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87" r:id="rId2"/>
    <p:sldId id="275" r:id="rId3"/>
    <p:sldId id="279" r:id="rId4"/>
    <p:sldId id="265" r:id="rId5"/>
    <p:sldId id="257" r:id="rId6"/>
    <p:sldId id="274" r:id="rId7"/>
    <p:sldId id="259" r:id="rId8"/>
    <p:sldId id="264" r:id="rId9"/>
    <p:sldId id="276" r:id="rId10"/>
    <p:sldId id="267" r:id="rId11"/>
    <p:sldId id="261" r:id="rId12"/>
    <p:sldId id="262" r:id="rId13"/>
    <p:sldId id="260" r:id="rId14"/>
    <p:sldId id="263" r:id="rId15"/>
    <p:sldId id="266" r:id="rId16"/>
    <p:sldId id="268" r:id="rId17"/>
    <p:sldId id="277" r:id="rId18"/>
    <p:sldId id="269" r:id="rId19"/>
    <p:sldId id="270" r:id="rId20"/>
    <p:sldId id="271" r:id="rId21"/>
    <p:sldId id="272" r:id="rId22"/>
    <p:sldId id="273" r:id="rId23"/>
    <p:sldId id="278" r:id="rId24"/>
    <p:sldId id="258" r:id="rId25"/>
    <p:sldId id="280" r:id="rId26"/>
    <p:sldId id="284" r:id="rId27"/>
    <p:sldId id="285" r:id="rId28"/>
    <p:sldId id="282" r:id="rId29"/>
    <p:sldId id="283" r:id="rId30"/>
    <p:sldId id="28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B3F"/>
    <a:srgbClr val="2E3A38"/>
    <a:srgbClr val="C1985D"/>
    <a:srgbClr val="946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60" y="102"/>
      </p:cViewPr>
      <p:guideLst>
        <p:guide orient="horz" pos="215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3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C78-4272-A6EA-E212AFA8CFC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C78-4272-A6EA-E212AFA8CFC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C78-4272-A6EA-E212AFA8CFC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C78-4272-A6EA-E212AFA8CFC3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</c:v>
                </c:pt>
                <c:pt idx="1">
                  <c:v>2.1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78-4272-A6EA-E212AFA8CF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1"/>
        <c:axId val="889070048"/>
        <c:axId val="889082928"/>
      </c:barChart>
      <c:catAx>
        <c:axId val="88907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D8DB3F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defRPr>
            </a:pPr>
            <a:endParaRPr lang="zh-CN"/>
          </a:p>
        </c:txPr>
        <c:crossAx val="889082928"/>
        <c:crosses val="autoZero"/>
        <c:auto val="1"/>
        <c:lblAlgn val="ctr"/>
        <c:lblOffset val="100"/>
        <c:noMultiLvlLbl val="0"/>
      </c:catAx>
      <c:valAx>
        <c:axId val="8890829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9070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>
              <a:lumMod val="95000"/>
            </a:schemeClr>
          </a:solidFill>
          <a:latin typeface="方正北魏楷书简体" panose="03000509000000000000" pitchFamily="65" charset="-122"/>
          <a:ea typeface="方正北魏楷书简体" panose="03000509000000000000" pitchFamily="65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D8DB3F"/>
              </a:solidFill>
            </c:spPr>
            <c:extLst>
              <c:ext xmlns:c16="http://schemas.microsoft.com/office/drawing/2014/chart" uri="{C3380CC4-5D6E-409C-BE32-E72D297353CC}">
                <c16:uniqueId val="{00000001-96CD-4F9D-A5A7-844A310486F1}"/>
              </c:ext>
            </c:extLst>
          </c:dPt>
          <c:dPt>
            <c:idx val="1"/>
            <c:bubble3D val="0"/>
            <c:spPr>
              <a:solidFill>
                <a:srgbClr val="D8DB3F">
                  <a:alpha val="2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96CD-4F9D-A5A7-844A310486F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CD-4F9D-A5A7-844A31048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D8DB3F"/>
              </a:solidFill>
            </c:spPr>
            <c:extLst>
              <c:ext xmlns:c16="http://schemas.microsoft.com/office/drawing/2014/chart" uri="{C3380CC4-5D6E-409C-BE32-E72D297353CC}">
                <c16:uniqueId val="{00000001-CEF5-4335-B8E2-05FCDA52030D}"/>
              </c:ext>
            </c:extLst>
          </c:dPt>
          <c:dPt>
            <c:idx val="1"/>
            <c:bubble3D val="0"/>
            <c:spPr>
              <a:solidFill>
                <a:srgbClr val="D8DB3F">
                  <a:alpha val="2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CEF5-4335-B8E2-05FCDA52030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EF5-4335-B8E2-05FCDA520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D8DB3F"/>
              </a:solidFill>
            </c:spPr>
            <c:extLst>
              <c:ext xmlns:c16="http://schemas.microsoft.com/office/drawing/2014/chart" uri="{C3380CC4-5D6E-409C-BE32-E72D297353CC}">
                <c16:uniqueId val="{00000001-5A76-4707-89E1-2AB2E29AB378}"/>
              </c:ext>
            </c:extLst>
          </c:dPt>
          <c:dPt>
            <c:idx val="1"/>
            <c:bubble3D val="0"/>
            <c:spPr>
              <a:solidFill>
                <a:srgbClr val="D8DB3F">
                  <a:alpha val="2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5A76-4707-89E1-2AB2E29AB378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A76-4707-89E1-2AB2E29AB3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D8DB3F"/>
              </a:solidFill>
            </c:spPr>
            <c:extLst>
              <c:ext xmlns:c16="http://schemas.microsoft.com/office/drawing/2014/chart" uri="{C3380CC4-5D6E-409C-BE32-E72D297353CC}">
                <c16:uniqueId val="{00000001-ECA7-469F-9080-B831C81C9CC2}"/>
              </c:ext>
            </c:extLst>
          </c:dPt>
          <c:dPt>
            <c:idx val="1"/>
            <c:bubble3D val="0"/>
            <c:spPr>
              <a:solidFill>
                <a:srgbClr val="D8DB3F">
                  <a:alpha val="2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ECA7-469F-9080-B831C81C9CC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A7-469F-9080-B831C81C9C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A58A9-1A48-43FB-9F72-514C4CEB56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EC424-482C-41D9-8852-B69A6B9392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48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046" y="4322599"/>
            <a:ext cx="2129327" cy="1998579"/>
          </a:xfrm>
          <a:prstGeom prst="rect">
            <a:avLst/>
          </a:prstGeom>
          <a:effectLst>
            <a:outerShdw blurRad="317500" dist="177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348317" y="2661833"/>
            <a:ext cx="7548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绿色卡通教学课件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95384" y="3989706"/>
            <a:ext cx="44012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教师：      时间：</a:t>
            </a:r>
            <a:r>
              <a:rPr lang="en-US" altLang="zh-CN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2019.12.12</a:t>
            </a:r>
            <a:endParaRPr lang="zh-CN" altLang="en-US" sz="20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85050" y="4132879"/>
            <a:ext cx="2524907" cy="1591471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4" name="Group 8"/>
          <p:cNvGrpSpPr>
            <a:grpSpLocks noChangeAspect="1"/>
          </p:cNvGrpSpPr>
          <p:nvPr/>
        </p:nvGrpSpPr>
        <p:grpSpPr bwMode="auto">
          <a:xfrm>
            <a:off x="807914" y="160420"/>
            <a:ext cx="1920454" cy="2286365"/>
            <a:chOff x="2996" y="1156"/>
            <a:chExt cx="1669" cy="1987"/>
          </a:xfrm>
          <a:solidFill>
            <a:srgbClr val="D8DB3F">
              <a:alpha val="50000"/>
            </a:srgbClr>
          </a:solidFill>
        </p:grpSpPr>
        <p:sp>
          <p:nvSpPr>
            <p:cNvPr id="126" name="Freeform 9"/>
            <p:cNvSpPr>
              <a:spLocks noEditPoints="1"/>
            </p:cNvSpPr>
            <p:nvPr/>
          </p:nvSpPr>
          <p:spPr bwMode="auto">
            <a:xfrm>
              <a:off x="3979" y="2325"/>
              <a:ext cx="154" cy="137"/>
            </a:xfrm>
            <a:custGeom>
              <a:avLst/>
              <a:gdLst>
                <a:gd name="T0" fmla="*/ 15 w 65"/>
                <a:gd name="T1" fmla="*/ 55 h 58"/>
                <a:gd name="T2" fmla="*/ 46 w 65"/>
                <a:gd name="T3" fmla="*/ 37 h 58"/>
                <a:gd name="T4" fmla="*/ 65 w 65"/>
                <a:gd name="T5" fmla="*/ 6 h 58"/>
                <a:gd name="T6" fmla="*/ 61 w 65"/>
                <a:gd name="T7" fmla="*/ 2 h 58"/>
                <a:gd name="T8" fmla="*/ 55 w 65"/>
                <a:gd name="T9" fmla="*/ 1 h 58"/>
                <a:gd name="T10" fmla="*/ 31 w 65"/>
                <a:gd name="T11" fmla="*/ 8 h 58"/>
                <a:gd name="T12" fmla="*/ 16 w 65"/>
                <a:gd name="T13" fmla="*/ 25 h 58"/>
                <a:gd name="T14" fmla="*/ 15 w 65"/>
                <a:gd name="T15" fmla="*/ 55 h 58"/>
                <a:gd name="T16" fmla="*/ 43 w 65"/>
                <a:gd name="T17" fmla="*/ 28 h 58"/>
                <a:gd name="T18" fmla="*/ 35 w 65"/>
                <a:gd name="T19" fmla="*/ 36 h 58"/>
                <a:gd name="T20" fmla="*/ 23 w 65"/>
                <a:gd name="T21" fmla="*/ 35 h 58"/>
                <a:gd name="T22" fmla="*/ 44 w 65"/>
                <a:gd name="T23" fmla="*/ 25 h 58"/>
                <a:gd name="T24" fmla="*/ 44 w 65"/>
                <a:gd name="T25" fmla="*/ 23 h 58"/>
                <a:gd name="T26" fmla="*/ 28 w 65"/>
                <a:gd name="T27" fmla="*/ 24 h 58"/>
                <a:gd name="T28" fmla="*/ 29 w 65"/>
                <a:gd name="T29" fmla="*/ 23 h 58"/>
                <a:gd name="T30" fmla="*/ 52 w 65"/>
                <a:gd name="T31" fmla="*/ 16 h 58"/>
                <a:gd name="T32" fmla="*/ 43 w 65"/>
                <a:gd name="T33" fmla="*/ 28 h 58"/>
                <a:gd name="T34" fmla="*/ 54 w 65"/>
                <a:gd name="T35" fmla="*/ 13 h 58"/>
                <a:gd name="T36" fmla="*/ 53 w 65"/>
                <a:gd name="T37" fmla="*/ 13 h 58"/>
                <a:gd name="T38" fmla="*/ 52 w 65"/>
                <a:gd name="T39" fmla="*/ 13 h 58"/>
                <a:gd name="T40" fmla="*/ 54 w 65"/>
                <a:gd name="T41" fmla="*/ 12 h 58"/>
                <a:gd name="T42" fmla="*/ 54 w 65"/>
                <a:gd name="T43" fmla="*/ 13 h 58"/>
                <a:gd name="T44" fmla="*/ 33 w 65"/>
                <a:gd name="T45" fmla="*/ 18 h 58"/>
                <a:gd name="T46" fmla="*/ 49 w 65"/>
                <a:gd name="T47" fmla="*/ 15 h 58"/>
                <a:gd name="T48" fmla="*/ 31 w 65"/>
                <a:gd name="T49" fmla="*/ 20 h 58"/>
                <a:gd name="T50" fmla="*/ 33 w 65"/>
                <a:gd name="T51" fmla="*/ 18 h 58"/>
                <a:gd name="T52" fmla="*/ 26 w 65"/>
                <a:gd name="T53" fmla="*/ 26 h 58"/>
                <a:gd name="T54" fmla="*/ 41 w 65"/>
                <a:gd name="T55" fmla="*/ 25 h 58"/>
                <a:gd name="T56" fmla="*/ 21 w 65"/>
                <a:gd name="T57" fmla="*/ 33 h 58"/>
                <a:gd name="T58" fmla="*/ 26 w 65"/>
                <a:gd name="T59" fmla="*/ 26 h 58"/>
                <a:gd name="T60" fmla="*/ 20 w 65"/>
                <a:gd name="T61" fmla="*/ 36 h 58"/>
                <a:gd name="T62" fmla="*/ 20 w 65"/>
                <a:gd name="T63" fmla="*/ 36 h 58"/>
                <a:gd name="T64" fmla="*/ 33 w 65"/>
                <a:gd name="T65" fmla="*/ 38 h 58"/>
                <a:gd name="T66" fmla="*/ 28 w 65"/>
                <a:gd name="T67" fmla="*/ 42 h 58"/>
                <a:gd name="T68" fmla="*/ 20 w 65"/>
                <a:gd name="T69" fmla="*/ 46 h 58"/>
                <a:gd name="T70" fmla="*/ 18 w 65"/>
                <a:gd name="T71" fmla="*/ 46 h 58"/>
                <a:gd name="T72" fmla="*/ 20 w 65"/>
                <a:gd name="T7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58">
                  <a:moveTo>
                    <a:pt x="15" y="55"/>
                  </a:moveTo>
                  <a:cubicBezTo>
                    <a:pt x="27" y="58"/>
                    <a:pt x="39" y="44"/>
                    <a:pt x="46" y="37"/>
                  </a:cubicBezTo>
                  <a:cubicBezTo>
                    <a:pt x="54" y="29"/>
                    <a:pt x="64" y="17"/>
                    <a:pt x="65" y="6"/>
                  </a:cubicBezTo>
                  <a:cubicBezTo>
                    <a:pt x="65" y="3"/>
                    <a:pt x="63" y="2"/>
                    <a:pt x="61" y="2"/>
                  </a:cubicBezTo>
                  <a:cubicBezTo>
                    <a:pt x="59" y="0"/>
                    <a:pt x="57" y="0"/>
                    <a:pt x="55" y="1"/>
                  </a:cubicBezTo>
                  <a:cubicBezTo>
                    <a:pt x="48" y="7"/>
                    <a:pt x="39" y="5"/>
                    <a:pt x="31" y="8"/>
                  </a:cubicBezTo>
                  <a:cubicBezTo>
                    <a:pt x="24" y="11"/>
                    <a:pt x="20" y="20"/>
                    <a:pt x="16" y="25"/>
                  </a:cubicBezTo>
                  <a:cubicBezTo>
                    <a:pt x="10" y="33"/>
                    <a:pt x="0" y="50"/>
                    <a:pt x="15" y="55"/>
                  </a:cubicBezTo>
                  <a:close/>
                  <a:moveTo>
                    <a:pt x="43" y="28"/>
                  </a:moveTo>
                  <a:cubicBezTo>
                    <a:pt x="41" y="30"/>
                    <a:pt x="38" y="33"/>
                    <a:pt x="35" y="36"/>
                  </a:cubicBezTo>
                  <a:cubicBezTo>
                    <a:pt x="31" y="36"/>
                    <a:pt x="27" y="36"/>
                    <a:pt x="23" y="35"/>
                  </a:cubicBezTo>
                  <a:cubicBezTo>
                    <a:pt x="30" y="32"/>
                    <a:pt x="39" y="32"/>
                    <a:pt x="44" y="25"/>
                  </a:cubicBezTo>
                  <a:cubicBezTo>
                    <a:pt x="45" y="24"/>
                    <a:pt x="45" y="23"/>
                    <a:pt x="44" y="23"/>
                  </a:cubicBezTo>
                  <a:cubicBezTo>
                    <a:pt x="38" y="23"/>
                    <a:pt x="33" y="24"/>
                    <a:pt x="28" y="24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36" y="21"/>
                    <a:pt x="45" y="20"/>
                    <a:pt x="52" y="16"/>
                  </a:cubicBezTo>
                  <a:cubicBezTo>
                    <a:pt x="49" y="20"/>
                    <a:pt x="45" y="25"/>
                    <a:pt x="43" y="28"/>
                  </a:cubicBezTo>
                  <a:close/>
                  <a:moveTo>
                    <a:pt x="54" y="13"/>
                  </a:moveTo>
                  <a:cubicBezTo>
                    <a:pt x="54" y="13"/>
                    <a:pt x="54" y="13"/>
                    <a:pt x="53" y="13"/>
                  </a:cubicBezTo>
                  <a:cubicBezTo>
                    <a:pt x="53" y="13"/>
                    <a:pt x="52" y="13"/>
                    <a:pt x="52" y="13"/>
                  </a:cubicBezTo>
                  <a:cubicBezTo>
                    <a:pt x="53" y="13"/>
                    <a:pt x="54" y="12"/>
                    <a:pt x="54" y="12"/>
                  </a:cubicBezTo>
                  <a:cubicBezTo>
                    <a:pt x="54" y="12"/>
                    <a:pt x="54" y="13"/>
                    <a:pt x="54" y="13"/>
                  </a:cubicBezTo>
                  <a:close/>
                  <a:moveTo>
                    <a:pt x="33" y="18"/>
                  </a:moveTo>
                  <a:cubicBezTo>
                    <a:pt x="38" y="17"/>
                    <a:pt x="43" y="16"/>
                    <a:pt x="49" y="15"/>
                  </a:cubicBezTo>
                  <a:cubicBezTo>
                    <a:pt x="43" y="18"/>
                    <a:pt x="37" y="19"/>
                    <a:pt x="31" y="20"/>
                  </a:cubicBezTo>
                  <a:cubicBezTo>
                    <a:pt x="31" y="20"/>
                    <a:pt x="32" y="19"/>
                    <a:pt x="33" y="18"/>
                  </a:cubicBezTo>
                  <a:close/>
                  <a:moveTo>
                    <a:pt x="26" y="26"/>
                  </a:moveTo>
                  <a:cubicBezTo>
                    <a:pt x="31" y="27"/>
                    <a:pt x="36" y="26"/>
                    <a:pt x="41" y="25"/>
                  </a:cubicBezTo>
                  <a:cubicBezTo>
                    <a:pt x="36" y="30"/>
                    <a:pt x="27" y="30"/>
                    <a:pt x="21" y="33"/>
                  </a:cubicBezTo>
                  <a:cubicBezTo>
                    <a:pt x="23" y="31"/>
                    <a:pt x="25" y="28"/>
                    <a:pt x="26" y="26"/>
                  </a:cubicBezTo>
                  <a:close/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29" y="38"/>
                    <a:pt x="33" y="38"/>
                  </a:cubicBezTo>
                  <a:cubicBezTo>
                    <a:pt x="31" y="40"/>
                    <a:pt x="30" y="41"/>
                    <a:pt x="28" y="42"/>
                  </a:cubicBezTo>
                  <a:cubicBezTo>
                    <a:pt x="25" y="43"/>
                    <a:pt x="22" y="44"/>
                    <a:pt x="20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4" y="47"/>
                    <a:pt x="16" y="41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2996" y="1156"/>
              <a:ext cx="1669" cy="1987"/>
            </a:xfrm>
            <a:custGeom>
              <a:avLst/>
              <a:gdLst>
                <a:gd name="T0" fmla="*/ 461 w 703"/>
                <a:gd name="T1" fmla="*/ 60 h 838"/>
                <a:gd name="T2" fmla="*/ 555 w 703"/>
                <a:gd name="T3" fmla="*/ 265 h 838"/>
                <a:gd name="T4" fmla="*/ 538 w 703"/>
                <a:gd name="T5" fmla="*/ 322 h 838"/>
                <a:gd name="T6" fmla="*/ 539 w 703"/>
                <a:gd name="T7" fmla="*/ 275 h 838"/>
                <a:gd name="T8" fmla="*/ 370 w 703"/>
                <a:gd name="T9" fmla="*/ 308 h 838"/>
                <a:gd name="T10" fmla="*/ 512 w 703"/>
                <a:gd name="T11" fmla="*/ 294 h 838"/>
                <a:gd name="T12" fmla="*/ 370 w 703"/>
                <a:gd name="T13" fmla="*/ 360 h 838"/>
                <a:gd name="T14" fmla="*/ 514 w 703"/>
                <a:gd name="T15" fmla="*/ 368 h 838"/>
                <a:gd name="T16" fmla="*/ 309 w 703"/>
                <a:gd name="T17" fmla="*/ 464 h 838"/>
                <a:gd name="T18" fmla="*/ 417 w 703"/>
                <a:gd name="T19" fmla="*/ 468 h 838"/>
                <a:gd name="T20" fmla="*/ 382 w 703"/>
                <a:gd name="T21" fmla="*/ 504 h 838"/>
                <a:gd name="T22" fmla="*/ 468 w 703"/>
                <a:gd name="T23" fmla="*/ 431 h 838"/>
                <a:gd name="T24" fmla="*/ 418 w 703"/>
                <a:gd name="T25" fmla="*/ 420 h 838"/>
                <a:gd name="T26" fmla="*/ 495 w 703"/>
                <a:gd name="T27" fmla="*/ 364 h 838"/>
                <a:gd name="T28" fmla="*/ 483 w 703"/>
                <a:gd name="T29" fmla="*/ 348 h 838"/>
                <a:gd name="T30" fmla="*/ 337 w 703"/>
                <a:gd name="T31" fmla="*/ 363 h 838"/>
                <a:gd name="T32" fmla="*/ 355 w 703"/>
                <a:gd name="T33" fmla="*/ 326 h 838"/>
                <a:gd name="T34" fmla="*/ 523 w 703"/>
                <a:gd name="T35" fmla="*/ 245 h 838"/>
                <a:gd name="T36" fmla="*/ 627 w 703"/>
                <a:gd name="T37" fmla="*/ 280 h 838"/>
                <a:gd name="T38" fmla="*/ 641 w 703"/>
                <a:gd name="T39" fmla="*/ 338 h 838"/>
                <a:gd name="T40" fmla="*/ 610 w 703"/>
                <a:gd name="T41" fmla="*/ 265 h 838"/>
                <a:gd name="T42" fmla="*/ 458 w 703"/>
                <a:gd name="T43" fmla="*/ 246 h 838"/>
                <a:gd name="T44" fmla="*/ 261 w 703"/>
                <a:gd name="T45" fmla="*/ 194 h 838"/>
                <a:gd name="T46" fmla="*/ 267 w 703"/>
                <a:gd name="T47" fmla="*/ 186 h 838"/>
                <a:gd name="T48" fmla="*/ 513 w 703"/>
                <a:gd name="T49" fmla="*/ 107 h 838"/>
                <a:gd name="T50" fmla="*/ 539 w 703"/>
                <a:gd name="T51" fmla="*/ 130 h 838"/>
                <a:gd name="T52" fmla="*/ 500 w 703"/>
                <a:gd name="T53" fmla="*/ 173 h 838"/>
                <a:gd name="T54" fmla="*/ 501 w 703"/>
                <a:gd name="T55" fmla="*/ 217 h 838"/>
                <a:gd name="T56" fmla="*/ 463 w 703"/>
                <a:gd name="T57" fmla="*/ 210 h 838"/>
                <a:gd name="T58" fmla="*/ 436 w 703"/>
                <a:gd name="T59" fmla="*/ 184 h 838"/>
                <a:gd name="T60" fmla="*/ 336 w 703"/>
                <a:gd name="T61" fmla="*/ 189 h 838"/>
                <a:gd name="T62" fmla="*/ 292 w 703"/>
                <a:gd name="T63" fmla="*/ 260 h 838"/>
                <a:gd name="T64" fmla="*/ 329 w 703"/>
                <a:gd name="T65" fmla="*/ 279 h 838"/>
                <a:gd name="T66" fmla="*/ 586 w 703"/>
                <a:gd name="T67" fmla="*/ 168 h 838"/>
                <a:gd name="T68" fmla="*/ 534 w 703"/>
                <a:gd name="T69" fmla="*/ 117 h 838"/>
                <a:gd name="T70" fmla="*/ 453 w 703"/>
                <a:gd name="T71" fmla="*/ 116 h 838"/>
                <a:gd name="T72" fmla="*/ 426 w 703"/>
                <a:gd name="T73" fmla="*/ 102 h 838"/>
                <a:gd name="T74" fmla="*/ 412 w 703"/>
                <a:gd name="T75" fmla="*/ 90 h 838"/>
                <a:gd name="T76" fmla="*/ 372 w 703"/>
                <a:gd name="T77" fmla="*/ 113 h 838"/>
                <a:gd name="T78" fmla="*/ 443 w 703"/>
                <a:gd name="T79" fmla="*/ 109 h 838"/>
                <a:gd name="T80" fmla="*/ 35 w 703"/>
                <a:gd name="T81" fmla="*/ 383 h 838"/>
                <a:gd name="T82" fmla="*/ 45 w 703"/>
                <a:gd name="T83" fmla="*/ 388 h 838"/>
                <a:gd name="T84" fmla="*/ 72 w 703"/>
                <a:gd name="T85" fmla="*/ 192 h 838"/>
                <a:gd name="T86" fmla="*/ 40 w 703"/>
                <a:gd name="T87" fmla="*/ 268 h 838"/>
                <a:gd name="T88" fmla="*/ 32 w 703"/>
                <a:gd name="T89" fmla="*/ 338 h 838"/>
                <a:gd name="T90" fmla="*/ 84 w 703"/>
                <a:gd name="T91" fmla="*/ 355 h 838"/>
                <a:gd name="T92" fmla="*/ 47 w 703"/>
                <a:gd name="T93" fmla="*/ 300 h 838"/>
                <a:gd name="T94" fmla="*/ 65 w 703"/>
                <a:gd name="T95" fmla="*/ 222 h 838"/>
                <a:gd name="T96" fmla="*/ 60 w 703"/>
                <a:gd name="T97" fmla="*/ 381 h 838"/>
                <a:gd name="T98" fmla="*/ 472 w 703"/>
                <a:gd name="T99" fmla="*/ 161 h 838"/>
                <a:gd name="T100" fmla="*/ 525 w 703"/>
                <a:gd name="T101" fmla="*/ 329 h 838"/>
                <a:gd name="T102" fmla="*/ 358 w 703"/>
                <a:gd name="T103" fmla="*/ 681 h 838"/>
                <a:gd name="T104" fmla="*/ 300 w 703"/>
                <a:gd name="T105" fmla="*/ 784 h 838"/>
                <a:gd name="T106" fmla="*/ 516 w 703"/>
                <a:gd name="T107" fmla="*/ 779 h 838"/>
                <a:gd name="T108" fmla="*/ 503 w 703"/>
                <a:gd name="T109" fmla="*/ 774 h 838"/>
                <a:gd name="T110" fmla="*/ 360 w 703"/>
                <a:gd name="T111" fmla="*/ 793 h 838"/>
                <a:gd name="T112" fmla="*/ 346 w 703"/>
                <a:gd name="T113" fmla="*/ 694 h 838"/>
                <a:gd name="T114" fmla="*/ 306 w 703"/>
                <a:gd name="T115" fmla="*/ 720 h 838"/>
                <a:gd name="T116" fmla="*/ 318 w 703"/>
                <a:gd name="T117" fmla="*/ 738 h 838"/>
                <a:gd name="T118" fmla="*/ 336 w 703"/>
                <a:gd name="T119" fmla="*/ 787 h 838"/>
                <a:gd name="T120" fmla="*/ 527 w 703"/>
                <a:gd name="T121" fmla="*/ 787 h 838"/>
                <a:gd name="T122" fmla="*/ 313 w 703"/>
                <a:gd name="T123" fmla="*/ 69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3" h="838">
                  <a:moveTo>
                    <a:pt x="615" y="130"/>
                  </a:moveTo>
                  <a:cubicBezTo>
                    <a:pt x="583" y="85"/>
                    <a:pt x="538" y="56"/>
                    <a:pt x="489" y="31"/>
                  </a:cubicBezTo>
                  <a:cubicBezTo>
                    <a:pt x="489" y="31"/>
                    <a:pt x="488" y="31"/>
                    <a:pt x="488" y="31"/>
                  </a:cubicBezTo>
                  <a:cubicBezTo>
                    <a:pt x="489" y="24"/>
                    <a:pt x="486" y="18"/>
                    <a:pt x="479" y="14"/>
                  </a:cubicBezTo>
                  <a:cubicBezTo>
                    <a:pt x="452" y="0"/>
                    <a:pt x="449" y="36"/>
                    <a:pt x="441" y="51"/>
                  </a:cubicBezTo>
                  <a:cubicBezTo>
                    <a:pt x="441" y="51"/>
                    <a:pt x="441" y="52"/>
                    <a:pt x="441" y="52"/>
                  </a:cubicBezTo>
                  <a:cubicBezTo>
                    <a:pt x="319" y="10"/>
                    <a:pt x="178" y="48"/>
                    <a:pt x="93" y="145"/>
                  </a:cubicBezTo>
                  <a:cubicBezTo>
                    <a:pt x="10" y="241"/>
                    <a:pt x="0" y="383"/>
                    <a:pt x="68" y="490"/>
                  </a:cubicBezTo>
                  <a:cubicBezTo>
                    <a:pt x="101" y="542"/>
                    <a:pt x="148" y="581"/>
                    <a:pt x="203" y="605"/>
                  </a:cubicBezTo>
                  <a:cubicBezTo>
                    <a:pt x="197" y="619"/>
                    <a:pt x="164" y="649"/>
                    <a:pt x="183" y="663"/>
                  </a:cubicBezTo>
                  <a:cubicBezTo>
                    <a:pt x="197" y="674"/>
                    <a:pt x="209" y="660"/>
                    <a:pt x="217" y="645"/>
                  </a:cubicBezTo>
                  <a:cubicBezTo>
                    <a:pt x="246" y="658"/>
                    <a:pt x="280" y="662"/>
                    <a:pt x="312" y="663"/>
                  </a:cubicBezTo>
                  <a:cubicBezTo>
                    <a:pt x="307" y="684"/>
                    <a:pt x="292" y="707"/>
                    <a:pt x="300" y="729"/>
                  </a:cubicBezTo>
                  <a:cubicBezTo>
                    <a:pt x="300" y="729"/>
                    <a:pt x="300" y="729"/>
                    <a:pt x="300" y="729"/>
                  </a:cubicBezTo>
                  <a:cubicBezTo>
                    <a:pt x="281" y="735"/>
                    <a:pt x="261" y="737"/>
                    <a:pt x="242" y="742"/>
                  </a:cubicBezTo>
                  <a:cubicBezTo>
                    <a:pt x="214" y="748"/>
                    <a:pt x="186" y="758"/>
                    <a:pt x="162" y="774"/>
                  </a:cubicBezTo>
                  <a:cubicBezTo>
                    <a:pt x="154" y="780"/>
                    <a:pt x="126" y="798"/>
                    <a:pt x="135" y="811"/>
                  </a:cubicBezTo>
                  <a:cubicBezTo>
                    <a:pt x="143" y="824"/>
                    <a:pt x="169" y="825"/>
                    <a:pt x="182" y="827"/>
                  </a:cubicBezTo>
                  <a:cubicBezTo>
                    <a:pt x="235" y="834"/>
                    <a:pt x="288" y="836"/>
                    <a:pt x="341" y="837"/>
                  </a:cubicBezTo>
                  <a:cubicBezTo>
                    <a:pt x="395" y="838"/>
                    <a:pt x="450" y="836"/>
                    <a:pt x="503" y="828"/>
                  </a:cubicBezTo>
                  <a:cubicBezTo>
                    <a:pt x="517" y="825"/>
                    <a:pt x="534" y="823"/>
                    <a:pt x="544" y="814"/>
                  </a:cubicBezTo>
                  <a:cubicBezTo>
                    <a:pt x="556" y="803"/>
                    <a:pt x="545" y="790"/>
                    <a:pt x="536" y="783"/>
                  </a:cubicBezTo>
                  <a:cubicBezTo>
                    <a:pt x="490" y="749"/>
                    <a:pt x="427" y="738"/>
                    <a:pt x="372" y="729"/>
                  </a:cubicBezTo>
                  <a:cubicBezTo>
                    <a:pt x="376" y="707"/>
                    <a:pt x="369" y="685"/>
                    <a:pt x="361" y="664"/>
                  </a:cubicBezTo>
                  <a:cubicBezTo>
                    <a:pt x="382" y="663"/>
                    <a:pt x="403" y="660"/>
                    <a:pt x="423" y="656"/>
                  </a:cubicBezTo>
                  <a:cubicBezTo>
                    <a:pt x="472" y="646"/>
                    <a:pt x="519" y="626"/>
                    <a:pt x="560" y="596"/>
                  </a:cubicBezTo>
                  <a:cubicBezTo>
                    <a:pt x="655" y="527"/>
                    <a:pt x="703" y="398"/>
                    <a:pt x="682" y="283"/>
                  </a:cubicBezTo>
                  <a:cubicBezTo>
                    <a:pt x="672" y="229"/>
                    <a:pt x="647" y="175"/>
                    <a:pt x="615" y="130"/>
                  </a:cubicBezTo>
                  <a:close/>
                  <a:moveTo>
                    <a:pt x="471" y="20"/>
                  </a:moveTo>
                  <a:cubicBezTo>
                    <a:pt x="491" y="24"/>
                    <a:pt x="468" y="51"/>
                    <a:pt x="461" y="60"/>
                  </a:cubicBezTo>
                  <a:cubicBezTo>
                    <a:pt x="457" y="58"/>
                    <a:pt x="453" y="57"/>
                    <a:pt x="449" y="55"/>
                  </a:cubicBezTo>
                  <a:cubicBezTo>
                    <a:pt x="454" y="45"/>
                    <a:pt x="456" y="17"/>
                    <a:pt x="471" y="20"/>
                  </a:cubicBezTo>
                  <a:close/>
                  <a:moveTo>
                    <a:pt x="528" y="253"/>
                  </a:moveTo>
                  <a:cubicBezTo>
                    <a:pt x="532" y="253"/>
                    <a:pt x="554" y="248"/>
                    <a:pt x="545" y="252"/>
                  </a:cubicBezTo>
                  <a:cubicBezTo>
                    <a:pt x="540" y="254"/>
                    <a:pt x="534" y="256"/>
                    <a:pt x="529" y="258"/>
                  </a:cubicBezTo>
                  <a:cubicBezTo>
                    <a:pt x="529" y="256"/>
                    <a:pt x="528" y="255"/>
                    <a:pt x="528" y="253"/>
                  </a:cubicBezTo>
                  <a:close/>
                  <a:moveTo>
                    <a:pt x="533" y="299"/>
                  </a:moveTo>
                  <a:cubicBezTo>
                    <a:pt x="539" y="300"/>
                    <a:pt x="544" y="299"/>
                    <a:pt x="549" y="298"/>
                  </a:cubicBezTo>
                  <a:cubicBezTo>
                    <a:pt x="553" y="298"/>
                    <a:pt x="558" y="297"/>
                    <a:pt x="562" y="296"/>
                  </a:cubicBezTo>
                  <a:cubicBezTo>
                    <a:pt x="565" y="295"/>
                    <a:pt x="581" y="292"/>
                    <a:pt x="568" y="297"/>
                  </a:cubicBezTo>
                  <a:cubicBezTo>
                    <a:pt x="557" y="301"/>
                    <a:pt x="543" y="299"/>
                    <a:pt x="533" y="304"/>
                  </a:cubicBezTo>
                  <a:cubicBezTo>
                    <a:pt x="533" y="302"/>
                    <a:pt x="533" y="301"/>
                    <a:pt x="533" y="299"/>
                  </a:cubicBezTo>
                  <a:close/>
                  <a:moveTo>
                    <a:pt x="533" y="291"/>
                  </a:moveTo>
                  <a:cubicBezTo>
                    <a:pt x="537" y="291"/>
                    <a:pt x="541" y="290"/>
                    <a:pt x="545" y="289"/>
                  </a:cubicBezTo>
                  <a:cubicBezTo>
                    <a:pt x="550" y="287"/>
                    <a:pt x="560" y="287"/>
                    <a:pt x="564" y="285"/>
                  </a:cubicBezTo>
                  <a:cubicBezTo>
                    <a:pt x="555" y="290"/>
                    <a:pt x="544" y="293"/>
                    <a:pt x="533" y="296"/>
                  </a:cubicBezTo>
                  <a:cubicBezTo>
                    <a:pt x="533" y="295"/>
                    <a:pt x="533" y="294"/>
                    <a:pt x="533" y="293"/>
                  </a:cubicBezTo>
                  <a:cubicBezTo>
                    <a:pt x="533" y="293"/>
                    <a:pt x="533" y="292"/>
                    <a:pt x="533" y="291"/>
                  </a:cubicBezTo>
                  <a:close/>
                  <a:moveTo>
                    <a:pt x="533" y="280"/>
                  </a:moveTo>
                  <a:cubicBezTo>
                    <a:pt x="542" y="280"/>
                    <a:pt x="552" y="279"/>
                    <a:pt x="560" y="277"/>
                  </a:cubicBezTo>
                  <a:cubicBezTo>
                    <a:pt x="551" y="279"/>
                    <a:pt x="542" y="283"/>
                    <a:pt x="533" y="288"/>
                  </a:cubicBezTo>
                  <a:cubicBezTo>
                    <a:pt x="533" y="285"/>
                    <a:pt x="533" y="282"/>
                    <a:pt x="533" y="280"/>
                  </a:cubicBezTo>
                  <a:close/>
                  <a:moveTo>
                    <a:pt x="533" y="276"/>
                  </a:moveTo>
                  <a:cubicBezTo>
                    <a:pt x="532" y="274"/>
                    <a:pt x="532" y="272"/>
                    <a:pt x="532" y="270"/>
                  </a:cubicBezTo>
                  <a:cubicBezTo>
                    <a:pt x="535" y="270"/>
                    <a:pt x="538" y="270"/>
                    <a:pt x="541" y="270"/>
                  </a:cubicBezTo>
                  <a:cubicBezTo>
                    <a:pt x="540" y="270"/>
                    <a:pt x="555" y="268"/>
                    <a:pt x="549" y="270"/>
                  </a:cubicBezTo>
                  <a:cubicBezTo>
                    <a:pt x="544" y="273"/>
                    <a:pt x="538" y="273"/>
                    <a:pt x="533" y="276"/>
                  </a:cubicBezTo>
                  <a:close/>
                  <a:moveTo>
                    <a:pt x="532" y="268"/>
                  </a:moveTo>
                  <a:cubicBezTo>
                    <a:pt x="538" y="268"/>
                    <a:pt x="548" y="263"/>
                    <a:pt x="554" y="260"/>
                  </a:cubicBezTo>
                  <a:cubicBezTo>
                    <a:pt x="554" y="262"/>
                    <a:pt x="555" y="264"/>
                    <a:pt x="555" y="265"/>
                  </a:cubicBezTo>
                  <a:cubicBezTo>
                    <a:pt x="548" y="266"/>
                    <a:pt x="540" y="268"/>
                    <a:pt x="532" y="268"/>
                  </a:cubicBezTo>
                  <a:close/>
                  <a:moveTo>
                    <a:pt x="553" y="255"/>
                  </a:moveTo>
                  <a:cubicBezTo>
                    <a:pt x="553" y="256"/>
                    <a:pt x="553" y="257"/>
                    <a:pt x="554" y="258"/>
                  </a:cubicBezTo>
                  <a:cubicBezTo>
                    <a:pt x="547" y="257"/>
                    <a:pt x="542" y="258"/>
                    <a:pt x="536" y="260"/>
                  </a:cubicBezTo>
                  <a:cubicBezTo>
                    <a:pt x="522" y="263"/>
                    <a:pt x="538" y="257"/>
                    <a:pt x="542" y="256"/>
                  </a:cubicBezTo>
                  <a:cubicBezTo>
                    <a:pt x="546" y="254"/>
                    <a:pt x="550" y="253"/>
                    <a:pt x="554" y="250"/>
                  </a:cubicBezTo>
                  <a:cubicBezTo>
                    <a:pt x="554" y="250"/>
                    <a:pt x="554" y="250"/>
                    <a:pt x="554" y="250"/>
                  </a:cubicBezTo>
                  <a:cubicBezTo>
                    <a:pt x="554" y="252"/>
                    <a:pt x="553" y="253"/>
                    <a:pt x="553" y="255"/>
                  </a:cubicBezTo>
                  <a:close/>
                  <a:moveTo>
                    <a:pt x="544" y="260"/>
                  </a:moveTo>
                  <a:cubicBezTo>
                    <a:pt x="550" y="259"/>
                    <a:pt x="538" y="263"/>
                    <a:pt x="538" y="263"/>
                  </a:cubicBezTo>
                  <a:cubicBezTo>
                    <a:pt x="536" y="264"/>
                    <a:pt x="533" y="265"/>
                    <a:pt x="531" y="266"/>
                  </a:cubicBezTo>
                  <a:cubicBezTo>
                    <a:pt x="531" y="265"/>
                    <a:pt x="531" y="264"/>
                    <a:pt x="530" y="263"/>
                  </a:cubicBezTo>
                  <a:cubicBezTo>
                    <a:pt x="535" y="263"/>
                    <a:pt x="539" y="261"/>
                    <a:pt x="544" y="260"/>
                  </a:cubicBezTo>
                  <a:close/>
                  <a:moveTo>
                    <a:pt x="533" y="311"/>
                  </a:moveTo>
                  <a:cubicBezTo>
                    <a:pt x="545" y="312"/>
                    <a:pt x="557" y="309"/>
                    <a:pt x="568" y="306"/>
                  </a:cubicBezTo>
                  <a:cubicBezTo>
                    <a:pt x="582" y="304"/>
                    <a:pt x="574" y="307"/>
                    <a:pt x="570" y="309"/>
                  </a:cubicBezTo>
                  <a:cubicBezTo>
                    <a:pt x="565" y="312"/>
                    <a:pt x="560" y="313"/>
                    <a:pt x="555" y="315"/>
                  </a:cubicBezTo>
                  <a:cubicBezTo>
                    <a:pt x="548" y="317"/>
                    <a:pt x="542" y="318"/>
                    <a:pt x="536" y="320"/>
                  </a:cubicBezTo>
                  <a:cubicBezTo>
                    <a:pt x="534" y="317"/>
                    <a:pt x="534" y="314"/>
                    <a:pt x="533" y="311"/>
                  </a:cubicBezTo>
                  <a:close/>
                  <a:moveTo>
                    <a:pt x="575" y="321"/>
                  </a:moveTo>
                  <a:cubicBezTo>
                    <a:pt x="571" y="324"/>
                    <a:pt x="566" y="325"/>
                    <a:pt x="562" y="326"/>
                  </a:cubicBezTo>
                  <a:cubicBezTo>
                    <a:pt x="558" y="327"/>
                    <a:pt x="554" y="327"/>
                    <a:pt x="552" y="327"/>
                  </a:cubicBezTo>
                  <a:cubicBezTo>
                    <a:pt x="546" y="328"/>
                    <a:pt x="542" y="326"/>
                    <a:pt x="539" y="324"/>
                  </a:cubicBezTo>
                  <a:cubicBezTo>
                    <a:pt x="545" y="324"/>
                    <a:pt x="551" y="323"/>
                    <a:pt x="557" y="322"/>
                  </a:cubicBezTo>
                  <a:cubicBezTo>
                    <a:pt x="560" y="321"/>
                    <a:pt x="563" y="321"/>
                    <a:pt x="566" y="320"/>
                  </a:cubicBezTo>
                  <a:cubicBezTo>
                    <a:pt x="566" y="320"/>
                    <a:pt x="581" y="317"/>
                    <a:pt x="575" y="321"/>
                  </a:cubicBezTo>
                  <a:close/>
                  <a:moveTo>
                    <a:pt x="581" y="316"/>
                  </a:moveTo>
                  <a:cubicBezTo>
                    <a:pt x="581" y="316"/>
                    <a:pt x="581" y="316"/>
                    <a:pt x="580" y="316"/>
                  </a:cubicBezTo>
                  <a:cubicBezTo>
                    <a:pt x="571" y="317"/>
                    <a:pt x="562" y="318"/>
                    <a:pt x="553" y="320"/>
                  </a:cubicBezTo>
                  <a:cubicBezTo>
                    <a:pt x="548" y="321"/>
                    <a:pt x="543" y="322"/>
                    <a:pt x="538" y="322"/>
                  </a:cubicBezTo>
                  <a:cubicBezTo>
                    <a:pt x="538" y="322"/>
                    <a:pt x="538" y="322"/>
                    <a:pt x="537" y="322"/>
                  </a:cubicBezTo>
                  <a:cubicBezTo>
                    <a:pt x="537" y="322"/>
                    <a:pt x="537" y="322"/>
                    <a:pt x="537" y="322"/>
                  </a:cubicBezTo>
                  <a:cubicBezTo>
                    <a:pt x="539" y="321"/>
                    <a:pt x="542" y="320"/>
                    <a:pt x="543" y="320"/>
                  </a:cubicBezTo>
                  <a:cubicBezTo>
                    <a:pt x="556" y="317"/>
                    <a:pt x="570" y="314"/>
                    <a:pt x="580" y="305"/>
                  </a:cubicBezTo>
                  <a:cubicBezTo>
                    <a:pt x="581" y="305"/>
                    <a:pt x="581" y="305"/>
                    <a:pt x="581" y="305"/>
                  </a:cubicBezTo>
                  <a:cubicBezTo>
                    <a:pt x="581" y="306"/>
                    <a:pt x="581" y="307"/>
                    <a:pt x="582" y="307"/>
                  </a:cubicBezTo>
                  <a:cubicBezTo>
                    <a:pt x="583" y="311"/>
                    <a:pt x="583" y="314"/>
                    <a:pt x="581" y="316"/>
                  </a:cubicBezTo>
                  <a:close/>
                  <a:moveTo>
                    <a:pt x="580" y="303"/>
                  </a:moveTo>
                  <a:cubicBezTo>
                    <a:pt x="571" y="303"/>
                    <a:pt x="563" y="305"/>
                    <a:pt x="555" y="307"/>
                  </a:cubicBezTo>
                  <a:cubicBezTo>
                    <a:pt x="550" y="308"/>
                    <a:pt x="544" y="309"/>
                    <a:pt x="539" y="309"/>
                  </a:cubicBezTo>
                  <a:cubicBezTo>
                    <a:pt x="536" y="309"/>
                    <a:pt x="534" y="309"/>
                    <a:pt x="533" y="309"/>
                  </a:cubicBezTo>
                  <a:cubicBezTo>
                    <a:pt x="533" y="308"/>
                    <a:pt x="533" y="307"/>
                    <a:pt x="533" y="307"/>
                  </a:cubicBezTo>
                  <a:cubicBezTo>
                    <a:pt x="535" y="305"/>
                    <a:pt x="539" y="304"/>
                    <a:pt x="541" y="303"/>
                  </a:cubicBezTo>
                  <a:cubicBezTo>
                    <a:pt x="553" y="301"/>
                    <a:pt x="566" y="302"/>
                    <a:pt x="575" y="295"/>
                  </a:cubicBezTo>
                  <a:cubicBezTo>
                    <a:pt x="577" y="298"/>
                    <a:pt x="579" y="301"/>
                    <a:pt x="580" y="304"/>
                  </a:cubicBezTo>
                  <a:cubicBezTo>
                    <a:pt x="580" y="304"/>
                    <a:pt x="580" y="303"/>
                    <a:pt x="580" y="303"/>
                  </a:cubicBezTo>
                  <a:close/>
                  <a:moveTo>
                    <a:pt x="537" y="297"/>
                  </a:moveTo>
                  <a:cubicBezTo>
                    <a:pt x="532" y="298"/>
                    <a:pt x="533" y="298"/>
                    <a:pt x="538" y="296"/>
                  </a:cubicBezTo>
                  <a:cubicBezTo>
                    <a:pt x="543" y="295"/>
                    <a:pt x="548" y="294"/>
                    <a:pt x="552" y="292"/>
                  </a:cubicBezTo>
                  <a:cubicBezTo>
                    <a:pt x="558" y="291"/>
                    <a:pt x="563" y="288"/>
                    <a:pt x="568" y="285"/>
                  </a:cubicBezTo>
                  <a:cubicBezTo>
                    <a:pt x="569" y="286"/>
                    <a:pt x="569" y="286"/>
                    <a:pt x="569" y="287"/>
                  </a:cubicBezTo>
                  <a:cubicBezTo>
                    <a:pt x="571" y="288"/>
                    <a:pt x="572" y="290"/>
                    <a:pt x="573" y="292"/>
                  </a:cubicBezTo>
                  <a:cubicBezTo>
                    <a:pt x="561" y="293"/>
                    <a:pt x="549" y="297"/>
                    <a:pt x="537" y="297"/>
                  </a:cubicBezTo>
                  <a:close/>
                  <a:moveTo>
                    <a:pt x="540" y="288"/>
                  </a:moveTo>
                  <a:cubicBezTo>
                    <a:pt x="528" y="291"/>
                    <a:pt x="540" y="287"/>
                    <a:pt x="543" y="285"/>
                  </a:cubicBezTo>
                  <a:cubicBezTo>
                    <a:pt x="549" y="282"/>
                    <a:pt x="556" y="280"/>
                    <a:pt x="563" y="278"/>
                  </a:cubicBezTo>
                  <a:cubicBezTo>
                    <a:pt x="564" y="280"/>
                    <a:pt x="565" y="281"/>
                    <a:pt x="566" y="282"/>
                  </a:cubicBezTo>
                  <a:cubicBezTo>
                    <a:pt x="557" y="283"/>
                    <a:pt x="548" y="286"/>
                    <a:pt x="540" y="288"/>
                  </a:cubicBezTo>
                  <a:close/>
                  <a:moveTo>
                    <a:pt x="544" y="277"/>
                  </a:moveTo>
                  <a:cubicBezTo>
                    <a:pt x="540" y="277"/>
                    <a:pt x="529" y="279"/>
                    <a:pt x="539" y="275"/>
                  </a:cubicBezTo>
                  <a:cubicBezTo>
                    <a:pt x="546" y="273"/>
                    <a:pt x="552" y="272"/>
                    <a:pt x="557" y="268"/>
                  </a:cubicBezTo>
                  <a:cubicBezTo>
                    <a:pt x="558" y="271"/>
                    <a:pt x="560" y="273"/>
                    <a:pt x="561" y="276"/>
                  </a:cubicBezTo>
                  <a:cubicBezTo>
                    <a:pt x="556" y="276"/>
                    <a:pt x="550" y="276"/>
                    <a:pt x="544" y="277"/>
                  </a:cubicBezTo>
                  <a:close/>
                  <a:moveTo>
                    <a:pt x="555" y="249"/>
                  </a:moveTo>
                  <a:cubicBezTo>
                    <a:pt x="554" y="249"/>
                    <a:pt x="554" y="248"/>
                    <a:pt x="554" y="248"/>
                  </a:cubicBezTo>
                  <a:cubicBezTo>
                    <a:pt x="545" y="249"/>
                    <a:pt x="536" y="250"/>
                    <a:pt x="527" y="251"/>
                  </a:cubicBezTo>
                  <a:cubicBezTo>
                    <a:pt x="527" y="251"/>
                    <a:pt x="527" y="251"/>
                    <a:pt x="527" y="252"/>
                  </a:cubicBezTo>
                  <a:cubicBezTo>
                    <a:pt x="527" y="251"/>
                    <a:pt x="526" y="251"/>
                    <a:pt x="526" y="250"/>
                  </a:cubicBezTo>
                  <a:cubicBezTo>
                    <a:pt x="526" y="249"/>
                    <a:pt x="525" y="248"/>
                    <a:pt x="525" y="247"/>
                  </a:cubicBezTo>
                  <a:cubicBezTo>
                    <a:pt x="548" y="246"/>
                    <a:pt x="570" y="238"/>
                    <a:pt x="592" y="235"/>
                  </a:cubicBezTo>
                  <a:cubicBezTo>
                    <a:pt x="596" y="234"/>
                    <a:pt x="600" y="234"/>
                    <a:pt x="603" y="233"/>
                  </a:cubicBezTo>
                  <a:cubicBezTo>
                    <a:pt x="607" y="233"/>
                    <a:pt x="621" y="227"/>
                    <a:pt x="610" y="232"/>
                  </a:cubicBezTo>
                  <a:cubicBezTo>
                    <a:pt x="597" y="236"/>
                    <a:pt x="585" y="240"/>
                    <a:pt x="572" y="244"/>
                  </a:cubicBezTo>
                  <a:cubicBezTo>
                    <a:pt x="571" y="243"/>
                    <a:pt x="570" y="243"/>
                    <a:pt x="568" y="242"/>
                  </a:cubicBezTo>
                  <a:cubicBezTo>
                    <a:pt x="561" y="240"/>
                    <a:pt x="557" y="244"/>
                    <a:pt x="555" y="249"/>
                  </a:cubicBezTo>
                  <a:close/>
                  <a:moveTo>
                    <a:pt x="501" y="267"/>
                  </a:moveTo>
                  <a:cubicBezTo>
                    <a:pt x="501" y="267"/>
                    <a:pt x="501" y="267"/>
                    <a:pt x="501" y="267"/>
                  </a:cubicBezTo>
                  <a:cubicBezTo>
                    <a:pt x="501" y="268"/>
                    <a:pt x="502" y="270"/>
                    <a:pt x="502" y="271"/>
                  </a:cubicBezTo>
                  <a:cubicBezTo>
                    <a:pt x="502" y="272"/>
                    <a:pt x="503" y="273"/>
                    <a:pt x="503" y="275"/>
                  </a:cubicBezTo>
                  <a:cubicBezTo>
                    <a:pt x="497" y="275"/>
                    <a:pt x="491" y="277"/>
                    <a:pt x="486" y="280"/>
                  </a:cubicBezTo>
                  <a:cubicBezTo>
                    <a:pt x="469" y="285"/>
                    <a:pt x="452" y="292"/>
                    <a:pt x="435" y="296"/>
                  </a:cubicBezTo>
                  <a:cubicBezTo>
                    <a:pt x="416" y="301"/>
                    <a:pt x="396" y="303"/>
                    <a:pt x="378" y="310"/>
                  </a:cubicBezTo>
                  <a:cubicBezTo>
                    <a:pt x="370" y="313"/>
                    <a:pt x="363" y="316"/>
                    <a:pt x="355" y="318"/>
                  </a:cubicBezTo>
                  <a:cubicBezTo>
                    <a:pt x="355" y="318"/>
                    <a:pt x="347" y="320"/>
                    <a:pt x="345" y="320"/>
                  </a:cubicBezTo>
                  <a:cubicBezTo>
                    <a:pt x="345" y="319"/>
                    <a:pt x="345" y="319"/>
                    <a:pt x="345" y="319"/>
                  </a:cubicBezTo>
                  <a:cubicBezTo>
                    <a:pt x="350" y="315"/>
                    <a:pt x="358" y="314"/>
                    <a:pt x="364" y="313"/>
                  </a:cubicBezTo>
                  <a:cubicBezTo>
                    <a:pt x="392" y="305"/>
                    <a:pt x="419" y="294"/>
                    <a:pt x="446" y="284"/>
                  </a:cubicBezTo>
                  <a:cubicBezTo>
                    <a:pt x="465" y="279"/>
                    <a:pt x="483" y="274"/>
                    <a:pt x="501" y="267"/>
                  </a:cubicBezTo>
                  <a:close/>
                  <a:moveTo>
                    <a:pt x="416" y="294"/>
                  </a:moveTo>
                  <a:cubicBezTo>
                    <a:pt x="401" y="299"/>
                    <a:pt x="385" y="303"/>
                    <a:pt x="370" y="308"/>
                  </a:cubicBezTo>
                  <a:cubicBezTo>
                    <a:pt x="362" y="312"/>
                    <a:pt x="353" y="313"/>
                    <a:pt x="346" y="316"/>
                  </a:cubicBezTo>
                  <a:cubicBezTo>
                    <a:pt x="346" y="313"/>
                    <a:pt x="346" y="310"/>
                    <a:pt x="346" y="308"/>
                  </a:cubicBezTo>
                  <a:cubicBezTo>
                    <a:pt x="369" y="307"/>
                    <a:pt x="394" y="298"/>
                    <a:pt x="416" y="292"/>
                  </a:cubicBezTo>
                  <a:cubicBezTo>
                    <a:pt x="421" y="291"/>
                    <a:pt x="427" y="290"/>
                    <a:pt x="432" y="288"/>
                  </a:cubicBezTo>
                  <a:cubicBezTo>
                    <a:pt x="427" y="290"/>
                    <a:pt x="421" y="292"/>
                    <a:pt x="416" y="294"/>
                  </a:cubicBezTo>
                  <a:close/>
                  <a:moveTo>
                    <a:pt x="343" y="297"/>
                  </a:moveTo>
                  <a:cubicBezTo>
                    <a:pt x="366" y="286"/>
                    <a:pt x="393" y="282"/>
                    <a:pt x="418" y="276"/>
                  </a:cubicBezTo>
                  <a:cubicBezTo>
                    <a:pt x="441" y="271"/>
                    <a:pt x="474" y="266"/>
                    <a:pt x="493" y="253"/>
                  </a:cubicBezTo>
                  <a:cubicBezTo>
                    <a:pt x="469" y="269"/>
                    <a:pt x="437" y="275"/>
                    <a:pt x="410" y="285"/>
                  </a:cubicBezTo>
                  <a:cubicBezTo>
                    <a:pt x="396" y="290"/>
                    <a:pt x="382" y="295"/>
                    <a:pt x="368" y="299"/>
                  </a:cubicBezTo>
                  <a:cubicBezTo>
                    <a:pt x="361" y="301"/>
                    <a:pt x="353" y="301"/>
                    <a:pt x="345" y="304"/>
                  </a:cubicBezTo>
                  <a:cubicBezTo>
                    <a:pt x="345" y="302"/>
                    <a:pt x="344" y="299"/>
                    <a:pt x="343" y="297"/>
                  </a:cubicBezTo>
                  <a:close/>
                  <a:moveTo>
                    <a:pt x="345" y="321"/>
                  </a:moveTo>
                  <a:cubicBezTo>
                    <a:pt x="354" y="322"/>
                    <a:pt x="363" y="318"/>
                    <a:pt x="371" y="315"/>
                  </a:cubicBezTo>
                  <a:cubicBezTo>
                    <a:pt x="384" y="310"/>
                    <a:pt x="396" y="307"/>
                    <a:pt x="410" y="304"/>
                  </a:cubicBezTo>
                  <a:cubicBezTo>
                    <a:pt x="432" y="299"/>
                    <a:pt x="453" y="292"/>
                    <a:pt x="474" y="286"/>
                  </a:cubicBezTo>
                  <a:cubicBezTo>
                    <a:pt x="458" y="294"/>
                    <a:pt x="440" y="297"/>
                    <a:pt x="424" y="302"/>
                  </a:cubicBezTo>
                  <a:cubicBezTo>
                    <a:pt x="408" y="306"/>
                    <a:pt x="393" y="311"/>
                    <a:pt x="378" y="316"/>
                  </a:cubicBezTo>
                  <a:cubicBezTo>
                    <a:pt x="367" y="320"/>
                    <a:pt x="355" y="323"/>
                    <a:pt x="343" y="327"/>
                  </a:cubicBezTo>
                  <a:cubicBezTo>
                    <a:pt x="344" y="325"/>
                    <a:pt x="344" y="323"/>
                    <a:pt x="345" y="321"/>
                  </a:cubicBezTo>
                  <a:close/>
                  <a:moveTo>
                    <a:pt x="341" y="332"/>
                  </a:moveTo>
                  <a:cubicBezTo>
                    <a:pt x="353" y="332"/>
                    <a:pt x="363" y="328"/>
                    <a:pt x="374" y="325"/>
                  </a:cubicBezTo>
                  <a:cubicBezTo>
                    <a:pt x="385" y="321"/>
                    <a:pt x="397" y="317"/>
                    <a:pt x="408" y="314"/>
                  </a:cubicBezTo>
                  <a:cubicBezTo>
                    <a:pt x="397" y="319"/>
                    <a:pt x="386" y="324"/>
                    <a:pt x="375" y="328"/>
                  </a:cubicBezTo>
                  <a:cubicBezTo>
                    <a:pt x="363" y="332"/>
                    <a:pt x="350" y="334"/>
                    <a:pt x="339" y="339"/>
                  </a:cubicBezTo>
                  <a:cubicBezTo>
                    <a:pt x="340" y="336"/>
                    <a:pt x="341" y="334"/>
                    <a:pt x="341" y="332"/>
                  </a:cubicBezTo>
                  <a:close/>
                  <a:moveTo>
                    <a:pt x="337" y="344"/>
                  </a:moveTo>
                  <a:cubicBezTo>
                    <a:pt x="348" y="343"/>
                    <a:pt x="359" y="339"/>
                    <a:pt x="369" y="336"/>
                  </a:cubicBezTo>
                  <a:cubicBezTo>
                    <a:pt x="384" y="332"/>
                    <a:pt x="399" y="328"/>
                    <a:pt x="414" y="324"/>
                  </a:cubicBezTo>
                  <a:cubicBezTo>
                    <a:pt x="447" y="315"/>
                    <a:pt x="480" y="305"/>
                    <a:pt x="512" y="294"/>
                  </a:cubicBezTo>
                  <a:cubicBezTo>
                    <a:pt x="512" y="295"/>
                    <a:pt x="513" y="296"/>
                    <a:pt x="513" y="298"/>
                  </a:cubicBezTo>
                  <a:cubicBezTo>
                    <a:pt x="513" y="298"/>
                    <a:pt x="513" y="298"/>
                    <a:pt x="513" y="298"/>
                  </a:cubicBezTo>
                  <a:cubicBezTo>
                    <a:pt x="481" y="308"/>
                    <a:pt x="449" y="315"/>
                    <a:pt x="417" y="324"/>
                  </a:cubicBezTo>
                  <a:cubicBezTo>
                    <a:pt x="389" y="332"/>
                    <a:pt x="361" y="338"/>
                    <a:pt x="335" y="350"/>
                  </a:cubicBezTo>
                  <a:cubicBezTo>
                    <a:pt x="335" y="348"/>
                    <a:pt x="336" y="346"/>
                    <a:pt x="337" y="344"/>
                  </a:cubicBezTo>
                  <a:close/>
                  <a:moveTo>
                    <a:pt x="334" y="353"/>
                  </a:moveTo>
                  <a:cubicBezTo>
                    <a:pt x="362" y="339"/>
                    <a:pt x="392" y="333"/>
                    <a:pt x="422" y="325"/>
                  </a:cubicBezTo>
                  <a:cubicBezTo>
                    <a:pt x="437" y="321"/>
                    <a:pt x="452" y="316"/>
                    <a:pt x="467" y="312"/>
                  </a:cubicBezTo>
                  <a:cubicBezTo>
                    <a:pt x="469" y="311"/>
                    <a:pt x="472" y="311"/>
                    <a:pt x="474" y="310"/>
                  </a:cubicBezTo>
                  <a:cubicBezTo>
                    <a:pt x="453" y="317"/>
                    <a:pt x="432" y="324"/>
                    <a:pt x="410" y="331"/>
                  </a:cubicBezTo>
                  <a:cubicBezTo>
                    <a:pt x="383" y="340"/>
                    <a:pt x="357" y="349"/>
                    <a:pt x="332" y="362"/>
                  </a:cubicBezTo>
                  <a:cubicBezTo>
                    <a:pt x="332" y="359"/>
                    <a:pt x="333" y="356"/>
                    <a:pt x="334" y="353"/>
                  </a:cubicBezTo>
                  <a:close/>
                  <a:moveTo>
                    <a:pt x="515" y="325"/>
                  </a:moveTo>
                  <a:cubicBezTo>
                    <a:pt x="515" y="326"/>
                    <a:pt x="515" y="327"/>
                    <a:pt x="516" y="328"/>
                  </a:cubicBezTo>
                  <a:cubicBezTo>
                    <a:pt x="502" y="335"/>
                    <a:pt x="488" y="338"/>
                    <a:pt x="473" y="342"/>
                  </a:cubicBezTo>
                  <a:cubicBezTo>
                    <a:pt x="456" y="347"/>
                    <a:pt x="439" y="353"/>
                    <a:pt x="421" y="358"/>
                  </a:cubicBezTo>
                  <a:cubicBezTo>
                    <a:pt x="391" y="367"/>
                    <a:pt x="362" y="377"/>
                    <a:pt x="334" y="389"/>
                  </a:cubicBezTo>
                  <a:cubicBezTo>
                    <a:pt x="334" y="386"/>
                    <a:pt x="333" y="382"/>
                    <a:pt x="333" y="379"/>
                  </a:cubicBezTo>
                  <a:cubicBezTo>
                    <a:pt x="338" y="377"/>
                    <a:pt x="343" y="375"/>
                    <a:pt x="348" y="373"/>
                  </a:cubicBezTo>
                  <a:cubicBezTo>
                    <a:pt x="358" y="369"/>
                    <a:pt x="367" y="366"/>
                    <a:pt x="377" y="364"/>
                  </a:cubicBezTo>
                  <a:cubicBezTo>
                    <a:pt x="395" y="358"/>
                    <a:pt x="414" y="353"/>
                    <a:pt x="432" y="347"/>
                  </a:cubicBezTo>
                  <a:cubicBezTo>
                    <a:pt x="452" y="342"/>
                    <a:pt x="471" y="337"/>
                    <a:pt x="490" y="332"/>
                  </a:cubicBezTo>
                  <a:cubicBezTo>
                    <a:pt x="498" y="330"/>
                    <a:pt x="508" y="329"/>
                    <a:pt x="515" y="325"/>
                  </a:cubicBezTo>
                  <a:close/>
                  <a:moveTo>
                    <a:pt x="332" y="366"/>
                  </a:moveTo>
                  <a:cubicBezTo>
                    <a:pt x="362" y="360"/>
                    <a:pt x="392" y="347"/>
                    <a:pt x="422" y="338"/>
                  </a:cubicBezTo>
                  <a:cubicBezTo>
                    <a:pt x="438" y="334"/>
                    <a:pt x="454" y="331"/>
                    <a:pt x="469" y="326"/>
                  </a:cubicBezTo>
                  <a:cubicBezTo>
                    <a:pt x="470" y="326"/>
                    <a:pt x="470" y="326"/>
                    <a:pt x="471" y="325"/>
                  </a:cubicBezTo>
                  <a:cubicBezTo>
                    <a:pt x="469" y="326"/>
                    <a:pt x="466" y="327"/>
                    <a:pt x="464" y="328"/>
                  </a:cubicBezTo>
                  <a:cubicBezTo>
                    <a:pt x="447" y="334"/>
                    <a:pt x="431" y="338"/>
                    <a:pt x="415" y="343"/>
                  </a:cubicBezTo>
                  <a:cubicBezTo>
                    <a:pt x="400" y="348"/>
                    <a:pt x="385" y="354"/>
                    <a:pt x="370" y="360"/>
                  </a:cubicBezTo>
                  <a:cubicBezTo>
                    <a:pt x="357" y="365"/>
                    <a:pt x="344" y="369"/>
                    <a:pt x="332" y="375"/>
                  </a:cubicBezTo>
                  <a:cubicBezTo>
                    <a:pt x="332" y="372"/>
                    <a:pt x="332" y="369"/>
                    <a:pt x="332" y="366"/>
                  </a:cubicBezTo>
                  <a:close/>
                  <a:moveTo>
                    <a:pt x="334" y="395"/>
                  </a:moveTo>
                  <a:cubicBezTo>
                    <a:pt x="334" y="394"/>
                    <a:pt x="334" y="393"/>
                    <a:pt x="334" y="393"/>
                  </a:cubicBezTo>
                  <a:cubicBezTo>
                    <a:pt x="342" y="392"/>
                    <a:pt x="350" y="390"/>
                    <a:pt x="358" y="387"/>
                  </a:cubicBezTo>
                  <a:cubicBezTo>
                    <a:pt x="349" y="391"/>
                    <a:pt x="341" y="395"/>
                    <a:pt x="333" y="400"/>
                  </a:cubicBezTo>
                  <a:cubicBezTo>
                    <a:pt x="333" y="398"/>
                    <a:pt x="334" y="396"/>
                    <a:pt x="334" y="395"/>
                  </a:cubicBezTo>
                  <a:close/>
                  <a:moveTo>
                    <a:pt x="327" y="414"/>
                  </a:moveTo>
                  <a:cubicBezTo>
                    <a:pt x="328" y="412"/>
                    <a:pt x="329" y="410"/>
                    <a:pt x="330" y="408"/>
                  </a:cubicBezTo>
                  <a:cubicBezTo>
                    <a:pt x="342" y="405"/>
                    <a:pt x="354" y="398"/>
                    <a:pt x="366" y="394"/>
                  </a:cubicBezTo>
                  <a:cubicBezTo>
                    <a:pt x="378" y="390"/>
                    <a:pt x="390" y="386"/>
                    <a:pt x="402" y="382"/>
                  </a:cubicBezTo>
                  <a:cubicBezTo>
                    <a:pt x="376" y="392"/>
                    <a:pt x="350" y="402"/>
                    <a:pt x="326" y="415"/>
                  </a:cubicBezTo>
                  <a:cubicBezTo>
                    <a:pt x="327" y="415"/>
                    <a:pt x="327" y="415"/>
                    <a:pt x="327" y="414"/>
                  </a:cubicBezTo>
                  <a:close/>
                  <a:moveTo>
                    <a:pt x="323" y="421"/>
                  </a:moveTo>
                  <a:cubicBezTo>
                    <a:pt x="336" y="419"/>
                    <a:pt x="347" y="413"/>
                    <a:pt x="358" y="407"/>
                  </a:cubicBezTo>
                  <a:cubicBezTo>
                    <a:pt x="378" y="397"/>
                    <a:pt x="401" y="391"/>
                    <a:pt x="423" y="385"/>
                  </a:cubicBezTo>
                  <a:cubicBezTo>
                    <a:pt x="429" y="384"/>
                    <a:pt x="434" y="382"/>
                    <a:pt x="440" y="380"/>
                  </a:cubicBezTo>
                  <a:cubicBezTo>
                    <a:pt x="430" y="384"/>
                    <a:pt x="421" y="387"/>
                    <a:pt x="412" y="390"/>
                  </a:cubicBezTo>
                  <a:cubicBezTo>
                    <a:pt x="394" y="396"/>
                    <a:pt x="377" y="403"/>
                    <a:pt x="360" y="411"/>
                  </a:cubicBezTo>
                  <a:cubicBezTo>
                    <a:pt x="348" y="416"/>
                    <a:pt x="334" y="417"/>
                    <a:pt x="322" y="423"/>
                  </a:cubicBezTo>
                  <a:cubicBezTo>
                    <a:pt x="323" y="422"/>
                    <a:pt x="323" y="422"/>
                    <a:pt x="323" y="421"/>
                  </a:cubicBezTo>
                  <a:close/>
                  <a:moveTo>
                    <a:pt x="320" y="429"/>
                  </a:moveTo>
                  <a:cubicBezTo>
                    <a:pt x="335" y="427"/>
                    <a:pt x="349" y="422"/>
                    <a:pt x="364" y="417"/>
                  </a:cubicBezTo>
                  <a:cubicBezTo>
                    <a:pt x="382" y="411"/>
                    <a:pt x="400" y="405"/>
                    <a:pt x="419" y="400"/>
                  </a:cubicBezTo>
                  <a:cubicBezTo>
                    <a:pt x="417" y="400"/>
                    <a:pt x="416" y="401"/>
                    <a:pt x="414" y="401"/>
                  </a:cubicBezTo>
                  <a:cubicBezTo>
                    <a:pt x="394" y="408"/>
                    <a:pt x="375" y="417"/>
                    <a:pt x="355" y="424"/>
                  </a:cubicBezTo>
                  <a:cubicBezTo>
                    <a:pt x="341" y="430"/>
                    <a:pt x="328" y="434"/>
                    <a:pt x="316" y="440"/>
                  </a:cubicBezTo>
                  <a:cubicBezTo>
                    <a:pt x="317" y="437"/>
                    <a:pt x="318" y="433"/>
                    <a:pt x="320" y="429"/>
                  </a:cubicBezTo>
                  <a:close/>
                  <a:moveTo>
                    <a:pt x="485" y="379"/>
                  </a:moveTo>
                  <a:cubicBezTo>
                    <a:pt x="494" y="375"/>
                    <a:pt x="504" y="371"/>
                    <a:pt x="514" y="368"/>
                  </a:cubicBezTo>
                  <a:cubicBezTo>
                    <a:pt x="515" y="367"/>
                    <a:pt x="516" y="367"/>
                    <a:pt x="518" y="367"/>
                  </a:cubicBezTo>
                  <a:cubicBezTo>
                    <a:pt x="523" y="365"/>
                    <a:pt x="529" y="363"/>
                    <a:pt x="535" y="362"/>
                  </a:cubicBezTo>
                  <a:cubicBezTo>
                    <a:pt x="535" y="363"/>
                    <a:pt x="536" y="365"/>
                    <a:pt x="536" y="367"/>
                  </a:cubicBezTo>
                  <a:cubicBezTo>
                    <a:pt x="518" y="371"/>
                    <a:pt x="501" y="378"/>
                    <a:pt x="485" y="384"/>
                  </a:cubicBezTo>
                  <a:cubicBezTo>
                    <a:pt x="465" y="392"/>
                    <a:pt x="444" y="397"/>
                    <a:pt x="424" y="404"/>
                  </a:cubicBezTo>
                  <a:cubicBezTo>
                    <a:pt x="405" y="411"/>
                    <a:pt x="386" y="417"/>
                    <a:pt x="367" y="423"/>
                  </a:cubicBezTo>
                  <a:cubicBezTo>
                    <a:pt x="349" y="429"/>
                    <a:pt x="331" y="434"/>
                    <a:pt x="315" y="443"/>
                  </a:cubicBezTo>
                  <a:cubicBezTo>
                    <a:pt x="315" y="443"/>
                    <a:pt x="315" y="443"/>
                    <a:pt x="315" y="443"/>
                  </a:cubicBezTo>
                  <a:cubicBezTo>
                    <a:pt x="330" y="434"/>
                    <a:pt x="349" y="429"/>
                    <a:pt x="365" y="423"/>
                  </a:cubicBezTo>
                  <a:cubicBezTo>
                    <a:pt x="385" y="415"/>
                    <a:pt x="405" y="407"/>
                    <a:pt x="425" y="400"/>
                  </a:cubicBezTo>
                  <a:cubicBezTo>
                    <a:pt x="437" y="396"/>
                    <a:pt x="449" y="392"/>
                    <a:pt x="461" y="387"/>
                  </a:cubicBezTo>
                  <a:cubicBezTo>
                    <a:pt x="469" y="384"/>
                    <a:pt x="477" y="382"/>
                    <a:pt x="485" y="379"/>
                  </a:cubicBezTo>
                  <a:close/>
                  <a:moveTo>
                    <a:pt x="508" y="378"/>
                  </a:moveTo>
                  <a:cubicBezTo>
                    <a:pt x="498" y="382"/>
                    <a:pt x="488" y="386"/>
                    <a:pt x="477" y="389"/>
                  </a:cubicBezTo>
                  <a:cubicBezTo>
                    <a:pt x="477" y="389"/>
                    <a:pt x="476" y="390"/>
                    <a:pt x="475" y="390"/>
                  </a:cubicBezTo>
                  <a:cubicBezTo>
                    <a:pt x="477" y="389"/>
                    <a:pt x="479" y="389"/>
                    <a:pt x="480" y="388"/>
                  </a:cubicBezTo>
                  <a:cubicBezTo>
                    <a:pt x="489" y="385"/>
                    <a:pt x="498" y="381"/>
                    <a:pt x="508" y="378"/>
                  </a:cubicBezTo>
                  <a:close/>
                  <a:moveTo>
                    <a:pt x="314" y="445"/>
                  </a:moveTo>
                  <a:cubicBezTo>
                    <a:pt x="318" y="444"/>
                    <a:pt x="322" y="442"/>
                    <a:pt x="327" y="440"/>
                  </a:cubicBezTo>
                  <a:cubicBezTo>
                    <a:pt x="337" y="435"/>
                    <a:pt x="348" y="432"/>
                    <a:pt x="358" y="428"/>
                  </a:cubicBezTo>
                  <a:cubicBezTo>
                    <a:pt x="378" y="422"/>
                    <a:pt x="399" y="415"/>
                    <a:pt x="419" y="408"/>
                  </a:cubicBezTo>
                  <a:cubicBezTo>
                    <a:pt x="432" y="404"/>
                    <a:pt x="444" y="400"/>
                    <a:pt x="457" y="396"/>
                  </a:cubicBezTo>
                  <a:cubicBezTo>
                    <a:pt x="444" y="401"/>
                    <a:pt x="430" y="406"/>
                    <a:pt x="417" y="412"/>
                  </a:cubicBezTo>
                  <a:cubicBezTo>
                    <a:pt x="382" y="426"/>
                    <a:pt x="344" y="438"/>
                    <a:pt x="311" y="457"/>
                  </a:cubicBezTo>
                  <a:cubicBezTo>
                    <a:pt x="312" y="453"/>
                    <a:pt x="313" y="449"/>
                    <a:pt x="314" y="445"/>
                  </a:cubicBezTo>
                  <a:close/>
                  <a:moveTo>
                    <a:pt x="529" y="381"/>
                  </a:moveTo>
                  <a:cubicBezTo>
                    <a:pt x="512" y="391"/>
                    <a:pt x="491" y="396"/>
                    <a:pt x="472" y="403"/>
                  </a:cubicBezTo>
                  <a:cubicBezTo>
                    <a:pt x="452" y="411"/>
                    <a:pt x="433" y="419"/>
                    <a:pt x="413" y="427"/>
                  </a:cubicBezTo>
                  <a:cubicBezTo>
                    <a:pt x="377" y="442"/>
                    <a:pt x="341" y="455"/>
                    <a:pt x="307" y="474"/>
                  </a:cubicBezTo>
                  <a:cubicBezTo>
                    <a:pt x="308" y="471"/>
                    <a:pt x="308" y="468"/>
                    <a:pt x="309" y="464"/>
                  </a:cubicBezTo>
                  <a:cubicBezTo>
                    <a:pt x="326" y="456"/>
                    <a:pt x="345" y="451"/>
                    <a:pt x="363" y="444"/>
                  </a:cubicBezTo>
                  <a:cubicBezTo>
                    <a:pt x="383" y="436"/>
                    <a:pt x="403" y="428"/>
                    <a:pt x="424" y="420"/>
                  </a:cubicBezTo>
                  <a:cubicBezTo>
                    <a:pt x="444" y="412"/>
                    <a:pt x="463" y="403"/>
                    <a:pt x="484" y="397"/>
                  </a:cubicBezTo>
                  <a:cubicBezTo>
                    <a:pt x="494" y="394"/>
                    <a:pt x="504" y="391"/>
                    <a:pt x="514" y="387"/>
                  </a:cubicBezTo>
                  <a:cubicBezTo>
                    <a:pt x="518" y="385"/>
                    <a:pt x="540" y="373"/>
                    <a:pt x="529" y="381"/>
                  </a:cubicBezTo>
                  <a:close/>
                  <a:moveTo>
                    <a:pt x="307" y="478"/>
                  </a:moveTo>
                  <a:cubicBezTo>
                    <a:pt x="323" y="474"/>
                    <a:pt x="338" y="466"/>
                    <a:pt x="353" y="461"/>
                  </a:cubicBezTo>
                  <a:cubicBezTo>
                    <a:pt x="374" y="453"/>
                    <a:pt x="395" y="446"/>
                    <a:pt x="416" y="439"/>
                  </a:cubicBezTo>
                  <a:cubicBezTo>
                    <a:pt x="421" y="438"/>
                    <a:pt x="427" y="436"/>
                    <a:pt x="432" y="434"/>
                  </a:cubicBezTo>
                  <a:cubicBezTo>
                    <a:pt x="426" y="438"/>
                    <a:pt x="419" y="441"/>
                    <a:pt x="413" y="444"/>
                  </a:cubicBezTo>
                  <a:cubicBezTo>
                    <a:pt x="394" y="454"/>
                    <a:pt x="374" y="462"/>
                    <a:pt x="354" y="471"/>
                  </a:cubicBezTo>
                  <a:cubicBezTo>
                    <a:pt x="338" y="478"/>
                    <a:pt x="321" y="482"/>
                    <a:pt x="306" y="490"/>
                  </a:cubicBezTo>
                  <a:cubicBezTo>
                    <a:pt x="306" y="486"/>
                    <a:pt x="306" y="482"/>
                    <a:pt x="307" y="478"/>
                  </a:cubicBezTo>
                  <a:close/>
                  <a:moveTo>
                    <a:pt x="317" y="487"/>
                  </a:moveTo>
                  <a:cubicBezTo>
                    <a:pt x="317" y="487"/>
                    <a:pt x="316" y="487"/>
                    <a:pt x="316" y="487"/>
                  </a:cubicBezTo>
                  <a:cubicBezTo>
                    <a:pt x="316" y="487"/>
                    <a:pt x="317" y="487"/>
                    <a:pt x="317" y="487"/>
                  </a:cubicBezTo>
                  <a:close/>
                  <a:moveTo>
                    <a:pt x="313" y="489"/>
                  </a:moveTo>
                  <a:cubicBezTo>
                    <a:pt x="312" y="489"/>
                    <a:pt x="311" y="490"/>
                    <a:pt x="311" y="490"/>
                  </a:cubicBezTo>
                  <a:cubicBezTo>
                    <a:pt x="311" y="490"/>
                    <a:pt x="312" y="489"/>
                    <a:pt x="313" y="489"/>
                  </a:cubicBezTo>
                  <a:close/>
                  <a:moveTo>
                    <a:pt x="390" y="463"/>
                  </a:moveTo>
                  <a:cubicBezTo>
                    <a:pt x="397" y="460"/>
                    <a:pt x="404" y="458"/>
                    <a:pt x="412" y="455"/>
                  </a:cubicBezTo>
                  <a:cubicBezTo>
                    <a:pt x="400" y="460"/>
                    <a:pt x="388" y="465"/>
                    <a:pt x="376" y="470"/>
                  </a:cubicBezTo>
                  <a:cubicBezTo>
                    <a:pt x="359" y="477"/>
                    <a:pt x="342" y="484"/>
                    <a:pt x="325" y="491"/>
                  </a:cubicBezTo>
                  <a:cubicBezTo>
                    <a:pt x="318" y="494"/>
                    <a:pt x="311" y="497"/>
                    <a:pt x="306" y="502"/>
                  </a:cubicBezTo>
                  <a:cubicBezTo>
                    <a:pt x="306" y="499"/>
                    <a:pt x="306" y="497"/>
                    <a:pt x="306" y="494"/>
                  </a:cubicBezTo>
                  <a:cubicBezTo>
                    <a:pt x="334" y="483"/>
                    <a:pt x="362" y="472"/>
                    <a:pt x="390" y="463"/>
                  </a:cubicBezTo>
                  <a:close/>
                  <a:moveTo>
                    <a:pt x="340" y="492"/>
                  </a:moveTo>
                  <a:cubicBezTo>
                    <a:pt x="355" y="486"/>
                    <a:pt x="371" y="483"/>
                    <a:pt x="386" y="478"/>
                  </a:cubicBezTo>
                  <a:cubicBezTo>
                    <a:pt x="399" y="474"/>
                    <a:pt x="412" y="469"/>
                    <a:pt x="425" y="466"/>
                  </a:cubicBezTo>
                  <a:cubicBezTo>
                    <a:pt x="422" y="466"/>
                    <a:pt x="419" y="467"/>
                    <a:pt x="417" y="468"/>
                  </a:cubicBezTo>
                  <a:cubicBezTo>
                    <a:pt x="403" y="474"/>
                    <a:pt x="389" y="479"/>
                    <a:pt x="375" y="485"/>
                  </a:cubicBezTo>
                  <a:cubicBezTo>
                    <a:pt x="360" y="491"/>
                    <a:pt x="346" y="498"/>
                    <a:pt x="331" y="505"/>
                  </a:cubicBezTo>
                  <a:cubicBezTo>
                    <a:pt x="324" y="508"/>
                    <a:pt x="315" y="510"/>
                    <a:pt x="309" y="515"/>
                  </a:cubicBezTo>
                  <a:cubicBezTo>
                    <a:pt x="308" y="513"/>
                    <a:pt x="308" y="510"/>
                    <a:pt x="307" y="507"/>
                  </a:cubicBezTo>
                  <a:cubicBezTo>
                    <a:pt x="318" y="503"/>
                    <a:pt x="329" y="497"/>
                    <a:pt x="340" y="492"/>
                  </a:cubicBezTo>
                  <a:close/>
                  <a:moveTo>
                    <a:pt x="428" y="480"/>
                  </a:moveTo>
                  <a:cubicBezTo>
                    <a:pt x="421" y="482"/>
                    <a:pt x="415" y="484"/>
                    <a:pt x="409" y="486"/>
                  </a:cubicBezTo>
                  <a:cubicBezTo>
                    <a:pt x="396" y="490"/>
                    <a:pt x="383" y="495"/>
                    <a:pt x="370" y="500"/>
                  </a:cubicBezTo>
                  <a:cubicBezTo>
                    <a:pt x="361" y="504"/>
                    <a:pt x="352" y="508"/>
                    <a:pt x="343" y="513"/>
                  </a:cubicBezTo>
                  <a:cubicBezTo>
                    <a:pt x="335" y="516"/>
                    <a:pt x="327" y="518"/>
                    <a:pt x="321" y="523"/>
                  </a:cubicBezTo>
                  <a:cubicBezTo>
                    <a:pt x="320" y="524"/>
                    <a:pt x="320" y="525"/>
                    <a:pt x="321" y="525"/>
                  </a:cubicBezTo>
                  <a:cubicBezTo>
                    <a:pt x="327" y="527"/>
                    <a:pt x="332" y="525"/>
                    <a:pt x="337" y="523"/>
                  </a:cubicBezTo>
                  <a:cubicBezTo>
                    <a:pt x="348" y="519"/>
                    <a:pt x="358" y="514"/>
                    <a:pt x="368" y="510"/>
                  </a:cubicBezTo>
                  <a:cubicBezTo>
                    <a:pt x="368" y="510"/>
                    <a:pt x="382" y="504"/>
                    <a:pt x="376" y="508"/>
                  </a:cubicBezTo>
                  <a:cubicBezTo>
                    <a:pt x="371" y="511"/>
                    <a:pt x="365" y="513"/>
                    <a:pt x="360" y="515"/>
                  </a:cubicBezTo>
                  <a:cubicBezTo>
                    <a:pt x="353" y="517"/>
                    <a:pt x="347" y="519"/>
                    <a:pt x="343" y="524"/>
                  </a:cubicBezTo>
                  <a:cubicBezTo>
                    <a:pt x="342" y="525"/>
                    <a:pt x="343" y="526"/>
                    <a:pt x="344" y="526"/>
                  </a:cubicBezTo>
                  <a:cubicBezTo>
                    <a:pt x="344" y="526"/>
                    <a:pt x="345" y="526"/>
                    <a:pt x="345" y="526"/>
                  </a:cubicBezTo>
                  <a:cubicBezTo>
                    <a:pt x="347" y="526"/>
                    <a:pt x="347" y="524"/>
                    <a:pt x="345" y="524"/>
                  </a:cubicBezTo>
                  <a:cubicBezTo>
                    <a:pt x="346" y="524"/>
                    <a:pt x="357" y="518"/>
                    <a:pt x="357" y="518"/>
                  </a:cubicBezTo>
                  <a:cubicBezTo>
                    <a:pt x="360" y="517"/>
                    <a:pt x="364" y="515"/>
                    <a:pt x="367" y="514"/>
                  </a:cubicBezTo>
                  <a:cubicBezTo>
                    <a:pt x="370" y="513"/>
                    <a:pt x="372" y="512"/>
                    <a:pt x="374" y="511"/>
                  </a:cubicBezTo>
                  <a:cubicBezTo>
                    <a:pt x="360" y="521"/>
                    <a:pt x="343" y="531"/>
                    <a:pt x="326" y="528"/>
                  </a:cubicBezTo>
                  <a:cubicBezTo>
                    <a:pt x="319" y="527"/>
                    <a:pt x="314" y="523"/>
                    <a:pt x="311" y="518"/>
                  </a:cubicBezTo>
                  <a:cubicBezTo>
                    <a:pt x="333" y="516"/>
                    <a:pt x="352" y="507"/>
                    <a:pt x="371" y="498"/>
                  </a:cubicBezTo>
                  <a:cubicBezTo>
                    <a:pt x="383" y="492"/>
                    <a:pt x="396" y="488"/>
                    <a:pt x="409" y="484"/>
                  </a:cubicBezTo>
                  <a:cubicBezTo>
                    <a:pt x="416" y="482"/>
                    <a:pt x="425" y="480"/>
                    <a:pt x="433" y="478"/>
                  </a:cubicBezTo>
                  <a:cubicBezTo>
                    <a:pt x="431" y="478"/>
                    <a:pt x="429" y="479"/>
                    <a:pt x="428" y="480"/>
                  </a:cubicBezTo>
                  <a:close/>
                  <a:moveTo>
                    <a:pt x="383" y="505"/>
                  </a:moveTo>
                  <a:cubicBezTo>
                    <a:pt x="383" y="504"/>
                    <a:pt x="383" y="504"/>
                    <a:pt x="382" y="504"/>
                  </a:cubicBezTo>
                  <a:cubicBezTo>
                    <a:pt x="369" y="507"/>
                    <a:pt x="356" y="512"/>
                    <a:pt x="343" y="518"/>
                  </a:cubicBezTo>
                  <a:cubicBezTo>
                    <a:pt x="340" y="519"/>
                    <a:pt x="337" y="521"/>
                    <a:pt x="333" y="522"/>
                  </a:cubicBezTo>
                  <a:cubicBezTo>
                    <a:pt x="329" y="523"/>
                    <a:pt x="321" y="524"/>
                    <a:pt x="333" y="519"/>
                  </a:cubicBezTo>
                  <a:cubicBezTo>
                    <a:pt x="340" y="516"/>
                    <a:pt x="346" y="513"/>
                    <a:pt x="353" y="510"/>
                  </a:cubicBezTo>
                  <a:cubicBezTo>
                    <a:pt x="370" y="503"/>
                    <a:pt x="387" y="495"/>
                    <a:pt x="405" y="489"/>
                  </a:cubicBezTo>
                  <a:cubicBezTo>
                    <a:pt x="408" y="488"/>
                    <a:pt x="412" y="487"/>
                    <a:pt x="415" y="486"/>
                  </a:cubicBezTo>
                  <a:cubicBezTo>
                    <a:pt x="404" y="491"/>
                    <a:pt x="394" y="498"/>
                    <a:pt x="383" y="505"/>
                  </a:cubicBezTo>
                  <a:close/>
                  <a:moveTo>
                    <a:pt x="445" y="472"/>
                  </a:moveTo>
                  <a:cubicBezTo>
                    <a:pt x="421" y="477"/>
                    <a:pt x="398" y="484"/>
                    <a:pt x="375" y="494"/>
                  </a:cubicBezTo>
                  <a:cubicBezTo>
                    <a:pt x="364" y="498"/>
                    <a:pt x="353" y="504"/>
                    <a:pt x="342" y="508"/>
                  </a:cubicBezTo>
                  <a:cubicBezTo>
                    <a:pt x="336" y="511"/>
                    <a:pt x="330" y="513"/>
                    <a:pt x="323" y="514"/>
                  </a:cubicBezTo>
                  <a:cubicBezTo>
                    <a:pt x="320" y="516"/>
                    <a:pt x="317" y="516"/>
                    <a:pt x="313" y="515"/>
                  </a:cubicBezTo>
                  <a:cubicBezTo>
                    <a:pt x="316" y="513"/>
                    <a:pt x="319" y="512"/>
                    <a:pt x="322" y="511"/>
                  </a:cubicBezTo>
                  <a:cubicBezTo>
                    <a:pt x="346" y="502"/>
                    <a:pt x="368" y="490"/>
                    <a:pt x="391" y="480"/>
                  </a:cubicBezTo>
                  <a:cubicBezTo>
                    <a:pt x="415" y="471"/>
                    <a:pt x="442" y="464"/>
                    <a:pt x="465" y="452"/>
                  </a:cubicBezTo>
                  <a:cubicBezTo>
                    <a:pt x="461" y="461"/>
                    <a:pt x="454" y="467"/>
                    <a:pt x="445" y="472"/>
                  </a:cubicBezTo>
                  <a:close/>
                  <a:moveTo>
                    <a:pt x="465" y="450"/>
                  </a:moveTo>
                  <a:cubicBezTo>
                    <a:pt x="465" y="450"/>
                    <a:pt x="465" y="449"/>
                    <a:pt x="464" y="450"/>
                  </a:cubicBezTo>
                  <a:cubicBezTo>
                    <a:pt x="438" y="462"/>
                    <a:pt x="408" y="469"/>
                    <a:pt x="380" y="477"/>
                  </a:cubicBezTo>
                  <a:cubicBezTo>
                    <a:pt x="365" y="482"/>
                    <a:pt x="350" y="486"/>
                    <a:pt x="335" y="492"/>
                  </a:cubicBezTo>
                  <a:cubicBezTo>
                    <a:pt x="330" y="494"/>
                    <a:pt x="326" y="496"/>
                    <a:pt x="321" y="498"/>
                  </a:cubicBezTo>
                  <a:cubicBezTo>
                    <a:pt x="317" y="501"/>
                    <a:pt x="313" y="502"/>
                    <a:pt x="308" y="504"/>
                  </a:cubicBezTo>
                  <a:cubicBezTo>
                    <a:pt x="310" y="503"/>
                    <a:pt x="314" y="499"/>
                    <a:pt x="317" y="497"/>
                  </a:cubicBezTo>
                  <a:cubicBezTo>
                    <a:pt x="346" y="483"/>
                    <a:pt x="376" y="472"/>
                    <a:pt x="406" y="460"/>
                  </a:cubicBezTo>
                  <a:cubicBezTo>
                    <a:pt x="420" y="455"/>
                    <a:pt x="433" y="449"/>
                    <a:pt x="446" y="444"/>
                  </a:cubicBezTo>
                  <a:cubicBezTo>
                    <a:pt x="448" y="443"/>
                    <a:pt x="451" y="442"/>
                    <a:pt x="453" y="441"/>
                  </a:cubicBezTo>
                  <a:cubicBezTo>
                    <a:pt x="458" y="438"/>
                    <a:pt x="463" y="436"/>
                    <a:pt x="468" y="434"/>
                  </a:cubicBezTo>
                  <a:cubicBezTo>
                    <a:pt x="467" y="435"/>
                    <a:pt x="467" y="436"/>
                    <a:pt x="467" y="438"/>
                  </a:cubicBezTo>
                  <a:cubicBezTo>
                    <a:pt x="467" y="442"/>
                    <a:pt x="467" y="447"/>
                    <a:pt x="465" y="450"/>
                  </a:cubicBezTo>
                  <a:close/>
                  <a:moveTo>
                    <a:pt x="468" y="431"/>
                  </a:moveTo>
                  <a:cubicBezTo>
                    <a:pt x="467" y="432"/>
                    <a:pt x="465" y="432"/>
                    <a:pt x="464" y="433"/>
                  </a:cubicBezTo>
                  <a:cubicBezTo>
                    <a:pt x="463" y="432"/>
                    <a:pt x="462" y="433"/>
                    <a:pt x="460" y="435"/>
                  </a:cubicBezTo>
                  <a:cubicBezTo>
                    <a:pt x="453" y="438"/>
                    <a:pt x="446" y="441"/>
                    <a:pt x="440" y="444"/>
                  </a:cubicBezTo>
                  <a:cubicBezTo>
                    <a:pt x="411" y="455"/>
                    <a:pt x="381" y="463"/>
                    <a:pt x="352" y="474"/>
                  </a:cubicBezTo>
                  <a:cubicBezTo>
                    <a:pt x="379" y="463"/>
                    <a:pt x="407" y="450"/>
                    <a:pt x="433" y="436"/>
                  </a:cubicBezTo>
                  <a:cubicBezTo>
                    <a:pt x="437" y="434"/>
                    <a:pt x="441" y="432"/>
                    <a:pt x="446" y="430"/>
                  </a:cubicBezTo>
                  <a:cubicBezTo>
                    <a:pt x="453" y="428"/>
                    <a:pt x="461" y="425"/>
                    <a:pt x="469" y="423"/>
                  </a:cubicBezTo>
                  <a:cubicBezTo>
                    <a:pt x="469" y="423"/>
                    <a:pt x="469" y="423"/>
                    <a:pt x="470" y="423"/>
                  </a:cubicBezTo>
                  <a:cubicBezTo>
                    <a:pt x="469" y="425"/>
                    <a:pt x="468" y="428"/>
                    <a:pt x="468" y="431"/>
                  </a:cubicBezTo>
                  <a:close/>
                  <a:moveTo>
                    <a:pt x="471" y="420"/>
                  </a:moveTo>
                  <a:cubicBezTo>
                    <a:pt x="465" y="422"/>
                    <a:pt x="460" y="424"/>
                    <a:pt x="454" y="426"/>
                  </a:cubicBezTo>
                  <a:cubicBezTo>
                    <a:pt x="460" y="423"/>
                    <a:pt x="467" y="420"/>
                    <a:pt x="473" y="416"/>
                  </a:cubicBezTo>
                  <a:cubicBezTo>
                    <a:pt x="473" y="418"/>
                    <a:pt x="472" y="419"/>
                    <a:pt x="471" y="420"/>
                  </a:cubicBezTo>
                  <a:close/>
                  <a:moveTo>
                    <a:pt x="480" y="410"/>
                  </a:moveTo>
                  <a:cubicBezTo>
                    <a:pt x="479" y="410"/>
                    <a:pt x="479" y="411"/>
                    <a:pt x="478" y="411"/>
                  </a:cubicBezTo>
                  <a:cubicBezTo>
                    <a:pt x="476" y="412"/>
                    <a:pt x="473" y="414"/>
                    <a:pt x="471" y="415"/>
                  </a:cubicBezTo>
                  <a:cubicBezTo>
                    <a:pt x="460" y="419"/>
                    <a:pt x="450" y="425"/>
                    <a:pt x="440" y="430"/>
                  </a:cubicBezTo>
                  <a:cubicBezTo>
                    <a:pt x="432" y="432"/>
                    <a:pt x="424" y="435"/>
                    <a:pt x="415" y="437"/>
                  </a:cubicBezTo>
                  <a:cubicBezTo>
                    <a:pt x="394" y="444"/>
                    <a:pt x="373" y="451"/>
                    <a:pt x="353" y="458"/>
                  </a:cubicBezTo>
                  <a:cubicBezTo>
                    <a:pt x="343" y="462"/>
                    <a:pt x="334" y="466"/>
                    <a:pt x="325" y="470"/>
                  </a:cubicBezTo>
                  <a:cubicBezTo>
                    <a:pt x="321" y="471"/>
                    <a:pt x="316" y="473"/>
                    <a:pt x="312" y="474"/>
                  </a:cubicBezTo>
                  <a:cubicBezTo>
                    <a:pt x="309" y="475"/>
                    <a:pt x="308" y="476"/>
                    <a:pt x="308" y="476"/>
                  </a:cubicBezTo>
                  <a:cubicBezTo>
                    <a:pt x="308" y="476"/>
                    <a:pt x="311" y="475"/>
                    <a:pt x="313" y="474"/>
                  </a:cubicBezTo>
                  <a:cubicBezTo>
                    <a:pt x="351" y="452"/>
                    <a:pt x="393" y="438"/>
                    <a:pt x="433" y="421"/>
                  </a:cubicBezTo>
                  <a:cubicBezTo>
                    <a:pt x="453" y="413"/>
                    <a:pt x="472" y="405"/>
                    <a:pt x="492" y="398"/>
                  </a:cubicBezTo>
                  <a:cubicBezTo>
                    <a:pt x="505" y="393"/>
                    <a:pt x="518" y="389"/>
                    <a:pt x="530" y="382"/>
                  </a:cubicBezTo>
                  <a:cubicBezTo>
                    <a:pt x="519" y="395"/>
                    <a:pt x="492" y="400"/>
                    <a:pt x="480" y="410"/>
                  </a:cubicBezTo>
                  <a:close/>
                  <a:moveTo>
                    <a:pt x="534" y="376"/>
                  </a:moveTo>
                  <a:cubicBezTo>
                    <a:pt x="515" y="382"/>
                    <a:pt x="497" y="390"/>
                    <a:pt x="478" y="396"/>
                  </a:cubicBezTo>
                  <a:cubicBezTo>
                    <a:pt x="458" y="402"/>
                    <a:pt x="438" y="412"/>
                    <a:pt x="418" y="420"/>
                  </a:cubicBezTo>
                  <a:cubicBezTo>
                    <a:pt x="398" y="428"/>
                    <a:pt x="378" y="436"/>
                    <a:pt x="358" y="443"/>
                  </a:cubicBezTo>
                  <a:cubicBezTo>
                    <a:pt x="342" y="449"/>
                    <a:pt x="325" y="454"/>
                    <a:pt x="310" y="462"/>
                  </a:cubicBezTo>
                  <a:cubicBezTo>
                    <a:pt x="310" y="461"/>
                    <a:pt x="310" y="461"/>
                    <a:pt x="310" y="460"/>
                  </a:cubicBezTo>
                  <a:cubicBezTo>
                    <a:pt x="345" y="440"/>
                    <a:pt x="385" y="427"/>
                    <a:pt x="423" y="412"/>
                  </a:cubicBezTo>
                  <a:cubicBezTo>
                    <a:pt x="443" y="404"/>
                    <a:pt x="463" y="396"/>
                    <a:pt x="483" y="390"/>
                  </a:cubicBezTo>
                  <a:cubicBezTo>
                    <a:pt x="500" y="385"/>
                    <a:pt x="515" y="377"/>
                    <a:pt x="532" y="371"/>
                  </a:cubicBezTo>
                  <a:cubicBezTo>
                    <a:pt x="533" y="371"/>
                    <a:pt x="534" y="371"/>
                    <a:pt x="534" y="370"/>
                  </a:cubicBezTo>
                  <a:cubicBezTo>
                    <a:pt x="534" y="370"/>
                    <a:pt x="535" y="370"/>
                    <a:pt x="536" y="370"/>
                  </a:cubicBezTo>
                  <a:cubicBezTo>
                    <a:pt x="535" y="372"/>
                    <a:pt x="535" y="374"/>
                    <a:pt x="534" y="376"/>
                  </a:cubicBezTo>
                  <a:close/>
                  <a:moveTo>
                    <a:pt x="529" y="361"/>
                  </a:moveTo>
                  <a:cubicBezTo>
                    <a:pt x="529" y="361"/>
                    <a:pt x="528" y="361"/>
                    <a:pt x="528" y="361"/>
                  </a:cubicBezTo>
                  <a:cubicBezTo>
                    <a:pt x="501" y="369"/>
                    <a:pt x="474" y="379"/>
                    <a:pt x="448" y="389"/>
                  </a:cubicBezTo>
                  <a:cubicBezTo>
                    <a:pt x="436" y="393"/>
                    <a:pt x="424" y="396"/>
                    <a:pt x="412" y="400"/>
                  </a:cubicBezTo>
                  <a:cubicBezTo>
                    <a:pt x="390" y="406"/>
                    <a:pt x="369" y="413"/>
                    <a:pt x="348" y="420"/>
                  </a:cubicBezTo>
                  <a:cubicBezTo>
                    <a:pt x="344" y="422"/>
                    <a:pt x="339" y="423"/>
                    <a:pt x="334" y="424"/>
                  </a:cubicBezTo>
                  <a:cubicBezTo>
                    <a:pt x="333" y="425"/>
                    <a:pt x="331" y="425"/>
                    <a:pt x="330" y="426"/>
                  </a:cubicBezTo>
                  <a:cubicBezTo>
                    <a:pt x="327" y="427"/>
                    <a:pt x="324" y="427"/>
                    <a:pt x="322" y="426"/>
                  </a:cubicBezTo>
                  <a:cubicBezTo>
                    <a:pt x="331" y="420"/>
                    <a:pt x="343" y="419"/>
                    <a:pt x="353" y="416"/>
                  </a:cubicBezTo>
                  <a:cubicBezTo>
                    <a:pt x="371" y="411"/>
                    <a:pt x="389" y="400"/>
                    <a:pt x="408" y="394"/>
                  </a:cubicBezTo>
                  <a:cubicBezTo>
                    <a:pt x="430" y="386"/>
                    <a:pt x="452" y="379"/>
                    <a:pt x="474" y="371"/>
                  </a:cubicBezTo>
                  <a:cubicBezTo>
                    <a:pt x="475" y="371"/>
                    <a:pt x="477" y="370"/>
                    <a:pt x="478" y="370"/>
                  </a:cubicBezTo>
                  <a:cubicBezTo>
                    <a:pt x="479" y="369"/>
                    <a:pt x="481" y="369"/>
                    <a:pt x="482" y="369"/>
                  </a:cubicBezTo>
                  <a:cubicBezTo>
                    <a:pt x="499" y="365"/>
                    <a:pt x="516" y="361"/>
                    <a:pt x="532" y="354"/>
                  </a:cubicBezTo>
                  <a:cubicBezTo>
                    <a:pt x="533" y="356"/>
                    <a:pt x="534" y="358"/>
                    <a:pt x="534" y="360"/>
                  </a:cubicBezTo>
                  <a:cubicBezTo>
                    <a:pt x="533" y="360"/>
                    <a:pt x="531" y="360"/>
                    <a:pt x="529" y="361"/>
                  </a:cubicBezTo>
                  <a:close/>
                  <a:moveTo>
                    <a:pt x="495" y="364"/>
                  </a:moveTo>
                  <a:cubicBezTo>
                    <a:pt x="497" y="363"/>
                    <a:pt x="500" y="362"/>
                    <a:pt x="503" y="361"/>
                  </a:cubicBezTo>
                  <a:cubicBezTo>
                    <a:pt x="507" y="360"/>
                    <a:pt x="512" y="358"/>
                    <a:pt x="517" y="357"/>
                  </a:cubicBezTo>
                  <a:cubicBezTo>
                    <a:pt x="519" y="356"/>
                    <a:pt x="533" y="351"/>
                    <a:pt x="523" y="356"/>
                  </a:cubicBezTo>
                  <a:cubicBezTo>
                    <a:pt x="514" y="359"/>
                    <a:pt x="504" y="362"/>
                    <a:pt x="495" y="364"/>
                  </a:cubicBezTo>
                  <a:close/>
                  <a:moveTo>
                    <a:pt x="466" y="370"/>
                  </a:moveTo>
                  <a:cubicBezTo>
                    <a:pt x="466" y="371"/>
                    <a:pt x="465" y="371"/>
                    <a:pt x="464" y="371"/>
                  </a:cubicBezTo>
                  <a:cubicBezTo>
                    <a:pt x="423" y="382"/>
                    <a:pt x="382" y="393"/>
                    <a:pt x="344" y="412"/>
                  </a:cubicBezTo>
                  <a:cubicBezTo>
                    <a:pt x="339" y="415"/>
                    <a:pt x="333" y="417"/>
                    <a:pt x="327" y="418"/>
                  </a:cubicBezTo>
                  <a:cubicBezTo>
                    <a:pt x="326" y="419"/>
                    <a:pt x="325" y="419"/>
                    <a:pt x="324" y="419"/>
                  </a:cubicBezTo>
                  <a:cubicBezTo>
                    <a:pt x="325" y="419"/>
                    <a:pt x="325" y="418"/>
                    <a:pt x="325" y="418"/>
                  </a:cubicBezTo>
                  <a:cubicBezTo>
                    <a:pt x="327" y="416"/>
                    <a:pt x="333" y="414"/>
                    <a:pt x="333" y="414"/>
                  </a:cubicBezTo>
                  <a:cubicBezTo>
                    <a:pt x="343" y="408"/>
                    <a:pt x="354" y="404"/>
                    <a:pt x="365" y="399"/>
                  </a:cubicBezTo>
                  <a:cubicBezTo>
                    <a:pt x="387" y="391"/>
                    <a:pt x="408" y="382"/>
                    <a:pt x="430" y="375"/>
                  </a:cubicBezTo>
                  <a:cubicBezTo>
                    <a:pt x="437" y="372"/>
                    <a:pt x="445" y="370"/>
                    <a:pt x="452" y="368"/>
                  </a:cubicBezTo>
                  <a:cubicBezTo>
                    <a:pt x="478" y="362"/>
                    <a:pt x="503" y="357"/>
                    <a:pt x="527" y="346"/>
                  </a:cubicBezTo>
                  <a:cubicBezTo>
                    <a:pt x="528" y="348"/>
                    <a:pt x="529" y="350"/>
                    <a:pt x="530" y="352"/>
                  </a:cubicBezTo>
                  <a:cubicBezTo>
                    <a:pt x="509" y="355"/>
                    <a:pt x="488" y="362"/>
                    <a:pt x="466" y="370"/>
                  </a:cubicBezTo>
                  <a:close/>
                  <a:moveTo>
                    <a:pt x="505" y="352"/>
                  </a:moveTo>
                  <a:cubicBezTo>
                    <a:pt x="511" y="350"/>
                    <a:pt x="516" y="348"/>
                    <a:pt x="522" y="347"/>
                  </a:cubicBezTo>
                  <a:cubicBezTo>
                    <a:pt x="516" y="348"/>
                    <a:pt x="511" y="350"/>
                    <a:pt x="505" y="352"/>
                  </a:cubicBezTo>
                  <a:close/>
                  <a:moveTo>
                    <a:pt x="476" y="359"/>
                  </a:moveTo>
                  <a:cubicBezTo>
                    <a:pt x="475" y="360"/>
                    <a:pt x="474" y="360"/>
                    <a:pt x="473" y="360"/>
                  </a:cubicBezTo>
                  <a:cubicBezTo>
                    <a:pt x="435" y="369"/>
                    <a:pt x="398" y="380"/>
                    <a:pt x="361" y="393"/>
                  </a:cubicBezTo>
                  <a:cubicBezTo>
                    <a:pt x="352" y="397"/>
                    <a:pt x="344" y="401"/>
                    <a:pt x="335" y="404"/>
                  </a:cubicBezTo>
                  <a:cubicBezTo>
                    <a:pt x="335" y="405"/>
                    <a:pt x="332" y="405"/>
                    <a:pt x="331" y="406"/>
                  </a:cubicBezTo>
                  <a:cubicBezTo>
                    <a:pt x="331" y="405"/>
                    <a:pt x="331" y="404"/>
                    <a:pt x="332" y="404"/>
                  </a:cubicBezTo>
                  <a:cubicBezTo>
                    <a:pt x="335" y="401"/>
                    <a:pt x="339" y="399"/>
                    <a:pt x="343" y="397"/>
                  </a:cubicBezTo>
                  <a:cubicBezTo>
                    <a:pt x="361" y="387"/>
                    <a:pt x="382" y="380"/>
                    <a:pt x="403" y="374"/>
                  </a:cubicBezTo>
                  <a:cubicBezTo>
                    <a:pt x="442" y="361"/>
                    <a:pt x="483" y="354"/>
                    <a:pt x="520" y="337"/>
                  </a:cubicBezTo>
                  <a:cubicBezTo>
                    <a:pt x="522" y="340"/>
                    <a:pt x="523" y="342"/>
                    <a:pt x="525" y="344"/>
                  </a:cubicBezTo>
                  <a:cubicBezTo>
                    <a:pt x="508" y="348"/>
                    <a:pt x="492" y="354"/>
                    <a:pt x="476" y="359"/>
                  </a:cubicBezTo>
                  <a:close/>
                  <a:moveTo>
                    <a:pt x="442" y="360"/>
                  </a:moveTo>
                  <a:cubicBezTo>
                    <a:pt x="453" y="357"/>
                    <a:pt x="464" y="354"/>
                    <a:pt x="475" y="351"/>
                  </a:cubicBezTo>
                  <a:cubicBezTo>
                    <a:pt x="478" y="350"/>
                    <a:pt x="481" y="349"/>
                    <a:pt x="483" y="348"/>
                  </a:cubicBezTo>
                  <a:cubicBezTo>
                    <a:pt x="470" y="353"/>
                    <a:pt x="456" y="356"/>
                    <a:pt x="442" y="360"/>
                  </a:cubicBezTo>
                  <a:close/>
                  <a:moveTo>
                    <a:pt x="427" y="362"/>
                  </a:moveTo>
                  <a:cubicBezTo>
                    <a:pt x="411" y="366"/>
                    <a:pt x="396" y="371"/>
                    <a:pt x="380" y="376"/>
                  </a:cubicBezTo>
                  <a:cubicBezTo>
                    <a:pt x="373" y="379"/>
                    <a:pt x="365" y="382"/>
                    <a:pt x="358" y="385"/>
                  </a:cubicBezTo>
                  <a:cubicBezTo>
                    <a:pt x="351" y="387"/>
                    <a:pt x="343" y="388"/>
                    <a:pt x="336" y="390"/>
                  </a:cubicBezTo>
                  <a:cubicBezTo>
                    <a:pt x="367" y="376"/>
                    <a:pt x="400" y="367"/>
                    <a:pt x="432" y="357"/>
                  </a:cubicBezTo>
                  <a:cubicBezTo>
                    <a:pt x="448" y="352"/>
                    <a:pt x="463" y="347"/>
                    <a:pt x="478" y="343"/>
                  </a:cubicBezTo>
                  <a:cubicBezTo>
                    <a:pt x="491" y="339"/>
                    <a:pt x="504" y="336"/>
                    <a:pt x="517" y="330"/>
                  </a:cubicBezTo>
                  <a:cubicBezTo>
                    <a:pt x="517" y="332"/>
                    <a:pt x="518" y="333"/>
                    <a:pt x="519" y="335"/>
                  </a:cubicBezTo>
                  <a:cubicBezTo>
                    <a:pt x="489" y="346"/>
                    <a:pt x="458" y="354"/>
                    <a:pt x="427" y="362"/>
                  </a:cubicBezTo>
                  <a:close/>
                  <a:moveTo>
                    <a:pt x="512" y="322"/>
                  </a:moveTo>
                  <a:cubicBezTo>
                    <a:pt x="511" y="322"/>
                    <a:pt x="511" y="324"/>
                    <a:pt x="511" y="324"/>
                  </a:cubicBezTo>
                  <a:cubicBezTo>
                    <a:pt x="508" y="325"/>
                    <a:pt x="504" y="326"/>
                    <a:pt x="503" y="327"/>
                  </a:cubicBezTo>
                  <a:cubicBezTo>
                    <a:pt x="496" y="328"/>
                    <a:pt x="490" y="329"/>
                    <a:pt x="484" y="331"/>
                  </a:cubicBezTo>
                  <a:cubicBezTo>
                    <a:pt x="467" y="336"/>
                    <a:pt x="449" y="340"/>
                    <a:pt x="432" y="345"/>
                  </a:cubicBezTo>
                  <a:cubicBezTo>
                    <a:pt x="401" y="354"/>
                    <a:pt x="368" y="361"/>
                    <a:pt x="339" y="374"/>
                  </a:cubicBezTo>
                  <a:cubicBezTo>
                    <a:pt x="336" y="376"/>
                    <a:pt x="333" y="377"/>
                    <a:pt x="332" y="377"/>
                  </a:cubicBezTo>
                  <a:cubicBezTo>
                    <a:pt x="332" y="377"/>
                    <a:pt x="332" y="377"/>
                    <a:pt x="332" y="377"/>
                  </a:cubicBezTo>
                  <a:cubicBezTo>
                    <a:pt x="334" y="376"/>
                    <a:pt x="340" y="374"/>
                    <a:pt x="342" y="373"/>
                  </a:cubicBezTo>
                  <a:cubicBezTo>
                    <a:pt x="351" y="368"/>
                    <a:pt x="361" y="365"/>
                    <a:pt x="370" y="362"/>
                  </a:cubicBezTo>
                  <a:cubicBezTo>
                    <a:pt x="387" y="356"/>
                    <a:pt x="403" y="349"/>
                    <a:pt x="420" y="344"/>
                  </a:cubicBezTo>
                  <a:cubicBezTo>
                    <a:pt x="436" y="338"/>
                    <a:pt x="453" y="334"/>
                    <a:pt x="469" y="329"/>
                  </a:cubicBezTo>
                  <a:cubicBezTo>
                    <a:pt x="484" y="323"/>
                    <a:pt x="499" y="315"/>
                    <a:pt x="514" y="310"/>
                  </a:cubicBezTo>
                  <a:cubicBezTo>
                    <a:pt x="514" y="309"/>
                    <a:pt x="514" y="309"/>
                    <a:pt x="515" y="309"/>
                  </a:cubicBezTo>
                  <a:cubicBezTo>
                    <a:pt x="515" y="313"/>
                    <a:pt x="515" y="317"/>
                    <a:pt x="515" y="321"/>
                  </a:cubicBezTo>
                  <a:cubicBezTo>
                    <a:pt x="514" y="321"/>
                    <a:pt x="513" y="321"/>
                    <a:pt x="512" y="322"/>
                  </a:cubicBezTo>
                  <a:close/>
                  <a:moveTo>
                    <a:pt x="514" y="307"/>
                  </a:moveTo>
                  <a:cubicBezTo>
                    <a:pt x="500" y="312"/>
                    <a:pt x="487" y="317"/>
                    <a:pt x="474" y="322"/>
                  </a:cubicBezTo>
                  <a:cubicBezTo>
                    <a:pt x="458" y="328"/>
                    <a:pt x="442" y="331"/>
                    <a:pt x="427" y="335"/>
                  </a:cubicBezTo>
                  <a:cubicBezTo>
                    <a:pt x="396" y="343"/>
                    <a:pt x="367" y="355"/>
                    <a:pt x="337" y="363"/>
                  </a:cubicBezTo>
                  <a:cubicBezTo>
                    <a:pt x="325" y="366"/>
                    <a:pt x="339" y="361"/>
                    <a:pt x="342" y="359"/>
                  </a:cubicBezTo>
                  <a:cubicBezTo>
                    <a:pt x="351" y="355"/>
                    <a:pt x="361" y="351"/>
                    <a:pt x="370" y="347"/>
                  </a:cubicBezTo>
                  <a:cubicBezTo>
                    <a:pt x="385" y="341"/>
                    <a:pt x="401" y="336"/>
                    <a:pt x="416" y="331"/>
                  </a:cubicBezTo>
                  <a:cubicBezTo>
                    <a:pt x="445" y="322"/>
                    <a:pt x="474" y="313"/>
                    <a:pt x="504" y="303"/>
                  </a:cubicBezTo>
                  <a:cubicBezTo>
                    <a:pt x="507" y="303"/>
                    <a:pt x="508" y="303"/>
                    <a:pt x="508" y="301"/>
                  </a:cubicBezTo>
                  <a:cubicBezTo>
                    <a:pt x="510" y="301"/>
                    <a:pt x="511" y="300"/>
                    <a:pt x="513" y="300"/>
                  </a:cubicBezTo>
                  <a:cubicBezTo>
                    <a:pt x="513" y="300"/>
                    <a:pt x="513" y="300"/>
                    <a:pt x="514" y="300"/>
                  </a:cubicBezTo>
                  <a:cubicBezTo>
                    <a:pt x="514" y="302"/>
                    <a:pt x="514" y="305"/>
                    <a:pt x="514" y="308"/>
                  </a:cubicBezTo>
                  <a:cubicBezTo>
                    <a:pt x="514" y="307"/>
                    <a:pt x="514" y="307"/>
                    <a:pt x="514" y="307"/>
                  </a:cubicBezTo>
                  <a:close/>
                  <a:moveTo>
                    <a:pt x="382" y="331"/>
                  </a:moveTo>
                  <a:cubicBezTo>
                    <a:pt x="373" y="333"/>
                    <a:pt x="364" y="336"/>
                    <a:pt x="355" y="338"/>
                  </a:cubicBezTo>
                  <a:cubicBezTo>
                    <a:pt x="349" y="340"/>
                    <a:pt x="339" y="342"/>
                    <a:pt x="338" y="341"/>
                  </a:cubicBezTo>
                  <a:cubicBezTo>
                    <a:pt x="338" y="341"/>
                    <a:pt x="338" y="341"/>
                    <a:pt x="338" y="341"/>
                  </a:cubicBezTo>
                  <a:cubicBezTo>
                    <a:pt x="339" y="340"/>
                    <a:pt x="342" y="339"/>
                    <a:pt x="348" y="338"/>
                  </a:cubicBezTo>
                  <a:cubicBezTo>
                    <a:pt x="368" y="332"/>
                    <a:pt x="387" y="326"/>
                    <a:pt x="405" y="318"/>
                  </a:cubicBezTo>
                  <a:cubicBezTo>
                    <a:pt x="416" y="314"/>
                    <a:pt x="426" y="310"/>
                    <a:pt x="437" y="307"/>
                  </a:cubicBezTo>
                  <a:cubicBezTo>
                    <a:pt x="461" y="300"/>
                    <a:pt x="485" y="294"/>
                    <a:pt x="508" y="285"/>
                  </a:cubicBezTo>
                  <a:cubicBezTo>
                    <a:pt x="509" y="287"/>
                    <a:pt x="510" y="289"/>
                    <a:pt x="511" y="292"/>
                  </a:cubicBezTo>
                  <a:cubicBezTo>
                    <a:pt x="469" y="306"/>
                    <a:pt x="425" y="320"/>
                    <a:pt x="382" y="331"/>
                  </a:cubicBezTo>
                  <a:close/>
                  <a:moveTo>
                    <a:pt x="488" y="290"/>
                  </a:moveTo>
                  <a:cubicBezTo>
                    <a:pt x="490" y="289"/>
                    <a:pt x="492" y="289"/>
                    <a:pt x="493" y="288"/>
                  </a:cubicBezTo>
                  <a:cubicBezTo>
                    <a:pt x="497" y="287"/>
                    <a:pt x="500" y="286"/>
                    <a:pt x="503" y="285"/>
                  </a:cubicBezTo>
                  <a:cubicBezTo>
                    <a:pt x="498" y="287"/>
                    <a:pt x="493" y="288"/>
                    <a:pt x="488" y="290"/>
                  </a:cubicBezTo>
                  <a:close/>
                  <a:moveTo>
                    <a:pt x="473" y="294"/>
                  </a:moveTo>
                  <a:cubicBezTo>
                    <a:pt x="459" y="299"/>
                    <a:pt x="443" y="302"/>
                    <a:pt x="428" y="307"/>
                  </a:cubicBezTo>
                  <a:cubicBezTo>
                    <a:pt x="426" y="307"/>
                    <a:pt x="425" y="308"/>
                    <a:pt x="423" y="308"/>
                  </a:cubicBezTo>
                  <a:cubicBezTo>
                    <a:pt x="401" y="314"/>
                    <a:pt x="381" y="321"/>
                    <a:pt x="359" y="327"/>
                  </a:cubicBezTo>
                  <a:cubicBezTo>
                    <a:pt x="354" y="329"/>
                    <a:pt x="348" y="330"/>
                    <a:pt x="342" y="330"/>
                  </a:cubicBezTo>
                  <a:cubicBezTo>
                    <a:pt x="342" y="330"/>
                    <a:pt x="342" y="330"/>
                    <a:pt x="342" y="330"/>
                  </a:cubicBezTo>
                  <a:cubicBezTo>
                    <a:pt x="346" y="329"/>
                    <a:pt x="351" y="327"/>
                    <a:pt x="355" y="326"/>
                  </a:cubicBezTo>
                  <a:cubicBezTo>
                    <a:pt x="365" y="323"/>
                    <a:pt x="374" y="320"/>
                    <a:pt x="384" y="317"/>
                  </a:cubicBezTo>
                  <a:cubicBezTo>
                    <a:pt x="406" y="309"/>
                    <a:pt x="428" y="303"/>
                    <a:pt x="450" y="297"/>
                  </a:cubicBezTo>
                  <a:cubicBezTo>
                    <a:pt x="458" y="294"/>
                    <a:pt x="467" y="292"/>
                    <a:pt x="474" y="288"/>
                  </a:cubicBezTo>
                  <a:cubicBezTo>
                    <a:pt x="477" y="287"/>
                    <a:pt x="481" y="284"/>
                    <a:pt x="485" y="282"/>
                  </a:cubicBezTo>
                  <a:cubicBezTo>
                    <a:pt x="491" y="280"/>
                    <a:pt x="498" y="278"/>
                    <a:pt x="504" y="277"/>
                  </a:cubicBezTo>
                  <a:cubicBezTo>
                    <a:pt x="505" y="279"/>
                    <a:pt x="506" y="281"/>
                    <a:pt x="507" y="283"/>
                  </a:cubicBezTo>
                  <a:cubicBezTo>
                    <a:pt x="495" y="283"/>
                    <a:pt x="484" y="289"/>
                    <a:pt x="473" y="294"/>
                  </a:cubicBezTo>
                  <a:close/>
                  <a:moveTo>
                    <a:pt x="500" y="265"/>
                  </a:moveTo>
                  <a:cubicBezTo>
                    <a:pt x="500" y="265"/>
                    <a:pt x="500" y="265"/>
                    <a:pt x="500" y="265"/>
                  </a:cubicBezTo>
                  <a:cubicBezTo>
                    <a:pt x="486" y="268"/>
                    <a:pt x="473" y="273"/>
                    <a:pt x="459" y="278"/>
                  </a:cubicBezTo>
                  <a:cubicBezTo>
                    <a:pt x="450" y="280"/>
                    <a:pt x="440" y="283"/>
                    <a:pt x="431" y="286"/>
                  </a:cubicBezTo>
                  <a:cubicBezTo>
                    <a:pt x="404" y="294"/>
                    <a:pt x="375" y="304"/>
                    <a:pt x="347" y="306"/>
                  </a:cubicBezTo>
                  <a:cubicBezTo>
                    <a:pt x="372" y="304"/>
                    <a:pt x="398" y="292"/>
                    <a:pt x="421" y="283"/>
                  </a:cubicBezTo>
                  <a:cubicBezTo>
                    <a:pt x="447" y="274"/>
                    <a:pt x="475" y="268"/>
                    <a:pt x="498" y="252"/>
                  </a:cubicBezTo>
                  <a:cubicBezTo>
                    <a:pt x="499" y="252"/>
                    <a:pt x="498" y="250"/>
                    <a:pt x="497" y="250"/>
                  </a:cubicBezTo>
                  <a:cubicBezTo>
                    <a:pt x="469" y="261"/>
                    <a:pt x="441" y="269"/>
                    <a:pt x="412" y="275"/>
                  </a:cubicBezTo>
                  <a:cubicBezTo>
                    <a:pt x="389" y="281"/>
                    <a:pt x="363" y="285"/>
                    <a:pt x="341" y="295"/>
                  </a:cubicBezTo>
                  <a:cubicBezTo>
                    <a:pt x="340" y="293"/>
                    <a:pt x="338" y="291"/>
                    <a:pt x="337" y="290"/>
                  </a:cubicBezTo>
                  <a:cubicBezTo>
                    <a:pt x="385" y="277"/>
                    <a:pt x="432" y="260"/>
                    <a:pt x="480" y="247"/>
                  </a:cubicBezTo>
                  <a:cubicBezTo>
                    <a:pt x="488" y="244"/>
                    <a:pt x="496" y="242"/>
                    <a:pt x="504" y="240"/>
                  </a:cubicBezTo>
                  <a:cubicBezTo>
                    <a:pt x="497" y="245"/>
                    <a:pt x="498" y="256"/>
                    <a:pt x="500" y="265"/>
                  </a:cubicBezTo>
                  <a:close/>
                  <a:moveTo>
                    <a:pt x="480" y="244"/>
                  </a:moveTo>
                  <a:cubicBezTo>
                    <a:pt x="432" y="258"/>
                    <a:pt x="386" y="274"/>
                    <a:pt x="338" y="287"/>
                  </a:cubicBezTo>
                  <a:cubicBezTo>
                    <a:pt x="350" y="278"/>
                    <a:pt x="367" y="276"/>
                    <a:pt x="382" y="272"/>
                  </a:cubicBezTo>
                  <a:cubicBezTo>
                    <a:pt x="406" y="267"/>
                    <a:pt x="430" y="258"/>
                    <a:pt x="454" y="250"/>
                  </a:cubicBezTo>
                  <a:cubicBezTo>
                    <a:pt x="500" y="234"/>
                    <a:pt x="551" y="214"/>
                    <a:pt x="600" y="210"/>
                  </a:cubicBezTo>
                  <a:cubicBezTo>
                    <a:pt x="615" y="209"/>
                    <a:pt x="588" y="216"/>
                    <a:pt x="585" y="216"/>
                  </a:cubicBezTo>
                  <a:cubicBezTo>
                    <a:pt x="574" y="219"/>
                    <a:pt x="563" y="222"/>
                    <a:pt x="552" y="225"/>
                  </a:cubicBezTo>
                  <a:cubicBezTo>
                    <a:pt x="528" y="232"/>
                    <a:pt x="504" y="238"/>
                    <a:pt x="480" y="244"/>
                  </a:cubicBezTo>
                  <a:close/>
                  <a:moveTo>
                    <a:pt x="523" y="245"/>
                  </a:moveTo>
                  <a:cubicBezTo>
                    <a:pt x="522" y="243"/>
                    <a:pt x="520" y="242"/>
                    <a:pt x="519" y="241"/>
                  </a:cubicBezTo>
                  <a:cubicBezTo>
                    <a:pt x="533" y="237"/>
                    <a:pt x="546" y="235"/>
                    <a:pt x="560" y="232"/>
                  </a:cubicBezTo>
                  <a:cubicBezTo>
                    <a:pt x="575" y="229"/>
                    <a:pt x="589" y="223"/>
                    <a:pt x="604" y="220"/>
                  </a:cubicBezTo>
                  <a:cubicBezTo>
                    <a:pt x="610" y="218"/>
                    <a:pt x="610" y="218"/>
                    <a:pt x="604" y="221"/>
                  </a:cubicBezTo>
                  <a:cubicBezTo>
                    <a:pt x="600" y="223"/>
                    <a:pt x="596" y="224"/>
                    <a:pt x="591" y="226"/>
                  </a:cubicBezTo>
                  <a:cubicBezTo>
                    <a:pt x="583" y="229"/>
                    <a:pt x="575" y="232"/>
                    <a:pt x="567" y="234"/>
                  </a:cubicBezTo>
                  <a:cubicBezTo>
                    <a:pt x="553" y="238"/>
                    <a:pt x="538" y="241"/>
                    <a:pt x="523" y="245"/>
                  </a:cubicBezTo>
                  <a:close/>
                  <a:moveTo>
                    <a:pt x="576" y="246"/>
                  </a:moveTo>
                  <a:cubicBezTo>
                    <a:pt x="587" y="244"/>
                    <a:pt x="598" y="241"/>
                    <a:pt x="610" y="239"/>
                  </a:cubicBezTo>
                  <a:cubicBezTo>
                    <a:pt x="625" y="235"/>
                    <a:pt x="600" y="243"/>
                    <a:pt x="597" y="244"/>
                  </a:cubicBezTo>
                  <a:cubicBezTo>
                    <a:pt x="592" y="246"/>
                    <a:pt x="586" y="248"/>
                    <a:pt x="581" y="251"/>
                  </a:cubicBezTo>
                  <a:cubicBezTo>
                    <a:pt x="579" y="249"/>
                    <a:pt x="577" y="248"/>
                    <a:pt x="576" y="246"/>
                  </a:cubicBezTo>
                  <a:close/>
                  <a:moveTo>
                    <a:pt x="582" y="253"/>
                  </a:moveTo>
                  <a:cubicBezTo>
                    <a:pt x="594" y="252"/>
                    <a:pt x="604" y="247"/>
                    <a:pt x="615" y="245"/>
                  </a:cubicBezTo>
                  <a:cubicBezTo>
                    <a:pt x="625" y="242"/>
                    <a:pt x="607" y="251"/>
                    <a:pt x="606" y="252"/>
                  </a:cubicBezTo>
                  <a:cubicBezTo>
                    <a:pt x="600" y="255"/>
                    <a:pt x="594" y="258"/>
                    <a:pt x="588" y="261"/>
                  </a:cubicBezTo>
                  <a:cubicBezTo>
                    <a:pt x="586" y="258"/>
                    <a:pt x="584" y="256"/>
                    <a:pt x="582" y="253"/>
                  </a:cubicBezTo>
                  <a:close/>
                  <a:moveTo>
                    <a:pt x="591" y="267"/>
                  </a:moveTo>
                  <a:cubicBezTo>
                    <a:pt x="591" y="266"/>
                    <a:pt x="590" y="265"/>
                    <a:pt x="590" y="265"/>
                  </a:cubicBezTo>
                  <a:cubicBezTo>
                    <a:pt x="600" y="263"/>
                    <a:pt x="610" y="261"/>
                    <a:pt x="619" y="258"/>
                  </a:cubicBezTo>
                  <a:cubicBezTo>
                    <a:pt x="632" y="254"/>
                    <a:pt x="617" y="259"/>
                    <a:pt x="614" y="261"/>
                  </a:cubicBezTo>
                  <a:cubicBezTo>
                    <a:pt x="607" y="264"/>
                    <a:pt x="600" y="268"/>
                    <a:pt x="593" y="271"/>
                  </a:cubicBezTo>
                  <a:cubicBezTo>
                    <a:pt x="593" y="270"/>
                    <a:pt x="592" y="269"/>
                    <a:pt x="591" y="267"/>
                  </a:cubicBezTo>
                  <a:close/>
                  <a:moveTo>
                    <a:pt x="595" y="275"/>
                  </a:moveTo>
                  <a:cubicBezTo>
                    <a:pt x="599" y="274"/>
                    <a:pt x="602" y="274"/>
                    <a:pt x="605" y="273"/>
                  </a:cubicBezTo>
                  <a:cubicBezTo>
                    <a:pt x="610" y="272"/>
                    <a:pt x="624" y="270"/>
                    <a:pt x="628" y="268"/>
                  </a:cubicBezTo>
                  <a:cubicBezTo>
                    <a:pt x="619" y="274"/>
                    <a:pt x="609" y="277"/>
                    <a:pt x="600" y="284"/>
                  </a:cubicBezTo>
                  <a:cubicBezTo>
                    <a:pt x="599" y="281"/>
                    <a:pt x="597" y="278"/>
                    <a:pt x="595" y="275"/>
                  </a:cubicBezTo>
                  <a:close/>
                  <a:moveTo>
                    <a:pt x="602" y="286"/>
                  </a:moveTo>
                  <a:cubicBezTo>
                    <a:pt x="611" y="286"/>
                    <a:pt x="619" y="283"/>
                    <a:pt x="627" y="280"/>
                  </a:cubicBezTo>
                  <a:cubicBezTo>
                    <a:pt x="638" y="276"/>
                    <a:pt x="623" y="284"/>
                    <a:pt x="620" y="286"/>
                  </a:cubicBezTo>
                  <a:cubicBezTo>
                    <a:pt x="616" y="288"/>
                    <a:pt x="611" y="291"/>
                    <a:pt x="606" y="293"/>
                  </a:cubicBezTo>
                  <a:cubicBezTo>
                    <a:pt x="605" y="291"/>
                    <a:pt x="603" y="289"/>
                    <a:pt x="602" y="286"/>
                  </a:cubicBezTo>
                  <a:close/>
                  <a:moveTo>
                    <a:pt x="612" y="300"/>
                  </a:moveTo>
                  <a:cubicBezTo>
                    <a:pt x="610" y="299"/>
                    <a:pt x="609" y="298"/>
                    <a:pt x="608" y="296"/>
                  </a:cubicBezTo>
                  <a:cubicBezTo>
                    <a:pt x="608" y="296"/>
                    <a:pt x="608" y="296"/>
                    <a:pt x="608" y="296"/>
                  </a:cubicBezTo>
                  <a:cubicBezTo>
                    <a:pt x="614" y="296"/>
                    <a:pt x="619" y="294"/>
                    <a:pt x="625" y="293"/>
                  </a:cubicBezTo>
                  <a:cubicBezTo>
                    <a:pt x="635" y="290"/>
                    <a:pt x="623" y="294"/>
                    <a:pt x="622" y="294"/>
                  </a:cubicBezTo>
                  <a:cubicBezTo>
                    <a:pt x="618" y="296"/>
                    <a:pt x="615" y="298"/>
                    <a:pt x="612" y="300"/>
                  </a:cubicBezTo>
                  <a:cubicBezTo>
                    <a:pt x="612" y="300"/>
                    <a:pt x="612" y="300"/>
                    <a:pt x="612" y="300"/>
                  </a:cubicBezTo>
                  <a:close/>
                  <a:moveTo>
                    <a:pt x="618" y="307"/>
                  </a:moveTo>
                  <a:cubicBezTo>
                    <a:pt x="616" y="305"/>
                    <a:pt x="615" y="303"/>
                    <a:pt x="613" y="302"/>
                  </a:cubicBezTo>
                  <a:cubicBezTo>
                    <a:pt x="617" y="301"/>
                    <a:pt x="622" y="301"/>
                    <a:pt x="626" y="299"/>
                  </a:cubicBezTo>
                  <a:cubicBezTo>
                    <a:pt x="630" y="301"/>
                    <a:pt x="630" y="302"/>
                    <a:pt x="626" y="303"/>
                  </a:cubicBezTo>
                  <a:cubicBezTo>
                    <a:pt x="623" y="304"/>
                    <a:pt x="621" y="305"/>
                    <a:pt x="618" y="307"/>
                  </a:cubicBezTo>
                  <a:close/>
                  <a:moveTo>
                    <a:pt x="632" y="308"/>
                  </a:moveTo>
                  <a:cubicBezTo>
                    <a:pt x="631" y="310"/>
                    <a:pt x="628" y="312"/>
                    <a:pt x="626" y="314"/>
                  </a:cubicBezTo>
                  <a:cubicBezTo>
                    <a:pt x="624" y="312"/>
                    <a:pt x="623" y="311"/>
                    <a:pt x="621" y="309"/>
                  </a:cubicBezTo>
                  <a:cubicBezTo>
                    <a:pt x="625" y="308"/>
                    <a:pt x="631" y="308"/>
                    <a:pt x="632" y="308"/>
                  </a:cubicBezTo>
                  <a:close/>
                  <a:moveTo>
                    <a:pt x="629" y="318"/>
                  </a:moveTo>
                  <a:cubicBezTo>
                    <a:pt x="629" y="317"/>
                    <a:pt x="629" y="317"/>
                    <a:pt x="628" y="317"/>
                  </a:cubicBezTo>
                  <a:cubicBezTo>
                    <a:pt x="634" y="316"/>
                    <a:pt x="637" y="316"/>
                    <a:pt x="633" y="322"/>
                  </a:cubicBezTo>
                  <a:cubicBezTo>
                    <a:pt x="632" y="321"/>
                    <a:pt x="631" y="319"/>
                    <a:pt x="629" y="318"/>
                  </a:cubicBezTo>
                  <a:close/>
                  <a:moveTo>
                    <a:pt x="639" y="324"/>
                  </a:moveTo>
                  <a:cubicBezTo>
                    <a:pt x="640" y="324"/>
                    <a:pt x="639" y="328"/>
                    <a:pt x="638" y="331"/>
                  </a:cubicBezTo>
                  <a:cubicBezTo>
                    <a:pt x="637" y="329"/>
                    <a:pt x="636" y="327"/>
                    <a:pt x="634" y="325"/>
                  </a:cubicBezTo>
                  <a:cubicBezTo>
                    <a:pt x="636" y="325"/>
                    <a:pt x="637" y="325"/>
                    <a:pt x="639" y="324"/>
                  </a:cubicBezTo>
                  <a:close/>
                  <a:moveTo>
                    <a:pt x="641" y="329"/>
                  </a:moveTo>
                  <a:cubicBezTo>
                    <a:pt x="641" y="331"/>
                    <a:pt x="641" y="333"/>
                    <a:pt x="641" y="335"/>
                  </a:cubicBezTo>
                  <a:cubicBezTo>
                    <a:pt x="641" y="336"/>
                    <a:pt x="641" y="337"/>
                    <a:pt x="641" y="338"/>
                  </a:cubicBezTo>
                  <a:cubicBezTo>
                    <a:pt x="640" y="336"/>
                    <a:pt x="640" y="335"/>
                    <a:pt x="639" y="334"/>
                  </a:cubicBezTo>
                  <a:cubicBezTo>
                    <a:pt x="640" y="332"/>
                    <a:pt x="640" y="331"/>
                    <a:pt x="641" y="329"/>
                  </a:cubicBezTo>
                  <a:close/>
                  <a:moveTo>
                    <a:pt x="639" y="314"/>
                  </a:moveTo>
                  <a:cubicBezTo>
                    <a:pt x="639" y="313"/>
                    <a:pt x="638" y="312"/>
                    <a:pt x="637" y="312"/>
                  </a:cubicBezTo>
                  <a:cubicBezTo>
                    <a:pt x="636" y="312"/>
                    <a:pt x="626" y="317"/>
                    <a:pt x="631" y="313"/>
                  </a:cubicBezTo>
                  <a:cubicBezTo>
                    <a:pt x="634" y="310"/>
                    <a:pt x="636" y="309"/>
                    <a:pt x="637" y="305"/>
                  </a:cubicBezTo>
                  <a:cubicBezTo>
                    <a:pt x="637" y="304"/>
                    <a:pt x="636" y="303"/>
                    <a:pt x="636" y="303"/>
                  </a:cubicBezTo>
                  <a:cubicBezTo>
                    <a:pt x="630" y="304"/>
                    <a:pt x="632" y="304"/>
                    <a:pt x="626" y="305"/>
                  </a:cubicBezTo>
                  <a:cubicBezTo>
                    <a:pt x="626" y="305"/>
                    <a:pt x="626" y="305"/>
                    <a:pt x="625" y="305"/>
                  </a:cubicBezTo>
                  <a:cubicBezTo>
                    <a:pt x="629" y="304"/>
                    <a:pt x="632" y="302"/>
                    <a:pt x="635" y="298"/>
                  </a:cubicBezTo>
                  <a:cubicBezTo>
                    <a:pt x="635" y="298"/>
                    <a:pt x="635" y="297"/>
                    <a:pt x="634" y="297"/>
                  </a:cubicBezTo>
                  <a:cubicBezTo>
                    <a:pt x="629" y="297"/>
                    <a:pt x="620" y="297"/>
                    <a:pt x="616" y="300"/>
                  </a:cubicBezTo>
                  <a:cubicBezTo>
                    <a:pt x="621" y="296"/>
                    <a:pt x="628" y="295"/>
                    <a:pt x="633" y="291"/>
                  </a:cubicBezTo>
                  <a:cubicBezTo>
                    <a:pt x="634" y="290"/>
                    <a:pt x="633" y="289"/>
                    <a:pt x="632" y="289"/>
                  </a:cubicBezTo>
                  <a:cubicBezTo>
                    <a:pt x="628" y="290"/>
                    <a:pt x="624" y="291"/>
                    <a:pt x="620" y="292"/>
                  </a:cubicBezTo>
                  <a:cubicBezTo>
                    <a:pt x="617" y="293"/>
                    <a:pt x="603" y="297"/>
                    <a:pt x="614" y="292"/>
                  </a:cubicBezTo>
                  <a:cubicBezTo>
                    <a:pt x="621" y="288"/>
                    <a:pt x="628" y="283"/>
                    <a:pt x="635" y="277"/>
                  </a:cubicBezTo>
                  <a:cubicBezTo>
                    <a:pt x="635" y="277"/>
                    <a:pt x="635" y="277"/>
                    <a:pt x="635" y="277"/>
                  </a:cubicBezTo>
                  <a:cubicBezTo>
                    <a:pt x="638" y="291"/>
                    <a:pt x="640" y="306"/>
                    <a:pt x="641" y="321"/>
                  </a:cubicBezTo>
                  <a:cubicBezTo>
                    <a:pt x="634" y="323"/>
                    <a:pt x="638" y="319"/>
                    <a:pt x="639" y="314"/>
                  </a:cubicBezTo>
                  <a:close/>
                  <a:moveTo>
                    <a:pt x="634" y="275"/>
                  </a:moveTo>
                  <a:cubicBezTo>
                    <a:pt x="623" y="278"/>
                    <a:pt x="614" y="283"/>
                    <a:pt x="603" y="284"/>
                  </a:cubicBezTo>
                  <a:cubicBezTo>
                    <a:pt x="606" y="284"/>
                    <a:pt x="615" y="277"/>
                    <a:pt x="618" y="276"/>
                  </a:cubicBezTo>
                  <a:cubicBezTo>
                    <a:pt x="623" y="273"/>
                    <a:pt x="628" y="271"/>
                    <a:pt x="632" y="268"/>
                  </a:cubicBezTo>
                  <a:cubicBezTo>
                    <a:pt x="633" y="268"/>
                    <a:pt x="633" y="268"/>
                    <a:pt x="633" y="268"/>
                  </a:cubicBezTo>
                  <a:cubicBezTo>
                    <a:pt x="633" y="270"/>
                    <a:pt x="634" y="273"/>
                    <a:pt x="635" y="276"/>
                  </a:cubicBezTo>
                  <a:cubicBezTo>
                    <a:pt x="634" y="276"/>
                    <a:pt x="634" y="275"/>
                    <a:pt x="634" y="275"/>
                  </a:cubicBezTo>
                  <a:close/>
                  <a:moveTo>
                    <a:pt x="632" y="266"/>
                  </a:moveTo>
                  <a:cubicBezTo>
                    <a:pt x="619" y="266"/>
                    <a:pt x="608" y="271"/>
                    <a:pt x="596" y="273"/>
                  </a:cubicBezTo>
                  <a:cubicBezTo>
                    <a:pt x="600" y="272"/>
                    <a:pt x="607" y="267"/>
                    <a:pt x="610" y="265"/>
                  </a:cubicBezTo>
                  <a:cubicBezTo>
                    <a:pt x="617" y="262"/>
                    <a:pt x="623" y="259"/>
                    <a:pt x="629" y="255"/>
                  </a:cubicBezTo>
                  <a:cubicBezTo>
                    <a:pt x="630" y="259"/>
                    <a:pt x="631" y="262"/>
                    <a:pt x="632" y="266"/>
                  </a:cubicBezTo>
                  <a:cubicBezTo>
                    <a:pt x="632" y="266"/>
                    <a:pt x="632" y="266"/>
                    <a:pt x="632" y="266"/>
                  </a:cubicBezTo>
                  <a:close/>
                  <a:moveTo>
                    <a:pt x="609" y="258"/>
                  </a:moveTo>
                  <a:cubicBezTo>
                    <a:pt x="604" y="260"/>
                    <a:pt x="594" y="260"/>
                    <a:pt x="589" y="263"/>
                  </a:cubicBezTo>
                  <a:cubicBezTo>
                    <a:pt x="601" y="257"/>
                    <a:pt x="613" y="251"/>
                    <a:pt x="624" y="244"/>
                  </a:cubicBezTo>
                  <a:cubicBezTo>
                    <a:pt x="625" y="243"/>
                    <a:pt x="624" y="241"/>
                    <a:pt x="623" y="242"/>
                  </a:cubicBezTo>
                  <a:cubicBezTo>
                    <a:pt x="611" y="242"/>
                    <a:pt x="600" y="247"/>
                    <a:pt x="589" y="250"/>
                  </a:cubicBezTo>
                  <a:cubicBezTo>
                    <a:pt x="578" y="253"/>
                    <a:pt x="600" y="245"/>
                    <a:pt x="602" y="245"/>
                  </a:cubicBezTo>
                  <a:cubicBezTo>
                    <a:pt x="609" y="243"/>
                    <a:pt x="614" y="240"/>
                    <a:pt x="620" y="237"/>
                  </a:cubicBezTo>
                  <a:cubicBezTo>
                    <a:pt x="621" y="236"/>
                    <a:pt x="620" y="235"/>
                    <a:pt x="619" y="235"/>
                  </a:cubicBezTo>
                  <a:cubicBezTo>
                    <a:pt x="605" y="237"/>
                    <a:pt x="589" y="240"/>
                    <a:pt x="576" y="245"/>
                  </a:cubicBezTo>
                  <a:cubicBezTo>
                    <a:pt x="590" y="240"/>
                    <a:pt x="605" y="236"/>
                    <a:pt x="620" y="230"/>
                  </a:cubicBezTo>
                  <a:cubicBezTo>
                    <a:pt x="620" y="230"/>
                    <a:pt x="620" y="230"/>
                    <a:pt x="620" y="230"/>
                  </a:cubicBezTo>
                  <a:cubicBezTo>
                    <a:pt x="623" y="237"/>
                    <a:pt x="626" y="245"/>
                    <a:pt x="629" y="253"/>
                  </a:cubicBezTo>
                  <a:cubicBezTo>
                    <a:pt x="622" y="255"/>
                    <a:pt x="615" y="257"/>
                    <a:pt x="609" y="258"/>
                  </a:cubicBezTo>
                  <a:close/>
                  <a:moveTo>
                    <a:pt x="619" y="228"/>
                  </a:moveTo>
                  <a:cubicBezTo>
                    <a:pt x="603" y="231"/>
                    <a:pt x="587" y="232"/>
                    <a:pt x="571" y="236"/>
                  </a:cubicBezTo>
                  <a:cubicBezTo>
                    <a:pt x="562" y="238"/>
                    <a:pt x="554" y="240"/>
                    <a:pt x="545" y="242"/>
                  </a:cubicBezTo>
                  <a:cubicBezTo>
                    <a:pt x="542" y="243"/>
                    <a:pt x="539" y="243"/>
                    <a:pt x="536" y="244"/>
                  </a:cubicBezTo>
                  <a:cubicBezTo>
                    <a:pt x="563" y="238"/>
                    <a:pt x="590" y="231"/>
                    <a:pt x="614" y="218"/>
                  </a:cubicBezTo>
                  <a:cubicBezTo>
                    <a:pt x="615" y="218"/>
                    <a:pt x="615" y="216"/>
                    <a:pt x="613" y="216"/>
                  </a:cubicBezTo>
                  <a:cubicBezTo>
                    <a:pt x="598" y="218"/>
                    <a:pt x="584" y="223"/>
                    <a:pt x="570" y="228"/>
                  </a:cubicBezTo>
                  <a:cubicBezTo>
                    <a:pt x="552" y="232"/>
                    <a:pt x="534" y="235"/>
                    <a:pt x="516" y="239"/>
                  </a:cubicBezTo>
                  <a:cubicBezTo>
                    <a:pt x="515" y="238"/>
                    <a:pt x="514" y="238"/>
                    <a:pt x="513" y="238"/>
                  </a:cubicBezTo>
                  <a:cubicBezTo>
                    <a:pt x="526" y="234"/>
                    <a:pt x="539" y="231"/>
                    <a:pt x="553" y="227"/>
                  </a:cubicBezTo>
                  <a:cubicBezTo>
                    <a:pt x="571" y="223"/>
                    <a:pt x="593" y="219"/>
                    <a:pt x="610" y="210"/>
                  </a:cubicBezTo>
                  <a:cubicBezTo>
                    <a:pt x="611" y="209"/>
                    <a:pt x="611" y="208"/>
                    <a:pt x="610" y="208"/>
                  </a:cubicBezTo>
                  <a:cubicBezTo>
                    <a:pt x="587" y="207"/>
                    <a:pt x="564" y="214"/>
                    <a:pt x="542" y="220"/>
                  </a:cubicBezTo>
                  <a:cubicBezTo>
                    <a:pt x="514" y="228"/>
                    <a:pt x="486" y="237"/>
                    <a:pt x="458" y="246"/>
                  </a:cubicBezTo>
                  <a:cubicBezTo>
                    <a:pt x="432" y="255"/>
                    <a:pt x="405" y="265"/>
                    <a:pt x="378" y="271"/>
                  </a:cubicBezTo>
                  <a:cubicBezTo>
                    <a:pt x="363" y="275"/>
                    <a:pt x="346" y="277"/>
                    <a:pt x="334" y="288"/>
                  </a:cubicBezTo>
                  <a:cubicBezTo>
                    <a:pt x="331" y="285"/>
                    <a:pt x="328" y="284"/>
                    <a:pt x="325" y="282"/>
                  </a:cubicBezTo>
                  <a:cubicBezTo>
                    <a:pt x="331" y="281"/>
                    <a:pt x="338" y="279"/>
                    <a:pt x="344" y="277"/>
                  </a:cubicBezTo>
                  <a:cubicBezTo>
                    <a:pt x="358" y="273"/>
                    <a:pt x="371" y="270"/>
                    <a:pt x="385" y="266"/>
                  </a:cubicBezTo>
                  <a:cubicBezTo>
                    <a:pt x="411" y="259"/>
                    <a:pt x="436" y="250"/>
                    <a:pt x="462" y="242"/>
                  </a:cubicBezTo>
                  <a:cubicBezTo>
                    <a:pt x="487" y="234"/>
                    <a:pt x="511" y="225"/>
                    <a:pt x="536" y="218"/>
                  </a:cubicBezTo>
                  <a:cubicBezTo>
                    <a:pt x="559" y="212"/>
                    <a:pt x="582" y="206"/>
                    <a:pt x="604" y="196"/>
                  </a:cubicBezTo>
                  <a:cubicBezTo>
                    <a:pt x="610" y="207"/>
                    <a:pt x="615" y="217"/>
                    <a:pt x="620" y="228"/>
                  </a:cubicBezTo>
                  <a:cubicBezTo>
                    <a:pt x="619" y="228"/>
                    <a:pt x="619" y="228"/>
                    <a:pt x="619" y="228"/>
                  </a:cubicBezTo>
                  <a:close/>
                  <a:moveTo>
                    <a:pt x="261" y="194"/>
                  </a:moveTo>
                  <a:cubicBezTo>
                    <a:pt x="265" y="193"/>
                    <a:pt x="269" y="191"/>
                    <a:pt x="269" y="191"/>
                  </a:cubicBezTo>
                  <a:cubicBezTo>
                    <a:pt x="275" y="189"/>
                    <a:pt x="281" y="187"/>
                    <a:pt x="287" y="185"/>
                  </a:cubicBezTo>
                  <a:cubicBezTo>
                    <a:pt x="301" y="181"/>
                    <a:pt x="316" y="178"/>
                    <a:pt x="330" y="175"/>
                  </a:cubicBezTo>
                  <a:cubicBezTo>
                    <a:pt x="355" y="170"/>
                    <a:pt x="381" y="165"/>
                    <a:pt x="404" y="154"/>
                  </a:cubicBezTo>
                  <a:cubicBezTo>
                    <a:pt x="405" y="153"/>
                    <a:pt x="404" y="151"/>
                    <a:pt x="403" y="152"/>
                  </a:cubicBezTo>
                  <a:cubicBezTo>
                    <a:pt x="380" y="155"/>
                    <a:pt x="358" y="161"/>
                    <a:pt x="336" y="167"/>
                  </a:cubicBezTo>
                  <a:cubicBezTo>
                    <a:pt x="323" y="170"/>
                    <a:pt x="311" y="173"/>
                    <a:pt x="298" y="176"/>
                  </a:cubicBezTo>
                  <a:cubicBezTo>
                    <a:pt x="289" y="178"/>
                    <a:pt x="279" y="182"/>
                    <a:pt x="269" y="184"/>
                  </a:cubicBezTo>
                  <a:cubicBezTo>
                    <a:pt x="270" y="183"/>
                    <a:pt x="271" y="182"/>
                    <a:pt x="271" y="182"/>
                  </a:cubicBezTo>
                  <a:cubicBezTo>
                    <a:pt x="274" y="181"/>
                    <a:pt x="276" y="180"/>
                    <a:pt x="275" y="181"/>
                  </a:cubicBezTo>
                  <a:cubicBezTo>
                    <a:pt x="282" y="178"/>
                    <a:pt x="288" y="176"/>
                    <a:pt x="295" y="174"/>
                  </a:cubicBezTo>
                  <a:cubicBezTo>
                    <a:pt x="307" y="169"/>
                    <a:pt x="319" y="166"/>
                    <a:pt x="330" y="163"/>
                  </a:cubicBezTo>
                  <a:cubicBezTo>
                    <a:pt x="352" y="157"/>
                    <a:pt x="376" y="154"/>
                    <a:pt x="397" y="145"/>
                  </a:cubicBezTo>
                  <a:cubicBezTo>
                    <a:pt x="403" y="150"/>
                    <a:pt x="408" y="155"/>
                    <a:pt x="413" y="161"/>
                  </a:cubicBezTo>
                  <a:cubicBezTo>
                    <a:pt x="388" y="164"/>
                    <a:pt x="363" y="172"/>
                    <a:pt x="337" y="178"/>
                  </a:cubicBezTo>
                  <a:cubicBezTo>
                    <a:pt x="323" y="181"/>
                    <a:pt x="309" y="184"/>
                    <a:pt x="295" y="186"/>
                  </a:cubicBezTo>
                  <a:cubicBezTo>
                    <a:pt x="283" y="189"/>
                    <a:pt x="273" y="194"/>
                    <a:pt x="261" y="197"/>
                  </a:cubicBezTo>
                  <a:cubicBezTo>
                    <a:pt x="260" y="197"/>
                    <a:pt x="260" y="197"/>
                    <a:pt x="259" y="197"/>
                  </a:cubicBezTo>
                  <a:cubicBezTo>
                    <a:pt x="260" y="196"/>
                    <a:pt x="260" y="195"/>
                    <a:pt x="261" y="194"/>
                  </a:cubicBezTo>
                  <a:close/>
                  <a:moveTo>
                    <a:pt x="344" y="154"/>
                  </a:moveTo>
                  <a:cubicBezTo>
                    <a:pt x="325" y="158"/>
                    <a:pt x="307" y="165"/>
                    <a:pt x="288" y="169"/>
                  </a:cubicBezTo>
                  <a:cubicBezTo>
                    <a:pt x="273" y="173"/>
                    <a:pt x="302" y="162"/>
                    <a:pt x="303" y="162"/>
                  </a:cubicBezTo>
                  <a:cubicBezTo>
                    <a:pt x="311" y="159"/>
                    <a:pt x="319" y="156"/>
                    <a:pt x="327" y="154"/>
                  </a:cubicBezTo>
                  <a:cubicBezTo>
                    <a:pt x="346" y="148"/>
                    <a:pt x="365" y="147"/>
                    <a:pt x="383" y="139"/>
                  </a:cubicBezTo>
                  <a:cubicBezTo>
                    <a:pt x="383" y="139"/>
                    <a:pt x="383" y="138"/>
                    <a:pt x="383" y="137"/>
                  </a:cubicBezTo>
                  <a:cubicBezTo>
                    <a:pt x="387" y="139"/>
                    <a:pt x="391" y="141"/>
                    <a:pt x="394" y="144"/>
                  </a:cubicBezTo>
                  <a:cubicBezTo>
                    <a:pt x="378" y="148"/>
                    <a:pt x="361" y="150"/>
                    <a:pt x="344" y="154"/>
                  </a:cubicBezTo>
                  <a:close/>
                  <a:moveTo>
                    <a:pt x="382" y="137"/>
                  </a:moveTo>
                  <a:cubicBezTo>
                    <a:pt x="360" y="138"/>
                    <a:pt x="338" y="144"/>
                    <a:pt x="316" y="148"/>
                  </a:cubicBezTo>
                  <a:cubicBezTo>
                    <a:pt x="330" y="141"/>
                    <a:pt x="345" y="136"/>
                    <a:pt x="361" y="135"/>
                  </a:cubicBezTo>
                  <a:cubicBezTo>
                    <a:pt x="369" y="134"/>
                    <a:pt x="376" y="135"/>
                    <a:pt x="382" y="137"/>
                  </a:cubicBezTo>
                  <a:cubicBezTo>
                    <a:pt x="382" y="137"/>
                    <a:pt x="382" y="137"/>
                    <a:pt x="382" y="137"/>
                  </a:cubicBezTo>
                  <a:close/>
                  <a:moveTo>
                    <a:pt x="309" y="152"/>
                  </a:moveTo>
                  <a:cubicBezTo>
                    <a:pt x="322" y="150"/>
                    <a:pt x="335" y="148"/>
                    <a:pt x="348" y="145"/>
                  </a:cubicBezTo>
                  <a:cubicBezTo>
                    <a:pt x="355" y="144"/>
                    <a:pt x="362" y="143"/>
                    <a:pt x="368" y="141"/>
                  </a:cubicBezTo>
                  <a:cubicBezTo>
                    <a:pt x="371" y="141"/>
                    <a:pt x="374" y="140"/>
                    <a:pt x="377" y="139"/>
                  </a:cubicBezTo>
                  <a:cubicBezTo>
                    <a:pt x="372" y="141"/>
                    <a:pt x="367" y="142"/>
                    <a:pt x="362" y="144"/>
                  </a:cubicBezTo>
                  <a:cubicBezTo>
                    <a:pt x="347" y="148"/>
                    <a:pt x="332" y="150"/>
                    <a:pt x="317" y="155"/>
                  </a:cubicBezTo>
                  <a:cubicBezTo>
                    <a:pt x="307" y="158"/>
                    <a:pt x="297" y="162"/>
                    <a:pt x="288" y="166"/>
                  </a:cubicBezTo>
                  <a:cubicBezTo>
                    <a:pt x="295" y="161"/>
                    <a:pt x="302" y="156"/>
                    <a:pt x="309" y="152"/>
                  </a:cubicBezTo>
                  <a:close/>
                  <a:moveTo>
                    <a:pt x="280" y="173"/>
                  </a:moveTo>
                  <a:cubicBezTo>
                    <a:pt x="301" y="170"/>
                    <a:pt x="320" y="163"/>
                    <a:pt x="339" y="157"/>
                  </a:cubicBezTo>
                  <a:cubicBezTo>
                    <a:pt x="350" y="154"/>
                    <a:pt x="360" y="153"/>
                    <a:pt x="371" y="151"/>
                  </a:cubicBezTo>
                  <a:cubicBezTo>
                    <a:pt x="373" y="150"/>
                    <a:pt x="376" y="150"/>
                    <a:pt x="378" y="149"/>
                  </a:cubicBezTo>
                  <a:cubicBezTo>
                    <a:pt x="361" y="154"/>
                    <a:pt x="342" y="158"/>
                    <a:pt x="325" y="162"/>
                  </a:cubicBezTo>
                  <a:cubicBezTo>
                    <a:pt x="308" y="167"/>
                    <a:pt x="291" y="173"/>
                    <a:pt x="274" y="179"/>
                  </a:cubicBezTo>
                  <a:cubicBezTo>
                    <a:pt x="276" y="177"/>
                    <a:pt x="278" y="175"/>
                    <a:pt x="280" y="173"/>
                  </a:cubicBezTo>
                  <a:close/>
                  <a:moveTo>
                    <a:pt x="265" y="189"/>
                  </a:moveTo>
                  <a:cubicBezTo>
                    <a:pt x="266" y="188"/>
                    <a:pt x="267" y="187"/>
                    <a:pt x="267" y="186"/>
                  </a:cubicBezTo>
                  <a:cubicBezTo>
                    <a:pt x="273" y="186"/>
                    <a:pt x="278" y="184"/>
                    <a:pt x="283" y="183"/>
                  </a:cubicBezTo>
                  <a:cubicBezTo>
                    <a:pt x="295" y="179"/>
                    <a:pt x="308" y="176"/>
                    <a:pt x="320" y="173"/>
                  </a:cubicBezTo>
                  <a:cubicBezTo>
                    <a:pt x="334" y="169"/>
                    <a:pt x="348" y="166"/>
                    <a:pt x="362" y="162"/>
                  </a:cubicBezTo>
                  <a:cubicBezTo>
                    <a:pt x="374" y="160"/>
                    <a:pt x="389" y="159"/>
                    <a:pt x="399" y="154"/>
                  </a:cubicBezTo>
                  <a:cubicBezTo>
                    <a:pt x="356" y="175"/>
                    <a:pt x="306" y="173"/>
                    <a:pt x="263" y="191"/>
                  </a:cubicBezTo>
                  <a:cubicBezTo>
                    <a:pt x="264" y="191"/>
                    <a:pt x="264" y="190"/>
                    <a:pt x="265" y="189"/>
                  </a:cubicBezTo>
                  <a:close/>
                  <a:moveTo>
                    <a:pt x="258" y="199"/>
                  </a:moveTo>
                  <a:cubicBezTo>
                    <a:pt x="264" y="199"/>
                    <a:pt x="271" y="197"/>
                    <a:pt x="278" y="194"/>
                  </a:cubicBezTo>
                  <a:cubicBezTo>
                    <a:pt x="291" y="190"/>
                    <a:pt x="303" y="187"/>
                    <a:pt x="317" y="184"/>
                  </a:cubicBezTo>
                  <a:cubicBezTo>
                    <a:pt x="349" y="178"/>
                    <a:pt x="382" y="167"/>
                    <a:pt x="415" y="163"/>
                  </a:cubicBezTo>
                  <a:cubicBezTo>
                    <a:pt x="416" y="164"/>
                    <a:pt x="418" y="166"/>
                    <a:pt x="420" y="168"/>
                  </a:cubicBezTo>
                  <a:cubicBezTo>
                    <a:pt x="420" y="168"/>
                    <a:pt x="420" y="168"/>
                    <a:pt x="420" y="168"/>
                  </a:cubicBezTo>
                  <a:cubicBezTo>
                    <a:pt x="391" y="174"/>
                    <a:pt x="363" y="180"/>
                    <a:pt x="335" y="187"/>
                  </a:cubicBezTo>
                  <a:cubicBezTo>
                    <a:pt x="308" y="195"/>
                    <a:pt x="281" y="203"/>
                    <a:pt x="253" y="207"/>
                  </a:cubicBezTo>
                  <a:cubicBezTo>
                    <a:pt x="254" y="204"/>
                    <a:pt x="256" y="202"/>
                    <a:pt x="258" y="199"/>
                  </a:cubicBezTo>
                  <a:close/>
                  <a:moveTo>
                    <a:pt x="459" y="124"/>
                  </a:moveTo>
                  <a:cubicBezTo>
                    <a:pt x="458" y="123"/>
                    <a:pt x="458" y="122"/>
                    <a:pt x="457" y="121"/>
                  </a:cubicBezTo>
                  <a:cubicBezTo>
                    <a:pt x="457" y="121"/>
                    <a:pt x="457" y="121"/>
                    <a:pt x="457" y="121"/>
                  </a:cubicBezTo>
                  <a:cubicBezTo>
                    <a:pt x="466" y="115"/>
                    <a:pt x="475" y="110"/>
                    <a:pt x="484" y="104"/>
                  </a:cubicBezTo>
                  <a:cubicBezTo>
                    <a:pt x="483" y="105"/>
                    <a:pt x="482" y="106"/>
                    <a:pt x="480" y="107"/>
                  </a:cubicBezTo>
                  <a:cubicBezTo>
                    <a:pt x="473" y="113"/>
                    <a:pt x="466" y="118"/>
                    <a:pt x="459" y="124"/>
                  </a:cubicBezTo>
                  <a:cubicBezTo>
                    <a:pt x="459" y="124"/>
                    <a:pt x="459" y="124"/>
                    <a:pt x="459" y="124"/>
                  </a:cubicBezTo>
                  <a:close/>
                  <a:moveTo>
                    <a:pt x="460" y="126"/>
                  </a:moveTo>
                  <a:cubicBezTo>
                    <a:pt x="469" y="122"/>
                    <a:pt x="477" y="117"/>
                    <a:pt x="486" y="113"/>
                  </a:cubicBezTo>
                  <a:cubicBezTo>
                    <a:pt x="477" y="118"/>
                    <a:pt x="469" y="124"/>
                    <a:pt x="462" y="130"/>
                  </a:cubicBezTo>
                  <a:cubicBezTo>
                    <a:pt x="462" y="129"/>
                    <a:pt x="461" y="127"/>
                    <a:pt x="460" y="126"/>
                  </a:cubicBezTo>
                  <a:cubicBezTo>
                    <a:pt x="460" y="126"/>
                    <a:pt x="460" y="126"/>
                    <a:pt x="460" y="126"/>
                  </a:cubicBezTo>
                  <a:close/>
                  <a:moveTo>
                    <a:pt x="488" y="118"/>
                  </a:moveTo>
                  <a:cubicBezTo>
                    <a:pt x="492" y="115"/>
                    <a:pt x="496" y="113"/>
                    <a:pt x="501" y="111"/>
                  </a:cubicBezTo>
                  <a:cubicBezTo>
                    <a:pt x="502" y="110"/>
                    <a:pt x="518" y="101"/>
                    <a:pt x="513" y="107"/>
                  </a:cubicBezTo>
                  <a:cubicBezTo>
                    <a:pt x="507" y="113"/>
                    <a:pt x="497" y="117"/>
                    <a:pt x="490" y="122"/>
                  </a:cubicBezTo>
                  <a:cubicBezTo>
                    <a:pt x="482" y="128"/>
                    <a:pt x="474" y="133"/>
                    <a:pt x="467" y="140"/>
                  </a:cubicBezTo>
                  <a:cubicBezTo>
                    <a:pt x="465" y="137"/>
                    <a:pt x="464" y="135"/>
                    <a:pt x="463" y="132"/>
                  </a:cubicBezTo>
                  <a:cubicBezTo>
                    <a:pt x="471" y="127"/>
                    <a:pt x="479" y="122"/>
                    <a:pt x="488" y="118"/>
                  </a:cubicBezTo>
                  <a:close/>
                  <a:moveTo>
                    <a:pt x="468" y="142"/>
                  </a:moveTo>
                  <a:cubicBezTo>
                    <a:pt x="480" y="135"/>
                    <a:pt x="493" y="129"/>
                    <a:pt x="505" y="122"/>
                  </a:cubicBezTo>
                  <a:cubicBezTo>
                    <a:pt x="511" y="119"/>
                    <a:pt x="518" y="116"/>
                    <a:pt x="524" y="113"/>
                  </a:cubicBezTo>
                  <a:cubicBezTo>
                    <a:pt x="519" y="115"/>
                    <a:pt x="513" y="121"/>
                    <a:pt x="508" y="125"/>
                  </a:cubicBezTo>
                  <a:cubicBezTo>
                    <a:pt x="501" y="130"/>
                    <a:pt x="493" y="135"/>
                    <a:pt x="485" y="140"/>
                  </a:cubicBezTo>
                  <a:cubicBezTo>
                    <a:pt x="481" y="143"/>
                    <a:pt x="476" y="145"/>
                    <a:pt x="471" y="148"/>
                  </a:cubicBezTo>
                  <a:cubicBezTo>
                    <a:pt x="471" y="148"/>
                    <a:pt x="470" y="147"/>
                    <a:pt x="470" y="146"/>
                  </a:cubicBezTo>
                  <a:cubicBezTo>
                    <a:pt x="469" y="145"/>
                    <a:pt x="468" y="143"/>
                    <a:pt x="468" y="142"/>
                  </a:cubicBezTo>
                  <a:cubicBezTo>
                    <a:pt x="468" y="142"/>
                    <a:pt x="468" y="142"/>
                    <a:pt x="468" y="142"/>
                  </a:cubicBezTo>
                  <a:close/>
                  <a:moveTo>
                    <a:pt x="474" y="149"/>
                  </a:moveTo>
                  <a:cubicBezTo>
                    <a:pt x="475" y="150"/>
                    <a:pt x="476" y="149"/>
                    <a:pt x="477" y="147"/>
                  </a:cubicBezTo>
                  <a:cubicBezTo>
                    <a:pt x="480" y="145"/>
                    <a:pt x="484" y="144"/>
                    <a:pt x="487" y="142"/>
                  </a:cubicBezTo>
                  <a:cubicBezTo>
                    <a:pt x="494" y="138"/>
                    <a:pt x="501" y="134"/>
                    <a:pt x="508" y="130"/>
                  </a:cubicBezTo>
                  <a:cubicBezTo>
                    <a:pt x="514" y="128"/>
                    <a:pt x="520" y="125"/>
                    <a:pt x="526" y="122"/>
                  </a:cubicBezTo>
                  <a:cubicBezTo>
                    <a:pt x="531" y="119"/>
                    <a:pt x="531" y="120"/>
                    <a:pt x="526" y="124"/>
                  </a:cubicBezTo>
                  <a:cubicBezTo>
                    <a:pt x="522" y="127"/>
                    <a:pt x="518" y="130"/>
                    <a:pt x="514" y="133"/>
                  </a:cubicBezTo>
                  <a:cubicBezTo>
                    <a:pt x="510" y="136"/>
                    <a:pt x="507" y="138"/>
                    <a:pt x="503" y="141"/>
                  </a:cubicBezTo>
                  <a:cubicBezTo>
                    <a:pt x="500" y="142"/>
                    <a:pt x="498" y="143"/>
                    <a:pt x="496" y="145"/>
                  </a:cubicBezTo>
                  <a:cubicBezTo>
                    <a:pt x="494" y="145"/>
                    <a:pt x="492" y="145"/>
                    <a:pt x="491" y="146"/>
                  </a:cubicBezTo>
                  <a:cubicBezTo>
                    <a:pt x="483" y="150"/>
                    <a:pt x="479" y="157"/>
                    <a:pt x="473" y="150"/>
                  </a:cubicBezTo>
                  <a:cubicBezTo>
                    <a:pt x="473" y="150"/>
                    <a:pt x="474" y="150"/>
                    <a:pt x="474" y="149"/>
                  </a:cubicBezTo>
                  <a:close/>
                  <a:moveTo>
                    <a:pt x="501" y="144"/>
                  </a:moveTo>
                  <a:cubicBezTo>
                    <a:pt x="501" y="144"/>
                    <a:pt x="502" y="144"/>
                    <a:pt x="502" y="144"/>
                  </a:cubicBezTo>
                  <a:cubicBezTo>
                    <a:pt x="505" y="142"/>
                    <a:pt x="507" y="141"/>
                    <a:pt x="510" y="140"/>
                  </a:cubicBezTo>
                  <a:cubicBezTo>
                    <a:pt x="515" y="137"/>
                    <a:pt x="521" y="135"/>
                    <a:pt x="526" y="132"/>
                  </a:cubicBezTo>
                  <a:cubicBezTo>
                    <a:pt x="529" y="131"/>
                    <a:pt x="550" y="119"/>
                    <a:pt x="539" y="130"/>
                  </a:cubicBezTo>
                  <a:cubicBezTo>
                    <a:pt x="532" y="138"/>
                    <a:pt x="522" y="143"/>
                    <a:pt x="514" y="149"/>
                  </a:cubicBezTo>
                  <a:cubicBezTo>
                    <a:pt x="509" y="147"/>
                    <a:pt x="504" y="146"/>
                    <a:pt x="500" y="145"/>
                  </a:cubicBezTo>
                  <a:cubicBezTo>
                    <a:pt x="501" y="145"/>
                    <a:pt x="501" y="145"/>
                    <a:pt x="501" y="144"/>
                  </a:cubicBezTo>
                  <a:close/>
                  <a:moveTo>
                    <a:pt x="542" y="139"/>
                  </a:moveTo>
                  <a:cubicBezTo>
                    <a:pt x="555" y="133"/>
                    <a:pt x="545" y="141"/>
                    <a:pt x="540" y="145"/>
                  </a:cubicBezTo>
                  <a:cubicBezTo>
                    <a:pt x="535" y="148"/>
                    <a:pt x="529" y="151"/>
                    <a:pt x="524" y="155"/>
                  </a:cubicBezTo>
                  <a:cubicBezTo>
                    <a:pt x="522" y="153"/>
                    <a:pt x="520" y="152"/>
                    <a:pt x="518" y="151"/>
                  </a:cubicBezTo>
                  <a:cubicBezTo>
                    <a:pt x="526" y="147"/>
                    <a:pt x="534" y="143"/>
                    <a:pt x="542" y="139"/>
                  </a:cubicBezTo>
                  <a:close/>
                  <a:moveTo>
                    <a:pt x="527" y="157"/>
                  </a:moveTo>
                  <a:cubicBezTo>
                    <a:pt x="537" y="154"/>
                    <a:pt x="552" y="150"/>
                    <a:pt x="557" y="144"/>
                  </a:cubicBezTo>
                  <a:cubicBezTo>
                    <a:pt x="551" y="151"/>
                    <a:pt x="541" y="156"/>
                    <a:pt x="534" y="162"/>
                  </a:cubicBezTo>
                  <a:cubicBezTo>
                    <a:pt x="532" y="160"/>
                    <a:pt x="530" y="158"/>
                    <a:pt x="527" y="157"/>
                  </a:cubicBezTo>
                  <a:close/>
                  <a:moveTo>
                    <a:pt x="540" y="174"/>
                  </a:moveTo>
                  <a:cubicBezTo>
                    <a:pt x="540" y="173"/>
                    <a:pt x="540" y="172"/>
                    <a:pt x="540" y="171"/>
                  </a:cubicBezTo>
                  <a:cubicBezTo>
                    <a:pt x="546" y="169"/>
                    <a:pt x="552" y="167"/>
                    <a:pt x="558" y="165"/>
                  </a:cubicBezTo>
                  <a:cubicBezTo>
                    <a:pt x="552" y="168"/>
                    <a:pt x="546" y="171"/>
                    <a:pt x="540" y="174"/>
                  </a:cubicBezTo>
                  <a:close/>
                  <a:moveTo>
                    <a:pt x="520" y="188"/>
                  </a:moveTo>
                  <a:cubicBezTo>
                    <a:pt x="521" y="188"/>
                    <a:pt x="522" y="189"/>
                    <a:pt x="523" y="189"/>
                  </a:cubicBezTo>
                  <a:cubicBezTo>
                    <a:pt x="521" y="189"/>
                    <a:pt x="520" y="190"/>
                    <a:pt x="518" y="189"/>
                  </a:cubicBezTo>
                  <a:cubicBezTo>
                    <a:pt x="519" y="189"/>
                    <a:pt x="519" y="188"/>
                    <a:pt x="520" y="188"/>
                  </a:cubicBezTo>
                  <a:close/>
                  <a:moveTo>
                    <a:pt x="514" y="183"/>
                  </a:moveTo>
                  <a:cubicBezTo>
                    <a:pt x="514" y="184"/>
                    <a:pt x="515" y="184"/>
                    <a:pt x="516" y="185"/>
                  </a:cubicBezTo>
                  <a:cubicBezTo>
                    <a:pt x="514" y="185"/>
                    <a:pt x="513" y="185"/>
                    <a:pt x="514" y="183"/>
                  </a:cubicBezTo>
                  <a:close/>
                  <a:moveTo>
                    <a:pt x="507" y="177"/>
                  </a:moveTo>
                  <a:cubicBezTo>
                    <a:pt x="508" y="178"/>
                    <a:pt x="510" y="179"/>
                    <a:pt x="511" y="180"/>
                  </a:cubicBezTo>
                  <a:cubicBezTo>
                    <a:pt x="507" y="182"/>
                    <a:pt x="501" y="184"/>
                    <a:pt x="507" y="179"/>
                  </a:cubicBezTo>
                  <a:cubicBezTo>
                    <a:pt x="507" y="178"/>
                    <a:pt x="507" y="178"/>
                    <a:pt x="507" y="177"/>
                  </a:cubicBezTo>
                  <a:close/>
                  <a:moveTo>
                    <a:pt x="506" y="177"/>
                  </a:moveTo>
                  <a:cubicBezTo>
                    <a:pt x="503" y="177"/>
                    <a:pt x="501" y="178"/>
                    <a:pt x="499" y="179"/>
                  </a:cubicBezTo>
                  <a:cubicBezTo>
                    <a:pt x="499" y="177"/>
                    <a:pt x="500" y="175"/>
                    <a:pt x="500" y="173"/>
                  </a:cubicBezTo>
                  <a:cubicBezTo>
                    <a:pt x="502" y="174"/>
                    <a:pt x="504" y="175"/>
                    <a:pt x="506" y="176"/>
                  </a:cubicBezTo>
                  <a:cubicBezTo>
                    <a:pt x="506" y="176"/>
                    <a:pt x="506" y="177"/>
                    <a:pt x="506" y="177"/>
                  </a:cubicBezTo>
                  <a:cubicBezTo>
                    <a:pt x="506" y="177"/>
                    <a:pt x="506" y="177"/>
                    <a:pt x="506" y="177"/>
                  </a:cubicBezTo>
                  <a:close/>
                  <a:moveTo>
                    <a:pt x="498" y="180"/>
                  </a:moveTo>
                  <a:cubicBezTo>
                    <a:pt x="501" y="179"/>
                    <a:pt x="504" y="178"/>
                    <a:pt x="500" y="182"/>
                  </a:cubicBezTo>
                  <a:cubicBezTo>
                    <a:pt x="500" y="182"/>
                    <a:pt x="500" y="182"/>
                    <a:pt x="500" y="182"/>
                  </a:cubicBezTo>
                  <a:cubicBezTo>
                    <a:pt x="499" y="181"/>
                    <a:pt x="499" y="181"/>
                    <a:pt x="498" y="181"/>
                  </a:cubicBezTo>
                  <a:cubicBezTo>
                    <a:pt x="498" y="181"/>
                    <a:pt x="498" y="181"/>
                    <a:pt x="498" y="180"/>
                  </a:cubicBezTo>
                  <a:close/>
                  <a:moveTo>
                    <a:pt x="508" y="186"/>
                  </a:moveTo>
                  <a:cubicBezTo>
                    <a:pt x="508" y="186"/>
                    <a:pt x="508" y="186"/>
                    <a:pt x="508" y="186"/>
                  </a:cubicBezTo>
                  <a:cubicBezTo>
                    <a:pt x="508" y="186"/>
                    <a:pt x="507" y="186"/>
                    <a:pt x="507" y="186"/>
                  </a:cubicBezTo>
                  <a:cubicBezTo>
                    <a:pt x="505" y="185"/>
                    <a:pt x="504" y="184"/>
                    <a:pt x="502" y="183"/>
                  </a:cubicBezTo>
                  <a:cubicBezTo>
                    <a:pt x="506" y="183"/>
                    <a:pt x="511" y="183"/>
                    <a:pt x="508" y="186"/>
                  </a:cubicBezTo>
                  <a:close/>
                  <a:moveTo>
                    <a:pt x="515" y="190"/>
                  </a:moveTo>
                  <a:cubicBezTo>
                    <a:pt x="514" y="189"/>
                    <a:pt x="512" y="188"/>
                    <a:pt x="511" y="187"/>
                  </a:cubicBezTo>
                  <a:cubicBezTo>
                    <a:pt x="515" y="186"/>
                    <a:pt x="519" y="185"/>
                    <a:pt x="515" y="190"/>
                  </a:cubicBezTo>
                  <a:close/>
                  <a:moveTo>
                    <a:pt x="582" y="171"/>
                  </a:moveTo>
                  <a:cubicBezTo>
                    <a:pt x="574" y="174"/>
                    <a:pt x="563" y="181"/>
                    <a:pt x="554" y="185"/>
                  </a:cubicBezTo>
                  <a:cubicBezTo>
                    <a:pt x="544" y="190"/>
                    <a:pt x="534" y="194"/>
                    <a:pt x="525" y="200"/>
                  </a:cubicBezTo>
                  <a:cubicBezTo>
                    <a:pt x="524" y="197"/>
                    <a:pt x="521" y="194"/>
                    <a:pt x="519" y="192"/>
                  </a:cubicBezTo>
                  <a:cubicBezTo>
                    <a:pt x="540" y="189"/>
                    <a:pt x="561" y="177"/>
                    <a:pt x="582" y="171"/>
                  </a:cubicBezTo>
                  <a:close/>
                  <a:moveTo>
                    <a:pt x="526" y="203"/>
                  </a:moveTo>
                  <a:cubicBezTo>
                    <a:pt x="539" y="198"/>
                    <a:pt x="551" y="192"/>
                    <a:pt x="564" y="187"/>
                  </a:cubicBezTo>
                  <a:cubicBezTo>
                    <a:pt x="571" y="184"/>
                    <a:pt x="577" y="182"/>
                    <a:pt x="584" y="180"/>
                  </a:cubicBezTo>
                  <a:cubicBezTo>
                    <a:pt x="579" y="182"/>
                    <a:pt x="573" y="187"/>
                    <a:pt x="568" y="190"/>
                  </a:cubicBezTo>
                  <a:cubicBezTo>
                    <a:pt x="556" y="195"/>
                    <a:pt x="543" y="202"/>
                    <a:pt x="531" y="206"/>
                  </a:cubicBezTo>
                  <a:cubicBezTo>
                    <a:pt x="529" y="207"/>
                    <a:pt x="528" y="207"/>
                    <a:pt x="527" y="208"/>
                  </a:cubicBezTo>
                  <a:cubicBezTo>
                    <a:pt x="527" y="207"/>
                    <a:pt x="527" y="207"/>
                    <a:pt x="527" y="207"/>
                  </a:cubicBezTo>
                  <a:cubicBezTo>
                    <a:pt x="526" y="205"/>
                    <a:pt x="526" y="204"/>
                    <a:pt x="526" y="203"/>
                  </a:cubicBezTo>
                  <a:close/>
                  <a:moveTo>
                    <a:pt x="501" y="217"/>
                  </a:moveTo>
                  <a:cubicBezTo>
                    <a:pt x="501" y="218"/>
                    <a:pt x="502" y="218"/>
                    <a:pt x="502" y="218"/>
                  </a:cubicBezTo>
                  <a:cubicBezTo>
                    <a:pt x="479" y="228"/>
                    <a:pt x="455" y="235"/>
                    <a:pt x="431" y="242"/>
                  </a:cubicBezTo>
                  <a:cubicBezTo>
                    <a:pt x="442" y="238"/>
                    <a:pt x="453" y="234"/>
                    <a:pt x="464" y="231"/>
                  </a:cubicBezTo>
                  <a:cubicBezTo>
                    <a:pt x="472" y="228"/>
                    <a:pt x="479" y="225"/>
                    <a:pt x="486" y="222"/>
                  </a:cubicBezTo>
                  <a:cubicBezTo>
                    <a:pt x="490" y="220"/>
                    <a:pt x="495" y="219"/>
                    <a:pt x="499" y="218"/>
                  </a:cubicBezTo>
                  <a:cubicBezTo>
                    <a:pt x="499" y="218"/>
                    <a:pt x="500" y="218"/>
                    <a:pt x="501" y="217"/>
                  </a:cubicBezTo>
                  <a:close/>
                  <a:moveTo>
                    <a:pt x="464" y="228"/>
                  </a:moveTo>
                  <a:cubicBezTo>
                    <a:pt x="443" y="236"/>
                    <a:pt x="422" y="242"/>
                    <a:pt x="401" y="249"/>
                  </a:cubicBezTo>
                  <a:cubicBezTo>
                    <a:pt x="380" y="256"/>
                    <a:pt x="359" y="262"/>
                    <a:pt x="337" y="268"/>
                  </a:cubicBezTo>
                  <a:cubicBezTo>
                    <a:pt x="330" y="270"/>
                    <a:pt x="317" y="272"/>
                    <a:pt x="311" y="275"/>
                  </a:cubicBezTo>
                  <a:cubicBezTo>
                    <a:pt x="320" y="270"/>
                    <a:pt x="332" y="267"/>
                    <a:pt x="342" y="264"/>
                  </a:cubicBezTo>
                  <a:cubicBezTo>
                    <a:pt x="357" y="258"/>
                    <a:pt x="372" y="252"/>
                    <a:pt x="388" y="246"/>
                  </a:cubicBezTo>
                  <a:cubicBezTo>
                    <a:pt x="423" y="237"/>
                    <a:pt x="457" y="226"/>
                    <a:pt x="491" y="213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4" y="214"/>
                    <a:pt x="496" y="215"/>
                    <a:pt x="498" y="216"/>
                  </a:cubicBezTo>
                  <a:cubicBezTo>
                    <a:pt x="487" y="219"/>
                    <a:pt x="475" y="224"/>
                    <a:pt x="464" y="228"/>
                  </a:cubicBezTo>
                  <a:close/>
                  <a:moveTo>
                    <a:pt x="421" y="235"/>
                  </a:moveTo>
                  <a:cubicBezTo>
                    <a:pt x="433" y="231"/>
                    <a:pt x="445" y="227"/>
                    <a:pt x="457" y="222"/>
                  </a:cubicBezTo>
                  <a:cubicBezTo>
                    <a:pt x="466" y="218"/>
                    <a:pt x="476" y="216"/>
                    <a:pt x="485" y="213"/>
                  </a:cubicBezTo>
                  <a:cubicBezTo>
                    <a:pt x="476" y="216"/>
                    <a:pt x="466" y="220"/>
                    <a:pt x="456" y="224"/>
                  </a:cubicBezTo>
                  <a:cubicBezTo>
                    <a:pt x="444" y="228"/>
                    <a:pt x="433" y="232"/>
                    <a:pt x="421" y="235"/>
                  </a:cubicBezTo>
                  <a:close/>
                  <a:moveTo>
                    <a:pt x="443" y="225"/>
                  </a:moveTo>
                  <a:cubicBezTo>
                    <a:pt x="425" y="232"/>
                    <a:pt x="407" y="237"/>
                    <a:pt x="389" y="243"/>
                  </a:cubicBezTo>
                  <a:cubicBezTo>
                    <a:pt x="387" y="244"/>
                    <a:pt x="385" y="244"/>
                    <a:pt x="384" y="245"/>
                  </a:cubicBezTo>
                  <a:cubicBezTo>
                    <a:pt x="364" y="250"/>
                    <a:pt x="345" y="256"/>
                    <a:pt x="326" y="262"/>
                  </a:cubicBezTo>
                  <a:cubicBezTo>
                    <a:pt x="316" y="266"/>
                    <a:pt x="305" y="269"/>
                    <a:pt x="295" y="272"/>
                  </a:cubicBezTo>
                  <a:cubicBezTo>
                    <a:pt x="290" y="273"/>
                    <a:pt x="302" y="269"/>
                    <a:pt x="302" y="269"/>
                  </a:cubicBezTo>
                  <a:cubicBezTo>
                    <a:pt x="306" y="268"/>
                    <a:pt x="311" y="267"/>
                    <a:pt x="315" y="265"/>
                  </a:cubicBezTo>
                  <a:cubicBezTo>
                    <a:pt x="356" y="250"/>
                    <a:pt x="397" y="234"/>
                    <a:pt x="438" y="219"/>
                  </a:cubicBezTo>
                  <a:cubicBezTo>
                    <a:pt x="446" y="216"/>
                    <a:pt x="454" y="212"/>
                    <a:pt x="463" y="210"/>
                  </a:cubicBezTo>
                  <a:cubicBezTo>
                    <a:pt x="464" y="210"/>
                    <a:pt x="465" y="209"/>
                    <a:pt x="466" y="209"/>
                  </a:cubicBezTo>
                  <a:cubicBezTo>
                    <a:pt x="466" y="209"/>
                    <a:pt x="467" y="209"/>
                    <a:pt x="468" y="209"/>
                  </a:cubicBezTo>
                  <a:cubicBezTo>
                    <a:pt x="468" y="209"/>
                    <a:pt x="469" y="208"/>
                    <a:pt x="470" y="208"/>
                  </a:cubicBezTo>
                  <a:cubicBezTo>
                    <a:pt x="473" y="208"/>
                    <a:pt x="475" y="207"/>
                    <a:pt x="478" y="207"/>
                  </a:cubicBezTo>
                  <a:cubicBezTo>
                    <a:pt x="481" y="208"/>
                    <a:pt x="484" y="210"/>
                    <a:pt x="487" y="211"/>
                  </a:cubicBezTo>
                  <a:cubicBezTo>
                    <a:pt x="472" y="213"/>
                    <a:pt x="457" y="220"/>
                    <a:pt x="443" y="225"/>
                  </a:cubicBezTo>
                  <a:close/>
                  <a:moveTo>
                    <a:pt x="471" y="206"/>
                  </a:moveTo>
                  <a:cubicBezTo>
                    <a:pt x="468" y="206"/>
                    <a:pt x="465" y="207"/>
                    <a:pt x="463" y="207"/>
                  </a:cubicBezTo>
                  <a:cubicBezTo>
                    <a:pt x="442" y="211"/>
                    <a:pt x="421" y="219"/>
                    <a:pt x="401" y="226"/>
                  </a:cubicBezTo>
                  <a:cubicBezTo>
                    <a:pt x="384" y="232"/>
                    <a:pt x="367" y="237"/>
                    <a:pt x="350" y="242"/>
                  </a:cubicBezTo>
                  <a:cubicBezTo>
                    <a:pt x="357" y="240"/>
                    <a:pt x="365" y="237"/>
                    <a:pt x="373" y="234"/>
                  </a:cubicBezTo>
                  <a:cubicBezTo>
                    <a:pt x="403" y="225"/>
                    <a:pt x="434" y="213"/>
                    <a:pt x="461" y="199"/>
                  </a:cubicBezTo>
                  <a:cubicBezTo>
                    <a:pt x="466" y="201"/>
                    <a:pt x="470" y="203"/>
                    <a:pt x="474" y="205"/>
                  </a:cubicBezTo>
                  <a:cubicBezTo>
                    <a:pt x="473" y="205"/>
                    <a:pt x="472" y="206"/>
                    <a:pt x="471" y="206"/>
                  </a:cubicBezTo>
                  <a:close/>
                  <a:moveTo>
                    <a:pt x="367" y="226"/>
                  </a:moveTo>
                  <a:cubicBezTo>
                    <a:pt x="350" y="231"/>
                    <a:pt x="333" y="236"/>
                    <a:pt x="315" y="241"/>
                  </a:cubicBezTo>
                  <a:cubicBezTo>
                    <a:pt x="299" y="245"/>
                    <a:pt x="284" y="252"/>
                    <a:pt x="269" y="257"/>
                  </a:cubicBezTo>
                  <a:cubicBezTo>
                    <a:pt x="262" y="259"/>
                    <a:pt x="252" y="263"/>
                    <a:pt x="270" y="256"/>
                  </a:cubicBezTo>
                  <a:cubicBezTo>
                    <a:pt x="278" y="253"/>
                    <a:pt x="286" y="250"/>
                    <a:pt x="294" y="247"/>
                  </a:cubicBezTo>
                  <a:cubicBezTo>
                    <a:pt x="311" y="242"/>
                    <a:pt x="327" y="236"/>
                    <a:pt x="344" y="230"/>
                  </a:cubicBezTo>
                  <a:cubicBezTo>
                    <a:pt x="378" y="217"/>
                    <a:pt x="411" y="203"/>
                    <a:pt x="445" y="191"/>
                  </a:cubicBezTo>
                  <a:cubicBezTo>
                    <a:pt x="450" y="193"/>
                    <a:pt x="454" y="196"/>
                    <a:pt x="459" y="198"/>
                  </a:cubicBezTo>
                  <a:cubicBezTo>
                    <a:pt x="429" y="209"/>
                    <a:pt x="398" y="217"/>
                    <a:pt x="367" y="226"/>
                  </a:cubicBezTo>
                  <a:close/>
                  <a:moveTo>
                    <a:pt x="350" y="217"/>
                  </a:moveTo>
                  <a:cubicBezTo>
                    <a:pt x="319" y="226"/>
                    <a:pt x="289" y="239"/>
                    <a:pt x="259" y="246"/>
                  </a:cubicBezTo>
                  <a:cubicBezTo>
                    <a:pt x="241" y="251"/>
                    <a:pt x="267" y="243"/>
                    <a:pt x="271" y="241"/>
                  </a:cubicBezTo>
                  <a:cubicBezTo>
                    <a:pt x="278" y="239"/>
                    <a:pt x="286" y="237"/>
                    <a:pt x="294" y="235"/>
                  </a:cubicBezTo>
                  <a:cubicBezTo>
                    <a:pt x="310" y="230"/>
                    <a:pt x="326" y="223"/>
                    <a:pt x="342" y="218"/>
                  </a:cubicBezTo>
                  <a:cubicBezTo>
                    <a:pt x="374" y="208"/>
                    <a:pt x="405" y="199"/>
                    <a:pt x="435" y="185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37" y="185"/>
                    <a:pt x="439" y="186"/>
                    <a:pt x="441" y="188"/>
                  </a:cubicBezTo>
                  <a:cubicBezTo>
                    <a:pt x="442" y="188"/>
                    <a:pt x="442" y="188"/>
                    <a:pt x="443" y="189"/>
                  </a:cubicBezTo>
                  <a:cubicBezTo>
                    <a:pt x="412" y="199"/>
                    <a:pt x="381" y="208"/>
                    <a:pt x="350" y="217"/>
                  </a:cubicBezTo>
                  <a:close/>
                  <a:moveTo>
                    <a:pt x="434" y="183"/>
                  </a:moveTo>
                  <a:cubicBezTo>
                    <a:pt x="402" y="188"/>
                    <a:pt x="372" y="200"/>
                    <a:pt x="341" y="209"/>
                  </a:cubicBezTo>
                  <a:cubicBezTo>
                    <a:pt x="336" y="210"/>
                    <a:pt x="331" y="211"/>
                    <a:pt x="327" y="213"/>
                  </a:cubicBezTo>
                  <a:cubicBezTo>
                    <a:pt x="330" y="212"/>
                    <a:pt x="334" y="210"/>
                    <a:pt x="338" y="209"/>
                  </a:cubicBezTo>
                  <a:cubicBezTo>
                    <a:pt x="368" y="200"/>
                    <a:pt x="398" y="191"/>
                    <a:pt x="427" y="178"/>
                  </a:cubicBezTo>
                  <a:cubicBezTo>
                    <a:pt x="429" y="177"/>
                    <a:pt x="428" y="176"/>
                    <a:pt x="426" y="176"/>
                  </a:cubicBezTo>
                  <a:cubicBezTo>
                    <a:pt x="397" y="180"/>
                    <a:pt x="369" y="190"/>
                    <a:pt x="340" y="199"/>
                  </a:cubicBezTo>
                  <a:cubicBezTo>
                    <a:pt x="324" y="204"/>
                    <a:pt x="307" y="208"/>
                    <a:pt x="290" y="213"/>
                  </a:cubicBezTo>
                  <a:cubicBezTo>
                    <a:pt x="277" y="217"/>
                    <a:pt x="259" y="219"/>
                    <a:pt x="247" y="225"/>
                  </a:cubicBezTo>
                  <a:cubicBezTo>
                    <a:pt x="247" y="225"/>
                    <a:pt x="247" y="225"/>
                    <a:pt x="247" y="225"/>
                  </a:cubicBezTo>
                  <a:cubicBezTo>
                    <a:pt x="272" y="211"/>
                    <a:pt x="305" y="207"/>
                    <a:pt x="332" y="197"/>
                  </a:cubicBezTo>
                  <a:cubicBezTo>
                    <a:pt x="348" y="192"/>
                    <a:pt x="363" y="186"/>
                    <a:pt x="379" y="182"/>
                  </a:cubicBezTo>
                  <a:cubicBezTo>
                    <a:pt x="393" y="178"/>
                    <a:pt x="407" y="175"/>
                    <a:pt x="420" y="170"/>
                  </a:cubicBezTo>
                  <a:cubicBezTo>
                    <a:pt x="421" y="170"/>
                    <a:pt x="421" y="170"/>
                    <a:pt x="421" y="169"/>
                  </a:cubicBezTo>
                  <a:cubicBezTo>
                    <a:pt x="425" y="174"/>
                    <a:pt x="430" y="179"/>
                    <a:pt x="434" y="183"/>
                  </a:cubicBezTo>
                  <a:cubicBezTo>
                    <a:pt x="434" y="183"/>
                    <a:pt x="434" y="183"/>
                    <a:pt x="434" y="183"/>
                  </a:cubicBezTo>
                  <a:close/>
                  <a:moveTo>
                    <a:pt x="246" y="227"/>
                  </a:moveTo>
                  <a:cubicBezTo>
                    <a:pt x="276" y="219"/>
                    <a:pt x="306" y="211"/>
                    <a:pt x="335" y="203"/>
                  </a:cubicBezTo>
                  <a:cubicBezTo>
                    <a:pt x="351" y="198"/>
                    <a:pt x="366" y="193"/>
                    <a:pt x="382" y="188"/>
                  </a:cubicBezTo>
                  <a:cubicBezTo>
                    <a:pt x="394" y="185"/>
                    <a:pt x="412" y="182"/>
                    <a:pt x="421" y="178"/>
                  </a:cubicBezTo>
                  <a:cubicBezTo>
                    <a:pt x="393" y="191"/>
                    <a:pt x="362" y="199"/>
                    <a:pt x="332" y="209"/>
                  </a:cubicBezTo>
                  <a:cubicBezTo>
                    <a:pt x="305" y="217"/>
                    <a:pt x="278" y="227"/>
                    <a:pt x="250" y="235"/>
                  </a:cubicBezTo>
                  <a:cubicBezTo>
                    <a:pt x="248" y="235"/>
                    <a:pt x="247" y="235"/>
                    <a:pt x="246" y="236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6" y="233"/>
                    <a:pt x="246" y="230"/>
                    <a:pt x="246" y="227"/>
                  </a:cubicBezTo>
                  <a:close/>
                  <a:moveTo>
                    <a:pt x="252" y="209"/>
                  </a:moveTo>
                  <a:cubicBezTo>
                    <a:pt x="280" y="205"/>
                    <a:pt x="308" y="197"/>
                    <a:pt x="336" y="189"/>
                  </a:cubicBezTo>
                  <a:cubicBezTo>
                    <a:pt x="351" y="185"/>
                    <a:pt x="367" y="182"/>
                    <a:pt x="383" y="178"/>
                  </a:cubicBezTo>
                  <a:cubicBezTo>
                    <a:pt x="388" y="177"/>
                    <a:pt x="393" y="176"/>
                    <a:pt x="399" y="175"/>
                  </a:cubicBezTo>
                  <a:cubicBezTo>
                    <a:pt x="387" y="178"/>
                    <a:pt x="375" y="180"/>
                    <a:pt x="363" y="184"/>
                  </a:cubicBezTo>
                  <a:cubicBezTo>
                    <a:pt x="347" y="189"/>
                    <a:pt x="331" y="195"/>
                    <a:pt x="315" y="201"/>
                  </a:cubicBezTo>
                  <a:cubicBezTo>
                    <a:pt x="293" y="208"/>
                    <a:pt x="269" y="212"/>
                    <a:pt x="247" y="223"/>
                  </a:cubicBezTo>
                  <a:cubicBezTo>
                    <a:pt x="248" y="218"/>
                    <a:pt x="250" y="214"/>
                    <a:pt x="252" y="209"/>
                  </a:cubicBezTo>
                  <a:close/>
                  <a:moveTo>
                    <a:pt x="336" y="212"/>
                  </a:moveTo>
                  <a:cubicBezTo>
                    <a:pt x="352" y="208"/>
                    <a:pt x="368" y="203"/>
                    <a:pt x="383" y="198"/>
                  </a:cubicBezTo>
                  <a:cubicBezTo>
                    <a:pt x="398" y="194"/>
                    <a:pt x="417" y="191"/>
                    <a:pt x="429" y="185"/>
                  </a:cubicBezTo>
                  <a:cubicBezTo>
                    <a:pt x="398" y="200"/>
                    <a:pt x="364" y="208"/>
                    <a:pt x="332" y="219"/>
                  </a:cubicBezTo>
                  <a:cubicBezTo>
                    <a:pt x="317" y="224"/>
                    <a:pt x="304" y="230"/>
                    <a:pt x="289" y="234"/>
                  </a:cubicBezTo>
                  <a:cubicBezTo>
                    <a:pt x="275" y="238"/>
                    <a:pt x="262" y="241"/>
                    <a:pt x="249" y="247"/>
                  </a:cubicBezTo>
                  <a:cubicBezTo>
                    <a:pt x="248" y="246"/>
                    <a:pt x="248" y="246"/>
                    <a:pt x="248" y="245"/>
                  </a:cubicBezTo>
                  <a:cubicBezTo>
                    <a:pt x="247" y="243"/>
                    <a:pt x="247" y="241"/>
                    <a:pt x="246" y="239"/>
                  </a:cubicBezTo>
                  <a:cubicBezTo>
                    <a:pt x="277" y="231"/>
                    <a:pt x="306" y="221"/>
                    <a:pt x="336" y="212"/>
                  </a:cubicBezTo>
                  <a:close/>
                  <a:moveTo>
                    <a:pt x="283" y="241"/>
                  </a:moveTo>
                  <a:cubicBezTo>
                    <a:pt x="298" y="235"/>
                    <a:pt x="314" y="230"/>
                    <a:pt x="330" y="225"/>
                  </a:cubicBezTo>
                  <a:cubicBezTo>
                    <a:pt x="357" y="217"/>
                    <a:pt x="384" y="209"/>
                    <a:pt x="411" y="201"/>
                  </a:cubicBezTo>
                  <a:cubicBezTo>
                    <a:pt x="409" y="202"/>
                    <a:pt x="408" y="203"/>
                    <a:pt x="406" y="203"/>
                  </a:cubicBezTo>
                  <a:cubicBezTo>
                    <a:pt x="388" y="210"/>
                    <a:pt x="371" y="217"/>
                    <a:pt x="354" y="224"/>
                  </a:cubicBezTo>
                  <a:cubicBezTo>
                    <a:pt x="322" y="236"/>
                    <a:pt x="289" y="245"/>
                    <a:pt x="257" y="259"/>
                  </a:cubicBezTo>
                  <a:cubicBezTo>
                    <a:pt x="254" y="256"/>
                    <a:pt x="252" y="253"/>
                    <a:pt x="250" y="249"/>
                  </a:cubicBezTo>
                  <a:cubicBezTo>
                    <a:pt x="261" y="249"/>
                    <a:pt x="272" y="245"/>
                    <a:pt x="283" y="241"/>
                  </a:cubicBezTo>
                  <a:close/>
                  <a:moveTo>
                    <a:pt x="321" y="241"/>
                  </a:moveTo>
                  <a:cubicBezTo>
                    <a:pt x="347" y="234"/>
                    <a:pt x="372" y="226"/>
                    <a:pt x="398" y="218"/>
                  </a:cubicBezTo>
                  <a:cubicBezTo>
                    <a:pt x="410" y="215"/>
                    <a:pt x="421" y="212"/>
                    <a:pt x="433" y="209"/>
                  </a:cubicBezTo>
                  <a:cubicBezTo>
                    <a:pt x="436" y="208"/>
                    <a:pt x="439" y="207"/>
                    <a:pt x="443" y="206"/>
                  </a:cubicBezTo>
                  <a:cubicBezTo>
                    <a:pt x="421" y="215"/>
                    <a:pt x="399" y="223"/>
                    <a:pt x="378" y="231"/>
                  </a:cubicBezTo>
                  <a:cubicBezTo>
                    <a:pt x="354" y="239"/>
                    <a:pt x="330" y="246"/>
                    <a:pt x="307" y="255"/>
                  </a:cubicBezTo>
                  <a:cubicBezTo>
                    <a:pt x="302" y="257"/>
                    <a:pt x="297" y="259"/>
                    <a:pt x="292" y="260"/>
                  </a:cubicBezTo>
                  <a:cubicBezTo>
                    <a:pt x="290" y="261"/>
                    <a:pt x="287" y="262"/>
                    <a:pt x="285" y="263"/>
                  </a:cubicBezTo>
                  <a:cubicBezTo>
                    <a:pt x="284" y="264"/>
                    <a:pt x="283" y="264"/>
                    <a:pt x="282" y="264"/>
                  </a:cubicBezTo>
                  <a:cubicBezTo>
                    <a:pt x="279" y="264"/>
                    <a:pt x="277" y="265"/>
                    <a:pt x="277" y="266"/>
                  </a:cubicBezTo>
                  <a:cubicBezTo>
                    <a:pt x="275" y="266"/>
                    <a:pt x="274" y="267"/>
                    <a:pt x="272" y="267"/>
                  </a:cubicBezTo>
                  <a:cubicBezTo>
                    <a:pt x="268" y="266"/>
                    <a:pt x="264" y="264"/>
                    <a:pt x="260" y="261"/>
                  </a:cubicBezTo>
                  <a:cubicBezTo>
                    <a:pt x="281" y="257"/>
                    <a:pt x="301" y="247"/>
                    <a:pt x="321" y="241"/>
                  </a:cubicBezTo>
                  <a:close/>
                  <a:moveTo>
                    <a:pt x="297" y="261"/>
                  </a:moveTo>
                  <a:cubicBezTo>
                    <a:pt x="304" y="259"/>
                    <a:pt x="311" y="257"/>
                    <a:pt x="318" y="254"/>
                  </a:cubicBezTo>
                  <a:cubicBezTo>
                    <a:pt x="344" y="246"/>
                    <a:pt x="371" y="238"/>
                    <a:pt x="397" y="230"/>
                  </a:cubicBezTo>
                  <a:cubicBezTo>
                    <a:pt x="413" y="224"/>
                    <a:pt x="429" y="218"/>
                    <a:pt x="445" y="214"/>
                  </a:cubicBezTo>
                  <a:cubicBezTo>
                    <a:pt x="442" y="215"/>
                    <a:pt x="440" y="216"/>
                    <a:pt x="437" y="217"/>
                  </a:cubicBezTo>
                  <a:cubicBezTo>
                    <a:pt x="419" y="224"/>
                    <a:pt x="401" y="231"/>
                    <a:pt x="383" y="238"/>
                  </a:cubicBezTo>
                  <a:cubicBezTo>
                    <a:pt x="365" y="244"/>
                    <a:pt x="346" y="250"/>
                    <a:pt x="328" y="257"/>
                  </a:cubicBezTo>
                  <a:cubicBezTo>
                    <a:pt x="315" y="262"/>
                    <a:pt x="301" y="266"/>
                    <a:pt x="288" y="272"/>
                  </a:cubicBezTo>
                  <a:cubicBezTo>
                    <a:pt x="284" y="271"/>
                    <a:pt x="280" y="270"/>
                    <a:pt x="276" y="269"/>
                  </a:cubicBezTo>
                  <a:cubicBezTo>
                    <a:pt x="283" y="266"/>
                    <a:pt x="290" y="264"/>
                    <a:pt x="297" y="261"/>
                  </a:cubicBezTo>
                  <a:close/>
                  <a:moveTo>
                    <a:pt x="331" y="263"/>
                  </a:moveTo>
                  <a:cubicBezTo>
                    <a:pt x="341" y="260"/>
                    <a:pt x="351" y="257"/>
                    <a:pt x="361" y="254"/>
                  </a:cubicBezTo>
                  <a:cubicBezTo>
                    <a:pt x="353" y="257"/>
                    <a:pt x="345" y="260"/>
                    <a:pt x="336" y="263"/>
                  </a:cubicBezTo>
                  <a:cubicBezTo>
                    <a:pt x="327" y="267"/>
                    <a:pt x="315" y="269"/>
                    <a:pt x="307" y="276"/>
                  </a:cubicBezTo>
                  <a:cubicBezTo>
                    <a:pt x="303" y="275"/>
                    <a:pt x="300" y="274"/>
                    <a:pt x="298" y="274"/>
                  </a:cubicBezTo>
                  <a:cubicBezTo>
                    <a:pt x="309" y="271"/>
                    <a:pt x="321" y="266"/>
                    <a:pt x="331" y="263"/>
                  </a:cubicBezTo>
                  <a:close/>
                  <a:moveTo>
                    <a:pt x="383" y="257"/>
                  </a:moveTo>
                  <a:cubicBezTo>
                    <a:pt x="369" y="261"/>
                    <a:pt x="356" y="265"/>
                    <a:pt x="342" y="270"/>
                  </a:cubicBezTo>
                  <a:cubicBezTo>
                    <a:pt x="334" y="272"/>
                    <a:pt x="325" y="274"/>
                    <a:pt x="318" y="279"/>
                  </a:cubicBezTo>
                  <a:cubicBezTo>
                    <a:pt x="316" y="278"/>
                    <a:pt x="314" y="278"/>
                    <a:pt x="312" y="277"/>
                  </a:cubicBezTo>
                  <a:cubicBezTo>
                    <a:pt x="336" y="271"/>
                    <a:pt x="359" y="264"/>
                    <a:pt x="383" y="257"/>
                  </a:cubicBezTo>
                  <a:close/>
                  <a:moveTo>
                    <a:pt x="481" y="233"/>
                  </a:moveTo>
                  <a:cubicBezTo>
                    <a:pt x="441" y="248"/>
                    <a:pt x="399" y="262"/>
                    <a:pt x="357" y="271"/>
                  </a:cubicBezTo>
                  <a:cubicBezTo>
                    <a:pt x="348" y="273"/>
                    <a:pt x="339" y="277"/>
                    <a:pt x="329" y="279"/>
                  </a:cubicBezTo>
                  <a:cubicBezTo>
                    <a:pt x="325" y="280"/>
                    <a:pt x="323" y="281"/>
                    <a:pt x="322" y="281"/>
                  </a:cubicBezTo>
                  <a:cubicBezTo>
                    <a:pt x="322" y="280"/>
                    <a:pt x="321" y="280"/>
                    <a:pt x="321" y="280"/>
                  </a:cubicBezTo>
                  <a:cubicBezTo>
                    <a:pt x="322" y="279"/>
                    <a:pt x="334" y="274"/>
                    <a:pt x="337" y="273"/>
                  </a:cubicBezTo>
                  <a:cubicBezTo>
                    <a:pt x="357" y="268"/>
                    <a:pt x="376" y="262"/>
                    <a:pt x="395" y="255"/>
                  </a:cubicBezTo>
                  <a:cubicBezTo>
                    <a:pt x="414" y="249"/>
                    <a:pt x="434" y="243"/>
                    <a:pt x="454" y="238"/>
                  </a:cubicBezTo>
                  <a:cubicBezTo>
                    <a:pt x="472" y="234"/>
                    <a:pt x="488" y="227"/>
                    <a:pt x="505" y="219"/>
                  </a:cubicBezTo>
                  <a:cubicBezTo>
                    <a:pt x="506" y="220"/>
                    <a:pt x="506" y="220"/>
                    <a:pt x="507" y="220"/>
                  </a:cubicBezTo>
                  <a:cubicBezTo>
                    <a:pt x="509" y="221"/>
                    <a:pt x="511" y="221"/>
                    <a:pt x="512" y="220"/>
                  </a:cubicBezTo>
                  <a:cubicBezTo>
                    <a:pt x="515" y="219"/>
                    <a:pt x="518" y="219"/>
                    <a:pt x="520" y="217"/>
                  </a:cubicBezTo>
                  <a:cubicBezTo>
                    <a:pt x="547" y="211"/>
                    <a:pt x="573" y="196"/>
                    <a:pt x="599" y="187"/>
                  </a:cubicBezTo>
                  <a:cubicBezTo>
                    <a:pt x="600" y="190"/>
                    <a:pt x="602" y="192"/>
                    <a:pt x="603" y="194"/>
                  </a:cubicBezTo>
                  <a:cubicBezTo>
                    <a:pt x="564" y="211"/>
                    <a:pt x="521" y="219"/>
                    <a:pt x="481" y="233"/>
                  </a:cubicBezTo>
                  <a:close/>
                  <a:moveTo>
                    <a:pt x="553" y="203"/>
                  </a:moveTo>
                  <a:cubicBezTo>
                    <a:pt x="545" y="206"/>
                    <a:pt x="538" y="209"/>
                    <a:pt x="530" y="212"/>
                  </a:cubicBezTo>
                  <a:cubicBezTo>
                    <a:pt x="529" y="212"/>
                    <a:pt x="527" y="213"/>
                    <a:pt x="525" y="213"/>
                  </a:cubicBezTo>
                  <a:cubicBezTo>
                    <a:pt x="526" y="212"/>
                    <a:pt x="526" y="211"/>
                    <a:pt x="526" y="209"/>
                  </a:cubicBezTo>
                  <a:cubicBezTo>
                    <a:pt x="548" y="200"/>
                    <a:pt x="571" y="194"/>
                    <a:pt x="589" y="179"/>
                  </a:cubicBezTo>
                  <a:cubicBezTo>
                    <a:pt x="590" y="178"/>
                    <a:pt x="589" y="177"/>
                    <a:pt x="588" y="177"/>
                  </a:cubicBezTo>
                  <a:cubicBezTo>
                    <a:pt x="569" y="182"/>
                    <a:pt x="546" y="190"/>
                    <a:pt x="529" y="199"/>
                  </a:cubicBezTo>
                  <a:cubicBezTo>
                    <a:pt x="548" y="188"/>
                    <a:pt x="569" y="183"/>
                    <a:pt x="587" y="170"/>
                  </a:cubicBezTo>
                  <a:cubicBezTo>
                    <a:pt x="587" y="170"/>
                    <a:pt x="587" y="170"/>
                    <a:pt x="587" y="170"/>
                  </a:cubicBezTo>
                  <a:cubicBezTo>
                    <a:pt x="591" y="175"/>
                    <a:pt x="594" y="180"/>
                    <a:pt x="598" y="185"/>
                  </a:cubicBezTo>
                  <a:cubicBezTo>
                    <a:pt x="583" y="191"/>
                    <a:pt x="568" y="197"/>
                    <a:pt x="553" y="203"/>
                  </a:cubicBezTo>
                  <a:close/>
                  <a:moveTo>
                    <a:pt x="545" y="181"/>
                  </a:moveTo>
                  <a:cubicBezTo>
                    <a:pt x="542" y="182"/>
                    <a:pt x="539" y="184"/>
                    <a:pt x="536" y="185"/>
                  </a:cubicBezTo>
                  <a:cubicBezTo>
                    <a:pt x="537" y="183"/>
                    <a:pt x="538" y="182"/>
                    <a:pt x="539" y="180"/>
                  </a:cubicBezTo>
                  <a:cubicBezTo>
                    <a:pt x="539" y="180"/>
                    <a:pt x="539" y="179"/>
                    <a:pt x="539" y="179"/>
                  </a:cubicBezTo>
                  <a:cubicBezTo>
                    <a:pt x="554" y="176"/>
                    <a:pt x="567" y="168"/>
                    <a:pt x="581" y="163"/>
                  </a:cubicBezTo>
                  <a:cubicBezTo>
                    <a:pt x="581" y="163"/>
                    <a:pt x="582" y="163"/>
                    <a:pt x="582" y="162"/>
                  </a:cubicBezTo>
                  <a:cubicBezTo>
                    <a:pt x="583" y="164"/>
                    <a:pt x="585" y="166"/>
                    <a:pt x="586" y="168"/>
                  </a:cubicBezTo>
                  <a:cubicBezTo>
                    <a:pt x="572" y="172"/>
                    <a:pt x="559" y="176"/>
                    <a:pt x="545" y="181"/>
                  </a:cubicBezTo>
                  <a:close/>
                  <a:moveTo>
                    <a:pt x="580" y="161"/>
                  </a:moveTo>
                  <a:cubicBezTo>
                    <a:pt x="567" y="166"/>
                    <a:pt x="554" y="174"/>
                    <a:pt x="540" y="177"/>
                  </a:cubicBezTo>
                  <a:cubicBezTo>
                    <a:pt x="540" y="177"/>
                    <a:pt x="540" y="177"/>
                    <a:pt x="540" y="177"/>
                  </a:cubicBezTo>
                  <a:cubicBezTo>
                    <a:pt x="553" y="170"/>
                    <a:pt x="566" y="164"/>
                    <a:pt x="578" y="158"/>
                  </a:cubicBezTo>
                  <a:cubicBezTo>
                    <a:pt x="579" y="159"/>
                    <a:pt x="580" y="160"/>
                    <a:pt x="581" y="161"/>
                  </a:cubicBezTo>
                  <a:cubicBezTo>
                    <a:pt x="581" y="161"/>
                    <a:pt x="581" y="161"/>
                    <a:pt x="580" y="161"/>
                  </a:cubicBezTo>
                  <a:close/>
                  <a:moveTo>
                    <a:pt x="539" y="169"/>
                  </a:moveTo>
                  <a:cubicBezTo>
                    <a:pt x="538" y="168"/>
                    <a:pt x="537" y="166"/>
                    <a:pt x="536" y="165"/>
                  </a:cubicBezTo>
                  <a:cubicBezTo>
                    <a:pt x="548" y="161"/>
                    <a:pt x="559" y="155"/>
                    <a:pt x="571" y="150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3" y="152"/>
                    <a:pt x="575" y="154"/>
                    <a:pt x="577" y="156"/>
                  </a:cubicBezTo>
                  <a:cubicBezTo>
                    <a:pt x="564" y="161"/>
                    <a:pt x="552" y="165"/>
                    <a:pt x="539" y="169"/>
                  </a:cubicBezTo>
                  <a:close/>
                  <a:moveTo>
                    <a:pt x="535" y="163"/>
                  </a:moveTo>
                  <a:cubicBezTo>
                    <a:pt x="543" y="160"/>
                    <a:pt x="555" y="150"/>
                    <a:pt x="562" y="143"/>
                  </a:cubicBezTo>
                  <a:cubicBezTo>
                    <a:pt x="563" y="142"/>
                    <a:pt x="562" y="141"/>
                    <a:pt x="561" y="141"/>
                  </a:cubicBezTo>
                  <a:cubicBezTo>
                    <a:pt x="556" y="143"/>
                    <a:pt x="551" y="145"/>
                    <a:pt x="547" y="147"/>
                  </a:cubicBezTo>
                  <a:cubicBezTo>
                    <a:pt x="542" y="149"/>
                    <a:pt x="537" y="151"/>
                    <a:pt x="533" y="153"/>
                  </a:cubicBezTo>
                  <a:cubicBezTo>
                    <a:pt x="529" y="154"/>
                    <a:pt x="524" y="157"/>
                    <a:pt x="530" y="153"/>
                  </a:cubicBezTo>
                  <a:cubicBezTo>
                    <a:pt x="540" y="147"/>
                    <a:pt x="549" y="142"/>
                    <a:pt x="556" y="133"/>
                  </a:cubicBezTo>
                  <a:cubicBezTo>
                    <a:pt x="561" y="138"/>
                    <a:pt x="566" y="143"/>
                    <a:pt x="570" y="148"/>
                  </a:cubicBezTo>
                  <a:cubicBezTo>
                    <a:pt x="558" y="153"/>
                    <a:pt x="547" y="159"/>
                    <a:pt x="535" y="163"/>
                  </a:cubicBezTo>
                  <a:close/>
                  <a:moveTo>
                    <a:pt x="533" y="142"/>
                  </a:moveTo>
                  <a:cubicBezTo>
                    <a:pt x="528" y="144"/>
                    <a:pt x="524" y="146"/>
                    <a:pt x="520" y="148"/>
                  </a:cubicBezTo>
                  <a:cubicBezTo>
                    <a:pt x="530" y="141"/>
                    <a:pt x="541" y="135"/>
                    <a:pt x="547" y="124"/>
                  </a:cubicBezTo>
                  <a:cubicBezTo>
                    <a:pt x="549" y="127"/>
                    <a:pt x="552" y="129"/>
                    <a:pt x="554" y="132"/>
                  </a:cubicBezTo>
                  <a:cubicBezTo>
                    <a:pt x="547" y="135"/>
                    <a:pt x="540" y="138"/>
                    <a:pt x="533" y="142"/>
                  </a:cubicBezTo>
                  <a:close/>
                  <a:moveTo>
                    <a:pt x="516" y="134"/>
                  </a:moveTo>
                  <a:cubicBezTo>
                    <a:pt x="523" y="129"/>
                    <a:pt x="529" y="124"/>
                    <a:pt x="535" y="119"/>
                  </a:cubicBezTo>
                  <a:cubicBezTo>
                    <a:pt x="536" y="118"/>
                    <a:pt x="535" y="116"/>
                    <a:pt x="534" y="117"/>
                  </a:cubicBezTo>
                  <a:cubicBezTo>
                    <a:pt x="524" y="121"/>
                    <a:pt x="514" y="125"/>
                    <a:pt x="504" y="130"/>
                  </a:cubicBezTo>
                  <a:cubicBezTo>
                    <a:pt x="513" y="124"/>
                    <a:pt x="521" y="118"/>
                    <a:pt x="529" y="111"/>
                  </a:cubicBezTo>
                  <a:cubicBezTo>
                    <a:pt x="529" y="111"/>
                    <a:pt x="530" y="110"/>
                    <a:pt x="529" y="110"/>
                  </a:cubicBezTo>
                  <a:cubicBezTo>
                    <a:pt x="531" y="111"/>
                    <a:pt x="533" y="113"/>
                    <a:pt x="535" y="114"/>
                  </a:cubicBezTo>
                  <a:cubicBezTo>
                    <a:pt x="538" y="117"/>
                    <a:pt x="542" y="120"/>
                    <a:pt x="545" y="123"/>
                  </a:cubicBezTo>
                  <a:cubicBezTo>
                    <a:pt x="536" y="126"/>
                    <a:pt x="526" y="129"/>
                    <a:pt x="516" y="134"/>
                  </a:cubicBezTo>
                  <a:close/>
                  <a:moveTo>
                    <a:pt x="528" y="109"/>
                  </a:moveTo>
                  <a:cubicBezTo>
                    <a:pt x="516" y="114"/>
                    <a:pt x="506" y="119"/>
                    <a:pt x="495" y="125"/>
                  </a:cubicBezTo>
                  <a:cubicBezTo>
                    <a:pt x="490" y="128"/>
                    <a:pt x="485" y="130"/>
                    <a:pt x="481" y="133"/>
                  </a:cubicBezTo>
                  <a:cubicBezTo>
                    <a:pt x="478" y="134"/>
                    <a:pt x="466" y="143"/>
                    <a:pt x="475" y="135"/>
                  </a:cubicBezTo>
                  <a:cubicBezTo>
                    <a:pt x="489" y="124"/>
                    <a:pt x="509" y="117"/>
                    <a:pt x="519" y="103"/>
                  </a:cubicBezTo>
                  <a:cubicBezTo>
                    <a:pt x="519" y="103"/>
                    <a:pt x="519" y="102"/>
                    <a:pt x="519" y="102"/>
                  </a:cubicBezTo>
                  <a:cubicBezTo>
                    <a:pt x="522" y="104"/>
                    <a:pt x="525" y="107"/>
                    <a:pt x="528" y="109"/>
                  </a:cubicBezTo>
                  <a:cubicBezTo>
                    <a:pt x="528" y="109"/>
                    <a:pt x="528" y="109"/>
                    <a:pt x="528" y="109"/>
                  </a:cubicBezTo>
                  <a:close/>
                  <a:moveTo>
                    <a:pt x="517" y="101"/>
                  </a:moveTo>
                  <a:cubicBezTo>
                    <a:pt x="508" y="105"/>
                    <a:pt x="500" y="109"/>
                    <a:pt x="491" y="113"/>
                  </a:cubicBezTo>
                  <a:cubicBezTo>
                    <a:pt x="498" y="108"/>
                    <a:pt x="504" y="103"/>
                    <a:pt x="511" y="98"/>
                  </a:cubicBezTo>
                  <a:cubicBezTo>
                    <a:pt x="512" y="98"/>
                    <a:pt x="512" y="98"/>
                    <a:pt x="512" y="97"/>
                  </a:cubicBezTo>
                  <a:cubicBezTo>
                    <a:pt x="514" y="99"/>
                    <a:pt x="516" y="100"/>
                    <a:pt x="518" y="101"/>
                  </a:cubicBezTo>
                  <a:cubicBezTo>
                    <a:pt x="518" y="101"/>
                    <a:pt x="518" y="101"/>
                    <a:pt x="517" y="101"/>
                  </a:cubicBezTo>
                  <a:close/>
                  <a:moveTo>
                    <a:pt x="510" y="97"/>
                  </a:moveTo>
                  <a:cubicBezTo>
                    <a:pt x="495" y="105"/>
                    <a:pt x="480" y="114"/>
                    <a:pt x="464" y="121"/>
                  </a:cubicBezTo>
                  <a:cubicBezTo>
                    <a:pt x="476" y="116"/>
                    <a:pt x="490" y="102"/>
                    <a:pt x="503" y="94"/>
                  </a:cubicBezTo>
                  <a:cubicBezTo>
                    <a:pt x="504" y="93"/>
                    <a:pt x="503" y="91"/>
                    <a:pt x="502" y="92"/>
                  </a:cubicBezTo>
                  <a:cubicBezTo>
                    <a:pt x="500" y="93"/>
                    <a:pt x="498" y="94"/>
                    <a:pt x="496" y="95"/>
                  </a:cubicBezTo>
                  <a:cubicBezTo>
                    <a:pt x="496" y="95"/>
                    <a:pt x="495" y="95"/>
                    <a:pt x="494" y="96"/>
                  </a:cubicBezTo>
                  <a:cubicBezTo>
                    <a:pt x="490" y="98"/>
                    <a:pt x="486" y="101"/>
                    <a:pt x="482" y="104"/>
                  </a:cubicBezTo>
                  <a:cubicBezTo>
                    <a:pt x="473" y="109"/>
                    <a:pt x="465" y="113"/>
                    <a:pt x="456" y="119"/>
                  </a:cubicBezTo>
                  <a:cubicBezTo>
                    <a:pt x="456" y="119"/>
                    <a:pt x="456" y="119"/>
                    <a:pt x="456" y="119"/>
                  </a:cubicBezTo>
                  <a:cubicBezTo>
                    <a:pt x="455" y="118"/>
                    <a:pt x="454" y="117"/>
                    <a:pt x="453" y="116"/>
                  </a:cubicBezTo>
                  <a:cubicBezTo>
                    <a:pt x="469" y="111"/>
                    <a:pt x="482" y="97"/>
                    <a:pt x="498" y="91"/>
                  </a:cubicBezTo>
                  <a:cubicBezTo>
                    <a:pt x="499" y="90"/>
                    <a:pt x="498" y="88"/>
                    <a:pt x="497" y="89"/>
                  </a:cubicBezTo>
                  <a:cubicBezTo>
                    <a:pt x="485" y="94"/>
                    <a:pt x="475" y="102"/>
                    <a:pt x="464" y="109"/>
                  </a:cubicBezTo>
                  <a:cubicBezTo>
                    <a:pt x="460" y="110"/>
                    <a:pt x="457" y="112"/>
                    <a:pt x="454" y="113"/>
                  </a:cubicBezTo>
                  <a:cubicBezTo>
                    <a:pt x="453" y="114"/>
                    <a:pt x="452" y="114"/>
                    <a:pt x="451" y="114"/>
                  </a:cubicBezTo>
                  <a:cubicBezTo>
                    <a:pt x="451" y="114"/>
                    <a:pt x="451" y="114"/>
                    <a:pt x="451" y="114"/>
                  </a:cubicBezTo>
                  <a:cubicBezTo>
                    <a:pt x="452" y="114"/>
                    <a:pt x="453" y="113"/>
                    <a:pt x="454" y="112"/>
                  </a:cubicBezTo>
                  <a:cubicBezTo>
                    <a:pt x="458" y="109"/>
                    <a:pt x="461" y="106"/>
                    <a:pt x="464" y="103"/>
                  </a:cubicBezTo>
                  <a:cubicBezTo>
                    <a:pt x="466" y="103"/>
                    <a:pt x="467" y="103"/>
                    <a:pt x="468" y="103"/>
                  </a:cubicBezTo>
                  <a:cubicBezTo>
                    <a:pt x="475" y="102"/>
                    <a:pt x="479" y="98"/>
                    <a:pt x="477" y="92"/>
                  </a:cubicBezTo>
                  <a:cubicBezTo>
                    <a:pt x="481" y="90"/>
                    <a:pt x="485" y="88"/>
                    <a:pt x="489" y="87"/>
                  </a:cubicBezTo>
                  <a:cubicBezTo>
                    <a:pt x="490" y="86"/>
                    <a:pt x="490" y="85"/>
                    <a:pt x="488" y="85"/>
                  </a:cubicBezTo>
                  <a:cubicBezTo>
                    <a:pt x="485" y="86"/>
                    <a:pt x="481" y="87"/>
                    <a:pt x="477" y="88"/>
                  </a:cubicBezTo>
                  <a:cubicBezTo>
                    <a:pt x="480" y="86"/>
                    <a:pt x="482" y="85"/>
                    <a:pt x="485" y="83"/>
                  </a:cubicBezTo>
                  <a:cubicBezTo>
                    <a:pt x="485" y="82"/>
                    <a:pt x="485" y="81"/>
                    <a:pt x="484" y="81"/>
                  </a:cubicBezTo>
                  <a:cubicBezTo>
                    <a:pt x="479" y="81"/>
                    <a:pt x="475" y="82"/>
                    <a:pt x="471" y="82"/>
                  </a:cubicBezTo>
                  <a:cubicBezTo>
                    <a:pt x="471" y="82"/>
                    <a:pt x="471" y="82"/>
                    <a:pt x="470" y="82"/>
                  </a:cubicBezTo>
                  <a:cubicBezTo>
                    <a:pt x="471" y="81"/>
                    <a:pt x="472" y="80"/>
                    <a:pt x="473" y="79"/>
                  </a:cubicBezTo>
                  <a:cubicBezTo>
                    <a:pt x="474" y="78"/>
                    <a:pt x="473" y="77"/>
                    <a:pt x="472" y="77"/>
                  </a:cubicBezTo>
                  <a:cubicBezTo>
                    <a:pt x="469" y="77"/>
                    <a:pt x="466" y="79"/>
                    <a:pt x="463" y="80"/>
                  </a:cubicBezTo>
                  <a:cubicBezTo>
                    <a:pt x="465" y="78"/>
                    <a:pt x="468" y="77"/>
                    <a:pt x="471" y="76"/>
                  </a:cubicBezTo>
                  <a:cubicBezTo>
                    <a:pt x="472" y="76"/>
                    <a:pt x="471" y="75"/>
                    <a:pt x="471" y="74"/>
                  </a:cubicBezTo>
                  <a:cubicBezTo>
                    <a:pt x="471" y="74"/>
                    <a:pt x="471" y="74"/>
                    <a:pt x="471" y="74"/>
                  </a:cubicBezTo>
                  <a:cubicBezTo>
                    <a:pt x="485" y="81"/>
                    <a:pt x="498" y="88"/>
                    <a:pt x="511" y="96"/>
                  </a:cubicBezTo>
                  <a:cubicBezTo>
                    <a:pt x="511" y="96"/>
                    <a:pt x="511" y="97"/>
                    <a:pt x="510" y="97"/>
                  </a:cubicBezTo>
                  <a:close/>
                  <a:moveTo>
                    <a:pt x="411" y="114"/>
                  </a:moveTo>
                  <a:cubicBezTo>
                    <a:pt x="411" y="114"/>
                    <a:pt x="411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5" y="111"/>
                    <a:pt x="421" y="107"/>
                    <a:pt x="425" y="103"/>
                  </a:cubicBezTo>
                  <a:cubicBezTo>
                    <a:pt x="425" y="102"/>
                    <a:pt x="426" y="102"/>
                    <a:pt x="426" y="102"/>
                  </a:cubicBezTo>
                  <a:cubicBezTo>
                    <a:pt x="430" y="99"/>
                    <a:pt x="445" y="93"/>
                    <a:pt x="432" y="103"/>
                  </a:cubicBezTo>
                  <a:cubicBezTo>
                    <a:pt x="429" y="105"/>
                    <a:pt x="426" y="107"/>
                    <a:pt x="423" y="108"/>
                  </a:cubicBezTo>
                  <a:cubicBezTo>
                    <a:pt x="419" y="110"/>
                    <a:pt x="415" y="112"/>
                    <a:pt x="411" y="114"/>
                  </a:cubicBezTo>
                  <a:close/>
                  <a:moveTo>
                    <a:pt x="423" y="101"/>
                  </a:moveTo>
                  <a:cubicBezTo>
                    <a:pt x="423" y="101"/>
                    <a:pt x="422" y="101"/>
                    <a:pt x="422" y="101"/>
                  </a:cubicBezTo>
                  <a:cubicBezTo>
                    <a:pt x="423" y="101"/>
                    <a:pt x="423" y="101"/>
                    <a:pt x="423" y="101"/>
                  </a:cubicBezTo>
                  <a:close/>
                  <a:moveTo>
                    <a:pt x="430" y="97"/>
                  </a:moveTo>
                  <a:cubicBezTo>
                    <a:pt x="429" y="97"/>
                    <a:pt x="428" y="98"/>
                    <a:pt x="428" y="98"/>
                  </a:cubicBezTo>
                  <a:cubicBezTo>
                    <a:pt x="428" y="98"/>
                    <a:pt x="428" y="98"/>
                    <a:pt x="428" y="98"/>
                  </a:cubicBezTo>
                  <a:cubicBezTo>
                    <a:pt x="428" y="97"/>
                    <a:pt x="427" y="96"/>
                    <a:pt x="426" y="97"/>
                  </a:cubicBezTo>
                  <a:cubicBezTo>
                    <a:pt x="424" y="98"/>
                    <a:pt x="422" y="99"/>
                    <a:pt x="420" y="100"/>
                  </a:cubicBezTo>
                  <a:cubicBezTo>
                    <a:pt x="420" y="100"/>
                    <a:pt x="419" y="100"/>
                    <a:pt x="419" y="99"/>
                  </a:cubicBezTo>
                  <a:cubicBezTo>
                    <a:pt x="422" y="96"/>
                    <a:pt x="425" y="94"/>
                    <a:pt x="427" y="90"/>
                  </a:cubicBezTo>
                  <a:cubicBezTo>
                    <a:pt x="427" y="90"/>
                    <a:pt x="427" y="90"/>
                    <a:pt x="427" y="89"/>
                  </a:cubicBezTo>
                  <a:cubicBezTo>
                    <a:pt x="429" y="91"/>
                    <a:pt x="432" y="93"/>
                    <a:pt x="436" y="95"/>
                  </a:cubicBezTo>
                  <a:cubicBezTo>
                    <a:pt x="434" y="95"/>
                    <a:pt x="432" y="96"/>
                    <a:pt x="430" y="97"/>
                  </a:cubicBezTo>
                  <a:close/>
                  <a:moveTo>
                    <a:pt x="425" y="89"/>
                  </a:moveTo>
                  <a:cubicBezTo>
                    <a:pt x="409" y="96"/>
                    <a:pt x="416" y="91"/>
                    <a:pt x="421" y="86"/>
                  </a:cubicBezTo>
                  <a:cubicBezTo>
                    <a:pt x="421" y="85"/>
                    <a:pt x="421" y="85"/>
                    <a:pt x="421" y="84"/>
                  </a:cubicBezTo>
                  <a:cubicBezTo>
                    <a:pt x="423" y="86"/>
                    <a:pt x="424" y="87"/>
                    <a:pt x="426" y="88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6" y="89"/>
                    <a:pt x="425" y="89"/>
                    <a:pt x="425" y="89"/>
                  </a:cubicBezTo>
                  <a:close/>
                  <a:moveTo>
                    <a:pt x="420" y="84"/>
                  </a:moveTo>
                  <a:cubicBezTo>
                    <a:pt x="417" y="84"/>
                    <a:pt x="414" y="84"/>
                    <a:pt x="412" y="85"/>
                  </a:cubicBezTo>
                  <a:cubicBezTo>
                    <a:pt x="412" y="82"/>
                    <a:pt x="413" y="80"/>
                    <a:pt x="416" y="82"/>
                  </a:cubicBezTo>
                  <a:cubicBezTo>
                    <a:pt x="418" y="82"/>
                    <a:pt x="419" y="83"/>
                    <a:pt x="420" y="84"/>
                  </a:cubicBezTo>
                  <a:cubicBezTo>
                    <a:pt x="420" y="84"/>
                    <a:pt x="420" y="84"/>
                    <a:pt x="420" y="84"/>
                  </a:cubicBezTo>
                  <a:close/>
                  <a:moveTo>
                    <a:pt x="412" y="90"/>
                  </a:moveTo>
                  <a:cubicBezTo>
                    <a:pt x="412" y="89"/>
                    <a:pt x="412" y="88"/>
                    <a:pt x="412" y="87"/>
                  </a:cubicBezTo>
                  <a:cubicBezTo>
                    <a:pt x="416" y="86"/>
                    <a:pt x="414" y="88"/>
                    <a:pt x="412" y="90"/>
                  </a:cubicBezTo>
                  <a:close/>
                  <a:moveTo>
                    <a:pt x="413" y="101"/>
                  </a:moveTo>
                  <a:cubicBezTo>
                    <a:pt x="414" y="99"/>
                    <a:pt x="414" y="97"/>
                    <a:pt x="413" y="95"/>
                  </a:cubicBezTo>
                  <a:cubicBezTo>
                    <a:pt x="417" y="94"/>
                    <a:pt x="424" y="91"/>
                    <a:pt x="421" y="95"/>
                  </a:cubicBezTo>
                  <a:cubicBezTo>
                    <a:pt x="418" y="98"/>
                    <a:pt x="415" y="100"/>
                    <a:pt x="412" y="104"/>
                  </a:cubicBezTo>
                  <a:cubicBezTo>
                    <a:pt x="412" y="104"/>
                    <a:pt x="412" y="105"/>
                    <a:pt x="412" y="105"/>
                  </a:cubicBezTo>
                  <a:cubicBezTo>
                    <a:pt x="405" y="110"/>
                    <a:pt x="398" y="114"/>
                    <a:pt x="389" y="117"/>
                  </a:cubicBezTo>
                  <a:cubicBezTo>
                    <a:pt x="389" y="117"/>
                    <a:pt x="389" y="117"/>
                    <a:pt x="389" y="117"/>
                  </a:cubicBezTo>
                  <a:cubicBezTo>
                    <a:pt x="388" y="117"/>
                    <a:pt x="388" y="117"/>
                    <a:pt x="388" y="117"/>
                  </a:cubicBezTo>
                  <a:cubicBezTo>
                    <a:pt x="388" y="116"/>
                    <a:pt x="394" y="112"/>
                    <a:pt x="395" y="112"/>
                  </a:cubicBezTo>
                  <a:cubicBezTo>
                    <a:pt x="396" y="111"/>
                    <a:pt x="397" y="109"/>
                    <a:pt x="397" y="108"/>
                  </a:cubicBezTo>
                  <a:cubicBezTo>
                    <a:pt x="403" y="108"/>
                    <a:pt x="410" y="107"/>
                    <a:pt x="413" y="101"/>
                  </a:cubicBezTo>
                  <a:close/>
                  <a:moveTo>
                    <a:pt x="385" y="106"/>
                  </a:moveTo>
                  <a:cubicBezTo>
                    <a:pt x="388" y="106"/>
                    <a:pt x="390" y="107"/>
                    <a:pt x="392" y="107"/>
                  </a:cubicBezTo>
                  <a:cubicBezTo>
                    <a:pt x="388" y="109"/>
                    <a:pt x="384" y="111"/>
                    <a:pt x="379" y="113"/>
                  </a:cubicBezTo>
                  <a:cubicBezTo>
                    <a:pt x="382" y="112"/>
                    <a:pt x="384" y="109"/>
                    <a:pt x="385" y="107"/>
                  </a:cubicBezTo>
                  <a:cubicBezTo>
                    <a:pt x="385" y="106"/>
                    <a:pt x="385" y="106"/>
                    <a:pt x="385" y="106"/>
                  </a:cubicBezTo>
                  <a:close/>
                  <a:moveTo>
                    <a:pt x="375" y="109"/>
                  </a:moveTo>
                  <a:cubicBezTo>
                    <a:pt x="368" y="113"/>
                    <a:pt x="374" y="108"/>
                    <a:pt x="375" y="105"/>
                  </a:cubicBezTo>
                  <a:cubicBezTo>
                    <a:pt x="376" y="105"/>
                    <a:pt x="376" y="104"/>
                    <a:pt x="376" y="104"/>
                  </a:cubicBezTo>
                  <a:cubicBezTo>
                    <a:pt x="378" y="104"/>
                    <a:pt x="381" y="105"/>
                    <a:pt x="383" y="105"/>
                  </a:cubicBezTo>
                  <a:cubicBezTo>
                    <a:pt x="379" y="107"/>
                    <a:pt x="379" y="107"/>
                    <a:pt x="375" y="109"/>
                  </a:cubicBezTo>
                  <a:close/>
                  <a:moveTo>
                    <a:pt x="366" y="108"/>
                  </a:moveTo>
                  <a:cubicBezTo>
                    <a:pt x="366" y="107"/>
                    <a:pt x="365" y="107"/>
                    <a:pt x="365" y="107"/>
                  </a:cubicBezTo>
                  <a:cubicBezTo>
                    <a:pt x="364" y="104"/>
                    <a:pt x="368" y="103"/>
                    <a:pt x="373" y="104"/>
                  </a:cubicBezTo>
                  <a:cubicBezTo>
                    <a:pt x="371" y="105"/>
                    <a:pt x="368" y="106"/>
                    <a:pt x="366" y="108"/>
                  </a:cubicBezTo>
                  <a:close/>
                  <a:moveTo>
                    <a:pt x="368" y="111"/>
                  </a:moveTo>
                  <a:cubicBezTo>
                    <a:pt x="368" y="110"/>
                    <a:pt x="368" y="110"/>
                    <a:pt x="367" y="110"/>
                  </a:cubicBezTo>
                  <a:cubicBezTo>
                    <a:pt x="372" y="107"/>
                    <a:pt x="372" y="107"/>
                    <a:pt x="368" y="111"/>
                  </a:cubicBezTo>
                  <a:close/>
                  <a:moveTo>
                    <a:pt x="375" y="114"/>
                  </a:moveTo>
                  <a:cubicBezTo>
                    <a:pt x="374" y="114"/>
                    <a:pt x="373" y="113"/>
                    <a:pt x="372" y="113"/>
                  </a:cubicBezTo>
                  <a:cubicBezTo>
                    <a:pt x="376" y="111"/>
                    <a:pt x="380" y="109"/>
                    <a:pt x="375" y="114"/>
                  </a:cubicBezTo>
                  <a:close/>
                  <a:moveTo>
                    <a:pt x="393" y="109"/>
                  </a:moveTo>
                  <a:cubicBezTo>
                    <a:pt x="392" y="110"/>
                    <a:pt x="388" y="114"/>
                    <a:pt x="386" y="116"/>
                  </a:cubicBezTo>
                  <a:cubicBezTo>
                    <a:pt x="384" y="116"/>
                    <a:pt x="381" y="116"/>
                    <a:pt x="379" y="115"/>
                  </a:cubicBezTo>
                  <a:cubicBezTo>
                    <a:pt x="384" y="114"/>
                    <a:pt x="388" y="111"/>
                    <a:pt x="393" y="109"/>
                  </a:cubicBezTo>
                  <a:close/>
                  <a:moveTo>
                    <a:pt x="415" y="106"/>
                  </a:moveTo>
                  <a:cubicBezTo>
                    <a:pt x="416" y="106"/>
                    <a:pt x="417" y="106"/>
                    <a:pt x="418" y="105"/>
                  </a:cubicBezTo>
                  <a:cubicBezTo>
                    <a:pt x="416" y="108"/>
                    <a:pt x="412" y="110"/>
                    <a:pt x="411" y="111"/>
                  </a:cubicBezTo>
                  <a:cubicBezTo>
                    <a:pt x="408" y="113"/>
                    <a:pt x="404" y="116"/>
                    <a:pt x="400" y="118"/>
                  </a:cubicBezTo>
                  <a:cubicBezTo>
                    <a:pt x="398" y="118"/>
                    <a:pt x="395" y="118"/>
                    <a:pt x="392" y="118"/>
                  </a:cubicBezTo>
                  <a:cubicBezTo>
                    <a:pt x="401" y="115"/>
                    <a:pt x="408" y="110"/>
                    <a:pt x="415" y="106"/>
                  </a:cubicBezTo>
                  <a:close/>
                  <a:moveTo>
                    <a:pt x="441" y="97"/>
                  </a:moveTo>
                  <a:cubicBezTo>
                    <a:pt x="443" y="98"/>
                    <a:pt x="445" y="99"/>
                    <a:pt x="447" y="99"/>
                  </a:cubicBezTo>
                  <a:cubicBezTo>
                    <a:pt x="442" y="101"/>
                    <a:pt x="437" y="104"/>
                    <a:pt x="433" y="106"/>
                  </a:cubicBezTo>
                  <a:cubicBezTo>
                    <a:pt x="433" y="106"/>
                    <a:pt x="433" y="107"/>
                    <a:pt x="432" y="107"/>
                  </a:cubicBezTo>
                  <a:cubicBezTo>
                    <a:pt x="432" y="107"/>
                    <a:pt x="431" y="107"/>
                    <a:pt x="430" y="107"/>
                  </a:cubicBezTo>
                  <a:cubicBezTo>
                    <a:pt x="434" y="104"/>
                    <a:pt x="438" y="101"/>
                    <a:pt x="441" y="97"/>
                  </a:cubicBezTo>
                  <a:close/>
                  <a:moveTo>
                    <a:pt x="452" y="79"/>
                  </a:moveTo>
                  <a:cubicBezTo>
                    <a:pt x="456" y="77"/>
                    <a:pt x="462" y="76"/>
                    <a:pt x="467" y="75"/>
                  </a:cubicBezTo>
                  <a:cubicBezTo>
                    <a:pt x="464" y="76"/>
                    <a:pt x="461" y="78"/>
                    <a:pt x="458" y="80"/>
                  </a:cubicBezTo>
                  <a:cubicBezTo>
                    <a:pt x="455" y="80"/>
                    <a:pt x="452" y="80"/>
                    <a:pt x="452" y="79"/>
                  </a:cubicBezTo>
                  <a:close/>
                  <a:moveTo>
                    <a:pt x="473" y="84"/>
                  </a:moveTo>
                  <a:cubicBezTo>
                    <a:pt x="476" y="84"/>
                    <a:pt x="478" y="83"/>
                    <a:pt x="481" y="83"/>
                  </a:cubicBezTo>
                  <a:cubicBezTo>
                    <a:pt x="479" y="84"/>
                    <a:pt x="477" y="85"/>
                    <a:pt x="475" y="86"/>
                  </a:cubicBezTo>
                  <a:cubicBezTo>
                    <a:pt x="475" y="86"/>
                    <a:pt x="474" y="85"/>
                    <a:pt x="473" y="84"/>
                  </a:cubicBezTo>
                  <a:close/>
                  <a:moveTo>
                    <a:pt x="468" y="81"/>
                  </a:moveTo>
                  <a:cubicBezTo>
                    <a:pt x="468" y="81"/>
                    <a:pt x="467" y="81"/>
                    <a:pt x="466" y="81"/>
                  </a:cubicBezTo>
                  <a:cubicBezTo>
                    <a:pt x="467" y="80"/>
                    <a:pt x="468" y="80"/>
                    <a:pt x="469" y="80"/>
                  </a:cubicBezTo>
                  <a:cubicBezTo>
                    <a:pt x="469" y="80"/>
                    <a:pt x="468" y="81"/>
                    <a:pt x="468" y="81"/>
                  </a:cubicBezTo>
                  <a:close/>
                  <a:moveTo>
                    <a:pt x="443" y="109"/>
                  </a:moveTo>
                  <a:cubicBezTo>
                    <a:pt x="443" y="109"/>
                    <a:pt x="442" y="109"/>
                    <a:pt x="442" y="109"/>
                  </a:cubicBezTo>
                  <a:cubicBezTo>
                    <a:pt x="442" y="108"/>
                    <a:pt x="443" y="108"/>
                    <a:pt x="443" y="107"/>
                  </a:cubicBezTo>
                  <a:cubicBezTo>
                    <a:pt x="445" y="105"/>
                    <a:pt x="448" y="103"/>
                    <a:pt x="450" y="100"/>
                  </a:cubicBezTo>
                  <a:cubicBezTo>
                    <a:pt x="452" y="101"/>
                    <a:pt x="454" y="101"/>
                    <a:pt x="456" y="102"/>
                  </a:cubicBezTo>
                  <a:cubicBezTo>
                    <a:pt x="455" y="103"/>
                    <a:pt x="453" y="103"/>
                    <a:pt x="452" y="104"/>
                  </a:cubicBezTo>
                  <a:cubicBezTo>
                    <a:pt x="451" y="105"/>
                    <a:pt x="445" y="108"/>
                    <a:pt x="443" y="109"/>
                  </a:cubicBezTo>
                  <a:close/>
                  <a:moveTo>
                    <a:pt x="446" y="101"/>
                  </a:moveTo>
                  <a:cubicBezTo>
                    <a:pt x="444" y="103"/>
                    <a:pt x="442" y="105"/>
                    <a:pt x="440" y="108"/>
                  </a:cubicBezTo>
                  <a:cubicBezTo>
                    <a:pt x="438" y="107"/>
                    <a:pt x="437" y="107"/>
                    <a:pt x="436" y="107"/>
                  </a:cubicBezTo>
                  <a:cubicBezTo>
                    <a:pt x="440" y="105"/>
                    <a:pt x="444" y="104"/>
                    <a:pt x="446" y="101"/>
                  </a:cubicBezTo>
                  <a:close/>
                  <a:moveTo>
                    <a:pt x="456" y="104"/>
                  </a:moveTo>
                  <a:cubicBezTo>
                    <a:pt x="457" y="104"/>
                    <a:pt x="458" y="103"/>
                    <a:pt x="460" y="102"/>
                  </a:cubicBezTo>
                  <a:cubicBezTo>
                    <a:pt x="460" y="102"/>
                    <a:pt x="461" y="102"/>
                    <a:pt x="462" y="102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58" y="107"/>
                    <a:pt x="453" y="110"/>
                    <a:pt x="449" y="113"/>
                  </a:cubicBezTo>
                  <a:cubicBezTo>
                    <a:pt x="448" y="112"/>
                    <a:pt x="447" y="111"/>
                    <a:pt x="445" y="110"/>
                  </a:cubicBezTo>
                  <a:cubicBezTo>
                    <a:pt x="449" y="108"/>
                    <a:pt x="453" y="106"/>
                    <a:pt x="456" y="104"/>
                  </a:cubicBezTo>
                  <a:close/>
                  <a:moveTo>
                    <a:pt x="37" y="391"/>
                  </a:moveTo>
                  <a:cubicBezTo>
                    <a:pt x="37" y="392"/>
                    <a:pt x="37" y="392"/>
                    <a:pt x="38" y="392"/>
                  </a:cubicBezTo>
                  <a:cubicBezTo>
                    <a:pt x="41" y="391"/>
                    <a:pt x="53" y="386"/>
                    <a:pt x="46" y="393"/>
                  </a:cubicBezTo>
                  <a:cubicBezTo>
                    <a:pt x="44" y="396"/>
                    <a:pt x="41" y="398"/>
                    <a:pt x="39" y="401"/>
                  </a:cubicBezTo>
                  <a:cubicBezTo>
                    <a:pt x="38" y="398"/>
                    <a:pt x="38" y="395"/>
                    <a:pt x="37" y="391"/>
                  </a:cubicBezTo>
                  <a:close/>
                  <a:moveTo>
                    <a:pt x="34" y="372"/>
                  </a:moveTo>
                  <a:cubicBezTo>
                    <a:pt x="38" y="369"/>
                    <a:pt x="42" y="367"/>
                    <a:pt x="47" y="366"/>
                  </a:cubicBezTo>
                  <a:cubicBezTo>
                    <a:pt x="49" y="366"/>
                    <a:pt x="50" y="365"/>
                    <a:pt x="52" y="365"/>
                  </a:cubicBezTo>
                  <a:cubicBezTo>
                    <a:pt x="52" y="365"/>
                    <a:pt x="52" y="366"/>
                    <a:pt x="51" y="366"/>
                  </a:cubicBezTo>
                  <a:cubicBezTo>
                    <a:pt x="50" y="367"/>
                    <a:pt x="49" y="369"/>
                    <a:pt x="47" y="370"/>
                  </a:cubicBezTo>
                  <a:cubicBezTo>
                    <a:pt x="43" y="373"/>
                    <a:pt x="39" y="376"/>
                    <a:pt x="35" y="380"/>
                  </a:cubicBezTo>
                  <a:cubicBezTo>
                    <a:pt x="34" y="377"/>
                    <a:pt x="34" y="374"/>
                    <a:pt x="34" y="372"/>
                  </a:cubicBezTo>
                  <a:close/>
                  <a:moveTo>
                    <a:pt x="35" y="383"/>
                  </a:moveTo>
                  <a:cubicBezTo>
                    <a:pt x="37" y="382"/>
                    <a:pt x="39" y="381"/>
                    <a:pt x="41" y="380"/>
                  </a:cubicBezTo>
                  <a:cubicBezTo>
                    <a:pt x="43" y="378"/>
                    <a:pt x="46" y="378"/>
                    <a:pt x="48" y="379"/>
                  </a:cubicBezTo>
                  <a:cubicBezTo>
                    <a:pt x="45" y="383"/>
                    <a:pt x="40" y="386"/>
                    <a:pt x="37" y="390"/>
                  </a:cubicBezTo>
                  <a:cubicBezTo>
                    <a:pt x="37" y="390"/>
                    <a:pt x="37" y="390"/>
                    <a:pt x="37" y="390"/>
                  </a:cubicBezTo>
                  <a:cubicBezTo>
                    <a:pt x="36" y="388"/>
                    <a:pt x="36" y="385"/>
                    <a:pt x="35" y="383"/>
                  </a:cubicBezTo>
                  <a:cubicBezTo>
                    <a:pt x="35" y="383"/>
                    <a:pt x="35" y="383"/>
                    <a:pt x="35" y="383"/>
                  </a:cubicBezTo>
                  <a:close/>
                  <a:moveTo>
                    <a:pt x="51" y="397"/>
                  </a:moveTo>
                  <a:cubicBezTo>
                    <a:pt x="51" y="397"/>
                    <a:pt x="51" y="397"/>
                    <a:pt x="51" y="397"/>
                  </a:cubicBezTo>
                  <a:cubicBezTo>
                    <a:pt x="48" y="398"/>
                    <a:pt x="41" y="401"/>
                    <a:pt x="46" y="396"/>
                  </a:cubicBezTo>
                  <a:cubicBezTo>
                    <a:pt x="48" y="394"/>
                    <a:pt x="50" y="392"/>
                    <a:pt x="51" y="389"/>
                  </a:cubicBezTo>
                  <a:cubicBezTo>
                    <a:pt x="52" y="392"/>
                    <a:pt x="51" y="395"/>
                    <a:pt x="51" y="397"/>
                  </a:cubicBezTo>
                  <a:close/>
                  <a:moveTo>
                    <a:pt x="40" y="403"/>
                  </a:moveTo>
                  <a:cubicBezTo>
                    <a:pt x="42" y="403"/>
                    <a:pt x="52" y="397"/>
                    <a:pt x="49" y="403"/>
                  </a:cubicBezTo>
                  <a:cubicBezTo>
                    <a:pt x="48" y="405"/>
                    <a:pt x="46" y="407"/>
                    <a:pt x="44" y="409"/>
                  </a:cubicBezTo>
                  <a:cubicBezTo>
                    <a:pt x="43" y="411"/>
                    <a:pt x="42" y="413"/>
                    <a:pt x="43" y="414"/>
                  </a:cubicBezTo>
                  <a:cubicBezTo>
                    <a:pt x="42" y="411"/>
                    <a:pt x="41" y="407"/>
                    <a:pt x="40" y="403"/>
                  </a:cubicBezTo>
                  <a:cubicBezTo>
                    <a:pt x="40" y="403"/>
                    <a:pt x="40" y="403"/>
                    <a:pt x="40" y="403"/>
                  </a:cubicBezTo>
                  <a:close/>
                  <a:moveTo>
                    <a:pt x="45" y="419"/>
                  </a:moveTo>
                  <a:cubicBezTo>
                    <a:pt x="45" y="419"/>
                    <a:pt x="45" y="419"/>
                    <a:pt x="45" y="419"/>
                  </a:cubicBezTo>
                  <a:cubicBezTo>
                    <a:pt x="45" y="420"/>
                    <a:pt x="45" y="420"/>
                    <a:pt x="44" y="420"/>
                  </a:cubicBezTo>
                  <a:cubicBezTo>
                    <a:pt x="44" y="419"/>
                    <a:pt x="44" y="418"/>
                    <a:pt x="44" y="418"/>
                  </a:cubicBezTo>
                  <a:cubicBezTo>
                    <a:pt x="44" y="418"/>
                    <a:pt x="44" y="419"/>
                    <a:pt x="45" y="419"/>
                  </a:cubicBezTo>
                  <a:close/>
                  <a:moveTo>
                    <a:pt x="46" y="416"/>
                  </a:moveTo>
                  <a:cubicBezTo>
                    <a:pt x="44" y="412"/>
                    <a:pt x="47" y="409"/>
                    <a:pt x="50" y="405"/>
                  </a:cubicBezTo>
                  <a:cubicBezTo>
                    <a:pt x="49" y="406"/>
                    <a:pt x="49" y="408"/>
                    <a:pt x="48" y="409"/>
                  </a:cubicBezTo>
                  <a:cubicBezTo>
                    <a:pt x="47" y="412"/>
                    <a:pt x="47" y="414"/>
                    <a:pt x="46" y="416"/>
                  </a:cubicBezTo>
                  <a:close/>
                  <a:moveTo>
                    <a:pt x="51" y="381"/>
                  </a:moveTo>
                  <a:cubicBezTo>
                    <a:pt x="51" y="382"/>
                    <a:pt x="51" y="384"/>
                    <a:pt x="51" y="386"/>
                  </a:cubicBezTo>
                  <a:cubicBezTo>
                    <a:pt x="51" y="386"/>
                    <a:pt x="51" y="386"/>
                    <a:pt x="51" y="386"/>
                  </a:cubicBezTo>
                  <a:cubicBezTo>
                    <a:pt x="49" y="386"/>
                    <a:pt x="47" y="387"/>
                    <a:pt x="45" y="388"/>
                  </a:cubicBezTo>
                  <a:cubicBezTo>
                    <a:pt x="36" y="392"/>
                    <a:pt x="43" y="386"/>
                    <a:pt x="45" y="385"/>
                  </a:cubicBezTo>
                  <a:cubicBezTo>
                    <a:pt x="47" y="383"/>
                    <a:pt x="49" y="381"/>
                    <a:pt x="51" y="379"/>
                  </a:cubicBezTo>
                  <a:cubicBezTo>
                    <a:pt x="51" y="380"/>
                    <a:pt x="51" y="380"/>
                    <a:pt x="51" y="381"/>
                  </a:cubicBezTo>
                  <a:close/>
                  <a:moveTo>
                    <a:pt x="51" y="374"/>
                  </a:moveTo>
                  <a:cubicBezTo>
                    <a:pt x="49" y="374"/>
                    <a:pt x="48" y="374"/>
                    <a:pt x="46" y="375"/>
                  </a:cubicBezTo>
                  <a:cubicBezTo>
                    <a:pt x="44" y="376"/>
                    <a:pt x="42" y="377"/>
                    <a:pt x="40" y="378"/>
                  </a:cubicBezTo>
                  <a:cubicBezTo>
                    <a:pt x="37" y="380"/>
                    <a:pt x="36" y="380"/>
                    <a:pt x="39" y="379"/>
                  </a:cubicBezTo>
                  <a:cubicBezTo>
                    <a:pt x="43" y="375"/>
                    <a:pt x="47" y="372"/>
                    <a:pt x="51" y="369"/>
                  </a:cubicBezTo>
                  <a:cubicBezTo>
                    <a:pt x="51" y="371"/>
                    <a:pt x="51" y="372"/>
                    <a:pt x="51" y="374"/>
                  </a:cubicBezTo>
                  <a:close/>
                  <a:moveTo>
                    <a:pt x="53" y="362"/>
                  </a:moveTo>
                  <a:cubicBezTo>
                    <a:pt x="46" y="364"/>
                    <a:pt x="39" y="366"/>
                    <a:pt x="33" y="369"/>
                  </a:cubicBezTo>
                  <a:cubicBezTo>
                    <a:pt x="33" y="367"/>
                    <a:pt x="33" y="365"/>
                    <a:pt x="33" y="363"/>
                  </a:cubicBezTo>
                  <a:cubicBezTo>
                    <a:pt x="45" y="360"/>
                    <a:pt x="55" y="354"/>
                    <a:pt x="66" y="348"/>
                  </a:cubicBezTo>
                  <a:cubicBezTo>
                    <a:pt x="71" y="346"/>
                    <a:pt x="75" y="344"/>
                    <a:pt x="79" y="342"/>
                  </a:cubicBezTo>
                  <a:cubicBezTo>
                    <a:pt x="85" y="340"/>
                    <a:pt x="85" y="340"/>
                    <a:pt x="80" y="343"/>
                  </a:cubicBezTo>
                  <a:cubicBezTo>
                    <a:pt x="76" y="347"/>
                    <a:pt x="71" y="349"/>
                    <a:pt x="67" y="353"/>
                  </a:cubicBezTo>
                  <a:cubicBezTo>
                    <a:pt x="65" y="352"/>
                    <a:pt x="63" y="351"/>
                    <a:pt x="60" y="353"/>
                  </a:cubicBezTo>
                  <a:cubicBezTo>
                    <a:pt x="56" y="355"/>
                    <a:pt x="54" y="359"/>
                    <a:pt x="53" y="362"/>
                  </a:cubicBezTo>
                  <a:close/>
                  <a:moveTo>
                    <a:pt x="53" y="230"/>
                  </a:moveTo>
                  <a:cubicBezTo>
                    <a:pt x="56" y="229"/>
                    <a:pt x="59" y="228"/>
                    <a:pt x="63" y="226"/>
                  </a:cubicBezTo>
                  <a:cubicBezTo>
                    <a:pt x="65" y="225"/>
                    <a:pt x="79" y="216"/>
                    <a:pt x="68" y="224"/>
                  </a:cubicBezTo>
                  <a:cubicBezTo>
                    <a:pt x="63" y="228"/>
                    <a:pt x="57" y="230"/>
                    <a:pt x="51" y="234"/>
                  </a:cubicBezTo>
                  <a:cubicBezTo>
                    <a:pt x="52" y="232"/>
                    <a:pt x="52" y="231"/>
                    <a:pt x="53" y="230"/>
                  </a:cubicBezTo>
                  <a:close/>
                  <a:moveTo>
                    <a:pt x="78" y="181"/>
                  </a:moveTo>
                  <a:cubicBezTo>
                    <a:pt x="83" y="180"/>
                    <a:pt x="84" y="179"/>
                    <a:pt x="77" y="183"/>
                  </a:cubicBezTo>
                  <a:cubicBezTo>
                    <a:pt x="78" y="182"/>
                    <a:pt x="78" y="182"/>
                    <a:pt x="78" y="181"/>
                  </a:cubicBezTo>
                  <a:close/>
                  <a:moveTo>
                    <a:pt x="74" y="188"/>
                  </a:moveTo>
                  <a:cubicBezTo>
                    <a:pt x="78" y="186"/>
                    <a:pt x="81" y="185"/>
                    <a:pt x="85" y="184"/>
                  </a:cubicBezTo>
                  <a:cubicBezTo>
                    <a:pt x="82" y="185"/>
                    <a:pt x="79" y="188"/>
                    <a:pt x="76" y="190"/>
                  </a:cubicBezTo>
                  <a:cubicBezTo>
                    <a:pt x="74" y="190"/>
                    <a:pt x="73" y="191"/>
                    <a:pt x="72" y="192"/>
                  </a:cubicBezTo>
                  <a:cubicBezTo>
                    <a:pt x="72" y="190"/>
                    <a:pt x="73" y="189"/>
                    <a:pt x="74" y="188"/>
                  </a:cubicBezTo>
                  <a:close/>
                  <a:moveTo>
                    <a:pt x="66" y="201"/>
                  </a:moveTo>
                  <a:cubicBezTo>
                    <a:pt x="68" y="201"/>
                    <a:pt x="70" y="200"/>
                    <a:pt x="72" y="199"/>
                  </a:cubicBezTo>
                  <a:cubicBezTo>
                    <a:pt x="77" y="197"/>
                    <a:pt x="93" y="190"/>
                    <a:pt x="80" y="199"/>
                  </a:cubicBezTo>
                  <a:cubicBezTo>
                    <a:pt x="75" y="203"/>
                    <a:pt x="68" y="206"/>
                    <a:pt x="62" y="210"/>
                  </a:cubicBezTo>
                  <a:cubicBezTo>
                    <a:pt x="63" y="207"/>
                    <a:pt x="65" y="204"/>
                    <a:pt x="66" y="201"/>
                  </a:cubicBezTo>
                  <a:close/>
                  <a:moveTo>
                    <a:pt x="59" y="215"/>
                  </a:moveTo>
                  <a:cubicBezTo>
                    <a:pt x="63" y="215"/>
                    <a:pt x="66" y="214"/>
                    <a:pt x="69" y="213"/>
                  </a:cubicBezTo>
                  <a:cubicBezTo>
                    <a:pt x="74" y="210"/>
                    <a:pt x="79" y="208"/>
                    <a:pt x="85" y="206"/>
                  </a:cubicBezTo>
                  <a:cubicBezTo>
                    <a:pt x="82" y="207"/>
                    <a:pt x="79" y="209"/>
                    <a:pt x="76" y="210"/>
                  </a:cubicBezTo>
                  <a:cubicBezTo>
                    <a:pt x="69" y="214"/>
                    <a:pt x="62" y="216"/>
                    <a:pt x="57" y="221"/>
                  </a:cubicBezTo>
                  <a:cubicBezTo>
                    <a:pt x="57" y="219"/>
                    <a:pt x="58" y="217"/>
                    <a:pt x="59" y="215"/>
                  </a:cubicBezTo>
                  <a:close/>
                  <a:moveTo>
                    <a:pt x="48" y="241"/>
                  </a:moveTo>
                  <a:cubicBezTo>
                    <a:pt x="52" y="240"/>
                    <a:pt x="56" y="239"/>
                    <a:pt x="60" y="237"/>
                  </a:cubicBezTo>
                  <a:cubicBezTo>
                    <a:pt x="64" y="236"/>
                    <a:pt x="82" y="228"/>
                    <a:pt x="69" y="237"/>
                  </a:cubicBezTo>
                  <a:cubicBezTo>
                    <a:pt x="62" y="242"/>
                    <a:pt x="53" y="245"/>
                    <a:pt x="45" y="250"/>
                  </a:cubicBezTo>
                  <a:cubicBezTo>
                    <a:pt x="46" y="247"/>
                    <a:pt x="47" y="244"/>
                    <a:pt x="48" y="241"/>
                  </a:cubicBezTo>
                  <a:close/>
                  <a:moveTo>
                    <a:pt x="79" y="240"/>
                  </a:moveTo>
                  <a:cubicBezTo>
                    <a:pt x="74" y="241"/>
                    <a:pt x="70" y="242"/>
                    <a:pt x="66" y="244"/>
                  </a:cubicBezTo>
                  <a:cubicBezTo>
                    <a:pt x="63" y="245"/>
                    <a:pt x="60" y="246"/>
                    <a:pt x="57" y="248"/>
                  </a:cubicBezTo>
                  <a:cubicBezTo>
                    <a:pt x="61" y="246"/>
                    <a:pt x="39" y="257"/>
                    <a:pt x="47" y="251"/>
                  </a:cubicBezTo>
                  <a:cubicBezTo>
                    <a:pt x="56" y="244"/>
                    <a:pt x="69" y="242"/>
                    <a:pt x="77" y="233"/>
                  </a:cubicBezTo>
                  <a:cubicBezTo>
                    <a:pt x="78" y="235"/>
                    <a:pt x="78" y="237"/>
                    <a:pt x="79" y="240"/>
                  </a:cubicBezTo>
                  <a:close/>
                  <a:moveTo>
                    <a:pt x="44" y="255"/>
                  </a:moveTo>
                  <a:cubicBezTo>
                    <a:pt x="49" y="254"/>
                    <a:pt x="54" y="252"/>
                    <a:pt x="58" y="250"/>
                  </a:cubicBezTo>
                  <a:cubicBezTo>
                    <a:pt x="64" y="247"/>
                    <a:pt x="69" y="245"/>
                    <a:pt x="75" y="243"/>
                  </a:cubicBezTo>
                  <a:cubicBezTo>
                    <a:pt x="82" y="240"/>
                    <a:pt x="79" y="241"/>
                    <a:pt x="76" y="244"/>
                  </a:cubicBezTo>
                  <a:cubicBezTo>
                    <a:pt x="64" y="251"/>
                    <a:pt x="52" y="256"/>
                    <a:pt x="41" y="264"/>
                  </a:cubicBezTo>
                  <a:cubicBezTo>
                    <a:pt x="42" y="261"/>
                    <a:pt x="43" y="258"/>
                    <a:pt x="44" y="255"/>
                  </a:cubicBezTo>
                  <a:close/>
                  <a:moveTo>
                    <a:pt x="40" y="268"/>
                  </a:moveTo>
                  <a:cubicBezTo>
                    <a:pt x="47" y="266"/>
                    <a:pt x="53" y="263"/>
                    <a:pt x="60" y="261"/>
                  </a:cubicBezTo>
                  <a:cubicBezTo>
                    <a:pt x="65" y="258"/>
                    <a:pt x="70" y="256"/>
                    <a:pt x="76" y="253"/>
                  </a:cubicBezTo>
                  <a:cubicBezTo>
                    <a:pt x="79" y="252"/>
                    <a:pt x="91" y="249"/>
                    <a:pt x="82" y="255"/>
                  </a:cubicBezTo>
                  <a:cubicBezTo>
                    <a:pt x="68" y="264"/>
                    <a:pt x="51" y="267"/>
                    <a:pt x="38" y="278"/>
                  </a:cubicBezTo>
                  <a:cubicBezTo>
                    <a:pt x="39" y="275"/>
                    <a:pt x="39" y="272"/>
                    <a:pt x="40" y="268"/>
                  </a:cubicBezTo>
                  <a:close/>
                  <a:moveTo>
                    <a:pt x="37" y="282"/>
                  </a:moveTo>
                  <a:cubicBezTo>
                    <a:pt x="47" y="279"/>
                    <a:pt x="56" y="275"/>
                    <a:pt x="66" y="271"/>
                  </a:cubicBezTo>
                  <a:cubicBezTo>
                    <a:pt x="74" y="267"/>
                    <a:pt x="82" y="264"/>
                    <a:pt x="90" y="261"/>
                  </a:cubicBezTo>
                  <a:cubicBezTo>
                    <a:pt x="102" y="256"/>
                    <a:pt x="87" y="263"/>
                    <a:pt x="85" y="265"/>
                  </a:cubicBezTo>
                  <a:cubicBezTo>
                    <a:pt x="68" y="274"/>
                    <a:pt x="50" y="279"/>
                    <a:pt x="35" y="291"/>
                  </a:cubicBezTo>
                  <a:cubicBezTo>
                    <a:pt x="36" y="288"/>
                    <a:pt x="36" y="285"/>
                    <a:pt x="37" y="282"/>
                  </a:cubicBezTo>
                  <a:close/>
                  <a:moveTo>
                    <a:pt x="35" y="295"/>
                  </a:moveTo>
                  <a:cubicBezTo>
                    <a:pt x="43" y="292"/>
                    <a:pt x="52" y="288"/>
                    <a:pt x="60" y="284"/>
                  </a:cubicBezTo>
                  <a:cubicBezTo>
                    <a:pt x="67" y="281"/>
                    <a:pt x="75" y="278"/>
                    <a:pt x="83" y="276"/>
                  </a:cubicBezTo>
                  <a:cubicBezTo>
                    <a:pt x="86" y="275"/>
                    <a:pt x="89" y="274"/>
                    <a:pt x="92" y="273"/>
                  </a:cubicBezTo>
                  <a:cubicBezTo>
                    <a:pt x="90" y="274"/>
                    <a:pt x="88" y="275"/>
                    <a:pt x="85" y="276"/>
                  </a:cubicBezTo>
                  <a:cubicBezTo>
                    <a:pt x="76" y="282"/>
                    <a:pt x="67" y="287"/>
                    <a:pt x="58" y="292"/>
                  </a:cubicBezTo>
                  <a:cubicBezTo>
                    <a:pt x="50" y="297"/>
                    <a:pt x="41" y="300"/>
                    <a:pt x="33" y="306"/>
                  </a:cubicBezTo>
                  <a:cubicBezTo>
                    <a:pt x="34" y="302"/>
                    <a:pt x="34" y="299"/>
                    <a:pt x="35" y="295"/>
                  </a:cubicBezTo>
                  <a:close/>
                  <a:moveTo>
                    <a:pt x="33" y="309"/>
                  </a:moveTo>
                  <a:cubicBezTo>
                    <a:pt x="33" y="309"/>
                    <a:pt x="33" y="308"/>
                    <a:pt x="33" y="308"/>
                  </a:cubicBezTo>
                  <a:cubicBezTo>
                    <a:pt x="45" y="303"/>
                    <a:pt x="57" y="299"/>
                    <a:pt x="68" y="294"/>
                  </a:cubicBezTo>
                  <a:cubicBezTo>
                    <a:pt x="74" y="292"/>
                    <a:pt x="80" y="289"/>
                    <a:pt x="86" y="286"/>
                  </a:cubicBezTo>
                  <a:cubicBezTo>
                    <a:pt x="89" y="285"/>
                    <a:pt x="106" y="276"/>
                    <a:pt x="93" y="284"/>
                  </a:cubicBezTo>
                  <a:cubicBezTo>
                    <a:pt x="73" y="295"/>
                    <a:pt x="50" y="304"/>
                    <a:pt x="32" y="319"/>
                  </a:cubicBezTo>
                  <a:cubicBezTo>
                    <a:pt x="32" y="315"/>
                    <a:pt x="33" y="312"/>
                    <a:pt x="33" y="309"/>
                  </a:cubicBezTo>
                  <a:close/>
                  <a:moveTo>
                    <a:pt x="57" y="331"/>
                  </a:moveTo>
                  <a:cubicBezTo>
                    <a:pt x="48" y="335"/>
                    <a:pt x="39" y="339"/>
                    <a:pt x="32" y="347"/>
                  </a:cubicBezTo>
                  <a:cubicBezTo>
                    <a:pt x="32" y="344"/>
                    <a:pt x="31" y="341"/>
                    <a:pt x="31" y="337"/>
                  </a:cubicBezTo>
                  <a:cubicBezTo>
                    <a:pt x="32" y="338"/>
                    <a:pt x="32" y="338"/>
                    <a:pt x="32" y="338"/>
                  </a:cubicBezTo>
                  <a:cubicBezTo>
                    <a:pt x="55" y="332"/>
                    <a:pt x="74" y="322"/>
                    <a:pt x="94" y="309"/>
                  </a:cubicBezTo>
                  <a:cubicBezTo>
                    <a:pt x="82" y="317"/>
                    <a:pt x="69" y="325"/>
                    <a:pt x="57" y="331"/>
                  </a:cubicBezTo>
                  <a:close/>
                  <a:moveTo>
                    <a:pt x="32" y="335"/>
                  </a:moveTo>
                  <a:cubicBezTo>
                    <a:pt x="32" y="331"/>
                    <a:pt x="32" y="326"/>
                    <a:pt x="32" y="322"/>
                  </a:cubicBezTo>
                  <a:cubicBezTo>
                    <a:pt x="46" y="318"/>
                    <a:pt x="59" y="311"/>
                    <a:pt x="73" y="305"/>
                  </a:cubicBezTo>
                  <a:cubicBezTo>
                    <a:pt x="77" y="304"/>
                    <a:pt x="82" y="302"/>
                    <a:pt x="86" y="300"/>
                  </a:cubicBezTo>
                  <a:cubicBezTo>
                    <a:pt x="90" y="298"/>
                    <a:pt x="95" y="297"/>
                    <a:pt x="99" y="295"/>
                  </a:cubicBezTo>
                  <a:cubicBezTo>
                    <a:pt x="100" y="295"/>
                    <a:pt x="101" y="294"/>
                    <a:pt x="101" y="294"/>
                  </a:cubicBezTo>
                  <a:cubicBezTo>
                    <a:pt x="101" y="294"/>
                    <a:pt x="100" y="295"/>
                    <a:pt x="100" y="295"/>
                  </a:cubicBezTo>
                  <a:cubicBezTo>
                    <a:pt x="88" y="302"/>
                    <a:pt x="75" y="306"/>
                    <a:pt x="63" y="313"/>
                  </a:cubicBezTo>
                  <a:cubicBezTo>
                    <a:pt x="52" y="320"/>
                    <a:pt x="41" y="327"/>
                    <a:pt x="32" y="335"/>
                  </a:cubicBezTo>
                  <a:close/>
                  <a:moveTo>
                    <a:pt x="32" y="349"/>
                  </a:moveTo>
                  <a:cubicBezTo>
                    <a:pt x="32" y="349"/>
                    <a:pt x="32" y="349"/>
                    <a:pt x="32" y="349"/>
                  </a:cubicBezTo>
                  <a:cubicBezTo>
                    <a:pt x="40" y="348"/>
                    <a:pt x="47" y="345"/>
                    <a:pt x="55" y="341"/>
                  </a:cubicBezTo>
                  <a:cubicBezTo>
                    <a:pt x="65" y="336"/>
                    <a:pt x="76" y="332"/>
                    <a:pt x="87" y="327"/>
                  </a:cubicBezTo>
                  <a:cubicBezTo>
                    <a:pt x="87" y="327"/>
                    <a:pt x="87" y="327"/>
                    <a:pt x="87" y="327"/>
                  </a:cubicBezTo>
                  <a:cubicBezTo>
                    <a:pt x="68" y="336"/>
                    <a:pt x="50" y="349"/>
                    <a:pt x="32" y="360"/>
                  </a:cubicBezTo>
                  <a:cubicBezTo>
                    <a:pt x="32" y="357"/>
                    <a:pt x="32" y="353"/>
                    <a:pt x="32" y="349"/>
                  </a:cubicBezTo>
                  <a:close/>
                  <a:moveTo>
                    <a:pt x="78" y="359"/>
                  </a:moveTo>
                  <a:cubicBezTo>
                    <a:pt x="80" y="359"/>
                    <a:pt x="81" y="358"/>
                    <a:pt x="83" y="358"/>
                  </a:cubicBezTo>
                  <a:cubicBezTo>
                    <a:pt x="81" y="361"/>
                    <a:pt x="79" y="362"/>
                    <a:pt x="76" y="359"/>
                  </a:cubicBezTo>
                  <a:cubicBezTo>
                    <a:pt x="74" y="358"/>
                    <a:pt x="73" y="356"/>
                    <a:pt x="71" y="355"/>
                  </a:cubicBezTo>
                  <a:cubicBezTo>
                    <a:pt x="75" y="355"/>
                    <a:pt x="79" y="354"/>
                    <a:pt x="77" y="357"/>
                  </a:cubicBezTo>
                  <a:cubicBezTo>
                    <a:pt x="76" y="358"/>
                    <a:pt x="77" y="359"/>
                    <a:pt x="78" y="359"/>
                  </a:cubicBezTo>
                  <a:close/>
                  <a:moveTo>
                    <a:pt x="84" y="355"/>
                  </a:moveTo>
                  <a:cubicBezTo>
                    <a:pt x="80" y="357"/>
                    <a:pt x="81" y="356"/>
                    <a:pt x="83" y="353"/>
                  </a:cubicBezTo>
                  <a:cubicBezTo>
                    <a:pt x="84" y="352"/>
                    <a:pt x="83" y="351"/>
                    <a:pt x="82" y="351"/>
                  </a:cubicBezTo>
                  <a:cubicBezTo>
                    <a:pt x="78" y="350"/>
                    <a:pt x="66" y="356"/>
                    <a:pt x="74" y="350"/>
                  </a:cubicBezTo>
                  <a:cubicBezTo>
                    <a:pt x="78" y="348"/>
                    <a:pt x="82" y="345"/>
                    <a:pt x="86" y="342"/>
                  </a:cubicBezTo>
                  <a:cubicBezTo>
                    <a:pt x="86" y="345"/>
                    <a:pt x="85" y="351"/>
                    <a:pt x="84" y="355"/>
                  </a:cubicBezTo>
                  <a:close/>
                  <a:moveTo>
                    <a:pt x="86" y="338"/>
                  </a:moveTo>
                  <a:cubicBezTo>
                    <a:pt x="77" y="340"/>
                    <a:pt x="69" y="344"/>
                    <a:pt x="61" y="348"/>
                  </a:cubicBezTo>
                  <a:cubicBezTo>
                    <a:pt x="57" y="351"/>
                    <a:pt x="53" y="353"/>
                    <a:pt x="48" y="355"/>
                  </a:cubicBezTo>
                  <a:cubicBezTo>
                    <a:pt x="49" y="355"/>
                    <a:pt x="27" y="366"/>
                    <a:pt x="39" y="359"/>
                  </a:cubicBezTo>
                  <a:cubicBezTo>
                    <a:pt x="55" y="349"/>
                    <a:pt x="72" y="340"/>
                    <a:pt x="87" y="329"/>
                  </a:cubicBezTo>
                  <a:cubicBezTo>
                    <a:pt x="87" y="332"/>
                    <a:pt x="87" y="335"/>
                    <a:pt x="86" y="338"/>
                  </a:cubicBezTo>
                  <a:close/>
                  <a:moveTo>
                    <a:pt x="89" y="319"/>
                  </a:moveTo>
                  <a:cubicBezTo>
                    <a:pt x="88" y="321"/>
                    <a:pt x="88" y="323"/>
                    <a:pt x="88" y="325"/>
                  </a:cubicBezTo>
                  <a:cubicBezTo>
                    <a:pt x="79" y="329"/>
                    <a:pt x="69" y="332"/>
                    <a:pt x="61" y="336"/>
                  </a:cubicBezTo>
                  <a:cubicBezTo>
                    <a:pt x="57" y="338"/>
                    <a:pt x="53" y="340"/>
                    <a:pt x="50" y="341"/>
                  </a:cubicBezTo>
                  <a:cubicBezTo>
                    <a:pt x="50" y="341"/>
                    <a:pt x="34" y="347"/>
                    <a:pt x="36" y="346"/>
                  </a:cubicBezTo>
                  <a:cubicBezTo>
                    <a:pt x="43" y="337"/>
                    <a:pt x="57" y="333"/>
                    <a:pt x="67" y="328"/>
                  </a:cubicBezTo>
                  <a:cubicBezTo>
                    <a:pt x="76" y="323"/>
                    <a:pt x="84" y="318"/>
                    <a:pt x="92" y="313"/>
                  </a:cubicBezTo>
                  <a:cubicBezTo>
                    <a:pt x="91" y="315"/>
                    <a:pt x="89" y="317"/>
                    <a:pt x="89" y="319"/>
                  </a:cubicBezTo>
                  <a:close/>
                  <a:moveTo>
                    <a:pt x="100" y="307"/>
                  </a:moveTo>
                  <a:cubicBezTo>
                    <a:pt x="99" y="306"/>
                    <a:pt x="99" y="306"/>
                    <a:pt x="98" y="306"/>
                  </a:cubicBezTo>
                  <a:cubicBezTo>
                    <a:pt x="88" y="311"/>
                    <a:pt x="79" y="317"/>
                    <a:pt x="69" y="322"/>
                  </a:cubicBezTo>
                  <a:cubicBezTo>
                    <a:pt x="61" y="326"/>
                    <a:pt x="53" y="329"/>
                    <a:pt x="46" y="331"/>
                  </a:cubicBezTo>
                  <a:cubicBezTo>
                    <a:pt x="39" y="334"/>
                    <a:pt x="30" y="339"/>
                    <a:pt x="44" y="328"/>
                  </a:cubicBezTo>
                  <a:cubicBezTo>
                    <a:pt x="64" y="314"/>
                    <a:pt x="87" y="306"/>
                    <a:pt x="107" y="293"/>
                  </a:cubicBezTo>
                  <a:cubicBezTo>
                    <a:pt x="107" y="298"/>
                    <a:pt x="103" y="303"/>
                    <a:pt x="100" y="307"/>
                  </a:cubicBezTo>
                  <a:close/>
                  <a:moveTo>
                    <a:pt x="35" y="319"/>
                  </a:moveTo>
                  <a:cubicBezTo>
                    <a:pt x="40" y="317"/>
                    <a:pt x="46" y="312"/>
                    <a:pt x="51" y="309"/>
                  </a:cubicBezTo>
                  <a:cubicBezTo>
                    <a:pt x="56" y="306"/>
                    <a:pt x="62" y="303"/>
                    <a:pt x="68" y="300"/>
                  </a:cubicBezTo>
                  <a:cubicBezTo>
                    <a:pt x="79" y="295"/>
                    <a:pt x="90" y="288"/>
                    <a:pt x="101" y="282"/>
                  </a:cubicBezTo>
                  <a:cubicBezTo>
                    <a:pt x="102" y="283"/>
                    <a:pt x="103" y="285"/>
                    <a:pt x="105" y="286"/>
                  </a:cubicBezTo>
                  <a:cubicBezTo>
                    <a:pt x="106" y="288"/>
                    <a:pt x="106" y="289"/>
                    <a:pt x="107" y="290"/>
                  </a:cubicBezTo>
                  <a:cubicBezTo>
                    <a:pt x="82" y="298"/>
                    <a:pt x="60" y="311"/>
                    <a:pt x="35" y="319"/>
                  </a:cubicBezTo>
                  <a:close/>
                  <a:moveTo>
                    <a:pt x="72" y="290"/>
                  </a:moveTo>
                  <a:cubicBezTo>
                    <a:pt x="64" y="294"/>
                    <a:pt x="56" y="297"/>
                    <a:pt x="47" y="300"/>
                  </a:cubicBezTo>
                  <a:cubicBezTo>
                    <a:pt x="47" y="301"/>
                    <a:pt x="33" y="308"/>
                    <a:pt x="40" y="303"/>
                  </a:cubicBezTo>
                  <a:cubicBezTo>
                    <a:pt x="58" y="291"/>
                    <a:pt x="80" y="285"/>
                    <a:pt x="98" y="271"/>
                  </a:cubicBezTo>
                  <a:cubicBezTo>
                    <a:pt x="98" y="270"/>
                    <a:pt x="98" y="268"/>
                    <a:pt x="97" y="269"/>
                  </a:cubicBezTo>
                  <a:cubicBezTo>
                    <a:pt x="87" y="272"/>
                    <a:pt x="77" y="274"/>
                    <a:pt x="68" y="278"/>
                  </a:cubicBezTo>
                  <a:cubicBezTo>
                    <a:pt x="62" y="281"/>
                    <a:pt x="56" y="284"/>
                    <a:pt x="50" y="287"/>
                  </a:cubicBezTo>
                  <a:cubicBezTo>
                    <a:pt x="45" y="289"/>
                    <a:pt x="28" y="299"/>
                    <a:pt x="43" y="288"/>
                  </a:cubicBezTo>
                  <a:cubicBezTo>
                    <a:pt x="61" y="275"/>
                    <a:pt x="82" y="271"/>
                    <a:pt x="99" y="258"/>
                  </a:cubicBezTo>
                  <a:cubicBezTo>
                    <a:pt x="100" y="262"/>
                    <a:pt x="100" y="266"/>
                    <a:pt x="98" y="271"/>
                  </a:cubicBezTo>
                  <a:cubicBezTo>
                    <a:pt x="97" y="274"/>
                    <a:pt x="98" y="276"/>
                    <a:pt x="100" y="279"/>
                  </a:cubicBezTo>
                  <a:cubicBezTo>
                    <a:pt x="90" y="282"/>
                    <a:pt x="81" y="286"/>
                    <a:pt x="72" y="290"/>
                  </a:cubicBezTo>
                  <a:close/>
                  <a:moveTo>
                    <a:pt x="69" y="267"/>
                  </a:moveTo>
                  <a:cubicBezTo>
                    <a:pt x="63" y="270"/>
                    <a:pt x="57" y="272"/>
                    <a:pt x="50" y="275"/>
                  </a:cubicBezTo>
                  <a:cubicBezTo>
                    <a:pt x="46" y="277"/>
                    <a:pt x="32" y="284"/>
                    <a:pt x="46" y="275"/>
                  </a:cubicBezTo>
                  <a:cubicBezTo>
                    <a:pt x="61" y="265"/>
                    <a:pt x="79" y="261"/>
                    <a:pt x="93" y="250"/>
                  </a:cubicBezTo>
                  <a:cubicBezTo>
                    <a:pt x="96" y="251"/>
                    <a:pt x="97" y="253"/>
                    <a:pt x="98" y="256"/>
                  </a:cubicBezTo>
                  <a:cubicBezTo>
                    <a:pt x="88" y="259"/>
                    <a:pt x="79" y="263"/>
                    <a:pt x="69" y="267"/>
                  </a:cubicBezTo>
                  <a:close/>
                  <a:moveTo>
                    <a:pt x="46" y="264"/>
                  </a:moveTo>
                  <a:cubicBezTo>
                    <a:pt x="35" y="268"/>
                    <a:pt x="48" y="262"/>
                    <a:pt x="49" y="261"/>
                  </a:cubicBezTo>
                  <a:cubicBezTo>
                    <a:pt x="53" y="258"/>
                    <a:pt x="57" y="256"/>
                    <a:pt x="61" y="254"/>
                  </a:cubicBezTo>
                  <a:cubicBezTo>
                    <a:pt x="68" y="250"/>
                    <a:pt x="75" y="247"/>
                    <a:pt x="81" y="243"/>
                  </a:cubicBezTo>
                  <a:cubicBezTo>
                    <a:pt x="82" y="245"/>
                    <a:pt x="84" y="246"/>
                    <a:pt x="87" y="247"/>
                  </a:cubicBezTo>
                  <a:cubicBezTo>
                    <a:pt x="88" y="247"/>
                    <a:pt x="89" y="247"/>
                    <a:pt x="90" y="248"/>
                  </a:cubicBezTo>
                  <a:cubicBezTo>
                    <a:pt x="74" y="250"/>
                    <a:pt x="61" y="258"/>
                    <a:pt x="46" y="264"/>
                  </a:cubicBezTo>
                  <a:close/>
                  <a:moveTo>
                    <a:pt x="79" y="220"/>
                  </a:moveTo>
                  <a:cubicBezTo>
                    <a:pt x="78" y="223"/>
                    <a:pt x="77" y="226"/>
                    <a:pt x="77" y="230"/>
                  </a:cubicBezTo>
                  <a:cubicBezTo>
                    <a:pt x="68" y="232"/>
                    <a:pt x="59" y="236"/>
                    <a:pt x="49" y="239"/>
                  </a:cubicBezTo>
                  <a:cubicBezTo>
                    <a:pt x="49" y="239"/>
                    <a:pt x="49" y="239"/>
                    <a:pt x="49" y="239"/>
                  </a:cubicBezTo>
                  <a:cubicBezTo>
                    <a:pt x="60" y="234"/>
                    <a:pt x="70" y="225"/>
                    <a:pt x="78" y="219"/>
                  </a:cubicBezTo>
                  <a:cubicBezTo>
                    <a:pt x="79" y="219"/>
                    <a:pt x="78" y="217"/>
                    <a:pt x="77" y="217"/>
                  </a:cubicBezTo>
                  <a:cubicBezTo>
                    <a:pt x="73" y="219"/>
                    <a:pt x="69" y="220"/>
                    <a:pt x="65" y="222"/>
                  </a:cubicBezTo>
                  <a:cubicBezTo>
                    <a:pt x="62" y="224"/>
                    <a:pt x="58" y="226"/>
                    <a:pt x="55" y="227"/>
                  </a:cubicBezTo>
                  <a:cubicBezTo>
                    <a:pt x="55" y="226"/>
                    <a:pt x="56" y="225"/>
                    <a:pt x="56" y="224"/>
                  </a:cubicBezTo>
                  <a:cubicBezTo>
                    <a:pt x="58" y="222"/>
                    <a:pt x="61" y="220"/>
                    <a:pt x="64" y="218"/>
                  </a:cubicBezTo>
                  <a:cubicBezTo>
                    <a:pt x="71" y="214"/>
                    <a:pt x="78" y="212"/>
                    <a:pt x="84" y="208"/>
                  </a:cubicBezTo>
                  <a:cubicBezTo>
                    <a:pt x="82" y="212"/>
                    <a:pt x="80" y="216"/>
                    <a:pt x="79" y="220"/>
                  </a:cubicBezTo>
                  <a:close/>
                  <a:moveTo>
                    <a:pt x="86" y="204"/>
                  </a:moveTo>
                  <a:cubicBezTo>
                    <a:pt x="82" y="205"/>
                    <a:pt x="79" y="206"/>
                    <a:pt x="76" y="207"/>
                  </a:cubicBezTo>
                  <a:cubicBezTo>
                    <a:pt x="69" y="210"/>
                    <a:pt x="56" y="215"/>
                    <a:pt x="69" y="208"/>
                  </a:cubicBezTo>
                  <a:cubicBezTo>
                    <a:pt x="76" y="204"/>
                    <a:pt x="84" y="201"/>
                    <a:pt x="89" y="194"/>
                  </a:cubicBezTo>
                  <a:cubicBezTo>
                    <a:pt x="88" y="197"/>
                    <a:pt x="87" y="200"/>
                    <a:pt x="86" y="204"/>
                  </a:cubicBezTo>
                  <a:close/>
                  <a:moveTo>
                    <a:pt x="89" y="187"/>
                  </a:moveTo>
                  <a:cubicBezTo>
                    <a:pt x="89" y="188"/>
                    <a:pt x="89" y="189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6" y="191"/>
                    <a:pt x="83" y="192"/>
                    <a:pt x="80" y="193"/>
                  </a:cubicBezTo>
                  <a:cubicBezTo>
                    <a:pt x="76" y="195"/>
                    <a:pt x="72" y="197"/>
                    <a:pt x="68" y="199"/>
                  </a:cubicBezTo>
                  <a:cubicBezTo>
                    <a:pt x="68" y="197"/>
                    <a:pt x="69" y="196"/>
                    <a:pt x="70" y="195"/>
                  </a:cubicBezTo>
                  <a:cubicBezTo>
                    <a:pt x="76" y="191"/>
                    <a:pt x="83" y="188"/>
                    <a:pt x="89" y="184"/>
                  </a:cubicBezTo>
                  <a:cubicBezTo>
                    <a:pt x="89" y="185"/>
                    <a:pt x="89" y="186"/>
                    <a:pt x="89" y="187"/>
                  </a:cubicBezTo>
                  <a:close/>
                  <a:moveTo>
                    <a:pt x="89" y="181"/>
                  </a:moveTo>
                  <a:cubicBezTo>
                    <a:pt x="86" y="182"/>
                    <a:pt x="83" y="182"/>
                    <a:pt x="81" y="183"/>
                  </a:cubicBezTo>
                  <a:cubicBezTo>
                    <a:pt x="83" y="182"/>
                    <a:pt x="86" y="180"/>
                    <a:pt x="88" y="179"/>
                  </a:cubicBezTo>
                  <a:cubicBezTo>
                    <a:pt x="89" y="178"/>
                    <a:pt x="88" y="177"/>
                    <a:pt x="87" y="177"/>
                  </a:cubicBezTo>
                  <a:cubicBezTo>
                    <a:pt x="85" y="177"/>
                    <a:pt x="82" y="178"/>
                    <a:pt x="80" y="178"/>
                  </a:cubicBezTo>
                  <a:cubicBezTo>
                    <a:pt x="82" y="175"/>
                    <a:pt x="85" y="172"/>
                    <a:pt x="87" y="168"/>
                  </a:cubicBezTo>
                  <a:cubicBezTo>
                    <a:pt x="88" y="172"/>
                    <a:pt x="88" y="177"/>
                    <a:pt x="89" y="181"/>
                  </a:cubicBezTo>
                  <a:close/>
                  <a:moveTo>
                    <a:pt x="61" y="459"/>
                  </a:moveTo>
                  <a:cubicBezTo>
                    <a:pt x="56" y="451"/>
                    <a:pt x="53" y="443"/>
                    <a:pt x="50" y="435"/>
                  </a:cubicBezTo>
                  <a:cubicBezTo>
                    <a:pt x="50" y="434"/>
                    <a:pt x="51" y="433"/>
                    <a:pt x="51" y="432"/>
                  </a:cubicBezTo>
                  <a:cubicBezTo>
                    <a:pt x="52" y="422"/>
                    <a:pt x="57" y="413"/>
                    <a:pt x="60" y="403"/>
                  </a:cubicBezTo>
                  <a:cubicBezTo>
                    <a:pt x="62" y="396"/>
                    <a:pt x="61" y="388"/>
                    <a:pt x="60" y="381"/>
                  </a:cubicBezTo>
                  <a:cubicBezTo>
                    <a:pt x="59" y="375"/>
                    <a:pt x="59" y="356"/>
                    <a:pt x="68" y="364"/>
                  </a:cubicBezTo>
                  <a:cubicBezTo>
                    <a:pt x="70" y="366"/>
                    <a:pt x="73" y="369"/>
                    <a:pt x="76" y="369"/>
                  </a:cubicBezTo>
                  <a:cubicBezTo>
                    <a:pt x="83" y="371"/>
                    <a:pt x="90" y="367"/>
                    <a:pt x="92" y="360"/>
                  </a:cubicBezTo>
                  <a:cubicBezTo>
                    <a:pt x="94" y="355"/>
                    <a:pt x="94" y="349"/>
                    <a:pt x="95" y="343"/>
                  </a:cubicBezTo>
                  <a:cubicBezTo>
                    <a:pt x="96" y="331"/>
                    <a:pt x="97" y="322"/>
                    <a:pt x="106" y="313"/>
                  </a:cubicBezTo>
                  <a:cubicBezTo>
                    <a:pt x="113" y="306"/>
                    <a:pt x="120" y="293"/>
                    <a:pt x="114" y="284"/>
                  </a:cubicBezTo>
                  <a:cubicBezTo>
                    <a:pt x="112" y="280"/>
                    <a:pt x="106" y="277"/>
                    <a:pt x="107" y="271"/>
                  </a:cubicBezTo>
                  <a:cubicBezTo>
                    <a:pt x="109" y="266"/>
                    <a:pt x="110" y="260"/>
                    <a:pt x="109" y="255"/>
                  </a:cubicBezTo>
                  <a:cubicBezTo>
                    <a:pt x="107" y="250"/>
                    <a:pt x="105" y="245"/>
                    <a:pt x="101" y="243"/>
                  </a:cubicBezTo>
                  <a:cubicBezTo>
                    <a:pt x="98" y="241"/>
                    <a:pt x="97" y="241"/>
                    <a:pt x="94" y="240"/>
                  </a:cubicBezTo>
                  <a:cubicBezTo>
                    <a:pt x="82" y="236"/>
                    <a:pt x="87" y="221"/>
                    <a:pt x="91" y="214"/>
                  </a:cubicBezTo>
                  <a:cubicBezTo>
                    <a:pt x="94" y="207"/>
                    <a:pt x="97" y="199"/>
                    <a:pt x="98" y="192"/>
                  </a:cubicBezTo>
                  <a:cubicBezTo>
                    <a:pt x="98" y="180"/>
                    <a:pt x="95" y="169"/>
                    <a:pt x="95" y="157"/>
                  </a:cubicBezTo>
                  <a:cubicBezTo>
                    <a:pt x="111" y="137"/>
                    <a:pt x="130" y="119"/>
                    <a:pt x="152" y="103"/>
                  </a:cubicBezTo>
                  <a:cubicBezTo>
                    <a:pt x="240" y="38"/>
                    <a:pt x="358" y="28"/>
                    <a:pt x="457" y="68"/>
                  </a:cubicBezTo>
                  <a:cubicBezTo>
                    <a:pt x="452" y="69"/>
                    <a:pt x="448" y="71"/>
                    <a:pt x="444" y="75"/>
                  </a:cubicBezTo>
                  <a:cubicBezTo>
                    <a:pt x="438" y="81"/>
                    <a:pt x="445" y="88"/>
                    <a:pt x="450" y="89"/>
                  </a:cubicBezTo>
                  <a:cubicBezTo>
                    <a:pt x="453" y="90"/>
                    <a:pt x="455" y="90"/>
                    <a:pt x="457" y="89"/>
                  </a:cubicBezTo>
                  <a:cubicBezTo>
                    <a:pt x="458" y="89"/>
                    <a:pt x="460" y="89"/>
                    <a:pt x="461" y="89"/>
                  </a:cubicBezTo>
                  <a:cubicBezTo>
                    <a:pt x="464" y="88"/>
                    <a:pt x="465" y="90"/>
                    <a:pt x="465" y="94"/>
                  </a:cubicBezTo>
                  <a:cubicBezTo>
                    <a:pt x="455" y="94"/>
                    <a:pt x="443" y="89"/>
                    <a:pt x="435" y="85"/>
                  </a:cubicBezTo>
                  <a:cubicBezTo>
                    <a:pt x="429" y="81"/>
                    <a:pt x="416" y="66"/>
                    <a:pt x="408" y="74"/>
                  </a:cubicBezTo>
                  <a:cubicBezTo>
                    <a:pt x="405" y="77"/>
                    <a:pt x="404" y="80"/>
                    <a:pt x="403" y="85"/>
                  </a:cubicBezTo>
                  <a:cubicBezTo>
                    <a:pt x="402" y="90"/>
                    <a:pt x="409" y="99"/>
                    <a:pt x="399" y="100"/>
                  </a:cubicBezTo>
                  <a:cubicBezTo>
                    <a:pt x="390" y="100"/>
                    <a:pt x="380" y="95"/>
                    <a:pt x="371" y="94"/>
                  </a:cubicBezTo>
                  <a:cubicBezTo>
                    <a:pt x="352" y="93"/>
                    <a:pt x="353" y="113"/>
                    <a:pt x="367" y="120"/>
                  </a:cubicBezTo>
                  <a:cubicBezTo>
                    <a:pt x="376" y="124"/>
                    <a:pt x="389" y="127"/>
                    <a:pt x="399" y="128"/>
                  </a:cubicBezTo>
                  <a:cubicBezTo>
                    <a:pt x="404" y="128"/>
                    <a:pt x="409" y="125"/>
                    <a:pt x="413" y="123"/>
                  </a:cubicBezTo>
                  <a:cubicBezTo>
                    <a:pt x="426" y="115"/>
                    <a:pt x="437" y="112"/>
                    <a:pt x="449" y="123"/>
                  </a:cubicBezTo>
                  <a:cubicBezTo>
                    <a:pt x="460" y="134"/>
                    <a:pt x="459" y="151"/>
                    <a:pt x="472" y="161"/>
                  </a:cubicBezTo>
                  <a:cubicBezTo>
                    <a:pt x="482" y="169"/>
                    <a:pt x="490" y="152"/>
                    <a:pt x="500" y="154"/>
                  </a:cubicBezTo>
                  <a:cubicBezTo>
                    <a:pt x="507" y="155"/>
                    <a:pt x="513" y="158"/>
                    <a:pt x="519" y="162"/>
                  </a:cubicBezTo>
                  <a:cubicBezTo>
                    <a:pt x="522" y="164"/>
                    <a:pt x="525" y="166"/>
                    <a:pt x="527" y="169"/>
                  </a:cubicBezTo>
                  <a:cubicBezTo>
                    <a:pt x="529" y="170"/>
                    <a:pt x="536" y="186"/>
                    <a:pt x="524" y="180"/>
                  </a:cubicBezTo>
                  <a:cubicBezTo>
                    <a:pt x="515" y="176"/>
                    <a:pt x="510" y="165"/>
                    <a:pt x="499" y="164"/>
                  </a:cubicBezTo>
                  <a:cubicBezTo>
                    <a:pt x="490" y="164"/>
                    <a:pt x="488" y="169"/>
                    <a:pt x="487" y="177"/>
                  </a:cubicBezTo>
                  <a:cubicBezTo>
                    <a:pt x="487" y="188"/>
                    <a:pt x="500" y="192"/>
                    <a:pt x="508" y="196"/>
                  </a:cubicBezTo>
                  <a:cubicBezTo>
                    <a:pt x="509" y="196"/>
                    <a:pt x="510" y="196"/>
                    <a:pt x="511" y="197"/>
                  </a:cubicBezTo>
                  <a:cubicBezTo>
                    <a:pt x="518" y="200"/>
                    <a:pt x="517" y="204"/>
                    <a:pt x="508" y="211"/>
                  </a:cubicBezTo>
                  <a:cubicBezTo>
                    <a:pt x="508" y="211"/>
                    <a:pt x="508" y="211"/>
                    <a:pt x="508" y="211"/>
                  </a:cubicBezTo>
                  <a:cubicBezTo>
                    <a:pt x="492" y="203"/>
                    <a:pt x="476" y="197"/>
                    <a:pt x="461" y="189"/>
                  </a:cubicBezTo>
                  <a:cubicBezTo>
                    <a:pt x="443" y="180"/>
                    <a:pt x="431" y="168"/>
                    <a:pt x="418" y="153"/>
                  </a:cubicBezTo>
                  <a:cubicBezTo>
                    <a:pt x="410" y="144"/>
                    <a:pt x="400" y="134"/>
                    <a:pt x="388" y="129"/>
                  </a:cubicBezTo>
                  <a:cubicBezTo>
                    <a:pt x="374" y="124"/>
                    <a:pt x="359" y="125"/>
                    <a:pt x="344" y="129"/>
                  </a:cubicBezTo>
                  <a:cubicBezTo>
                    <a:pt x="297" y="139"/>
                    <a:pt x="215" y="197"/>
                    <a:pt x="243" y="255"/>
                  </a:cubicBezTo>
                  <a:cubicBezTo>
                    <a:pt x="257" y="285"/>
                    <a:pt x="301" y="278"/>
                    <a:pt x="325" y="291"/>
                  </a:cubicBezTo>
                  <a:cubicBezTo>
                    <a:pt x="345" y="302"/>
                    <a:pt x="335" y="325"/>
                    <a:pt x="329" y="341"/>
                  </a:cubicBezTo>
                  <a:cubicBezTo>
                    <a:pt x="327" y="348"/>
                    <a:pt x="325" y="354"/>
                    <a:pt x="323" y="361"/>
                  </a:cubicBezTo>
                  <a:cubicBezTo>
                    <a:pt x="321" y="371"/>
                    <a:pt x="325" y="380"/>
                    <a:pt x="325" y="390"/>
                  </a:cubicBezTo>
                  <a:cubicBezTo>
                    <a:pt x="326" y="403"/>
                    <a:pt x="315" y="418"/>
                    <a:pt x="310" y="430"/>
                  </a:cubicBezTo>
                  <a:cubicBezTo>
                    <a:pt x="306" y="440"/>
                    <a:pt x="303" y="451"/>
                    <a:pt x="301" y="461"/>
                  </a:cubicBezTo>
                  <a:cubicBezTo>
                    <a:pt x="297" y="479"/>
                    <a:pt x="294" y="501"/>
                    <a:pt x="302" y="518"/>
                  </a:cubicBezTo>
                  <a:cubicBezTo>
                    <a:pt x="308" y="535"/>
                    <a:pt x="325" y="539"/>
                    <a:pt x="341" y="536"/>
                  </a:cubicBezTo>
                  <a:cubicBezTo>
                    <a:pt x="357" y="534"/>
                    <a:pt x="370" y="525"/>
                    <a:pt x="383" y="516"/>
                  </a:cubicBezTo>
                  <a:cubicBezTo>
                    <a:pt x="400" y="503"/>
                    <a:pt x="418" y="494"/>
                    <a:pt x="438" y="485"/>
                  </a:cubicBezTo>
                  <a:cubicBezTo>
                    <a:pt x="451" y="479"/>
                    <a:pt x="463" y="472"/>
                    <a:pt x="472" y="460"/>
                  </a:cubicBezTo>
                  <a:cubicBezTo>
                    <a:pt x="481" y="445"/>
                    <a:pt x="471" y="427"/>
                    <a:pt x="487" y="415"/>
                  </a:cubicBezTo>
                  <a:cubicBezTo>
                    <a:pt x="505" y="403"/>
                    <a:pt x="531" y="401"/>
                    <a:pt x="542" y="380"/>
                  </a:cubicBezTo>
                  <a:cubicBezTo>
                    <a:pt x="546" y="371"/>
                    <a:pt x="545" y="360"/>
                    <a:pt x="540" y="352"/>
                  </a:cubicBezTo>
                  <a:cubicBezTo>
                    <a:pt x="536" y="344"/>
                    <a:pt x="528" y="338"/>
                    <a:pt x="525" y="329"/>
                  </a:cubicBezTo>
                  <a:cubicBezTo>
                    <a:pt x="521" y="320"/>
                    <a:pt x="524" y="308"/>
                    <a:pt x="522" y="298"/>
                  </a:cubicBezTo>
                  <a:cubicBezTo>
                    <a:pt x="521" y="291"/>
                    <a:pt x="518" y="285"/>
                    <a:pt x="515" y="278"/>
                  </a:cubicBezTo>
                  <a:cubicBezTo>
                    <a:pt x="513" y="274"/>
                    <a:pt x="511" y="269"/>
                    <a:pt x="509" y="265"/>
                  </a:cubicBezTo>
                  <a:cubicBezTo>
                    <a:pt x="509" y="264"/>
                    <a:pt x="508" y="262"/>
                    <a:pt x="508" y="261"/>
                  </a:cubicBezTo>
                  <a:cubicBezTo>
                    <a:pt x="505" y="255"/>
                    <a:pt x="508" y="251"/>
                    <a:pt x="517" y="251"/>
                  </a:cubicBezTo>
                  <a:cubicBezTo>
                    <a:pt x="526" y="265"/>
                    <a:pt x="525" y="287"/>
                    <a:pt x="525" y="303"/>
                  </a:cubicBezTo>
                  <a:cubicBezTo>
                    <a:pt x="524" y="313"/>
                    <a:pt x="525" y="322"/>
                    <a:pt x="531" y="330"/>
                  </a:cubicBezTo>
                  <a:cubicBezTo>
                    <a:pt x="538" y="339"/>
                    <a:pt x="553" y="336"/>
                    <a:pt x="563" y="335"/>
                  </a:cubicBezTo>
                  <a:cubicBezTo>
                    <a:pt x="572" y="333"/>
                    <a:pt x="587" y="329"/>
                    <a:pt x="590" y="318"/>
                  </a:cubicBezTo>
                  <a:cubicBezTo>
                    <a:pt x="594" y="305"/>
                    <a:pt x="585" y="293"/>
                    <a:pt x="577" y="282"/>
                  </a:cubicBezTo>
                  <a:cubicBezTo>
                    <a:pt x="574" y="279"/>
                    <a:pt x="572" y="275"/>
                    <a:pt x="569" y="271"/>
                  </a:cubicBezTo>
                  <a:cubicBezTo>
                    <a:pt x="568" y="269"/>
                    <a:pt x="567" y="267"/>
                    <a:pt x="566" y="265"/>
                  </a:cubicBezTo>
                  <a:cubicBezTo>
                    <a:pt x="566" y="267"/>
                    <a:pt x="557" y="246"/>
                    <a:pt x="567" y="251"/>
                  </a:cubicBezTo>
                  <a:cubicBezTo>
                    <a:pt x="580" y="258"/>
                    <a:pt x="586" y="277"/>
                    <a:pt x="593" y="289"/>
                  </a:cubicBezTo>
                  <a:cubicBezTo>
                    <a:pt x="599" y="300"/>
                    <a:pt x="607" y="309"/>
                    <a:pt x="617" y="317"/>
                  </a:cubicBezTo>
                  <a:cubicBezTo>
                    <a:pt x="631" y="330"/>
                    <a:pt x="635" y="345"/>
                    <a:pt x="639" y="363"/>
                  </a:cubicBezTo>
                  <a:cubicBezTo>
                    <a:pt x="639" y="363"/>
                    <a:pt x="639" y="364"/>
                    <a:pt x="639" y="364"/>
                  </a:cubicBezTo>
                  <a:cubicBezTo>
                    <a:pt x="625" y="489"/>
                    <a:pt x="528" y="590"/>
                    <a:pt x="404" y="618"/>
                  </a:cubicBezTo>
                  <a:cubicBezTo>
                    <a:pt x="269" y="648"/>
                    <a:pt x="124" y="583"/>
                    <a:pt x="61" y="459"/>
                  </a:cubicBezTo>
                  <a:close/>
                  <a:moveTo>
                    <a:pt x="187" y="655"/>
                  </a:moveTo>
                  <a:cubicBezTo>
                    <a:pt x="183" y="648"/>
                    <a:pt x="195" y="632"/>
                    <a:pt x="199" y="627"/>
                  </a:cubicBezTo>
                  <a:cubicBezTo>
                    <a:pt x="203" y="621"/>
                    <a:pt x="208" y="615"/>
                    <a:pt x="211" y="608"/>
                  </a:cubicBezTo>
                  <a:cubicBezTo>
                    <a:pt x="214" y="610"/>
                    <a:pt x="218" y="611"/>
                    <a:pt x="222" y="613"/>
                  </a:cubicBezTo>
                  <a:cubicBezTo>
                    <a:pt x="216" y="627"/>
                    <a:pt x="197" y="670"/>
                    <a:pt x="187" y="655"/>
                  </a:cubicBezTo>
                  <a:close/>
                  <a:moveTo>
                    <a:pt x="325" y="664"/>
                  </a:moveTo>
                  <a:cubicBezTo>
                    <a:pt x="332" y="664"/>
                    <a:pt x="340" y="664"/>
                    <a:pt x="348" y="664"/>
                  </a:cubicBezTo>
                  <a:cubicBezTo>
                    <a:pt x="339" y="667"/>
                    <a:pt x="329" y="669"/>
                    <a:pt x="319" y="670"/>
                  </a:cubicBezTo>
                  <a:cubicBezTo>
                    <a:pt x="320" y="668"/>
                    <a:pt x="321" y="666"/>
                    <a:pt x="321" y="664"/>
                  </a:cubicBezTo>
                  <a:cubicBezTo>
                    <a:pt x="322" y="664"/>
                    <a:pt x="324" y="664"/>
                    <a:pt x="325" y="664"/>
                  </a:cubicBezTo>
                  <a:close/>
                  <a:moveTo>
                    <a:pt x="358" y="681"/>
                  </a:moveTo>
                  <a:cubicBezTo>
                    <a:pt x="359" y="683"/>
                    <a:pt x="359" y="685"/>
                    <a:pt x="360" y="687"/>
                  </a:cubicBezTo>
                  <a:cubicBezTo>
                    <a:pt x="344" y="692"/>
                    <a:pt x="328" y="698"/>
                    <a:pt x="312" y="702"/>
                  </a:cubicBezTo>
                  <a:cubicBezTo>
                    <a:pt x="311" y="703"/>
                    <a:pt x="310" y="703"/>
                    <a:pt x="310" y="703"/>
                  </a:cubicBezTo>
                  <a:cubicBezTo>
                    <a:pt x="311" y="703"/>
                    <a:pt x="312" y="702"/>
                    <a:pt x="313" y="702"/>
                  </a:cubicBezTo>
                  <a:cubicBezTo>
                    <a:pt x="317" y="700"/>
                    <a:pt x="321" y="697"/>
                    <a:pt x="326" y="695"/>
                  </a:cubicBezTo>
                  <a:cubicBezTo>
                    <a:pt x="336" y="690"/>
                    <a:pt x="347" y="686"/>
                    <a:pt x="357" y="682"/>
                  </a:cubicBezTo>
                  <a:cubicBezTo>
                    <a:pt x="358" y="681"/>
                    <a:pt x="358" y="681"/>
                    <a:pt x="358" y="681"/>
                  </a:cubicBezTo>
                  <a:close/>
                  <a:moveTo>
                    <a:pt x="363" y="700"/>
                  </a:moveTo>
                  <a:cubicBezTo>
                    <a:pt x="363" y="700"/>
                    <a:pt x="363" y="700"/>
                    <a:pt x="363" y="700"/>
                  </a:cubicBezTo>
                  <a:cubicBezTo>
                    <a:pt x="344" y="705"/>
                    <a:pt x="326" y="712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14" y="711"/>
                    <a:pt x="325" y="705"/>
                    <a:pt x="332" y="702"/>
                  </a:cubicBezTo>
                  <a:cubicBezTo>
                    <a:pt x="342" y="698"/>
                    <a:pt x="351" y="694"/>
                    <a:pt x="361" y="689"/>
                  </a:cubicBezTo>
                  <a:cubicBezTo>
                    <a:pt x="361" y="693"/>
                    <a:pt x="362" y="696"/>
                    <a:pt x="363" y="700"/>
                  </a:cubicBezTo>
                  <a:close/>
                  <a:moveTo>
                    <a:pt x="406" y="744"/>
                  </a:moveTo>
                  <a:cubicBezTo>
                    <a:pt x="395" y="748"/>
                    <a:pt x="384" y="752"/>
                    <a:pt x="373" y="756"/>
                  </a:cubicBezTo>
                  <a:cubicBezTo>
                    <a:pt x="366" y="758"/>
                    <a:pt x="358" y="759"/>
                    <a:pt x="351" y="761"/>
                  </a:cubicBezTo>
                  <a:cubicBezTo>
                    <a:pt x="331" y="765"/>
                    <a:pt x="311" y="772"/>
                    <a:pt x="292" y="778"/>
                  </a:cubicBezTo>
                  <a:cubicBezTo>
                    <a:pt x="252" y="791"/>
                    <a:pt x="212" y="805"/>
                    <a:pt x="171" y="815"/>
                  </a:cubicBezTo>
                  <a:cubicBezTo>
                    <a:pt x="185" y="811"/>
                    <a:pt x="206" y="802"/>
                    <a:pt x="223" y="797"/>
                  </a:cubicBezTo>
                  <a:cubicBezTo>
                    <a:pt x="242" y="790"/>
                    <a:pt x="260" y="782"/>
                    <a:pt x="278" y="776"/>
                  </a:cubicBezTo>
                  <a:cubicBezTo>
                    <a:pt x="312" y="765"/>
                    <a:pt x="346" y="757"/>
                    <a:pt x="376" y="738"/>
                  </a:cubicBezTo>
                  <a:cubicBezTo>
                    <a:pt x="386" y="740"/>
                    <a:pt x="396" y="742"/>
                    <a:pt x="406" y="744"/>
                  </a:cubicBezTo>
                  <a:close/>
                  <a:moveTo>
                    <a:pt x="433" y="750"/>
                  </a:moveTo>
                  <a:cubicBezTo>
                    <a:pt x="396" y="758"/>
                    <a:pt x="359" y="769"/>
                    <a:pt x="323" y="782"/>
                  </a:cubicBezTo>
                  <a:cubicBezTo>
                    <a:pt x="284" y="794"/>
                    <a:pt x="247" y="809"/>
                    <a:pt x="207" y="817"/>
                  </a:cubicBezTo>
                  <a:cubicBezTo>
                    <a:pt x="203" y="817"/>
                    <a:pt x="200" y="818"/>
                    <a:pt x="197" y="819"/>
                  </a:cubicBezTo>
                  <a:cubicBezTo>
                    <a:pt x="202" y="817"/>
                    <a:pt x="206" y="815"/>
                    <a:pt x="211" y="814"/>
                  </a:cubicBezTo>
                  <a:cubicBezTo>
                    <a:pt x="221" y="810"/>
                    <a:pt x="231" y="807"/>
                    <a:pt x="241" y="804"/>
                  </a:cubicBezTo>
                  <a:cubicBezTo>
                    <a:pt x="261" y="797"/>
                    <a:pt x="281" y="791"/>
                    <a:pt x="300" y="784"/>
                  </a:cubicBezTo>
                  <a:cubicBezTo>
                    <a:pt x="319" y="777"/>
                    <a:pt x="337" y="771"/>
                    <a:pt x="356" y="764"/>
                  </a:cubicBezTo>
                  <a:cubicBezTo>
                    <a:pt x="362" y="762"/>
                    <a:pt x="369" y="760"/>
                    <a:pt x="376" y="757"/>
                  </a:cubicBezTo>
                  <a:cubicBezTo>
                    <a:pt x="387" y="754"/>
                    <a:pt x="399" y="751"/>
                    <a:pt x="410" y="745"/>
                  </a:cubicBezTo>
                  <a:cubicBezTo>
                    <a:pt x="418" y="746"/>
                    <a:pt x="425" y="748"/>
                    <a:pt x="433" y="750"/>
                  </a:cubicBezTo>
                  <a:close/>
                  <a:moveTo>
                    <a:pt x="453" y="755"/>
                  </a:moveTo>
                  <a:cubicBezTo>
                    <a:pt x="418" y="764"/>
                    <a:pt x="384" y="775"/>
                    <a:pt x="350" y="788"/>
                  </a:cubicBezTo>
                  <a:cubicBezTo>
                    <a:pt x="333" y="794"/>
                    <a:pt x="316" y="799"/>
                    <a:pt x="299" y="803"/>
                  </a:cubicBezTo>
                  <a:cubicBezTo>
                    <a:pt x="281" y="808"/>
                    <a:pt x="264" y="815"/>
                    <a:pt x="246" y="819"/>
                  </a:cubicBezTo>
                  <a:cubicBezTo>
                    <a:pt x="231" y="823"/>
                    <a:pt x="251" y="816"/>
                    <a:pt x="254" y="815"/>
                  </a:cubicBezTo>
                  <a:cubicBezTo>
                    <a:pt x="262" y="812"/>
                    <a:pt x="270" y="810"/>
                    <a:pt x="278" y="808"/>
                  </a:cubicBezTo>
                  <a:cubicBezTo>
                    <a:pt x="296" y="803"/>
                    <a:pt x="314" y="798"/>
                    <a:pt x="331" y="791"/>
                  </a:cubicBezTo>
                  <a:cubicBezTo>
                    <a:pt x="367" y="777"/>
                    <a:pt x="401" y="762"/>
                    <a:pt x="437" y="751"/>
                  </a:cubicBezTo>
                  <a:cubicBezTo>
                    <a:pt x="437" y="751"/>
                    <a:pt x="437" y="751"/>
                    <a:pt x="438" y="751"/>
                  </a:cubicBezTo>
                  <a:cubicBezTo>
                    <a:pt x="443" y="752"/>
                    <a:pt x="448" y="754"/>
                    <a:pt x="453" y="755"/>
                  </a:cubicBezTo>
                  <a:close/>
                  <a:moveTo>
                    <a:pt x="502" y="772"/>
                  </a:moveTo>
                  <a:cubicBezTo>
                    <a:pt x="473" y="781"/>
                    <a:pt x="445" y="793"/>
                    <a:pt x="416" y="802"/>
                  </a:cubicBezTo>
                  <a:cubicBezTo>
                    <a:pt x="404" y="805"/>
                    <a:pt x="392" y="809"/>
                    <a:pt x="379" y="813"/>
                  </a:cubicBezTo>
                  <a:cubicBezTo>
                    <a:pt x="393" y="808"/>
                    <a:pt x="407" y="802"/>
                    <a:pt x="420" y="797"/>
                  </a:cubicBezTo>
                  <a:cubicBezTo>
                    <a:pt x="434" y="791"/>
                    <a:pt x="446" y="782"/>
                    <a:pt x="460" y="777"/>
                  </a:cubicBezTo>
                  <a:cubicBezTo>
                    <a:pt x="469" y="774"/>
                    <a:pt x="479" y="772"/>
                    <a:pt x="488" y="767"/>
                  </a:cubicBezTo>
                  <a:cubicBezTo>
                    <a:pt x="492" y="769"/>
                    <a:pt x="497" y="770"/>
                    <a:pt x="502" y="772"/>
                  </a:cubicBezTo>
                  <a:close/>
                  <a:moveTo>
                    <a:pt x="526" y="785"/>
                  </a:moveTo>
                  <a:cubicBezTo>
                    <a:pt x="526" y="785"/>
                    <a:pt x="526" y="785"/>
                    <a:pt x="526" y="786"/>
                  </a:cubicBezTo>
                  <a:cubicBezTo>
                    <a:pt x="520" y="789"/>
                    <a:pt x="513" y="793"/>
                    <a:pt x="506" y="796"/>
                  </a:cubicBezTo>
                  <a:cubicBezTo>
                    <a:pt x="505" y="796"/>
                    <a:pt x="504" y="797"/>
                    <a:pt x="504" y="797"/>
                  </a:cubicBezTo>
                  <a:cubicBezTo>
                    <a:pt x="489" y="802"/>
                    <a:pt x="474" y="806"/>
                    <a:pt x="460" y="812"/>
                  </a:cubicBezTo>
                  <a:cubicBezTo>
                    <a:pt x="451" y="815"/>
                    <a:pt x="443" y="819"/>
                    <a:pt x="435" y="822"/>
                  </a:cubicBezTo>
                  <a:cubicBezTo>
                    <a:pt x="430" y="824"/>
                    <a:pt x="425" y="825"/>
                    <a:pt x="420" y="826"/>
                  </a:cubicBezTo>
                  <a:cubicBezTo>
                    <a:pt x="423" y="826"/>
                    <a:pt x="427" y="821"/>
                    <a:pt x="429" y="820"/>
                  </a:cubicBezTo>
                  <a:cubicBezTo>
                    <a:pt x="457" y="803"/>
                    <a:pt x="489" y="798"/>
                    <a:pt x="516" y="779"/>
                  </a:cubicBezTo>
                  <a:cubicBezTo>
                    <a:pt x="519" y="781"/>
                    <a:pt x="523" y="783"/>
                    <a:pt x="526" y="785"/>
                  </a:cubicBezTo>
                  <a:close/>
                  <a:moveTo>
                    <a:pt x="540" y="800"/>
                  </a:moveTo>
                  <a:cubicBezTo>
                    <a:pt x="541" y="801"/>
                    <a:pt x="541" y="803"/>
                    <a:pt x="541" y="804"/>
                  </a:cubicBezTo>
                  <a:cubicBezTo>
                    <a:pt x="540" y="804"/>
                    <a:pt x="540" y="804"/>
                    <a:pt x="540" y="804"/>
                  </a:cubicBezTo>
                  <a:cubicBezTo>
                    <a:pt x="532" y="807"/>
                    <a:pt x="525" y="810"/>
                    <a:pt x="517" y="813"/>
                  </a:cubicBezTo>
                  <a:cubicBezTo>
                    <a:pt x="513" y="815"/>
                    <a:pt x="508" y="816"/>
                    <a:pt x="504" y="817"/>
                  </a:cubicBezTo>
                  <a:cubicBezTo>
                    <a:pt x="504" y="817"/>
                    <a:pt x="503" y="817"/>
                    <a:pt x="503" y="817"/>
                  </a:cubicBezTo>
                  <a:cubicBezTo>
                    <a:pt x="516" y="812"/>
                    <a:pt x="528" y="806"/>
                    <a:pt x="539" y="798"/>
                  </a:cubicBezTo>
                  <a:cubicBezTo>
                    <a:pt x="539" y="798"/>
                    <a:pt x="540" y="799"/>
                    <a:pt x="540" y="800"/>
                  </a:cubicBezTo>
                  <a:close/>
                  <a:moveTo>
                    <a:pt x="531" y="801"/>
                  </a:moveTo>
                  <a:cubicBezTo>
                    <a:pt x="528" y="802"/>
                    <a:pt x="526" y="804"/>
                    <a:pt x="524" y="805"/>
                  </a:cubicBezTo>
                  <a:cubicBezTo>
                    <a:pt x="514" y="811"/>
                    <a:pt x="504" y="815"/>
                    <a:pt x="494" y="819"/>
                  </a:cubicBezTo>
                  <a:cubicBezTo>
                    <a:pt x="494" y="819"/>
                    <a:pt x="494" y="820"/>
                    <a:pt x="494" y="820"/>
                  </a:cubicBezTo>
                  <a:cubicBezTo>
                    <a:pt x="482" y="822"/>
                    <a:pt x="471" y="823"/>
                    <a:pt x="459" y="824"/>
                  </a:cubicBezTo>
                  <a:cubicBezTo>
                    <a:pt x="479" y="815"/>
                    <a:pt x="501" y="809"/>
                    <a:pt x="522" y="803"/>
                  </a:cubicBezTo>
                  <a:cubicBezTo>
                    <a:pt x="526" y="801"/>
                    <a:pt x="530" y="800"/>
                    <a:pt x="534" y="799"/>
                  </a:cubicBezTo>
                  <a:cubicBezTo>
                    <a:pt x="533" y="799"/>
                    <a:pt x="532" y="800"/>
                    <a:pt x="531" y="801"/>
                  </a:cubicBezTo>
                  <a:close/>
                  <a:moveTo>
                    <a:pt x="454" y="823"/>
                  </a:moveTo>
                  <a:cubicBezTo>
                    <a:pt x="453" y="824"/>
                    <a:pt x="453" y="824"/>
                    <a:pt x="452" y="825"/>
                  </a:cubicBezTo>
                  <a:cubicBezTo>
                    <a:pt x="452" y="825"/>
                    <a:pt x="452" y="825"/>
                    <a:pt x="452" y="825"/>
                  </a:cubicBezTo>
                  <a:cubicBezTo>
                    <a:pt x="443" y="826"/>
                    <a:pt x="435" y="826"/>
                    <a:pt x="427" y="827"/>
                  </a:cubicBezTo>
                  <a:cubicBezTo>
                    <a:pt x="445" y="821"/>
                    <a:pt x="462" y="813"/>
                    <a:pt x="479" y="806"/>
                  </a:cubicBezTo>
                  <a:cubicBezTo>
                    <a:pt x="485" y="804"/>
                    <a:pt x="490" y="803"/>
                    <a:pt x="496" y="801"/>
                  </a:cubicBezTo>
                  <a:cubicBezTo>
                    <a:pt x="482" y="808"/>
                    <a:pt x="467" y="815"/>
                    <a:pt x="454" y="823"/>
                  </a:cubicBezTo>
                  <a:close/>
                  <a:moveTo>
                    <a:pt x="375" y="828"/>
                  </a:moveTo>
                  <a:cubicBezTo>
                    <a:pt x="375" y="828"/>
                    <a:pt x="375" y="828"/>
                    <a:pt x="375" y="828"/>
                  </a:cubicBezTo>
                  <a:cubicBezTo>
                    <a:pt x="376" y="828"/>
                    <a:pt x="377" y="827"/>
                    <a:pt x="379" y="826"/>
                  </a:cubicBezTo>
                  <a:cubicBezTo>
                    <a:pt x="386" y="823"/>
                    <a:pt x="394" y="820"/>
                    <a:pt x="401" y="817"/>
                  </a:cubicBezTo>
                  <a:cubicBezTo>
                    <a:pt x="411" y="812"/>
                    <a:pt x="422" y="808"/>
                    <a:pt x="432" y="804"/>
                  </a:cubicBezTo>
                  <a:cubicBezTo>
                    <a:pt x="456" y="795"/>
                    <a:pt x="480" y="785"/>
                    <a:pt x="503" y="774"/>
                  </a:cubicBezTo>
                  <a:cubicBezTo>
                    <a:pt x="503" y="774"/>
                    <a:pt x="503" y="774"/>
                    <a:pt x="503" y="773"/>
                  </a:cubicBezTo>
                  <a:cubicBezTo>
                    <a:pt x="507" y="774"/>
                    <a:pt x="510" y="776"/>
                    <a:pt x="513" y="778"/>
                  </a:cubicBezTo>
                  <a:cubicBezTo>
                    <a:pt x="469" y="795"/>
                    <a:pt x="426" y="817"/>
                    <a:pt x="380" y="827"/>
                  </a:cubicBezTo>
                  <a:cubicBezTo>
                    <a:pt x="377" y="828"/>
                    <a:pt x="376" y="828"/>
                    <a:pt x="375" y="828"/>
                  </a:cubicBezTo>
                  <a:close/>
                  <a:moveTo>
                    <a:pt x="428" y="791"/>
                  </a:moveTo>
                  <a:cubicBezTo>
                    <a:pt x="398" y="805"/>
                    <a:pt x="365" y="817"/>
                    <a:pt x="333" y="828"/>
                  </a:cubicBezTo>
                  <a:cubicBezTo>
                    <a:pt x="323" y="828"/>
                    <a:pt x="313" y="828"/>
                    <a:pt x="304" y="827"/>
                  </a:cubicBezTo>
                  <a:cubicBezTo>
                    <a:pt x="310" y="826"/>
                    <a:pt x="315" y="824"/>
                    <a:pt x="321" y="822"/>
                  </a:cubicBezTo>
                  <a:cubicBezTo>
                    <a:pt x="337" y="816"/>
                    <a:pt x="353" y="810"/>
                    <a:pt x="369" y="806"/>
                  </a:cubicBezTo>
                  <a:cubicBezTo>
                    <a:pt x="398" y="797"/>
                    <a:pt x="425" y="788"/>
                    <a:pt x="453" y="778"/>
                  </a:cubicBezTo>
                  <a:cubicBezTo>
                    <a:pt x="445" y="782"/>
                    <a:pt x="437" y="786"/>
                    <a:pt x="428" y="791"/>
                  </a:cubicBezTo>
                  <a:close/>
                  <a:moveTo>
                    <a:pt x="270" y="826"/>
                  </a:moveTo>
                  <a:cubicBezTo>
                    <a:pt x="302" y="816"/>
                    <a:pt x="335" y="805"/>
                    <a:pt x="367" y="794"/>
                  </a:cubicBezTo>
                  <a:cubicBezTo>
                    <a:pt x="399" y="783"/>
                    <a:pt x="429" y="767"/>
                    <a:pt x="462" y="761"/>
                  </a:cubicBezTo>
                  <a:cubicBezTo>
                    <a:pt x="456" y="762"/>
                    <a:pt x="449" y="766"/>
                    <a:pt x="443" y="769"/>
                  </a:cubicBezTo>
                  <a:cubicBezTo>
                    <a:pt x="433" y="773"/>
                    <a:pt x="424" y="777"/>
                    <a:pt x="414" y="780"/>
                  </a:cubicBezTo>
                  <a:cubicBezTo>
                    <a:pt x="398" y="786"/>
                    <a:pt x="381" y="792"/>
                    <a:pt x="365" y="797"/>
                  </a:cubicBezTo>
                  <a:cubicBezTo>
                    <a:pt x="338" y="805"/>
                    <a:pt x="309" y="811"/>
                    <a:pt x="286" y="827"/>
                  </a:cubicBezTo>
                  <a:cubicBezTo>
                    <a:pt x="280" y="826"/>
                    <a:pt x="275" y="826"/>
                    <a:pt x="270" y="826"/>
                  </a:cubicBezTo>
                  <a:close/>
                  <a:moveTo>
                    <a:pt x="236" y="823"/>
                  </a:moveTo>
                  <a:cubicBezTo>
                    <a:pt x="250" y="821"/>
                    <a:pt x="262" y="817"/>
                    <a:pt x="275" y="813"/>
                  </a:cubicBezTo>
                  <a:cubicBezTo>
                    <a:pt x="293" y="806"/>
                    <a:pt x="312" y="802"/>
                    <a:pt x="330" y="796"/>
                  </a:cubicBezTo>
                  <a:cubicBezTo>
                    <a:pt x="367" y="785"/>
                    <a:pt x="403" y="770"/>
                    <a:pt x="441" y="761"/>
                  </a:cubicBezTo>
                  <a:cubicBezTo>
                    <a:pt x="444" y="760"/>
                    <a:pt x="448" y="759"/>
                    <a:pt x="451" y="758"/>
                  </a:cubicBezTo>
                  <a:cubicBezTo>
                    <a:pt x="452" y="758"/>
                    <a:pt x="440" y="762"/>
                    <a:pt x="437" y="763"/>
                  </a:cubicBezTo>
                  <a:cubicBezTo>
                    <a:pt x="428" y="767"/>
                    <a:pt x="418" y="769"/>
                    <a:pt x="409" y="773"/>
                  </a:cubicBezTo>
                  <a:cubicBezTo>
                    <a:pt x="391" y="779"/>
                    <a:pt x="373" y="786"/>
                    <a:pt x="355" y="793"/>
                  </a:cubicBezTo>
                  <a:cubicBezTo>
                    <a:pt x="325" y="804"/>
                    <a:pt x="291" y="810"/>
                    <a:pt x="263" y="825"/>
                  </a:cubicBezTo>
                  <a:cubicBezTo>
                    <a:pt x="254" y="825"/>
                    <a:pt x="245" y="824"/>
                    <a:pt x="236" y="823"/>
                  </a:cubicBezTo>
                  <a:close/>
                  <a:moveTo>
                    <a:pt x="360" y="793"/>
                  </a:moveTo>
                  <a:cubicBezTo>
                    <a:pt x="372" y="789"/>
                    <a:pt x="384" y="785"/>
                    <a:pt x="396" y="781"/>
                  </a:cubicBezTo>
                  <a:cubicBezTo>
                    <a:pt x="388" y="784"/>
                    <a:pt x="380" y="787"/>
                    <a:pt x="372" y="790"/>
                  </a:cubicBezTo>
                  <a:cubicBezTo>
                    <a:pt x="354" y="796"/>
                    <a:pt x="337" y="802"/>
                    <a:pt x="319" y="808"/>
                  </a:cubicBezTo>
                  <a:cubicBezTo>
                    <a:pt x="302" y="813"/>
                    <a:pt x="282" y="818"/>
                    <a:pt x="267" y="825"/>
                  </a:cubicBezTo>
                  <a:cubicBezTo>
                    <a:pt x="267" y="825"/>
                    <a:pt x="267" y="825"/>
                    <a:pt x="267" y="825"/>
                  </a:cubicBezTo>
                  <a:cubicBezTo>
                    <a:pt x="295" y="810"/>
                    <a:pt x="330" y="804"/>
                    <a:pt x="360" y="793"/>
                  </a:cubicBezTo>
                  <a:close/>
                  <a:moveTo>
                    <a:pt x="444" y="763"/>
                  </a:moveTo>
                  <a:cubicBezTo>
                    <a:pt x="448" y="761"/>
                    <a:pt x="452" y="759"/>
                    <a:pt x="456" y="757"/>
                  </a:cubicBezTo>
                  <a:cubicBezTo>
                    <a:pt x="457" y="757"/>
                    <a:pt x="457" y="757"/>
                    <a:pt x="457" y="756"/>
                  </a:cubicBezTo>
                  <a:cubicBezTo>
                    <a:pt x="459" y="757"/>
                    <a:pt x="461" y="758"/>
                    <a:pt x="463" y="758"/>
                  </a:cubicBezTo>
                  <a:cubicBezTo>
                    <a:pt x="456" y="759"/>
                    <a:pt x="450" y="761"/>
                    <a:pt x="444" y="763"/>
                  </a:cubicBezTo>
                  <a:close/>
                  <a:moveTo>
                    <a:pt x="153" y="812"/>
                  </a:moveTo>
                  <a:cubicBezTo>
                    <a:pt x="175" y="802"/>
                    <a:pt x="199" y="794"/>
                    <a:pt x="222" y="787"/>
                  </a:cubicBezTo>
                  <a:cubicBezTo>
                    <a:pt x="239" y="782"/>
                    <a:pt x="257" y="777"/>
                    <a:pt x="275" y="772"/>
                  </a:cubicBezTo>
                  <a:cubicBezTo>
                    <a:pt x="293" y="767"/>
                    <a:pt x="311" y="762"/>
                    <a:pt x="329" y="756"/>
                  </a:cubicBezTo>
                  <a:cubicBezTo>
                    <a:pt x="337" y="753"/>
                    <a:pt x="345" y="751"/>
                    <a:pt x="353" y="748"/>
                  </a:cubicBezTo>
                  <a:cubicBezTo>
                    <a:pt x="356" y="747"/>
                    <a:pt x="358" y="746"/>
                    <a:pt x="361" y="744"/>
                  </a:cubicBezTo>
                  <a:cubicBezTo>
                    <a:pt x="332" y="759"/>
                    <a:pt x="299" y="766"/>
                    <a:pt x="269" y="777"/>
                  </a:cubicBezTo>
                  <a:cubicBezTo>
                    <a:pt x="251" y="783"/>
                    <a:pt x="235" y="790"/>
                    <a:pt x="217" y="796"/>
                  </a:cubicBezTo>
                  <a:cubicBezTo>
                    <a:pt x="200" y="802"/>
                    <a:pt x="183" y="808"/>
                    <a:pt x="166" y="815"/>
                  </a:cubicBezTo>
                  <a:cubicBezTo>
                    <a:pt x="162" y="814"/>
                    <a:pt x="157" y="813"/>
                    <a:pt x="153" y="812"/>
                  </a:cubicBezTo>
                  <a:close/>
                  <a:moveTo>
                    <a:pt x="270" y="771"/>
                  </a:moveTo>
                  <a:cubicBezTo>
                    <a:pt x="297" y="762"/>
                    <a:pt x="323" y="753"/>
                    <a:pt x="348" y="741"/>
                  </a:cubicBezTo>
                  <a:cubicBezTo>
                    <a:pt x="350" y="740"/>
                    <a:pt x="351" y="740"/>
                    <a:pt x="351" y="739"/>
                  </a:cubicBezTo>
                  <a:cubicBezTo>
                    <a:pt x="357" y="739"/>
                    <a:pt x="362" y="739"/>
                    <a:pt x="368" y="738"/>
                  </a:cubicBezTo>
                  <a:cubicBezTo>
                    <a:pt x="369" y="738"/>
                    <a:pt x="369" y="738"/>
                    <a:pt x="370" y="737"/>
                  </a:cubicBezTo>
                  <a:cubicBezTo>
                    <a:pt x="371" y="737"/>
                    <a:pt x="371" y="737"/>
                    <a:pt x="372" y="738"/>
                  </a:cubicBezTo>
                  <a:cubicBezTo>
                    <a:pt x="339" y="752"/>
                    <a:pt x="305" y="761"/>
                    <a:pt x="270" y="771"/>
                  </a:cubicBezTo>
                  <a:close/>
                  <a:moveTo>
                    <a:pt x="307" y="705"/>
                  </a:moveTo>
                  <a:cubicBezTo>
                    <a:pt x="321" y="703"/>
                    <a:pt x="333" y="698"/>
                    <a:pt x="346" y="694"/>
                  </a:cubicBezTo>
                  <a:cubicBezTo>
                    <a:pt x="341" y="696"/>
                    <a:pt x="336" y="698"/>
                    <a:pt x="331" y="700"/>
                  </a:cubicBezTo>
                  <a:cubicBezTo>
                    <a:pt x="323" y="704"/>
                    <a:pt x="315" y="707"/>
                    <a:pt x="307" y="710"/>
                  </a:cubicBezTo>
                  <a:cubicBezTo>
                    <a:pt x="307" y="709"/>
                    <a:pt x="307" y="707"/>
                    <a:pt x="307" y="705"/>
                  </a:cubicBezTo>
                  <a:close/>
                  <a:moveTo>
                    <a:pt x="343" y="739"/>
                  </a:moveTo>
                  <a:cubicBezTo>
                    <a:pt x="318" y="748"/>
                    <a:pt x="292" y="754"/>
                    <a:pt x="267" y="760"/>
                  </a:cubicBezTo>
                  <a:cubicBezTo>
                    <a:pt x="286" y="754"/>
                    <a:pt x="304" y="747"/>
                    <a:pt x="322" y="738"/>
                  </a:cubicBezTo>
                  <a:cubicBezTo>
                    <a:pt x="329" y="739"/>
                    <a:pt x="336" y="739"/>
                    <a:pt x="343" y="739"/>
                  </a:cubicBezTo>
                  <a:close/>
                  <a:moveTo>
                    <a:pt x="363" y="730"/>
                  </a:moveTo>
                  <a:cubicBezTo>
                    <a:pt x="362" y="730"/>
                    <a:pt x="362" y="730"/>
                    <a:pt x="361" y="730"/>
                  </a:cubicBezTo>
                  <a:cubicBezTo>
                    <a:pt x="361" y="729"/>
                    <a:pt x="361" y="729"/>
                    <a:pt x="360" y="729"/>
                  </a:cubicBezTo>
                  <a:cubicBezTo>
                    <a:pt x="358" y="729"/>
                    <a:pt x="350" y="728"/>
                    <a:pt x="349" y="728"/>
                  </a:cubicBezTo>
                  <a:cubicBezTo>
                    <a:pt x="354" y="726"/>
                    <a:pt x="359" y="724"/>
                    <a:pt x="364" y="721"/>
                  </a:cubicBezTo>
                  <a:cubicBezTo>
                    <a:pt x="364" y="724"/>
                    <a:pt x="364" y="727"/>
                    <a:pt x="363" y="730"/>
                  </a:cubicBezTo>
                  <a:close/>
                  <a:moveTo>
                    <a:pt x="343" y="729"/>
                  </a:moveTo>
                  <a:cubicBezTo>
                    <a:pt x="343" y="729"/>
                    <a:pt x="343" y="731"/>
                    <a:pt x="344" y="731"/>
                  </a:cubicBezTo>
                  <a:cubicBezTo>
                    <a:pt x="335" y="731"/>
                    <a:pt x="326" y="730"/>
                    <a:pt x="317" y="729"/>
                  </a:cubicBezTo>
                  <a:cubicBezTo>
                    <a:pt x="324" y="728"/>
                    <a:pt x="331" y="726"/>
                    <a:pt x="338" y="725"/>
                  </a:cubicBezTo>
                  <a:cubicBezTo>
                    <a:pt x="345" y="723"/>
                    <a:pt x="352" y="722"/>
                    <a:pt x="360" y="721"/>
                  </a:cubicBezTo>
                  <a:cubicBezTo>
                    <a:pt x="356" y="721"/>
                    <a:pt x="348" y="727"/>
                    <a:pt x="343" y="729"/>
                  </a:cubicBezTo>
                  <a:close/>
                  <a:moveTo>
                    <a:pt x="308" y="728"/>
                  </a:moveTo>
                  <a:cubicBezTo>
                    <a:pt x="308" y="727"/>
                    <a:pt x="308" y="727"/>
                    <a:pt x="308" y="726"/>
                  </a:cubicBezTo>
                  <a:cubicBezTo>
                    <a:pt x="308" y="726"/>
                    <a:pt x="307" y="725"/>
                    <a:pt x="307" y="724"/>
                  </a:cubicBezTo>
                  <a:cubicBezTo>
                    <a:pt x="323" y="723"/>
                    <a:pt x="337" y="716"/>
                    <a:pt x="353" y="713"/>
                  </a:cubicBezTo>
                  <a:cubicBezTo>
                    <a:pt x="364" y="711"/>
                    <a:pt x="346" y="717"/>
                    <a:pt x="347" y="716"/>
                  </a:cubicBezTo>
                  <a:cubicBezTo>
                    <a:pt x="342" y="718"/>
                    <a:pt x="337" y="720"/>
                    <a:pt x="331" y="721"/>
                  </a:cubicBezTo>
                  <a:cubicBezTo>
                    <a:pt x="324" y="723"/>
                    <a:pt x="316" y="725"/>
                    <a:pt x="308" y="728"/>
                  </a:cubicBezTo>
                  <a:close/>
                  <a:moveTo>
                    <a:pt x="306" y="715"/>
                  </a:moveTo>
                  <a:cubicBezTo>
                    <a:pt x="314" y="715"/>
                    <a:pt x="322" y="713"/>
                    <a:pt x="330" y="711"/>
                  </a:cubicBezTo>
                  <a:cubicBezTo>
                    <a:pt x="330" y="711"/>
                    <a:pt x="330" y="711"/>
                    <a:pt x="330" y="711"/>
                  </a:cubicBezTo>
                  <a:cubicBezTo>
                    <a:pt x="322" y="714"/>
                    <a:pt x="314" y="716"/>
                    <a:pt x="306" y="720"/>
                  </a:cubicBezTo>
                  <a:cubicBezTo>
                    <a:pt x="306" y="718"/>
                    <a:pt x="306" y="716"/>
                    <a:pt x="306" y="715"/>
                  </a:cubicBezTo>
                  <a:close/>
                  <a:moveTo>
                    <a:pt x="347" y="683"/>
                  </a:moveTo>
                  <a:cubicBezTo>
                    <a:pt x="334" y="689"/>
                    <a:pt x="321" y="695"/>
                    <a:pt x="308" y="701"/>
                  </a:cubicBezTo>
                  <a:cubicBezTo>
                    <a:pt x="309" y="699"/>
                    <a:pt x="310" y="696"/>
                    <a:pt x="311" y="693"/>
                  </a:cubicBezTo>
                  <a:cubicBezTo>
                    <a:pt x="318" y="691"/>
                    <a:pt x="325" y="689"/>
                    <a:pt x="331" y="687"/>
                  </a:cubicBezTo>
                  <a:cubicBezTo>
                    <a:pt x="336" y="686"/>
                    <a:pt x="340" y="685"/>
                    <a:pt x="344" y="684"/>
                  </a:cubicBezTo>
                  <a:cubicBezTo>
                    <a:pt x="346" y="683"/>
                    <a:pt x="359" y="678"/>
                    <a:pt x="347" y="683"/>
                  </a:cubicBezTo>
                  <a:close/>
                  <a:moveTo>
                    <a:pt x="315" y="682"/>
                  </a:moveTo>
                  <a:cubicBezTo>
                    <a:pt x="326" y="681"/>
                    <a:pt x="339" y="678"/>
                    <a:pt x="347" y="674"/>
                  </a:cubicBezTo>
                  <a:cubicBezTo>
                    <a:pt x="336" y="680"/>
                    <a:pt x="324" y="682"/>
                    <a:pt x="313" y="689"/>
                  </a:cubicBezTo>
                  <a:cubicBezTo>
                    <a:pt x="313" y="687"/>
                    <a:pt x="314" y="684"/>
                    <a:pt x="315" y="682"/>
                  </a:cubicBezTo>
                  <a:close/>
                  <a:moveTo>
                    <a:pt x="319" y="673"/>
                  </a:moveTo>
                  <a:cubicBezTo>
                    <a:pt x="325" y="672"/>
                    <a:pt x="331" y="670"/>
                    <a:pt x="337" y="669"/>
                  </a:cubicBezTo>
                  <a:cubicBezTo>
                    <a:pt x="338" y="669"/>
                    <a:pt x="340" y="668"/>
                    <a:pt x="342" y="668"/>
                  </a:cubicBezTo>
                  <a:cubicBezTo>
                    <a:pt x="341" y="668"/>
                    <a:pt x="341" y="668"/>
                    <a:pt x="340" y="668"/>
                  </a:cubicBezTo>
                  <a:cubicBezTo>
                    <a:pt x="332" y="671"/>
                    <a:pt x="324" y="673"/>
                    <a:pt x="317" y="677"/>
                  </a:cubicBezTo>
                  <a:cubicBezTo>
                    <a:pt x="318" y="675"/>
                    <a:pt x="318" y="674"/>
                    <a:pt x="319" y="673"/>
                  </a:cubicBezTo>
                  <a:close/>
                  <a:moveTo>
                    <a:pt x="244" y="750"/>
                  </a:moveTo>
                  <a:cubicBezTo>
                    <a:pt x="264" y="745"/>
                    <a:pt x="285" y="743"/>
                    <a:pt x="304" y="737"/>
                  </a:cubicBezTo>
                  <a:cubicBezTo>
                    <a:pt x="305" y="737"/>
                    <a:pt x="306" y="737"/>
                    <a:pt x="307" y="737"/>
                  </a:cubicBezTo>
                  <a:cubicBezTo>
                    <a:pt x="288" y="743"/>
                    <a:pt x="270" y="750"/>
                    <a:pt x="251" y="755"/>
                  </a:cubicBezTo>
                  <a:cubicBezTo>
                    <a:pt x="224" y="762"/>
                    <a:pt x="197" y="769"/>
                    <a:pt x="171" y="778"/>
                  </a:cubicBezTo>
                  <a:cubicBezTo>
                    <a:pt x="193" y="764"/>
                    <a:pt x="219" y="756"/>
                    <a:pt x="244" y="750"/>
                  </a:cubicBezTo>
                  <a:close/>
                  <a:moveTo>
                    <a:pt x="164" y="783"/>
                  </a:moveTo>
                  <a:cubicBezTo>
                    <a:pt x="165" y="783"/>
                    <a:pt x="166" y="782"/>
                    <a:pt x="167" y="781"/>
                  </a:cubicBezTo>
                  <a:cubicBezTo>
                    <a:pt x="168" y="782"/>
                    <a:pt x="168" y="782"/>
                    <a:pt x="169" y="782"/>
                  </a:cubicBezTo>
                  <a:cubicBezTo>
                    <a:pt x="199" y="770"/>
                    <a:pt x="231" y="762"/>
                    <a:pt x="262" y="754"/>
                  </a:cubicBezTo>
                  <a:cubicBezTo>
                    <a:pt x="277" y="750"/>
                    <a:pt x="292" y="744"/>
                    <a:pt x="306" y="740"/>
                  </a:cubicBezTo>
                  <a:cubicBezTo>
                    <a:pt x="309" y="739"/>
                    <a:pt x="311" y="738"/>
                    <a:pt x="313" y="738"/>
                  </a:cubicBezTo>
                  <a:cubicBezTo>
                    <a:pt x="315" y="738"/>
                    <a:pt x="316" y="738"/>
                    <a:pt x="318" y="738"/>
                  </a:cubicBezTo>
                  <a:cubicBezTo>
                    <a:pt x="314" y="740"/>
                    <a:pt x="311" y="741"/>
                    <a:pt x="308" y="743"/>
                  </a:cubicBezTo>
                  <a:cubicBezTo>
                    <a:pt x="255" y="766"/>
                    <a:pt x="197" y="776"/>
                    <a:pt x="144" y="802"/>
                  </a:cubicBezTo>
                  <a:cubicBezTo>
                    <a:pt x="149" y="795"/>
                    <a:pt x="162" y="785"/>
                    <a:pt x="164" y="783"/>
                  </a:cubicBezTo>
                  <a:close/>
                  <a:moveTo>
                    <a:pt x="225" y="774"/>
                  </a:moveTo>
                  <a:cubicBezTo>
                    <a:pt x="200" y="783"/>
                    <a:pt x="175" y="794"/>
                    <a:pt x="150" y="801"/>
                  </a:cubicBezTo>
                  <a:cubicBezTo>
                    <a:pt x="153" y="800"/>
                    <a:pt x="155" y="799"/>
                    <a:pt x="158" y="798"/>
                  </a:cubicBezTo>
                  <a:cubicBezTo>
                    <a:pt x="167" y="793"/>
                    <a:pt x="176" y="790"/>
                    <a:pt x="186" y="786"/>
                  </a:cubicBezTo>
                  <a:cubicBezTo>
                    <a:pt x="199" y="782"/>
                    <a:pt x="212" y="778"/>
                    <a:pt x="225" y="774"/>
                  </a:cubicBezTo>
                  <a:close/>
                  <a:moveTo>
                    <a:pt x="143" y="806"/>
                  </a:moveTo>
                  <a:cubicBezTo>
                    <a:pt x="178" y="796"/>
                    <a:pt x="211" y="780"/>
                    <a:pt x="245" y="769"/>
                  </a:cubicBezTo>
                  <a:cubicBezTo>
                    <a:pt x="263" y="763"/>
                    <a:pt x="282" y="759"/>
                    <a:pt x="301" y="754"/>
                  </a:cubicBezTo>
                  <a:cubicBezTo>
                    <a:pt x="309" y="752"/>
                    <a:pt x="318" y="750"/>
                    <a:pt x="326" y="747"/>
                  </a:cubicBezTo>
                  <a:cubicBezTo>
                    <a:pt x="329" y="747"/>
                    <a:pt x="331" y="746"/>
                    <a:pt x="333" y="745"/>
                  </a:cubicBezTo>
                  <a:cubicBezTo>
                    <a:pt x="303" y="758"/>
                    <a:pt x="271" y="769"/>
                    <a:pt x="240" y="779"/>
                  </a:cubicBezTo>
                  <a:cubicBezTo>
                    <a:pt x="230" y="782"/>
                    <a:pt x="219" y="785"/>
                    <a:pt x="209" y="789"/>
                  </a:cubicBezTo>
                  <a:cubicBezTo>
                    <a:pt x="189" y="795"/>
                    <a:pt x="169" y="802"/>
                    <a:pt x="150" y="811"/>
                  </a:cubicBezTo>
                  <a:cubicBezTo>
                    <a:pt x="147" y="810"/>
                    <a:pt x="145" y="809"/>
                    <a:pt x="144" y="808"/>
                  </a:cubicBezTo>
                  <a:cubicBezTo>
                    <a:pt x="143" y="807"/>
                    <a:pt x="142" y="806"/>
                    <a:pt x="143" y="806"/>
                  </a:cubicBezTo>
                  <a:close/>
                  <a:moveTo>
                    <a:pt x="173" y="816"/>
                  </a:moveTo>
                  <a:cubicBezTo>
                    <a:pt x="215" y="807"/>
                    <a:pt x="256" y="792"/>
                    <a:pt x="298" y="778"/>
                  </a:cubicBezTo>
                  <a:cubicBezTo>
                    <a:pt x="318" y="772"/>
                    <a:pt x="337" y="766"/>
                    <a:pt x="358" y="762"/>
                  </a:cubicBezTo>
                  <a:cubicBezTo>
                    <a:pt x="338" y="768"/>
                    <a:pt x="319" y="775"/>
                    <a:pt x="300" y="782"/>
                  </a:cubicBezTo>
                  <a:cubicBezTo>
                    <a:pt x="264" y="795"/>
                    <a:pt x="227" y="805"/>
                    <a:pt x="191" y="819"/>
                  </a:cubicBezTo>
                  <a:cubicBezTo>
                    <a:pt x="191" y="819"/>
                    <a:pt x="191" y="819"/>
                    <a:pt x="191" y="819"/>
                  </a:cubicBezTo>
                  <a:cubicBezTo>
                    <a:pt x="185" y="818"/>
                    <a:pt x="179" y="817"/>
                    <a:pt x="173" y="816"/>
                  </a:cubicBezTo>
                  <a:close/>
                  <a:moveTo>
                    <a:pt x="200" y="820"/>
                  </a:moveTo>
                  <a:cubicBezTo>
                    <a:pt x="234" y="815"/>
                    <a:pt x="266" y="804"/>
                    <a:pt x="299" y="792"/>
                  </a:cubicBezTo>
                  <a:cubicBezTo>
                    <a:pt x="336" y="779"/>
                    <a:pt x="373" y="767"/>
                    <a:pt x="411" y="757"/>
                  </a:cubicBezTo>
                  <a:cubicBezTo>
                    <a:pt x="406" y="759"/>
                    <a:pt x="401" y="761"/>
                    <a:pt x="396" y="763"/>
                  </a:cubicBezTo>
                  <a:cubicBezTo>
                    <a:pt x="376" y="771"/>
                    <a:pt x="356" y="779"/>
                    <a:pt x="336" y="787"/>
                  </a:cubicBezTo>
                  <a:cubicBezTo>
                    <a:pt x="301" y="800"/>
                    <a:pt x="264" y="807"/>
                    <a:pt x="230" y="822"/>
                  </a:cubicBezTo>
                  <a:cubicBezTo>
                    <a:pt x="230" y="822"/>
                    <a:pt x="230" y="822"/>
                    <a:pt x="230" y="823"/>
                  </a:cubicBezTo>
                  <a:cubicBezTo>
                    <a:pt x="228" y="822"/>
                    <a:pt x="227" y="822"/>
                    <a:pt x="225" y="822"/>
                  </a:cubicBezTo>
                  <a:cubicBezTo>
                    <a:pt x="216" y="821"/>
                    <a:pt x="208" y="821"/>
                    <a:pt x="200" y="820"/>
                  </a:cubicBezTo>
                  <a:close/>
                  <a:moveTo>
                    <a:pt x="339" y="828"/>
                  </a:moveTo>
                  <a:cubicBezTo>
                    <a:pt x="363" y="820"/>
                    <a:pt x="387" y="813"/>
                    <a:pt x="411" y="806"/>
                  </a:cubicBezTo>
                  <a:cubicBezTo>
                    <a:pt x="437" y="798"/>
                    <a:pt x="461" y="789"/>
                    <a:pt x="486" y="780"/>
                  </a:cubicBezTo>
                  <a:cubicBezTo>
                    <a:pt x="483" y="781"/>
                    <a:pt x="480" y="782"/>
                    <a:pt x="477" y="784"/>
                  </a:cubicBezTo>
                  <a:cubicBezTo>
                    <a:pt x="462" y="790"/>
                    <a:pt x="447" y="796"/>
                    <a:pt x="432" y="802"/>
                  </a:cubicBezTo>
                  <a:cubicBezTo>
                    <a:pt x="411" y="810"/>
                    <a:pt x="390" y="818"/>
                    <a:pt x="371" y="828"/>
                  </a:cubicBezTo>
                  <a:cubicBezTo>
                    <a:pt x="360" y="828"/>
                    <a:pt x="350" y="828"/>
                    <a:pt x="339" y="828"/>
                  </a:cubicBezTo>
                  <a:close/>
                  <a:moveTo>
                    <a:pt x="384" y="828"/>
                  </a:moveTo>
                  <a:cubicBezTo>
                    <a:pt x="403" y="824"/>
                    <a:pt x="421" y="817"/>
                    <a:pt x="438" y="810"/>
                  </a:cubicBezTo>
                  <a:cubicBezTo>
                    <a:pt x="459" y="803"/>
                    <a:pt x="478" y="796"/>
                    <a:pt x="498" y="787"/>
                  </a:cubicBezTo>
                  <a:cubicBezTo>
                    <a:pt x="503" y="784"/>
                    <a:pt x="507" y="782"/>
                    <a:pt x="511" y="779"/>
                  </a:cubicBezTo>
                  <a:cubicBezTo>
                    <a:pt x="507" y="783"/>
                    <a:pt x="502" y="785"/>
                    <a:pt x="497" y="788"/>
                  </a:cubicBezTo>
                  <a:cubicBezTo>
                    <a:pt x="486" y="793"/>
                    <a:pt x="475" y="797"/>
                    <a:pt x="464" y="802"/>
                  </a:cubicBezTo>
                  <a:cubicBezTo>
                    <a:pt x="447" y="808"/>
                    <a:pt x="430" y="816"/>
                    <a:pt x="415" y="827"/>
                  </a:cubicBezTo>
                  <a:cubicBezTo>
                    <a:pt x="413" y="827"/>
                    <a:pt x="411" y="827"/>
                    <a:pt x="410" y="827"/>
                  </a:cubicBezTo>
                  <a:cubicBezTo>
                    <a:pt x="401" y="828"/>
                    <a:pt x="393" y="828"/>
                    <a:pt x="384" y="828"/>
                  </a:cubicBezTo>
                  <a:close/>
                  <a:moveTo>
                    <a:pt x="511" y="817"/>
                  </a:moveTo>
                  <a:cubicBezTo>
                    <a:pt x="520" y="815"/>
                    <a:pt x="530" y="811"/>
                    <a:pt x="539" y="807"/>
                  </a:cubicBezTo>
                  <a:cubicBezTo>
                    <a:pt x="534" y="812"/>
                    <a:pt x="521" y="815"/>
                    <a:pt x="511" y="817"/>
                  </a:cubicBezTo>
                  <a:close/>
                  <a:moveTo>
                    <a:pt x="537" y="795"/>
                  </a:moveTo>
                  <a:cubicBezTo>
                    <a:pt x="522" y="800"/>
                    <a:pt x="508" y="805"/>
                    <a:pt x="493" y="809"/>
                  </a:cubicBezTo>
                  <a:cubicBezTo>
                    <a:pt x="485" y="812"/>
                    <a:pt x="477" y="814"/>
                    <a:pt x="470" y="817"/>
                  </a:cubicBezTo>
                  <a:cubicBezTo>
                    <a:pt x="468" y="818"/>
                    <a:pt x="466" y="819"/>
                    <a:pt x="463" y="820"/>
                  </a:cubicBezTo>
                  <a:cubicBezTo>
                    <a:pt x="475" y="813"/>
                    <a:pt x="487" y="808"/>
                    <a:pt x="498" y="802"/>
                  </a:cubicBezTo>
                  <a:cubicBezTo>
                    <a:pt x="503" y="800"/>
                    <a:pt x="507" y="798"/>
                    <a:pt x="512" y="796"/>
                  </a:cubicBezTo>
                  <a:cubicBezTo>
                    <a:pt x="517" y="794"/>
                    <a:pt x="522" y="791"/>
                    <a:pt x="527" y="787"/>
                  </a:cubicBezTo>
                  <a:cubicBezTo>
                    <a:pt x="528" y="787"/>
                    <a:pt x="528" y="787"/>
                    <a:pt x="528" y="787"/>
                  </a:cubicBezTo>
                  <a:cubicBezTo>
                    <a:pt x="531" y="789"/>
                    <a:pt x="534" y="792"/>
                    <a:pt x="537" y="795"/>
                  </a:cubicBezTo>
                  <a:close/>
                  <a:moveTo>
                    <a:pt x="483" y="765"/>
                  </a:moveTo>
                  <a:cubicBezTo>
                    <a:pt x="452" y="777"/>
                    <a:pt x="421" y="789"/>
                    <a:pt x="389" y="798"/>
                  </a:cubicBezTo>
                  <a:cubicBezTo>
                    <a:pt x="372" y="803"/>
                    <a:pt x="355" y="807"/>
                    <a:pt x="338" y="813"/>
                  </a:cubicBezTo>
                  <a:cubicBezTo>
                    <a:pt x="323" y="818"/>
                    <a:pt x="309" y="825"/>
                    <a:pt x="294" y="827"/>
                  </a:cubicBezTo>
                  <a:cubicBezTo>
                    <a:pt x="293" y="827"/>
                    <a:pt x="292" y="827"/>
                    <a:pt x="291" y="827"/>
                  </a:cubicBezTo>
                  <a:cubicBezTo>
                    <a:pt x="294" y="825"/>
                    <a:pt x="301" y="821"/>
                    <a:pt x="303" y="819"/>
                  </a:cubicBezTo>
                  <a:cubicBezTo>
                    <a:pt x="311" y="816"/>
                    <a:pt x="320" y="813"/>
                    <a:pt x="328" y="810"/>
                  </a:cubicBezTo>
                  <a:cubicBezTo>
                    <a:pt x="342" y="806"/>
                    <a:pt x="356" y="802"/>
                    <a:pt x="370" y="797"/>
                  </a:cubicBezTo>
                  <a:cubicBezTo>
                    <a:pt x="403" y="787"/>
                    <a:pt x="436" y="776"/>
                    <a:pt x="466" y="760"/>
                  </a:cubicBezTo>
                  <a:cubicBezTo>
                    <a:pt x="467" y="760"/>
                    <a:pt x="467" y="760"/>
                    <a:pt x="467" y="760"/>
                  </a:cubicBezTo>
                  <a:cubicBezTo>
                    <a:pt x="469" y="761"/>
                    <a:pt x="472" y="761"/>
                    <a:pt x="475" y="762"/>
                  </a:cubicBezTo>
                  <a:cubicBezTo>
                    <a:pt x="477" y="763"/>
                    <a:pt x="480" y="764"/>
                    <a:pt x="483" y="765"/>
                  </a:cubicBezTo>
                  <a:close/>
                  <a:moveTo>
                    <a:pt x="364" y="719"/>
                  </a:moveTo>
                  <a:cubicBezTo>
                    <a:pt x="355" y="719"/>
                    <a:pt x="346" y="721"/>
                    <a:pt x="337" y="723"/>
                  </a:cubicBezTo>
                  <a:cubicBezTo>
                    <a:pt x="333" y="724"/>
                    <a:pt x="328" y="725"/>
                    <a:pt x="324" y="726"/>
                  </a:cubicBezTo>
                  <a:cubicBezTo>
                    <a:pt x="323" y="726"/>
                    <a:pt x="316" y="728"/>
                    <a:pt x="313" y="729"/>
                  </a:cubicBezTo>
                  <a:cubicBezTo>
                    <a:pt x="313" y="729"/>
                    <a:pt x="312" y="729"/>
                    <a:pt x="312" y="729"/>
                  </a:cubicBezTo>
                  <a:cubicBezTo>
                    <a:pt x="312" y="729"/>
                    <a:pt x="313" y="728"/>
                    <a:pt x="313" y="728"/>
                  </a:cubicBezTo>
                  <a:cubicBezTo>
                    <a:pt x="329" y="723"/>
                    <a:pt x="346" y="721"/>
                    <a:pt x="361" y="712"/>
                  </a:cubicBezTo>
                  <a:cubicBezTo>
                    <a:pt x="361" y="711"/>
                    <a:pt x="361" y="710"/>
                    <a:pt x="360" y="710"/>
                  </a:cubicBezTo>
                  <a:cubicBezTo>
                    <a:pt x="342" y="712"/>
                    <a:pt x="325" y="720"/>
                    <a:pt x="307" y="722"/>
                  </a:cubicBezTo>
                  <a:cubicBezTo>
                    <a:pt x="307" y="722"/>
                    <a:pt x="307" y="721"/>
                    <a:pt x="307" y="721"/>
                  </a:cubicBezTo>
                  <a:cubicBezTo>
                    <a:pt x="316" y="721"/>
                    <a:pt x="326" y="715"/>
                    <a:pt x="335" y="712"/>
                  </a:cubicBezTo>
                  <a:cubicBezTo>
                    <a:pt x="344" y="709"/>
                    <a:pt x="354" y="706"/>
                    <a:pt x="363" y="702"/>
                  </a:cubicBezTo>
                  <a:cubicBezTo>
                    <a:pt x="364" y="707"/>
                    <a:pt x="364" y="713"/>
                    <a:pt x="364" y="719"/>
                  </a:cubicBezTo>
                  <a:close/>
                  <a:moveTo>
                    <a:pt x="358" y="680"/>
                  </a:moveTo>
                  <a:cubicBezTo>
                    <a:pt x="358" y="679"/>
                    <a:pt x="357" y="679"/>
                    <a:pt x="357" y="679"/>
                  </a:cubicBezTo>
                  <a:cubicBezTo>
                    <a:pt x="342" y="681"/>
                    <a:pt x="328" y="687"/>
                    <a:pt x="313" y="690"/>
                  </a:cubicBezTo>
                  <a:cubicBezTo>
                    <a:pt x="319" y="689"/>
                    <a:pt x="326" y="684"/>
                    <a:pt x="332" y="682"/>
                  </a:cubicBezTo>
                  <a:cubicBezTo>
                    <a:pt x="339" y="680"/>
                    <a:pt x="346" y="677"/>
                    <a:pt x="352" y="674"/>
                  </a:cubicBezTo>
                  <a:cubicBezTo>
                    <a:pt x="353" y="674"/>
                    <a:pt x="352" y="672"/>
                    <a:pt x="351" y="672"/>
                  </a:cubicBezTo>
                  <a:cubicBezTo>
                    <a:pt x="345" y="673"/>
                    <a:pt x="339" y="674"/>
                    <a:pt x="333" y="676"/>
                  </a:cubicBezTo>
                  <a:cubicBezTo>
                    <a:pt x="328" y="677"/>
                    <a:pt x="321" y="678"/>
                    <a:pt x="316" y="680"/>
                  </a:cubicBezTo>
                  <a:cubicBezTo>
                    <a:pt x="316" y="680"/>
                    <a:pt x="316" y="680"/>
                    <a:pt x="316" y="680"/>
                  </a:cubicBezTo>
                  <a:cubicBezTo>
                    <a:pt x="327" y="673"/>
                    <a:pt x="341" y="671"/>
                    <a:pt x="352" y="665"/>
                  </a:cubicBezTo>
                  <a:cubicBezTo>
                    <a:pt x="352" y="665"/>
                    <a:pt x="352" y="665"/>
                    <a:pt x="352" y="664"/>
                  </a:cubicBezTo>
                  <a:cubicBezTo>
                    <a:pt x="352" y="664"/>
                    <a:pt x="352" y="664"/>
                    <a:pt x="352" y="664"/>
                  </a:cubicBezTo>
                  <a:cubicBezTo>
                    <a:pt x="354" y="669"/>
                    <a:pt x="356" y="674"/>
                    <a:pt x="358" y="680"/>
                  </a:cubicBezTo>
                  <a:close/>
                  <a:moveTo>
                    <a:pt x="647" y="475"/>
                  </a:moveTo>
                  <a:cubicBezTo>
                    <a:pt x="606" y="567"/>
                    <a:pt x="521" y="625"/>
                    <a:pt x="424" y="647"/>
                  </a:cubicBezTo>
                  <a:cubicBezTo>
                    <a:pt x="395" y="653"/>
                    <a:pt x="364" y="656"/>
                    <a:pt x="334" y="655"/>
                  </a:cubicBezTo>
                  <a:cubicBezTo>
                    <a:pt x="297" y="655"/>
                    <a:pt x="255" y="652"/>
                    <a:pt x="221" y="637"/>
                  </a:cubicBezTo>
                  <a:cubicBezTo>
                    <a:pt x="225" y="629"/>
                    <a:pt x="228" y="621"/>
                    <a:pt x="230" y="616"/>
                  </a:cubicBezTo>
                  <a:cubicBezTo>
                    <a:pt x="284" y="634"/>
                    <a:pt x="342" y="638"/>
                    <a:pt x="399" y="628"/>
                  </a:cubicBezTo>
                  <a:cubicBezTo>
                    <a:pt x="539" y="602"/>
                    <a:pt x="649" y="479"/>
                    <a:pt x="650" y="335"/>
                  </a:cubicBezTo>
                  <a:cubicBezTo>
                    <a:pt x="649" y="216"/>
                    <a:pt x="575" y="112"/>
                    <a:pt x="469" y="64"/>
                  </a:cubicBezTo>
                  <a:cubicBezTo>
                    <a:pt x="474" y="57"/>
                    <a:pt x="482" y="48"/>
                    <a:pt x="485" y="39"/>
                  </a:cubicBezTo>
                  <a:cubicBezTo>
                    <a:pt x="523" y="58"/>
                    <a:pt x="558" y="78"/>
                    <a:pt x="587" y="109"/>
                  </a:cubicBezTo>
                  <a:cubicBezTo>
                    <a:pt x="617" y="141"/>
                    <a:pt x="638" y="181"/>
                    <a:pt x="654" y="221"/>
                  </a:cubicBezTo>
                  <a:cubicBezTo>
                    <a:pt x="688" y="304"/>
                    <a:pt x="684" y="393"/>
                    <a:pt x="647" y="4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883206" y="4648619"/>
            <a:ext cx="8425588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</a:p>
        </p:txBody>
      </p:sp>
      <p:sp>
        <p:nvSpPr>
          <p:cNvPr id="103" name="文本框 24"/>
          <p:cNvSpPr>
            <a:spLocks noChangeArrowheads="1"/>
          </p:cNvSpPr>
          <p:nvPr/>
        </p:nvSpPr>
        <p:spPr bwMode="auto">
          <a:xfrm>
            <a:off x="2038226" y="1743510"/>
            <a:ext cx="2016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5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25</a:t>
            </a: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%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Broadway BT" panose="04040905080B02020502" pitchFamily="82" charset="0"/>
            </a:endParaRPr>
          </a:p>
        </p:txBody>
      </p:sp>
      <p:sp>
        <p:nvSpPr>
          <p:cNvPr id="104" name="文本框 25"/>
          <p:cNvSpPr>
            <a:spLocks noChangeArrowheads="1"/>
          </p:cNvSpPr>
          <p:nvPr/>
        </p:nvSpPr>
        <p:spPr bwMode="auto">
          <a:xfrm>
            <a:off x="5464051" y="1741922"/>
            <a:ext cx="2016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5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35</a:t>
            </a: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%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Broadway BT" panose="04040905080B02020502" pitchFamily="82" charset="0"/>
            </a:endParaRPr>
          </a:p>
        </p:txBody>
      </p:sp>
      <p:sp>
        <p:nvSpPr>
          <p:cNvPr id="105" name="文本框 30"/>
          <p:cNvSpPr>
            <a:spLocks noChangeArrowheads="1"/>
          </p:cNvSpPr>
          <p:nvPr/>
        </p:nvSpPr>
        <p:spPr bwMode="auto">
          <a:xfrm>
            <a:off x="8880351" y="1741922"/>
            <a:ext cx="2016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5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40</a:t>
            </a: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Broadway BT" panose="04040905080B02020502" pitchFamily="82" charset="0"/>
              </a:rPr>
              <a:t>%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Broadway BT" panose="04040905080B02020502" pitchFamily="82" charset="0"/>
            </a:endParaRPr>
          </a:p>
        </p:txBody>
      </p:sp>
      <p:sp>
        <p:nvSpPr>
          <p:cNvPr id="106" name="矩形 31"/>
          <p:cNvSpPr>
            <a:spLocks noChangeArrowheads="1"/>
          </p:cNvSpPr>
          <p:nvPr/>
        </p:nvSpPr>
        <p:spPr bwMode="auto">
          <a:xfrm>
            <a:off x="1416050" y="2861110"/>
            <a:ext cx="2406650" cy="1008062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宋体" panose="02010600030101010101" pitchFamily="2" charset="-122"/>
            </a:endParaRPr>
          </a:p>
        </p:txBody>
      </p:sp>
      <p:sp>
        <p:nvSpPr>
          <p:cNvPr id="107" name="矩形 32"/>
          <p:cNvSpPr>
            <a:spLocks noChangeArrowheads="1"/>
          </p:cNvSpPr>
          <p:nvPr/>
        </p:nvSpPr>
        <p:spPr bwMode="auto">
          <a:xfrm>
            <a:off x="4872038" y="2861110"/>
            <a:ext cx="2408237" cy="1008062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宋体" panose="02010600030101010101" pitchFamily="2" charset="-122"/>
            </a:endParaRPr>
          </a:p>
        </p:txBody>
      </p:sp>
      <p:sp>
        <p:nvSpPr>
          <p:cNvPr id="108" name="矩形 33"/>
          <p:cNvSpPr>
            <a:spLocks noChangeArrowheads="1"/>
          </p:cNvSpPr>
          <p:nvPr/>
        </p:nvSpPr>
        <p:spPr bwMode="auto">
          <a:xfrm>
            <a:off x="8367713" y="2861110"/>
            <a:ext cx="2408237" cy="1008062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宋体" panose="02010600030101010101" pitchFamily="2" charset="-122"/>
            </a:endParaRPr>
          </a:p>
        </p:txBody>
      </p:sp>
      <p:sp>
        <p:nvSpPr>
          <p:cNvPr id="109" name="TextBox 76"/>
          <p:cNvSpPr txBox="1"/>
          <p:nvPr/>
        </p:nvSpPr>
        <p:spPr>
          <a:xfrm>
            <a:off x="1566117" y="2927376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1566118" y="3296708"/>
            <a:ext cx="21721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TextBox 76"/>
          <p:cNvSpPr txBox="1"/>
          <p:nvPr/>
        </p:nvSpPr>
        <p:spPr>
          <a:xfrm>
            <a:off x="5009902" y="2927376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5009903" y="3296708"/>
            <a:ext cx="21721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3" name="TextBox 76"/>
          <p:cNvSpPr txBox="1"/>
          <p:nvPr/>
        </p:nvSpPr>
        <p:spPr>
          <a:xfrm>
            <a:off x="8453687" y="2927376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8453688" y="3296708"/>
            <a:ext cx="21721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TextBox 76"/>
          <p:cNvSpPr txBox="1"/>
          <p:nvPr/>
        </p:nvSpPr>
        <p:spPr>
          <a:xfrm>
            <a:off x="7280305" y="1902064"/>
            <a:ext cx="1335817" cy="400110"/>
          </a:xfrm>
          <a:prstGeom prst="rect">
            <a:avLst/>
          </a:prstGeom>
          <a:solidFill>
            <a:srgbClr val="D8DB3F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280305" y="2319397"/>
            <a:ext cx="325960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3" name="TextBox 76"/>
          <p:cNvSpPr txBox="1"/>
          <p:nvPr/>
        </p:nvSpPr>
        <p:spPr>
          <a:xfrm>
            <a:off x="7280305" y="4372131"/>
            <a:ext cx="1335817" cy="400110"/>
          </a:xfrm>
          <a:prstGeom prst="rect">
            <a:avLst/>
          </a:prstGeom>
          <a:solidFill>
            <a:srgbClr val="D8DB3F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7280305" y="4789464"/>
            <a:ext cx="3259603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graphicFrame>
        <p:nvGraphicFramePr>
          <p:cNvPr id="105" name="图表 104"/>
          <p:cNvGraphicFramePr/>
          <p:nvPr/>
        </p:nvGraphicFramePr>
        <p:xfrm>
          <a:off x="995694" y="1504707"/>
          <a:ext cx="5474553" cy="4331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流程图: 决策 100"/>
          <p:cNvSpPr/>
          <p:nvPr/>
        </p:nvSpPr>
        <p:spPr>
          <a:xfrm>
            <a:off x="5378783" y="1842241"/>
            <a:ext cx="1436711" cy="963121"/>
          </a:xfrm>
          <a:prstGeom prst="flowChartDecision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01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流程图: 决策 101"/>
          <p:cNvSpPr/>
          <p:nvPr/>
        </p:nvSpPr>
        <p:spPr>
          <a:xfrm rot="10800000" flipV="1">
            <a:off x="5378783" y="4319487"/>
            <a:ext cx="1436711" cy="963121"/>
          </a:xfrm>
          <a:prstGeom prst="flowChartDecision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04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 rot="20089555">
            <a:off x="6690266" y="2227035"/>
            <a:ext cx="958566" cy="1432157"/>
          </a:xfrm>
          <a:custGeom>
            <a:avLst/>
            <a:gdLst>
              <a:gd name="connsiteX0" fmla="*/ 292182 w 668618"/>
              <a:gd name="connsiteY0" fmla="*/ 0 h 997935"/>
              <a:gd name="connsiteX1" fmla="*/ 668618 w 668618"/>
              <a:gd name="connsiteY1" fmla="*/ 470743 h 997935"/>
              <a:gd name="connsiteX2" fmla="*/ 376436 w 668618"/>
              <a:gd name="connsiteY2" fmla="*/ 997935 h 997935"/>
              <a:gd name="connsiteX3" fmla="*/ 0 w 668618"/>
              <a:gd name="connsiteY3" fmla="*/ 527192 h 99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618" h="997935">
                <a:moveTo>
                  <a:pt x="292182" y="0"/>
                </a:moveTo>
                <a:lnTo>
                  <a:pt x="668618" y="470743"/>
                </a:lnTo>
                <a:lnTo>
                  <a:pt x="376436" y="997935"/>
                </a:lnTo>
                <a:lnTo>
                  <a:pt x="0" y="527192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02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任意多边形 103"/>
          <p:cNvSpPr/>
          <p:nvPr/>
        </p:nvSpPr>
        <p:spPr>
          <a:xfrm rot="1195699">
            <a:off x="4549998" y="2236142"/>
            <a:ext cx="947182" cy="1413942"/>
          </a:xfrm>
          <a:custGeom>
            <a:avLst/>
            <a:gdLst>
              <a:gd name="connsiteX0" fmla="*/ 417898 w 660656"/>
              <a:gd name="connsiteY0" fmla="*/ 0 h 986053"/>
              <a:gd name="connsiteX1" fmla="*/ 660656 w 660656"/>
              <a:gd name="connsiteY1" fmla="*/ 551698 h 986053"/>
              <a:gd name="connsiteX2" fmla="*/ 242758 w 660656"/>
              <a:gd name="connsiteY2" fmla="*/ 986053 h 986053"/>
              <a:gd name="connsiteX3" fmla="*/ 0 w 660656"/>
              <a:gd name="connsiteY3" fmla="*/ 434354 h 986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656" h="986053">
                <a:moveTo>
                  <a:pt x="417898" y="0"/>
                </a:moveTo>
                <a:lnTo>
                  <a:pt x="660656" y="551698"/>
                </a:lnTo>
                <a:lnTo>
                  <a:pt x="242758" y="986053"/>
                </a:lnTo>
                <a:lnTo>
                  <a:pt x="0" y="434354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06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任意多边形 104"/>
          <p:cNvSpPr/>
          <p:nvPr/>
        </p:nvSpPr>
        <p:spPr>
          <a:xfrm rot="19903292">
            <a:off x="4543167" y="3463380"/>
            <a:ext cx="960844" cy="1436712"/>
          </a:xfrm>
          <a:custGeom>
            <a:avLst/>
            <a:gdLst>
              <a:gd name="connsiteX0" fmla="*/ 320303 w 670693"/>
              <a:gd name="connsiteY0" fmla="*/ 0 h 1001034"/>
              <a:gd name="connsiteX1" fmla="*/ 670693 w 670693"/>
              <a:gd name="connsiteY1" fmla="*/ 490438 h 1001034"/>
              <a:gd name="connsiteX2" fmla="*/ 350390 w 670693"/>
              <a:gd name="connsiteY2" fmla="*/ 1001034 h 1001034"/>
              <a:gd name="connsiteX3" fmla="*/ 0 w 670693"/>
              <a:gd name="connsiteY3" fmla="*/ 510596 h 100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693" h="1001034">
                <a:moveTo>
                  <a:pt x="320303" y="0"/>
                </a:moveTo>
                <a:lnTo>
                  <a:pt x="670693" y="490438"/>
                </a:lnTo>
                <a:lnTo>
                  <a:pt x="350390" y="1001034"/>
                </a:lnTo>
                <a:lnTo>
                  <a:pt x="0" y="510596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05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6" name="任意多边形 105"/>
          <p:cNvSpPr/>
          <p:nvPr/>
        </p:nvSpPr>
        <p:spPr>
          <a:xfrm rot="1250443">
            <a:off x="6694820" y="3472487"/>
            <a:ext cx="949458" cy="1418497"/>
          </a:xfrm>
          <a:custGeom>
            <a:avLst/>
            <a:gdLst>
              <a:gd name="connsiteX0" fmla="*/ 410928 w 662441"/>
              <a:gd name="connsiteY0" fmla="*/ 0 h 988716"/>
              <a:gd name="connsiteX1" fmla="*/ 662441 w 662441"/>
              <a:gd name="connsiteY1" fmla="*/ 547762 h 988716"/>
              <a:gd name="connsiteX2" fmla="*/ 251512 w 662441"/>
              <a:gd name="connsiteY2" fmla="*/ 988716 h 988716"/>
              <a:gd name="connsiteX3" fmla="*/ 0 w 662441"/>
              <a:gd name="connsiteY3" fmla="*/ 440954 h 98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441" h="988716">
                <a:moveTo>
                  <a:pt x="410928" y="0"/>
                </a:moveTo>
                <a:lnTo>
                  <a:pt x="662441" y="547762"/>
                </a:lnTo>
                <a:lnTo>
                  <a:pt x="251512" y="988716"/>
                </a:lnTo>
                <a:lnTo>
                  <a:pt x="0" y="440954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03</a:t>
            </a:r>
            <a:endParaRPr lang="zh-CN" altLang="en-US" sz="2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TextBox 76"/>
          <p:cNvSpPr txBox="1"/>
          <p:nvPr/>
        </p:nvSpPr>
        <p:spPr>
          <a:xfrm>
            <a:off x="8321693" y="1389275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8321693" y="1666058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9" name="TextBox 76"/>
          <p:cNvSpPr txBox="1"/>
          <p:nvPr/>
        </p:nvSpPr>
        <p:spPr>
          <a:xfrm>
            <a:off x="8321693" y="3071033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8321693" y="3347816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TextBox 76"/>
          <p:cNvSpPr txBox="1"/>
          <p:nvPr/>
        </p:nvSpPr>
        <p:spPr>
          <a:xfrm>
            <a:off x="8321693" y="4529916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8321693" y="4806699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3" name="TextBox 76"/>
          <p:cNvSpPr txBox="1"/>
          <p:nvPr/>
        </p:nvSpPr>
        <p:spPr>
          <a:xfrm>
            <a:off x="2163820" y="1389275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048425" y="1666058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5" name="TextBox 76"/>
          <p:cNvSpPr txBox="1"/>
          <p:nvPr/>
        </p:nvSpPr>
        <p:spPr>
          <a:xfrm>
            <a:off x="2163820" y="3071033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1048425" y="3347816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7" name="TextBox 76"/>
          <p:cNvSpPr txBox="1"/>
          <p:nvPr/>
        </p:nvSpPr>
        <p:spPr>
          <a:xfrm>
            <a:off x="2163820" y="4529916"/>
            <a:ext cx="15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48425" y="4806699"/>
            <a:ext cx="264643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2" name="TextBox 76"/>
          <p:cNvSpPr txBox="1"/>
          <p:nvPr/>
        </p:nvSpPr>
        <p:spPr>
          <a:xfrm>
            <a:off x="2764205" y="1776201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2764205" y="2093878"/>
            <a:ext cx="2341482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4" name="椭圆 103"/>
          <p:cNvSpPr/>
          <p:nvPr/>
        </p:nvSpPr>
        <p:spPr>
          <a:xfrm>
            <a:off x="1691114" y="1946263"/>
            <a:ext cx="790082" cy="790082"/>
          </a:xfrm>
          <a:prstGeom prst="ellipse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05" name="TextBox 76"/>
          <p:cNvSpPr txBox="1"/>
          <p:nvPr/>
        </p:nvSpPr>
        <p:spPr>
          <a:xfrm>
            <a:off x="1748777" y="1987361"/>
            <a:ext cx="70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01</a:t>
            </a:r>
            <a:endParaRPr lang="zh-CN" altLang="en-US" sz="40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TextBox 76"/>
          <p:cNvSpPr txBox="1"/>
          <p:nvPr/>
        </p:nvSpPr>
        <p:spPr>
          <a:xfrm>
            <a:off x="2716945" y="4061112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2716945" y="4378789"/>
            <a:ext cx="2341482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9" name="椭圆 108"/>
          <p:cNvSpPr/>
          <p:nvPr/>
        </p:nvSpPr>
        <p:spPr>
          <a:xfrm>
            <a:off x="1643854" y="4231174"/>
            <a:ext cx="790082" cy="790082"/>
          </a:xfrm>
          <a:prstGeom prst="ellipse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10" name="TextBox 76"/>
          <p:cNvSpPr txBox="1"/>
          <p:nvPr/>
        </p:nvSpPr>
        <p:spPr>
          <a:xfrm>
            <a:off x="1701517" y="4272272"/>
            <a:ext cx="70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03</a:t>
            </a:r>
            <a:endParaRPr lang="zh-CN" altLang="en-US" sz="40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2" name="TextBox 76"/>
          <p:cNvSpPr txBox="1"/>
          <p:nvPr/>
        </p:nvSpPr>
        <p:spPr>
          <a:xfrm>
            <a:off x="8104270" y="1776201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8104270" y="2093878"/>
            <a:ext cx="2341482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4" name="椭圆 113"/>
          <p:cNvSpPr/>
          <p:nvPr/>
        </p:nvSpPr>
        <p:spPr>
          <a:xfrm>
            <a:off x="7031179" y="1946263"/>
            <a:ext cx="790082" cy="790082"/>
          </a:xfrm>
          <a:prstGeom prst="ellipse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15" name="TextBox 76"/>
          <p:cNvSpPr txBox="1"/>
          <p:nvPr/>
        </p:nvSpPr>
        <p:spPr>
          <a:xfrm>
            <a:off x="7088842" y="1987361"/>
            <a:ext cx="70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02</a:t>
            </a:r>
            <a:endParaRPr lang="zh-CN" altLang="en-US" sz="40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7" name="TextBox 76"/>
          <p:cNvSpPr txBox="1"/>
          <p:nvPr/>
        </p:nvSpPr>
        <p:spPr>
          <a:xfrm>
            <a:off x="8104270" y="4106803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8104270" y="4424480"/>
            <a:ext cx="2341482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1" name="椭圆 120"/>
          <p:cNvSpPr/>
          <p:nvPr/>
        </p:nvSpPr>
        <p:spPr>
          <a:xfrm>
            <a:off x="7031179" y="4276865"/>
            <a:ext cx="790082" cy="790082"/>
          </a:xfrm>
          <a:prstGeom prst="ellipse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22" name="TextBox 76"/>
          <p:cNvSpPr txBox="1"/>
          <p:nvPr/>
        </p:nvSpPr>
        <p:spPr>
          <a:xfrm>
            <a:off x="7088842" y="4317963"/>
            <a:ext cx="70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04</a:t>
            </a:r>
            <a:endParaRPr lang="zh-CN" altLang="en-US" sz="40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圆角矩形 100"/>
          <p:cNvSpPr/>
          <p:nvPr/>
        </p:nvSpPr>
        <p:spPr>
          <a:xfrm rot="2700000" flipV="1">
            <a:off x="1876499" y="2102178"/>
            <a:ext cx="1715176" cy="1715176"/>
          </a:xfrm>
          <a:prstGeom prst="round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KSO_Shape"/>
          <p:cNvSpPr/>
          <p:nvPr/>
        </p:nvSpPr>
        <p:spPr bwMode="auto">
          <a:xfrm>
            <a:off x="2490749" y="2657019"/>
            <a:ext cx="486678" cy="4818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 rot="2700000" flipV="1">
            <a:off x="4103939" y="2102178"/>
            <a:ext cx="1715176" cy="1715176"/>
          </a:xfrm>
          <a:prstGeom prst="round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 rot="2700000" flipV="1">
            <a:off x="6351775" y="2102178"/>
            <a:ext cx="1715176" cy="1715176"/>
          </a:xfrm>
          <a:prstGeom prst="round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圆角矩形 104"/>
          <p:cNvSpPr/>
          <p:nvPr/>
        </p:nvSpPr>
        <p:spPr>
          <a:xfrm rot="2700000" flipV="1">
            <a:off x="8615924" y="2102178"/>
            <a:ext cx="1715176" cy="1715176"/>
          </a:xfrm>
          <a:prstGeom prst="round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6" name="KSO_Shape"/>
          <p:cNvSpPr/>
          <p:nvPr/>
        </p:nvSpPr>
        <p:spPr bwMode="auto">
          <a:xfrm>
            <a:off x="4750835" y="2681784"/>
            <a:ext cx="442426" cy="432282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KSO_Shape"/>
          <p:cNvSpPr/>
          <p:nvPr/>
        </p:nvSpPr>
        <p:spPr>
          <a:xfrm>
            <a:off x="6963962" y="2640188"/>
            <a:ext cx="537886" cy="51547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2E3A3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8" name="KSO_Shape"/>
          <p:cNvSpPr/>
          <p:nvPr/>
        </p:nvSpPr>
        <p:spPr bwMode="auto">
          <a:xfrm>
            <a:off x="9253718" y="2669974"/>
            <a:ext cx="455900" cy="455901"/>
          </a:xfrm>
          <a:custGeom>
            <a:avLst/>
            <a:gdLst>
              <a:gd name="T0" fmla="*/ 1193312 w 3280"/>
              <a:gd name="T1" fmla="*/ 900748 h 3278"/>
              <a:gd name="T2" fmla="*/ 900199 w 3280"/>
              <a:gd name="T3" fmla="*/ 900748 h 3278"/>
              <a:gd name="T4" fmla="*/ 684480 w 3280"/>
              <a:gd name="T5" fmla="*/ 720598 h 3278"/>
              <a:gd name="T6" fmla="*/ 864520 w 3280"/>
              <a:gd name="T7" fmla="*/ 143900 h 3278"/>
              <a:gd name="T8" fmla="*/ 1800397 w 3280"/>
              <a:gd name="T9" fmla="*/ 324049 h 3278"/>
              <a:gd name="T10" fmla="*/ 1620357 w 3280"/>
              <a:gd name="T11" fmla="*/ 900748 h 3278"/>
              <a:gd name="T12" fmla="*/ 1013821 w 3280"/>
              <a:gd name="T13" fmla="*/ 456415 h 3278"/>
              <a:gd name="T14" fmla="*/ 953991 w 3280"/>
              <a:gd name="T15" fmla="*/ 388859 h 3278"/>
              <a:gd name="T16" fmla="*/ 924350 w 3280"/>
              <a:gd name="T17" fmla="*/ 562418 h 3278"/>
              <a:gd name="T18" fmla="*/ 926546 w 3280"/>
              <a:gd name="T19" fmla="*/ 634917 h 3278"/>
              <a:gd name="T20" fmla="*/ 840368 w 3280"/>
              <a:gd name="T21" fmla="*/ 670618 h 3278"/>
              <a:gd name="T22" fmla="*/ 1040168 w 3280"/>
              <a:gd name="T23" fmla="*/ 598668 h 3278"/>
              <a:gd name="T24" fmla="*/ 910628 w 3280"/>
              <a:gd name="T25" fmla="*/ 470696 h 3278"/>
              <a:gd name="T26" fmla="*/ 1384330 w 3280"/>
              <a:gd name="T27" fmla="*/ 393253 h 3278"/>
              <a:gd name="T28" fmla="*/ 1267414 w 3280"/>
              <a:gd name="T29" fmla="*/ 489919 h 3278"/>
              <a:gd name="T30" fmla="*/ 1237773 w 3280"/>
              <a:gd name="T31" fmla="*/ 594823 h 3278"/>
              <a:gd name="T32" fmla="*/ 1184529 w 3280"/>
              <a:gd name="T33" fmla="*/ 393253 h 3278"/>
              <a:gd name="T34" fmla="*/ 1078591 w 3280"/>
              <a:gd name="T35" fmla="*/ 684349 h 3278"/>
              <a:gd name="T36" fmla="*/ 1145009 w 3280"/>
              <a:gd name="T37" fmla="*/ 573952 h 3278"/>
              <a:gd name="T38" fmla="*/ 1150498 w 3280"/>
              <a:gd name="T39" fmla="*/ 453120 h 3278"/>
              <a:gd name="T40" fmla="*/ 1208132 w 3280"/>
              <a:gd name="T41" fmla="*/ 679955 h 3278"/>
              <a:gd name="T42" fmla="*/ 1294859 w 3280"/>
              <a:gd name="T43" fmla="*/ 566263 h 3278"/>
              <a:gd name="T44" fmla="*/ 1328342 w 3280"/>
              <a:gd name="T45" fmla="*/ 453120 h 3278"/>
              <a:gd name="T46" fmla="*/ 1336026 w 3280"/>
              <a:gd name="T47" fmla="*/ 684349 h 3278"/>
              <a:gd name="T48" fmla="*/ 1384330 w 3280"/>
              <a:gd name="T49" fmla="*/ 393253 h 3278"/>
              <a:gd name="T50" fmla="*/ 1612673 w 3280"/>
              <a:gd name="T51" fmla="*/ 456415 h 3278"/>
              <a:gd name="T52" fmla="*/ 1552842 w 3280"/>
              <a:gd name="T53" fmla="*/ 388859 h 3278"/>
              <a:gd name="T54" fmla="*/ 1523202 w 3280"/>
              <a:gd name="T55" fmla="*/ 562418 h 3278"/>
              <a:gd name="T56" fmla="*/ 1525397 w 3280"/>
              <a:gd name="T57" fmla="*/ 634917 h 3278"/>
              <a:gd name="T58" fmla="*/ 1439220 w 3280"/>
              <a:gd name="T59" fmla="*/ 670618 h 3278"/>
              <a:gd name="T60" fmla="*/ 1638471 w 3280"/>
              <a:gd name="T61" fmla="*/ 598668 h 3278"/>
              <a:gd name="T62" fmla="*/ 1509479 w 3280"/>
              <a:gd name="T63" fmla="*/ 470696 h 3278"/>
              <a:gd name="T64" fmla="*/ 612025 w 3280"/>
              <a:gd name="T65" fmla="*/ 252100 h 3278"/>
              <a:gd name="T66" fmla="*/ 72455 w 3280"/>
              <a:gd name="T67" fmla="*/ 287800 h 3278"/>
              <a:gd name="T68" fmla="*/ 865069 w 3280"/>
              <a:gd name="T69" fmla="*/ 1476897 h 3278"/>
              <a:gd name="T70" fmla="*/ 936975 w 3280"/>
              <a:gd name="T71" fmla="*/ 1229191 h 3278"/>
              <a:gd name="T72" fmla="*/ 787674 w 3280"/>
              <a:gd name="T73" fmla="*/ 1800397 h 3278"/>
              <a:gd name="T74" fmla="*/ 0 w 3280"/>
              <a:gd name="T75" fmla="*/ 1647709 h 3278"/>
              <a:gd name="T76" fmla="*/ 149850 w 3280"/>
              <a:gd name="T77" fmla="*/ 0 h 3278"/>
              <a:gd name="T78" fmla="*/ 914470 w 3280"/>
              <a:gd name="T79" fmla="*/ 71950 h 3278"/>
              <a:gd name="T80" fmla="*/ 612025 w 3280"/>
              <a:gd name="T81" fmla="*/ 252100 h 3278"/>
              <a:gd name="T82" fmla="*/ 569211 w 3280"/>
              <a:gd name="T83" fmla="*/ 1647709 h 3278"/>
              <a:gd name="T84" fmla="*/ 389720 w 3280"/>
              <a:gd name="T85" fmla="*/ 1647709 h 3278"/>
              <a:gd name="T86" fmla="*/ 569211 w 3280"/>
              <a:gd name="T87" fmla="*/ 116987 h 3278"/>
              <a:gd name="T88" fmla="*/ 359530 w 3280"/>
              <a:gd name="T89" fmla="*/ 146646 h 3278"/>
              <a:gd name="T90" fmla="*/ 569211 w 3280"/>
              <a:gd name="T91" fmla="*/ 176854 h 3278"/>
              <a:gd name="T92" fmla="*/ 569211 w 3280"/>
              <a:gd name="T93" fmla="*/ 116987 h 32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280" h="3278">
                <a:moveTo>
                  <a:pt x="2952" y="1640"/>
                </a:moveTo>
                <a:cubicBezTo>
                  <a:pt x="2174" y="1640"/>
                  <a:pt x="2174" y="1640"/>
                  <a:pt x="2174" y="1640"/>
                </a:cubicBezTo>
                <a:cubicBezTo>
                  <a:pt x="1640" y="2070"/>
                  <a:pt x="1640" y="2070"/>
                  <a:pt x="1640" y="2070"/>
                </a:cubicBezTo>
                <a:cubicBezTo>
                  <a:pt x="1640" y="1640"/>
                  <a:pt x="1640" y="1640"/>
                  <a:pt x="1640" y="1640"/>
                </a:cubicBezTo>
                <a:cubicBezTo>
                  <a:pt x="1575" y="1640"/>
                  <a:pt x="1575" y="1640"/>
                  <a:pt x="1575" y="1640"/>
                </a:cubicBezTo>
                <a:cubicBezTo>
                  <a:pt x="1394" y="1640"/>
                  <a:pt x="1247" y="1493"/>
                  <a:pt x="1247" y="1312"/>
                </a:cubicBezTo>
                <a:cubicBezTo>
                  <a:pt x="1247" y="590"/>
                  <a:pt x="1247" y="590"/>
                  <a:pt x="1247" y="590"/>
                </a:cubicBezTo>
                <a:cubicBezTo>
                  <a:pt x="1247" y="409"/>
                  <a:pt x="1394" y="262"/>
                  <a:pt x="1575" y="262"/>
                </a:cubicBezTo>
                <a:cubicBezTo>
                  <a:pt x="2952" y="262"/>
                  <a:pt x="2952" y="262"/>
                  <a:pt x="2952" y="262"/>
                </a:cubicBezTo>
                <a:cubicBezTo>
                  <a:pt x="3133" y="262"/>
                  <a:pt x="3280" y="409"/>
                  <a:pt x="3280" y="590"/>
                </a:cubicBezTo>
                <a:cubicBezTo>
                  <a:pt x="3280" y="1312"/>
                  <a:pt x="3280" y="1312"/>
                  <a:pt x="3280" y="1312"/>
                </a:cubicBezTo>
                <a:cubicBezTo>
                  <a:pt x="3280" y="1493"/>
                  <a:pt x="3133" y="1640"/>
                  <a:pt x="2952" y="1640"/>
                </a:cubicBezTo>
                <a:close/>
                <a:moveTo>
                  <a:pt x="1736" y="806"/>
                </a:moveTo>
                <a:cubicBezTo>
                  <a:pt x="1788" y="806"/>
                  <a:pt x="1826" y="821"/>
                  <a:pt x="1847" y="831"/>
                </a:cubicBezTo>
                <a:cubicBezTo>
                  <a:pt x="1873" y="735"/>
                  <a:pt x="1873" y="735"/>
                  <a:pt x="1873" y="735"/>
                </a:cubicBezTo>
                <a:cubicBezTo>
                  <a:pt x="1842" y="720"/>
                  <a:pt x="1799" y="708"/>
                  <a:pt x="1738" y="708"/>
                </a:cubicBezTo>
                <a:cubicBezTo>
                  <a:pt x="1614" y="708"/>
                  <a:pt x="1537" y="777"/>
                  <a:pt x="1537" y="867"/>
                </a:cubicBezTo>
                <a:cubicBezTo>
                  <a:pt x="1537" y="944"/>
                  <a:pt x="1596" y="993"/>
                  <a:pt x="1684" y="1024"/>
                </a:cubicBezTo>
                <a:cubicBezTo>
                  <a:pt x="1747" y="1046"/>
                  <a:pt x="1773" y="1065"/>
                  <a:pt x="1773" y="1099"/>
                </a:cubicBezTo>
                <a:cubicBezTo>
                  <a:pt x="1773" y="1133"/>
                  <a:pt x="1744" y="1156"/>
                  <a:pt x="1688" y="1156"/>
                </a:cubicBezTo>
                <a:cubicBezTo>
                  <a:pt x="1637" y="1156"/>
                  <a:pt x="1587" y="1139"/>
                  <a:pt x="1556" y="1123"/>
                </a:cubicBezTo>
                <a:cubicBezTo>
                  <a:pt x="1531" y="1221"/>
                  <a:pt x="1531" y="1221"/>
                  <a:pt x="1531" y="1221"/>
                </a:cubicBezTo>
                <a:cubicBezTo>
                  <a:pt x="1561" y="1238"/>
                  <a:pt x="1621" y="1254"/>
                  <a:pt x="1681" y="1254"/>
                </a:cubicBezTo>
                <a:cubicBezTo>
                  <a:pt x="1827" y="1254"/>
                  <a:pt x="1895" y="1179"/>
                  <a:pt x="1895" y="1090"/>
                </a:cubicBezTo>
                <a:cubicBezTo>
                  <a:pt x="1895" y="1015"/>
                  <a:pt x="1851" y="966"/>
                  <a:pt x="1758" y="932"/>
                </a:cubicBezTo>
                <a:cubicBezTo>
                  <a:pt x="1688" y="906"/>
                  <a:pt x="1659" y="891"/>
                  <a:pt x="1659" y="857"/>
                </a:cubicBezTo>
                <a:cubicBezTo>
                  <a:pt x="1659" y="830"/>
                  <a:pt x="1685" y="806"/>
                  <a:pt x="1736" y="806"/>
                </a:cubicBezTo>
                <a:close/>
                <a:moveTo>
                  <a:pt x="2522" y="716"/>
                </a:moveTo>
                <a:cubicBezTo>
                  <a:pt x="2364" y="716"/>
                  <a:pt x="2364" y="716"/>
                  <a:pt x="2364" y="716"/>
                </a:cubicBezTo>
                <a:cubicBezTo>
                  <a:pt x="2309" y="892"/>
                  <a:pt x="2309" y="892"/>
                  <a:pt x="2309" y="892"/>
                </a:cubicBezTo>
                <a:cubicBezTo>
                  <a:pt x="2290" y="951"/>
                  <a:pt x="2273" y="1021"/>
                  <a:pt x="2258" y="1083"/>
                </a:cubicBezTo>
                <a:cubicBezTo>
                  <a:pt x="2255" y="1083"/>
                  <a:pt x="2255" y="1083"/>
                  <a:pt x="2255" y="1083"/>
                </a:cubicBezTo>
                <a:cubicBezTo>
                  <a:pt x="2243" y="1020"/>
                  <a:pt x="2228" y="954"/>
                  <a:pt x="2210" y="893"/>
                </a:cubicBezTo>
                <a:cubicBezTo>
                  <a:pt x="2158" y="716"/>
                  <a:pt x="2158" y="716"/>
                  <a:pt x="2158" y="716"/>
                </a:cubicBezTo>
                <a:cubicBezTo>
                  <a:pt x="1999" y="716"/>
                  <a:pt x="1999" y="716"/>
                  <a:pt x="1999" y="716"/>
                </a:cubicBezTo>
                <a:cubicBezTo>
                  <a:pt x="1965" y="1246"/>
                  <a:pt x="1965" y="1246"/>
                  <a:pt x="1965" y="1246"/>
                </a:cubicBezTo>
                <a:cubicBezTo>
                  <a:pt x="2076" y="1246"/>
                  <a:pt x="2076" y="1246"/>
                  <a:pt x="2076" y="1246"/>
                </a:cubicBezTo>
                <a:cubicBezTo>
                  <a:pt x="2086" y="1045"/>
                  <a:pt x="2086" y="1045"/>
                  <a:pt x="2086" y="1045"/>
                </a:cubicBezTo>
                <a:cubicBezTo>
                  <a:pt x="2089" y="979"/>
                  <a:pt x="2092" y="897"/>
                  <a:pt x="2095" y="825"/>
                </a:cubicBezTo>
                <a:cubicBezTo>
                  <a:pt x="2096" y="825"/>
                  <a:pt x="2096" y="825"/>
                  <a:pt x="2096" y="825"/>
                </a:cubicBezTo>
                <a:cubicBezTo>
                  <a:pt x="2110" y="895"/>
                  <a:pt x="2127" y="970"/>
                  <a:pt x="2144" y="1033"/>
                </a:cubicBezTo>
                <a:cubicBezTo>
                  <a:pt x="2201" y="1238"/>
                  <a:pt x="2201" y="1238"/>
                  <a:pt x="2201" y="1238"/>
                </a:cubicBezTo>
                <a:cubicBezTo>
                  <a:pt x="2295" y="1238"/>
                  <a:pt x="2295" y="1238"/>
                  <a:pt x="2295" y="1238"/>
                </a:cubicBezTo>
                <a:cubicBezTo>
                  <a:pt x="2359" y="1031"/>
                  <a:pt x="2359" y="1031"/>
                  <a:pt x="2359" y="1031"/>
                </a:cubicBezTo>
                <a:cubicBezTo>
                  <a:pt x="2379" y="968"/>
                  <a:pt x="2401" y="893"/>
                  <a:pt x="2419" y="825"/>
                </a:cubicBezTo>
                <a:cubicBezTo>
                  <a:pt x="2420" y="825"/>
                  <a:pt x="2420" y="825"/>
                  <a:pt x="2420" y="825"/>
                </a:cubicBezTo>
                <a:cubicBezTo>
                  <a:pt x="2420" y="902"/>
                  <a:pt x="2423" y="980"/>
                  <a:pt x="2425" y="1043"/>
                </a:cubicBezTo>
                <a:cubicBezTo>
                  <a:pt x="2434" y="1246"/>
                  <a:pt x="2434" y="1246"/>
                  <a:pt x="2434" y="1246"/>
                </a:cubicBezTo>
                <a:cubicBezTo>
                  <a:pt x="2550" y="1246"/>
                  <a:pt x="2550" y="1246"/>
                  <a:pt x="2550" y="1246"/>
                </a:cubicBezTo>
                <a:lnTo>
                  <a:pt x="2522" y="716"/>
                </a:lnTo>
                <a:close/>
                <a:moveTo>
                  <a:pt x="2827" y="806"/>
                </a:moveTo>
                <a:cubicBezTo>
                  <a:pt x="2879" y="806"/>
                  <a:pt x="2917" y="821"/>
                  <a:pt x="2938" y="831"/>
                </a:cubicBezTo>
                <a:cubicBezTo>
                  <a:pt x="2964" y="735"/>
                  <a:pt x="2964" y="735"/>
                  <a:pt x="2964" y="735"/>
                </a:cubicBezTo>
                <a:cubicBezTo>
                  <a:pt x="2933" y="720"/>
                  <a:pt x="2890" y="708"/>
                  <a:pt x="2829" y="708"/>
                </a:cubicBezTo>
                <a:cubicBezTo>
                  <a:pt x="2705" y="708"/>
                  <a:pt x="2628" y="777"/>
                  <a:pt x="2628" y="867"/>
                </a:cubicBezTo>
                <a:cubicBezTo>
                  <a:pt x="2628" y="944"/>
                  <a:pt x="2687" y="993"/>
                  <a:pt x="2775" y="1024"/>
                </a:cubicBezTo>
                <a:cubicBezTo>
                  <a:pt x="2838" y="1046"/>
                  <a:pt x="2863" y="1065"/>
                  <a:pt x="2863" y="1099"/>
                </a:cubicBezTo>
                <a:cubicBezTo>
                  <a:pt x="2863" y="1133"/>
                  <a:pt x="2835" y="1156"/>
                  <a:pt x="2779" y="1156"/>
                </a:cubicBezTo>
                <a:cubicBezTo>
                  <a:pt x="2728" y="1156"/>
                  <a:pt x="2678" y="1139"/>
                  <a:pt x="2646" y="1123"/>
                </a:cubicBezTo>
                <a:cubicBezTo>
                  <a:pt x="2622" y="1221"/>
                  <a:pt x="2622" y="1221"/>
                  <a:pt x="2622" y="1221"/>
                </a:cubicBezTo>
                <a:cubicBezTo>
                  <a:pt x="2652" y="1238"/>
                  <a:pt x="2712" y="1254"/>
                  <a:pt x="2772" y="1254"/>
                </a:cubicBezTo>
                <a:cubicBezTo>
                  <a:pt x="2918" y="1254"/>
                  <a:pt x="2985" y="1179"/>
                  <a:pt x="2985" y="1090"/>
                </a:cubicBezTo>
                <a:cubicBezTo>
                  <a:pt x="2985" y="1015"/>
                  <a:pt x="2942" y="966"/>
                  <a:pt x="2849" y="932"/>
                </a:cubicBezTo>
                <a:cubicBezTo>
                  <a:pt x="2779" y="906"/>
                  <a:pt x="2750" y="891"/>
                  <a:pt x="2750" y="857"/>
                </a:cubicBezTo>
                <a:cubicBezTo>
                  <a:pt x="2750" y="830"/>
                  <a:pt x="2775" y="806"/>
                  <a:pt x="2827" y="806"/>
                </a:cubicBezTo>
                <a:close/>
                <a:moveTo>
                  <a:pt x="1115" y="459"/>
                </a:moveTo>
                <a:cubicBezTo>
                  <a:pt x="1115" y="524"/>
                  <a:pt x="1115" y="524"/>
                  <a:pt x="1115" y="524"/>
                </a:cubicBezTo>
                <a:cubicBezTo>
                  <a:pt x="132" y="524"/>
                  <a:pt x="132" y="524"/>
                  <a:pt x="132" y="524"/>
                </a:cubicBezTo>
                <a:cubicBezTo>
                  <a:pt x="132" y="2689"/>
                  <a:pt x="132" y="2689"/>
                  <a:pt x="132" y="2689"/>
                </a:cubicBezTo>
                <a:cubicBezTo>
                  <a:pt x="1576" y="2689"/>
                  <a:pt x="1576" y="2689"/>
                  <a:pt x="1576" y="2689"/>
                </a:cubicBezTo>
                <a:cubicBezTo>
                  <a:pt x="1576" y="2369"/>
                  <a:pt x="1576" y="2369"/>
                  <a:pt x="1576" y="2369"/>
                </a:cubicBezTo>
                <a:cubicBezTo>
                  <a:pt x="1707" y="2238"/>
                  <a:pt x="1707" y="2238"/>
                  <a:pt x="1707" y="2238"/>
                </a:cubicBezTo>
                <a:cubicBezTo>
                  <a:pt x="1707" y="3000"/>
                  <a:pt x="1707" y="3000"/>
                  <a:pt x="1707" y="3000"/>
                </a:cubicBezTo>
                <a:cubicBezTo>
                  <a:pt x="1707" y="3149"/>
                  <a:pt x="1584" y="3278"/>
                  <a:pt x="1435" y="3278"/>
                </a:cubicBezTo>
                <a:cubicBezTo>
                  <a:pt x="273" y="3278"/>
                  <a:pt x="273" y="3278"/>
                  <a:pt x="273" y="3278"/>
                </a:cubicBezTo>
                <a:cubicBezTo>
                  <a:pt x="123" y="3278"/>
                  <a:pt x="0" y="3149"/>
                  <a:pt x="0" y="3000"/>
                </a:cubicBezTo>
                <a:cubicBezTo>
                  <a:pt x="0" y="273"/>
                  <a:pt x="0" y="273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1435" y="0"/>
                  <a:pt x="1435" y="0"/>
                  <a:pt x="1435" y="0"/>
                </a:cubicBezTo>
                <a:cubicBezTo>
                  <a:pt x="1533" y="0"/>
                  <a:pt x="1618" y="53"/>
                  <a:pt x="1666" y="131"/>
                </a:cubicBezTo>
                <a:cubicBezTo>
                  <a:pt x="1443" y="131"/>
                  <a:pt x="1443" y="131"/>
                  <a:pt x="1443" y="131"/>
                </a:cubicBezTo>
                <a:cubicBezTo>
                  <a:pt x="1262" y="131"/>
                  <a:pt x="1115" y="278"/>
                  <a:pt x="1115" y="459"/>
                </a:cubicBezTo>
                <a:close/>
                <a:moveTo>
                  <a:pt x="873" y="3163"/>
                </a:moveTo>
                <a:cubicBezTo>
                  <a:pt x="963" y="3163"/>
                  <a:pt x="1037" y="3090"/>
                  <a:pt x="1037" y="3000"/>
                </a:cubicBezTo>
                <a:cubicBezTo>
                  <a:pt x="1037" y="2909"/>
                  <a:pt x="963" y="2836"/>
                  <a:pt x="873" y="2836"/>
                </a:cubicBezTo>
                <a:cubicBezTo>
                  <a:pt x="783" y="2836"/>
                  <a:pt x="710" y="2909"/>
                  <a:pt x="710" y="3000"/>
                </a:cubicBezTo>
                <a:cubicBezTo>
                  <a:pt x="710" y="3090"/>
                  <a:pt x="783" y="3163"/>
                  <a:pt x="873" y="3163"/>
                </a:cubicBezTo>
                <a:close/>
                <a:moveTo>
                  <a:pt x="1037" y="213"/>
                </a:moveTo>
                <a:cubicBezTo>
                  <a:pt x="710" y="213"/>
                  <a:pt x="710" y="213"/>
                  <a:pt x="710" y="213"/>
                </a:cubicBezTo>
                <a:cubicBezTo>
                  <a:pt x="680" y="213"/>
                  <a:pt x="655" y="237"/>
                  <a:pt x="655" y="267"/>
                </a:cubicBezTo>
                <a:cubicBezTo>
                  <a:pt x="655" y="297"/>
                  <a:pt x="680" y="322"/>
                  <a:pt x="710" y="322"/>
                </a:cubicBezTo>
                <a:cubicBezTo>
                  <a:pt x="1037" y="322"/>
                  <a:pt x="1037" y="322"/>
                  <a:pt x="1037" y="322"/>
                </a:cubicBezTo>
                <a:cubicBezTo>
                  <a:pt x="1067" y="322"/>
                  <a:pt x="1091" y="297"/>
                  <a:pt x="1091" y="267"/>
                </a:cubicBezTo>
                <a:cubicBezTo>
                  <a:pt x="1091" y="237"/>
                  <a:pt x="1067" y="213"/>
                  <a:pt x="1037" y="213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9" name="TextBox 76"/>
          <p:cNvSpPr txBox="1"/>
          <p:nvPr/>
        </p:nvSpPr>
        <p:spPr>
          <a:xfrm>
            <a:off x="2173559" y="4734510"/>
            <a:ext cx="1022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1828518" y="5114947"/>
            <a:ext cx="1779936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TextBox 76"/>
          <p:cNvSpPr txBox="1"/>
          <p:nvPr/>
        </p:nvSpPr>
        <p:spPr>
          <a:xfrm>
            <a:off x="4362378" y="4734510"/>
            <a:ext cx="1022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4017337" y="5114947"/>
            <a:ext cx="1779936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3" name="TextBox 76"/>
          <p:cNvSpPr txBox="1"/>
          <p:nvPr/>
        </p:nvSpPr>
        <p:spPr>
          <a:xfrm>
            <a:off x="6665126" y="4734510"/>
            <a:ext cx="1022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320086" y="5114947"/>
            <a:ext cx="1779936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5" name="TextBox 76"/>
          <p:cNvSpPr txBox="1"/>
          <p:nvPr/>
        </p:nvSpPr>
        <p:spPr>
          <a:xfrm>
            <a:off x="8928585" y="4734510"/>
            <a:ext cx="1022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8583544" y="5114947"/>
            <a:ext cx="1779936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圆角矩形 100"/>
          <p:cNvSpPr/>
          <p:nvPr/>
        </p:nvSpPr>
        <p:spPr>
          <a:xfrm>
            <a:off x="4449717" y="2050637"/>
            <a:ext cx="1429811" cy="1496449"/>
          </a:xfrm>
          <a:prstGeom prst="roundRect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6174675" y="2050637"/>
            <a:ext cx="1429811" cy="1496449"/>
          </a:xfrm>
          <a:prstGeom prst="roundRect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6174675" y="3717098"/>
            <a:ext cx="1429811" cy="1496449"/>
          </a:xfrm>
          <a:prstGeom prst="roundRect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449717" y="3731449"/>
            <a:ext cx="1429811" cy="1496449"/>
          </a:xfrm>
          <a:prstGeom prst="roundRect">
            <a:avLst/>
          </a:prstGeom>
          <a:noFill/>
          <a:ln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882781" y="2475696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S</a:t>
            </a:r>
            <a:endParaRPr lang="zh-CN" altLang="en-US" sz="3600" b="1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495807" y="2475696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W</a:t>
            </a:r>
            <a:endParaRPr lang="zh-CN" altLang="en-US" sz="3600" b="1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803432" y="4156508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O</a:t>
            </a:r>
            <a:endParaRPr lang="zh-CN" altLang="en-US" sz="3600" b="1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629159" y="4142157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T</a:t>
            </a:r>
            <a:endParaRPr lang="zh-CN" altLang="en-US" sz="3600" b="1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9" name="TextBox 76"/>
          <p:cNvSpPr txBox="1"/>
          <p:nvPr/>
        </p:nvSpPr>
        <p:spPr>
          <a:xfrm>
            <a:off x="8110642" y="165058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8110642" y="2019921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TextBox 76"/>
          <p:cNvSpPr txBox="1"/>
          <p:nvPr/>
        </p:nvSpPr>
        <p:spPr>
          <a:xfrm>
            <a:off x="8110642" y="419175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8110642" y="4561085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3" name="TextBox 76"/>
          <p:cNvSpPr txBox="1"/>
          <p:nvPr/>
        </p:nvSpPr>
        <p:spPr>
          <a:xfrm>
            <a:off x="2986801" y="165058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033998" y="2019921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5" name="TextBox 76"/>
          <p:cNvSpPr txBox="1"/>
          <p:nvPr/>
        </p:nvSpPr>
        <p:spPr>
          <a:xfrm>
            <a:off x="2986801" y="419175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1033998" y="4561085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Oval 4"/>
          <p:cNvSpPr>
            <a:spLocks noChangeArrowheads="1"/>
          </p:cNvSpPr>
          <p:nvPr/>
        </p:nvSpPr>
        <p:spPr bwMode="auto">
          <a:xfrm>
            <a:off x="2097585" y="1826711"/>
            <a:ext cx="3355975" cy="3355975"/>
          </a:xfrm>
          <a:prstGeom prst="ellipse">
            <a:avLst/>
          </a:prstGeom>
          <a:noFill/>
          <a:ln w="12700" cmpd="sng">
            <a:solidFill>
              <a:srgbClr val="D8DB3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zh-CN" altLang="zh-CN" b="1">
              <a:solidFill>
                <a:srgbClr val="000000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2" name="Oval 5"/>
          <p:cNvSpPr>
            <a:spLocks noChangeArrowheads="1"/>
          </p:cNvSpPr>
          <p:nvPr/>
        </p:nvSpPr>
        <p:spPr bwMode="auto">
          <a:xfrm>
            <a:off x="1784847" y="2074361"/>
            <a:ext cx="1143000" cy="1143000"/>
          </a:xfrm>
          <a:prstGeom prst="ellipse">
            <a:avLst/>
          </a:prstGeom>
          <a:solidFill>
            <a:srgbClr val="D8DB3F"/>
          </a:solidFill>
          <a:ln w="38100" cmpd="sng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02</a:t>
            </a:r>
            <a:endParaRPr lang="zh-CN" altLang="en-US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3" name="Oval 6"/>
          <p:cNvSpPr>
            <a:spLocks noChangeArrowheads="1"/>
          </p:cNvSpPr>
          <p:nvPr/>
        </p:nvSpPr>
        <p:spPr bwMode="auto">
          <a:xfrm>
            <a:off x="4580435" y="2074361"/>
            <a:ext cx="1143000" cy="1143000"/>
          </a:xfrm>
          <a:prstGeom prst="ellipse">
            <a:avLst/>
          </a:prstGeom>
          <a:solidFill>
            <a:srgbClr val="D8DB3F"/>
          </a:solidFill>
          <a:ln w="38100" cmpd="sng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03</a:t>
            </a:r>
            <a:endParaRPr lang="zh-CN" altLang="en-US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4" name="Oval 7"/>
          <p:cNvSpPr>
            <a:spLocks noChangeArrowheads="1"/>
          </p:cNvSpPr>
          <p:nvPr/>
        </p:nvSpPr>
        <p:spPr bwMode="auto">
          <a:xfrm>
            <a:off x="3234235" y="4587374"/>
            <a:ext cx="1143000" cy="1143000"/>
          </a:xfrm>
          <a:prstGeom prst="ellipse">
            <a:avLst/>
          </a:prstGeom>
          <a:solidFill>
            <a:srgbClr val="D8DB3F"/>
          </a:solidFill>
          <a:ln w="38100" cmpd="sng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01</a:t>
            </a:r>
            <a:endParaRPr lang="zh-CN" altLang="en-US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5" name="Oval 8"/>
          <p:cNvSpPr>
            <a:spLocks noChangeArrowheads="1"/>
          </p:cNvSpPr>
          <p:nvPr/>
        </p:nvSpPr>
        <p:spPr bwMode="auto">
          <a:xfrm>
            <a:off x="3367585" y="1485399"/>
            <a:ext cx="777875" cy="777875"/>
          </a:xfrm>
          <a:prstGeom prst="ellipse">
            <a:avLst/>
          </a:prstGeom>
          <a:solidFill>
            <a:srgbClr val="D8DB3F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2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A</a:t>
            </a:r>
            <a:endParaRPr lang="zh-CN" altLang="en-US" sz="1200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6" name="Oval 9"/>
          <p:cNvSpPr>
            <a:spLocks noChangeArrowheads="1"/>
          </p:cNvSpPr>
          <p:nvPr/>
        </p:nvSpPr>
        <p:spPr bwMode="auto">
          <a:xfrm>
            <a:off x="4824910" y="3857124"/>
            <a:ext cx="777875" cy="777875"/>
          </a:xfrm>
          <a:prstGeom prst="ellipse">
            <a:avLst/>
          </a:prstGeom>
          <a:solidFill>
            <a:srgbClr val="D8DB3F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en-US" altLang="zh-CN" sz="12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C</a:t>
            </a:r>
            <a:endParaRPr lang="zh-CN" altLang="en-US" sz="1200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auto">
          <a:xfrm>
            <a:off x="1902322" y="3895224"/>
            <a:ext cx="777875" cy="777875"/>
          </a:xfrm>
          <a:prstGeom prst="ellipse">
            <a:avLst/>
          </a:prstGeom>
          <a:solidFill>
            <a:srgbClr val="D8DB3F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en-US" altLang="zh-CN" sz="12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B</a:t>
            </a:r>
            <a:endParaRPr lang="zh-CN" altLang="en-US" sz="1200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08" name="AutoShape 11"/>
          <p:cNvSpPr>
            <a:spLocks noChangeShapeType="1"/>
          </p:cNvSpPr>
          <p:nvPr/>
        </p:nvSpPr>
        <p:spPr bwMode="auto">
          <a:xfrm flipH="1" flipV="1">
            <a:off x="3796210" y="4115886"/>
            <a:ext cx="9525" cy="452438"/>
          </a:xfrm>
          <a:prstGeom prst="straightConnector1">
            <a:avLst/>
          </a:prstGeom>
          <a:noFill/>
          <a:ln w="9525" cmpd="sng">
            <a:solidFill>
              <a:srgbClr val="D8DB3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9" name="AutoShape 12"/>
          <p:cNvSpPr>
            <a:spLocks noChangeShapeType="1"/>
          </p:cNvSpPr>
          <p:nvPr/>
        </p:nvSpPr>
        <p:spPr bwMode="auto">
          <a:xfrm flipH="1">
            <a:off x="4335960" y="3069724"/>
            <a:ext cx="411162" cy="109537"/>
          </a:xfrm>
          <a:prstGeom prst="straightConnector1">
            <a:avLst/>
          </a:prstGeom>
          <a:noFill/>
          <a:ln w="9525" cmpd="sng">
            <a:solidFill>
              <a:srgbClr val="D8DB3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0" name="AutoShape 13"/>
          <p:cNvSpPr>
            <a:spLocks noChangeShapeType="1"/>
          </p:cNvSpPr>
          <p:nvPr/>
        </p:nvSpPr>
        <p:spPr bwMode="auto">
          <a:xfrm>
            <a:off x="2761160" y="3069724"/>
            <a:ext cx="495300" cy="109537"/>
          </a:xfrm>
          <a:prstGeom prst="straightConnector1">
            <a:avLst/>
          </a:prstGeom>
          <a:noFill/>
          <a:ln w="9525" cmpd="sng">
            <a:solidFill>
              <a:srgbClr val="D8DB3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1" name="Oval 16"/>
          <p:cNvSpPr>
            <a:spLocks noChangeArrowheads="1"/>
          </p:cNvSpPr>
          <p:nvPr/>
        </p:nvSpPr>
        <p:spPr bwMode="auto">
          <a:xfrm>
            <a:off x="3039518" y="2693238"/>
            <a:ext cx="1472355" cy="1440160"/>
          </a:xfrm>
          <a:prstGeom prst="ellipse">
            <a:avLst/>
          </a:prstGeom>
          <a:solidFill>
            <a:srgbClr val="D8DB3F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Impact" panose="020B0806030902050204" pitchFamily="34" charset="0"/>
              </a:rPr>
              <a:t>标题</a:t>
            </a:r>
            <a:endParaRPr lang="zh-CN" altLang="en-US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112" name="TextBox 76"/>
          <p:cNvSpPr txBox="1"/>
          <p:nvPr/>
        </p:nvSpPr>
        <p:spPr>
          <a:xfrm>
            <a:off x="7633745" y="2524416"/>
            <a:ext cx="2069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6863394" y="2721604"/>
            <a:ext cx="3610595" cy="2139103"/>
          </a:xfrm>
          <a:prstGeom prst="roundRect">
            <a:avLst>
              <a:gd name="adj" fmla="val 8505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6879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974101" y="3644065"/>
            <a:ext cx="3035541" cy="1913328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790624" y="3878837"/>
            <a:ext cx="3054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25" name="TextBox 76"/>
          <p:cNvSpPr txBox="1"/>
          <p:nvPr/>
        </p:nvSpPr>
        <p:spPr>
          <a:xfrm>
            <a:off x="790624" y="3382455"/>
            <a:ext cx="3994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28" name="TextBox 76"/>
          <p:cNvSpPr txBox="1"/>
          <p:nvPr/>
        </p:nvSpPr>
        <p:spPr>
          <a:xfrm>
            <a:off x="790624" y="2120209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第三课</a:t>
            </a:r>
          </a:p>
        </p:txBody>
      </p:sp>
      <p:sp>
        <p:nvSpPr>
          <p:cNvPr id="129" name="文本框 21"/>
          <p:cNvSpPr txBox="1"/>
          <p:nvPr/>
        </p:nvSpPr>
        <p:spPr>
          <a:xfrm>
            <a:off x="790624" y="5767289"/>
            <a:ext cx="6547857" cy="55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1200" dirty="0" err="1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dataa</a:t>
            </a:r>
            <a:endParaRPr lang="zh-CN" altLang="en-US" sz="1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198615" y="3442052"/>
            <a:ext cx="2913063" cy="2700338"/>
          </a:xfrm>
          <a:custGeom>
            <a:avLst/>
            <a:gdLst>
              <a:gd name="T0" fmla="*/ 307 w 367"/>
              <a:gd name="T1" fmla="*/ 190 h 340"/>
              <a:gd name="T2" fmla="*/ 105 w 367"/>
              <a:gd name="T3" fmla="*/ 7 h 340"/>
              <a:gd name="T4" fmla="*/ 15 w 367"/>
              <a:gd name="T5" fmla="*/ 308 h 340"/>
              <a:gd name="T6" fmla="*/ 67 w 367"/>
              <a:gd name="T7" fmla="*/ 196 h 340"/>
              <a:gd name="T8" fmla="*/ 119 w 367"/>
              <a:gd name="T9" fmla="*/ 183 h 340"/>
              <a:gd name="T10" fmla="*/ 293 w 367"/>
              <a:gd name="T11" fmla="*/ 195 h 340"/>
              <a:gd name="T12" fmla="*/ 278 w 367"/>
              <a:gd name="T13" fmla="*/ 203 h 340"/>
              <a:gd name="T14" fmla="*/ 167 w 367"/>
              <a:gd name="T15" fmla="*/ 289 h 340"/>
              <a:gd name="T16" fmla="*/ 227 w 367"/>
              <a:gd name="T17" fmla="*/ 195 h 340"/>
              <a:gd name="T18" fmla="*/ 113 w 367"/>
              <a:gd name="T19" fmla="*/ 316 h 340"/>
              <a:gd name="T20" fmla="*/ 174 w 367"/>
              <a:gd name="T21" fmla="*/ 239 h 340"/>
              <a:gd name="T22" fmla="*/ 82 w 367"/>
              <a:gd name="T23" fmla="*/ 283 h 340"/>
              <a:gd name="T24" fmla="*/ 155 w 367"/>
              <a:gd name="T25" fmla="*/ 217 h 340"/>
              <a:gd name="T26" fmla="*/ 116 w 367"/>
              <a:gd name="T27" fmla="*/ 273 h 340"/>
              <a:gd name="T28" fmla="*/ 35 w 367"/>
              <a:gd name="T29" fmla="*/ 305 h 340"/>
              <a:gd name="T30" fmla="*/ 134 w 367"/>
              <a:gd name="T31" fmla="*/ 207 h 340"/>
              <a:gd name="T32" fmla="*/ 139 w 367"/>
              <a:gd name="T33" fmla="*/ 201 h 340"/>
              <a:gd name="T34" fmla="*/ 18 w 367"/>
              <a:gd name="T35" fmla="*/ 279 h 340"/>
              <a:gd name="T36" fmla="*/ 105 w 367"/>
              <a:gd name="T37" fmla="*/ 194 h 340"/>
              <a:gd name="T38" fmla="*/ 24 w 367"/>
              <a:gd name="T39" fmla="*/ 260 h 340"/>
              <a:gd name="T40" fmla="*/ 19 w 367"/>
              <a:gd name="T41" fmla="*/ 297 h 340"/>
              <a:gd name="T42" fmla="*/ 118 w 367"/>
              <a:gd name="T43" fmla="*/ 223 h 340"/>
              <a:gd name="T44" fmla="*/ 150 w 367"/>
              <a:gd name="T45" fmla="*/ 219 h 340"/>
              <a:gd name="T46" fmla="*/ 30 w 367"/>
              <a:gd name="T47" fmla="*/ 311 h 340"/>
              <a:gd name="T48" fmla="*/ 118 w 367"/>
              <a:gd name="T49" fmla="*/ 268 h 340"/>
              <a:gd name="T50" fmla="*/ 176 w 367"/>
              <a:gd name="T51" fmla="*/ 233 h 340"/>
              <a:gd name="T52" fmla="*/ 150 w 367"/>
              <a:gd name="T53" fmla="*/ 266 h 340"/>
              <a:gd name="T54" fmla="*/ 107 w 367"/>
              <a:gd name="T55" fmla="*/ 320 h 340"/>
              <a:gd name="T56" fmla="*/ 135 w 367"/>
              <a:gd name="T57" fmla="*/ 275 h 340"/>
              <a:gd name="T58" fmla="*/ 228 w 367"/>
              <a:gd name="T59" fmla="*/ 210 h 340"/>
              <a:gd name="T60" fmla="*/ 136 w 367"/>
              <a:gd name="T61" fmla="*/ 319 h 340"/>
              <a:gd name="T62" fmla="*/ 263 w 367"/>
              <a:gd name="T63" fmla="*/ 203 h 340"/>
              <a:gd name="T64" fmla="*/ 171 w 367"/>
              <a:gd name="T65" fmla="*/ 311 h 340"/>
              <a:gd name="T66" fmla="*/ 178 w 367"/>
              <a:gd name="T67" fmla="*/ 320 h 340"/>
              <a:gd name="T68" fmla="*/ 297 w 367"/>
              <a:gd name="T69" fmla="*/ 216 h 340"/>
              <a:gd name="T70" fmla="*/ 181 w 367"/>
              <a:gd name="T71" fmla="*/ 321 h 340"/>
              <a:gd name="T72" fmla="*/ 224 w 367"/>
              <a:gd name="T73" fmla="*/ 320 h 340"/>
              <a:gd name="T74" fmla="*/ 251 w 367"/>
              <a:gd name="T75" fmla="*/ 314 h 340"/>
              <a:gd name="T76" fmla="*/ 297 w 367"/>
              <a:gd name="T77" fmla="*/ 234 h 340"/>
              <a:gd name="T78" fmla="*/ 314 w 367"/>
              <a:gd name="T79" fmla="*/ 256 h 340"/>
              <a:gd name="T80" fmla="*/ 328 w 367"/>
              <a:gd name="T81" fmla="*/ 262 h 340"/>
              <a:gd name="T82" fmla="*/ 275 w 367"/>
              <a:gd name="T83" fmla="*/ 326 h 340"/>
              <a:gd name="T84" fmla="*/ 299 w 367"/>
              <a:gd name="T85" fmla="*/ 325 h 340"/>
              <a:gd name="T86" fmla="*/ 335 w 367"/>
              <a:gd name="T87" fmla="*/ 296 h 340"/>
              <a:gd name="T88" fmla="*/ 327 w 367"/>
              <a:gd name="T89" fmla="*/ 279 h 340"/>
              <a:gd name="T90" fmla="*/ 345 w 367"/>
              <a:gd name="T91" fmla="*/ 285 h 340"/>
              <a:gd name="T92" fmla="*/ 329 w 367"/>
              <a:gd name="T93" fmla="*/ 318 h 340"/>
              <a:gd name="T94" fmla="*/ 348 w 367"/>
              <a:gd name="T95" fmla="*/ 297 h 340"/>
              <a:gd name="T96" fmla="*/ 342 w 367"/>
              <a:gd name="T97" fmla="*/ 296 h 340"/>
              <a:gd name="T98" fmla="*/ 320 w 367"/>
              <a:gd name="T99" fmla="*/ 301 h 340"/>
              <a:gd name="T100" fmla="*/ 305 w 367"/>
              <a:gd name="T101" fmla="*/ 298 h 340"/>
              <a:gd name="T102" fmla="*/ 335 w 367"/>
              <a:gd name="T103" fmla="*/ 238 h 340"/>
              <a:gd name="T104" fmla="*/ 354 w 367"/>
              <a:gd name="T105" fmla="*/ 279 h 340"/>
              <a:gd name="T106" fmla="*/ 316 w 367"/>
              <a:gd name="T107" fmla="*/ 219 h 340"/>
              <a:gd name="T108" fmla="*/ 214 w 367"/>
              <a:gd name="T109" fmla="*/ 289 h 340"/>
              <a:gd name="T110" fmla="*/ 119 w 367"/>
              <a:gd name="T111" fmla="*/ 124 h 340"/>
              <a:gd name="T112" fmla="*/ 280 w 367"/>
              <a:gd name="T113" fmla="*/ 191 h 340"/>
              <a:gd name="T114" fmla="*/ 47 w 367"/>
              <a:gd name="T115" fmla="*/ 224 h 340"/>
              <a:gd name="T116" fmla="*/ 52 w 367"/>
              <a:gd name="T117" fmla="*/ 22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7" h="340">
                <a:moveTo>
                  <a:pt x="81" y="330"/>
                </a:moveTo>
                <a:cubicBezTo>
                  <a:pt x="95" y="330"/>
                  <a:pt x="110" y="329"/>
                  <a:pt x="124" y="328"/>
                </a:cubicBezTo>
                <a:cubicBezTo>
                  <a:pt x="148" y="327"/>
                  <a:pt x="172" y="329"/>
                  <a:pt x="195" y="330"/>
                </a:cubicBezTo>
                <a:cubicBezTo>
                  <a:pt x="234" y="333"/>
                  <a:pt x="274" y="340"/>
                  <a:pt x="312" y="332"/>
                </a:cubicBezTo>
                <a:cubicBezTo>
                  <a:pt x="341" y="326"/>
                  <a:pt x="367" y="305"/>
                  <a:pt x="363" y="273"/>
                </a:cubicBezTo>
                <a:cubicBezTo>
                  <a:pt x="357" y="240"/>
                  <a:pt x="331" y="213"/>
                  <a:pt x="307" y="190"/>
                </a:cubicBezTo>
                <a:cubicBezTo>
                  <a:pt x="281" y="165"/>
                  <a:pt x="251" y="144"/>
                  <a:pt x="226" y="118"/>
                </a:cubicBezTo>
                <a:cubicBezTo>
                  <a:pt x="211" y="103"/>
                  <a:pt x="200" y="85"/>
                  <a:pt x="199" y="63"/>
                </a:cubicBezTo>
                <a:cubicBezTo>
                  <a:pt x="199" y="45"/>
                  <a:pt x="208" y="27"/>
                  <a:pt x="218" y="11"/>
                </a:cubicBezTo>
                <a:cubicBezTo>
                  <a:pt x="220" y="9"/>
                  <a:pt x="218" y="6"/>
                  <a:pt x="216" y="5"/>
                </a:cubicBezTo>
                <a:cubicBezTo>
                  <a:pt x="216" y="4"/>
                  <a:pt x="214" y="3"/>
                  <a:pt x="212" y="3"/>
                </a:cubicBezTo>
                <a:cubicBezTo>
                  <a:pt x="176" y="4"/>
                  <a:pt x="140" y="0"/>
                  <a:pt x="105" y="7"/>
                </a:cubicBezTo>
                <a:cubicBezTo>
                  <a:pt x="102" y="7"/>
                  <a:pt x="101" y="11"/>
                  <a:pt x="102" y="13"/>
                </a:cubicBezTo>
                <a:cubicBezTo>
                  <a:pt x="101" y="14"/>
                  <a:pt x="101" y="16"/>
                  <a:pt x="102" y="17"/>
                </a:cubicBezTo>
                <a:cubicBezTo>
                  <a:pt x="113" y="35"/>
                  <a:pt x="122" y="54"/>
                  <a:pt x="124" y="75"/>
                </a:cubicBezTo>
                <a:cubicBezTo>
                  <a:pt x="126" y="101"/>
                  <a:pt x="111" y="122"/>
                  <a:pt x="97" y="141"/>
                </a:cubicBezTo>
                <a:cubicBezTo>
                  <a:pt x="74" y="171"/>
                  <a:pt x="51" y="201"/>
                  <a:pt x="31" y="232"/>
                </a:cubicBezTo>
                <a:cubicBezTo>
                  <a:pt x="16" y="253"/>
                  <a:pt x="0" y="283"/>
                  <a:pt x="15" y="308"/>
                </a:cubicBezTo>
                <a:cubicBezTo>
                  <a:pt x="28" y="328"/>
                  <a:pt x="59" y="330"/>
                  <a:pt x="81" y="330"/>
                </a:cubicBezTo>
                <a:close/>
                <a:moveTo>
                  <a:pt x="67" y="196"/>
                </a:moveTo>
                <a:cubicBezTo>
                  <a:pt x="68" y="195"/>
                  <a:pt x="70" y="194"/>
                  <a:pt x="71" y="193"/>
                </a:cubicBezTo>
                <a:cubicBezTo>
                  <a:pt x="76" y="191"/>
                  <a:pt x="81" y="188"/>
                  <a:pt x="87" y="186"/>
                </a:cubicBezTo>
                <a:cubicBezTo>
                  <a:pt x="77" y="193"/>
                  <a:pt x="67" y="201"/>
                  <a:pt x="58" y="209"/>
                </a:cubicBezTo>
                <a:cubicBezTo>
                  <a:pt x="61" y="205"/>
                  <a:pt x="64" y="200"/>
                  <a:pt x="67" y="196"/>
                </a:cubicBezTo>
                <a:close/>
                <a:moveTo>
                  <a:pt x="94" y="183"/>
                </a:moveTo>
                <a:cubicBezTo>
                  <a:pt x="97" y="182"/>
                  <a:pt x="101" y="181"/>
                  <a:pt x="104" y="181"/>
                </a:cubicBezTo>
                <a:cubicBezTo>
                  <a:pt x="94" y="186"/>
                  <a:pt x="84" y="192"/>
                  <a:pt x="75" y="199"/>
                </a:cubicBezTo>
                <a:cubicBezTo>
                  <a:pt x="81" y="193"/>
                  <a:pt x="87" y="188"/>
                  <a:pt x="94" y="183"/>
                </a:cubicBezTo>
                <a:close/>
                <a:moveTo>
                  <a:pt x="113" y="182"/>
                </a:moveTo>
                <a:cubicBezTo>
                  <a:pt x="115" y="182"/>
                  <a:pt x="117" y="183"/>
                  <a:pt x="119" y="183"/>
                </a:cubicBezTo>
                <a:cubicBezTo>
                  <a:pt x="107" y="190"/>
                  <a:pt x="96" y="198"/>
                  <a:pt x="86" y="206"/>
                </a:cubicBezTo>
                <a:cubicBezTo>
                  <a:pt x="68" y="221"/>
                  <a:pt x="49" y="235"/>
                  <a:pt x="32" y="250"/>
                </a:cubicBezTo>
                <a:cubicBezTo>
                  <a:pt x="33" y="249"/>
                  <a:pt x="33" y="248"/>
                  <a:pt x="34" y="248"/>
                </a:cubicBezTo>
                <a:cubicBezTo>
                  <a:pt x="42" y="238"/>
                  <a:pt x="51" y="230"/>
                  <a:pt x="62" y="223"/>
                </a:cubicBezTo>
                <a:cubicBezTo>
                  <a:pt x="80" y="211"/>
                  <a:pt x="97" y="197"/>
                  <a:pt x="113" y="182"/>
                </a:cubicBezTo>
                <a:close/>
                <a:moveTo>
                  <a:pt x="293" y="195"/>
                </a:moveTo>
                <a:cubicBezTo>
                  <a:pt x="271" y="213"/>
                  <a:pt x="250" y="233"/>
                  <a:pt x="229" y="252"/>
                </a:cubicBezTo>
                <a:cubicBezTo>
                  <a:pt x="217" y="263"/>
                  <a:pt x="206" y="273"/>
                  <a:pt x="194" y="283"/>
                </a:cubicBezTo>
                <a:cubicBezTo>
                  <a:pt x="203" y="275"/>
                  <a:pt x="211" y="266"/>
                  <a:pt x="220" y="258"/>
                </a:cubicBezTo>
                <a:cubicBezTo>
                  <a:pt x="237" y="241"/>
                  <a:pt x="253" y="224"/>
                  <a:pt x="265" y="203"/>
                </a:cubicBezTo>
                <a:cubicBezTo>
                  <a:pt x="266" y="203"/>
                  <a:pt x="267" y="204"/>
                  <a:pt x="268" y="204"/>
                </a:cubicBezTo>
                <a:cubicBezTo>
                  <a:pt x="271" y="204"/>
                  <a:pt x="276" y="204"/>
                  <a:pt x="278" y="203"/>
                </a:cubicBezTo>
                <a:cubicBezTo>
                  <a:pt x="282" y="201"/>
                  <a:pt x="289" y="194"/>
                  <a:pt x="293" y="195"/>
                </a:cubicBezTo>
                <a:close/>
                <a:moveTo>
                  <a:pt x="247" y="195"/>
                </a:moveTo>
                <a:cubicBezTo>
                  <a:pt x="252" y="197"/>
                  <a:pt x="256" y="200"/>
                  <a:pt x="261" y="202"/>
                </a:cubicBezTo>
                <a:cubicBezTo>
                  <a:pt x="252" y="211"/>
                  <a:pt x="243" y="221"/>
                  <a:pt x="233" y="229"/>
                </a:cubicBezTo>
                <a:cubicBezTo>
                  <a:pt x="221" y="239"/>
                  <a:pt x="210" y="250"/>
                  <a:pt x="198" y="260"/>
                </a:cubicBezTo>
                <a:cubicBezTo>
                  <a:pt x="188" y="270"/>
                  <a:pt x="177" y="279"/>
                  <a:pt x="167" y="289"/>
                </a:cubicBezTo>
                <a:cubicBezTo>
                  <a:pt x="168" y="288"/>
                  <a:pt x="169" y="287"/>
                  <a:pt x="169" y="287"/>
                </a:cubicBezTo>
                <a:cubicBezTo>
                  <a:pt x="178" y="276"/>
                  <a:pt x="189" y="267"/>
                  <a:pt x="198" y="256"/>
                </a:cubicBezTo>
                <a:cubicBezTo>
                  <a:pt x="207" y="246"/>
                  <a:pt x="214" y="234"/>
                  <a:pt x="224" y="224"/>
                </a:cubicBezTo>
                <a:cubicBezTo>
                  <a:pt x="232" y="215"/>
                  <a:pt x="241" y="207"/>
                  <a:pt x="246" y="195"/>
                </a:cubicBezTo>
                <a:cubicBezTo>
                  <a:pt x="247" y="195"/>
                  <a:pt x="247" y="195"/>
                  <a:pt x="247" y="195"/>
                </a:cubicBezTo>
                <a:close/>
                <a:moveTo>
                  <a:pt x="227" y="195"/>
                </a:moveTo>
                <a:cubicBezTo>
                  <a:pt x="231" y="193"/>
                  <a:pt x="236" y="193"/>
                  <a:pt x="241" y="194"/>
                </a:cubicBezTo>
                <a:cubicBezTo>
                  <a:pt x="242" y="194"/>
                  <a:pt x="243" y="194"/>
                  <a:pt x="244" y="194"/>
                </a:cubicBezTo>
                <a:cubicBezTo>
                  <a:pt x="223" y="209"/>
                  <a:pt x="205" y="230"/>
                  <a:pt x="186" y="249"/>
                </a:cubicBezTo>
                <a:cubicBezTo>
                  <a:pt x="165" y="269"/>
                  <a:pt x="142" y="287"/>
                  <a:pt x="123" y="308"/>
                </a:cubicBezTo>
                <a:cubicBezTo>
                  <a:pt x="120" y="311"/>
                  <a:pt x="117" y="313"/>
                  <a:pt x="114" y="315"/>
                </a:cubicBezTo>
                <a:cubicBezTo>
                  <a:pt x="113" y="316"/>
                  <a:pt x="113" y="316"/>
                  <a:pt x="113" y="316"/>
                </a:cubicBezTo>
                <a:cubicBezTo>
                  <a:pt x="118" y="310"/>
                  <a:pt x="125" y="304"/>
                  <a:pt x="131" y="299"/>
                </a:cubicBezTo>
                <a:cubicBezTo>
                  <a:pt x="142" y="288"/>
                  <a:pt x="154" y="277"/>
                  <a:pt x="166" y="266"/>
                </a:cubicBezTo>
                <a:cubicBezTo>
                  <a:pt x="188" y="244"/>
                  <a:pt x="207" y="219"/>
                  <a:pt x="227" y="195"/>
                </a:cubicBezTo>
                <a:close/>
                <a:moveTo>
                  <a:pt x="219" y="199"/>
                </a:moveTo>
                <a:cubicBezTo>
                  <a:pt x="214" y="204"/>
                  <a:pt x="209" y="210"/>
                  <a:pt x="204" y="214"/>
                </a:cubicBezTo>
                <a:cubicBezTo>
                  <a:pt x="195" y="223"/>
                  <a:pt x="184" y="230"/>
                  <a:pt x="174" y="239"/>
                </a:cubicBezTo>
                <a:cubicBezTo>
                  <a:pt x="172" y="240"/>
                  <a:pt x="170" y="242"/>
                  <a:pt x="169" y="244"/>
                </a:cubicBezTo>
                <a:cubicBezTo>
                  <a:pt x="176" y="236"/>
                  <a:pt x="183" y="228"/>
                  <a:pt x="191" y="221"/>
                </a:cubicBezTo>
                <a:cubicBezTo>
                  <a:pt x="201" y="216"/>
                  <a:pt x="209" y="206"/>
                  <a:pt x="219" y="199"/>
                </a:cubicBezTo>
                <a:close/>
                <a:moveTo>
                  <a:pt x="161" y="222"/>
                </a:moveTo>
                <a:cubicBezTo>
                  <a:pt x="142" y="233"/>
                  <a:pt x="126" y="248"/>
                  <a:pt x="109" y="263"/>
                </a:cubicBezTo>
                <a:cubicBezTo>
                  <a:pt x="100" y="270"/>
                  <a:pt x="91" y="276"/>
                  <a:pt x="82" y="283"/>
                </a:cubicBezTo>
                <a:cubicBezTo>
                  <a:pt x="71" y="292"/>
                  <a:pt x="62" y="303"/>
                  <a:pt x="50" y="312"/>
                </a:cubicBezTo>
                <a:cubicBezTo>
                  <a:pt x="42" y="317"/>
                  <a:pt x="48" y="312"/>
                  <a:pt x="50" y="310"/>
                </a:cubicBezTo>
                <a:cubicBezTo>
                  <a:pt x="55" y="305"/>
                  <a:pt x="60" y="300"/>
                  <a:pt x="65" y="296"/>
                </a:cubicBezTo>
                <a:cubicBezTo>
                  <a:pt x="76" y="286"/>
                  <a:pt x="87" y="278"/>
                  <a:pt x="98" y="270"/>
                </a:cubicBezTo>
                <a:cubicBezTo>
                  <a:pt x="118" y="254"/>
                  <a:pt x="136" y="235"/>
                  <a:pt x="155" y="217"/>
                </a:cubicBezTo>
                <a:cubicBezTo>
                  <a:pt x="155" y="217"/>
                  <a:pt x="155" y="217"/>
                  <a:pt x="155" y="217"/>
                </a:cubicBezTo>
                <a:cubicBezTo>
                  <a:pt x="162" y="222"/>
                  <a:pt x="170" y="225"/>
                  <a:pt x="181" y="224"/>
                </a:cubicBezTo>
                <a:cubicBezTo>
                  <a:pt x="167" y="234"/>
                  <a:pt x="153" y="244"/>
                  <a:pt x="140" y="256"/>
                </a:cubicBezTo>
                <a:cubicBezTo>
                  <a:pt x="121" y="273"/>
                  <a:pt x="101" y="289"/>
                  <a:pt x="82" y="307"/>
                </a:cubicBezTo>
                <a:cubicBezTo>
                  <a:pt x="81" y="308"/>
                  <a:pt x="71" y="317"/>
                  <a:pt x="72" y="315"/>
                </a:cubicBezTo>
                <a:cubicBezTo>
                  <a:pt x="77" y="310"/>
                  <a:pt x="82" y="305"/>
                  <a:pt x="86" y="300"/>
                </a:cubicBezTo>
                <a:cubicBezTo>
                  <a:pt x="96" y="291"/>
                  <a:pt x="106" y="282"/>
                  <a:pt x="116" y="273"/>
                </a:cubicBezTo>
                <a:cubicBezTo>
                  <a:pt x="124" y="265"/>
                  <a:pt x="132" y="256"/>
                  <a:pt x="141" y="248"/>
                </a:cubicBezTo>
                <a:cubicBezTo>
                  <a:pt x="149" y="240"/>
                  <a:pt x="157" y="233"/>
                  <a:pt x="162" y="223"/>
                </a:cubicBezTo>
                <a:cubicBezTo>
                  <a:pt x="163" y="222"/>
                  <a:pt x="162" y="221"/>
                  <a:pt x="161" y="222"/>
                </a:cubicBezTo>
                <a:close/>
                <a:moveTo>
                  <a:pt x="141" y="204"/>
                </a:moveTo>
                <a:cubicBezTo>
                  <a:pt x="145" y="208"/>
                  <a:pt x="149" y="212"/>
                  <a:pt x="153" y="216"/>
                </a:cubicBezTo>
                <a:cubicBezTo>
                  <a:pt x="109" y="238"/>
                  <a:pt x="75" y="277"/>
                  <a:pt x="35" y="305"/>
                </a:cubicBezTo>
                <a:cubicBezTo>
                  <a:pt x="25" y="312"/>
                  <a:pt x="39" y="299"/>
                  <a:pt x="41" y="297"/>
                </a:cubicBezTo>
                <a:cubicBezTo>
                  <a:pt x="45" y="293"/>
                  <a:pt x="50" y="289"/>
                  <a:pt x="55" y="285"/>
                </a:cubicBezTo>
                <a:cubicBezTo>
                  <a:pt x="64" y="277"/>
                  <a:pt x="74" y="268"/>
                  <a:pt x="84" y="260"/>
                </a:cubicBezTo>
                <a:cubicBezTo>
                  <a:pt x="104" y="242"/>
                  <a:pt x="122" y="222"/>
                  <a:pt x="141" y="204"/>
                </a:cubicBezTo>
                <a:close/>
                <a:moveTo>
                  <a:pt x="136" y="205"/>
                </a:moveTo>
                <a:cubicBezTo>
                  <a:pt x="136" y="204"/>
                  <a:pt x="135" y="205"/>
                  <a:pt x="134" y="207"/>
                </a:cubicBezTo>
                <a:cubicBezTo>
                  <a:pt x="113" y="225"/>
                  <a:pt x="91" y="242"/>
                  <a:pt x="69" y="259"/>
                </a:cubicBezTo>
                <a:cubicBezTo>
                  <a:pt x="58" y="267"/>
                  <a:pt x="48" y="275"/>
                  <a:pt x="38" y="283"/>
                </a:cubicBezTo>
                <a:cubicBezTo>
                  <a:pt x="32" y="287"/>
                  <a:pt x="27" y="292"/>
                  <a:pt x="21" y="297"/>
                </a:cubicBezTo>
                <a:cubicBezTo>
                  <a:pt x="25" y="293"/>
                  <a:pt x="28" y="289"/>
                  <a:pt x="32" y="285"/>
                </a:cubicBezTo>
                <a:cubicBezTo>
                  <a:pt x="63" y="251"/>
                  <a:pt x="105" y="231"/>
                  <a:pt x="132" y="193"/>
                </a:cubicBezTo>
                <a:cubicBezTo>
                  <a:pt x="134" y="196"/>
                  <a:pt x="137" y="199"/>
                  <a:pt x="139" y="201"/>
                </a:cubicBezTo>
                <a:cubicBezTo>
                  <a:pt x="139" y="202"/>
                  <a:pt x="140" y="202"/>
                  <a:pt x="140" y="202"/>
                </a:cubicBezTo>
                <a:cubicBezTo>
                  <a:pt x="139" y="203"/>
                  <a:pt x="137" y="204"/>
                  <a:pt x="136" y="205"/>
                </a:cubicBezTo>
                <a:close/>
                <a:moveTo>
                  <a:pt x="130" y="191"/>
                </a:moveTo>
                <a:cubicBezTo>
                  <a:pt x="111" y="205"/>
                  <a:pt x="91" y="219"/>
                  <a:pt x="72" y="234"/>
                </a:cubicBezTo>
                <a:cubicBezTo>
                  <a:pt x="63" y="242"/>
                  <a:pt x="54" y="251"/>
                  <a:pt x="45" y="259"/>
                </a:cubicBezTo>
                <a:cubicBezTo>
                  <a:pt x="37" y="266"/>
                  <a:pt x="24" y="273"/>
                  <a:pt x="18" y="279"/>
                </a:cubicBezTo>
                <a:cubicBezTo>
                  <a:pt x="18" y="279"/>
                  <a:pt x="18" y="279"/>
                  <a:pt x="18" y="279"/>
                </a:cubicBezTo>
                <a:cubicBezTo>
                  <a:pt x="51" y="245"/>
                  <a:pt x="92" y="221"/>
                  <a:pt x="124" y="186"/>
                </a:cubicBezTo>
                <a:cubicBezTo>
                  <a:pt x="126" y="188"/>
                  <a:pt x="128" y="189"/>
                  <a:pt x="130" y="191"/>
                </a:cubicBezTo>
                <a:close/>
                <a:moveTo>
                  <a:pt x="24" y="260"/>
                </a:moveTo>
                <a:cubicBezTo>
                  <a:pt x="41" y="245"/>
                  <a:pt x="59" y="231"/>
                  <a:pt x="77" y="217"/>
                </a:cubicBezTo>
                <a:cubicBezTo>
                  <a:pt x="86" y="209"/>
                  <a:pt x="95" y="201"/>
                  <a:pt x="105" y="194"/>
                </a:cubicBezTo>
                <a:cubicBezTo>
                  <a:pt x="109" y="192"/>
                  <a:pt x="113" y="189"/>
                  <a:pt x="117" y="187"/>
                </a:cubicBezTo>
                <a:cubicBezTo>
                  <a:pt x="118" y="186"/>
                  <a:pt x="119" y="185"/>
                  <a:pt x="121" y="185"/>
                </a:cubicBezTo>
                <a:cubicBezTo>
                  <a:pt x="121" y="185"/>
                  <a:pt x="122" y="185"/>
                  <a:pt x="122" y="185"/>
                </a:cubicBezTo>
                <a:cubicBezTo>
                  <a:pt x="121" y="187"/>
                  <a:pt x="119" y="189"/>
                  <a:pt x="118" y="190"/>
                </a:cubicBezTo>
                <a:cubicBezTo>
                  <a:pt x="88" y="222"/>
                  <a:pt x="50" y="245"/>
                  <a:pt x="19" y="275"/>
                </a:cubicBezTo>
                <a:cubicBezTo>
                  <a:pt x="20" y="270"/>
                  <a:pt x="22" y="265"/>
                  <a:pt x="24" y="260"/>
                </a:cubicBezTo>
                <a:close/>
                <a:moveTo>
                  <a:pt x="67" y="242"/>
                </a:moveTo>
                <a:cubicBezTo>
                  <a:pt x="78" y="232"/>
                  <a:pt x="91" y="223"/>
                  <a:pt x="102" y="214"/>
                </a:cubicBezTo>
                <a:cubicBezTo>
                  <a:pt x="108" y="210"/>
                  <a:pt x="114" y="206"/>
                  <a:pt x="120" y="201"/>
                </a:cubicBezTo>
                <a:cubicBezTo>
                  <a:pt x="123" y="199"/>
                  <a:pt x="126" y="197"/>
                  <a:pt x="129" y="195"/>
                </a:cubicBezTo>
                <a:cubicBezTo>
                  <a:pt x="132" y="192"/>
                  <a:pt x="119" y="206"/>
                  <a:pt x="121" y="204"/>
                </a:cubicBezTo>
                <a:cubicBezTo>
                  <a:pt x="92" y="240"/>
                  <a:pt x="48" y="260"/>
                  <a:pt x="19" y="297"/>
                </a:cubicBezTo>
                <a:cubicBezTo>
                  <a:pt x="17" y="292"/>
                  <a:pt x="17" y="287"/>
                  <a:pt x="18" y="281"/>
                </a:cubicBezTo>
                <a:cubicBezTo>
                  <a:pt x="36" y="271"/>
                  <a:pt x="51" y="256"/>
                  <a:pt x="67" y="242"/>
                </a:cubicBezTo>
                <a:close/>
                <a:moveTo>
                  <a:pt x="20" y="300"/>
                </a:moveTo>
                <a:cubicBezTo>
                  <a:pt x="41" y="283"/>
                  <a:pt x="62" y="267"/>
                  <a:pt x="83" y="251"/>
                </a:cubicBezTo>
                <a:cubicBezTo>
                  <a:pt x="93" y="243"/>
                  <a:pt x="103" y="235"/>
                  <a:pt x="113" y="227"/>
                </a:cubicBezTo>
                <a:cubicBezTo>
                  <a:pt x="114" y="226"/>
                  <a:pt x="116" y="225"/>
                  <a:pt x="118" y="223"/>
                </a:cubicBezTo>
                <a:cubicBezTo>
                  <a:pt x="105" y="236"/>
                  <a:pt x="92" y="249"/>
                  <a:pt x="78" y="262"/>
                </a:cubicBezTo>
                <a:cubicBezTo>
                  <a:pt x="61" y="277"/>
                  <a:pt x="42" y="291"/>
                  <a:pt x="28" y="309"/>
                </a:cubicBezTo>
                <a:cubicBezTo>
                  <a:pt x="25" y="306"/>
                  <a:pt x="22" y="303"/>
                  <a:pt x="20" y="300"/>
                </a:cubicBezTo>
                <a:close/>
                <a:moveTo>
                  <a:pt x="30" y="311"/>
                </a:moveTo>
                <a:cubicBezTo>
                  <a:pt x="70" y="285"/>
                  <a:pt x="101" y="248"/>
                  <a:pt x="142" y="224"/>
                </a:cubicBezTo>
                <a:cubicBezTo>
                  <a:pt x="143" y="224"/>
                  <a:pt x="151" y="218"/>
                  <a:pt x="150" y="219"/>
                </a:cubicBezTo>
                <a:cubicBezTo>
                  <a:pt x="144" y="224"/>
                  <a:pt x="140" y="229"/>
                  <a:pt x="135" y="234"/>
                </a:cubicBezTo>
                <a:cubicBezTo>
                  <a:pt x="125" y="243"/>
                  <a:pt x="115" y="253"/>
                  <a:pt x="104" y="262"/>
                </a:cubicBezTo>
                <a:cubicBezTo>
                  <a:pt x="83" y="280"/>
                  <a:pt x="61" y="295"/>
                  <a:pt x="42" y="316"/>
                </a:cubicBezTo>
                <a:cubicBezTo>
                  <a:pt x="42" y="316"/>
                  <a:pt x="42" y="316"/>
                  <a:pt x="42" y="316"/>
                </a:cubicBezTo>
                <a:cubicBezTo>
                  <a:pt x="38" y="315"/>
                  <a:pt x="35" y="313"/>
                  <a:pt x="32" y="312"/>
                </a:cubicBezTo>
                <a:cubicBezTo>
                  <a:pt x="31" y="311"/>
                  <a:pt x="31" y="311"/>
                  <a:pt x="30" y="311"/>
                </a:cubicBezTo>
                <a:close/>
                <a:moveTo>
                  <a:pt x="44" y="317"/>
                </a:moveTo>
                <a:cubicBezTo>
                  <a:pt x="64" y="308"/>
                  <a:pt x="78" y="288"/>
                  <a:pt x="95" y="276"/>
                </a:cubicBezTo>
                <a:cubicBezTo>
                  <a:pt x="114" y="262"/>
                  <a:pt x="131" y="246"/>
                  <a:pt x="149" y="232"/>
                </a:cubicBezTo>
                <a:cubicBezTo>
                  <a:pt x="151" y="231"/>
                  <a:pt x="158" y="227"/>
                  <a:pt x="158" y="226"/>
                </a:cubicBezTo>
                <a:cubicBezTo>
                  <a:pt x="155" y="232"/>
                  <a:pt x="148" y="238"/>
                  <a:pt x="143" y="243"/>
                </a:cubicBezTo>
                <a:cubicBezTo>
                  <a:pt x="134" y="251"/>
                  <a:pt x="126" y="259"/>
                  <a:pt x="118" y="268"/>
                </a:cubicBezTo>
                <a:cubicBezTo>
                  <a:pt x="101" y="285"/>
                  <a:pt x="83" y="299"/>
                  <a:pt x="68" y="317"/>
                </a:cubicBezTo>
                <a:cubicBezTo>
                  <a:pt x="67" y="318"/>
                  <a:pt x="68" y="320"/>
                  <a:pt x="69" y="319"/>
                </a:cubicBezTo>
                <a:cubicBezTo>
                  <a:pt x="88" y="308"/>
                  <a:pt x="104" y="290"/>
                  <a:pt x="120" y="275"/>
                </a:cubicBezTo>
                <a:cubicBezTo>
                  <a:pt x="142" y="257"/>
                  <a:pt x="163" y="240"/>
                  <a:pt x="186" y="223"/>
                </a:cubicBezTo>
                <a:cubicBezTo>
                  <a:pt x="186" y="223"/>
                  <a:pt x="186" y="223"/>
                  <a:pt x="186" y="223"/>
                </a:cubicBezTo>
                <a:cubicBezTo>
                  <a:pt x="182" y="226"/>
                  <a:pt x="179" y="230"/>
                  <a:pt x="176" y="233"/>
                </a:cubicBezTo>
                <a:cubicBezTo>
                  <a:pt x="166" y="243"/>
                  <a:pt x="155" y="253"/>
                  <a:pt x="145" y="263"/>
                </a:cubicBezTo>
                <a:cubicBezTo>
                  <a:pt x="125" y="282"/>
                  <a:pt x="104" y="298"/>
                  <a:pt x="85" y="317"/>
                </a:cubicBezTo>
                <a:cubicBezTo>
                  <a:pt x="84" y="318"/>
                  <a:pt x="85" y="320"/>
                  <a:pt x="86" y="319"/>
                </a:cubicBezTo>
                <a:cubicBezTo>
                  <a:pt x="88" y="318"/>
                  <a:pt x="89" y="317"/>
                  <a:pt x="91" y="316"/>
                </a:cubicBezTo>
                <a:cubicBezTo>
                  <a:pt x="91" y="316"/>
                  <a:pt x="91" y="316"/>
                  <a:pt x="92" y="315"/>
                </a:cubicBezTo>
                <a:cubicBezTo>
                  <a:pt x="112" y="300"/>
                  <a:pt x="132" y="283"/>
                  <a:pt x="150" y="266"/>
                </a:cubicBezTo>
                <a:cubicBezTo>
                  <a:pt x="162" y="254"/>
                  <a:pt x="173" y="242"/>
                  <a:pt x="187" y="231"/>
                </a:cubicBezTo>
                <a:cubicBezTo>
                  <a:pt x="195" y="225"/>
                  <a:pt x="203" y="219"/>
                  <a:pt x="210" y="212"/>
                </a:cubicBezTo>
                <a:cubicBezTo>
                  <a:pt x="209" y="213"/>
                  <a:pt x="207" y="215"/>
                  <a:pt x="206" y="216"/>
                </a:cubicBezTo>
                <a:cubicBezTo>
                  <a:pt x="196" y="229"/>
                  <a:pt x="186" y="241"/>
                  <a:pt x="175" y="253"/>
                </a:cubicBezTo>
                <a:cubicBezTo>
                  <a:pt x="154" y="277"/>
                  <a:pt x="129" y="296"/>
                  <a:pt x="107" y="319"/>
                </a:cubicBezTo>
                <a:cubicBezTo>
                  <a:pt x="106" y="319"/>
                  <a:pt x="107" y="320"/>
                  <a:pt x="107" y="320"/>
                </a:cubicBezTo>
                <a:cubicBezTo>
                  <a:pt x="86" y="322"/>
                  <a:pt x="64" y="324"/>
                  <a:pt x="44" y="317"/>
                </a:cubicBezTo>
                <a:close/>
                <a:moveTo>
                  <a:pt x="142" y="269"/>
                </a:moveTo>
                <a:cubicBezTo>
                  <a:pt x="131" y="279"/>
                  <a:pt x="121" y="290"/>
                  <a:pt x="110" y="299"/>
                </a:cubicBezTo>
                <a:cubicBezTo>
                  <a:pt x="106" y="302"/>
                  <a:pt x="102" y="305"/>
                  <a:pt x="98" y="308"/>
                </a:cubicBezTo>
                <a:cubicBezTo>
                  <a:pt x="99" y="307"/>
                  <a:pt x="100" y="306"/>
                  <a:pt x="101" y="305"/>
                </a:cubicBezTo>
                <a:cubicBezTo>
                  <a:pt x="112" y="295"/>
                  <a:pt x="123" y="285"/>
                  <a:pt x="135" y="275"/>
                </a:cubicBezTo>
                <a:cubicBezTo>
                  <a:pt x="137" y="273"/>
                  <a:pt x="139" y="271"/>
                  <a:pt x="142" y="269"/>
                </a:cubicBezTo>
                <a:close/>
                <a:moveTo>
                  <a:pt x="119" y="320"/>
                </a:moveTo>
                <a:cubicBezTo>
                  <a:pt x="116" y="320"/>
                  <a:pt x="113" y="320"/>
                  <a:pt x="109" y="320"/>
                </a:cubicBezTo>
                <a:cubicBezTo>
                  <a:pt x="119" y="316"/>
                  <a:pt x="125" y="308"/>
                  <a:pt x="132" y="300"/>
                </a:cubicBezTo>
                <a:cubicBezTo>
                  <a:pt x="142" y="290"/>
                  <a:pt x="154" y="281"/>
                  <a:pt x="164" y="271"/>
                </a:cubicBezTo>
                <a:cubicBezTo>
                  <a:pt x="186" y="252"/>
                  <a:pt x="207" y="230"/>
                  <a:pt x="228" y="210"/>
                </a:cubicBezTo>
                <a:cubicBezTo>
                  <a:pt x="231" y="207"/>
                  <a:pt x="241" y="201"/>
                  <a:pt x="243" y="198"/>
                </a:cubicBezTo>
                <a:cubicBezTo>
                  <a:pt x="239" y="206"/>
                  <a:pt x="232" y="213"/>
                  <a:pt x="225" y="219"/>
                </a:cubicBezTo>
                <a:cubicBezTo>
                  <a:pt x="215" y="229"/>
                  <a:pt x="208" y="240"/>
                  <a:pt x="199" y="251"/>
                </a:cubicBezTo>
                <a:cubicBezTo>
                  <a:pt x="191" y="262"/>
                  <a:pt x="180" y="271"/>
                  <a:pt x="171" y="282"/>
                </a:cubicBezTo>
                <a:cubicBezTo>
                  <a:pt x="160" y="294"/>
                  <a:pt x="150" y="307"/>
                  <a:pt x="136" y="317"/>
                </a:cubicBezTo>
                <a:cubicBezTo>
                  <a:pt x="135" y="318"/>
                  <a:pt x="136" y="319"/>
                  <a:pt x="136" y="319"/>
                </a:cubicBezTo>
                <a:cubicBezTo>
                  <a:pt x="130" y="319"/>
                  <a:pt x="125" y="319"/>
                  <a:pt x="119" y="320"/>
                </a:cubicBezTo>
                <a:close/>
                <a:moveTo>
                  <a:pt x="137" y="319"/>
                </a:moveTo>
                <a:cubicBezTo>
                  <a:pt x="137" y="319"/>
                  <a:pt x="137" y="319"/>
                  <a:pt x="137" y="319"/>
                </a:cubicBezTo>
                <a:cubicBezTo>
                  <a:pt x="147" y="313"/>
                  <a:pt x="155" y="305"/>
                  <a:pt x="163" y="296"/>
                </a:cubicBezTo>
                <a:cubicBezTo>
                  <a:pt x="173" y="285"/>
                  <a:pt x="185" y="276"/>
                  <a:pt x="196" y="265"/>
                </a:cubicBezTo>
                <a:cubicBezTo>
                  <a:pt x="218" y="245"/>
                  <a:pt x="241" y="225"/>
                  <a:pt x="263" y="203"/>
                </a:cubicBezTo>
                <a:cubicBezTo>
                  <a:pt x="256" y="210"/>
                  <a:pt x="248" y="225"/>
                  <a:pt x="240" y="234"/>
                </a:cubicBezTo>
                <a:cubicBezTo>
                  <a:pt x="231" y="244"/>
                  <a:pt x="222" y="253"/>
                  <a:pt x="212" y="263"/>
                </a:cubicBezTo>
                <a:cubicBezTo>
                  <a:pt x="194" y="280"/>
                  <a:pt x="176" y="297"/>
                  <a:pt x="162" y="318"/>
                </a:cubicBezTo>
                <a:cubicBezTo>
                  <a:pt x="161" y="319"/>
                  <a:pt x="163" y="320"/>
                  <a:pt x="164" y="319"/>
                </a:cubicBezTo>
                <a:cubicBezTo>
                  <a:pt x="165" y="318"/>
                  <a:pt x="166" y="317"/>
                  <a:pt x="167" y="315"/>
                </a:cubicBezTo>
                <a:cubicBezTo>
                  <a:pt x="168" y="316"/>
                  <a:pt x="169" y="315"/>
                  <a:pt x="171" y="311"/>
                </a:cubicBezTo>
                <a:cubicBezTo>
                  <a:pt x="188" y="291"/>
                  <a:pt x="207" y="274"/>
                  <a:pt x="227" y="257"/>
                </a:cubicBezTo>
                <a:cubicBezTo>
                  <a:pt x="250" y="237"/>
                  <a:pt x="271" y="215"/>
                  <a:pt x="295" y="196"/>
                </a:cubicBezTo>
                <a:cubicBezTo>
                  <a:pt x="286" y="203"/>
                  <a:pt x="275" y="217"/>
                  <a:pt x="267" y="226"/>
                </a:cubicBezTo>
                <a:cubicBezTo>
                  <a:pt x="257" y="237"/>
                  <a:pt x="247" y="248"/>
                  <a:pt x="237" y="259"/>
                </a:cubicBezTo>
                <a:cubicBezTo>
                  <a:pt x="227" y="271"/>
                  <a:pt x="217" y="282"/>
                  <a:pt x="207" y="293"/>
                </a:cubicBezTo>
                <a:cubicBezTo>
                  <a:pt x="199" y="304"/>
                  <a:pt x="188" y="311"/>
                  <a:pt x="178" y="320"/>
                </a:cubicBezTo>
                <a:cubicBezTo>
                  <a:pt x="178" y="320"/>
                  <a:pt x="178" y="321"/>
                  <a:pt x="178" y="321"/>
                </a:cubicBezTo>
                <a:cubicBezTo>
                  <a:pt x="164" y="320"/>
                  <a:pt x="151" y="319"/>
                  <a:pt x="137" y="319"/>
                </a:cubicBezTo>
                <a:close/>
                <a:moveTo>
                  <a:pt x="181" y="321"/>
                </a:moveTo>
                <a:cubicBezTo>
                  <a:pt x="199" y="308"/>
                  <a:pt x="213" y="292"/>
                  <a:pt x="230" y="277"/>
                </a:cubicBezTo>
                <a:cubicBezTo>
                  <a:pt x="249" y="261"/>
                  <a:pt x="267" y="243"/>
                  <a:pt x="286" y="226"/>
                </a:cubicBezTo>
                <a:cubicBezTo>
                  <a:pt x="289" y="223"/>
                  <a:pt x="293" y="219"/>
                  <a:pt x="297" y="216"/>
                </a:cubicBezTo>
                <a:cubicBezTo>
                  <a:pt x="299" y="214"/>
                  <a:pt x="301" y="211"/>
                  <a:pt x="304" y="209"/>
                </a:cubicBezTo>
                <a:cubicBezTo>
                  <a:pt x="302" y="212"/>
                  <a:pt x="300" y="215"/>
                  <a:pt x="297" y="218"/>
                </a:cubicBezTo>
                <a:cubicBezTo>
                  <a:pt x="290" y="227"/>
                  <a:pt x="281" y="235"/>
                  <a:pt x="273" y="243"/>
                </a:cubicBezTo>
                <a:cubicBezTo>
                  <a:pt x="259" y="259"/>
                  <a:pt x="246" y="275"/>
                  <a:pt x="232" y="291"/>
                </a:cubicBezTo>
                <a:cubicBezTo>
                  <a:pt x="222" y="301"/>
                  <a:pt x="213" y="312"/>
                  <a:pt x="203" y="322"/>
                </a:cubicBezTo>
                <a:cubicBezTo>
                  <a:pt x="196" y="322"/>
                  <a:pt x="188" y="321"/>
                  <a:pt x="181" y="321"/>
                </a:cubicBezTo>
                <a:close/>
                <a:moveTo>
                  <a:pt x="297" y="234"/>
                </a:moveTo>
                <a:cubicBezTo>
                  <a:pt x="301" y="231"/>
                  <a:pt x="305" y="229"/>
                  <a:pt x="309" y="226"/>
                </a:cubicBezTo>
                <a:cubicBezTo>
                  <a:pt x="319" y="219"/>
                  <a:pt x="307" y="229"/>
                  <a:pt x="305" y="231"/>
                </a:cubicBezTo>
                <a:cubicBezTo>
                  <a:pt x="295" y="242"/>
                  <a:pt x="285" y="253"/>
                  <a:pt x="275" y="263"/>
                </a:cubicBezTo>
                <a:cubicBezTo>
                  <a:pt x="268" y="272"/>
                  <a:pt x="260" y="280"/>
                  <a:pt x="254" y="289"/>
                </a:cubicBezTo>
                <a:cubicBezTo>
                  <a:pt x="245" y="301"/>
                  <a:pt x="234" y="309"/>
                  <a:pt x="224" y="320"/>
                </a:cubicBezTo>
                <a:cubicBezTo>
                  <a:pt x="224" y="321"/>
                  <a:pt x="225" y="323"/>
                  <a:pt x="226" y="322"/>
                </a:cubicBezTo>
                <a:cubicBezTo>
                  <a:pt x="255" y="301"/>
                  <a:pt x="278" y="271"/>
                  <a:pt x="303" y="245"/>
                </a:cubicBezTo>
                <a:cubicBezTo>
                  <a:pt x="310" y="239"/>
                  <a:pt x="316" y="232"/>
                  <a:pt x="323" y="226"/>
                </a:cubicBezTo>
                <a:cubicBezTo>
                  <a:pt x="316" y="233"/>
                  <a:pt x="309" y="241"/>
                  <a:pt x="302" y="249"/>
                </a:cubicBezTo>
                <a:cubicBezTo>
                  <a:pt x="288" y="267"/>
                  <a:pt x="275" y="285"/>
                  <a:pt x="261" y="302"/>
                </a:cubicBezTo>
                <a:cubicBezTo>
                  <a:pt x="257" y="307"/>
                  <a:pt x="254" y="310"/>
                  <a:pt x="251" y="314"/>
                </a:cubicBezTo>
                <a:cubicBezTo>
                  <a:pt x="250" y="316"/>
                  <a:pt x="248" y="317"/>
                  <a:pt x="247" y="318"/>
                </a:cubicBezTo>
                <a:cubicBezTo>
                  <a:pt x="244" y="320"/>
                  <a:pt x="243" y="321"/>
                  <a:pt x="244" y="322"/>
                </a:cubicBezTo>
                <a:cubicBezTo>
                  <a:pt x="243" y="323"/>
                  <a:pt x="242" y="324"/>
                  <a:pt x="241" y="325"/>
                </a:cubicBezTo>
                <a:cubicBezTo>
                  <a:pt x="230" y="324"/>
                  <a:pt x="218" y="324"/>
                  <a:pt x="206" y="323"/>
                </a:cubicBezTo>
                <a:cubicBezTo>
                  <a:pt x="219" y="309"/>
                  <a:pt x="232" y="295"/>
                  <a:pt x="244" y="282"/>
                </a:cubicBezTo>
                <a:cubicBezTo>
                  <a:pt x="261" y="265"/>
                  <a:pt x="278" y="249"/>
                  <a:pt x="297" y="234"/>
                </a:cubicBezTo>
                <a:close/>
                <a:moveTo>
                  <a:pt x="255" y="326"/>
                </a:moveTo>
                <a:cubicBezTo>
                  <a:pt x="252" y="326"/>
                  <a:pt x="248" y="325"/>
                  <a:pt x="244" y="325"/>
                </a:cubicBezTo>
                <a:cubicBezTo>
                  <a:pt x="245" y="325"/>
                  <a:pt x="245" y="324"/>
                  <a:pt x="246" y="324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53" y="315"/>
                  <a:pt x="260" y="308"/>
                  <a:pt x="268" y="300"/>
                </a:cubicBezTo>
                <a:cubicBezTo>
                  <a:pt x="283" y="285"/>
                  <a:pt x="300" y="272"/>
                  <a:pt x="314" y="256"/>
                </a:cubicBezTo>
                <a:cubicBezTo>
                  <a:pt x="317" y="253"/>
                  <a:pt x="321" y="250"/>
                  <a:pt x="324" y="246"/>
                </a:cubicBezTo>
                <a:cubicBezTo>
                  <a:pt x="326" y="245"/>
                  <a:pt x="334" y="235"/>
                  <a:pt x="328" y="245"/>
                </a:cubicBezTo>
                <a:cubicBezTo>
                  <a:pt x="321" y="254"/>
                  <a:pt x="314" y="263"/>
                  <a:pt x="307" y="272"/>
                </a:cubicBezTo>
                <a:cubicBezTo>
                  <a:pt x="293" y="289"/>
                  <a:pt x="278" y="304"/>
                  <a:pt x="264" y="320"/>
                </a:cubicBezTo>
                <a:cubicBezTo>
                  <a:pt x="263" y="321"/>
                  <a:pt x="264" y="323"/>
                  <a:pt x="265" y="322"/>
                </a:cubicBezTo>
                <a:cubicBezTo>
                  <a:pt x="288" y="304"/>
                  <a:pt x="307" y="282"/>
                  <a:pt x="328" y="262"/>
                </a:cubicBezTo>
                <a:cubicBezTo>
                  <a:pt x="331" y="259"/>
                  <a:pt x="337" y="255"/>
                  <a:pt x="338" y="252"/>
                </a:cubicBezTo>
                <a:cubicBezTo>
                  <a:pt x="334" y="260"/>
                  <a:pt x="327" y="267"/>
                  <a:pt x="321" y="274"/>
                </a:cubicBezTo>
                <a:cubicBezTo>
                  <a:pt x="311" y="286"/>
                  <a:pt x="302" y="299"/>
                  <a:pt x="292" y="311"/>
                </a:cubicBezTo>
                <a:cubicBezTo>
                  <a:pt x="290" y="313"/>
                  <a:pt x="289" y="314"/>
                  <a:pt x="288" y="315"/>
                </a:cubicBezTo>
                <a:cubicBezTo>
                  <a:pt x="284" y="319"/>
                  <a:pt x="280" y="323"/>
                  <a:pt x="275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68" y="326"/>
                  <a:pt x="261" y="326"/>
                  <a:pt x="255" y="326"/>
                </a:cubicBezTo>
                <a:close/>
                <a:moveTo>
                  <a:pt x="345" y="279"/>
                </a:moveTo>
                <a:cubicBezTo>
                  <a:pt x="344" y="282"/>
                  <a:pt x="342" y="284"/>
                  <a:pt x="341" y="287"/>
                </a:cubicBezTo>
                <a:cubicBezTo>
                  <a:pt x="329" y="298"/>
                  <a:pt x="317" y="310"/>
                  <a:pt x="306" y="323"/>
                </a:cubicBezTo>
                <a:cubicBezTo>
                  <a:pt x="306" y="323"/>
                  <a:pt x="305" y="324"/>
                  <a:pt x="305" y="324"/>
                </a:cubicBezTo>
                <a:cubicBezTo>
                  <a:pt x="303" y="324"/>
                  <a:pt x="301" y="325"/>
                  <a:pt x="299" y="325"/>
                </a:cubicBezTo>
                <a:cubicBezTo>
                  <a:pt x="313" y="312"/>
                  <a:pt x="326" y="298"/>
                  <a:pt x="339" y="284"/>
                </a:cubicBezTo>
                <a:cubicBezTo>
                  <a:pt x="339" y="284"/>
                  <a:pt x="348" y="273"/>
                  <a:pt x="345" y="279"/>
                </a:cubicBezTo>
                <a:close/>
                <a:moveTo>
                  <a:pt x="335" y="296"/>
                </a:moveTo>
                <a:cubicBezTo>
                  <a:pt x="329" y="303"/>
                  <a:pt x="322" y="310"/>
                  <a:pt x="315" y="316"/>
                </a:cubicBezTo>
                <a:cubicBezTo>
                  <a:pt x="300" y="329"/>
                  <a:pt x="321" y="310"/>
                  <a:pt x="324" y="306"/>
                </a:cubicBezTo>
                <a:cubicBezTo>
                  <a:pt x="327" y="303"/>
                  <a:pt x="331" y="299"/>
                  <a:pt x="335" y="296"/>
                </a:cubicBezTo>
                <a:close/>
                <a:moveTo>
                  <a:pt x="295" y="325"/>
                </a:moveTo>
                <a:cubicBezTo>
                  <a:pt x="289" y="326"/>
                  <a:pt x="284" y="326"/>
                  <a:pt x="279" y="326"/>
                </a:cubicBezTo>
                <a:cubicBezTo>
                  <a:pt x="279" y="326"/>
                  <a:pt x="280" y="325"/>
                  <a:pt x="280" y="325"/>
                </a:cubicBezTo>
                <a:cubicBezTo>
                  <a:pt x="282" y="325"/>
                  <a:pt x="283" y="324"/>
                  <a:pt x="284" y="322"/>
                </a:cubicBezTo>
                <a:cubicBezTo>
                  <a:pt x="288" y="319"/>
                  <a:pt x="291" y="315"/>
                  <a:pt x="294" y="312"/>
                </a:cubicBezTo>
                <a:cubicBezTo>
                  <a:pt x="305" y="301"/>
                  <a:pt x="315" y="289"/>
                  <a:pt x="327" y="279"/>
                </a:cubicBezTo>
                <a:cubicBezTo>
                  <a:pt x="329" y="276"/>
                  <a:pt x="346" y="259"/>
                  <a:pt x="339" y="270"/>
                </a:cubicBezTo>
                <a:cubicBezTo>
                  <a:pt x="335" y="277"/>
                  <a:pt x="328" y="283"/>
                  <a:pt x="323" y="289"/>
                </a:cubicBezTo>
                <a:cubicBezTo>
                  <a:pt x="312" y="300"/>
                  <a:pt x="304" y="313"/>
                  <a:pt x="295" y="325"/>
                </a:cubicBezTo>
                <a:close/>
                <a:moveTo>
                  <a:pt x="310" y="323"/>
                </a:moveTo>
                <a:cubicBezTo>
                  <a:pt x="323" y="314"/>
                  <a:pt x="334" y="302"/>
                  <a:pt x="343" y="288"/>
                </a:cubicBezTo>
                <a:cubicBezTo>
                  <a:pt x="344" y="287"/>
                  <a:pt x="345" y="286"/>
                  <a:pt x="345" y="285"/>
                </a:cubicBezTo>
                <a:cubicBezTo>
                  <a:pt x="347" y="284"/>
                  <a:pt x="348" y="283"/>
                  <a:pt x="348" y="282"/>
                </a:cubicBezTo>
                <a:cubicBezTo>
                  <a:pt x="348" y="283"/>
                  <a:pt x="347" y="284"/>
                  <a:pt x="346" y="285"/>
                </a:cubicBezTo>
                <a:cubicBezTo>
                  <a:pt x="344" y="290"/>
                  <a:pt x="341" y="293"/>
                  <a:pt x="339" y="297"/>
                </a:cubicBezTo>
                <a:cubicBezTo>
                  <a:pt x="332" y="306"/>
                  <a:pt x="324" y="314"/>
                  <a:pt x="316" y="322"/>
                </a:cubicBezTo>
                <a:cubicBezTo>
                  <a:pt x="314" y="322"/>
                  <a:pt x="312" y="323"/>
                  <a:pt x="310" y="323"/>
                </a:cubicBezTo>
                <a:close/>
                <a:moveTo>
                  <a:pt x="329" y="318"/>
                </a:moveTo>
                <a:cubicBezTo>
                  <a:pt x="326" y="319"/>
                  <a:pt x="323" y="320"/>
                  <a:pt x="321" y="321"/>
                </a:cubicBezTo>
                <a:cubicBezTo>
                  <a:pt x="321" y="320"/>
                  <a:pt x="321" y="320"/>
                  <a:pt x="321" y="320"/>
                </a:cubicBezTo>
                <a:cubicBezTo>
                  <a:pt x="321" y="320"/>
                  <a:pt x="321" y="320"/>
                  <a:pt x="322" y="320"/>
                </a:cubicBezTo>
                <a:cubicBezTo>
                  <a:pt x="322" y="319"/>
                  <a:pt x="322" y="319"/>
                  <a:pt x="322" y="319"/>
                </a:cubicBezTo>
                <a:cubicBezTo>
                  <a:pt x="329" y="312"/>
                  <a:pt x="336" y="305"/>
                  <a:pt x="343" y="298"/>
                </a:cubicBezTo>
                <a:cubicBezTo>
                  <a:pt x="347" y="294"/>
                  <a:pt x="355" y="282"/>
                  <a:pt x="348" y="297"/>
                </a:cubicBezTo>
                <a:cubicBezTo>
                  <a:pt x="344" y="305"/>
                  <a:pt x="337" y="312"/>
                  <a:pt x="329" y="317"/>
                </a:cubicBezTo>
                <a:cubicBezTo>
                  <a:pt x="329" y="317"/>
                  <a:pt x="329" y="318"/>
                  <a:pt x="329" y="318"/>
                </a:cubicBezTo>
                <a:close/>
                <a:moveTo>
                  <a:pt x="340" y="312"/>
                </a:moveTo>
                <a:cubicBezTo>
                  <a:pt x="347" y="305"/>
                  <a:pt x="352" y="296"/>
                  <a:pt x="354" y="287"/>
                </a:cubicBezTo>
                <a:cubicBezTo>
                  <a:pt x="354" y="286"/>
                  <a:pt x="353" y="285"/>
                  <a:pt x="352" y="286"/>
                </a:cubicBezTo>
                <a:cubicBezTo>
                  <a:pt x="349" y="289"/>
                  <a:pt x="345" y="293"/>
                  <a:pt x="342" y="296"/>
                </a:cubicBezTo>
                <a:cubicBezTo>
                  <a:pt x="346" y="290"/>
                  <a:pt x="349" y="284"/>
                  <a:pt x="352" y="278"/>
                </a:cubicBezTo>
                <a:cubicBezTo>
                  <a:pt x="353" y="277"/>
                  <a:pt x="352" y="276"/>
                  <a:pt x="351" y="277"/>
                </a:cubicBezTo>
                <a:cubicBezTo>
                  <a:pt x="349" y="278"/>
                  <a:pt x="348" y="280"/>
                  <a:pt x="346" y="281"/>
                </a:cubicBezTo>
                <a:cubicBezTo>
                  <a:pt x="348" y="279"/>
                  <a:pt x="349" y="276"/>
                  <a:pt x="350" y="274"/>
                </a:cubicBezTo>
                <a:cubicBezTo>
                  <a:pt x="350" y="272"/>
                  <a:pt x="349" y="272"/>
                  <a:pt x="348" y="272"/>
                </a:cubicBezTo>
                <a:cubicBezTo>
                  <a:pt x="338" y="282"/>
                  <a:pt x="329" y="291"/>
                  <a:pt x="320" y="301"/>
                </a:cubicBezTo>
                <a:cubicBezTo>
                  <a:pt x="315" y="306"/>
                  <a:pt x="310" y="311"/>
                  <a:pt x="305" y="316"/>
                </a:cubicBezTo>
                <a:cubicBezTo>
                  <a:pt x="305" y="317"/>
                  <a:pt x="303" y="318"/>
                  <a:pt x="302" y="320"/>
                </a:cubicBezTo>
                <a:cubicBezTo>
                  <a:pt x="310" y="310"/>
                  <a:pt x="316" y="300"/>
                  <a:pt x="324" y="291"/>
                </a:cubicBezTo>
                <a:cubicBezTo>
                  <a:pt x="332" y="282"/>
                  <a:pt x="340" y="274"/>
                  <a:pt x="345" y="264"/>
                </a:cubicBezTo>
                <a:cubicBezTo>
                  <a:pt x="346" y="263"/>
                  <a:pt x="345" y="261"/>
                  <a:pt x="344" y="262"/>
                </a:cubicBezTo>
                <a:cubicBezTo>
                  <a:pt x="329" y="272"/>
                  <a:pt x="317" y="285"/>
                  <a:pt x="305" y="298"/>
                </a:cubicBezTo>
                <a:cubicBezTo>
                  <a:pt x="306" y="297"/>
                  <a:pt x="306" y="296"/>
                  <a:pt x="307" y="294"/>
                </a:cubicBezTo>
                <a:cubicBezTo>
                  <a:pt x="318" y="279"/>
                  <a:pt x="333" y="266"/>
                  <a:pt x="342" y="249"/>
                </a:cubicBezTo>
                <a:cubicBezTo>
                  <a:pt x="343" y="248"/>
                  <a:pt x="341" y="247"/>
                  <a:pt x="341" y="248"/>
                </a:cubicBezTo>
                <a:cubicBezTo>
                  <a:pt x="328" y="258"/>
                  <a:pt x="317" y="270"/>
                  <a:pt x="306" y="281"/>
                </a:cubicBezTo>
                <a:cubicBezTo>
                  <a:pt x="294" y="294"/>
                  <a:pt x="280" y="305"/>
                  <a:pt x="268" y="318"/>
                </a:cubicBezTo>
                <a:cubicBezTo>
                  <a:pt x="292" y="292"/>
                  <a:pt x="316" y="267"/>
                  <a:pt x="335" y="238"/>
                </a:cubicBezTo>
                <a:cubicBezTo>
                  <a:pt x="336" y="237"/>
                  <a:pt x="334" y="235"/>
                  <a:pt x="334" y="236"/>
                </a:cubicBezTo>
                <a:cubicBezTo>
                  <a:pt x="317" y="247"/>
                  <a:pt x="305" y="263"/>
                  <a:pt x="291" y="276"/>
                </a:cubicBezTo>
                <a:cubicBezTo>
                  <a:pt x="282" y="283"/>
                  <a:pt x="274" y="291"/>
                  <a:pt x="267" y="299"/>
                </a:cubicBezTo>
                <a:cubicBezTo>
                  <a:pt x="287" y="273"/>
                  <a:pt x="306" y="247"/>
                  <a:pt x="328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42" y="240"/>
                  <a:pt x="353" y="258"/>
                  <a:pt x="354" y="279"/>
                </a:cubicBezTo>
                <a:cubicBezTo>
                  <a:pt x="356" y="294"/>
                  <a:pt x="350" y="305"/>
                  <a:pt x="340" y="312"/>
                </a:cubicBezTo>
                <a:close/>
                <a:moveTo>
                  <a:pt x="326" y="222"/>
                </a:moveTo>
                <a:cubicBezTo>
                  <a:pt x="298" y="242"/>
                  <a:pt x="277" y="270"/>
                  <a:pt x="253" y="295"/>
                </a:cubicBezTo>
                <a:cubicBezTo>
                  <a:pt x="257" y="289"/>
                  <a:pt x="261" y="283"/>
                  <a:pt x="266" y="277"/>
                </a:cubicBezTo>
                <a:cubicBezTo>
                  <a:pt x="283" y="258"/>
                  <a:pt x="300" y="239"/>
                  <a:pt x="317" y="220"/>
                </a:cubicBezTo>
                <a:cubicBezTo>
                  <a:pt x="318" y="219"/>
                  <a:pt x="317" y="218"/>
                  <a:pt x="316" y="219"/>
                </a:cubicBezTo>
                <a:cubicBezTo>
                  <a:pt x="296" y="231"/>
                  <a:pt x="277" y="247"/>
                  <a:pt x="260" y="263"/>
                </a:cubicBezTo>
                <a:cubicBezTo>
                  <a:pt x="262" y="261"/>
                  <a:pt x="263" y="259"/>
                  <a:pt x="265" y="257"/>
                </a:cubicBezTo>
                <a:cubicBezTo>
                  <a:pt x="278" y="240"/>
                  <a:pt x="299" y="225"/>
                  <a:pt x="308" y="205"/>
                </a:cubicBezTo>
                <a:cubicBezTo>
                  <a:pt x="308" y="204"/>
                  <a:pt x="306" y="204"/>
                  <a:pt x="306" y="204"/>
                </a:cubicBezTo>
                <a:cubicBezTo>
                  <a:pt x="286" y="224"/>
                  <a:pt x="265" y="244"/>
                  <a:pt x="244" y="263"/>
                </a:cubicBezTo>
                <a:cubicBezTo>
                  <a:pt x="234" y="271"/>
                  <a:pt x="223" y="279"/>
                  <a:pt x="214" y="289"/>
                </a:cubicBezTo>
                <a:cubicBezTo>
                  <a:pt x="214" y="288"/>
                  <a:pt x="215" y="288"/>
                  <a:pt x="215" y="287"/>
                </a:cubicBezTo>
                <a:cubicBezTo>
                  <a:pt x="225" y="276"/>
                  <a:pt x="235" y="265"/>
                  <a:pt x="245" y="254"/>
                </a:cubicBezTo>
                <a:cubicBezTo>
                  <a:pt x="262" y="234"/>
                  <a:pt x="284" y="216"/>
                  <a:pt x="297" y="195"/>
                </a:cubicBezTo>
                <a:cubicBezTo>
                  <a:pt x="298" y="194"/>
                  <a:pt x="298" y="194"/>
                  <a:pt x="298" y="194"/>
                </a:cubicBezTo>
                <a:cubicBezTo>
                  <a:pt x="308" y="202"/>
                  <a:pt x="318" y="212"/>
                  <a:pt x="326" y="222"/>
                </a:cubicBezTo>
                <a:close/>
                <a:moveTo>
                  <a:pt x="119" y="124"/>
                </a:moveTo>
                <a:cubicBezTo>
                  <a:pt x="143" y="88"/>
                  <a:pt x="131" y="48"/>
                  <a:pt x="111" y="15"/>
                </a:cubicBezTo>
                <a:cubicBezTo>
                  <a:pt x="143" y="9"/>
                  <a:pt x="175" y="13"/>
                  <a:pt x="208" y="12"/>
                </a:cubicBezTo>
                <a:cubicBezTo>
                  <a:pt x="191" y="40"/>
                  <a:pt x="184" y="68"/>
                  <a:pt x="200" y="99"/>
                </a:cubicBezTo>
                <a:cubicBezTo>
                  <a:pt x="218" y="133"/>
                  <a:pt x="257" y="158"/>
                  <a:pt x="286" y="183"/>
                </a:cubicBezTo>
                <a:cubicBezTo>
                  <a:pt x="287" y="184"/>
                  <a:pt x="288" y="185"/>
                  <a:pt x="289" y="186"/>
                </a:cubicBezTo>
                <a:cubicBezTo>
                  <a:pt x="286" y="186"/>
                  <a:pt x="283" y="188"/>
                  <a:pt x="280" y="191"/>
                </a:cubicBezTo>
                <a:cubicBezTo>
                  <a:pt x="271" y="200"/>
                  <a:pt x="254" y="188"/>
                  <a:pt x="243" y="185"/>
                </a:cubicBezTo>
                <a:cubicBezTo>
                  <a:pt x="219" y="180"/>
                  <a:pt x="207" y="201"/>
                  <a:pt x="189" y="212"/>
                </a:cubicBezTo>
                <a:cubicBezTo>
                  <a:pt x="162" y="228"/>
                  <a:pt x="149" y="193"/>
                  <a:pt x="131" y="181"/>
                </a:cubicBezTo>
                <a:cubicBezTo>
                  <a:pt x="113" y="168"/>
                  <a:pt x="96" y="172"/>
                  <a:pt x="79" y="180"/>
                </a:cubicBezTo>
                <a:cubicBezTo>
                  <a:pt x="93" y="161"/>
                  <a:pt x="107" y="143"/>
                  <a:pt x="119" y="124"/>
                </a:cubicBezTo>
                <a:close/>
                <a:moveTo>
                  <a:pt x="47" y="224"/>
                </a:moveTo>
                <a:cubicBezTo>
                  <a:pt x="57" y="216"/>
                  <a:pt x="66" y="208"/>
                  <a:pt x="76" y="200"/>
                </a:cubicBezTo>
                <a:cubicBezTo>
                  <a:pt x="82" y="196"/>
                  <a:pt x="89" y="192"/>
                  <a:pt x="95" y="188"/>
                </a:cubicBezTo>
                <a:cubicBezTo>
                  <a:pt x="100" y="185"/>
                  <a:pt x="105" y="183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09" y="183"/>
                  <a:pt x="104" y="188"/>
                  <a:pt x="103" y="189"/>
                </a:cubicBezTo>
                <a:cubicBezTo>
                  <a:pt x="87" y="203"/>
                  <a:pt x="70" y="215"/>
                  <a:pt x="52" y="227"/>
                </a:cubicBezTo>
                <a:cubicBezTo>
                  <a:pt x="43" y="233"/>
                  <a:pt x="37" y="241"/>
                  <a:pt x="30" y="249"/>
                </a:cubicBezTo>
                <a:cubicBezTo>
                  <a:pt x="36" y="239"/>
                  <a:pt x="42" y="230"/>
                  <a:pt x="47" y="224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3"/>
          <p:cNvSpPr>
            <a:spLocks noEditPoints="1"/>
          </p:cNvSpPr>
          <p:nvPr/>
        </p:nvSpPr>
        <p:spPr bwMode="auto">
          <a:xfrm>
            <a:off x="6978651" y="950913"/>
            <a:ext cx="1158875" cy="2019300"/>
          </a:xfrm>
          <a:custGeom>
            <a:avLst/>
            <a:gdLst>
              <a:gd name="T0" fmla="*/ 94 w 306"/>
              <a:gd name="T1" fmla="*/ 22 h 535"/>
              <a:gd name="T2" fmla="*/ 41 w 306"/>
              <a:gd name="T3" fmla="*/ 290 h 535"/>
              <a:gd name="T4" fmla="*/ 117 w 306"/>
              <a:gd name="T5" fmla="*/ 451 h 535"/>
              <a:gd name="T6" fmla="*/ 155 w 306"/>
              <a:gd name="T7" fmla="*/ 534 h 535"/>
              <a:gd name="T8" fmla="*/ 193 w 306"/>
              <a:gd name="T9" fmla="*/ 452 h 535"/>
              <a:gd name="T10" fmla="*/ 286 w 306"/>
              <a:gd name="T11" fmla="*/ 230 h 535"/>
              <a:gd name="T12" fmla="*/ 158 w 306"/>
              <a:gd name="T13" fmla="*/ 525 h 535"/>
              <a:gd name="T14" fmla="*/ 178 w 306"/>
              <a:gd name="T15" fmla="*/ 508 h 535"/>
              <a:gd name="T16" fmla="*/ 158 w 306"/>
              <a:gd name="T17" fmla="*/ 525 h 535"/>
              <a:gd name="T18" fmla="*/ 180 w 306"/>
              <a:gd name="T19" fmla="*/ 500 h 535"/>
              <a:gd name="T20" fmla="*/ 128 w 306"/>
              <a:gd name="T21" fmla="*/ 499 h 535"/>
              <a:gd name="T22" fmla="*/ 181 w 306"/>
              <a:gd name="T23" fmla="*/ 486 h 535"/>
              <a:gd name="T24" fmla="*/ 181 w 306"/>
              <a:gd name="T25" fmla="*/ 500 h 535"/>
              <a:gd name="T26" fmla="*/ 181 w 306"/>
              <a:gd name="T27" fmla="*/ 477 h 535"/>
              <a:gd name="T28" fmla="*/ 124 w 306"/>
              <a:gd name="T29" fmla="*/ 459 h 535"/>
              <a:gd name="T30" fmla="*/ 184 w 306"/>
              <a:gd name="T31" fmla="*/ 478 h 535"/>
              <a:gd name="T32" fmla="*/ 113 w 306"/>
              <a:gd name="T33" fmla="*/ 217 h 535"/>
              <a:gd name="T34" fmla="*/ 127 w 306"/>
              <a:gd name="T35" fmla="*/ 194 h 535"/>
              <a:gd name="T36" fmla="*/ 166 w 306"/>
              <a:gd name="T37" fmla="*/ 196 h 535"/>
              <a:gd name="T38" fmla="*/ 187 w 306"/>
              <a:gd name="T39" fmla="*/ 213 h 535"/>
              <a:gd name="T40" fmla="*/ 184 w 306"/>
              <a:gd name="T41" fmla="*/ 248 h 535"/>
              <a:gd name="T42" fmla="*/ 169 w 306"/>
              <a:gd name="T43" fmla="*/ 449 h 535"/>
              <a:gd name="T44" fmla="*/ 147 w 306"/>
              <a:gd name="T45" fmla="*/ 331 h 535"/>
              <a:gd name="T46" fmla="*/ 115 w 306"/>
              <a:gd name="T47" fmla="*/ 169 h 535"/>
              <a:gd name="T48" fmla="*/ 122 w 306"/>
              <a:gd name="T49" fmla="*/ 170 h 535"/>
              <a:gd name="T50" fmla="*/ 118 w 306"/>
              <a:gd name="T51" fmla="*/ 173 h 535"/>
              <a:gd name="T52" fmla="*/ 173 w 306"/>
              <a:gd name="T53" fmla="*/ 166 h 535"/>
              <a:gd name="T54" fmla="*/ 167 w 306"/>
              <a:gd name="T55" fmla="*/ 181 h 535"/>
              <a:gd name="T56" fmla="*/ 169 w 306"/>
              <a:gd name="T57" fmla="*/ 162 h 535"/>
              <a:gd name="T58" fmla="*/ 212 w 306"/>
              <a:gd name="T59" fmla="*/ 337 h 535"/>
              <a:gd name="T60" fmla="*/ 183 w 306"/>
              <a:gd name="T61" fmla="*/ 448 h 535"/>
              <a:gd name="T62" fmla="*/ 178 w 306"/>
              <a:gd name="T63" fmla="*/ 449 h 535"/>
              <a:gd name="T64" fmla="*/ 191 w 306"/>
              <a:gd name="T65" fmla="*/ 260 h 535"/>
              <a:gd name="T66" fmla="*/ 225 w 306"/>
              <a:gd name="T67" fmla="*/ 217 h 535"/>
              <a:gd name="T68" fmla="*/ 200 w 306"/>
              <a:gd name="T69" fmla="*/ 215 h 535"/>
              <a:gd name="T70" fmla="*/ 221 w 306"/>
              <a:gd name="T71" fmla="*/ 187 h 535"/>
              <a:gd name="T72" fmla="*/ 189 w 306"/>
              <a:gd name="T73" fmla="*/ 199 h 535"/>
              <a:gd name="T74" fmla="*/ 183 w 306"/>
              <a:gd name="T75" fmla="*/ 162 h 535"/>
              <a:gd name="T76" fmla="*/ 160 w 306"/>
              <a:gd name="T77" fmla="*/ 162 h 535"/>
              <a:gd name="T78" fmla="*/ 159 w 306"/>
              <a:gd name="T79" fmla="*/ 191 h 535"/>
              <a:gd name="T80" fmla="*/ 131 w 306"/>
              <a:gd name="T81" fmla="*/ 173 h 535"/>
              <a:gd name="T82" fmla="*/ 105 w 306"/>
              <a:gd name="T83" fmla="*/ 159 h 535"/>
              <a:gd name="T84" fmla="*/ 121 w 306"/>
              <a:gd name="T85" fmla="*/ 189 h 535"/>
              <a:gd name="T86" fmla="*/ 104 w 306"/>
              <a:gd name="T87" fmla="*/ 201 h 535"/>
              <a:gd name="T88" fmla="*/ 64 w 306"/>
              <a:gd name="T89" fmla="*/ 191 h 535"/>
              <a:gd name="T90" fmla="*/ 99 w 306"/>
              <a:gd name="T91" fmla="*/ 210 h 535"/>
              <a:gd name="T92" fmla="*/ 136 w 306"/>
              <a:gd name="T93" fmla="*/ 319 h 535"/>
              <a:gd name="T94" fmla="*/ 134 w 306"/>
              <a:gd name="T95" fmla="*/ 450 h 535"/>
              <a:gd name="T96" fmla="*/ 98 w 306"/>
              <a:gd name="T97" fmla="*/ 348 h 535"/>
              <a:gd name="T98" fmla="*/ 50 w 306"/>
              <a:gd name="T99" fmla="*/ 67 h 535"/>
              <a:gd name="T100" fmla="*/ 275 w 306"/>
              <a:gd name="T101" fmla="*/ 236 h 535"/>
              <a:gd name="T102" fmla="*/ 213 w 306"/>
              <a:gd name="T103" fmla="*/ 216 h 535"/>
              <a:gd name="T104" fmla="*/ 197 w 306"/>
              <a:gd name="T105" fmla="*/ 197 h 535"/>
              <a:gd name="T106" fmla="*/ 212 w 306"/>
              <a:gd name="T107" fmla="*/ 186 h 535"/>
              <a:gd name="T108" fmla="*/ 94 w 306"/>
              <a:gd name="T109" fmla="*/ 200 h 535"/>
              <a:gd name="T110" fmla="*/ 80 w 306"/>
              <a:gd name="T111" fmla="*/ 195 h 535"/>
              <a:gd name="T112" fmla="*/ 75 w 306"/>
              <a:gd name="T113" fmla="*/ 18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" h="535">
                <a:moveTo>
                  <a:pt x="254" y="42"/>
                </a:moveTo>
                <a:cubicBezTo>
                  <a:pt x="212" y="3"/>
                  <a:pt x="144" y="0"/>
                  <a:pt x="94" y="22"/>
                </a:cubicBezTo>
                <a:cubicBezTo>
                  <a:pt x="40" y="47"/>
                  <a:pt x="10" y="104"/>
                  <a:pt x="4" y="160"/>
                </a:cubicBezTo>
                <a:cubicBezTo>
                  <a:pt x="0" y="207"/>
                  <a:pt x="14" y="252"/>
                  <a:pt x="41" y="290"/>
                </a:cubicBezTo>
                <a:cubicBezTo>
                  <a:pt x="59" y="314"/>
                  <a:pt x="79" y="336"/>
                  <a:pt x="96" y="361"/>
                </a:cubicBezTo>
                <a:cubicBezTo>
                  <a:pt x="114" y="388"/>
                  <a:pt x="117" y="419"/>
                  <a:pt x="117" y="451"/>
                </a:cubicBezTo>
                <a:cubicBezTo>
                  <a:pt x="116" y="451"/>
                  <a:pt x="115" y="453"/>
                  <a:pt x="115" y="455"/>
                </a:cubicBezTo>
                <a:cubicBezTo>
                  <a:pt x="115" y="483"/>
                  <a:pt x="116" y="533"/>
                  <a:pt x="155" y="534"/>
                </a:cubicBezTo>
                <a:cubicBezTo>
                  <a:pt x="193" y="535"/>
                  <a:pt x="193" y="484"/>
                  <a:pt x="192" y="455"/>
                </a:cubicBezTo>
                <a:cubicBezTo>
                  <a:pt x="193" y="454"/>
                  <a:pt x="193" y="453"/>
                  <a:pt x="193" y="452"/>
                </a:cubicBezTo>
                <a:cubicBezTo>
                  <a:pt x="198" y="407"/>
                  <a:pt x="204" y="364"/>
                  <a:pt x="230" y="325"/>
                </a:cubicBezTo>
                <a:cubicBezTo>
                  <a:pt x="250" y="293"/>
                  <a:pt x="274" y="267"/>
                  <a:pt x="286" y="230"/>
                </a:cubicBezTo>
                <a:cubicBezTo>
                  <a:pt x="306" y="170"/>
                  <a:pt x="303" y="88"/>
                  <a:pt x="254" y="42"/>
                </a:cubicBezTo>
                <a:close/>
                <a:moveTo>
                  <a:pt x="158" y="525"/>
                </a:moveTo>
                <a:cubicBezTo>
                  <a:pt x="144" y="527"/>
                  <a:pt x="135" y="519"/>
                  <a:pt x="130" y="507"/>
                </a:cubicBezTo>
                <a:cubicBezTo>
                  <a:pt x="146" y="509"/>
                  <a:pt x="162" y="503"/>
                  <a:pt x="178" y="508"/>
                </a:cubicBezTo>
                <a:cubicBezTo>
                  <a:pt x="178" y="508"/>
                  <a:pt x="178" y="508"/>
                  <a:pt x="179" y="508"/>
                </a:cubicBezTo>
                <a:cubicBezTo>
                  <a:pt x="175" y="517"/>
                  <a:pt x="168" y="524"/>
                  <a:pt x="158" y="525"/>
                </a:cubicBezTo>
                <a:close/>
                <a:moveTo>
                  <a:pt x="181" y="500"/>
                </a:moveTo>
                <a:cubicBezTo>
                  <a:pt x="181" y="500"/>
                  <a:pt x="180" y="500"/>
                  <a:pt x="180" y="500"/>
                </a:cubicBezTo>
                <a:cubicBezTo>
                  <a:pt x="164" y="495"/>
                  <a:pt x="147" y="502"/>
                  <a:pt x="131" y="498"/>
                </a:cubicBezTo>
                <a:cubicBezTo>
                  <a:pt x="129" y="498"/>
                  <a:pt x="128" y="498"/>
                  <a:pt x="128" y="499"/>
                </a:cubicBezTo>
                <a:cubicBezTo>
                  <a:pt x="126" y="494"/>
                  <a:pt x="125" y="489"/>
                  <a:pt x="125" y="484"/>
                </a:cubicBezTo>
                <a:cubicBezTo>
                  <a:pt x="144" y="484"/>
                  <a:pt x="162" y="486"/>
                  <a:pt x="181" y="486"/>
                </a:cubicBezTo>
                <a:cubicBezTo>
                  <a:pt x="182" y="486"/>
                  <a:pt x="183" y="486"/>
                  <a:pt x="183" y="486"/>
                </a:cubicBezTo>
                <a:cubicBezTo>
                  <a:pt x="183" y="491"/>
                  <a:pt x="182" y="496"/>
                  <a:pt x="181" y="500"/>
                </a:cubicBezTo>
                <a:close/>
                <a:moveTo>
                  <a:pt x="184" y="478"/>
                </a:moveTo>
                <a:cubicBezTo>
                  <a:pt x="183" y="478"/>
                  <a:pt x="182" y="477"/>
                  <a:pt x="181" y="477"/>
                </a:cubicBezTo>
                <a:cubicBezTo>
                  <a:pt x="162" y="477"/>
                  <a:pt x="143" y="475"/>
                  <a:pt x="124" y="475"/>
                </a:cubicBezTo>
                <a:cubicBezTo>
                  <a:pt x="124" y="469"/>
                  <a:pt x="124" y="464"/>
                  <a:pt x="124" y="459"/>
                </a:cubicBezTo>
                <a:cubicBezTo>
                  <a:pt x="144" y="460"/>
                  <a:pt x="164" y="458"/>
                  <a:pt x="184" y="458"/>
                </a:cubicBezTo>
                <a:cubicBezTo>
                  <a:pt x="184" y="464"/>
                  <a:pt x="184" y="471"/>
                  <a:pt x="184" y="478"/>
                </a:cubicBezTo>
                <a:close/>
                <a:moveTo>
                  <a:pt x="147" y="331"/>
                </a:moveTo>
                <a:cubicBezTo>
                  <a:pt x="142" y="293"/>
                  <a:pt x="132" y="251"/>
                  <a:pt x="113" y="217"/>
                </a:cubicBezTo>
                <a:cubicBezTo>
                  <a:pt x="112" y="215"/>
                  <a:pt x="111" y="212"/>
                  <a:pt x="109" y="209"/>
                </a:cubicBezTo>
                <a:cubicBezTo>
                  <a:pt x="117" y="207"/>
                  <a:pt x="123" y="201"/>
                  <a:pt x="127" y="194"/>
                </a:cubicBezTo>
                <a:cubicBezTo>
                  <a:pt x="132" y="199"/>
                  <a:pt x="138" y="202"/>
                  <a:pt x="143" y="203"/>
                </a:cubicBezTo>
                <a:cubicBezTo>
                  <a:pt x="151" y="205"/>
                  <a:pt x="159" y="202"/>
                  <a:pt x="166" y="196"/>
                </a:cubicBezTo>
                <a:cubicBezTo>
                  <a:pt x="171" y="202"/>
                  <a:pt x="179" y="206"/>
                  <a:pt x="187" y="207"/>
                </a:cubicBezTo>
                <a:cubicBezTo>
                  <a:pt x="187" y="209"/>
                  <a:pt x="187" y="211"/>
                  <a:pt x="187" y="213"/>
                </a:cubicBezTo>
                <a:cubicBezTo>
                  <a:pt x="188" y="216"/>
                  <a:pt x="191" y="220"/>
                  <a:pt x="194" y="222"/>
                </a:cubicBezTo>
                <a:cubicBezTo>
                  <a:pt x="189" y="229"/>
                  <a:pt x="186" y="238"/>
                  <a:pt x="184" y="248"/>
                </a:cubicBezTo>
                <a:cubicBezTo>
                  <a:pt x="180" y="269"/>
                  <a:pt x="178" y="291"/>
                  <a:pt x="177" y="312"/>
                </a:cubicBezTo>
                <a:cubicBezTo>
                  <a:pt x="176" y="358"/>
                  <a:pt x="170" y="403"/>
                  <a:pt x="169" y="449"/>
                </a:cubicBezTo>
                <a:cubicBezTo>
                  <a:pt x="160" y="450"/>
                  <a:pt x="152" y="450"/>
                  <a:pt x="143" y="450"/>
                </a:cubicBezTo>
                <a:cubicBezTo>
                  <a:pt x="152" y="412"/>
                  <a:pt x="153" y="371"/>
                  <a:pt x="147" y="331"/>
                </a:cubicBezTo>
                <a:close/>
                <a:moveTo>
                  <a:pt x="118" y="173"/>
                </a:moveTo>
                <a:cubicBezTo>
                  <a:pt x="117" y="172"/>
                  <a:pt x="116" y="171"/>
                  <a:pt x="115" y="169"/>
                </a:cubicBezTo>
                <a:cubicBezTo>
                  <a:pt x="113" y="166"/>
                  <a:pt x="114" y="164"/>
                  <a:pt x="119" y="162"/>
                </a:cubicBezTo>
                <a:cubicBezTo>
                  <a:pt x="120" y="164"/>
                  <a:pt x="121" y="168"/>
                  <a:pt x="122" y="170"/>
                </a:cubicBezTo>
                <a:cubicBezTo>
                  <a:pt x="122" y="173"/>
                  <a:pt x="123" y="176"/>
                  <a:pt x="123" y="178"/>
                </a:cubicBezTo>
                <a:cubicBezTo>
                  <a:pt x="121" y="176"/>
                  <a:pt x="119" y="175"/>
                  <a:pt x="118" y="173"/>
                </a:cubicBezTo>
                <a:close/>
                <a:moveTo>
                  <a:pt x="169" y="162"/>
                </a:moveTo>
                <a:cubicBezTo>
                  <a:pt x="171" y="154"/>
                  <a:pt x="174" y="163"/>
                  <a:pt x="173" y="166"/>
                </a:cubicBezTo>
                <a:cubicBezTo>
                  <a:pt x="172" y="170"/>
                  <a:pt x="171" y="173"/>
                  <a:pt x="169" y="177"/>
                </a:cubicBezTo>
                <a:cubicBezTo>
                  <a:pt x="168" y="178"/>
                  <a:pt x="168" y="179"/>
                  <a:pt x="167" y="181"/>
                </a:cubicBezTo>
                <a:cubicBezTo>
                  <a:pt x="166" y="180"/>
                  <a:pt x="166" y="178"/>
                  <a:pt x="166" y="177"/>
                </a:cubicBezTo>
                <a:cubicBezTo>
                  <a:pt x="165" y="172"/>
                  <a:pt x="167" y="167"/>
                  <a:pt x="169" y="162"/>
                </a:cubicBezTo>
                <a:close/>
                <a:moveTo>
                  <a:pt x="275" y="236"/>
                </a:moveTo>
                <a:cubicBezTo>
                  <a:pt x="261" y="274"/>
                  <a:pt x="232" y="302"/>
                  <a:pt x="212" y="337"/>
                </a:cubicBezTo>
                <a:cubicBezTo>
                  <a:pt x="194" y="369"/>
                  <a:pt x="189" y="408"/>
                  <a:pt x="186" y="444"/>
                </a:cubicBezTo>
                <a:cubicBezTo>
                  <a:pt x="184" y="445"/>
                  <a:pt x="183" y="446"/>
                  <a:pt x="183" y="448"/>
                </a:cubicBezTo>
                <a:cubicBezTo>
                  <a:pt x="183" y="448"/>
                  <a:pt x="183" y="449"/>
                  <a:pt x="183" y="449"/>
                </a:cubicBezTo>
                <a:cubicBezTo>
                  <a:pt x="182" y="449"/>
                  <a:pt x="180" y="449"/>
                  <a:pt x="178" y="449"/>
                </a:cubicBezTo>
                <a:cubicBezTo>
                  <a:pt x="178" y="407"/>
                  <a:pt x="183" y="365"/>
                  <a:pt x="185" y="323"/>
                </a:cubicBezTo>
                <a:cubicBezTo>
                  <a:pt x="187" y="302"/>
                  <a:pt x="188" y="281"/>
                  <a:pt x="191" y="260"/>
                </a:cubicBezTo>
                <a:cubicBezTo>
                  <a:pt x="193" y="246"/>
                  <a:pt x="195" y="235"/>
                  <a:pt x="203" y="226"/>
                </a:cubicBezTo>
                <a:cubicBezTo>
                  <a:pt x="212" y="228"/>
                  <a:pt x="223" y="226"/>
                  <a:pt x="225" y="217"/>
                </a:cubicBezTo>
                <a:cubicBezTo>
                  <a:pt x="226" y="213"/>
                  <a:pt x="226" y="204"/>
                  <a:pt x="219" y="205"/>
                </a:cubicBezTo>
                <a:cubicBezTo>
                  <a:pt x="212" y="205"/>
                  <a:pt x="205" y="210"/>
                  <a:pt x="200" y="215"/>
                </a:cubicBezTo>
                <a:cubicBezTo>
                  <a:pt x="198" y="214"/>
                  <a:pt x="196" y="211"/>
                  <a:pt x="196" y="207"/>
                </a:cubicBezTo>
                <a:cubicBezTo>
                  <a:pt x="207" y="205"/>
                  <a:pt x="216" y="197"/>
                  <a:pt x="221" y="187"/>
                </a:cubicBezTo>
                <a:cubicBezTo>
                  <a:pt x="224" y="182"/>
                  <a:pt x="227" y="170"/>
                  <a:pt x="220" y="168"/>
                </a:cubicBezTo>
                <a:cubicBezTo>
                  <a:pt x="205" y="163"/>
                  <a:pt x="193" y="183"/>
                  <a:pt x="189" y="199"/>
                </a:cubicBezTo>
                <a:cubicBezTo>
                  <a:pt x="182" y="198"/>
                  <a:pt x="176" y="195"/>
                  <a:pt x="172" y="190"/>
                </a:cubicBezTo>
                <a:cubicBezTo>
                  <a:pt x="179" y="182"/>
                  <a:pt x="183" y="171"/>
                  <a:pt x="183" y="162"/>
                </a:cubicBezTo>
                <a:cubicBezTo>
                  <a:pt x="183" y="156"/>
                  <a:pt x="180" y="147"/>
                  <a:pt x="173" y="148"/>
                </a:cubicBezTo>
                <a:cubicBezTo>
                  <a:pt x="165" y="149"/>
                  <a:pt x="162" y="155"/>
                  <a:pt x="160" y="162"/>
                </a:cubicBezTo>
                <a:cubicBezTo>
                  <a:pt x="156" y="171"/>
                  <a:pt x="157" y="181"/>
                  <a:pt x="161" y="189"/>
                </a:cubicBezTo>
                <a:cubicBezTo>
                  <a:pt x="160" y="190"/>
                  <a:pt x="160" y="191"/>
                  <a:pt x="159" y="191"/>
                </a:cubicBezTo>
                <a:cubicBezTo>
                  <a:pt x="151" y="200"/>
                  <a:pt x="140" y="193"/>
                  <a:pt x="130" y="185"/>
                </a:cubicBezTo>
                <a:cubicBezTo>
                  <a:pt x="131" y="182"/>
                  <a:pt x="132" y="177"/>
                  <a:pt x="131" y="173"/>
                </a:cubicBezTo>
                <a:cubicBezTo>
                  <a:pt x="130" y="165"/>
                  <a:pt x="128" y="157"/>
                  <a:pt x="121" y="152"/>
                </a:cubicBezTo>
                <a:cubicBezTo>
                  <a:pt x="116" y="148"/>
                  <a:pt x="106" y="153"/>
                  <a:pt x="105" y="159"/>
                </a:cubicBezTo>
                <a:cubicBezTo>
                  <a:pt x="103" y="168"/>
                  <a:pt x="108" y="175"/>
                  <a:pt x="114" y="182"/>
                </a:cubicBezTo>
                <a:cubicBezTo>
                  <a:pt x="116" y="184"/>
                  <a:pt x="118" y="186"/>
                  <a:pt x="121" y="189"/>
                </a:cubicBezTo>
                <a:cubicBezTo>
                  <a:pt x="121" y="189"/>
                  <a:pt x="121" y="189"/>
                  <a:pt x="120" y="189"/>
                </a:cubicBezTo>
                <a:cubicBezTo>
                  <a:pt x="117" y="196"/>
                  <a:pt x="111" y="200"/>
                  <a:pt x="104" y="201"/>
                </a:cubicBezTo>
                <a:cubicBezTo>
                  <a:pt x="96" y="186"/>
                  <a:pt x="85" y="170"/>
                  <a:pt x="71" y="174"/>
                </a:cubicBezTo>
                <a:cubicBezTo>
                  <a:pt x="64" y="176"/>
                  <a:pt x="61" y="184"/>
                  <a:pt x="64" y="191"/>
                </a:cubicBezTo>
                <a:cubicBezTo>
                  <a:pt x="69" y="201"/>
                  <a:pt x="81" y="206"/>
                  <a:pt x="92" y="209"/>
                </a:cubicBezTo>
                <a:cubicBezTo>
                  <a:pt x="94" y="210"/>
                  <a:pt x="97" y="210"/>
                  <a:pt x="99" y="210"/>
                </a:cubicBezTo>
                <a:cubicBezTo>
                  <a:pt x="100" y="212"/>
                  <a:pt x="101" y="213"/>
                  <a:pt x="102" y="215"/>
                </a:cubicBezTo>
                <a:cubicBezTo>
                  <a:pt x="120" y="247"/>
                  <a:pt x="129" y="283"/>
                  <a:pt x="136" y="319"/>
                </a:cubicBezTo>
                <a:cubicBezTo>
                  <a:pt x="145" y="361"/>
                  <a:pt x="144" y="406"/>
                  <a:pt x="134" y="448"/>
                </a:cubicBezTo>
                <a:cubicBezTo>
                  <a:pt x="134" y="449"/>
                  <a:pt x="134" y="450"/>
                  <a:pt x="134" y="450"/>
                </a:cubicBezTo>
                <a:cubicBezTo>
                  <a:pt x="132" y="450"/>
                  <a:pt x="129" y="450"/>
                  <a:pt x="126" y="450"/>
                </a:cubicBezTo>
                <a:cubicBezTo>
                  <a:pt x="126" y="413"/>
                  <a:pt x="120" y="380"/>
                  <a:pt x="98" y="348"/>
                </a:cubicBezTo>
                <a:cubicBezTo>
                  <a:pt x="75" y="315"/>
                  <a:pt x="45" y="288"/>
                  <a:pt x="28" y="251"/>
                </a:cubicBezTo>
                <a:cubicBezTo>
                  <a:pt x="0" y="192"/>
                  <a:pt x="9" y="117"/>
                  <a:pt x="50" y="67"/>
                </a:cubicBezTo>
                <a:cubicBezTo>
                  <a:pt x="92" y="15"/>
                  <a:pt x="170" y="2"/>
                  <a:pt x="229" y="34"/>
                </a:cubicBezTo>
                <a:cubicBezTo>
                  <a:pt x="297" y="72"/>
                  <a:pt x="298" y="171"/>
                  <a:pt x="275" y="236"/>
                </a:cubicBezTo>
                <a:close/>
                <a:moveTo>
                  <a:pt x="212" y="217"/>
                </a:moveTo>
                <a:cubicBezTo>
                  <a:pt x="212" y="217"/>
                  <a:pt x="212" y="217"/>
                  <a:pt x="213" y="216"/>
                </a:cubicBezTo>
                <a:cubicBezTo>
                  <a:pt x="218" y="213"/>
                  <a:pt x="218" y="216"/>
                  <a:pt x="212" y="217"/>
                </a:cubicBezTo>
                <a:close/>
                <a:moveTo>
                  <a:pt x="197" y="197"/>
                </a:moveTo>
                <a:cubicBezTo>
                  <a:pt x="200" y="190"/>
                  <a:pt x="205" y="184"/>
                  <a:pt x="210" y="179"/>
                </a:cubicBezTo>
                <a:cubicBezTo>
                  <a:pt x="218" y="173"/>
                  <a:pt x="213" y="184"/>
                  <a:pt x="212" y="186"/>
                </a:cubicBezTo>
                <a:cubicBezTo>
                  <a:pt x="209" y="191"/>
                  <a:pt x="203" y="195"/>
                  <a:pt x="197" y="197"/>
                </a:cubicBezTo>
                <a:close/>
                <a:moveTo>
                  <a:pt x="94" y="200"/>
                </a:moveTo>
                <a:cubicBezTo>
                  <a:pt x="93" y="200"/>
                  <a:pt x="92" y="200"/>
                  <a:pt x="91" y="200"/>
                </a:cubicBezTo>
                <a:cubicBezTo>
                  <a:pt x="87" y="198"/>
                  <a:pt x="84" y="197"/>
                  <a:pt x="80" y="195"/>
                </a:cubicBezTo>
                <a:cubicBezTo>
                  <a:pt x="79" y="194"/>
                  <a:pt x="78" y="194"/>
                  <a:pt x="77" y="193"/>
                </a:cubicBezTo>
                <a:cubicBezTo>
                  <a:pt x="72" y="191"/>
                  <a:pt x="72" y="187"/>
                  <a:pt x="75" y="183"/>
                </a:cubicBezTo>
                <a:cubicBezTo>
                  <a:pt x="83" y="184"/>
                  <a:pt x="89" y="192"/>
                  <a:pt x="94" y="200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3892" y="2142167"/>
            <a:ext cx="1342664" cy="1342664"/>
          </a:xfrm>
          <a:prstGeom prst="roundRect">
            <a:avLst/>
          </a:prstGeom>
          <a:noFill/>
          <a:ln w="28575"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7" name="圆角矩形 116"/>
          <p:cNvSpPr/>
          <p:nvPr/>
        </p:nvSpPr>
        <p:spPr>
          <a:xfrm>
            <a:off x="5442768" y="2142167"/>
            <a:ext cx="1342664" cy="1342664"/>
          </a:xfrm>
          <a:prstGeom prst="roundRect">
            <a:avLst/>
          </a:prstGeom>
          <a:noFill/>
          <a:ln w="28575"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8" name="圆角矩形 117"/>
          <p:cNvSpPr/>
          <p:nvPr/>
        </p:nvSpPr>
        <p:spPr>
          <a:xfrm>
            <a:off x="9348616" y="2142167"/>
            <a:ext cx="1342664" cy="1342664"/>
          </a:xfrm>
          <a:prstGeom prst="roundRect">
            <a:avLst/>
          </a:prstGeom>
          <a:noFill/>
          <a:ln w="28575">
            <a:solidFill>
              <a:srgbClr val="D8D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01" name="Group 5"/>
          <p:cNvGrpSpPr/>
          <p:nvPr/>
        </p:nvGrpSpPr>
        <p:grpSpPr bwMode="auto">
          <a:xfrm>
            <a:off x="3966463" y="2703868"/>
            <a:ext cx="446097" cy="410049"/>
            <a:chOff x="0" y="0"/>
            <a:chExt cx="315129" cy="288032"/>
          </a:xfrm>
          <a:solidFill>
            <a:srgbClr val="D8DB3F"/>
          </a:solidFill>
        </p:grpSpPr>
        <p:sp>
          <p:nvSpPr>
            <p:cNvPr id="102" name="燕尾形 30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3" name="燕尾形 31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4" name="Group 8"/>
          <p:cNvGrpSpPr/>
          <p:nvPr/>
        </p:nvGrpSpPr>
        <p:grpSpPr bwMode="auto">
          <a:xfrm>
            <a:off x="7821371" y="2703868"/>
            <a:ext cx="448349" cy="410049"/>
            <a:chOff x="0" y="0"/>
            <a:chExt cx="315129" cy="288032"/>
          </a:xfrm>
          <a:solidFill>
            <a:srgbClr val="D8DB3F"/>
          </a:solidFill>
        </p:grpSpPr>
        <p:sp>
          <p:nvSpPr>
            <p:cNvPr id="105" name="燕尾形 37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6" name="燕尾形 38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000"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798009" y="2501924"/>
            <a:ext cx="836638" cy="784708"/>
            <a:chOff x="4733649" y="5423223"/>
            <a:chExt cx="452039" cy="423981"/>
          </a:xfrm>
          <a:solidFill>
            <a:srgbClr val="D8DB3F"/>
          </a:solidFill>
        </p:grpSpPr>
        <p:sp>
          <p:nvSpPr>
            <p:cNvPr id="108" name="Freeform 13"/>
            <p:cNvSpPr>
              <a:spLocks noEditPoints="1"/>
            </p:cNvSpPr>
            <p:nvPr/>
          </p:nvSpPr>
          <p:spPr bwMode="auto">
            <a:xfrm>
              <a:off x="4733649" y="5591568"/>
              <a:ext cx="134054" cy="255636"/>
            </a:xfrm>
            <a:custGeom>
              <a:avLst/>
              <a:gdLst>
                <a:gd name="T0" fmla="*/ 35 w 46"/>
                <a:gd name="T1" fmla="*/ 11 h 90"/>
                <a:gd name="T2" fmla="*/ 35 w 46"/>
                <a:gd name="T3" fmla="*/ 39 h 90"/>
                <a:gd name="T4" fmla="*/ 11 w 46"/>
                <a:gd name="T5" fmla="*/ 39 h 90"/>
                <a:gd name="T6" fmla="*/ 11 w 46"/>
                <a:gd name="T7" fmla="*/ 11 h 90"/>
                <a:gd name="T8" fmla="*/ 35 w 46"/>
                <a:gd name="T9" fmla="*/ 11 h 90"/>
                <a:gd name="T10" fmla="*/ 42 w 46"/>
                <a:gd name="T11" fmla="*/ 0 h 90"/>
                <a:gd name="T12" fmla="*/ 4 w 46"/>
                <a:gd name="T13" fmla="*/ 0 h 90"/>
                <a:gd name="T14" fmla="*/ 0 w 46"/>
                <a:gd name="T15" fmla="*/ 4 h 90"/>
                <a:gd name="T16" fmla="*/ 0 w 46"/>
                <a:gd name="T17" fmla="*/ 87 h 90"/>
                <a:gd name="T18" fmla="*/ 4 w 46"/>
                <a:gd name="T19" fmla="*/ 90 h 90"/>
                <a:gd name="T20" fmla="*/ 42 w 46"/>
                <a:gd name="T21" fmla="*/ 90 h 90"/>
                <a:gd name="T22" fmla="*/ 46 w 46"/>
                <a:gd name="T23" fmla="*/ 87 h 90"/>
                <a:gd name="T24" fmla="*/ 46 w 46"/>
                <a:gd name="T25" fmla="*/ 4 h 90"/>
                <a:gd name="T26" fmla="*/ 42 w 46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90">
                  <a:moveTo>
                    <a:pt x="35" y="11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4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2" y="90"/>
                    <a:pt x="4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4" y="90"/>
                    <a:pt x="46" y="89"/>
                    <a:pt x="46" y="87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09" name="Freeform 14"/>
            <p:cNvSpPr>
              <a:spLocks noEditPoints="1"/>
            </p:cNvSpPr>
            <p:nvPr/>
          </p:nvSpPr>
          <p:spPr bwMode="auto">
            <a:xfrm>
              <a:off x="4895759" y="5532334"/>
              <a:ext cx="130935" cy="314869"/>
            </a:xfrm>
            <a:custGeom>
              <a:avLst/>
              <a:gdLst>
                <a:gd name="T0" fmla="*/ 35 w 46"/>
                <a:gd name="T1" fmla="*/ 10 h 111"/>
                <a:gd name="T2" fmla="*/ 35 w 46"/>
                <a:gd name="T3" fmla="*/ 66 h 111"/>
                <a:gd name="T4" fmla="*/ 11 w 46"/>
                <a:gd name="T5" fmla="*/ 66 h 111"/>
                <a:gd name="T6" fmla="*/ 11 w 46"/>
                <a:gd name="T7" fmla="*/ 10 h 111"/>
                <a:gd name="T8" fmla="*/ 35 w 46"/>
                <a:gd name="T9" fmla="*/ 10 h 111"/>
                <a:gd name="T10" fmla="*/ 42 w 46"/>
                <a:gd name="T11" fmla="*/ 0 h 111"/>
                <a:gd name="T12" fmla="*/ 4 w 46"/>
                <a:gd name="T13" fmla="*/ 0 h 111"/>
                <a:gd name="T14" fmla="*/ 0 w 46"/>
                <a:gd name="T15" fmla="*/ 3 h 111"/>
                <a:gd name="T16" fmla="*/ 0 w 46"/>
                <a:gd name="T17" fmla="*/ 108 h 111"/>
                <a:gd name="T18" fmla="*/ 4 w 46"/>
                <a:gd name="T19" fmla="*/ 111 h 111"/>
                <a:gd name="T20" fmla="*/ 42 w 46"/>
                <a:gd name="T21" fmla="*/ 111 h 111"/>
                <a:gd name="T22" fmla="*/ 46 w 46"/>
                <a:gd name="T23" fmla="*/ 108 h 111"/>
                <a:gd name="T24" fmla="*/ 46 w 46"/>
                <a:gd name="T25" fmla="*/ 3 h 111"/>
                <a:gd name="T26" fmla="*/ 42 w 46"/>
                <a:gd name="T2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11">
                  <a:moveTo>
                    <a:pt x="35" y="10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5" y="10"/>
                    <a:pt x="35" y="10"/>
                    <a:pt x="35" y="10"/>
                  </a:cubicBezTo>
                  <a:moveTo>
                    <a:pt x="4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2" y="111"/>
                    <a:pt x="4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4" y="111"/>
                    <a:pt x="46" y="110"/>
                    <a:pt x="46" y="108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1"/>
                    <a:pt x="44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10" name="Freeform 15"/>
            <p:cNvSpPr>
              <a:spLocks noEditPoints="1"/>
            </p:cNvSpPr>
            <p:nvPr/>
          </p:nvSpPr>
          <p:spPr bwMode="auto">
            <a:xfrm>
              <a:off x="5057869" y="5423223"/>
              <a:ext cx="127819" cy="423981"/>
            </a:xfrm>
            <a:custGeom>
              <a:avLst/>
              <a:gdLst>
                <a:gd name="T0" fmla="*/ 35 w 45"/>
                <a:gd name="T1" fmla="*/ 11 h 149"/>
                <a:gd name="T2" fmla="*/ 35 w 45"/>
                <a:gd name="T3" fmla="*/ 80 h 149"/>
                <a:gd name="T4" fmla="*/ 11 w 45"/>
                <a:gd name="T5" fmla="*/ 80 h 149"/>
                <a:gd name="T6" fmla="*/ 11 w 45"/>
                <a:gd name="T7" fmla="*/ 11 h 149"/>
                <a:gd name="T8" fmla="*/ 35 w 45"/>
                <a:gd name="T9" fmla="*/ 11 h 149"/>
                <a:gd name="T10" fmla="*/ 42 w 45"/>
                <a:gd name="T11" fmla="*/ 0 h 149"/>
                <a:gd name="T12" fmla="*/ 4 w 45"/>
                <a:gd name="T13" fmla="*/ 0 h 149"/>
                <a:gd name="T14" fmla="*/ 0 w 45"/>
                <a:gd name="T15" fmla="*/ 3 h 149"/>
                <a:gd name="T16" fmla="*/ 0 w 45"/>
                <a:gd name="T17" fmla="*/ 146 h 149"/>
                <a:gd name="T18" fmla="*/ 4 w 45"/>
                <a:gd name="T19" fmla="*/ 149 h 149"/>
                <a:gd name="T20" fmla="*/ 42 w 45"/>
                <a:gd name="T21" fmla="*/ 149 h 149"/>
                <a:gd name="T22" fmla="*/ 45 w 45"/>
                <a:gd name="T23" fmla="*/ 146 h 149"/>
                <a:gd name="T24" fmla="*/ 45 w 45"/>
                <a:gd name="T25" fmla="*/ 3 h 149"/>
                <a:gd name="T26" fmla="*/ 42 w 45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149">
                  <a:moveTo>
                    <a:pt x="35" y="11"/>
                  </a:moveTo>
                  <a:cubicBezTo>
                    <a:pt x="35" y="80"/>
                    <a:pt x="35" y="80"/>
                    <a:pt x="35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4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4" y="149"/>
                    <a:pt x="45" y="148"/>
                    <a:pt x="45" y="146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2"/>
                    <a:pt x="44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1" name="Freeform 16"/>
          <p:cNvSpPr>
            <a:spLocks noEditPoints="1"/>
          </p:cNvSpPr>
          <p:nvPr/>
        </p:nvSpPr>
        <p:spPr bwMode="auto">
          <a:xfrm>
            <a:off x="5583269" y="2409604"/>
            <a:ext cx="1061663" cy="877026"/>
          </a:xfrm>
          <a:custGeom>
            <a:avLst/>
            <a:gdLst>
              <a:gd name="T0" fmla="*/ 183 w 201"/>
              <a:gd name="T1" fmla="*/ 54 h 166"/>
              <a:gd name="T2" fmla="*/ 171 w 201"/>
              <a:gd name="T3" fmla="*/ 66 h 166"/>
              <a:gd name="T4" fmla="*/ 183 w 201"/>
              <a:gd name="T5" fmla="*/ 77 h 166"/>
              <a:gd name="T6" fmla="*/ 194 w 201"/>
              <a:gd name="T7" fmla="*/ 66 h 166"/>
              <a:gd name="T8" fmla="*/ 183 w 201"/>
              <a:gd name="T9" fmla="*/ 54 h 166"/>
              <a:gd name="T10" fmla="*/ 19 w 201"/>
              <a:gd name="T11" fmla="*/ 54 h 166"/>
              <a:gd name="T12" fmla="*/ 7 w 201"/>
              <a:gd name="T13" fmla="*/ 66 h 166"/>
              <a:gd name="T14" fmla="*/ 19 w 201"/>
              <a:gd name="T15" fmla="*/ 77 h 166"/>
              <a:gd name="T16" fmla="*/ 30 w 201"/>
              <a:gd name="T17" fmla="*/ 66 h 166"/>
              <a:gd name="T18" fmla="*/ 19 w 201"/>
              <a:gd name="T19" fmla="*/ 54 h 166"/>
              <a:gd name="T20" fmla="*/ 149 w 201"/>
              <a:gd name="T21" fmla="*/ 33 h 166"/>
              <a:gd name="T22" fmla="*/ 132 w 201"/>
              <a:gd name="T23" fmla="*/ 50 h 166"/>
              <a:gd name="T24" fmla="*/ 149 w 201"/>
              <a:gd name="T25" fmla="*/ 67 h 166"/>
              <a:gd name="T26" fmla="*/ 166 w 201"/>
              <a:gd name="T27" fmla="*/ 50 h 166"/>
              <a:gd name="T28" fmla="*/ 149 w 201"/>
              <a:gd name="T29" fmla="*/ 33 h 166"/>
              <a:gd name="T30" fmla="*/ 201 w 201"/>
              <a:gd name="T31" fmla="*/ 137 h 166"/>
              <a:gd name="T32" fmla="*/ 182 w 201"/>
              <a:gd name="T33" fmla="*/ 137 h 166"/>
              <a:gd name="T34" fmla="*/ 182 w 201"/>
              <a:gd name="T35" fmla="*/ 101 h 166"/>
              <a:gd name="T36" fmla="*/ 177 w 201"/>
              <a:gd name="T37" fmla="*/ 84 h 166"/>
              <a:gd name="T38" fmla="*/ 183 w 201"/>
              <a:gd name="T39" fmla="*/ 83 h 166"/>
              <a:gd name="T40" fmla="*/ 201 w 201"/>
              <a:gd name="T41" fmla="*/ 102 h 166"/>
              <a:gd name="T42" fmla="*/ 201 w 201"/>
              <a:gd name="T43" fmla="*/ 137 h 166"/>
              <a:gd name="T44" fmla="*/ 53 w 201"/>
              <a:gd name="T45" fmla="*/ 33 h 166"/>
              <a:gd name="T46" fmla="*/ 36 w 201"/>
              <a:gd name="T47" fmla="*/ 50 h 166"/>
              <a:gd name="T48" fmla="*/ 53 w 201"/>
              <a:gd name="T49" fmla="*/ 67 h 166"/>
              <a:gd name="T50" fmla="*/ 70 w 201"/>
              <a:gd name="T51" fmla="*/ 50 h 166"/>
              <a:gd name="T52" fmla="*/ 53 w 201"/>
              <a:gd name="T53" fmla="*/ 33 h 166"/>
              <a:gd name="T54" fmla="*/ 19 w 201"/>
              <a:gd name="T55" fmla="*/ 83 h 166"/>
              <a:gd name="T56" fmla="*/ 24 w 201"/>
              <a:gd name="T57" fmla="*/ 84 h 166"/>
              <a:gd name="T58" fmla="*/ 19 w 201"/>
              <a:gd name="T59" fmla="*/ 101 h 166"/>
              <a:gd name="T60" fmla="*/ 19 w 201"/>
              <a:gd name="T61" fmla="*/ 137 h 166"/>
              <a:gd name="T62" fmla="*/ 0 w 201"/>
              <a:gd name="T63" fmla="*/ 137 h 166"/>
              <a:gd name="T64" fmla="*/ 0 w 201"/>
              <a:gd name="T65" fmla="*/ 102 h 166"/>
              <a:gd name="T66" fmla="*/ 19 w 201"/>
              <a:gd name="T67" fmla="*/ 83 h 166"/>
              <a:gd name="T68" fmla="*/ 101 w 201"/>
              <a:gd name="T69" fmla="*/ 0 h 166"/>
              <a:gd name="T70" fmla="*/ 76 w 201"/>
              <a:gd name="T71" fmla="*/ 25 h 166"/>
              <a:gd name="T72" fmla="*/ 101 w 201"/>
              <a:gd name="T73" fmla="*/ 50 h 166"/>
              <a:gd name="T74" fmla="*/ 126 w 201"/>
              <a:gd name="T75" fmla="*/ 25 h 166"/>
              <a:gd name="T76" fmla="*/ 101 w 201"/>
              <a:gd name="T77" fmla="*/ 0 h 166"/>
              <a:gd name="T78" fmla="*/ 176 w 201"/>
              <a:gd name="T79" fmla="*/ 150 h 166"/>
              <a:gd name="T80" fmla="*/ 146 w 201"/>
              <a:gd name="T81" fmla="*/ 150 h 166"/>
              <a:gd name="T82" fmla="*/ 146 w 201"/>
              <a:gd name="T83" fmla="*/ 96 h 166"/>
              <a:gd name="T84" fmla="*/ 141 w 201"/>
              <a:gd name="T85" fmla="*/ 75 h 166"/>
              <a:gd name="T86" fmla="*/ 149 w 201"/>
              <a:gd name="T87" fmla="*/ 74 h 166"/>
              <a:gd name="T88" fmla="*/ 176 w 201"/>
              <a:gd name="T89" fmla="*/ 101 h 166"/>
              <a:gd name="T90" fmla="*/ 176 w 201"/>
              <a:gd name="T91" fmla="*/ 150 h 166"/>
              <a:gd name="T92" fmla="*/ 55 w 201"/>
              <a:gd name="T93" fmla="*/ 96 h 166"/>
              <a:gd name="T94" fmla="*/ 55 w 201"/>
              <a:gd name="T95" fmla="*/ 150 h 166"/>
              <a:gd name="T96" fmla="*/ 25 w 201"/>
              <a:gd name="T97" fmla="*/ 150 h 166"/>
              <a:gd name="T98" fmla="*/ 25 w 201"/>
              <a:gd name="T99" fmla="*/ 101 h 166"/>
              <a:gd name="T100" fmla="*/ 53 w 201"/>
              <a:gd name="T101" fmla="*/ 74 h 166"/>
              <a:gd name="T102" fmla="*/ 60 w 201"/>
              <a:gd name="T103" fmla="*/ 75 h 166"/>
              <a:gd name="T104" fmla="*/ 55 w 201"/>
              <a:gd name="T105" fmla="*/ 96 h 166"/>
              <a:gd name="T106" fmla="*/ 61 w 201"/>
              <a:gd name="T107" fmla="*/ 166 h 166"/>
              <a:gd name="T108" fmla="*/ 140 w 201"/>
              <a:gd name="T109" fmla="*/ 166 h 166"/>
              <a:gd name="T110" fmla="*/ 140 w 201"/>
              <a:gd name="T111" fmla="*/ 96 h 166"/>
              <a:gd name="T112" fmla="*/ 101 w 201"/>
              <a:gd name="T113" fmla="*/ 56 h 166"/>
              <a:gd name="T114" fmla="*/ 61 w 201"/>
              <a:gd name="T115" fmla="*/ 96 h 166"/>
              <a:gd name="T116" fmla="*/ 61 w 201"/>
              <a:gd name="T117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" h="166">
                <a:moveTo>
                  <a:pt x="183" y="54"/>
                </a:moveTo>
                <a:cubicBezTo>
                  <a:pt x="176" y="54"/>
                  <a:pt x="171" y="59"/>
                  <a:pt x="171" y="66"/>
                </a:cubicBezTo>
                <a:cubicBezTo>
                  <a:pt x="171" y="72"/>
                  <a:pt x="176" y="77"/>
                  <a:pt x="183" y="77"/>
                </a:cubicBezTo>
                <a:cubicBezTo>
                  <a:pt x="189" y="77"/>
                  <a:pt x="194" y="72"/>
                  <a:pt x="194" y="66"/>
                </a:cubicBezTo>
                <a:cubicBezTo>
                  <a:pt x="194" y="59"/>
                  <a:pt x="189" y="54"/>
                  <a:pt x="183" y="54"/>
                </a:cubicBezTo>
                <a:close/>
                <a:moveTo>
                  <a:pt x="19" y="54"/>
                </a:moveTo>
                <a:cubicBezTo>
                  <a:pt x="12" y="54"/>
                  <a:pt x="7" y="59"/>
                  <a:pt x="7" y="66"/>
                </a:cubicBezTo>
                <a:cubicBezTo>
                  <a:pt x="7" y="72"/>
                  <a:pt x="12" y="77"/>
                  <a:pt x="19" y="77"/>
                </a:cubicBezTo>
                <a:cubicBezTo>
                  <a:pt x="25" y="77"/>
                  <a:pt x="30" y="72"/>
                  <a:pt x="30" y="66"/>
                </a:cubicBezTo>
                <a:cubicBezTo>
                  <a:pt x="30" y="59"/>
                  <a:pt x="25" y="54"/>
                  <a:pt x="19" y="54"/>
                </a:cubicBezTo>
                <a:close/>
                <a:moveTo>
                  <a:pt x="149" y="33"/>
                </a:moveTo>
                <a:cubicBezTo>
                  <a:pt x="139" y="33"/>
                  <a:pt x="132" y="41"/>
                  <a:pt x="132" y="50"/>
                </a:cubicBezTo>
                <a:cubicBezTo>
                  <a:pt x="132" y="60"/>
                  <a:pt x="139" y="67"/>
                  <a:pt x="149" y="67"/>
                </a:cubicBezTo>
                <a:cubicBezTo>
                  <a:pt x="158" y="67"/>
                  <a:pt x="166" y="60"/>
                  <a:pt x="166" y="50"/>
                </a:cubicBezTo>
                <a:cubicBezTo>
                  <a:pt x="166" y="41"/>
                  <a:pt x="158" y="33"/>
                  <a:pt x="149" y="33"/>
                </a:cubicBezTo>
                <a:close/>
                <a:moveTo>
                  <a:pt x="201" y="137"/>
                </a:moveTo>
                <a:cubicBezTo>
                  <a:pt x="182" y="137"/>
                  <a:pt x="182" y="137"/>
                  <a:pt x="182" y="137"/>
                </a:cubicBezTo>
                <a:cubicBezTo>
                  <a:pt x="182" y="101"/>
                  <a:pt x="182" y="101"/>
                  <a:pt x="182" y="101"/>
                </a:cubicBezTo>
                <a:cubicBezTo>
                  <a:pt x="182" y="95"/>
                  <a:pt x="180" y="89"/>
                  <a:pt x="177" y="84"/>
                </a:cubicBezTo>
                <a:cubicBezTo>
                  <a:pt x="179" y="84"/>
                  <a:pt x="181" y="83"/>
                  <a:pt x="183" y="83"/>
                </a:cubicBezTo>
                <a:cubicBezTo>
                  <a:pt x="193" y="83"/>
                  <a:pt x="201" y="92"/>
                  <a:pt x="201" y="102"/>
                </a:cubicBezTo>
                <a:lnTo>
                  <a:pt x="201" y="137"/>
                </a:lnTo>
                <a:close/>
                <a:moveTo>
                  <a:pt x="53" y="33"/>
                </a:moveTo>
                <a:cubicBezTo>
                  <a:pt x="43" y="33"/>
                  <a:pt x="36" y="41"/>
                  <a:pt x="36" y="50"/>
                </a:cubicBezTo>
                <a:cubicBezTo>
                  <a:pt x="36" y="60"/>
                  <a:pt x="43" y="67"/>
                  <a:pt x="53" y="67"/>
                </a:cubicBezTo>
                <a:cubicBezTo>
                  <a:pt x="62" y="67"/>
                  <a:pt x="70" y="60"/>
                  <a:pt x="70" y="50"/>
                </a:cubicBezTo>
                <a:cubicBezTo>
                  <a:pt x="70" y="41"/>
                  <a:pt x="62" y="33"/>
                  <a:pt x="53" y="33"/>
                </a:cubicBezTo>
                <a:close/>
                <a:moveTo>
                  <a:pt x="19" y="83"/>
                </a:moveTo>
                <a:cubicBezTo>
                  <a:pt x="21" y="83"/>
                  <a:pt x="22" y="84"/>
                  <a:pt x="24" y="84"/>
                </a:cubicBezTo>
                <a:cubicBezTo>
                  <a:pt x="21" y="89"/>
                  <a:pt x="19" y="95"/>
                  <a:pt x="19" y="101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2"/>
                  <a:pt x="8" y="83"/>
                  <a:pt x="19" y="83"/>
                </a:cubicBezTo>
                <a:close/>
                <a:moveTo>
                  <a:pt x="101" y="0"/>
                </a:moveTo>
                <a:cubicBezTo>
                  <a:pt x="87" y="0"/>
                  <a:pt x="76" y="11"/>
                  <a:pt x="76" y="25"/>
                </a:cubicBezTo>
                <a:cubicBezTo>
                  <a:pt x="76" y="38"/>
                  <a:pt x="87" y="50"/>
                  <a:pt x="101" y="50"/>
                </a:cubicBezTo>
                <a:cubicBezTo>
                  <a:pt x="114" y="50"/>
                  <a:pt x="126" y="38"/>
                  <a:pt x="126" y="25"/>
                </a:cubicBezTo>
                <a:cubicBezTo>
                  <a:pt x="126" y="11"/>
                  <a:pt x="114" y="0"/>
                  <a:pt x="101" y="0"/>
                </a:cubicBezTo>
                <a:close/>
                <a:moveTo>
                  <a:pt x="176" y="150"/>
                </a:moveTo>
                <a:cubicBezTo>
                  <a:pt x="146" y="150"/>
                  <a:pt x="146" y="150"/>
                  <a:pt x="146" y="150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6" y="88"/>
                  <a:pt x="144" y="81"/>
                  <a:pt x="141" y="75"/>
                </a:cubicBezTo>
                <a:cubicBezTo>
                  <a:pt x="143" y="74"/>
                  <a:pt x="146" y="74"/>
                  <a:pt x="149" y="74"/>
                </a:cubicBezTo>
                <a:cubicBezTo>
                  <a:pt x="164" y="74"/>
                  <a:pt x="176" y="86"/>
                  <a:pt x="176" y="101"/>
                </a:cubicBezTo>
                <a:lnTo>
                  <a:pt x="176" y="150"/>
                </a:lnTo>
                <a:close/>
                <a:moveTo>
                  <a:pt x="55" y="96"/>
                </a:moveTo>
                <a:cubicBezTo>
                  <a:pt x="55" y="150"/>
                  <a:pt x="55" y="150"/>
                  <a:pt x="55" y="150"/>
                </a:cubicBezTo>
                <a:cubicBezTo>
                  <a:pt x="25" y="150"/>
                  <a:pt x="25" y="150"/>
                  <a:pt x="25" y="150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5" y="86"/>
                  <a:pt x="38" y="74"/>
                  <a:pt x="53" y="74"/>
                </a:cubicBezTo>
                <a:cubicBezTo>
                  <a:pt x="55" y="74"/>
                  <a:pt x="58" y="74"/>
                  <a:pt x="60" y="75"/>
                </a:cubicBezTo>
                <a:cubicBezTo>
                  <a:pt x="57" y="81"/>
                  <a:pt x="55" y="88"/>
                  <a:pt x="55" y="96"/>
                </a:cubicBezTo>
                <a:close/>
                <a:moveTo>
                  <a:pt x="61" y="166"/>
                </a:moveTo>
                <a:cubicBezTo>
                  <a:pt x="140" y="166"/>
                  <a:pt x="140" y="166"/>
                  <a:pt x="140" y="16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74"/>
                  <a:pt x="122" y="56"/>
                  <a:pt x="101" y="56"/>
                </a:cubicBezTo>
                <a:cubicBezTo>
                  <a:pt x="79" y="56"/>
                  <a:pt x="61" y="74"/>
                  <a:pt x="61" y="96"/>
                </a:cubicBezTo>
                <a:lnTo>
                  <a:pt x="61" y="166"/>
                </a:ln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2" name="Freeform 17"/>
          <p:cNvSpPr>
            <a:spLocks noEditPoints="1"/>
          </p:cNvSpPr>
          <p:nvPr/>
        </p:nvSpPr>
        <p:spPr bwMode="auto">
          <a:xfrm>
            <a:off x="9579463" y="2530773"/>
            <a:ext cx="836638" cy="727009"/>
          </a:xfrm>
          <a:custGeom>
            <a:avLst/>
            <a:gdLst>
              <a:gd name="T0" fmla="*/ 26 w 158"/>
              <a:gd name="T1" fmla="*/ 14 h 138"/>
              <a:gd name="T2" fmla="*/ 7 w 158"/>
              <a:gd name="T3" fmla="*/ 2 h 138"/>
              <a:gd name="T4" fmla="*/ 0 w 158"/>
              <a:gd name="T5" fmla="*/ 6 h 138"/>
              <a:gd name="T6" fmla="*/ 0 w 158"/>
              <a:gd name="T7" fmla="*/ 31 h 138"/>
              <a:gd name="T8" fmla="*/ 7 w 158"/>
              <a:gd name="T9" fmla="*/ 35 h 138"/>
              <a:gd name="T10" fmla="*/ 26 w 158"/>
              <a:gd name="T11" fmla="*/ 23 h 138"/>
              <a:gd name="T12" fmla="*/ 26 w 158"/>
              <a:gd name="T13" fmla="*/ 14 h 138"/>
              <a:gd name="T14" fmla="*/ 150 w 158"/>
              <a:gd name="T15" fmla="*/ 6 h 138"/>
              <a:gd name="T16" fmla="*/ 50 w 158"/>
              <a:gd name="T17" fmla="*/ 6 h 138"/>
              <a:gd name="T18" fmla="*/ 41 w 158"/>
              <a:gd name="T19" fmla="*/ 15 h 138"/>
              <a:gd name="T20" fmla="*/ 41 w 158"/>
              <a:gd name="T21" fmla="*/ 23 h 138"/>
              <a:gd name="T22" fmla="*/ 50 w 158"/>
              <a:gd name="T23" fmla="*/ 31 h 138"/>
              <a:gd name="T24" fmla="*/ 150 w 158"/>
              <a:gd name="T25" fmla="*/ 31 h 138"/>
              <a:gd name="T26" fmla="*/ 158 w 158"/>
              <a:gd name="T27" fmla="*/ 23 h 138"/>
              <a:gd name="T28" fmla="*/ 158 w 158"/>
              <a:gd name="T29" fmla="*/ 15 h 138"/>
              <a:gd name="T30" fmla="*/ 150 w 158"/>
              <a:gd name="T31" fmla="*/ 6 h 138"/>
              <a:gd name="T32" fmla="*/ 7 w 158"/>
              <a:gd name="T33" fmla="*/ 86 h 138"/>
              <a:gd name="T34" fmla="*/ 26 w 158"/>
              <a:gd name="T35" fmla="*/ 73 h 138"/>
              <a:gd name="T36" fmla="*/ 26 w 158"/>
              <a:gd name="T37" fmla="*/ 65 h 138"/>
              <a:gd name="T38" fmla="*/ 7 w 158"/>
              <a:gd name="T39" fmla="*/ 56 h 138"/>
              <a:gd name="T40" fmla="*/ 0 w 158"/>
              <a:gd name="T41" fmla="*/ 61 h 138"/>
              <a:gd name="T42" fmla="*/ 0 w 158"/>
              <a:gd name="T43" fmla="*/ 82 h 138"/>
              <a:gd name="T44" fmla="*/ 7 w 158"/>
              <a:gd name="T45" fmla="*/ 86 h 138"/>
              <a:gd name="T46" fmla="*/ 150 w 158"/>
              <a:gd name="T47" fmla="*/ 56 h 138"/>
              <a:gd name="T48" fmla="*/ 50 w 158"/>
              <a:gd name="T49" fmla="*/ 56 h 138"/>
              <a:gd name="T50" fmla="*/ 41 w 158"/>
              <a:gd name="T51" fmla="*/ 65 h 138"/>
              <a:gd name="T52" fmla="*/ 41 w 158"/>
              <a:gd name="T53" fmla="*/ 73 h 138"/>
              <a:gd name="T54" fmla="*/ 50 w 158"/>
              <a:gd name="T55" fmla="*/ 82 h 138"/>
              <a:gd name="T56" fmla="*/ 150 w 158"/>
              <a:gd name="T57" fmla="*/ 82 h 138"/>
              <a:gd name="T58" fmla="*/ 158 w 158"/>
              <a:gd name="T59" fmla="*/ 73 h 138"/>
              <a:gd name="T60" fmla="*/ 158 w 158"/>
              <a:gd name="T61" fmla="*/ 65 h 138"/>
              <a:gd name="T62" fmla="*/ 150 w 158"/>
              <a:gd name="T63" fmla="*/ 56 h 138"/>
              <a:gd name="T64" fmla="*/ 26 w 158"/>
              <a:gd name="T65" fmla="*/ 115 h 138"/>
              <a:gd name="T66" fmla="*/ 7 w 158"/>
              <a:gd name="T67" fmla="*/ 103 h 138"/>
              <a:gd name="T68" fmla="*/ 0 w 158"/>
              <a:gd name="T69" fmla="*/ 107 h 138"/>
              <a:gd name="T70" fmla="*/ 0 w 158"/>
              <a:gd name="T71" fmla="*/ 132 h 138"/>
              <a:gd name="T72" fmla="*/ 7 w 158"/>
              <a:gd name="T73" fmla="*/ 136 h 138"/>
              <a:gd name="T74" fmla="*/ 26 w 158"/>
              <a:gd name="T75" fmla="*/ 124 h 138"/>
              <a:gd name="T76" fmla="*/ 26 w 158"/>
              <a:gd name="T77" fmla="*/ 115 h 138"/>
              <a:gd name="T78" fmla="*/ 150 w 158"/>
              <a:gd name="T79" fmla="*/ 107 h 138"/>
              <a:gd name="T80" fmla="*/ 50 w 158"/>
              <a:gd name="T81" fmla="*/ 107 h 138"/>
              <a:gd name="T82" fmla="*/ 41 w 158"/>
              <a:gd name="T83" fmla="*/ 115 h 138"/>
              <a:gd name="T84" fmla="*/ 41 w 158"/>
              <a:gd name="T85" fmla="*/ 123 h 138"/>
              <a:gd name="T86" fmla="*/ 50 w 158"/>
              <a:gd name="T87" fmla="*/ 132 h 138"/>
              <a:gd name="T88" fmla="*/ 150 w 158"/>
              <a:gd name="T89" fmla="*/ 132 h 138"/>
              <a:gd name="T90" fmla="*/ 158 w 158"/>
              <a:gd name="T91" fmla="*/ 123 h 138"/>
              <a:gd name="T92" fmla="*/ 158 w 158"/>
              <a:gd name="T93" fmla="*/ 115 h 138"/>
              <a:gd name="T94" fmla="*/ 150 w 158"/>
              <a:gd name="T95" fmla="*/ 10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8" h="138">
                <a:moveTo>
                  <a:pt x="26" y="14"/>
                </a:move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3" y="38"/>
                  <a:pt x="7" y="35"/>
                </a:cubicBezTo>
                <a:cubicBezTo>
                  <a:pt x="26" y="23"/>
                  <a:pt x="26" y="23"/>
                  <a:pt x="26" y="23"/>
                </a:cubicBezTo>
                <a:cubicBezTo>
                  <a:pt x="30" y="21"/>
                  <a:pt x="30" y="17"/>
                  <a:pt x="26" y="14"/>
                </a:cubicBezTo>
                <a:close/>
                <a:moveTo>
                  <a:pt x="150" y="6"/>
                </a:moveTo>
                <a:cubicBezTo>
                  <a:pt x="50" y="6"/>
                  <a:pt x="50" y="6"/>
                  <a:pt x="50" y="6"/>
                </a:cubicBezTo>
                <a:cubicBezTo>
                  <a:pt x="45" y="6"/>
                  <a:pt x="41" y="10"/>
                  <a:pt x="41" y="15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8"/>
                  <a:pt x="45" y="31"/>
                  <a:pt x="50" y="31"/>
                </a:cubicBezTo>
                <a:cubicBezTo>
                  <a:pt x="150" y="31"/>
                  <a:pt x="150" y="31"/>
                  <a:pt x="150" y="31"/>
                </a:cubicBezTo>
                <a:cubicBezTo>
                  <a:pt x="155" y="31"/>
                  <a:pt x="158" y="28"/>
                  <a:pt x="158" y="23"/>
                </a:cubicBezTo>
                <a:cubicBezTo>
                  <a:pt x="158" y="15"/>
                  <a:pt x="158" y="15"/>
                  <a:pt x="158" y="15"/>
                </a:cubicBezTo>
                <a:cubicBezTo>
                  <a:pt x="158" y="10"/>
                  <a:pt x="155" y="6"/>
                  <a:pt x="150" y="6"/>
                </a:cubicBezTo>
                <a:close/>
                <a:moveTo>
                  <a:pt x="7" y="86"/>
                </a:moveTo>
                <a:cubicBezTo>
                  <a:pt x="26" y="73"/>
                  <a:pt x="26" y="73"/>
                  <a:pt x="26" y="73"/>
                </a:cubicBezTo>
                <a:cubicBezTo>
                  <a:pt x="30" y="71"/>
                  <a:pt x="30" y="67"/>
                  <a:pt x="26" y="65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4"/>
                  <a:pt x="0" y="56"/>
                  <a:pt x="0" y="61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6"/>
                  <a:pt x="3" y="88"/>
                  <a:pt x="7" y="86"/>
                </a:cubicBezTo>
                <a:close/>
                <a:moveTo>
                  <a:pt x="150" y="56"/>
                </a:moveTo>
                <a:cubicBezTo>
                  <a:pt x="50" y="56"/>
                  <a:pt x="50" y="56"/>
                  <a:pt x="50" y="56"/>
                </a:cubicBezTo>
                <a:cubicBezTo>
                  <a:pt x="45" y="56"/>
                  <a:pt x="41" y="60"/>
                  <a:pt x="41" y="65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8"/>
                  <a:pt x="45" y="82"/>
                  <a:pt x="50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155" y="82"/>
                  <a:pt x="158" y="78"/>
                  <a:pt x="158" y="73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0"/>
                  <a:pt x="155" y="56"/>
                  <a:pt x="150" y="56"/>
                </a:cubicBezTo>
                <a:close/>
                <a:moveTo>
                  <a:pt x="26" y="115"/>
                </a:moveTo>
                <a:cubicBezTo>
                  <a:pt x="7" y="103"/>
                  <a:pt x="7" y="103"/>
                  <a:pt x="7" y="103"/>
                </a:cubicBezTo>
                <a:cubicBezTo>
                  <a:pt x="3" y="100"/>
                  <a:pt x="0" y="102"/>
                  <a:pt x="0" y="10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6"/>
                  <a:pt x="3" y="138"/>
                  <a:pt x="7" y="136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30" y="121"/>
                  <a:pt x="30" y="117"/>
                  <a:pt x="26" y="115"/>
                </a:cubicBezTo>
                <a:close/>
                <a:moveTo>
                  <a:pt x="150" y="107"/>
                </a:moveTo>
                <a:cubicBezTo>
                  <a:pt x="50" y="107"/>
                  <a:pt x="50" y="107"/>
                  <a:pt x="50" y="107"/>
                </a:cubicBezTo>
                <a:cubicBezTo>
                  <a:pt x="45" y="107"/>
                  <a:pt x="41" y="110"/>
                  <a:pt x="41" y="115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8"/>
                  <a:pt x="45" y="132"/>
                  <a:pt x="50" y="132"/>
                </a:cubicBezTo>
                <a:cubicBezTo>
                  <a:pt x="150" y="132"/>
                  <a:pt x="150" y="132"/>
                  <a:pt x="150" y="132"/>
                </a:cubicBezTo>
                <a:cubicBezTo>
                  <a:pt x="155" y="132"/>
                  <a:pt x="158" y="128"/>
                  <a:pt x="158" y="123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58" y="110"/>
                  <a:pt x="155" y="107"/>
                  <a:pt x="150" y="107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39913" y="3896314"/>
            <a:ext cx="2172194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4997407" y="3896314"/>
            <a:ext cx="2172194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8911685" y="3896314"/>
            <a:ext cx="2172194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Freeform 17"/>
          <p:cNvSpPr/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Freeform 18"/>
          <p:cNvSpPr/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Freeform 19"/>
          <p:cNvSpPr/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D8DB3F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6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D8DB3F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任意多边形 112"/>
          <p:cNvSpPr/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D8DB3F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8" name="任意多边形 113"/>
          <p:cNvSpPr/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D8DB3F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9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0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1" name="Freeform 442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2" name="Rectangle 443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rgbClr val="2E3A3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13" name="Rectangle 444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rgbClr val="2E3A3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14" name="Rectangle 445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rgbClr val="2E3A3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15" name="Rectangle 446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rgbClr val="2E3A3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16" name="Rectangle 447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rgbClr val="2E3A3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17" name="Oval 56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solidFill>
            <a:srgbClr val="2E3A38"/>
          </a:solidFill>
          <a:ln w="30163" cap="rnd" cmpd="sng">
            <a:noFill/>
            <a:round/>
          </a:ln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23" name="TextBox 76"/>
          <p:cNvSpPr txBox="1"/>
          <p:nvPr/>
        </p:nvSpPr>
        <p:spPr>
          <a:xfrm>
            <a:off x="1058345" y="3660410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714000" y="4029742"/>
            <a:ext cx="2424892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5" name="TextBox 76"/>
          <p:cNvSpPr txBox="1"/>
          <p:nvPr/>
        </p:nvSpPr>
        <p:spPr>
          <a:xfrm>
            <a:off x="3607162" y="135692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3262817" y="1726255"/>
            <a:ext cx="2424892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7" name="TextBox 76"/>
          <p:cNvSpPr txBox="1"/>
          <p:nvPr/>
        </p:nvSpPr>
        <p:spPr>
          <a:xfrm>
            <a:off x="6089674" y="1437331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745329" y="1806663"/>
            <a:ext cx="2424892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9" name="TextBox 76"/>
          <p:cNvSpPr txBox="1"/>
          <p:nvPr/>
        </p:nvSpPr>
        <p:spPr>
          <a:xfrm>
            <a:off x="9185940" y="3333234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8841595" y="3702566"/>
            <a:ext cx="2424892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6879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398787" y="4320174"/>
            <a:ext cx="3035541" cy="1913328"/>
            <a:chOff x="1688" y="801"/>
            <a:chExt cx="4309" cy="2716"/>
          </a:xfrm>
          <a:solidFill>
            <a:srgbClr val="D8DB3F">
              <a:alpha val="2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606146" y="387950"/>
            <a:ext cx="1049513" cy="1394551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846115" y="5586742"/>
            <a:ext cx="925311" cy="857741"/>
          </a:xfrm>
          <a:custGeom>
            <a:avLst/>
            <a:gdLst>
              <a:gd name="T0" fmla="*/ 307 w 367"/>
              <a:gd name="T1" fmla="*/ 190 h 340"/>
              <a:gd name="T2" fmla="*/ 105 w 367"/>
              <a:gd name="T3" fmla="*/ 7 h 340"/>
              <a:gd name="T4" fmla="*/ 15 w 367"/>
              <a:gd name="T5" fmla="*/ 308 h 340"/>
              <a:gd name="T6" fmla="*/ 67 w 367"/>
              <a:gd name="T7" fmla="*/ 196 h 340"/>
              <a:gd name="T8" fmla="*/ 119 w 367"/>
              <a:gd name="T9" fmla="*/ 183 h 340"/>
              <a:gd name="T10" fmla="*/ 293 w 367"/>
              <a:gd name="T11" fmla="*/ 195 h 340"/>
              <a:gd name="T12" fmla="*/ 278 w 367"/>
              <a:gd name="T13" fmla="*/ 203 h 340"/>
              <a:gd name="T14" fmla="*/ 167 w 367"/>
              <a:gd name="T15" fmla="*/ 289 h 340"/>
              <a:gd name="T16" fmla="*/ 227 w 367"/>
              <a:gd name="T17" fmla="*/ 195 h 340"/>
              <a:gd name="T18" fmla="*/ 113 w 367"/>
              <a:gd name="T19" fmla="*/ 316 h 340"/>
              <a:gd name="T20" fmla="*/ 174 w 367"/>
              <a:gd name="T21" fmla="*/ 239 h 340"/>
              <a:gd name="T22" fmla="*/ 82 w 367"/>
              <a:gd name="T23" fmla="*/ 283 h 340"/>
              <a:gd name="T24" fmla="*/ 155 w 367"/>
              <a:gd name="T25" fmla="*/ 217 h 340"/>
              <a:gd name="T26" fmla="*/ 116 w 367"/>
              <a:gd name="T27" fmla="*/ 273 h 340"/>
              <a:gd name="T28" fmla="*/ 35 w 367"/>
              <a:gd name="T29" fmla="*/ 305 h 340"/>
              <a:gd name="T30" fmla="*/ 134 w 367"/>
              <a:gd name="T31" fmla="*/ 207 h 340"/>
              <a:gd name="T32" fmla="*/ 139 w 367"/>
              <a:gd name="T33" fmla="*/ 201 h 340"/>
              <a:gd name="T34" fmla="*/ 18 w 367"/>
              <a:gd name="T35" fmla="*/ 279 h 340"/>
              <a:gd name="T36" fmla="*/ 105 w 367"/>
              <a:gd name="T37" fmla="*/ 194 h 340"/>
              <a:gd name="T38" fmla="*/ 24 w 367"/>
              <a:gd name="T39" fmla="*/ 260 h 340"/>
              <a:gd name="T40" fmla="*/ 19 w 367"/>
              <a:gd name="T41" fmla="*/ 297 h 340"/>
              <a:gd name="T42" fmla="*/ 118 w 367"/>
              <a:gd name="T43" fmla="*/ 223 h 340"/>
              <a:gd name="T44" fmla="*/ 150 w 367"/>
              <a:gd name="T45" fmla="*/ 219 h 340"/>
              <a:gd name="T46" fmla="*/ 30 w 367"/>
              <a:gd name="T47" fmla="*/ 311 h 340"/>
              <a:gd name="T48" fmla="*/ 118 w 367"/>
              <a:gd name="T49" fmla="*/ 268 h 340"/>
              <a:gd name="T50" fmla="*/ 176 w 367"/>
              <a:gd name="T51" fmla="*/ 233 h 340"/>
              <a:gd name="T52" fmla="*/ 150 w 367"/>
              <a:gd name="T53" fmla="*/ 266 h 340"/>
              <a:gd name="T54" fmla="*/ 107 w 367"/>
              <a:gd name="T55" fmla="*/ 320 h 340"/>
              <a:gd name="T56" fmla="*/ 135 w 367"/>
              <a:gd name="T57" fmla="*/ 275 h 340"/>
              <a:gd name="T58" fmla="*/ 228 w 367"/>
              <a:gd name="T59" fmla="*/ 210 h 340"/>
              <a:gd name="T60" fmla="*/ 136 w 367"/>
              <a:gd name="T61" fmla="*/ 319 h 340"/>
              <a:gd name="T62" fmla="*/ 263 w 367"/>
              <a:gd name="T63" fmla="*/ 203 h 340"/>
              <a:gd name="T64" fmla="*/ 171 w 367"/>
              <a:gd name="T65" fmla="*/ 311 h 340"/>
              <a:gd name="T66" fmla="*/ 178 w 367"/>
              <a:gd name="T67" fmla="*/ 320 h 340"/>
              <a:gd name="T68" fmla="*/ 297 w 367"/>
              <a:gd name="T69" fmla="*/ 216 h 340"/>
              <a:gd name="T70" fmla="*/ 181 w 367"/>
              <a:gd name="T71" fmla="*/ 321 h 340"/>
              <a:gd name="T72" fmla="*/ 224 w 367"/>
              <a:gd name="T73" fmla="*/ 320 h 340"/>
              <a:gd name="T74" fmla="*/ 251 w 367"/>
              <a:gd name="T75" fmla="*/ 314 h 340"/>
              <a:gd name="T76" fmla="*/ 297 w 367"/>
              <a:gd name="T77" fmla="*/ 234 h 340"/>
              <a:gd name="T78" fmla="*/ 314 w 367"/>
              <a:gd name="T79" fmla="*/ 256 h 340"/>
              <a:gd name="T80" fmla="*/ 328 w 367"/>
              <a:gd name="T81" fmla="*/ 262 h 340"/>
              <a:gd name="T82" fmla="*/ 275 w 367"/>
              <a:gd name="T83" fmla="*/ 326 h 340"/>
              <a:gd name="T84" fmla="*/ 299 w 367"/>
              <a:gd name="T85" fmla="*/ 325 h 340"/>
              <a:gd name="T86" fmla="*/ 335 w 367"/>
              <a:gd name="T87" fmla="*/ 296 h 340"/>
              <a:gd name="T88" fmla="*/ 327 w 367"/>
              <a:gd name="T89" fmla="*/ 279 h 340"/>
              <a:gd name="T90" fmla="*/ 345 w 367"/>
              <a:gd name="T91" fmla="*/ 285 h 340"/>
              <a:gd name="T92" fmla="*/ 329 w 367"/>
              <a:gd name="T93" fmla="*/ 318 h 340"/>
              <a:gd name="T94" fmla="*/ 348 w 367"/>
              <a:gd name="T95" fmla="*/ 297 h 340"/>
              <a:gd name="T96" fmla="*/ 342 w 367"/>
              <a:gd name="T97" fmla="*/ 296 h 340"/>
              <a:gd name="T98" fmla="*/ 320 w 367"/>
              <a:gd name="T99" fmla="*/ 301 h 340"/>
              <a:gd name="T100" fmla="*/ 305 w 367"/>
              <a:gd name="T101" fmla="*/ 298 h 340"/>
              <a:gd name="T102" fmla="*/ 335 w 367"/>
              <a:gd name="T103" fmla="*/ 238 h 340"/>
              <a:gd name="T104" fmla="*/ 354 w 367"/>
              <a:gd name="T105" fmla="*/ 279 h 340"/>
              <a:gd name="T106" fmla="*/ 316 w 367"/>
              <a:gd name="T107" fmla="*/ 219 h 340"/>
              <a:gd name="T108" fmla="*/ 214 w 367"/>
              <a:gd name="T109" fmla="*/ 289 h 340"/>
              <a:gd name="T110" fmla="*/ 119 w 367"/>
              <a:gd name="T111" fmla="*/ 124 h 340"/>
              <a:gd name="T112" fmla="*/ 280 w 367"/>
              <a:gd name="T113" fmla="*/ 191 h 340"/>
              <a:gd name="T114" fmla="*/ 47 w 367"/>
              <a:gd name="T115" fmla="*/ 224 h 340"/>
              <a:gd name="T116" fmla="*/ 52 w 367"/>
              <a:gd name="T117" fmla="*/ 22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7" h="340">
                <a:moveTo>
                  <a:pt x="81" y="330"/>
                </a:moveTo>
                <a:cubicBezTo>
                  <a:pt x="95" y="330"/>
                  <a:pt x="110" y="329"/>
                  <a:pt x="124" y="328"/>
                </a:cubicBezTo>
                <a:cubicBezTo>
                  <a:pt x="148" y="327"/>
                  <a:pt x="172" y="329"/>
                  <a:pt x="195" y="330"/>
                </a:cubicBezTo>
                <a:cubicBezTo>
                  <a:pt x="234" y="333"/>
                  <a:pt x="274" y="340"/>
                  <a:pt x="312" y="332"/>
                </a:cubicBezTo>
                <a:cubicBezTo>
                  <a:pt x="341" y="326"/>
                  <a:pt x="367" y="305"/>
                  <a:pt x="363" y="273"/>
                </a:cubicBezTo>
                <a:cubicBezTo>
                  <a:pt x="357" y="240"/>
                  <a:pt x="331" y="213"/>
                  <a:pt x="307" y="190"/>
                </a:cubicBezTo>
                <a:cubicBezTo>
                  <a:pt x="281" y="165"/>
                  <a:pt x="251" y="144"/>
                  <a:pt x="226" y="118"/>
                </a:cubicBezTo>
                <a:cubicBezTo>
                  <a:pt x="211" y="103"/>
                  <a:pt x="200" y="85"/>
                  <a:pt x="199" y="63"/>
                </a:cubicBezTo>
                <a:cubicBezTo>
                  <a:pt x="199" y="45"/>
                  <a:pt x="208" y="27"/>
                  <a:pt x="218" y="11"/>
                </a:cubicBezTo>
                <a:cubicBezTo>
                  <a:pt x="220" y="9"/>
                  <a:pt x="218" y="6"/>
                  <a:pt x="216" y="5"/>
                </a:cubicBezTo>
                <a:cubicBezTo>
                  <a:pt x="216" y="4"/>
                  <a:pt x="214" y="3"/>
                  <a:pt x="212" y="3"/>
                </a:cubicBezTo>
                <a:cubicBezTo>
                  <a:pt x="176" y="4"/>
                  <a:pt x="140" y="0"/>
                  <a:pt x="105" y="7"/>
                </a:cubicBezTo>
                <a:cubicBezTo>
                  <a:pt x="102" y="7"/>
                  <a:pt x="101" y="11"/>
                  <a:pt x="102" y="13"/>
                </a:cubicBezTo>
                <a:cubicBezTo>
                  <a:pt x="101" y="14"/>
                  <a:pt x="101" y="16"/>
                  <a:pt x="102" y="17"/>
                </a:cubicBezTo>
                <a:cubicBezTo>
                  <a:pt x="113" y="35"/>
                  <a:pt x="122" y="54"/>
                  <a:pt x="124" y="75"/>
                </a:cubicBezTo>
                <a:cubicBezTo>
                  <a:pt x="126" y="101"/>
                  <a:pt x="111" y="122"/>
                  <a:pt x="97" y="141"/>
                </a:cubicBezTo>
                <a:cubicBezTo>
                  <a:pt x="74" y="171"/>
                  <a:pt x="51" y="201"/>
                  <a:pt x="31" y="232"/>
                </a:cubicBezTo>
                <a:cubicBezTo>
                  <a:pt x="16" y="253"/>
                  <a:pt x="0" y="283"/>
                  <a:pt x="15" y="308"/>
                </a:cubicBezTo>
                <a:cubicBezTo>
                  <a:pt x="28" y="328"/>
                  <a:pt x="59" y="330"/>
                  <a:pt x="81" y="330"/>
                </a:cubicBezTo>
                <a:close/>
                <a:moveTo>
                  <a:pt x="67" y="196"/>
                </a:moveTo>
                <a:cubicBezTo>
                  <a:pt x="68" y="195"/>
                  <a:pt x="70" y="194"/>
                  <a:pt x="71" y="193"/>
                </a:cubicBezTo>
                <a:cubicBezTo>
                  <a:pt x="76" y="191"/>
                  <a:pt x="81" y="188"/>
                  <a:pt x="87" y="186"/>
                </a:cubicBezTo>
                <a:cubicBezTo>
                  <a:pt x="77" y="193"/>
                  <a:pt x="67" y="201"/>
                  <a:pt x="58" y="209"/>
                </a:cubicBezTo>
                <a:cubicBezTo>
                  <a:pt x="61" y="205"/>
                  <a:pt x="64" y="200"/>
                  <a:pt x="67" y="196"/>
                </a:cubicBezTo>
                <a:close/>
                <a:moveTo>
                  <a:pt x="94" y="183"/>
                </a:moveTo>
                <a:cubicBezTo>
                  <a:pt x="97" y="182"/>
                  <a:pt x="101" y="181"/>
                  <a:pt x="104" y="181"/>
                </a:cubicBezTo>
                <a:cubicBezTo>
                  <a:pt x="94" y="186"/>
                  <a:pt x="84" y="192"/>
                  <a:pt x="75" y="199"/>
                </a:cubicBezTo>
                <a:cubicBezTo>
                  <a:pt x="81" y="193"/>
                  <a:pt x="87" y="188"/>
                  <a:pt x="94" y="183"/>
                </a:cubicBezTo>
                <a:close/>
                <a:moveTo>
                  <a:pt x="113" y="182"/>
                </a:moveTo>
                <a:cubicBezTo>
                  <a:pt x="115" y="182"/>
                  <a:pt x="117" y="183"/>
                  <a:pt x="119" y="183"/>
                </a:cubicBezTo>
                <a:cubicBezTo>
                  <a:pt x="107" y="190"/>
                  <a:pt x="96" y="198"/>
                  <a:pt x="86" y="206"/>
                </a:cubicBezTo>
                <a:cubicBezTo>
                  <a:pt x="68" y="221"/>
                  <a:pt x="49" y="235"/>
                  <a:pt x="32" y="250"/>
                </a:cubicBezTo>
                <a:cubicBezTo>
                  <a:pt x="33" y="249"/>
                  <a:pt x="33" y="248"/>
                  <a:pt x="34" y="248"/>
                </a:cubicBezTo>
                <a:cubicBezTo>
                  <a:pt x="42" y="238"/>
                  <a:pt x="51" y="230"/>
                  <a:pt x="62" y="223"/>
                </a:cubicBezTo>
                <a:cubicBezTo>
                  <a:pt x="80" y="211"/>
                  <a:pt x="97" y="197"/>
                  <a:pt x="113" y="182"/>
                </a:cubicBezTo>
                <a:close/>
                <a:moveTo>
                  <a:pt x="293" y="195"/>
                </a:moveTo>
                <a:cubicBezTo>
                  <a:pt x="271" y="213"/>
                  <a:pt x="250" y="233"/>
                  <a:pt x="229" y="252"/>
                </a:cubicBezTo>
                <a:cubicBezTo>
                  <a:pt x="217" y="263"/>
                  <a:pt x="206" y="273"/>
                  <a:pt x="194" y="283"/>
                </a:cubicBezTo>
                <a:cubicBezTo>
                  <a:pt x="203" y="275"/>
                  <a:pt x="211" y="266"/>
                  <a:pt x="220" y="258"/>
                </a:cubicBezTo>
                <a:cubicBezTo>
                  <a:pt x="237" y="241"/>
                  <a:pt x="253" y="224"/>
                  <a:pt x="265" y="203"/>
                </a:cubicBezTo>
                <a:cubicBezTo>
                  <a:pt x="266" y="203"/>
                  <a:pt x="267" y="204"/>
                  <a:pt x="268" y="204"/>
                </a:cubicBezTo>
                <a:cubicBezTo>
                  <a:pt x="271" y="204"/>
                  <a:pt x="276" y="204"/>
                  <a:pt x="278" y="203"/>
                </a:cubicBezTo>
                <a:cubicBezTo>
                  <a:pt x="282" y="201"/>
                  <a:pt x="289" y="194"/>
                  <a:pt x="293" y="195"/>
                </a:cubicBezTo>
                <a:close/>
                <a:moveTo>
                  <a:pt x="247" y="195"/>
                </a:moveTo>
                <a:cubicBezTo>
                  <a:pt x="252" y="197"/>
                  <a:pt x="256" y="200"/>
                  <a:pt x="261" y="202"/>
                </a:cubicBezTo>
                <a:cubicBezTo>
                  <a:pt x="252" y="211"/>
                  <a:pt x="243" y="221"/>
                  <a:pt x="233" y="229"/>
                </a:cubicBezTo>
                <a:cubicBezTo>
                  <a:pt x="221" y="239"/>
                  <a:pt x="210" y="250"/>
                  <a:pt x="198" y="260"/>
                </a:cubicBezTo>
                <a:cubicBezTo>
                  <a:pt x="188" y="270"/>
                  <a:pt x="177" y="279"/>
                  <a:pt x="167" y="289"/>
                </a:cubicBezTo>
                <a:cubicBezTo>
                  <a:pt x="168" y="288"/>
                  <a:pt x="169" y="287"/>
                  <a:pt x="169" y="287"/>
                </a:cubicBezTo>
                <a:cubicBezTo>
                  <a:pt x="178" y="276"/>
                  <a:pt x="189" y="267"/>
                  <a:pt x="198" y="256"/>
                </a:cubicBezTo>
                <a:cubicBezTo>
                  <a:pt x="207" y="246"/>
                  <a:pt x="214" y="234"/>
                  <a:pt x="224" y="224"/>
                </a:cubicBezTo>
                <a:cubicBezTo>
                  <a:pt x="232" y="215"/>
                  <a:pt x="241" y="207"/>
                  <a:pt x="246" y="195"/>
                </a:cubicBezTo>
                <a:cubicBezTo>
                  <a:pt x="247" y="195"/>
                  <a:pt x="247" y="195"/>
                  <a:pt x="247" y="195"/>
                </a:cubicBezTo>
                <a:close/>
                <a:moveTo>
                  <a:pt x="227" y="195"/>
                </a:moveTo>
                <a:cubicBezTo>
                  <a:pt x="231" y="193"/>
                  <a:pt x="236" y="193"/>
                  <a:pt x="241" y="194"/>
                </a:cubicBezTo>
                <a:cubicBezTo>
                  <a:pt x="242" y="194"/>
                  <a:pt x="243" y="194"/>
                  <a:pt x="244" y="194"/>
                </a:cubicBezTo>
                <a:cubicBezTo>
                  <a:pt x="223" y="209"/>
                  <a:pt x="205" y="230"/>
                  <a:pt x="186" y="249"/>
                </a:cubicBezTo>
                <a:cubicBezTo>
                  <a:pt x="165" y="269"/>
                  <a:pt x="142" y="287"/>
                  <a:pt x="123" y="308"/>
                </a:cubicBezTo>
                <a:cubicBezTo>
                  <a:pt x="120" y="311"/>
                  <a:pt x="117" y="313"/>
                  <a:pt x="114" y="315"/>
                </a:cubicBezTo>
                <a:cubicBezTo>
                  <a:pt x="113" y="316"/>
                  <a:pt x="113" y="316"/>
                  <a:pt x="113" y="316"/>
                </a:cubicBezTo>
                <a:cubicBezTo>
                  <a:pt x="118" y="310"/>
                  <a:pt x="125" y="304"/>
                  <a:pt x="131" y="299"/>
                </a:cubicBezTo>
                <a:cubicBezTo>
                  <a:pt x="142" y="288"/>
                  <a:pt x="154" y="277"/>
                  <a:pt x="166" y="266"/>
                </a:cubicBezTo>
                <a:cubicBezTo>
                  <a:pt x="188" y="244"/>
                  <a:pt x="207" y="219"/>
                  <a:pt x="227" y="195"/>
                </a:cubicBezTo>
                <a:close/>
                <a:moveTo>
                  <a:pt x="219" y="199"/>
                </a:moveTo>
                <a:cubicBezTo>
                  <a:pt x="214" y="204"/>
                  <a:pt x="209" y="210"/>
                  <a:pt x="204" y="214"/>
                </a:cubicBezTo>
                <a:cubicBezTo>
                  <a:pt x="195" y="223"/>
                  <a:pt x="184" y="230"/>
                  <a:pt x="174" y="239"/>
                </a:cubicBezTo>
                <a:cubicBezTo>
                  <a:pt x="172" y="240"/>
                  <a:pt x="170" y="242"/>
                  <a:pt x="169" y="244"/>
                </a:cubicBezTo>
                <a:cubicBezTo>
                  <a:pt x="176" y="236"/>
                  <a:pt x="183" y="228"/>
                  <a:pt x="191" y="221"/>
                </a:cubicBezTo>
                <a:cubicBezTo>
                  <a:pt x="201" y="216"/>
                  <a:pt x="209" y="206"/>
                  <a:pt x="219" y="199"/>
                </a:cubicBezTo>
                <a:close/>
                <a:moveTo>
                  <a:pt x="161" y="222"/>
                </a:moveTo>
                <a:cubicBezTo>
                  <a:pt x="142" y="233"/>
                  <a:pt x="126" y="248"/>
                  <a:pt x="109" y="263"/>
                </a:cubicBezTo>
                <a:cubicBezTo>
                  <a:pt x="100" y="270"/>
                  <a:pt x="91" y="276"/>
                  <a:pt x="82" y="283"/>
                </a:cubicBezTo>
                <a:cubicBezTo>
                  <a:pt x="71" y="292"/>
                  <a:pt x="62" y="303"/>
                  <a:pt x="50" y="312"/>
                </a:cubicBezTo>
                <a:cubicBezTo>
                  <a:pt x="42" y="317"/>
                  <a:pt x="48" y="312"/>
                  <a:pt x="50" y="310"/>
                </a:cubicBezTo>
                <a:cubicBezTo>
                  <a:pt x="55" y="305"/>
                  <a:pt x="60" y="300"/>
                  <a:pt x="65" y="296"/>
                </a:cubicBezTo>
                <a:cubicBezTo>
                  <a:pt x="76" y="286"/>
                  <a:pt x="87" y="278"/>
                  <a:pt x="98" y="270"/>
                </a:cubicBezTo>
                <a:cubicBezTo>
                  <a:pt x="118" y="254"/>
                  <a:pt x="136" y="235"/>
                  <a:pt x="155" y="217"/>
                </a:cubicBezTo>
                <a:cubicBezTo>
                  <a:pt x="155" y="217"/>
                  <a:pt x="155" y="217"/>
                  <a:pt x="155" y="217"/>
                </a:cubicBezTo>
                <a:cubicBezTo>
                  <a:pt x="162" y="222"/>
                  <a:pt x="170" y="225"/>
                  <a:pt x="181" y="224"/>
                </a:cubicBezTo>
                <a:cubicBezTo>
                  <a:pt x="167" y="234"/>
                  <a:pt x="153" y="244"/>
                  <a:pt x="140" y="256"/>
                </a:cubicBezTo>
                <a:cubicBezTo>
                  <a:pt x="121" y="273"/>
                  <a:pt x="101" y="289"/>
                  <a:pt x="82" y="307"/>
                </a:cubicBezTo>
                <a:cubicBezTo>
                  <a:pt x="81" y="308"/>
                  <a:pt x="71" y="317"/>
                  <a:pt x="72" y="315"/>
                </a:cubicBezTo>
                <a:cubicBezTo>
                  <a:pt x="77" y="310"/>
                  <a:pt x="82" y="305"/>
                  <a:pt x="86" y="300"/>
                </a:cubicBezTo>
                <a:cubicBezTo>
                  <a:pt x="96" y="291"/>
                  <a:pt x="106" y="282"/>
                  <a:pt x="116" y="273"/>
                </a:cubicBezTo>
                <a:cubicBezTo>
                  <a:pt x="124" y="265"/>
                  <a:pt x="132" y="256"/>
                  <a:pt x="141" y="248"/>
                </a:cubicBezTo>
                <a:cubicBezTo>
                  <a:pt x="149" y="240"/>
                  <a:pt x="157" y="233"/>
                  <a:pt x="162" y="223"/>
                </a:cubicBezTo>
                <a:cubicBezTo>
                  <a:pt x="163" y="222"/>
                  <a:pt x="162" y="221"/>
                  <a:pt x="161" y="222"/>
                </a:cubicBezTo>
                <a:close/>
                <a:moveTo>
                  <a:pt x="141" y="204"/>
                </a:moveTo>
                <a:cubicBezTo>
                  <a:pt x="145" y="208"/>
                  <a:pt x="149" y="212"/>
                  <a:pt x="153" y="216"/>
                </a:cubicBezTo>
                <a:cubicBezTo>
                  <a:pt x="109" y="238"/>
                  <a:pt x="75" y="277"/>
                  <a:pt x="35" y="305"/>
                </a:cubicBezTo>
                <a:cubicBezTo>
                  <a:pt x="25" y="312"/>
                  <a:pt x="39" y="299"/>
                  <a:pt x="41" y="297"/>
                </a:cubicBezTo>
                <a:cubicBezTo>
                  <a:pt x="45" y="293"/>
                  <a:pt x="50" y="289"/>
                  <a:pt x="55" y="285"/>
                </a:cubicBezTo>
                <a:cubicBezTo>
                  <a:pt x="64" y="277"/>
                  <a:pt x="74" y="268"/>
                  <a:pt x="84" y="260"/>
                </a:cubicBezTo>
                <a:cubicBezTo>
                  <a:pt x="104" y="242"/>
                  <a:pt x="122" y="222"/>
                  <a:pt x="141" y="204"/>
                </a:cubicBezTo>
                <a:close/>
                <a:moveTo>
                  <a:pt x="136" y="205"/>
                </a:moveTo>
                <a:cubicBezTo>
                  <a:pt x="136" y="204"/>
                  <a:pt x="135" y="205"/>
                  <a:pt x="134" y="207"/>
                </a:cubicBezTo>
                <a:cubicBezTo>
                  <a:pt x="113" y="225"/>
                  <a:pt x="91" y="242"/>
                  <a:pt x="69" y="259"/>
                </a:cubicBezTo>
                <a:cubicBezTo>
                  <a:pt x="58" y="267"/>
                  <a:pt x="48" y="275"/>
                  <a:pt x="38" y="283"/>
                </a:cubicBezTo>
                <a:cubicBezTo>
                  <a:pt x="32" y="287"/>
                  <a:pt x="27" y="292"/>
                  <a:pt x="21" y="297"/>
                </a:cubicBezTo>
                <a:cubicBezTo>
                  <a:pt x="25" y="293"/>
                  <a:pt x="28" y="289"/>
                  <a:pt x="32" y="285"/>
                </a:cubicBezTo>
                <a:cubicBezTo>
                  <a:pt x="63" y="251"/>
                  <a:pt x="105" y="231"/>
                  <a:pt x="132" y="193"/>
                </a:cubicBezTo>
                <a:cubicBezTo>
                  <a:pt x="134" y="196"/>
                  <a:pt x="137" y="199"/>
                  <a:pt x="139" y="201"/>
                </a:cubicBezTo>
                <a:cubicBezTo>
                  <a:pt x="139" y="202"/>
                  <a:pt x="140" y="202"/>
                  <a:pt x="140" y="202"/>
                </a:cubicBezTo>
                <a:cubicBezTo>
                  <a:pt x="139" y="203"/>
                  <a:pt x="137" y="204"/>
                  <a:pt x="136" y="205"/>
                </a:cubicBezTo>
                <a:close/>
                <a:moveTo>
                  <a:pt x="130" y="191"/>
                </a:moveTo>
                <a:cubicBezTo>
                  <a:pt x="111" y="205"/>
                  <a:pt x="91" y="219"/>
                  <a:pt x="72" y="234"/>
                </a:cubicBezTo>
                <a:cubicBezTo>
                  <a:pt x="63" y="242"/>
                  <a:pt x="54" y="251"/>
                  <a:pt x="45" y="259"/>
                </a:cubicBezTo>
                <a:cubicBezTo>
                  <a:pt x="37" y="266"/>
                  <a:pt x="24" y="273"/>
                  <a:pt x="18" y="279"/>
                </a:cubicBezTo>
                <a:cubicBezTo>
                  <a:pt x="18" y="279"/>
                  <a:pt x="18" y="279"/>
                  <a:pt x="18" y="279"/>
                </a:cubicBezTo>
                <a:cubicBezTo>
                  <a:pt x="51" y="245"/>
                  <a:pt x="92" y="221"/>
                  <a:pt x="124" y="186"/>
                </a:cubicBezTo>
                <a:cubicBezTo>
                  <a:pt x="126" y="188"/>
                  <a:pt x="128" y="189"/>
                  <a:pt x="130" y="191"/>
                </a:cubicBezTo>
                <a:close/>
                <a:moveTo>
                  <a:pt x="24" y="260"/>
                </a:moveTo>
                <a:cubicBezTo>
                  <a:pt x="41" y="245"/>
                  <a:pt x="59" y="231"/>
                  <a:pt x="77" y="217"/>
                </a:cubicBezTo>
                <a:cubicBezTo>
                  <a:pt x="86" y="209"/>
                  <a:pt x="95" y="201"/>
                  <a:pt x="105" y="194"/>
                </a:cubicBezTo>
                <a:cubicBezTo>
                  <a:pt x="109" y="192"/>
                  <a:pt x="113" y="189"/>
                  <a:pt x="117" y="187"/>
                </a:cubicBezTo>
                <a:cubicBezTo>
                  <a:pt x="118" y="186"/>
                  <a:pt x="119" y="185"/>
                  <a:pt x="121" y="185"/>
                </a:cubicBezTo>
                <a:cubicBezTo>
                  <a:pt x="121" y="185"/>
                  <a:pt x="122" y="185"/>
                  <a:pt x="122" y="185"/>
                </a:cubicBezTo>
                <a:cubicBezTo>
                  <a:pt x="121" y="187"/>
                  <a:pt x="119" y="189"/>
                  <a:pt x="118" y="190"/>
                </a:cubicBezTo>
                <a:cubicBezTo>
                  <a:pt x="88" y="222"/>
                  <a:pt x="50" y="245"/>
                  <a:pt x="19" y="275"/>
                </a:cubicBezTo>
                <a:cubicBezTo>
                  <a:pt x="20" y="270"/>
                  <a:pt x="22" y="265"/>
                  <a:pt x="24" y="260"/>
                </a:cubicBezTo>
                <a:close/>
                <a:moveTo>
                  <a:pt x="67" y="242"/>
                </a:moveTo>
                <a:cubicBezTo>
                  <a:pt x="78" y="232"/>
                  <a:pt x="91" y="223"/>
                  <a:pt x="102" y="214"/>
                </a:cubicBezTo>
                <a:cubicBezTo>
                  <a:pt x="108" y="210"/>
                  <a:pt x="114" y="206"/>
                  <a:pt x="120" y="201"/>
                </a:cubicBezTo>
                <a:cubicBezTo>
                  <a:pt x="123" y="199"/>
                  <a:pt x="126" y="197"/>
                  <a:pt x="129" y="195"/>
                </a:cubicBezTo>
                <a:cubicBezTo>
                  <a:pt x="132" y="192"/>
                  <a:pt x="119" y="206"/>
                  <a:pt x="121" y="204"/>
                </a:cubicBezTo>
                <a:cubicBezTo>
                  <a:pt x="92" y="240"/>
                  <a:pt x="48" y="260"/>
                  <a:pt x="19" y="297"/>
                </a:cubicBezTo>
                <a:cubicBezTo>
                  <a:pt x="17" y="292"/>
                  <a:pt x="17" y="287"/>
                  <a:pt x="18" y="281"/>
                </a:cubicBezTo>
                <a:cubicBezTo>
                  <a:pt x="36" y="271"/>
                  <a:pt x="51" y="256"/>
                  <a:pt x="67" y="242"/>
                </a:cubicBezTo>
                <a:close/>
                <a:moveTo>
                  <a:pt x="20" y="300"/>
                </a:moveTo>
                <a:cubicBezTo>
                  <a:pt x="41" y="283"/>
                  <a:pt x="62" y="267"/>
                  <a:pt x="83" y="251"/>
                </a:cubicBezTo>
                <a:cubicBezTo>
                  <a:pt x="93" y="243"/>
                  <a:pt x="103" y="235"/>
                  <a:pt x="113" y="227"/>
                </a:cubicBezTo>
                <a:cubicBezTo>
                  <a:pt x="114" y="226"/>
                  <a:pt x="116" y="225"/>
                  <a:pt x="118" y="223"/>
                </a:cubicBezTo>
                <a:cubicBezTo>
                  <a:pt x="105" y="236"/>
                  <a:pt x="92" y="249"/>
                  <a:pt x="78" y="262"/>
                </a:cubicBezTo>
                <a:cubicBezTo>
                  <a:pt x="61" y="277"/>
                  <a:pt x="42" y="291"/>
                  <a:pt x="28" y="309"/>
                </a:cubicBezTo>
                <a:cubicBezTo>
                  <a:pt x="25" y="306"/>
                  <a:pt x="22" y="303"/>
                  <a:pt x="20" y="300"/>
                </a:cubicBezTo>
                <a:close/>
                <a:moveTo>
                  <a:pt x="30" y="311"/>
                </a:moveTo>
                <a:cubicBezTo>
                  <a:pt x="70" y="285"/>
                  <a:pt x="101" y="248"/>
                  <a:pt x="142" y="224"/>
                </a:cubicBezTo>
                <a:cubicBezTo>
                  <a:pt x="143" y="224"/>
                  <a:pt x="151" y="218"/>
                  <a:pt x="150" y="219"/>
                </a:cubicBezTo>
                <a:cubicBezTo>
                  <a:pt x="144" y="224"/>
                  <a:pt x="140" y="229"/>
                  <a:pt x="135" y="234"/>
                </a:cubicBezTo>
                <a:cubicBezTo>
                  <a:pt x="125" y="243"/>
                  <a:pt x="115" y="253"/>
                  <a:pt x="104" y="262"/>
                </a:cubicBezTo>
                <a:cubicBezTo>
                  <a:pt x="83" y="280"/>
                  <a:pt x="61" y="295"/>
                  <a:pt x="42" y="316"/>
                </a:cubicBezTo>
                <a:cubicBezTo>
                  <a:pt x="42" y="316"/>
                  <a:pt x="42" y="316"/>
                  <a:pt x="42" y="316"/>
                </a:cubicBezTo>
                <a:cubicBezTo>
                  <a:pt x="38" y="315"/>
                  <a:pt x="35" y="313"/>
                  <a:pt x="32" y="312"/>
                </a:cubicBezTo>
                <a:cubicBezTo>
                  <a:pt x="31" y="311"/>
                  <a:pt x="31" y="311"/>
                  <a:pt x="30" y="311"/>
                </a:cubicBezTo>
                <a:close/>
                <a:moveTo>
                  <a:pt x="44" y="317"/>
                </a:moveTo>
                <a:cubicBezTo>
                  <a:pt x="64" y="308"/>
                  <a:pt x="78" y="288"/>
                  <a:pt x="95" y="276"/>
                </a:cubicBezTo>
                <a:cubicBezTo>
                  <a:pt x="114" y="262"/>
                  <a:pt x="131" y="246"/>
                  <a:pt x="149" y="232"/>
                </a:cubicBezTo>
                <a:cubicBezTo>
                  <a:pt x="151" y="231"/>
                  <a:pt x="158" y="227"/>
                  <a:pt x="158" y="226"/>
                </a:cubicBezTo>
                <a:cubicBezTo>
                  <a:pt x="155" y="232"/>
                  <a:pt x="148" y="238"/>
                  <a:pt x="143" y="243"/>
                </a:cubicBezTo>
                <a:cubicBezTo>
                  <a:pt x="134" y="251"/>
                  <a:pt x="126" y="259"/>
                  <a:pt x="118" y="268"/>
                </a:cubicBezTo>
                <a:cubicBezTo>
                  <a:pt x="101" y="285"/>
                  <a:pt x="83" y="299"/>
                  <a:pt x="68" y="317"/>
                </a:cubicBezTo>
                <a:cubicBezTo>
                  <a:pt x="67" y="318"/>
                  <a:pt x="68" y="320"/>
                  <a:pt x="69" y="319"/>
                </a:cubicBezTo>
                <a:cubicBezTo>
                  <a:pt x="88" y="308"/>
                  <a:pt x="104" y="290"/>
                  <a:pt x="120" y="275"/>
                </a:cubicBezTo>
                <a:cubicBezTo>
                  <a:pt x="142" y="257"/>
                  <a:pt x="163" y="240"/>
                  <a:pt x="186" y="223"/>
                </a:cubicBezTo>
                <a:cubicBezTo>
                  <a:pt x="186" y="223"/>
                  <a:pt x="186" y="223"/>
                  <a:pt x="186" y="223"/>
                </a:cubicBezTo>
                <a:cubicBezTo>
                  <a:pt x="182" y="226"/>
                  <a:pt x="179" y="230"/>
                  <a:pt x="176" y="233"/>
                </a:cubicBezTo>
                <a:cubicBezTo>
                  <a:pt x="166" y="243"/>
                  <a:pt x="155" y="253"/>
                  <a:pt x="145" y="263"/>
                </a:cubicBezTo>
                <a:cubicBezTo>
                  <a:pt x="125" y="282"/>
                  <a:pt x="104" y="298"/>
                  <a:pt x="85" y="317"/>
                </a:cubicBezTo>
                <a:cubicBezTo>
                  <a:pt x="84" y="318"/>
                  <a:pt x="85" y="320"/>
                  <a:pt x="86" y="319"/>
                </a:cubicBezTo>
                <a:cubicBezTo>
                  <a:pt x="88" y="318"/>
                  <a:pt x="89" y="317"/>
                  <a:pt x="91" y="316"/>
                </a:cubicBezTo>
                <a:cubicBezTo>
                  <a:pt x="91" y="316"/>
                  <a:pt x="91" y="316"/>
                  <a:pt x="92" y="315"/>
                </a:cubicBezTo>
                <a:cubicBezTo>
                  <a:pt x="112" y="300"/>
                  <a:pt x="132" y="283"/>
                  <a:pt x="150" y="266"/>
                </a:cubicBezTo>
                <a:cubicBezTo>
                  <a:pt x="162" y="254"/>
                  <a:pt x="173" y="242"/>
                  <a:pt x="187" y="231"/>
                </a:cubicBezTo>
                <a:cubicBezTo>
                  <a:pt x="195" y="225"/>
                  <a:pt x="203" y="219"/>
                  <a:pt x="210" y="212"/>
                </a:cubicBezTo>
                <a:cubicBezTo>
                  <a:pt x="209" y="213"/>
                  <a:pt x="207" y="215"/>
                  <a:pt x="206" y="216"/>
                </a:cubicBezTo>
                <a:cubicBezTo>
                  <a:pt x="196" y="229"/>
                  <a:pt x="186" y="241"/>
                  <a:pt x="175" y="253"/>
                </a:cubicBezTo>
                <a:cubicBezTo>
                  <a:pt x="154" y="277"/>
                  <a:pt x="129" y="296"/>
                  <a:pt x="107" y="319"/>
                </a:cubicBezTo>
                <a:cubicBezTo>
                  <a:pt x="106" y="319"/>
                  <a:pt x="107" y="320"/>
                  <a:pt x="107" y="320"/>
                </a:cubicBezTo>
                <a:cubicBezTo>
                  <a:pt x="86" y="322"/>
                  <a:pt x="64" y="324"/>
                  <a:pt x="44" y="317"/>
                </a:cubicBezTo>
                <a:close/>
                <a:moveTo>
                  <a:pt x="142" y="269"/>
                </a:moveTo>
                <a:cubicBezTo>
                  <a:pt x="131" y="279"/>
                  <a:pt x="121" y="290"/>
                  <a:pt x="110" y="299"/>
                </a:cubicBezTo>
                <a:cubicBezTo>
                  <a:pt x="106" y="302"/>
                  <a:pt x="102" y="305"/>
                  <a:pt x="98" y="308"/>
                </a:cubicBezTo>
                <a:cubicBezTo>
                  <a:pt x="99" y="307"/>
                  <a:pt x="100" y="306"/>
                  <a:pt x="101" y="305"/>
                </a:cubicBezTo>
                <a:cubicBezTo>
                  <a:pt x="112" y="295"/>
                  <a:pt x="123" y="285"/>
                  <a:pt x="135" y="275"/>
                </a:cubicBezTo>
                <a:cubicBezTo>
                  <a:pt x="137" y="273"/>
                  <a:pt x="139" y="271"/>
                  <a:pt x="142" y="269"/>
                </a:cubicBezTo>
                <a:close/>
                <a:moveTo>
                  <a:pt x="119" y="320"/>
                </a:moveTo>
                <a:cubicBezTo>
                  <a:pt x="116" y="320"/>
                  <a:pt x="113" y="320"/>
                  <a:pt x="109" y="320"/>
                </a:cubicBezTo>
                <a:cubicBezTo>
                  <a:pt x="119" y="316"/>
                  <a:pt x="125" y="308"/>
                  <a:pt x="132" y="300"/>
                </a:cubicBezTo>
                <a:cubicBezTo>
                  <a:pt x="142" y="290"/>
                  <a:pt x="154" y="281"/>
                  <a:pt x="164" y="271"/>
                </a:cubicBezTo>
                <a:cubicBezTo>
                  <a:pt x="186" y="252"/>
                  <a:pt x="207" y="230"/>
                  <a:pt x="228" y="210"/>
                </a:cubicBezTo>
                <a:cubicBezTo>
                  <a:pt x="231" y="207"/>
                  <a:pt x="241" y="201"/>
                  <a:pt x="243" y="198"/>
                </a:cubicBezTo>
                <a:cubicBezTo>
                  <a:pt x="239" y="206"/>
                  <a:pt x="232" y="213"/>
                  <a:pt x="225" y="219"/>
                </a:cubicBezTo>
                <a:cubicBezTo>
                  <a:pt x="215" y="229"/>
                  <a:pt x="208" y="240"/>
                  <a:pt x="199" y="251"/>
                </a:cubicBezTo>
                <a:cubicBezTo>
                  <a:pt x="191" y="262"/>
                  <a:pt x="180" y="271"/>
                  <a:pt x="171" y="282"/>
                </a:cubicBezTo>
                <a:cubicBezTo>
                  <a:pt x="160" y="294"/>
                  <a:pt x="150" y="307"/>
                  <a:pt x="136" y="317"/>
                </a:cubicBezTo>
                <a:cubicBezTo>
                  <a:pt x="135" y="318"/>
                  <a:pt x="136" y="319"/>
                  <a:pt x="136" y="319"/>
                </a:cubicBezTo>
                <a:cubicBezTo>
                  <a:pt x="130" y="319"/>
                  <a:pt x="125" y="319"/>
                  <a:pt x="119" y="320"/>
                </a:cubicBezTo>
                <a:close/>
                <a:moveTo>
                  <a:pt x="137" y="319"/>
                </a:moveTo>
                <a:cubicBezTo>
                  <a:pt x="137" y="319"/>
                  <a:pt x="137" y="319"/>
                  <a:pt x="137" y="319"/>
                </a:cubicBezTo>
                <a:cubicBezTo>
                  <a:pt x="147" y="313"/>
                  <a:pt x="155" y="305"/>
                  <a:pt x="163" y="296"/>
                </a:cubicBezTo>
                <a:cubicBezTo>
                  <a:pt x="173" y="285"/>
                  <a:pt x="185" y="276"/>
                  <a:pt x="196" y="265"/>
                </a:cubicBezTo>
                <a:cubicBezTo>
                  <a:pt x="218" y="245"/>
                  <a:pt x="241" y="225"/>
                  <a:pt x="263" y="203"/>
                </a:cubicBezTo>
                <a:cubicBezTo>
                  <a:pt x="256" y="210"/>
                  <a:pt x="248" y="225"/>
                  <a:pt x="240" y="234"/>
                </a:cubicBezTo>
                <a:cubicBezTo>
                  <a:pt x="231" y="244"/>
                  <a:pt x="222" y="253"/>
                  <a:pt x="212" y="263"/>
                </a:cubicBezTo>
                <a:cubicBezTo>
                  <a:pt x="194" y="280"/>
                  <a:pt x="176" y="297"/>
                  <a:pt x="162" y="318"/>
                </a:cubicBezTo>
                <a:cubicBezTo>
                  <a:pt x="161" y="319"/>
                  <a:pt x="163" y="320"/>
                  <a:pt x="164" y="319"/>
                </a:cubicBezTo>
                <a:cubicBezTo>
                  <a:pt x="165" y="318"/>
                  <a:pt x="166" y="317"/>
                  <a:pt x="167" y="315"/>
                </a:cubicBezTo>
                <a:cubicBezTo>
                  <a:pt x="168" y="316"/>
                  <a:pt x="169" y="315"/>
                  <a:pt x="171" y="311"/>
                </a:cubicBezTo>
                <a:cubicBezTo>
                  <a:pt x="188" y="291"/>
                  <a:pt x="207" y="274"/>
                  <a:pt x="227" y="257"/>
                </a:cubicBezTo>
                <a:cubicBezTo>
                  <a:pt x="250" y="237"/>
                  <a:pt x="271" y="215"/>
                  <a:pt x="295" y="196"/>
                </a:cubicBezTo>
                <a:cubicBezTo>
                  <a:pt x="286" y="203"/>
                  <a:pt x="275" y="217"/>
                  <a:pt x="267" y="226"/>
                </a:cubicBezTo>
                <a:cubicBezTo>
                  <a:pt x="257" y="237"/>
                  <a:pt x="247" y="248"/>
                  <a:pt x="237" y="259"/>
                </a:cubicBezTo>
                <a:cubicBezTo>
                  <a:pt x="227" y="271"/>
                  <a:pt x="217" y="282"/>
                  <a:pt x="207" y="293"/>
                </a:cubicBezTo>
                <a:cubicBezTo>
                  <a:pt x="199" y="304"/>
                  <a:pt x="188" y="311"/>
                  <a:pt x="178" y="320"/>
                </a:cubicBezTo>
                <a:cubicBezTo>
                  <a:pt x="178" y="320"/>
                  <a:pt x="178" y="321"/>
                  <a:pt x="178" y="321"/>
                </a:cubicBezTo>
                <a:cubicBezTo>
                  <a:pt x="164" y="320"/>
                  <a:pt x="151" y="319"/>
                  <a:pt x="137" y="319"/>
                </a:cubicBezTo>
                <a:close/>
                <a:moveTo>
                  <a:pt x="181" y="321"/>
                </a:moveTo>
                <a:cubicBezTo>
                  <a:pt x="199" y="308"/>
                  <a:pt x="213" y="292"/>
                  <a:pt x="230" y="277"/>
                </a:cubicBezTo>
                <a:cubicBezTo>
                  <a:pt x="249" y="261"/>
                  <a:pt x="267" y="243"/>
                  <a:pt x="286" y="226"/>
                </a:cubicBezTo>
                <a:cubicBezTo>
                  <a:pt x="289" y="223"/>
                  <a:pt x="293" y="219"/>
                  <a:pt x="297" y="216"/>
                </a:cubicBezTo>
                <a:cubicBezTo>
                  <a:pt x="299" y="214"/>
                  <a:pt x="301" y="211"/>
                  <a:pt x="304" y="209"/>
                </a:cubicBezTo>
                <a:cubicBezTo>
                  <a:pt x="302" y="212"/>
                  <a:pt x="300" y="215"/>
                  <a:pt x="297" y="218"/>
                </a:cubicBezTo>
                <a:cubicBezTo>
                  <a:pt x="290" y="227"/>
                  <a:pt x="281" y="235"/>
                  <a:pt x="273" y="243"/>
                </a:cubicBezTo>
                <a:cubicBezTo>
                  <a:pt x="259" y="259"/>
                  <a:pt x="246" y="275"/>
                  <a:pt x="232" y="291"/>
                </a:cubicBezTo>
                <a:cubicBezTo>
                  <a:pt x="222" y="301"/>
                  <a:pt x="213" y="312"/>
                  <a:pt x="203" y="322"/>
                </a:cubicBezTo>
                <a:cubicBezTo>
                  <a:pt x="196" y="322"/>
                  <a:pt x="188" y="321"/>
                  <a:pt x="181" y="321"/>
                </a:cubicBezTo>
                <a:close/>
                <a:moveTo>
                  <a:pt x="297" y="234"/>
                </a:moveTo>
                <a:cubicBezTo>
                  <a:pt x="301" y="231"/>
                  <a:pt x="305" y="229"/>
                  <a:pt x="309" y="226"/>
                </a:cubicBezTo>
                <a:cubicBezTo>
                  <a:pt x="319" y="219"/>
                  <a:pt x="307" y="229"/>
                  <a:pt x="305" y="231"/>
                </a:cubicBezTo>
                <a:cubicBezTo>
                  <a:pt x="295" y="242"/>
                  <a:pt x="285" y="253"/>
                  <a:pt x="275" y="263"/>
                </a:cubicBezTo>
                <a:cubicBezTo>
                  <a:pt x="268" y="272"/>
                  <a:pt x="260" y="280"/>
                  <a:pt x="254" y="289"/>
                </a:cubicBezTo>
                <a:cubicBezTo>
                  <a:pt x="245" y="301"/>
                  <a:pt x="234" y="309"/>
                  <a:pt x="224" y="320"/>
                </a:cubicBezTo>
                <a:cubicBezTo>
                  <a:pt x="224" y="321"/>
                  <a:pt x="225" y="323"/>
                  <a:pt x="226" y="322"/>
                </a:cubicBezTo>
                <a:cubicBezTo>
                  <a:pt x="255" y="301"/>
                  <a:pt x="278" y="271"/>
                  <a:pt x="303" y="245"/>
                </a:cubicBezTo>
                <a:cubicBezTo>
                  <a:pt x="310" y="239"/>
                  <a:pt x="316" y="232"/>
                  <a:pt x="323" y="226"/>
                </a:cubicBezTo>
                <a:cubicBezTo>
                  <a:pt x="316" y="233"/>
                  <a:pt x="309" y="241"/>
                  <a:pt x="302" y="249"/>
                </a:cubicBezTo>
                <a:cubicBezTo>
                  <a:pt x="288" y="267"/>
                  <a:pt x="275" y="285"/>
                  <a:pt x="261" y="302"/>
                </a:cubicBezTo>
                <a:cubicBezTo>
                  <a:pt x="257" y="307"/>
                  <a:pt x="254" y="310"/>
                  <a:pt x="251" y="314"/>
                </a:cubicBezTo>
                <a:cubicBezTo>
                  <a:pt x="250" y="316"/>
                  <a:pt x="248" y="317"/>
                  <a:pt x="247" y="318"/>
                </a:cubicBezTo>
                <a:cubicBezTo>
                  <a:pt x="244" y="320"/>
                  <a:pt x="243" y="321"/>
                  <a:pt x="244" y="322"/>
                </a:cubicBezTo>
                <a:cubicBezTo>
                  <a:pt x="243" y="323"/>
                  <a:pt x="242" y="324"/>
                  <a:pt x="241" y="325"/>
                </a:cubicBezTo>
                <a:cubicBezTo>
                  <a:pt x="230" y="324"/>
                  <a:pt x="218" y="324"/>
                  <a:pt x="206" y="323"/>
                </a:cubicBezTo>
                <a:cubicBezTo>
                  <a:pt x="219" y="309"/>
                  <a:pt x="232" y="295"/>
                  <a:pt x="244" y="282"/>
                </a:cubicBezTo>
                <a:cubicBezTo>
                  <a:pt x="261" y="265"/>
                  <a:pt x="278" y="249"/>
                  <a:pt x="297" y="234"/>
                </a:cubicBezTo>
                <a:close/>
                <a:moveTo>
                  <a:pt x="255" y="326"/>
                </a:moveTo>
                <a:cubicBezTo>
                  <a:pt x="252" y="326"/>
                  <a:pt x="248" y="325"/>
                  <a:pt x="244" y="325"/>
                </a:cubicBezTo>
                <a:cubicBezTo>
                  <a:pt x="245" y="325"/>
                  <a:pt x="245" y="324"/>
                  <a:pt x="246" y="324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53" y="315"/>
                  <a:pt x="260" y="308"/>
                  <a:pt x="268" y="300"/>
                </a:cubicBezTo>
                <a:cubicBezTo>
                  <a:pt x="283" y="285"/>
                  <a:pt x="300" y="272"/>
                  <a:pt x="314" y="256"/>
                </a:cubicBezTo>
                <a:cubicBezTo>
                  <a:pt x="317" y="253"/>
                  <a:pt x="321" y="250"/>
                  <a:pt x="324" y="246"/>
                </a:cubicBezTo>
                <a:cubicBezTo>
                  <a:pt x="326" y="245"/>
                  <a:pt x="334" y="235"/>
                  <a:pt x="328" y="245"/>
                </a:cubicBezTo>
                <a:cubicBezTo>
                  <a:pt x="321" y="254"/>
                  <a:pt x="314" y="263"/>
                  <a:pt x="307" y="272"/>
                </a:cubicBezTo>
                <a:cubicBezTo>
                  <a:pt x="293" y="289"/>
                  <a:pt x="278" y="304"/>
                  <a:pt x="264" y="320"/>
                </a:cubicBezTo>
                <a:cubicBezTo>
                  <a:pt x="263" y="321"/>
                  <a:pt x="264" y="323"/>
                  <a:pt x="265" y="322"/>
                </a:cubicBezTo>
                <a:cubicBezTo>
                  <a:pt x="288" y="304"/>
                  <a:pt x="307" y="282"/>
                  <a:pt x="328" y="262"/>
                </a:cubicBezTo>
                <a:cubicBezTo>
                  <a:pt x="331" y="259"/>
                  <a:pt x="337" y="255"/>
                  <a:pt x="338" y="252"/>
                </a:cubicBezTo>
                <a:cubicBezTo>
                  <a:pt x="334" y="260"/>
                  <a:pt x="327" y="267"/>
                  <a:pt x="321" y="274"/>
                </a:cubicBezTo>
                <a:cubicBezTo>
                  <a:pt x="311" y="286"/>
                  <a:pt x="302" y="299"/>
                  <a:pt x="292" y="311"/>
                </a:cubicBezTo>
                <a:cubicBezTo>
                  <a:pt x="290" y="313"/>
                  <a:pt x="289" y="314"/>
                  <a:pt x="288" y="315"/>
                </a:cubicBezTo>
                <a:cubicBezTo>
                  <a:pt x="284" y="319"/>
                  <a:pt x="280" y="323"/>
                  <a:pt x="275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68" y="326"/>
                  <a:pt x="261" y="326"/>
                  <a:pt x="255" y="326"/>
                </a:cubicBezTo>
                <a:close/>
                <a:moveTo>
                  <a:pt x="345" y="279"/>
                </a:moveTo>
                <a:cubicBezTo>
                  <a:pt x="344" y="282"/>
                  <a:pt x="342" y="284"/>
                  <a:pt x="341" y="287"/>
                </a:cubicBezTo>
                <a:cubicBezTo>
                  <a:pt x="329" y="298"/>
                  <a:pt x="317" y="310"/>
                  <a:pt x="306" y="323"/>
                </a:cubicBezTo>
                <a:cubicBezTo>
                  <a:pt x="306" y="323"/>
                  <a:pt x="305" y="324"/>
                  <a:pt x="305" y="324"/>
                </a:cubicBezTo>
                <a:cubicBezTo>
                  <a:pt x="303" y="324"/>
                  <a:pt x="301" y="325"/>
                  <a:pt x="299" y="325"/>
                </a:cubicBezTo>
                <a:cubicBezTo>
                  <a:pt x="313" y="312"/>
                  <a:pt x="326" y="298"/>
                  <a:pt x="339" y="284"/>
                </a:cubicBezTo>
                <a:cubicBezTo>
                  <a:pt x="339" y="284"/>
                  <a:pt x="348" y="273"/>
                  <a:pt x="345" y="279"/>
                </a:cubicBezTo>
                <a:close/>
                <a:moveTo>
                  <a:pt x="335" y="296"/>
                </a:moveTo>
                <a:cubicBezTo>
                  <a:pt x="329" y="303"/>
                  <a:pt x="322" y="310"/>
                  <a:pt x="315" y="316"/>
                </a:cubicBezTo>
                <a:cubicBezTo>
                  <a:pt x="300" y="329"/>
                  <a:pt x="321" y="310"/>
                  <a:pt x="324" y="306"/>
                </a:cubicBezTo>
                <a:cubicBezTo>
                  <a:pt x="327" y="303"/>
                  <a:pt x="331" y="299"/>
                  <a:pt x="335" y="296"/>
                </a:cubicBezTo>
                <a:close/>
                <a:moveTo>
                  <a:pt x="295" y="325"/>
                </a:moveTo>
                <a:cubicBezTo>
                  <a:pt x="289" y="326"/>
                  <a:pt x="284" y="326"/>
                  <a:pt x="279" y="326"/>
                </a:cubicBezTo>
                <a:cubicBezTo>
                  <a:pt x="279" y="326"/>
                  <a:pt x="280" y="325"/>
                  <a:pt x="280" y="325"/>
                </a:cubicBezTo>
                <a:cubicBezTo>
                  <a:pt x="282" y="325"/>
                  <a:pt x="283" y="324"/>
                  <a:pt x="284" y="322"/>
                </a:cubicBezTo>
                <a:cubicBezTo>
                  <a:pt x="288" y="319"/>
                  <a:pt x="291" y="315"/>
                  <a:pt x="294" y="312"/>
                </a:cubicBezTo>
                <a:cubicBezTo>
                  <a:pt x="305" y="301"/>
                  <a:pt x="315" y="289"/>
                  <a:pt x="327" y="279"/>
                </a:cubicBezTo>
                <a:cubicBezTo>
                  <a:pt x="329" y="276"/>
                  <a:pt x="346" y="259"/>
                  <a:pt x="339" y="270"/>
                </a:cubicBezTo>
                <a:cubicBezTo>
                  <a:pt x="335" y="277"/>
                  <a:pt x="328" y="283"/>
                  <a:pt x="323" y="289"/>
                </a:cubicBezTo>
                <a:cubicBezTo>
                  <a:pt x="312" y="300"/>
                  <a:pt x="304" y="313"/>
                  <a:pt x="295" y="325"/>
                </a:cubicBezTo>
                <a:close/>
                <a:moveTo>
                  <a:pt x="310" y="323"/>
                </a:moveTo>
                <a:cubicBezTo>
                  <a:pt x="323" y="314"/>
                  <a:pt x="334" y="302"/>
                  <a:pt x="343" y="288"/>
                </a:cubicBezTo>
                <a:cubicBezTo>
                  <a:pt x="344" y="287"/>
                  <a:pt x="345" y="286"/>
                  <a:pt x="345" y="285"/>
                </a:cubicBezTo>
                <a:cubicBezTo>
                  <a:pt x="347" y="284"/>
                  <a:pt x="348" y="283"/>
                  <a:pt x="348" y="282"/>
                </a:cubicBezTo>
                <a:cubicBezTo>
                  <a:pt x="348" y="283"/>
                  <a:pt x="347" y="284"/>
                  <a:pt x="346" y="285"/>
                </a:cubicBezTo>
                <a:cubicBezTo>
                  <a:pt x="344" y="290"/>
                  <a:pt x="341" y="293"/>
                  <a:pt x="339" y="297"/>
                </a:cubicBezTo>
                <a:cubicBezTo>
                  <a:pt x="332" y="306"/>
                  <a:pt x="324" y="314"/>
                  <a:pt x="316" y="322"/>
                </a:cubicBezTo>
                <a:cubicBezTo>
                  <a:pt x="314" y="322"/>
                  <a:pt x="312" y="323"/>
                  <a:pt x="310" y="323"/>
                </a:cubicBezTo>
                <a:close/>
                <a:moveTo>
                  <a:pt x="329" y="318"/>
                </a:moveTo>
                <a:cubicBezTo>
                  <a:pt x="326" y="319"/>
                  <a:pt x="323" y="320"/>
                  <a:pt x="321" y="321"/>
                </a:cubicBezTo>
                <a:cubicBezTo>
                  <a:pt x="321" y="320"/>
                  <a:pt x="321" y="320"/>
                  <a:pt x="321" y="320"/>
                </a:cubicBezTo>
                <a:cubicBezTo>
                  <a:pt x="321" y="320"/>
                  <a:pt x="321" y="320"/>
                  <a:pt x="322" y="320"/>
                </a:cubicBezTo>
                <a:cubicBezTo>
                  <a:pt x="322" y="319"/>
                  <a:pt x="322" y="319"/>
                  <a:pt x="322" y="319"/>
                </a:cubicBezTo>
                <a:cubicBezTo>
                  <a:pt x="329" y="312"/>
                  <a:pt x="336" y="305"/>
                  <a:pt x="343" y="298"/>
                </a:cubicBezTo>
                <a:cubicBezTo>
                  <a:pt x="347" y="294"/>
                  <a:pt x="355" y="282"/>
                  <a:pt x="348" y="297"/>
                </a:cubicBezTo>
                <a:cubicBezTo>
                  <a:pt x="344" y="305"/>
                  <a:pt x="337" y="312"/>
                  <a:pt x="329" y="317"/>
                </a:cubicBezTo>
                <a:cubicBezTo>
                  <a:pt x="329" y="317"/>
                  <a:pt x="329" y="318"/>
                  <a:pt x="329" y="318"/>
                </a:cubicBezTo>
                <a:close/>
                <a:moveTo>
                  <a:pt x="340" y="312"/>
                </a:moveTo>
                <a:cubicBezTo>
                  <a:pt x="347" y="305"/>
                  <a:pt x="352" y="296"/>
                  <a:pt x="354" y="287"/>
                </a:cubicBezTo>
                <a:cubicBezTo>
                  <a:pt x="354" y="286"/>
                  <a:pt x="353" y="285"/>
                  <a:pt x="352" y="286"/>
                </a:cubicBezTo>
                <a:cubicBezTo>
                  <a:pt x="349" y="289"/>
                  <a:pt x="345" y="293"/>
                  <a:pt x="342" y="296"/>
                </a:cubicBezTo>
                <a:cubicBezTo>
                  <a:pt x="346" y="290"/>
                  <a:pt x="349" y="284"/>
                  <a:pt x="352" y="278"/>
                </a:cubicBezTo>
                <a:cubicBezTo>
                  <a:pt x="353" y="277"/>
                  <a:pt x="352" y="276"/>
                  <a:pt x="351" y="277"/>
                </a:cubicBezTo>
                <a:cubicBezTo>
                  <a:pt x="349" y="278"/>
                  <a:pt x="348" y="280"/>
                  <a:pt x="346" y="281"/>
                </a:cubicBezTo>
                <a:cubicBezTo>
                  <a:pt x="348" y="279"/>
                  <a:pt x="349" y="276"/>
                  <a:pt x="350" y="274"/>
                </a:cubicBezTo>
                <a:cubicBezTo>
                  <a:pt x="350" y="272"/>
                  <a:pt x="349" y="272"/>
                  <a:pt x="348" y="272"/>
                </a:cubicBezTo>
                <a:cubicBezTo>
                  <a:pt x="338" y="282"/>
                  <a:pt x="329" y="291"/>
                  <a:pt x="320" y="301"/>
                </a:cubicBezTo>
                <a:cubicBezTo>
                  <a:pt x="315" y="306"/>
                  <a:pt x="310" y="311"/>
                  <a:pt x="305" y="316"/>
                </a:cubicBezTo>
                <a:cubicBezTo>
                  <a:pt x="305" y="317"/>
                  <a:pt x="303" y="318"/>
                  <a:pt x="302" y="320"/>
                </a:cubicBezTo>
                <a:cubicBezTo>
                  <a:pt x="310" y="310"/>
                  <a:pt x="316" y="300"/>
                  <a:pt x="324" y="291"/>
                </a:cubicBezTo>
                <a:cubicBezTo>
                  <a:pt x="332" y="282"/>
                  <a:pt x="340" y="274"/>
                  <a:pt x="345" y="264"/>
                </a:cubicBezTo>
                <a:cubicBezTo>
                  <a:pt x="346" y="263"/>
                  <a:pt x="345" y="261"/>
                  <a:pt x="344" y="262"/>
                </a:cubicBezTo>
                <a:cubicBezTo>
                  <a:pt x="329" y="272"/>
                  <a:pt x="317" y="285"/>
                  <a:pt x="305" y="298"/>
                </a:cubicBezTo>
                <a:cubicBezTo>
                  <a:pt x="306" y="297"/>
                  <a:pt x="306" y="296"/>
                  <a:pt x="307" y="294"/>
                </a:cubicBezTo>
                <a:cubicBezTo>
                  <a:pt x="318" y="279"/>
                  <a:pt x="333" y="266"/>
                  <a:pt x="342" y="249"/>
                </a:cubicBezTo>
                <a:cubicBezTo>
                  <a:pt x="343" y="248"/>
                  <a:pt x="341" y="247"/>
                  <a:pt x="341" y="248"/>
                </a:cubicBezTo>
                <a:cubicBezTo>
                  <a:pt x="328" y="258"/>
                  <a:pt x="317" y="270"/>
                  <a:pt x="306" y="281"/>
                </a:cubicBezTo>
                <a:cubicBezTo>
                  <a:pt x="294" y="294"/>
                  <a:pt x="280" y="305"/>
                  <a:pt x="268" y="318"/>
                </a:cubicBezTo>
                <a:cubicBezTo>
                  <a:pt x="292" y="292"/>
                  <a:pt x="316" y="267"/>
                  <a:pt x="335" y="238"/>
                </a:cubicBezTo>
                <a:cubicBezTo>
                  <a:pt x="336" y="237"/>
                  <a:pt x="334" y="235"/>
                  <a:pt x="334" y="236"/>
                </a:cubicBezTo>
                <a:cubicBezTo>
                  <a:pt x="317" y="247"/>
                  <a:pt x="305" y="263"/>
                  <a:pt x="291" y="276"/>
                </a:cubicBezTo>
                <a:cubicBezTo>
                  <a:pt x="282" y="283"/>
                  <a:pt x="274" y="291"/>
                  <a:pt x="267" y="299"/>
                </a:cubicBezTo>
                <a:cubicBezTo>
                  <a:pt x="287" y="273"/>
                  <a:pt x="306" y="247"/>
                  <a:pt x="328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42" y="240"/>
                  <a:pt x="353" y="258"/>
                  <a:pt x="354" y="279"/>
                </a:cubicBezTo>
                <a:cubicBezTo>
                  <a:pt x="356" y="294"/>
                  <a:pt x="350" y="305"/>
                  <a:pt x="340" y="312"/>
                </a:cubicBezTo>
                <a:close/>
                <a:moveTo>
                  <a:pt x="326" y="222"/>
                </a:moveTo>
                <a:cubicBezTo>
                  <a:pt x="298" y="242"/>
                  <a:pt x="277" y="270"/>
                  <a:pt x="253" y="295"/>
                </a:cubicBezTo>
                <a:cubicBezTo>
                  <a:pt x="257" y="289"/>
                  <a:pt x="261" y="283"/>
                  <a:pt x="266" y="277"/>
                </a:cubicBezTo>
                <a:cubicBezTo>
                  <a:pt x="283" y="258"/>
                  <a:pt x="300" y="239"/>
                  <a:pt x="317" y="220"/>
                </a:cubicBezTo>
                <a:cubicBezTo>
                  <a:pt x="318" y="219"/>
                  <a:pt x="317" y="218"/>
                  <a:pt x="316" y="219"/>
                </a:cubicBezTo>
                <a:cubicBezTo>
                  <a:pt x="296" y="231"/>
                  <a:pt x="277" y="247"/>
                  <a:pt x="260" y="263"/>
                </a:cubicBezTo>
                <a:cubicBezTo>
                  <a:pt x="262" y="261"/>
                  <a:pt x="263" y="259"/>
                  <a:pt x="265" y="257"/>
                </a:cubicBezTo>
                <a:cubicBezTo>
                  <a:pt x="278" y="240"/>
                  <a:pt x="299" y="225"/>
                  <a:pt x="308" y="205"/>
                </a:cubicBezTo>
                <a:cubicBezTo>
                  <a:pt x="308" y="204"/>
                  <a:pt x="306" y="204"/>
                  <a:pt x="306" y="204"/>
                </a:cubicBezTo>
                <a:cubicBezTo>
                  <a:pt x="286" y="224"/>
                  <a:pt x="265" y="244"/>
                  <a:pt x="244" y="263"/>
                </a:cubicBezTo>
                <a:cubicBezTo>
                  <a:pt x="234" y="271"/>
                  <a:pt x="223" y="279"/>
                  <a:pt x="214" y="289"/>
                </a:cubicBezTo>
                <a:cubicBezTo>
                  <a:pt x="214" y="288"/>
                  <a:pt x="215" y="288"/>
                  <a:pt x="215" y="287"/>
                </a:cubicBezTo>
                <a:cubicBezTo>
                  <a:pt x="225" y="276"/>
                  <a:pt x="235" y="265"/>
                  <a:pt x="245" y="254"/>
                </a:cubicBezTo>
                <a:cubicBezTo>
                  <a:pt x="262" y="234"/>
                  <a:pt x="284" y="216"/>
                  <a:pt x="297" y="195"/>
                </a:cubicBezTo>
                <a:cubicBezTo>
                  <a:pt x="298" y="194"/>
                  <a:pt x="298" y="194"/>
                  <a:pt x="298" y="194"/>
                </a:cubicBezTo>
                <a:cubicBezTo>
                  <a:pt x="308" y="202"/>
                  <a:pt x="318" y="212"/>
                  <a:pt x="326" y="222"/>
                </a:cubicBezTo>
                <a:close/>
                <a:moveTo>
                  <a:pt x="119" y="124"/>
                </a:moveTo>
                <a:cubicBezTo>
                  <a:pt x="143" y="88"/>
                  <a:pt x="131" y="48"/>
                  <a:pt x="111" y="15"/>
                </a:cubicBezTo>
                <a:cubicBezTo>
                  <a:pt x="143" y="9"/>
                  <a:pt x="175" y="13"/>
                  <a:pt x="208" y="12"/>
                </a:cubicBezTo>
                <a:cubicBezTo>
                  <a:pt x="191" y="40"/>
                  <a:pt x="184" y="68"/>
                  <a:pt x="200" y="99"/>
                </a:cubicBezTo>
                <a:cubicBezTo>
                  <a:pt x="218" y="133"/>
                  <a:pt x="257" y="158"/>
                  <a:pt x="286" y="183"/>
                </a:cubicBezTo>
                <a:cubicBezTo>
                  <a:pt x="287" y="184"/>
                  <a:pt x="288" y="185"/>
                  <a:pt x="289" y="186"/>
                </a:cubicBezTo>
                <a:cubicBezTo>
                  <a:pt x="286" y="186"/>
                  <a:pt x="283" y="188"/>
                  <a:pt x="280" y="191"/>
                </a:cubicBezTo>
                <a:cubicBezTo>
                  <a:pt x="271" y="200"/>
                  <a:pt x="254" y="188"/>
                  <a:pt x="243" y="185"/>
                </a:cubicBezTo>
                <a:cubicBezTo>
                  <a:pt x="219" y="180"/>
                  <a:pt x="207" y="201"/>
                  <a:pt x="189" y="212"/>
                </a:cubicBezTo>
                <a:cubicBezTo>
                  <a:pt x="162" y="228"/>
                  <a:pt x="149" y="193"/>
                  <a:pt x="131" y="181"/>
                </a:cubicBezTo>
                <a:cubicBezTo>
                  <a:pt x="113" y="168"/>
                  <a:pt x="96" y="172"/>
                  <a:pt x="79" y="180"/>
                </a:cubicBezTo>
                <a:cubicBezTo>
                  <a:pt x="93" y="161"/>
                  <a:pt x="107" y="143"/>
                  <a:pt x="119" y="124"/>
                </a:cubicBezTo>
                <a:close/>
                <a:moveTo>
                  <a:pt x="47" y="224"/>
                </a:moveTo>
                <a:cubicBezTo>
                  <a:pt x="57" y="216"/>
                  <a:pt x="66" y="208"/>
                  <a:pt x="76" y="200"/>
                </a:cubicBezTo>
                <a:cubicBezTo>
                  <a:pt x="82" y="196"/>
                  <a:pt x="89" y="192"/>
                  <a:pt x="95" y="188"/>
                </a:cubicBezTo>
                <a:cubicBezTo>
                  <a:pt x="100" y="185"/>
                  <a:pt x="105" y="183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09" y="183"/>
                  <a:pt x="104" y="188"/>
                  <a:pt x="103" y="189"/>
                </a:cubicBezTo>
                <a:cubicBezTo>
                  <a:pt x="87" y="203"/>
                  <a:pt x="70" y="215"/>
                  <a:pt x="52" y="227"/>
                </a:cubicBezTo>
                <a:cubicBezTo>
                  <a:pt x="43" y="233"/>
                  <a:pt x="37" y="241"/>
                  <a:pt x="30" y="249"/>
                </a:cubicBezTo>
                <a:cubicBezTo>
                  <a:pt x="36" y="239"/>
                  <a:pt x="42" y="230"/>
                  <a:pt x="47" y="224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3"/>
          <p:cNvSpPr>
            <a:spLocks noEditPoints="1"/>
          </p:cNvSpPr>
          <p:nvPr/>
        </p:nvSpPr>
        <p:spPr bwMode="auto">
          <a:xfrm>
            <a:off x="774624" y="341046"/>
            <a:ext cx="766021" cy="1334765"/>
          </a:xfrm>
          <a:custGeom>
            <a:avLst/>
            <a:gdLst>
              <a:gd name="T0" fmla="*/ 94 w 306"/>
              <a:gd name="T1" fmla="*/ 22 h 535"/>
              <a:gd name="T2" fmla="*/ 41 w 306"/>
              <a:gd name="T3" fmla="*/ 290 h 535"/>
              <a:gd name="T4" fmla="*/ 117 w 306"/>
              <a:gd name="T5" fmla="*/ 451 h 535"/>
              <a:gd name="T6" fmla="*/ 155 w 306"/>
              <a:gd name="T7" fmla="*/ 534 h 535"/>
              <a:gd name="T8" fmla="*/ 193 w 306"/>
              <a:gd name="T9" fmla="*/ 452 h 535"/>
              <a:gd name="T10" fmla="*/ 286 w 306"/>
              <a:gd name="T11" fmla="*/ 230 h 535"/>
              <a:gd name="T12" fmla="*/ 158 w 306"/>
              <a:gd name="T13" fmla="*/ 525 h 535"/>
              <a:gd name="T14" fmla="*/ 178 w 306"/>
              <a:gd name="T15" fmla="*/ 508 h 535"/>
              <a:gd name="T16" fmla="*/ 158 w 306"/>
              <a:gd name="T17" fmla="*/ 525 h 535"/>
              <a:gd name="T18" fmla="*/ 180 w 306"/>
              <a:gd name="T19" fmla="*/ 500 h 535"/>
              <a:gd name="T20" fmla="*/ 128 w 306"/>
              <a:gd name="T21" fmla="*/ 499 h 535"/>
              <a:gd name="T22" fmla="*/ 181 w 306"/>
              <a:gd name="T23" fmla="*/ 486 h 535"/>
              <a:gd name="T24" fmla="*/ 181 w 306"/>
              <a:gd name="T25" fmla="*/ 500 h 535"/>
              <a:gd name="T26" fmla="*/ 181 w 306"/>
              <a:gd name="T27" fmla="*/ 477 h 535"/>
              <a:gd name="T28" fmla="*/ 124 w 306"/>
              <a:gd name="T29" fmla="*/ 459 h 535"/>
              <a:gd name="T30" fmla="*/ 184 w 306"/>
              <a:gd name="T31" fmla="*/ 478 h 535"/>
              <a:gd name="T32" fmla="*/ 113 w 306"/>
              <a:gd name="T33" fmla="*/ 217 h 535"/>
              <a:gd name="T34" fmla="*/ 127 w 306"/>
              <a:gd name="T35" fmla="*/ 194 h 535"/>
              <a:gd name="T36" fmla="*/ 166 w 306"/>
              <a:gd name="T37" fmla="*/ 196 h 535"/>
              <a:gd name="T38" fmla="*/ 187 w 306"/>
              <a:gd name="T39" fmla="*/ 213 h 535"/>
              <a:gd name="T40" fmla="*/ 184 w 306"/>
              <a:gd name="T41" fmla="*/ 248 h 535"/>
              <a:gd name="T42" fmla="*/ 169 w 306"/>
              <a:gd name="T43" fmla="*/ 449 h 535"/>
              <a:gd name="T44" fmla="*/ 147 w 306"/>
              <a:gd name="T45" fmla="*/ 331 h 535"/>
              <a:gd name="T46" fmla="*/ 115 w 306"/>
              <a:gd name="T47" fmla="*/ 169 h 535"/>
              <a:gd name="T48" fmla="*/ 122 w 306"/>
              <a:gd name="T49" fmla="*/ 170 h 535"/>
              <a:gd name="T50" fmla="*/ 118 w 306"/>
              <a:gd name="T51" fmla="*/ 173 h 535"/>
              <a:gd name="T52" fmla="*/ 173 w 306"/>
              <a:gd name="T53" fmla="*/ 166 h 535"/>
              <a:gd name="T54" fmla="*/ 167 w 306"/>
              <a:gd name="T55" fmla="*/ 181 h 535"/>
              <a:gd name="T56" fmla="*/ 169 w 306"/>
              <a:gd name="T57" fmla="*/ 162 h 535"/>
              <a:gd name="T58" fmla="*/ 212 w 306"/>
              <a:gd name="T59" fmla="*/ 337 h 535"/>
              <a:gd name="T60" fmla="*/ 183 w 306"/>
              <a:gd name="T61" fmla="*/ 448 h 535"/>
              <a:gd name="T62" fmla="*/ 178 w 306"/>
              <a:gd name="T63" fmla="*/ 449 h 535"/>
              <a:gd name="T64" fmla="*/ 191 w 306"/>
              <a:gd name="T65" fmla="*/ 260 h 535"/>
              <a:gd name="T66" fmla="*/ 225 w 306"/>
              <a:gd name="T67" fmla="*/ 217 h 535"/>
              <a:gd name="T68" fmla="*/ 200 w 306"/>
              <a:gd name="T69" fmla="*/ 215 h 535"/>
              <a:gd name="T70" fmla="*/ 221 w 306"/>
              <a:gd name="T71" fmla="*/ 187 h 535"/>
              <a:gd name="T72" fmla="*/ 189 w 306"/>
              <a:gd name="T73" fmla="*/ 199 h 535"/>
              <a:gd name="T74" fmla="*/ 183 w 306"/>
              <a:gd name="T75" fmla="*/ 162 h 535"/>
              <a:gd name="T76" fmla="*/ 160 w 306"/>
              <a:gd name="T77" fmla="*/ 162 h 535"/>
              <a:gd name="T78" fmla="*/ 159 w 306"/>
              <a:gd name="T79" fmla="*/ 191 h 535"/>
              <a:gd name="T80" fmla="*/ 131 w 306"/>
              <a:gd name="T81" fmla="*/ 173 h 535"/>
              <a:gd name="T82" fmla="*/ 105 w 306"/>
              <a:gd name="T83" fmla="*/ 159 h 535"/>
              <a:gd name="T84" fmla="*/ 121 w 306"/>
              <a:gd name="T85" fmla="*/ 189 h 535"/>
              <a:gd name="T86" fmla="*/ 104 w 306"/>
              <a:gd name="T87" fmla="*/ 201 h 535"/>
              <a:gd name="T88" fmla="*/ 64 w 306"/>
              <a:gd name="T89" fmla="*/ 191 h 535"/>
              <a:gd name="T90" fmla="*/ 99 w 306"/>
              <a:gd name="T91" fmla="*/ 210 h 535"/>
              <a:gd name="T92" fmla="*/ 136 w 306"/>
              <a:gd name="T93" fmla="*/ 319 h 535"/>
              <a:gd name="T94" fmla="*/ 134 w 306"/>
              <a:gd name="T95" fmla="*/ 450 h 535"/>
              <a:gd name="T96" fmla="*/ 98 w 306"/>
              <a:gd name="T97" fmla="*/ 348 h 535"/>
              <a:gd name="T98" fmla="*/ 50 w 306"/>
              <a:gd name="T99" fmla="*/ 67 h 535"/>
              <a:gd name="T100" fmla="*/ 275 w 306"/>
              <a:gd name="T101" fmla="*/ 236 h 535"/>
              <a:gd name="T102" fmla="*/ 213 w 306"/>
              <a:gd name="T103" fmla="*/ 216 h 535"/>
              <a:gd name="T104" fmla="*/ 197 w 306"/>
              <a:gd name="T105" fmla="*/ 197 h 535"/>
              <a:gd name="T106" fmla="*/ 212 w 306"/>
              <a:gd name="T107" fmla="*/ 186 h 535"/>
              <a:gd name="T108" fmla="*/ 94 w 306"/>
              <a:gd name="T109" fmla="*/ 200 h 535"/>
              <a:gd name="T110" fmla="*/ 80 w 306"/>
              <a:gd name="T111" fmla="*/ 195 h 535"/>
              <a:gd name="T112" fmla="*/ 75 w 306"/>
              <a:gd name="T113" fmla="*/ 18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" h="535">
                <a:moveTo>
                  <a:pt x="254" y="42"/>
                </a:moveTo>
                <a:cubicBezTo>
                  <a:pt x="212" y="3"/>
                  <a:pt x="144" y="0"/>
                  <a:pt x="94" y="22"/>
                </a:cubicBezTo>
                <a:cubicBezTo>
                  <a:pt x="40" y="47"/>
                  <a:pt x="10" y="104"/>
                  <a:pt x="4" y="160"/>
                </a:cubicBezTo>
                <a:cubicBezTo>
                  <a:pt x="0" y="207"/>
                  <a:pt x="14" y="252"/>
                  <a:pt x="41" y="290"/>
                </a:cubicBezTo>
                <a:cubicBezTo>
                  <a:pt x="59" y="314"/>
                  <a:pt x="79" y="336"/>
                  <a:pt x="96" y="361"/>
                </a:cubicBezTo>
                <a:cubicBezTo>
                  <a:pt x="114" y="388"/>
                  <a:pt x="117" y="419"/>
                  <a:pt x="117" y="451"/>
                </a:cubicBezTo>
                <a:cubicBezTo>
                  <a:pt x="116" y="451"/>
                  <a:pt x="115" y="453"/>
                  <a:pt x="115" y="455"/>
                </a:cubicBezTo>
                <a:cubicBezTo>
                  <a:pt x="115" y="483"/>
                  <a:pt x="116" y="533"/>
                  <a:pt x="155" y="534"/>
                </a:cubicBezTo>
                <a:cubicBezTo>
                  <a:pt x="193" y="535"/>
                  <a:pt x="193" y="484"/>
                  <a:pt x="192" y="455"/>
                </a:cubicBezTo>
                <a:cubicBezTo>
                  <a:pt x="193" y="454"/>
                  <a:pt x="193" y="453"/>
                  <a:pt x="193" y="452"/>
                </a:cubicBezTo>
                <a:cubicBezTo>
                  <a:pt x="198" y="407"/>
                  <a:pt x="204" y="364"/>
                  <a:pt x="230" y="325"/>
                </a:cubicBezTo>
                <a:cubicBezTo>
                  <a:pt x="250" y="293"/>
                  <a:pt x="274" y="267"/>
                  <a:pt x="286" y="230"/>
                </a:cubicBezTo>
                <a:cubicBezTo>
                  <a:pt x="306" y="170"/>
                  <a:pt x="303" y="88"/>
                  <a:pt x="254" y="42"/>
                </a:cubicBezTo>
                <a:close/>
                <a:moveTo>
                  <a:pt x="158" y="525"/>
                </a:moveTo>
                <a:cubicBezTo>
                  <a:pt x="144" y="527"/>
                  <a:pt x="135" y="519"/>
                  <a:pt x="130" y="507"/>
                </a:cubicBezTo>
                <a:cubicBezTo>
                  <a:pt x="146" y="509"/>
                  <a:pt x="162" y="503"/>
                  <a:pt x="178" y="508"/>
                </a:cubicBezTo>
                <a:cubicBezTo>
                  <a:pt x="178" y="508"/>
                  <a:pt x="178" y="508"/>
                  <a:pt x="179" y="508"/>
                </a:cubicBezTo>
                <a:cubicBezTo>
                  <a:pt x="175" y="517"/>
                  <a:pt x="168" y="524"/>
                  <a:pt x="158" y="525"/>
                </a:cubicBezTo>
                <a:close/>
                <a:moveTo>
                  <a:pt x="181" y="500"/>
                </a:moveTo>
                <a:cubicBezTo>
                  <a:pt x="181" y="500"/>
                  <a:pt x="180" y="500"/>
                  <a:pt x="180" y="500"/>
                </a:cubicBezTo>
                <a:cubicBezTo>
                  <a:pt x="164" y="495"/>
                  <a:pt x="147" y="502"/>
                  <a:pt x="131" y="498"/>
                </a:cubicBezTo>
                <a:cubicBezTo>
                  <a:pt x="129" y="498"/>
                  <a:pt x="128" y="498"/>
                  <a:pt x="128" y="499"/>
                </a:cubicBezTo>
                <a:cubicBezTo>
                  <a:pt x="126" y="494"/>
                  <a:pt x="125" y="489"/>
                  <a:pt x="125" y="484"/>
                </a:cubicBezTo>
                <a:cubicBezTo>
                  <a:pt x="144" y="484"/>
                  <a:pt x="162" y="486"/>
                  <a:pt x="181" y="486"/>
                </a:cubicBezTo>
                <a:cubicBezTo>
                  <a:pt x="182" y="486"/>
                  <a:pt x="183" y="486"/>
                  <a:pt x="183" y="486"/>
                </a:cubicBezTo>
                <a:cubicBezTo>
                  <a:pt x="183" y="491"/>
                  <a:pt x="182" y="496"/>
                  <a:pt x="181" y="500"/>
                </a:cubicBezTo>
                <a:close/>
                <a:moveTo>
                  <a:pt x="184" y="478"/>
                </a:moveTo>
                <a:cubicBezTo>
                  <a:pt x="183" y="478"/>
                  <a:pt x="182" y="477"/>
                  <a:pt x="181" y="477"/>
                </a:cubicBezTo>
                <a:cubicBezTo>
                  <a:pt x="162" y="477"/>
                  <a:pt x="143" y="475"/>
                  <a:pt x="124" y="475"/>
                </a:cubicBezTo>
                <a:cubicBezTo>
                  <a:pt x="124" y="469"/>
                  <a:pt x="124" y="464"/>
                  <a:pt x="124" y="459"/>
                </a:cubicBezTo>
                <a:cubicBezTo>
                  <a:pt x="144" y="460"/>
                  <a:pt x="164" y="458"/>
                  <a:pt x="184" y="458"/>
                </a:cubicBezTo>
                <a:cubicBezTo>
                  <a:pt x="184" y="464"/>
                  <a:pt x="184" y="471"/>
                  <a:pt x="184" y="478"/>
                </a:cubicBezTo>
                <a:close/>
                <a:moveTo>
                  <a:pt x="147" y="331"/>
                </a:moveTo>
                <a:cubicBezTo>
                  <a:pt x="142" y="293"/>
                  <a:pt x="132" y="251"/>
                  <a:pt x="113" y="217"/>
                </a:cubicBezTo>
                <a:cubicBezTo>
                  <a:pt x="112" y="215"/>
                  <a:pt x="111" y="212"/>
                  <a:pt x="109" y="209"/>
                </a:cubicBezTo>
                <a:cubicBezTo>
                  <a:pt x="117" y="207"/>
                  <a:pt x="123" y="201"/>
                  <a:pt x="127" y="194"/>
                </a:cubicBezTo>
                <a:cubicBezTo>
                  <a:pt x="132" y="199"/>
                  <a:pt x="138" y="202"/>
                  <a:pt x="143" y="203"/>
                </a:cubicBezTo>
                <a:cubicBezTo>
                  <a:pt x="151" y="205"/>
                  <a:pt x="159" y="202"/>
                  <a:pt x="166" y="196"/>
                </a:cubicBezTo>
                <a:cubicBezTo>
                  <a:pt x="171" y="202"/>
                  <a:pt x="179" y="206"/>
                  <a:pt x="187" y="207"/>
                </a:cubicBezTo>
                <a:cubicBezTo>
                  <a:pt x="187" y="209"/>
                  <a:pt x="187" y="211"/>
                  <a:pt x="187" y="213"/>
                </a:cubicBezTo>
                <a:cubicBezTo>
                  <a:pt x="188" y="216"/>
                  <a:pt x="191" y="220"/>
                  <a:pt x="194" y="222"/>
                </a:cubicBezTo>
                <a:cubicBezTo>
                  <a:pt x="189" y="229"/>
                  <a:pt x="186" y="238"/>
                  <a:pt x="184" y="248"/>
                </a:cubicBezTo>
                <a:cubicBezTo>
                  <a:pt x="180" y="269"/>
                  <a:pt x="178" y="291"/>
                  <a:pt x="177" y="312"/>
                </a:cubicBezTo>
                <a:cubicBezTo>
                  <a:pt x="176" y="358"/>
                  <a:pt x="170" y="403"/>
                  <a:pt x="169" y="449"/>
                </a:cubicBezTo>
                <a:cubicBezTo>
                  <a:pt x="160" y="450"/>
                  <a:pt x="152" y="450"/>
                  <a:pt x="143" y="450"/>
                </a:cubicBezTo>
                <a:cubicBezTo>
                  <a:pt x="152" y="412"/>
                  <a:pt x="153" y="371"/>
                  <a:pt x="147" y="331"/>
                </a:cubicBezTo>
                <a:close/>
                <a:moveTo>
                  <a:pt x="118" y="173"/>
                </a:moveTo>
                <a:cubicBezTo>
                  <a:pt x="117" y="172"/>
                  <a:pt x="116" y="171"/>
                  <a:pt x="115" y="169"/>
                </a:cubicBezTo>
                <a:cubicBezTo>
                  <a:pt x="113" y="166"/>
                  <a:pt x="114" y="164"/>
                  <a:pt x="119" y="162"/>
                </a:cubicBezTo>
                <a:cubicBezTo>
                  <a:pt x="120" y="164"/>
                  <a:pt x="121" y="168"/>
                  <a:pt x="122" y="170"/>
                </a:cubicBezTo>
                <a:cubicBezTo>
                  <a:pt x="122" y="173"/>
                  <a:pt x="123" y="176"/>
                  <a:pt x="123" y="178"/>
                </a:cubicBezTo>
                <a:cubicBezTo>
                  <a:pt x="121" y="176"/>
                  <a:pt x="119" y="175"/>
                  <a:pt x="118" y="173"/>
                </a:cubicBezTo>
                <a:close/>
                <a:moveTo>
                  <a:pt x="169" y="162"/>
                </a:moveTo>
                <a:cubicBezTo>
                  <a:pt x="171" y="154"/>
                  <a:pt x="174" y="163"/>
                  <a:pt x="173" y="166"/>
                </a:cubicBezTo>
                <a:cubicBezTo>
                  <a:pt x="172" y="170"/>
                  <a:pt x="171" y="173"/>
                  <a:pt x="169" y="177"/>
                </a:cubicBezTo>
                <a:cubicBezTo>
                  <a:pt x="168" y="178"/>
                  <a:pt x="168" y="179"/>
                  <a:pt x="167" y="181"/>
                </a:cubicBezTo>
                <a:cubicBezTo>
                  <a:pt x="166" y="180"/>
                  <a:pt x="166" y="178"/>
                  <a:pt x="166" y="177"/>
                </a:cubicBezTo>
                <a:cubicBezTo>
                  <a:pt x="165" y="172"/>
                  <a:pt x="167" y="167"/>
                  <a:pt x="169" y="162"/>
                </a:cubicBezTo>
                <a:close/>
                <a:moveTo>
                  <a:pt x="275" y="236"/>
                </a:moveTo>
                <a:cubicBezTo>
                  <a:pt x="261" y="274"/>
                  <a:pt x="232" y="302"/>
                  <a:pt x="212" y="337"/>
                </a:cubicBezTo>
                <a:cubicBezTo>
                  <a:pt x="194" y="369"/>
                  <a:pt x="189" y="408"/>
                  <a:pt x="186" y="444"/>
                </a:cubicBezTo>
                <a:cubicBezTo>
                  <a:pt x="184" y="445"/>
                  <a:pt x="183" y="446"/>
                  <a:pt x="183" y="448"/>
                </a:cubicBezTo>
                <a:cubicBezTo>
                  <a:pt x="183" y="448"/>
                  <a:pt x="183" y="449"/>
                  <a:pt x="183" y="449"/>
                </a:cubicBezTo>
                <a:cubicBezTo>
                  <a:pt x="182" y="449"/>
                  <a:pt x="180" y="449"/>
                  <a:pt x="178" y="449"/>
                </a:cubicBezTo>
                <a:cubicBezTo>
                  <a:pt x="178" y="407"/>
                  <a:pt x="183" y="365"/>
                  <a:pt x="185" y="323"/>
                </a:cubicBezTo>
                <a:cubicBezTo>
                  <a:pt x="187" y="302"/>
                  <a:pt x="188" y="281"/>
                  <a:pt x="191" y="260"/>
                </a:cubicBezTo>
                <a:cubicBezTo>
                  <a:pt x="193" y="246"/>
                  <a:pt x="195" y="235"/>
                  <a:pt x="203" y="226"/>
                </a:cubicBezTo>
                <a:cubicBezTo>
                  <a:pt x="212" y="228"/>
                  <a:pt x="223" y="226"/>
                  <a:pt x="225" y="217"/>
                </a:cubicBezTo>
                <a:cubicBezTo>
                  <a:pt x="226" y="213"/>
                  <a:pt x="226" y="204"/>
                  <a:pt x="219" y="205"/>
                </a:cubicBezTo>
                <a:cubicBezTo>
                  <a:pt x="212" y="205"/>
                  <a:pt x="205" y="210"/>
                  <a:pt x="200" y="215"/>
                </a:cubicBezTo>
                <a:cubicBezTo>
                  <a:pt x="198" y="214"/>
                  <a:pt x="196" y="211"/>
                  <a:pt x="196" y="207"/>
                </a:cubicBezTo>
                <a:cubicBezTo>
                  <a:pt x="207" y="205"/>
                  <a:pt x="216" y="197"/>
                  <a:pt x="221" y="187"/>
                </a:cubicBezTo>
                <a:cubicBezTo>
                  <a:pt x="224" y="182"/>
                  <a:pt x="227" y="170"/>
                  <a:pt x="220" y="168"/>
                </a:cubicBezTo>
                <a:cubicBezTo>
                  <a:pt x="205" y="163"/>
                  <a:pt x="193" y="183"/>
                  <a:pt x="189" y="199"/>
                </a:cubicBezTo>
                <a:cubicBezTo>
                  <a:pt x="182" y="198"/>
                  <a:pt x="176" y="195"/>
                  <a:pt x="172" y="190"/>
                </a:cubicBezTo>
                <a:cubicBezTo>
                  <a:pt x="179" y="182"/>
                  <a:pt x="183" y="171"/>
                  <a:pt x="183" y="162"/>
                </a:cubicBezTo>
                <a:cubicBezTo>
                  <a:pt x="183" y="156"/>
                  <a:pt x="180" y="147"/>
                  <a:pt x="173" y="148"/>
                </a:cubicBezTo>
                <a:cubicBezTo>
                  <a:pt x="165" y="149"/>
                  <a:pt x="162" y="155"/>
                  <a:pt x="160" y="162"/>
                </a:cubicBezTo>
                <a:cubicBezTo>
                  <a:pt x="156" y="171"/>
                  <a:pt x="157" y="181"/>
                  <a:pt x="161" y="189"/>
                </a:cubicBezTo>
                <a:cubicBezTo>
                  <a:pt x="160" y="190"/>
                  <a:pt x="160" y="191"/>
                  <a:pt x="159" y="191"/>
                </a:cubicBezTo>
                <a:cubicBezTo>
                  <a:pt x="151" y="200"/>
                  <a:pt x="140" y="193"/>
                  <a:pt x="130" y="185"/>
                </a:cubicBezTo>
                <a:cubicBezTo>
                  <a:pt x="131" y="182"/>
                  <a:pt x="132" y="177"/>
                  <a:pt x="131" y="173"/>
                </a:cubicBezTo>
                <a:cubicBezTo>
                  <a:pt x="130" y="165"/>
                  <a:pt x="128" y="157"/>
                  <a:pt x="121" y="152"/>
                </a:cubicBezTo>
                <a:cubicBezTo>
                  <a:pt x="116" y="148"/>
                  <a:pt x="106" y="153"/>
                  <a:pt x="105" y="159"/>
                </a:cubicBezTo>
                <a:cubicBezTo>
                  <a:pt x="103" y="168"/>
                  <a:pt x="108" y="175"/>
                  <a:pt x="114" y="182"/>
                </a:cubicBezTo>
                <a:cubicBezTo>
                  <a:pt x="116" y="184"/>
                  <a:pt x="118" y="186"/>
                  <a:pt x="121" y="189"/>
                </a:cubicBezTo>
                <a:cubicBezTo>
                  <a:pt x="121" y="189"/>
                  <a:pt x="121" y="189"/>
                  <a:pt x="120" y="189"/>
                </a:cubicBezTo>
                <a:cubicBezTo>
                  <a:pt x="117" y="196"/>
                  <a:pt x="111" y="200"/>
                  <a:pt x="104" y="201"/>
                </a:cubicBezTo>
                <a:cubicBezTo>
                  <a:pt x="96" y="186"/>
                  <a:pt x="85" y="170"/>
                  <a:pt x="71" y="174"/>
                </a:cubicBezTo>
                <a:cubicBezTo>
                  <a:pt x="64" y="176"/>
                  <a:pt x="61" y="184"/>
                  <a:pt x="64" y="191"/>
                </a:cubicBezTo>
                <a:cubicBezTo>
                  <a:pt x="69" y="201"/>
                  <a:pt x="81" y="206"/>
                  <a:pt x="92" y="209"/>
                </a:cubicBezTo>
                <a:cubicBezTo>
                  <a:pt x="94" y="210"/>
                  <a:pt x="97" y="210"/>
                  <a:pt x="99" y="210"/>
                </a:cubicBezTo>
                <a:cubicBezTo>
                  <a:pt x="100" y="212"/>
                  <a:pt x="101" y="213"/>
                  <a:pt x="102" y="215"/>
                </a:cubicBezTo>
                <a:cubicBezTo>
                  <a:pt x="120" y="247"/>
                  <a:pt x="129" y="283"/>
                  <a:pt x="136" y="319"/>
                </a:cubicBezTo>
                <a:cubicBezTo>
                  <a:pt x="145" y="361"/>
                  <a:pt x="144" y="406"/>
                  <a:pt x="134" y="448"/>
                </a:cubicBezTo>
                <a:cubicBezTo>
                  <a:pt x="134" y="449"/>
                  <a:pt x="134" y="450"/>
                  <a:pt x="134" y="450"/>
                </a:cubicBezTo>
                <a:cubicBezTo>
                  <a:pt x="132" y="450"/>
                  <a:pt x="129" y="450"/>
                  <a:pt x="126" y="450"/>
                </a:cubicBezTo>
                <a:cubicBezTo>
                  <a:pt x="126" y="413"/>
                  <a:pt x="120" y="380"/>
                  <a:pt x="98" y="348"/>
                </a:cubicBezTo>
                <a:cubicBezTo>
                  <a:pt x="75" y="315"/>
                  <a:pt x="45" y="288"/>
                  <a:pt x="28" y="251"/>
                </a:cubicBezTo>
                <a:cubicBezTo>
                  <a:pt x="0" y="192"/>
                  <a:pt x="9" y="117"/>
                  <a:pt x="50" y="67"/>
                </a:cubicBezTo>
                <a:cubicBezTo>
                  <a:pt x="92" y="15"/>
                  <a:pt x="170" y="2"/>
                  <a:pt x="229" y="34"/>
                </a:cubicBezTo>
                <a:cubicBezTo>
                  <a:pt x="297" y="72"/>
                  <a:pt x="298" y="171"/>
                  <a:pt x="275" y="236"/>
                </a:cubicBezTo>
                <a:close/>
                <a:moveTo>
                  <a:pt x="212" y="217"/>
                </a:moveTo>
                <a:cubicBezTo>
                  <a:pt x="212" y="217"/>
                  <a:pt x="212" y="217"/>
                  <a:pt x="213" y="216"/>
                </a:cubicBezTo>
                <a:cubicBezTo>
                  <a:pt x="218" y="213"/>
                  <a:pt x="218" y="216"/>
                  <a:pt x="212" y="217"/>
                </a:cubicBezTo>
                <a:close/>
                <a:moveTo>
                  <a:pt x="197" y="197"/>
                </a:moveTo>
                <a:cubicBezTo>
                  <a:pt x="200" y="190"/>
                  <a:pt x="205" y="184"/>
                  <a:pt x="210" y="179"/>
                </a:cubicBezTo>
                <a:cubicBezTo>
                  <a:pt x="218" y="173"/>
                  <a:pt x="213" y="184"/>
                  <a:pt x="212" y="186"/>
                </a:cubicBezTo>
                <a:cubicBezTo>
                  <a:pt x="209" y="191"/>
                  <a:pt x="203" y="195"/>
                  <a:pt x="197" y="197"/>
                </a:cubicBezTo>
                <a:close/>
                <a:moveTo>
                  <a:pt x="94" y="200"/>
                </a:moveTo>
                <a:cubicBezTo>
                  <a:pt x="93" y="200"/>
                  <a:pt x="92" y="200"/>
                  <a:pt x="91" y="200"/>
                </a:cubicBezTo>
                <a:cubicBezTo>
                  <a:pt x="87" y="198"/>
                  <a:pt x="84" y="197"/>
                  <a:pt x="80" y="195"/>
                </a:cubicBezTo>
                <a:cubicBezTo>
                  <a:pt x="79" y="194"/>
                  <a:pt x="78" y="194"/>
                  <a:pt x="77" y="193"/>
                </a:cubicBezTo>
                <a:cubicBezTo>
                  <a:pt x="72" y="191"/>
                  <a:pt x="72" y="187"/>
                  <a:pt x="75" y="183"/>
                </a:cubicBezTo>
                <a:cubicBezTo>
                  <a:pt x="83" y="184"/>
                  <a:pt x="89" y="192"/>
                  <a:pt x="94" y="200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Text Box 3"/>
          <p:cNvSpPr>
            <a:spLocks noChangeArrowheads="1"/>
          </p:cNvSpPr>
          <p:nvPr/>
        </p:nvSpPr>
        <p:spPr bwMode="auto">
          <a:xfrm>
            <a:off x="5302354" y="830190"/>
            <a:ext cx="15872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sym typeface="Calibri" panose="020F0502020204030204" pitchFamily="34" charset="0"/>
              </a:rPr>
              <a:t>目 录</a:t>
            </a:r>
          </a:p>
        </p:txBody>
      </p:sp>
      <p:sp>
        <p:nvSpPr>
          <p:cNvPr id="134" name="文本框 342"/>
          <p:cNvSpPr txBox="1"/>
          <p:nvPr/>
        </p:nvSpPr>
        <p:spPr>
          <a:xfrm>
            <a:off x="5361759" y="1566203"/>
            <a:ext cx="1468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COMPANY</a:t>
            </a:r>
            <a:endParaRPr lang="zh-CN" altLang="en-US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5" name="椭圆 1"/>
          <p:cNvSpPr>
            <a:spLocks noChangeArrowheads="1"/>
          </p:cNvSpPr>
          <p:nvPr/>
        </p:nvSpPr>
        <p:spPr bwMode="auto">
          <a:xfrm rot="2700000">
            <a:off x="1797793" y="2652062"/>
            <a:ext cx="727831" cy="727831"/>
          </a:xfrm>
          <a:prstGeom prst="roundRect">
            <a:avLst/>
          </a:prstGeom>
          <a:noFill/>
          <a:ln w="12700">
            <a:solidFill>
              <a:srgbClr val="D8DB3F"/>
            </a:soli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D8DB3F"/>
              </a:solidFill>
            </a:endParaRPr>
          </a:p>
        </p:txBody>
      </p:sp>
      <p:sp>
        <p:nvSpPr>
          <p:cNvPr id="136" name="TextBox 32"/>
          <p:cNvSpPr txBox="1">
            <a:spLocks noChangeArrowheads="1"/>
          </p:cNvSpPr>
          <p:nvPr/>
        </p:nvSpPr>
        <p:spPr bwMode="auto">
          <a:xfrm>
            <a:off x="1860986" y="2730237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01</a:t>
            </a:r>
            <a:endParaRPr lang="zh-CN" altLang="en-US" sz="3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705859" y="3072116"/>
            <a:ext cx="1859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38" name="TextBox 76"/>
          <p:cNvSpPr txBox="1"/>
          <p:nvPr/>
        </p:nvSpPr>
        <p:spPr>
          <a:xfrm>
            <a:off x="2705858" y="2605766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39" name="椭圆 1"/>
          <p:cNvSpPr>
            <a:spLocks noChangeArrowheads="1"/>
          </p:cNvSpPr>
          <p:nvPr/>
        </p:nvSpPr>
        <p:spPr bwMode="auto">
          <a:xfrm rot="2700000">
            <a:off x="1797793" y="4241999"/>
            <a:ext cx="727831" cy="727831"/>
          </a:xfrm>
          <a:prstGeom prst="roundRect">
            <a:avLst/>
          </a:prstGeom>
          <a:noFill/>
          <a:ln w="12700">
            <a:solidFill>
              <a:srgbClr val="D8DB3F"/>
            </a:soli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D8DB3F"/>
              </a:solidFill>
            </a:endParaRPr>
          </a:p>
        </p:txBody>
      </p:sp>
      <p:sp>
        <p:nvSpPr>
          <p:cNvPr id="140" name="TextBox 32"/>
          <p:cNvSpPr txBox="1">
            <a:spLocks noChangeArrowheads="1"/>
          </p:cNvSpPr>
          <p:nvPr/>
        </p:nvSpPr>
        <p:spPr bwMode="auto">
          <a:xfrm>
            <a:off x="1860986" y="432017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03</a:t>
            </a:r>
            <a:endParaRPr lang="zh-CN" altLang="en-US" sz="3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2705859" y="4662053"/>
            <a:ext cx="1859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42" name="TextBox 76"/>
          <p:cNvSpPr txBox="1"/>
          <p:nvPr/>
        </p:nvSpPr>
        <p:spPr>
          <a:xfrm>
            <a:off x="2705858" y="4195703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43" name="椭圆 1"/>
          <p:cNvSpPr>
            <a:spLocks noChangeArrowheads="1"/>
          </p:cNvSpPr>
          <p:nvPr/>
        </p:nvSpPr>
        <p:spPr bwMode="auto">
          <a:xfrm rot="2700000">
            <a:off x="6827324" y="2652062"/>
            <a:ext cx="727831" cy="727831"/>
          </a:xfrm>
          <a:prstGeom prst="roundRect">
            <a:avLst/>
          </a:prstGeom>
          <a:noFill/>
          <a:ln w="12700">
            <a:solidFill>
              <a:srgbClr val="D8DB3F"/>
            </a:soli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D8DB3F"/>
              </a:solidFill>
            </a:endParaRPr>
          </a:p>
        </p:txBody>
      </p:sp>
      <p:sp>
        <p:nvSpPr>
          <p:cNvPr id="144" name="TextBox 32"/>
          <p:cNvSpPr txBox="1">
            <a:spLocks noChangeArrowheads="1"/>
          </p:cNvSpPr>
          <p:nvPr/>
        </p:nvSpPr>
        <p:spPr bwMode="auto">
          <a:xfrm>
            <a:off x="6890517" y="2730237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02</a:t>
            </a:r>
            <a:endParaRPr lang="zh-CN" altLang="en-US" sz="3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7735390" y="3072116"/>
            <a:ext cx="1859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46" name="TextBox 76"/>
          <p:cNvSpPr txBox="1"/>
          <p:nvPr/>
        </p:nvSpPr>
        <p:spPr>
          <a:xfrm>
            <a:off x="7735389" y="2605766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47" name="椭圆 1"/>
          <p:cNvSpPr>
            <a:spLocks noChangeArrowheads="1"/>
          </p:cNvSpPr>
          <p:nvPr/>
        </p:nvSpPr>
        <p:spPr bwMode="auto">
          <a:xfrm rot="2700000">
            <a:off x="6827324" y="4241999"/>
            <a:ext cx="727831" cy="727831"/>
          </a:xfrm>
          <a:prstGeom prst="roundRect">
            <a:avLst/>
          </a:prstGeom>
          <a:noFill/>
          <a:ln w="12700">
            <a:solidFill>
              <a:srgbClr val="D8DB3F"/>
            </a:soli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D8DB3F"/>
              </a:solidFill>
            </a:endParaRPr>
          </a:p>
        </p:txBody>
      </p:sp>
      <p:sp>
        <p:nvSpPr>
          <p:cNvPr id="148" name="TextBox 32"/>
          <p:cNvSpPr txBox="1">
            <a:spLocks noChangeArrowheads="1"/>
          </p:cNvSpPr>
          <p:nvPr/>
        </p:nvSpPr>
        <p:spPr bwMode="auto">
          <a:xfrm>
            <a:off x="6890517" y="432017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04</a:t>
            </a:r>
            <a:endParaRPr lang="zh-CN" altLang="en-US" sz="3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7735390" y="4662053"/>
            <a:ext cx="1859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50" name="TextBox 76"/>
          <p:cNvSpPr txBox="1"/>
          <p:nvPr/>
        </p:nvSpPr>
        <p:spPr>
          <a:xfrm>
            <a:off x="7735389" y="4195703"/>
            <a:ext cx="289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六边形 100"/>
          <p:cNvSpPr/>
          <p:nvPr/>
        </p:nvSpPr>
        <p:spPr>
          <a:xfrm rot="16200000">
            <a:off x="6035347" y="3735484"/>
            <a:ext cx="1551808" cy="1337766"/>
          </a:xfrm>
          <a:prstGeom prst="hexagon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02" name="六边形 101"/>
          <p:cNvSpPr/>
          <p:nvPr/>
        </p:nvSpPr>
        <p:spPr>
          <a:xfrm rot="16200000">
            <a:off x="4604846" y="3735485"/>
            <a:ext cx="1551809" cy="1337767"/>
          </a:xfrm>
          <a:prstGeom prst="hexagon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</a:endParaRPr>
          </a:p>
        </p:txBody>
      </p:sp>
      <p:sp>
        <p:nvSpPr>
          <p:cNvPr id="103" name="六边形 102"/>
          <p:cNvSpPr/>
          <p:nvPr/>
        </p:nvSpPr>
        <p:spPr>
          <a:xfrm rot="16200000">
            <a:off x="5320096" y="2432586"/>
            <a:ext cx="1551808" cy="1337766"/>
          </a:xfrm>
          <a:prstGeom prst="hexagon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069397" y="4127042"/>
            <a:ext cx="622708" cy="554653"/>
            <a:chOff x="10034270" y="674688"/>
            <a:chExt cx="290513" cy="258763"/>
          </a:xfrm>
          <a:solidFill>
            <a:srgbClr val="2E3A38"/>
          </a:solidFill>
        </p:grpSpPr>
        <p:sp>
          <p:nvSpPr>
            <p:cNvPr id="105" name="Freeform 75"/>
            <p:cNvSpPr/>
            <p:nvPr/>
          </p:nvSpPr>
          <p:spPr bwMode="auto">
            <a:xfrm>
              <a:off x="10061258" y="722313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  <p:sp>
          <p:nvSpPr>
            <p:cNvPr id="106" name="Freeform 76"/>
            <p:cNvSpPr/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742228" y="2731696"/>
            <a:ext cx="707544" cy="739545"/>
            <a:chOff x="9734233" y="5894388"/>
            <a:chExt cx="315912" cy="330200"/>
          </a:xfrm>
          <a:solidFill>
            <a:srgbClr val="2E3A38"/>
          </a:solidFill>
        </p:grpSpPr>
        <p:sp>
          <p:nvSpPr>
            <p:cNvPr id="108" name="Freeform 78"/>
            <p:cNvSpPr/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  <p:sp>
          <p:nvSpPr>
            <p:cNvPr id="109" name="Freeform 79"/>
            <p:cNvSpPr/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  <p:sp>
          <p:nvSpPr>
            <p:cNvPr id="110" name="Freeform 80"/>
            <p:cNvSpPr/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505001" y="4215512"/>
            <a:ext cx="612499" cy="377709"/>
            <a:chOff x="6213158" y="2928938"/>
            <a:chExt cx="285750" cy="176213"/>
          </a:xfrm>
          <a:solidFill>
            <a:srgbClr val="2E3A38"/>
          </a:solidFill>
        </p:grpSpPr>
        <p:sp>
          <p:nvSpPr>
            <p:cNvPr id="112" name="Freeform 82"/>
            <p:cNvSpPr/>
            <p:nvPr/>
          </p:nvSpPr>
          <p:spPr bwMode="auto">
            <a:xfrm>
              <a:off x="6227445" y="2928938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  <p:sp>
          <p:nvSpPr>
            <p:cNvPr id="113" name="Freeform 83"/>
            <p:cNvSpPr/>
            <p:nvPr/>
          </p:nvSpPr>
          <p:spPr bwMode="auto">
            <a:xfrm>
              <a:off x="6213158" y="2947988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</a:endParaRPr>
            </a:p>
          </p:txBody>
        </p:sp>
      </p:grpSp>
      <p:sp>
        <p:nvSpPr>
          <p:cNvPr id="114" name="TextBox 76"/>
          <p:cNvSpPr txBox="1"/>
          <p:nvPr/>
        </p:nvSpPr>
        <p:spPr>
          <a:xfrm>
            <a:off x="7753745" y="4098839"/>
            <a:ext cx="1631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7753745" y="4468171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6" name="TextBox 76"/>
          <p:cNvSpPr txBox="1"/>
          <p:nvPr/>
        </p:nvSpPr>
        <p:spPr>
          <a:xfrm>
            <a:off x="3019023" y="4098839"/>
            <a:ext cx="1419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619860" y="4468171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8" name="TextBox 76"/>
          <p:cNvSpPr txBox="1"/>
          <p:nvPr/>
        </p:nvSpPr>
        <p:spPr>
          <a:xfrm>
            <a:off x="6956880" y="1976927"/>
            <a:ext cx="1631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6956880" y="2346259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Freeform 7"/>
          <p:cNvSpPr/>
          <p:nvPr/>
        </p:nvSpPr>
        <p:spPr bwMode="auto">
          <a:xfrm>
            <a:off x="2007855" y="2009549"/>
            <a:ext cx="2393950" cy="2033588"/>
          </a:xfrm>
          <a:custGeom>
            <a:avLst/>
            <a:gdLst>
              <a:gd name="T0" fmla="*/ 545 w 637"/>
              <a:gd name="T1" fmla="*/ 480 h 540"/>
              <a:gd name="T2" fmla="*/ 526 w 637"/>
              <a:gd name="T3" fmla="*/ 442 h 540"/>
              <a:gd name="T4" fmla="*/ 527 w 637"/>
              <a:gd name="T5" fmla="*/ 306 h 540"/>
              <a:gd name="T6" fmla="*/ 584 w 637"/>
              <a:gd name="T7" fmla="*/ 323 h 540"/>
              <a:gd name="T8" fmla="*/ 572 w 637"/>
              <a:gd name="T9" fmla="*/ 191 h 540"/>
              <a:gd name="T10" fmla="*/ 509 w 637"/>
              <a:gd name="T11" fmla="*/ 147 h 540"/>
              <a:gd name="T12" fmla="*/ 538 w 637"/>
              <a:gd name="T13" fmla="*/ 34 h 540"/>
              <a:gd name="T14" fmla="*/ 422 w 637"/>
              <a:gd name="T15" fmla="*/ 8 h 540"/>
              <a:gd name="T16" fmla="*/ 378 w 637"/>
              <a:gd name="T17" fmla="*/ 71 h 540"/>
              <a:gd name="T18" fmla="*/ 282 w 637"/>
              <a:gd name="T19" fmla="*/ 116 h 540"/>
              <a:gd name="T20" fmla="*/ 246 w 637"/>
              <a:gd name="T21" fmla="*/ 81 h 540"/>
              <a:gd name="T22" fmla="*/ 263 w 637"/>
              <a:gd name="T23" fmla="*/ 23 h 540"/>
              <a:gd name="T24" fmla="*/ 174 w 637"/>
              <a:gd name="T25" fmla="*/ 13 h 540"/>
              <a:gd name="T26" fmla="*/ 88 w 637"/>
              <a:gd name="T27" fmla="*/ 39 h 540"/>
              <a:gd name="T28" fmla="*/ 102 w 637"/>
              <a:gd name="T29" fmla="*/ 214 h 540"/>
              <a:gd name="T30" fmla="*/ 50 w 637"/>
              <a:gd name="T31" fmla="*/ 198 h 540"/>
              <a:gd name="T32" fmla="*/ 11 w 637"/>
              <a:gd name="T33" fmla="*/ 298 h 540"/>
              <a:gd name="T34" fmla="*/ 104 w 637"/>
              <a:gd name="T35" fmla="*/ 312 h 540"/>
              <a:gd name="T36" fmla="*/ 114 w 637"/>
              <a:gd name="T37" fmla="*/ 404 h 540"/>
              <a:gd name="T38" fmla="*/ 92 w 637"/>
              <a:gd name="T39" fmla="*/ 489 h 540"/>
              <a:gd name="T40" fmla="*/ 268 w 637"/>
              <a:gd name="T41" fmla="*/ 497 h 540"/>
              <a:gd name="T42" fmla="*/ 250 w 637"/>
              <a:gd name="T43" fmla="*/ 444 h 540"/>
              <a:gd name="T44" fmla="*/ 349 w 637"/>
              <a:gd name="T45" fmla="*/ 406 h 540"/>
              <a:gd name="T46" fmla="*/ 366 w 637"/>
              <a:gd name="T47" fmla="*/ 498 h 540"/>
              <a:gd name="T48" fmla="*/ 545 w 637"/>
              <a:gd name="T49" fmla="*/ 48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37" h="540">
                <a:moveTo>
                  <a:pt x="545" y="480"/>
                </a:moveTo>
                <a:cubicBezTo>
                  <a:pt x="533" y="477"/>
                  <a:pt x="529" y="453"/>
                  <a:pt x="526" y="442"/>
                </a:cubicBezTo>
                <a:cubicBezTo>
                  <a:pt x="517" y="413"/>
                  <a:pt x="496" y="316"/>
                  <a:pt x="527" y="306"/>
                </a:cubicBezTo>
                <a:cubicBezTo>
                  <a:pt x="548" y="305"/>
                  <a:pt x="557" y="325"/>
                  <a:pt x="584" y="323"/>
                </a:cubicBezTo>
                <a:cubicBezTo>
                  <a:pt x="637" y="321"/>
                  <a:pt x="637" y="179"/>
                  <a:pt x="572" y="191"/>
                </a:cubicBezTo>
                <a:cubicBezTo>
                  <a:pt x="552" y="195"/>
                  <a:pt x="502" y="248"/>
                  <a:pt x="509" y="147"/>
                </a:cubicBezTo>
                <a:cubicBezTo>
                  <a:pt x="511" y="123"/>
                  <a:pt x="522" y="43"/>
                  <a:pt x="538" y="34"/>
                </a:cubicBezTo>
                <a:cubicBezTo>
                  <a:pt x="520" y="21"/>
                  <a:pt x="450" y="10"/>
                  <a:pt x="422" y="8"/>
                </a:cubicBezTo>
                <a:cubicBezTo>
                  <a:pt x="322" y="0"/>
                  <a:pt x="374" y="52"/>
                  <a:pt x="378" y="71"/>
                </a:cubicBezTo>
                <a:cubicBezTo>
                  <a:pt x="388" y="118"/>
                  <a:pt x="323" y="125"/>
                  <a:pt x="282" y="116"/>
                </a:cubicBezTo>
                <a:cubicBezTo>
                  <a:pt x="264" y="112"/>
                  <a:pt x="247" y="102"/>
                  <a:pt x="246" y="81"/>
                </a:cubicBezTo>
                <a:cubicBezTo>
                  <a:pt x="245" y="52"/>
                  <a:pt x="266" y="51"/>
                  <a:pt x="263" y="23"/>
                </a:cubicBezTo>
                <a:cubicBezTo>
                  <a:pt x="239" y="3"/>
                  <a:pt x="214" y="7"/>
                  <a:pt x="174" y="13"/>
                </a:cubicBezTo>
                <a:cubicBezTo>
                  <a:pt x="148" y="17"/>
                  <a:pt x="106" y="26"/>
                  <a:pt x="88" y="39"/>
                </a:cubicBezTo>
                <a:cubicBezTo>
                  <a:pt x="91" y="53"/>
                  <a:pt x="142" y="196"/>
                  <a:pt x="102" y="214"/>
                </a:cubicBezTo>
                <a:cubicBezTo>
                  <a:pt x="86" y="220"/>
                  <a:pt x="72" y="200"/>
                  <a:pt x="50" y="198"/>
                </a:cubicBezTo>
                <a:cubicBezTo>
                  <a:pt x="4" y="194"/>
                  <a:pt x="0" y="257"/>
                  <a:pt x="11" y="298"/>
                </a:cubicBezTo>
                <a:cubicBezTo>
                  <a:pt x="30" y="363"/>
                  <a:pt x="75" y="308"/>
                  <a:pt x="104" y="312"/>
                </a:cubicBezTo>
                <a:cubicBezTo>
                  <a:pt x="124" y="332"/>
                  <a:pt x="119" y="369"/>
                  <a:pt x="114" y="404"/>
                </a:cubicBezTo>
                <a:cubicBezTo>
                  <a:pt x="110" y="434"/>
                  <a:pt x="95" y="466"/>
                  <a:pt x="92" y="489"/>
                </a:cubicBezTo>
                <a:cubicBezTo>
                  <a:pt x="115" y="495"/>
                  <a:pt x="256" y="540"/>
                  <a:pt x="268" y="497"/>
                </a:cubicBezTo>
                <a:cubicBezTo>
                  <a:pt x="273" y="481"/>
                  <a:pt x="251" y="469"/>
                  <a:pt x="250" y="444"/>
                </a:cubicBezTo>
                <a:cubicBezTo>
                  <a:pt x="248" y="401"/>
                  <a:pt x="311" y="397"/>
                  <a:pt x="349" y="406"/>
                </a:cubicBezTo>
                <a:cubicBezTo>
                  <a:pt x="418" y="422"/>
                  <a:pt x="359" y="481"/>
                  <a:pt x="366" y="498"/>
                </a:cubicBezTo>
                <a:cubicBezTo>
                  <a:pt x="380" y="531"/>
                  <a:pt x="524" y="500"/>
                  <a:pt x="545" y="480"/>
                </a:cubicBezTo>
              </a:path>
            </a:pathLst>
          </a:custGeom>
          <a:solidFill>
            <a:srgbClr val="D8DB3F">
              <a:alpha val="90000"/>
            </a:srgbClr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TextBox 76"/>
          <p:cNvSpPr txBox="1"/>
          <p:nvPr/>
        </p:nvSpPr>
        <p:spPr>
          <a:xfrm>
            <a:off x="2643187" y="2654344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</a:t>
            </a:r>
            <a:endParaRPr lang="en-US" altLang="zh-CN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840333" y="4269285"/>
            <a:ext cx="272899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4" name="Freeform 7"/>
          <p:cNvSpPr/>
          <p:nvPr/>
        </p:nvSpPr>
        <p:spPr bwMode="auto">
          <a:xfrm>
            <a:off x="7835857" y="2009549"/>
            <a:ext cx="2393950" cy="2033588"/>
          </a:xfrm>
          <a:custGeom>
            <a:avLst/>
            <a:gdLst>
              <a:gd name="T0" fmla="*/ 545 w 637"/>
              <a:gd name="T1" fmla="*/ 480 h 540"/>
              <a:gd name="T2" fmla="*/ 526 w 637"/>
              <a:gd name="T3" fmla="*/ 442 h 540"/>
              <a:gd name="T4" fmla="*/ 527 w 637"/>
              <a:gd name="T5" fmla="*/ 306 h 540"/>
              <a:gd name="T6" fmla="*/ 584 w 637"/>
              <a:gd name="T7" fmla="*/ 323 h 540"/>
              <a:gd name="T8" fmla="*/ 572 w 637"/>
              <a:gd name="T9" fmla="*/ 191 h 540"/>
              <a:gd name="T10" fmla="*/ 509 w 637"/>
              <a:gd name="T11" fmla="*/ 147 h 540"/>
              <a:gd name="T12" fmla="*/ 538 w 637"/>
              <a:gd name="T13" fmla="*/ 34 h 540"/>
              <a:gd name="T14" fmla="*/ 422 w 637"/>
              <a:gd name="T15" fmla="*/ 8 h 540"/>
              <a:gd name="T16" fmla="*/ 378 w 637"/>
              <a:gd name="T17" fmla="*/ 71 h 540"/>
              <a:gd name="T18" fmla="*/ 282 w 637"/>
              <a:gd name="T19" fmla="*/ 116 h 540"/>
              <a:gd name="T20" fmla="*/ 246 w 637"/>
              <a:gd name="T21" fmla="*/ 81 h 540"/>
              <a:gd name="T22" fmla="*/ 263 w 637"/>
              <a:gd name="T23" fmla="*/ 23 h 540"/>
              <a:gd name="T24" fmla="*/ 174 w 637"/>
              <a:gd name="T25" fmla="*/ 13 h 540"/>
              <a:gd name="T26" fmla="*/ 88 w 637"/>
              <a:gd name="T27" fmla="*/ 39 h 540"/>
              <a:gd name="T28" fmla="*/ 102 w 637"/>
              <a:gd name="T29" fmla="*/ 214 h 540"/>
              <a:gd name="T30" fmla="*/ 50 w 637"/>
              <a:gd name="T31" fmla="*/ 198 h 540"/>
              <a:gd name="T32" fmla="*/ 11 w 637"/>
              <a:gd name="T33" fmla="*/ 298 h 540"/>
              <a:gd name="T34" fmla="*/ 104 w 637"/>
              <a:gd name="T35" fmla="*/ 312 h 540"/>
              <a:gd name="T36" fmla="*/ 114 w 637"/>
              <a:gd name="T37" fmla="*/ 404 h 540"/>
              <a:gd name="T38" fmla="*/ 92 w 637"/>
              <a:gd name="T39" fmla="*/ 489 h 540"/>
              <a:gd name="T40" fmla="*/ 268 w 637"/>
              <a:gd name="T41" fmla="*/ 497 h 540"/>
              <a:gd name="T42" fmla="*/ 250 w 637"/>
              <a:gd name="T43" fmla="*/ 444 h 540"/>
              <a:gd name="T44" fmla="*/ 349 w 637"/>
              <a:gd name="T45" fmla="*/ 406 h 540"/>
              <a:gd name="T46" fmla="*/ 366 w 637"/>
              <a:gd name="T47" fmla="*/ 498 h 540"/>
              <a:gd name="T48" fmla="*/ 545 w 637"/>
              <a:gd name="T49" fmla="*/ 48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37" h="540">
                <a:moveTo>
                  <a:pt x="545" y="480"/>
                </a:moveTo>
                <a:cubicBezTo>
                  <a:pt x="533" y="477"/>
                  <a:pt x="529" y="453"/>
                  <a:pt x="526" y="442"/>
                </a:cubicBezTo>
                <a:cubicBezTo>
                  <a:pt x="517" y="413"/>
                  <a:pt x="496" y="316"/>
                  <a:pt x="527" y="306"/>
                </a:cubicBezTo>
                <a:cubicBezTo>
                  <a:pt x="548" y="305"/>
                  <a:pt x="557" y="325"/>
                  <a:pt x="584" y="323"/>
                </a:cubicBezTo>
                <a:cubicBezTo>
                  <a:pt x="637" y="321"/>
                  <a:pt x="637" y="179"/>
                  <a:pt x="572" y="191"/>
                </a:cubicBezTo>
                <a:cubicBezTo>
                  <a:pt x="552" y="195"/>
                  <a:pt x="502" y="248"/>
                  <a:pt x="509" y="147"/>
                </a:cubicBezTo>
                <a:cubicBezTo>
                  <a:pt x="511" y="123"/>
                  <a:pt x="522" y="43"/>
                  <a:pt x="538" y="34"/>
                </a:cubicBezTo>
                <a:cubicBezTo>
                  <a:pt x="520" y="21"/>
                  <a:pt x="450" y="10"/>
                  <a:pt x="422" y="8"/>
                </a:cubicBezTo>
                <a:cubicBezTo>
                  <a:pt x="322" y="0"/>
                  <a:pt x="374" y="52"/>
                  <a:pt x="378" y="71"/>
                </a:cubicBezTo>
                <a:cubicBezTo>
                  <a:pt x="388" y="118"/>
                  <a:pt x="323" y="125"/>
                  <a:pt x="282" y="116"/>
                </a:cubicBezTo>
                <a:cubicBezTo>
                  <a:pt x="264" y="112"/>
                  <a:pt x="247" y="102"/>
                  <a:pt x="246" y="81"/>
                </a:cubicBezTo>
                <a:cubicBezTo>
                  <a:pt x="245" y="52"/>
                  <a:pt x="266" y="51"/>
                  <a:pt x="263" y="23"/>
                </a:cubicBezTo>
                <a:cubicBezTo>
                  <a:pt x="239" y="3"/>
                  <a:pt x="214" y="7"/>
                  <a:pt x="174" y="13"/>
                </a:cubicBezTo>
                <a:cubicBezTo>
                  <a:pt x="148" y="17"/>
                  <a:pt x="106" y="26"/>
                  <a:pt x="88" y="39"/>
                </a:cubicBezTo>
                <a:cubicBezTo>
                  <a:pt x="91" y="53"/>
                  <a:pt x="142" y="196"/>
                  <a:pt x="102" y="214"/>
                </a:cubicBezTo>
                <a:cubicBezTo>
                  <a:pt x="86" y="220"/>
                  <a:pt x="72" y="200"/>
                  <a:pt x="50" y="198"/>
                </a:cubicBezTo>
                <a:cubicBezTo>
                  <a:pt x="4" y="194"/>
                  <a:pt x="0" y="257"/>
                  <a:pt x="11" y="298"/>
                </a:cubicBezTo>
                <a:cubicBezTo>
                  <a:pt x="30" y="363"/>
                  <a:pt x="75" y="308"/>
                  <a:pt x="104" y="312"/>
                </a:cubicBezTo>
                <a:cubicBezTo>
                  <a:pt x="124" y="332"/>
                  <a:pt x="119" y="369"/>
                  <a:pt x="114" y="404"/>
                </a:cubicBezTo>
                <a:cubicBezTo>
                  <a:pt x="110" y="434"/>
                  <a:pt x="95" y="466"/>
                  <a:pt x="92" y="489"/>
                </a:cubicBezTo>
                <a:cubicBezTo>
                  <a:pt x="115" y="495"/>
                  <a:pt x="256" y="540"/>
                  <a:pt x="268" y="497"/>
                </a:cubicBezTo>
                <a:cubicBezTo>
                  <a:pt x="273" y="481"/>
                  <a:pt x="251" y="469"/>
                  <a:pt x="250" y="444"/>
                </a:cubicBezTo>
                <a:cubicBezTo>
                  <a:pt x="248" y="401"/>
                  <a:pt x="311" y="397"/>
                  <a:pt x="349" y="406"/>
                </a:cubicBezTo>
                <a:cubicBezTo>
                  <a:pt x="418" y="422"/>
                  <a:pt x="359" y="481"/>
                  <a:pt x="366" y="498"/>
                </a:cubicBezTo>
                <a:cubicBezTo>
                  <a:pt x="380" y="531"/>
                  <a:pt x="524" y="500"/>
                  <a:pt x="545" y="480"/>
                </a:cubicBezTo>
              </a:path>
            </a:pathLst>
          </a:custGeom>
          <a:solidFill>
            <a:srgbClr val="D8DB3F">
              <a:alpha val="90000"/>
            </a:srgbClr>
          </a:solidFill>
          <a:ln w="381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TextBox 76"/>
          <p:cNvSpPr txBox="1"/>
          <p:nvPr/>
        </p:nvSpPr>
        <p:spPr>
          <a:xfrm>
            <a:off x="8471189" y="2654344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</a:t>
            </a:r>
            <a:endParaRPr lang="en-US" altLang="zh-CN" b="1" dirty="0">
              <a:solidFill>
                <a:srgbClr val="2E3A38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b="1" dirty="0">
                <a:solidFill>
                  <a:srgbClr val="2E3A38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标题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7668335" y="4269285"/>
            <a:ext cx="272899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aphicFrame>
        <p:nvGraphicFramePr>
          <p:cNvPr id="101" name="Chart 2"/>
          <p:cNvGraphicFramePr/>
          <p:nvPr/>
        </p:nvGraphicFramePr>
        <p:xfrm>
          <a:off x="866930" y="1318890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" name="Content Placeholder 2"/>
          <p:cNvSpPr txBox="1"/>
          <p:nvPr/>
        </p:nvSpPr>
        <p:spPr>
          <a:xfrm>
            <a:off x="1648491" y="2079581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73%</a:t>
            </a:r>
          </a:p>
        </p:txBody>
      </p:sp>
      <p:graphicFrame>
        <p:nvGraphicFramePr>
          <p:cNvPr id="103" name="Chart 39"/>
          <p:cNvGraphicFramePr/>
          <p:nvPr/>
        </p:nvGraphicFramePr>
        <p:xfrm>
          <a:off x="3454520" y="1318890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4" name="Content Placeholder 2"/>
          <p:cNvSpPr txBox="1"/>
          <p:nvPr/>
        </p:nvSpPr>
        <p:spPr>
          <a:xfrm>
            <a:off x="4240561" y="2079581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87%</a:t>
            </a:r>
          </a:p>
        </p:txBody>
      </p:sp>
      <p:graphicFrame>
        <p:nvGraphicFramePr>
          <p:cNvPr id="105" name="Chart 47"/>
          <p:cNvGraphicFramePr/>
          <p:nvPr/>
        </p:nvGraphicFramePr>
        <p:xfrm>
          <a:off x="6042110" y="1318890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6" name="Content Placeholder 2"/>
          <p:cNvSpPr txBox="1"/>
          <p:nvPr/>
        </p:nvSpPr>
        <p:spPr>
          <a:xfrm>
            <a:off x="6832633" y="2079581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35%</a:t>
            </a:r>
          </a:p>
        </p:txBody>
      </p:sp>
      <p:graphicFrame>
        <p:nvGraphicFramePr>
          <p:cNvPr id="107" name="Chart 51"/>
          <p:cNvGraphicFramePr/>
          <p:nvPr/>
        </p:nvGraphicFramePr>
        <p:xfrm>
          <a:off x="8629699" y="1318890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8" name="Content Placeholder 2"/>
          <p:cNvSpPr txBox="1"/>
          <p:nvPr/>
        </p:nvSpPr>
        <p:spPr>
          <a:xfrm>
            <a:off x="9420222" y="2079581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35%</a:t>
            </a:r>
          </a:p>
        </p:txBody>
      </p:sp>
      <p:sp>
        <p:nvSpPr>
          <p:cNvPr id="109" name="Content Placeholder 2"/>
          <p:cNvSpPr txBox="1"/>
          <p:nvPr/>
        </p:nvSpPr>
        <p:spPr>
          <a:xfrm>
            <a:off x="1335442" y="3722940"/>
            <a:ext cx="1758942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$87,453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1140378" y="4298264"/>
            <a:ext cx="2149071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Content Placeholder 2"/>
          <p:cNvSpPr txBox="1"/>
          <p:nvPr/>
        </p:nvSpPr>
        <p:spPr>
          <a:xfrm>
            <a:off x="3922734" y="3722940"/>
            <a:ext cx="1758942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$76,000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3727670" y="4298264"/>
            <a:ext cx="2149071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3" name="Content Placeholder 2"/>
          <p:cNvSpPr txBox="1"/>
          <p:nvPr/>
        </p:nvSpPr>
        <p:spPr>
          <a:xfrm>
            <a:off x="6510324" y="3722940"/>
            <a:ext cx="1758942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$46,000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315260" y="4298264"/>
            <a:ext cx="2149071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5" name="Content Placeholder 2"/>
          <p:cNvSpPr txBox="1"/>
          <p:nvPr/>
        </p:nvSpPr>
        <p:spPr>
          <a:xfrm>
            <a:off x="9097913" y="3722940"/>
            <a:ext cx="1758942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$86,000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8902849" y="4298264"/>
            <a:ext cx="2149071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6879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974101" y="3644065"/>
            <a:ext cx="3035541" cy="1913328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790624" y="3878837"/>
            <a:ext cx="3054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25" name="TextBox 76"/>
          <p:cNvSpPr txBox="1"/>
          <p:nvPr/>
        </p:nvSpPr>
        <p:spPr>
          <a:xfrm>
            <a:off x="790624" y="3382455"/>
            <a:ext cx="3994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28" name="TextBox 76"/>
          <p:cNvSpPr txBox="1"/>
          <p:nvPr/>
        </p:nvSpPr>
        <p:spPr>
          <a:xfrm>
            <a:off x="790624" y="2120209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第四课</a:t>
            </a:r>
          </a:p>
        </p:txBody>
      </p:sp>
      <p:sp>
        <p:nvSpPr>
          <p:cNvPr id="129" name="文本框 21"/>
          <p:cNvSpPr txBox="1"/>
          <p:nvPr/>
        </p:nvSpPr>
        <p:spPr>
          <a:xfrm>
            <a:off x="790624" y="5767289"/>
            <a:ext cx="6547857" cy="55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1200" dirty="0" err="1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dataa</a:t>
            </a:r>
            <a:endParaRPr lang="zh-CN" altLang="en-US" sz="1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198615" y="3442052"/>
            <a:ext cx="2913063" cy="2700338"/>
          </a:xfrm>
          <a:custGeom>
            <a:avLst/>
            <a:gdLst>
              <a:gd name="T0" fmla="*/ 307 w 367"/>
              <a:gd name="T1" fmla="*/ 190 h 340"/>
              <a:gd name="T2" fmla="*/ 105 w 367"/>
              <a:gd name="T3" fmla="*/ 7 h 340"/>
              <a:gd name="T4" fmla="*/ 15 w 367"/>
              <a:gd name="T5" fmla="*/ 308 h 340"/>
              <a:gd name="T6" fmla="*/ 67 w 367"/>
              <a:gd name="T7" fmla="*/ 196 h 340"/>
              <a:gd name="T8" fmla="*/ 119 w 367"/>
              <a:gd name="T9" fmla="*/ 183 h 340"/>
              <a:gd name="T10" fmla="*/ 293 w 367"/>
              <a:gd name="T11" fmla="*/ 195 h 340"/>
              <a:gd name="T12" fmla="*/ 278 w 367"/>
              <a:gd name="T13" fmla="*/ 203 h 340"/>
              <a:gd name="T14" fmla="*/ 167 w 367"/>
              <a:gd name="T15" fmla="*/ 289 h 340"/>
              <a:gd name="T16" fmla="*/ 227 w 367"/>
              <a:gd name="T17" fmla="*/ 195 h 340"/>
              <a:gd name="T18" fmla="*/ 113 w 367"/>
              <a:gd name="T19" fmla="*/ 316 h 340"/>
              <a:gd name="T20" fmla="*/ 174 w 367"/>
              <a:gd name="T21" fmla="*/ 239 h 340"/>
              <a:gd name="T22" fmla="*/ 82 w 367"/>
              <a:gd name="T23" fmla="*/ 283 h 340"/>
              <a:gd name="T24" fmla="*/ 155 w 367"/>
              <a:gd name="T25" fmla="*/ 217 h 340"/>
              <a:gd name="T26" fmla="*/ 116 w 367"/>
              <a:gd name="T27" fmla="*/ 273 h 340"/>
              <a:gd name="T28" fmla="*/ 35 w 367"/>
              <a:gd name="T29" fmla="*/ 305 h 340"/>
              <a:gd name="T30" fmla="*/ 134 w 367"/>
              <a:gd name="T31" fmla="*/ 207 h 340"/>
              <a:gd name="T32" fmla="*/ 139 w 367"/>
              <a:gd name="T33" fmla="*/ 201 h 340"/>
              <a:gd name="T34" fmla="*/ 18 w 367"/>
              <a:gd name="T35" fmla="*/ 279 h 340"/>
              <a:gd name="T36" fmla="*/ 105 w 367"/>
              <a:gd name="T37" fmla="*/ 194 h 340"/>
              <a:gd name="T38" fmla="*/ 24 w 367"/>
              <a:gd name="T39" fmla="*/ 260 h 340"/>
              <a:gd name="T40" fmla="*/ 19 w 367"/>
              <a:gd name="T41" fmla="*/ 297 h 340"/>
              <a:gd name="T42" fmla="*/ 118 w 367"/>
              <a:gd name="T43" fmla="*/ 223 h 340"/>
              <a:gd name="T44" fmla="*/ 150 w 367"/>
              <a:gd name="T45" fmla="*/ 219 h 340"/>
              <a:gd name="T46" fmla="*/ 30 w 367"/>
              <a:gd name="T47" fmla="*/ 311 h 340"/>
              <a:gd name="T48" fmla="*/ 118 w 367"/>
              <a:gd name="T49" fmla="*/ 268 h 340"/>
              <a:gd name="T50" fmla="*/ 176 w 367"/>
              <a:gd name="T51" fmla="*/ 233 h 340"/>
              <a:gd name="T52" fmla="*/ 150 w 367"/>
              <a:gd name="T53" fmla="*/ 266 h 340"/>
              <a:gd name="T54" fmla="*/ 107 w 367"/>
              <a:gd name="T55" fmla="*/ 320 h 340"/>
              <a:gd name="T56" fmla="*/ 135 w 367"/>
              <a:gd name="T57" fmla="*/ 275 h 340"/>
              <a:gd name="T58" fmla="*/ 228 w 367"/>
              <a:gd name="T59" fmla="*/ 210 h 340"/>
              <a:gd name="T60" fmla="*/ 136 w 367"/>
              <a:gd name="T61" fmla="*/ 319 h 340"/>
              <a:gd name="T62" fmla="*/ 263 w 367"/>
              <a:gd name="T63" fmla="*/ 203 h 340"/>
              <a:gd name="T64" fmla="*/ 171 w 367"/>
              <a:gd name="T65" fmla="*/ 311 h 340"/>
              <a:gd name="T66" fmla="*/ 178 w 367"/>
              <a:gd name="T67" fmla="*/ 320 h 340"/>
              <a:gd name="T68" fmla="*/ 297 w 367"/>
              <a:gd name="T69" fmla="*/ 216 h 340"/>
              <a:gd name="T70" fmla="*/ 181 w 367"/>
              <a:gd name="T71" fmla="*/ 321 h 340"/>
              <a:gd name="T72" fmla="*/ 224 w 367"/>
              <a:gd name="T73" fmla="*/ 320 h 340"/>
              <a:gd name="T74" fmla="*/ 251 w 367"/>
              <a:gd name="T75" fmla="*/ 314 h 340"/>
              <a:gd name="T76" fmla="*/ 297 w 367"/>
              <a:gd name="T77" fmla="*/ 234 h 340"/>
              <a:gd name="T78" fmla="*/ 314 w 367"/>
              <a:gd name="T79" fmla="*/ 256 h 340"/>
              <a:gd name="T80" fmla="*/ 328 w 367"/>
              <a:gd name="T81" fmla="*/ 262 h 340"/>
              <a:gd name="T82" fmla="*/ 275 w 367"/>
              <a:gd name="T83" fmla="*/ 326 h 340"/>
              <a:gd name="T84" fmla="*/ 299 w 367"/>
              <a:gd name="T85" fmla="*/ 325 h 340"/>
              <a:gd name="T86" fmla="*/ 335 w 367"/>
              <a:gd name="T87" fmla="*/ 296 h 340"/>
              <a:gd name="T88" fmla="*/ 327 w 367"/>
              <a:gd name="T89" fmla="*/ 279 h 340"/>
              <a:gd name="T90" fmla="*/ 345 w 367"/>
              <a:gd name="T91" fmla="*/ 285 h 340"/>
              <a:gd name="T92" fmla="*/ 329 w 367"/>
              <a:gd name="T93" fmla="*/ 318 h 340"/>
              <a:gd name="T94" fmla="*/ 348 w 367"/>
              <a:gd name="T95" fmla="*/ 297 h 340"/>
              <a:gd name="T96" fmla="*/ 342 w 367"/>
              <a:gd name="T97" fmla="*/ 296 h 340"/>
              <a:gd name="T98" fmla="*/ 320 w 367"/>
              <a:gd name="T99" fmla="*/ 301 h 340"/>
              <a:gd name="T100" fmla="*/ 305 w 367"/>
              <a:gd name="T101" fmla="*/ 298 h 340"/>
              <a:gd name="T102" fmla="*/ 335 w 367"/>
              <a:gd name="T103" fmla="*/ 238 h 340"/>
              <a:gd name="T104" fmla="*/ 354 w 367"/>
              <a:gd name="T105" fmla="*/ 279 h 340"/>
              <a:gd name="T106" fmla="*/ 316 w 367"/>
              <a:gd name="T107" fmla="*/ 219 h 340"/>
              <a:gd name="T108" fmla="*/ 214 w 367"/>
              <a:gd name="T109" fmla="*/ 289 h 340"/>
              <a:gd name="T110" fmla="*/ 119 w 367"/>
              <a:gd name="T111" fmla="*/ 124 h 340"/>
              <a:gd name="T112" fmla="*/ 280 w 367"/>
              <a:gd name="T113" fmla="*/ 191 h 340"/>
              <a:gd name="T114" fmla="*/ 47 w 367"/>
              <a:gd name="T115" fmla="*/ 224 h 340"/>
              <a:gd name="T116" fmla="*/ 52 w 367"/>
              <a:gd name="T117" fmla="*/ 22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7" h="340">
                <a:moveTo>
                  <a:pt x="81" y="330"/>
                </a:moveTo>
                <a:cubicBezTo>
                  <a:pt x="95" y="330"/>
                  <a:pt x="110" y="329"/>
                  <a:pt x="124" y="328"/>
                </a:cubicBezTo>
                <a:cubicBezTo>
                  <a:pt x="148" y="327"/>
                  <a:pt x="172" y="329"/>
                  <a:pt x="195" y="330"/>
                </a:cubicBezTo>
                <a:cubicBezTo>
                  <a:pt x="234" y="333"/>
                  <a:pt x="274" y="340"/>
                  <a:pt x="312" y="332"/>
                </a:cubicBezTo>
                <a:cubicBezTo>
                  <a:pt x="341" y="326"/>
                  <a:pt x="367" y="305"/>
                  <a:pt x="363" y="273"/>
                </a:cubicBezTo>
                <a:cubicBezTo>
                  <a:pt x="357" y="240"/>
                  <a:pt x="331" y="213"/>
                  <a:pt x="307" y="190"/>
                </a:cubicBezTo>
                <a:cubicBezTo>
                  <a:pt x="281" y="165"/>
                  <a:pt x="251" y="144"/>
                  <a:pt x="226" y="118"/>
                </a:cubicBezTo>
                <a:cubicBezTo>
                  <a:pt x="211" y="103"/>
                  <a:pt x="200" y="85"/>
                  <a:pt x="199" y="63"/>
                </a:cubicBezTo>
                <a:cubicBezTo>
                  <a:pt x="199" y="45"/>
                  <a:pt x="208" y="27"/>
                  <a:pt x="218" y="11"/>
                </a:cubicBezTo>
                <a:cubicBezTo>
                  <a:pt x="220" y="9"/>
                  <a:pt x="218" y="6"/>
                  <a:pt x="216" y="5"/>
                </a:cubicBezTo>
                <a:cubicBezTo>
                  <a:pt x="216" y="4"/>
                  <a:pt x="214" y="3"/>
                  <a:pt x="212" y="3"/>
                </a:cubicBezTo>
                <a:cubicBezTo>
                  <a:pt x="176" y="4"/>
                  <a:pt x="140" y="0"/>
                  <a:pt x="105" y="7"/>
                </a:cubicBezTo>
                <a:cubicBezTo>
                  <a:pt x="102" y="7"/>
                  <a:pt x="101" y="11"/>
                  <a:pt x="102" y="13"/>
                </a:cubicBezTo>
                <a:cubicBezTo>
                  <a:pt x="101" y="14"/>
                  <a:pt x="101" y="16"/>
                  <a:pt x="102" y="17"/>
                </a:cubicBezTo>
                <a:cubicBezTo>
                  <a:pt x="113" y="35"/>
                  <a:pt x="122" y="54"/>
                  <a:pt x="124" y="75"/>
                </a:cubicBezTo>
                <a:cubicBezTo>
                  <a:pt x="126" y="101"/>
                  <a:pt x="111" y="122"/>
                  <a:pt x="97" y="141"/>
                </a:cubicBezTo>
                <a:cubicBezTo>
                  <a:pt x="74" y="171"/>
                  <a:pt x="51" y="201"/>
                  <a:pt x="31" y="232"/>
                </a:cubicBezTo>
                <a:cubicBezTo>
                  <a:pt x="16" y="253"/>
                  <a:pt x="0" y="283"/>
                  <a:pt x="15" y="308"/>
                </a:cubicBezTo>
                <a:cubicBezTo>
                  <a:pt x="28" y="328"/>
                  <a:pt x="59" y="330"/>
                  <a:pt x="81" y="330"/>
                </a:cubicBezTo>
                <a:close/>
                <a:moveTo>
                  <a:pt x="67" y="196"/>
                </a:moveTo>
                <a:cubicBezTo>
                  <a:pt x="68" y="195"/>
                  <a:pt x="70" y="194"/>
                  <a:pt x="71" y="193"/>
                </a:cubicBezTo>
                <a:cubicBezTo>
                  <a:pt x="76" y="191"/>
                  <a:pt x="81" y="188"/>
                  <a:pt x="87" y="186"/>
                </a:cubicBezTo>
                <a:cubicBezTo>
                  <a:pt x="77" y="193"/>
                  <a:pt x="67" y="201"/>
                  <a:pt x="58" y="209"/>
                </a:cubicBezTo>
                <a:cubicBezTo>
                  <a:pt x="61" y="205"/>
                  <a:pt x="64" y="200"/>
                  <a:pt x="67" y="196"/>
                </a:cubicBezTo>
                <a:close/>
                <a:moveTo>
                  <a:pt x="94" y="183"/>
                </a:moveTo>
                <a:cubicBezTo>
                  <a:pt x="97" y="182"/>
                  <a:pt x="101" y="181"/>
                  <a:pt x="104" y="181"/>
                </a:cubicBezTo>
                <a:cubicBezTo>
                  <a:pt x="94" y="186"/>
                  <a:pt x="84" y="192"/>
                  <a:pt x="75" y="199"/>
                </a:cubicBezTo>
                <a:cubicBezTo>
                  <a:pt x="81" y="193"/>
                  <a:pt x="87" y="188"/>
                  <a:pt x="94" y="183"/>
                </a:cubicBezTo>
                <a:close/>
                <a:moveTo>
                  <a:pt x="113" y="182"/>
                </a:moveTo>
                <a:cubicBezTo>
                  <a:pt x="115" y="182"/>
                  <a:pt x="117" y="183"/>
                  <a:pt x="119" y="183"/>
                </a:cubicBezTo>
                <a:cubicBezTo>
                  <a:pt x="107" y="190"/>
                  <a:pt x="96" y="198"/>
                  <a:pt x="86" y="206"/>
                </a:cubicBezTo>
                <a:cubicBezTo>
                  <a:pt x="68" y="221"/>
                  <a:pt x="49" y="235"/>
                  <a:pt x="32" y="250"/>
                </a:cubicBezTo>
                <a:cubicBezTo>
                  <a:pt x="33" y="249"/>
                  <a:pt x="33" y="248"/>
                  <a:pt x="34" y="248"/>
                </a:cubicBezTo>
                <a:cubicBezTo>
                  <a:pt x="42" y="238"/>
                  <a:pt x="51" y="230"/>
                  <a:pt x="62" y="223"/>
                </a:cubicBezTo>
                <a:cubicBezTo>
                  <a:pt x="80" y="211"/>
                  <a:pt x="97" y="197"/>
                  <a:pt x="113" y="182"/>
                </a:cubicBezTo>
                <a:close/>
                <a:moveTo>
                  <a:pt x="293" y="195"/>
                </a:moveTo>
                <a:cubicBezTo>
                  <a:pt x="271" y="213"/>
                  <a:pt x="250" y="233"/>
                  <a:pt x="229" y="252"/>
                </a:cubicBezTo>
                <a:cubicBezTo>
                  <a:pt x="217" y="263"/>
                  <a:pt x="206" y="273"/>
                  <a:pt x="194" y="283"/>
                </a:cubicBezTo>
                <a:cubicBezTo>
                  <a:pt x="203" y="275"/>
                  <a:pt x="211" y="266"/>
                  <a:pt x="220" y="258"/>
                </a:cubicBezTo>
                <a:cubicBezTo>
                  <a:pt x="237" y="241"/>
                  <a:pt x="253" y="224"/>
                  <a:pt x="265" y="203"/>
                </a:cubicBezTo>
                <a:cubicBezTo>
                  <a:pt x="266" y="203"/>
                  <a:pt x="267" y="204"/>
                  <a:pt x="268" y="204"/>
                </a:cubicBezTo>
                <a:cubicBezTo>
                  <a:pt x="271" y="204"/>
                  <a:pt x="276" y="204"/>
                  <a:pt x="278" y="203"/>
                </a:cubicBezTo>
                <a:cubicBezTo>
                  <a:pt x="282" y="201"/>
                  <a:pt x="289" y="194"/>
                  <a:pt x="293" y="195"/>
                </a:cubicBezTo>
                <a:close/>
                <a:moveTo>
                  <a:pt x="247" y="195"/>
                </a:moveTo>
                <a:cubicBezTo>
                  <a:pt x="252" y="197"/>
                  <a:pt x="256" y="200"/>
                  <a:pt x="261" y="202"/>
                </a:cubicBezTo>
                <a:cubicBezTo>
                  <a:pt x="252" y="211"/>
                  <a:pt x="243" y="221"/>
                  <a:pt x="233" y="229"/>
                </a:cubicBezTo>
                <a:cubicBezTo>
                  <a:pt x="221" y="239"/>
                  <a:pt x="210" y="250"/>
                  <a:pt x="198" y="260"/>
                </a:cubicBezTo>
                <a:cubicBezTo>
                  <a:pt x="188" y="270"/>
                  <a:pt x="177" y="279"/>
                  <a:pt x="167" y="289"/>
                </a:cubicBezTo>
                <a:cubicBezTo>
                  <a:pt x="168" y="288"/>
                  <a:pt x="169" y="287"/>
                  <a:pt x="169" y="287"/>
                </a:cubicBezTo>
                <a:cubicBezTo>
                  <a:pt x="178" y="276"/>
                  <a:pt x="189" y="267"/>
                  <a:pt x="198" y="256"/>
                </a:cubicBezTo>
                <a:cubicBezTo>
                  <a:pt x="207" y="246"/>
                  <a:pt x="214" y="234"/>
                  <a:pt x="224" y="224"/>
                </a:cubicBezTo>
                <a:cubicBezTo>
                  <a:pt x="232" y="215"/>
                  <a:pt x="241" y="207"/>
                  <a:pt x="246" y="195"/>
                </a:cubicBezTo>
                <a:cubicBezTo>
                  <a:pt x="247" y="195"/>
                  <a:pt x="247" y="195"/>
                  <a:pt x="247" y="195"/>
                </a:cubicBezTo>
                <a:close/>
                <a:moveTo>
                  <a:pt x="227" y="195"/>
                </a:moveTo>
                <a:cubicBezTo>
                  <a:pt x="231" y="193"/>
                  <a:pt x="236" y="193"/>
                  <a:pt x="241" y="194"/>
                </a:cubicBezTo>
                <a:cubicBezTo>
                  <a:pt x="242" y="194"/>
                  <a:pt x="243" y="194"/>
                  <a:pt x="244" y="194"/>
                </a:cubicBezTo>
                <a:cubicBezTo>
                  <a:pt x="223" y="209"/>
                  <a:pt x="205" y="230"/>
                  <a:pt x="186" y="249"/>
                </a:cubicBezTo>
                <a:cubicBezTo>
                  <a:pt x="165" y="269"/>
                  <a:pt x="142" y="287"/>
                  <a:pt x="123" y="308"/>
                </a:cubicBezTo>
                <a:cubicBezTo>
                  <a:pt x="120" y="311"/>
                  <a:pt x="117" y="313"/>
                  <a:pt x="114" y="315"/>
                </a:cubicBezTo>
                <a:cubicBezTo>
                  <a:pt x="113" y="316"/>
                  <a:pt x="113" y="316"/>
                  <a:pt x="113" y="316"/>
                </a:cubicBezTo>
                <a:cubicBezTo>
                  <a:pt x="118" y="310"/>
                  <a:pt x="125" y="304"/>
                  <a:pt x="131" y="299"/>
                </a:cubicBezTo>
                <a:cubicBezTo>
                  <a:pt x="142" y="288"/>
                  <a:pt x="154" y="277"/>
                  <a:pt x="166" y="266"/>
                </a:cubicBezTo>
                <a:cubicBezTo>
                  <a:pt x="188" y="244"/>
                  <a:pt x="207" y="219"/>
                  <a:pt x="227" y="195"/>
                </a:cubicBezTo>
                <a:close/>
                <a:moveTo>
                  <a:pt x="219" y="199"/>
                </a:moveTo>
                <a:cubicBezTo>
                  <a:pt x="214" y="204"/>
                  <a:pt x="209" y="210"/>
                  <a:pt x="204" y="214"/>
                </a:cubicBezTo>
                <a:cubicBezTo>
                  <a:pt x="195" y="223"/>
                  <a:pt x="184" y="230"/>
                  <a:pt x="174" y="239"/>
                </a:cubicBezTo>
                <a:cubicBezTo>
                  <a:pt x="172" y="240"/>
                  <a:pt x="170" y="242"/>
                  <a:pt x="169" y="244"/>
                </a:cubicBezTo>
                <a:cubicBezTo>
                  <a:pt x="176" y="236"/>
                  <a:pt x="183" y="228"/>
                  <a:pt x="191" y="221"/>
                </a:cubicBezTo>
                <a:cubicBezTo>
                  <a:pt x="201" y="216"/>
                  <a:pt x="209" y="206"/>
                  <a:pt x="219" y="199"/>
                </a:cubicBezTo>
                <a:close/>
                <a:moveTo>
                  <a:pt x="161" y="222"/>
                </a:moveTo>
                <a:cubicBezTo>
                  <a:pt x="142" y="233"/>
                  <a:pt x="126" y="248"/>
                  <a:pt x="109" y="263"/>
                </a:cubicBezTo>
                <a:cubicBezTo>
                  <a:pt x="100" y="270"/>
                  <a:pt x="91" y="276"/>
                  <a:pt x="82" y="283"/>
                </a:cubicBezTo>
                <a:cubicBezTo>
                  <a:pt x="71" y="292"/>
                  <a:pt x="62" y="303"/>
                  <a:pt x="50" y="312"/>
                </a:cubicBezTo>
                <a:cubicBezTo>
                  <a:pt x="42" y="317"/>
                  <a:pt x="48" y="312"/>
                  <a:pt x="50" y="310"/>
                </a:cubicBezTo>
                <a:cubicBezTo>
                  <a:pt x="55" y="305"/>
                  <a:pt x="60" y="300"/>
                  <a:pt x="65" y="296"/>
                </a:cubicBezTo>
                <a:cubicBezTo>
                  <a:pt x="76" y="286"/>
                  <a:pt x="87" y="278"/>
                  <a:pt x="98" y="270"/>
                </a:cubicBezTo>
                <a:cubicBezTo>
                  <a:pt x="118" y="254"/>
                  <a:pt x="136" y="235"/>
                  <a:pt x="155" y="217"/>
                </a:cubicBezTo>
                <a:cubicBezTo>
                  <a:pt x="155" y="217"/>
                  <a:pt x="155" y="217"/>
                  <a:pt x="155" y="217"/>
                </a:cubicBezTo>
                <a:cubicBezTo>
                  <a:pt x="162" y="222"/>
                  <a:pt x="170" y="225"/>
                  <a:pt x="181" y="224"/>
                </a:cubicBezTo>
                <a:cubicBezTo>
                  <a:pt x="167" y="234"/>
                  <a:pt x="153" y="244"/>
                  <a:pt x="140" y="256"/>
                </a:cubicBezTo>
                <a:cubicBezTo>
                  <a:pt x="121" y="273"/>
                  <a:pt x="101" y="289"/>
                  <a:pt x="82" y="307"/>
                </a:cubicBezTo>
                <a:cubicBezTo>
                  <a:pt x="81" y="308"/>
                  <a:pt x="71" y="317"/>
                  <a:pt x="72" y="315"/>
                </a:cubicBezTo>
                <a:cubicBezTo>
                  <a:pt x="77" y="310"/>
                  <a:pt x="82" y="305"/>
                  <a:pt x="86" y="300"/>
                </a:cubicBezTo>
                <a:cubicBezTo>
                  <a:pt x="96" y="291"/>
                  <a:pt x="106" y="282"/>
                  <a:pt x="116" y="273"/>
                </a:cubicBezTo>
                <a:cubicBezTo>
                  <a:pt x="124" y="265"/>
                  <a:pt x="132" y="256"/>
                  <a:pt x="141" y="248"/>
                </a:cubicBezTo>
                <a:cubicBezTo>
                  <a:pt x="149" y="240"/>
                  <a:pt x="157" y="233"/>
                  <a:pt x="162" y="223"/>
                </a:cubicBezTo>
                <a:cubicBezTo>
                  <a:pt x="163" y="222"/>
                  <a:pt x="162" y="221"/>
                  <a:pt x="161" y="222"/>
                </a:cubicBezTo>
                <a:close/>
                <a:moveTo>
                  <a:pt x="141" y="204"/>
                </a:moveTo>
                <a:cubicBezTo>
                  <a:pt x="145" y="208"/>
                  <a:pt x="149" y="212"/>
                  <a:pt x="153" y="216"/>
                </a:cubicBezTo>
                <a:cubicBezTo>
                  <a:pt x="109" y="238"/>
                  <a:pt x="75" y="277"/>
                  <a:pt x="35" y="305"/>
                </a:cubicBezTo>
                <a:cubicBezTo>
                  <a:pt x="25" y="312"/>
                  <a:pt x="39" y="299"/>
                  <a:pt x="41" y="297"/>
                </a:cubicBezTo>
                <a:cubicBezTo>
                  <a:pt x="45" y="293"/>
                  <a:pt x="50" y="289"/>
                  <a:pt x="55" y="285"/>
                </a:cubicBezTo>
                <a:cubicBezTo>
                  <a:pt x="64" y="277"/>
                  <a:pt x="74" y="268"/>
                  <a:pt x="84" y="260"/>
                </a:cubicBezTo>
                <a:cubicBezTo>
                  <a:pt x="104" y="242"/>
                  <a:pt x="122" y="222"/>
                  <a:pt x="141" y="204"/>
                </a:cubicBezTo>
                <a:close/>
                <a:moveTo>
                  <a:pt x="136" y="205"/>
                </a:moveTo>
                <a:cubicBezTo>
                  <a:pt x="136" y="204"/>
                  <a:pt x="135" y="205"/>
                  <a:pt x="134" y="207"/>
                </a:cubicBezTo>
                <a:cubicBezTo>
                  <a:pt x="113" y="225"/>
                  <a:pt x="91" y="242"/>
                  <a:pt x="69" y="259"/>
                </a:cubicBezTo>
                <a:cubicBezTo>
                  <a:pt x="58" y="267"/>
                  <a:pt x="48" y="275"/>
                  <a:pt x="38" y="283"/>
                </a:cubicBezTo>
                <a:cubicBezTo>
                  <a:pt x="32" y="287"/>
                  <a:pt x="27" y="292"/>
                  <a:pt x="21" y="297"/>
                </a:cubicBezTo>
                <a:cubicBezTo>
                  <a:pt x="25" y="293"/>
                  <a:pt x="28" y="289"/>
                  <a:pt x="32" y="285"/>
                </a:cubicBezTo>
                <a:cubicBezTo>
                  <a:pt x="63" y="251"/>
                  <a:pt x="105" y="231"/>
                  <a:pt x="132" y="193"/>
                </a:cubicBezTo>
                <a:cubicBezTo>
                  <a:pt x="134" y="196"/>
                  <a:pt x="137" y="199"/>
                  <a:pt x="139" y="201"/>
                </a:cubicBezTo>
                <a:cubicBezTo>
                  <a:pt x="139" y="202"/>
                  <a:pt x="140" y="202"/>
                  <a:pt x="140" y="202"/>
                </a:cubicBezTo>
                <a:cubicBezTo>
                  <a:pt x="139" y="203"/>
                  <a:pt x="137" y="204"/>
                  <a:pt x="136" y="205"/>
                </a:cubicBezTo>
                <a:close/>
                <a:moveTo>
                  <a:pt x="130" y="191"/>
                </a:moveTo>
                <a:cubicBezTo>
                  <a:pt x="111" y="205"/>
                  <a:pt x="91" y="219"/>
                  <a:pt x="72" y="234"/>
                </a:cubicBezTo>
                <a:cubicBezTo>
                  <a:pt x="63" y="242"/>
                  <a:pt x="54" y="251"/>
                  <a:pt x="45" y="259"/>
                </a:cubicBezTo>
                <a:cubicBezTo>
                  <a:pt x="37" y="266"/>
                  <a:pt x="24" y="273"/>
                  <a:pt x="18" y="279"/>
                </a:cubicBezTo>
                <a:cubicBezTo>
                  <a:pt x="18" y="279"/>
                  <a:pt x="18" y="279"/>
                  <a:pt x="18" y="279"/>
                </a:cubicBezTo>
                <a:cubicBezTo>
                  <a:pt x="51" y="245"/>
                  <a:pt x="92" y="221"/>
                  <a:pt x="124" y="186"/>
                </a:cubicBezTo>
                <a:cubicBezTo>
                  <a:pt x="126" y="188"/>
                  <a:pt x="128" y="189"/>
                  <a:pt x="130" y="191"/>
                </a:cubicBezTo>
                <a:close/>
                <a:moveTo>
                  <a:pt x="24" y="260"/>
                </a:moveTo>
                <a:cubicBezTo>
                  <a:pt x="41" y="245"/>
                  <a:pt x="59" y="231"/>
                  <a:pt x="77" y="217"/>
                </a:cubicBezTo>
                <a:cubicBezTo>
                  <a:pt x="86" y="209"/>
                  <a:pt x="95" y="201"/>
                  <a:pt x="105" y="194"/>
                </a:cubicBezTo>
                <a:cubicBezTo>
                  <a:pt x="109" y="192"/>
                  <a:pt x="113" y="189"/>
                  <a:pt x="117" y="187"/>
                </a:cubicBezTo>
                <a:cubicBezTo>
                  <a:pt x="118" y="186"/>
                  <a:pt x="119" y="185"/>
                  <a:pt x="121" y="185"/>
                </a:cubicBezTo>
                <a:cubicBezTo>
                  <a:pt x="121" y="185"/>
                  <a:pt x="122" y="185"/>
                  <a:pt x="122" y="185"/>
                </a:cubicBezTo>
                <a:cubicBezTo>
                  <a:pt x="121" y="187"/>
                  <a:pt x="119" y="189"/>
                  <a:pt x="118" y="190"/>
                </a:cubicBezTo>
                <a:cubicBezTo>
                  <a:pt x="88" y="222"/>
                  <a:pt x="50" y="245"/>
                  <a:pt x="19" y="275"/>
                </a:cubicBezTo>
                <a:cubicBezTo>
                  <a:pt x="20" y="270"/>
                  <a:pt x="22" y="265"/>
                  <a:pt x="24" y="260"/>
                </a:cubicBezTo>
                <a:close/>
                <a:moveTo>
                  <a:pt x="67" y="242"/>
                </a:moveTo>
                <a:cubicBezTo>
                  <a:pt x="78" y="232"/>
                  <a:pt x="91" y="223"/>
                  <a:pt x="102" y="214"/>
                </a:cubicBezTo>
                <a:cubicBezTo>
                  <a:pt x="108" y="210"/>
                  <a:pt x="114" y="206"/>
                  <a:pt x="120" y="201"/>
                </a:cubicBezTo>
                <a:cubicBezTo>
                  <a:pt x="123" y="199"/>
                  <a:pt x="126" y="197"/>
                  <a:pt x="129" y="195"/>
                </a:cubicBezTo>
                <a:cubicBezTo>
                  <a:pt x="132" y="192"/>
                  <a:pt x="119" y="206"/>
                  <a:pt x="121" y="204"/>
                </a:cubicBezTo>
                <a:cubicBezTo>
                  <a:pt x="92" y="240"/>
                  <a:pt x="48" y="260"/>
                  <a:pt x="19" y="297"/>
                </a:cubicBezTo>
                <a:cubicBezTo>
                  <a:pt x="17" y="292"/>
                  <a:pt x="17" y="287"/>
                  <a:pt x="18" y="281"/>
                </a:cubicBezTo>
                <a:cubicBezTo>
                  <a:pt x="36" y="271"/>
                  <a:pt x="51" y="256"/>
                  <a:pt x="67" y="242"/>
                </a:cubicBezTo>
                <a:close/>
                <a:moveTo>
                  <a:pt x="20" y="300"/>
                </a:moveTo>
                <a:cubicBezTo>
                  <a:pt x="41" y="283"/>
                  <a:pt x="62" y="267"/>
                  <a:pt x="83" y="251"/>
                </a:cubicBezTo>
                <a:cubicBezTo>
                  <a:pt x="93" y="243"/>
                  <a:pt x="103" y="235"/>
                  <a:pt x="113" y="227"/>
                </a:cubicBezTo>
                <a:cubicBezTo>
                  <a:pt x="114" y="226"/>
                  <a:pt x="116" y="225"/>
                  <a:pt x="118" y="223"/>
                </a:cubicBezTo>
                <a:cubicBezTo>
                  <a:pt x="105" y="236"/>
                  <a:pt x="92" y="249"/>
                  <a:pt x="78" y="262"/>
                </a:cubicBezTo>
                <a:cubicBezTo>
                  <a:pt x="61" y="277"/>
                  <a:pt x="42" y="291"/>
                  <a:pt x="28" y="309"/>
                </a:cubicBezTo>
                <a:cubicBezTo>
                  <a:pt x="25" y="306"/>
                  <a:pt x="22" y="303"/>
                  <a:pt x="20" y="300"/>
                </a:cubicBezTo>
                <a:close/>
                <a:moveTo>
                  <a:pt x="30" y="311"/>
                </a:moveTo>
                <a:cubicBezTo>
                  <a:pt x="70" y="285"/>
                  <a:pt x="101" y="248"/>
                  <a:pt x="142" y="224"/>
                </a:cubicBezTo>
                <a:cubicBezTo>
                  <a:pt x="143" y="224"/>
                  <a:pt x="151" y="218"/>
                  <a:pt x="150" y="219"/>
                </a:cubicBezTo>
                <a:cubicBezTo>
                  <a:pt x="144" y="224"/>
                  <a:pt x="140" y="229"/>
                  <a:pt x="135" y="234"/>
                </a:cubicBezTo>
                <a:cubicBezTo>
                  <a:pt x="125" y="243"/>
                  <a:pt x="115" y="253"/>
                  <a:pt x="104" y="262"/>
                </a:cubicBezTo>
                <a:cubicBezTo>
                  <a:pt x="83" y="280"/>
                  <a:pt x="61" y="295"/>
                  <a:pt x="42" y="316"/>
                </a:cubicBezTo>
                <a:cubicBezTo>
                  <a:pt x="42" y="316"/>
                  <a:pt x="42" y="316"/>
                  <a:pt x="42" y="316"/>
                </a:cubicBezTo>
                <a:cubicBezTo>
                  <a:pt x="38" y="315"/>
                  <a:pt x="35" y="313"/>
                  <a:pt x="32" y="312"/>
                </a:cubicBezTo>
                <a:cubicBezTo>
                  <a:pt x="31" y="311"/>
                  <a:pt x="31" y="311"/>
                  <a:pt x="30" y="311"/>
                </a:cubicBezTo>
                <a:close/>
                <a:moveTo>
                  <a:pt x="44" y="317"/>
                </a:moveTo>
                <a:cubicBezTo>
                  <a:pt x="64" y="308"/>
                  <a:pt x="78" y="288"/>
                  <a:pt x="95" y="276"/>
                </a:cubicBezTo>
                <a:cubicBezTo>
                  <a:pt x="114" y="262"/>
                  <a:pt x="131" y="246"/>
                  <a:pt x="149" y="232"/>
                </a:cubicBezTo>
                <a:cubicBezTo>
                  <a:pt x="151" y="231"/>
                  <a:pt x="158" y="227"/>
                  <a:pt x="158" y="226"/>
                </a:cubicBezTo>
                <a:cubicBezTo>
                  <a:pt x="155" y="232"/>
                  <a:pt x="148" y="238"/>
                  <a:pt x="143" y="243"/>
                </a:cubicBezTo>
                <a:cubicBezTo>
                  <a:pt x="134" y="251"/>
                  <a:pt x="126" y="259"/>
                  <a:pt x="118" y="268"/>
                </a:cubicBezTo>
                <a:cubicBezTo>
                  <a:pt x="101" y="285"/>
                  <a:pt x="83" y="299"/>
                  <a:pt x="68" y="317"/>
                </a:cubicBezTo>
                <a:cubicBezTo>
                  <a:pt x="67" y="318"/>
                  <a:pt x="68" y="320"/>
                  <a:pt x="69" y="319"/>
                </a:cubicBezTo>
                <a:cubicBezTo>
                  <a:pt x="88" y="308"/>
                  <a:pt x="104" y="290"/>
                  <a:pt x="120" y="275"/>
                </a:cubicBezTo>
                <a:cubicBezTo>
                  <a:pt x="142" y="257"/>
                  <a:pt x="163" y="240"/>
                  <a:pt x="186" y="223"/>
                </a:cubicBezTo>
                <a:cubicBezTo>
                  <a:pt x="186" y="223"/>
                  <a:pt x="186" y="223"/>
                  <a:pt x="186" y="223"/>
                </a:cubicBezTo>
                <a:cubicBezTo>
                  <a:pt x="182" y="226"/>
                  <a:pt x="179" y="230"/>
                  <a:pt x="176" y="233"/>
                </a:cubicBezTo>
                <a:cubicBezTo>
                  <a:pt x="166" y="243"/>
                  <a:pt x="155" y="253"/>
                  <a:pt x="145" y="263"/>
                </a:cubicBezTo>
                <a:cubicBezTo>
                  <a:pt x="125" y="282"/>
                  <a:pt x="104" y="298"/>
                  <a:pt x="85" y="317"/>
                </a:cubicBezTo>
                <a:cubicBezTo>
                  <a:pt x="84" y="318"/>
                  <a:pt x="85" y="320"/>
                  <a:pt x="86" y="319"/>
                </a:cubicBezTo>
                <a:cubicBezTo>
                  <a:pt x="88" y="318"/>
                  <a:pt x="89" y="317"/>
                  <a:pt x="91" y="316"/>
                </a:cubicBezTo>
                <a:cubicBezTo>
                  <a:pt x="91" y="316"/>
                  <a:pt x="91" y="316"/>
                  <a:pt x="92" y="315"/>
                </a:cubicBezTo>
                <a:cubicBezTo>
                  <a:pt x="112" y="300"/>
                  <a:pt x="132" y="283"/>
                  <a:pt x="150" y="266"/>
                </a:cubicBezTo>
                <a:cubicBezTo>
                  <a:pt x="162" y="254"/>
                  <a:pt x="173" y="242"/>
                  <a:pt x="187" y="231"/>
                </a:cubicBezTo>
                <a:cubicBezTo>
                  <a:pt x="195" y="225"/>
                  <a:pt x="203" y="219"/>
                  <a:pt x="210" y="212"/>
                </a:cubicBezTo>
                <a:cubicBezTo>
                  <a:pt x="209" y="213"/>
                  <a:pt x="207" y="215"/>
                  <a:pt x="206" y="216"/>
                </a:cubicBezTo>
                <a:cubicBezTo>
                  <a:pt x="196" y="229"/>
                  <a:pt x="186" y="241"/>
                  <a:pt x="175" y="253"/>
                </a:cubicBezTo>
                <a:cubicBezTo>
                  <a:pt x="154" y="277"/>
                  <a:pt x="129" y="296"/>
                  <a:pt x="107" y="319"/>
                </a:cubicBezTo>
                <a:cubicBezTo>
                  <a:pt x="106" y="319"/>
                  <a:pt x="107" y="320"/>
                  <a:pt x="107" y="320"/>
                </a:cubicBezTo>
                <a:cubicBezTo>
                  <a:pt x="86" y="322"/>
                  <a:pt x="64" y="324"/>
                  <a:pt x="44" y="317"/>
                </a:cubicBezTo>
                <a:close/>
                <a:moveTo>
                  <a:pt x="142" y="269"/>
                </a:moveTo>
                <a:cubicBezTo>
                  <a:pt x="131" y="279"/>
                  <a:pt x="121" y="290"/>
                  <a:pt x="110" y="299"/>
                </a:cubicBezTo>
                <a:cubicBezTo>
                  <a:pt x="106" y="302"/>
                  <a:pt x="102" y="305"/>
                  <a:pt x="98" y="308"/>
                </a:cubicBezTo>
                <a:cubicBezTo>
                  <a:pt x="99" y="307"/>
                  <a:pt x="100" y="306"/>
                  <a:pt x="101" y="305"/>
                </a:cubicBezTo>
                <a:cubicBezTo>
                  <a:pt x="112" y="295"/>
                  <a:pt x="123" y="285"/>
                  <a:pt x="135" y="275"/>
                </a:cubicBezTo>
                <a:cubicBezTo>
                  <a:pt x="137" y="273"/>
                  <a:pt x="139" y="271"/>
                  <a:pt x="142" y="269"/>
                </a:cubicBezTo>
                <a:close/>
                <a:moveTo>
                  <a:pt x="119" y="320"/>
                </a:moveTo>
                <a:cubicBezTo>
                  <a:pt x="116" y="320"/>
                  <a:pt x="113" y="320"/>
                  <a:pt x="109" y="320"/>
                </a:cubicBezTo>
                <a:cubicBezTo>
                  <a:pt x="119" y="316"/>
                  <a:pt x="125" y="308"/>
                  <a:pt x="132" y="300"/>
                </a:cubicBezTo>
                <a:cubicBezTo>
                  <a:pt x="142" y="290"/>
                  <a:pt x="154" y="281"/>
                  <a:pt x="164" y="271"/>
                </a:cubicBezTo>
                <a:cubicBezTo>
                  <a:pt x="186" y="252"/>
                  <a:pt x="207" y="230"/>
                  <a:pt x="228" y="210"/>
                </a:cubicBezTo>
                <a:cubicBezTo>
                  <a:pt x="231" y="207"/>
                  <a:pt x="241" y="201"/>
                  <a:pt x="243" y="198"/>
                </a:cubicBezTo>
                <a:cubicBezTo>
                  <a:pt x="239" y="206"/>
                  <a:pt x="232" y="213"/>
                  <a:pt x="225" y="219"/>
                </a:cubicBezTo>
                <a:cubicBezTo>
                  <a:pt x="215" y="229"/>
                  <a:pt x="208" y="240"/>
                  <a:pt x="199" y="251"/>
                </a:cubicBezTo>
                <a:cubicBezTo>
                  <a:pt x="191" y="262"/>
                  <a:pt x="180" y="271"/>
                  <a:pt x="171" y="282"/>
                </a:cubicBezTo>
                <a:cubicBezTo>
                  <a:pt x="160" y="294"/>
                  <a:pt x="150" y="307"/>
                  <a:pt x="136" y="317"/>
                </a:cubicBezTo>
                <a:cubicBezTo>
                  <a:pt x="135" y="318"/>
                  <a:pt x="136" y="319"/>
                  <a:pt x="136" y="319"/>
                </a:cubicBezTo>
                <a:cubicBezTo>
                  <a:pt x="130" y="319"/>
                  <a:pt x="125" y="319"/>
                  <a:pt x="119" y="320"/>
                </a:cubicBezTo>
                <a:close/>
                <a:moveTo>
                  <a:pt x="137" y="319"/>
                </a:moveTo>
                <a:cubicBezTo>
                  <a:pt x="137" y="319"/>
                  <a:pt x="137" y="319"/>
                  <a:pt x="137" y="319"/>
                </a:cubicBezTo>
                <a:cubicBezTo>
                  <a:pt x="147" y="313"/>
                  <a:pt x="155" y="305"/>
                  <a:pt x="163" y="296"/>
                </a:cubicBezTo>
                <a:cubicBezTo>
                  <a:pt x="173" y="285"/>
                  <a:pt x="185" y="276"/>
                  <a:pt x="196" y="265"/>
                </a:cubicBezTo>
                <a:cubicBezTo>
                  <a:pt x="218" y="245"/>
                  <a:pt x="241" y="225"/>
                  <a:pt x="263" y="203"/>
                </a:cubicBezTo>
                <a:cubicBezTo>
                  <a:pt x="256" y="210"/>
                  <a:pt x="248" y="225"/>
                  <a:pt x="240" y="234"/>
                </a:cubicBezTo>
                <a:cubicBezTo>
                  <a:pt x="231" y="244"/>
                  <a:pt x="222" y="253"/>
                  <a:pt x="212" y="263"/>
                </a:cubicBezTo>
                <a:cubicBezTo>
                  <a:pt x="194" y="280"/>
                  <a:pt x="176" y="297"/>
                  <a:pt x="162" y="318"/>
                </a:cubicBezTo>
                <a:cubicBezTo>
                  <a:pt x="161" y="319"/>
                  <a:pt x="163" y="320"/>
                  <a:pt x="164" y="319"/>
                </a:cubicBezTo>
                <a:cubicBezTo>
                  <a:pt x="165" y="318"/>
                  <a:pt x="166" y="317"/>
                  <a:pt x="167" y="315"/>
                </a:cubicBezTo>
                <a:cubicBezTo>
                  <a:pt x="168" y="316"/>
                  <a:pt x="169" y="315"/>
                  <a:pt x="171" y="311"/>
                </a:cubicBezTo>
                <a:cubicBezTo>
                  <a:pt x="188" y="291"/>
                  <a:pt x="207" y="274"/>
                  <a:pt x="227" y="257"/>
                </a:cubicBezTo>
                <a:cubicBezTo>
                  <a:pt x="250" y="237"/>
                  <a:pt x="271" y="215"/>
                  <a:pt x="295" y="196"/>
                </a:cubicBezTo>
                <a:cubicBezTo>
                  <a:pt x="286" y="203"/>
                  <a:pt x="275" y="217"/>
                  <a:pt x="267" y="226"/>
                </a:cubicBezTo>
                <a:cubicBezTo>
                  <a:pt x="257" y="237"/>
                  <a:pt x="247" y="248"/>
                  <a:pt x="237" y="259"/>
                </a:cubicBezTo>
                <a:cubicBezTo>
                  <a:pt x="227" y="271"/>
                  <a:pt x="217" y="282"/>
                  <a:pt x="207" y="293"/>
                </a:cubicBezTo>
                <a:cubicBezTo>
                  <a:pt x="199" y="304"/>
                  <a:pt x="188" y="311"/>
                  <a:pt x="178" y="320"/>
                </a:cubicBezTo>
                <a:cubicBezTo>
                  <a:pt x="178" y="320"/>
                  <a:pt x="178" y="321"/>
                  <a:pt x="178" y="321"/>
                </a:cubicBezTo>
                <a:cubicBezTo>
                  <a:pt x="164" y="320"/>
                  <a:pt x="151" y="319"/>
                  <a:pt x="137" y="319"/>
                </a:cubicBezTo>
                <a:close/>
                <a:moveTo>
                  <a:pt x="181" y="321"/>
                </a:moveTo>
                <a:cubicBezTo>
                  <a:pt x="199" y="308"/>
                  <a:pt x="213" y="292"/>
                  <a:pt x="230" y="277"/>
                </a:cubicBezTo>
                <a:cubicBezTo>
                  <a:pt x="249" y="261"/>
                  <a:pt x="267" y="243"/>
                  <a:pt x="286" y="226"/>
                </a:cubicBezTo>
                <a:cubicBezTo>
                  <a:pt x="289" y="223"/>
                  <a:pt x="293" y="219"/>
                  <a:pt x="297" y="216"/>
                </a:cubicBezTo>
                <a:cubicBezTo>
                  <a:pt x="299" y="214"/>
                  <a:pt x="301" y="211"/>
                  <a:pt x="304" y="209"/>
                </a:cubicBezTo>
                <a:cubicBezTo>
                  <a:pt x="302" y="212"/>
                  <a:pt x="300" y="215"/>
                  <a:pt x="297" y="218"/>
                </a:cubicBezTo>
                <a:cubicBezTo>
                  <a:pt x="290" y="227"/>
                  <a:pt x="281" y="235"/>
                  <a:pt x="273" y="243"/>
                </a:cubicBezTo>
                <a:cubicBezTo>
                  <a:pt x="259" y="259"/>
                  <a:pt x="246" y="275"/>
                  <a:pt x="232" y="291"/>
                </a:cubicBezTo>
                <a:cubicBezTo>
                  <a:pt x="222" y="301"/>
                  <a:pt x="213" y="312"/>
                  <a:pt x="203" y="322"/>
                </a:cubicBezTo>
                <a:cubicBezTo>
                  <a:pt x="196" y="322"/>
                  <a:pt x="188" y="321"/>
                  <a:pt x="181" y="321"/>
                </a:cubicBezTo>
                <a:close/>
                <a:moveTo>
                  <a:pt x="297" y="234"/>
                </a:moveTo>
                <a:cubicBezTo>
                  <a:pt x="301" y="231"/>
                  <a:pt x="305" y="229"/>
                  <a:pt x="309" y="226"/>
                </a:cubicBezTo>
                <a:cubicBezTo>
                  <a:pt x="319" y="219"/>
                  <a:pt x="307" y="229"/>
                  <a:pt x="305" y="231"/>
                </a:cubicBezTo>
                <a:cubicBezTo>
                  <a:pt x="295" y="242"/>
                  <a:pt x="285" y="253"/>
                  <a:pt x="275" y="263"/>
                </a:cubicBezTo>
                <a:cubicBezTo>
                  <a:pt x="268" y="272"/>
                  <a:pt x="260" y="280"/>
                  <a:pt x="254" y="289"/>
                </a:cubicBezTo>
                <a:cubicBezTo>
                  <a:pt x="245" y="301"/>
                  <a:pt x="234" y="309"/>
                  <a:pt x="224" y="320"/>
                </a:cubicBezTo>
                <a:cubicBezTo>
                  <a:pt x="224" y="321"/>
                  <a:pt x="225" y="323"/>
                  <a:pt x="226" y="322"/>
                </a:cubicBezTo>
                <a:cubicBezTo>
                  <a:pt x="255" y="301"/>
                  <a:pt x="278" y="271"/>
                  <a:pt x="303" y="245"/>
                </a:cubicBezTo>
                <a:cubicBezTo>
                  <a:pt x="310" y="239"/>
                  <a:pt x="316" y="232"/>
                  <a:pt x="323" y="226"/>
                </a:cubicBezTo>
                <a:cubicBezTo>
                  <a:pt x="316" y="233"/>
                  <a:pt x="309" y="241"/>
                  <a:pt x="302" y="249"/>
                </a:cubicBezTo>
                <a:cubicBezTo>
                  <a:pt x="288" y="267"/>
                  <a:pt x="275" y="285"/>
                  <a:pt x="261" y="302"/>
                </a:cubicBezTo>
                <a:cubicBezTo>
                  <a:pt x="257" y="307"/>
                  <a:pt x="254" y="310"/>
                  <a:pt x="251" y="314"/>
                </a:cubicBezTo>
                <a:cubicBezTo>
                  <a:pt x="250" y="316"/>
                  <a:pt x="248" y="317"/>
                  <a:pt x="247" y="318"/>
                </a:cubicBezTo>
                <a:cubicBezTo>
                  <a:pt x="244" y="320"/>
                  <a:pt x="243" y="321"/>
                  <a:pt x="244" y="322"/>
                </a:cubicBezTo>
                <a:cubicBezTo>
                  <a:pt x="243" y="323"/>
                  <a:pt x="242" y="324"/>
                  <a:pt x="241" y="325"/>
                </a:cubicBezTo>
                <a:cubicBezTo>
                  <a:pt x="230" y="324"/>
                  <a:pt x="218" y="324"/>
                  <a:pt x="206" y="323"/>
                </a:cubicBezTo>
                <a:cubicBezTo>
                  <a:pt x="219" y="309"/>
                  <a:pt x="232" y="295"/>
                  <a:pt x="244" y="282"/>
                </a:cubicBezTo>
                <a:cubicBezTo>
                  <a:pt x="261" y="265"/>
                  <a:pt x="278" y="249"/>
                  <a:pt x="297" y="234"/>
                </a:cubicBezTo>
                <a:close/>
                <a:moveTo>
                  <a:pt x="255" y="326"/>
                </a:moveTo>
                <a:cubicBezTo>
                  <a:pt x="252" y="326"/>
                  <a:pt x="248" y="325"/>
                  <a:pt x="244" y="325"/>
                </a:cubicBezTo>
                <a:cubicBezTo>
                  <a:pt x="245" y="325"/>
                  <a:pt x="245" y="324"/>
                  <a:pt x="246" y="324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53" y="315"/>
                  <a:pt x="260" y="308"/>
                  <a:pt x="268" y="300"/>
                </a:cubicBezTo>
                <a:cubicBezTo>
                  <a:pt x="283" y="285"/>
                  <a:pt x="300" y="272"/>
                  <a:pt x="314" y="256"/>
                </a:cubicBezTo>
                <a:cubicBezTo>
                  <a:pt x="317" y="253"/>
                  <a:pt x="321" y="250"/>
                  <a:pt x="324" y="246"/>
                </a:cubicBezTo>
                <a:cubicBezTo>
                  <a:pt x="326" y="245"/>
                  <a:pt x="334" y="235"/>
                  <a:pt x="328" y="245"/>
                </a:cubicBezTo>
                <a:cubicBezTo>
                  <a:pt x="321" y="254"/>
                  <a:pt x="314" y="263"/>
                  <a:pt x="307" y="272"/>
                </a:cubicBezTo>
                <a:cubicBezTo>
                  <a:pt x="293" y="289"/>
                  <a:pt x="278" y="304"/>
                  <a:pt x="264" y="320"/>
                </a:cubicBezTo>
                <a:cubicBezTo>
                  <a:pt x="263" y="321"/>
                  <a:pt x="264" y="323"/>
                  <a:pt x="265" y="322"/>
                </a:cubicBezTo>
                <a:cubicBezTo>
                  <a:pt x="288" y="304"/>
                  <a:pt x="307" y="282"/>
                  <a:pt x="328" y="262"/>
                </a:cubicBezTo>
                <a:cubicBezTo>
                  <a:pt x="331" y="259"/>
                  <a:pt x="337" y="255"/>
                  <a:pt x="338" y="252"/>
                </a:cubicBezTo>
                <a:cubicBezTo>
                  <a:pt x="334" y="260"/>
                  <a:pt x="327" y="267"/>
                  <a:pt x="321" y="274"/>
                </a:cubicBezTo>
                <a:cubicBezTo>
                  <a:pt x="311" y="286"/>
                  <a:pt x="302" y="299"/>
                  <a:pt x="292" y="311"/>
                </a:cubicBezTo>
                <a:cubicBezTo>
                  <a:pt x="290" y="313"/>
                  <a:pt x="289" y="314"/>
                  <a:pt x="288" y="315"/>
                </a:cubicBezTo>
                <a:cubicBezTo>
                  <a:pt x="284" y="319"/>
                  <a:pt x="280" y="323"/>
                  <a:pt x="275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68" y="326"/>
                  <a:pt x="261" y="326"/>
                  <a:pt x="255" y="326"/>
                </a:cubicBezTo>
                <a:close/>
                <a:moveTo>
                  <a:pt x="345" y="279"/>
                </a:moveTo>
                <a:cubicBezTo>
                  <a:pt x="344" y="282"/>
                  <a:pt x="342" y="284"/>
                  <a:pt x="341" y="287"/>
                </a:cubicBezTo>
                <a:cubicBezTo>
                  <a:pt x="329" y="298"/>
                  <a:pt x="317" y="310"/>
                  <a:pt x="306" y="323"/>
                </a:cubicBezTo>
                <a:cubicBezTo>
                  <a:pt x="306" y="323"/>
                  <a:pt x="305" y="324"/>
                  <a:pt x="305" y="324"/>
                </a:cubicBezTo>
                <a:cubicBezTo>
                  <a:pt x="303" y="324"/>
                  <a:pt x="301" y="325"/>
                  <a:pt x="299" y="325"/>
                </a:cubicBezTo>
                <a:cubicBezTo>
                  <a:pt x="313" y="312"/>
                  <a:pt x="326" y="298"/>
                  <a:pt x="339" y="284"/>
                </a:cubicBezTo>
                <a:cubicBezTo>
                  <a:pt x="339" y="284"/>
                  <a:pt x="348" y="273"/>
                  <a:pt x="345" y="279"/>
                </a:cubicBezTo>
                <a:close/>
                <a:moveTo>
                  <a:pt x="335" y="296"/>
                </a:moveTo>
                <a:cubicBezTo>
                  <a:pt x="329" y="303"/>
                  <a:pt x="322" y="310"/>
                  <a:pt x="315" y="316"/>
                </a:cubicBezTo>
                <a:cubicBezTo>
                  <a:pt x="300" y="329"/>
                  <a:pt x="321" y="310"/>
                  <a:pt x="324" y="306"/>
                </a:cubicBezTo>
                <a:cubicBezTo>
                  <a:pt x="327" y="303"/>
                  <a:pt x="331" y="299"/>
                  <a:pt x="335" y="296"/>
                </a:cubicBezTo>
                <a:close/>
                <a:moveTo>
                  <a:pt x="295" y="325"/>
                </a:moveTo>
                <a:cubicBezTo>
                  <a:pt x="289" y="326"/>
                  <a:pt x="284" y="326"/>
                  <a:pt x="279" y="326"/>
                </a:cubicBezTo>
                <a:cubicBezTo>
                  <a:pt x="279" y="326"/>
                  <a:pt x="280" y="325"/>
                  <a:pt x="280" y="325"/>
                </a:cubicBezTo>
                <a:cubicBezTo>
                  <a:pt x="282" y="325"/>
                  <a:pt x="283" y="324"/>
                  <a:pt x="284" y="322"/>
                </a:cubicBezTo>
                <a:cubicBezTo>
                  <a:pt x="288" y="319"/>
                  <a:pt x="291" y="315"/>
                  <a:pt x="294" y="312"/>
                </a:cubicBezTo>
                <a:cubicBezTo>
                  <a:pt x="305" y="301"/>
                  <a:pt x="315" y="289"/>
                  <a:pt x="327" y="279"/>
                </a:cubicBezTo>
                <a:cubicBezTo>
                  <a:pt x="329" y="276"/>
                  <a:pt x="346" y="259"/>
                  <a:pt x="339" y="270"/>
                </a:cubicBezTo>
                <a:cubicBezTo>
                  <a:pt x="335" y="277"/>
                  <a:pt x="328" y="283"/>
                  <a:pt x="323" y="289"/>
                </a:cubicBezTo>
                <a:cubicBezTo>
                  <a:pt x="312" y="300"/>
                  <a:pt x="304" y="313"/>
                  <a:pt x="295" y="325"/>
                </a:cubicBezTo>
                <a:close/>
                <a:moveTo>
                  <a:pt x="310" y="323"/>
                </a:moveTo>
                <a:cubicBezTo>
                  <a:pt x="323" y="314"/>
                  <a:pt x="334" y="302"/>
                  <a:pt x="343" y="288"/>
                </a:cubicBezTo>
                <a:cubicBezTo>
                  <a:pt x="344" y="287"/>
                  <a:pt x="345" y="286"/>
                  <a:pt x="345" y="285"/>
                </a:cubicBezTo>
                <a:cubicBezTo>
                  <a:pt x="347" y="284"/>
                  <a:pt x="348" y="283"/>
                  <a:pt x="348" y="282"/>
                </a:cubicBezTo>
                <a:cubicBezTo>
                  <a:pt x="348" y="283"/>
                  <a:pt x="347" y="284"/>
                  <a:pt x="346" y="285"/>
                </a:cubicBezTo>
                <a:cubicBezTo>
                  <a:pt x="344" y="290"/>
                  <a:pt x="341" y="293"/>
                  <a:pt x="339" y="297"/>
                </a:cubicBezTo>
                <a:cubicBezTo>
                  <a:pt x="332" y="306"/>
                  <a:pt x="324" y="314"/>
                  <a:pt x="316" y="322"/>
                </a:cubicBezTo>
                <a:cubicBezTo>
                  <a:pt x="314" y="322"/>
                  <a:pt x="312" y="323"/>
                  <a:pt x="310" y="323"/>
                </a:cubicBezTo>
                <a:close/>
                <a:moveTo>
                  <a:pt x="329" y="318"/>
                </a:moveTo>
                <a:cubicBezTo>
                  <a:pt x="326" y="319"/>
                  <a:pt x="323" y="320"/>
                  <a:pt x="321" y="321"/>
                </a:cubicBezTo>
                <a:cubicBezTo>
                  <a:pt x="321" y="320"/>
                  <a:pt x="321" y="320"/>
                  <a:pt x="321" y="320"/>
                </a:cubicBezTo>
                <a:cubicBezTo>
                  <a:pt x="321" y="320"/>
                  <a:pt x="321" y="320"/>
                  <a:pt x="322" y="320"/>
                </a:cubicBezTo>
                <a:cubicBezTo>
                  <a:pt x="322" y="319"/>
                  <a:pt x="322" y="319"/>
                  <a:pt x="322" y="319"/>
                </a:cubicBezTo>
                <a:cubicBezTo>
                  <a:pt x="329" y="312"/>
                  <a:pt x="336" y="305"/>
                  <a:pt x="343" y="298"/>
                </a:cubicBezTo>
                <a:cubicBezTo>
                  <a:pt x="347" y="294"/>
                  <a:pt x="355" y="282"/>
                  <a:pt x="348" y="297"/>
                </a:cubicBezTo>
                <a:cubicBezTo>
                  <a:pt x="344" y="305"/>
                  <a:pt x="337" y="312"/>
                  <a:pt x="329" y="317"/>
                </a:cubicBezTo>
                <a:cubicBezTo>
                  <a:pt x="329" y="317"/>
                  <a:pt x="329" y="318"/>
                  <a:pt x="329" y="318"/>
                </a:cubicBezTo>
                <a:close/>
                <a:moveTo>
                  <a:pt x="340" y="312"/>
                </a:moveTo>
                <a:cubicBezTo>
                  <a:pt x="347" y="305"/>
                  <a:pt x="352" y="296"/>
                  <a:pt x="354" y="287"/>
                </a:cubicBezTo>
                <a:cubicBezTo>
                  <a:pt x="354" y="286"/>
                  <a:pt x="353" y="285"/>
                  <a:pt x="352" y="286"/>
                </a:cubicBezTo>
                <a:cubicBezTo>
                  <a:pt x="349" y="289"/>
                  <a:pt x="345" y="293"/>
                  <a:pt x="342" y="296"/>
                </a:cubicBezTo>
                <a:cubicBezTo>
                  <a:pt x="346" y="290"/>
                  <a:pt x="349" y="284"/>
                  <a:pt x="352" y="278"/>
                </a:cubicBezTo>
                <a:cubicBezTo>
                  <a:pt x="353" y="277"/>
                  <a:pt x="352" y="276"/>
                  <a:pt x="351" y="277"/>
                </a:cubicBezTo>
                <a:cubicBezTo>
                  <a:pt x="349" y="278"/>
                  <a:pt x="348" y="280"/>
                  <a:pt x="346" y="281"/>
                </a:cubicBezTo>
                <a:cubicBezTo>
                  <a:pt x="348" y="279"/>
                  <a:pt x="349" y="276"/>
                  <a:pt x="350" y="274"/>
                </a:cubicBezTo>
                <a:cubicBezTo>
                  <a:pt x="350" y="272"/>
                  <a:pt x="349" y="272"/>
                  <a:pt x="348" y="272"/>
                </a:cubicBezTo>
                <a:cubicBezTo>
                  <a:pt x="338" y="282"/>
                  <a:pt x="329" y="291"/>
                  <a:pt x="320" y="301"/>
                </a:cubicBezTo>
                <a:cubicBezTo>
                  <a:pt x="315" y="306"/>
                  <a:pt x="310" y="311"/>
                  <a:pt x="305" y="316"/>
                </a:cubicBezTo>
                <a:cubicBezTo>
                  <a:pt x="305" y="317"/>
                  <a:pt x="303" y="318"/>
                  <a:pt x="302" y="320"/>
                </a:cubicBezTo>
                <a:cubicBezTo>
                  <a:pt x="310" y="310"/>
                  <a:pt x="316" y="300"/>
                  <a:pt x="324" y="291"/>
                </a:cubicBezTo>
                <a:cubicBezTo>
                  <a:pt x="332" y="282"/>
                  <a:pt x="340" y="274"/>
                  <a:pt x="345" y="264"/>
                </a:cubicBezTo>
                <a:cubicBezTo>
                  <a:pt x="346" y="263"/>
                  <a:pt x="345" y="261"/>
                  <a:pt x="344" y="262"/>
                </a:cubicBezTo>
                <a:cubicBezTo>
                  <a:pt x="329" y="272"/>
                  <a:pt x="317" y="285"/>
                  <a:pt x="305" y="298"/>
                </a:cubicBezTo>
                <a:cubicBezTo>
                  <a:pt x="306" y="297"/>
                  <a:pt x="306" y="296"/>
                  <a:pt x="307" y="294"/>
                </a:cubicBezTo>
                <a:cubicBezTo>
                  <a:pt x="318" y="279"/>
                  <a:pt x="333" y="266"/>
                  <a:pt x="342" y="249"/>
                </a:cubicBezTo>
                <a:cubicBezTo>
                  <a:pt x="343" y="248"/>
                  <a:pt x="341" y="247"/>
                  <a:pt x="341" y="248"/>
                </a:cubicBezTo>
                <a:cubicBezTo>
                  <a:pt x="328" y="258"/>
                  <a:pt x="317" y="270"/>
                  <a:pt x="306" y="281"/>
                </a:cubicBezTo>
                <a:cubicBezTo>
                  <a:pt x="294" y="294"/>
                  <a:pt x="280" y="305"/>
                  <a:pt x="268" y="318"/>
                </a:cubicBezTo>
                <a:cubicBezTo>
                  <a:pt x="292" y="292"/>
                  <a:pt x="316" y="267"/>
                  <a:pt x="335" y="238"/>
                </a:cubicBezTo>
                <a:cubicBezTo>
                  <a:pt x="336" y="237"/>
                  <a:pt x="334" y="235"/>
                  <a:pt x="334" y="236"/>
                </a:cubicBezTo>
                <a:cubicBezTo>
                  <a:pt x="317" y="247"/>
                  <a:pt x="305" y="263"/>
                  <a:pt x="291" y="276"/>
                </a:cubicBezTo>
                <a:cubicBezTo>
                  <a:pt x="282" y="283"/>
                  <a:pt x="274" y="291"/>
                  <a:pt x="267" y="299"/>
                </a:cubicBezTo>
                <a:cubicBezTo>
                  <a:pt x="287" y="273"/>
                  <a:pt x="306" y="247"/>
                  <a:pt x="328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42" y="240"/>
                  <a:pt x="353" y="258"/>
                  <a:pt x="354" y="279"/>
                </a:cubicBezTo>
                <a:cubicBezTo>
                  <a:pt x="356" y="294"/>
                  <a:pt x="350" y="305"/>
                  <a:pt x="340" y="312"/>
                </a:cubicBezTo>
                <a:close/>
                <a:moveTo>
                  <a:pt x="326" y="222"/>
                </a:moveTo>
                <a:cubicBezTo>
                  <a:pt x="298" y="242"/>
                  <a:pt x="277" y="270"/>
                  <a:pt x="253" y="295"/>
                </a:cubicBezTo>
                <a:cubicBezTo>
                  <a:pt x="257" y="289"/>
                  <a:pt x="261" y="283"/>
                  <a:pt x="266" y="277"/>
                </a:cubicBezTo>
                <a:cubicBezTo>
                  <a:pt x="283" y="258"/>
                  <a:pt x="300" y="239"/>
                  <a:pt x="317" y="220"/>
                </a:cubicBezTo>
                <a:cubicBezTo>
                  <a:pt x="318" y="219"/>
                  <a:pt x="317" y="218"/>
                  <a:pt x="316" y="219"/>
                </a:cubicBezTo>
                <a:cubicBezTo>
                  <a:pt x="296" y="231"/>
                  <a:pt x="277" y="247"/>
                  <a:pt x="260" y="263"/>
                </a:cubicBezTo>
                <a:cubicBezTo>
                  <a:pt x="262" y="261"/>
                  <a:pt x="263" y="259"/>
                  <a:pt x="265" y="257"/>
                </a:cubicBezTo>
                <a:cubicBezTo>
                  <a:pt x="278" y="240"/>
                  <a:pt x="299" y="225"/>
                  <a:pt x="308" y="205"/>
                </a:cubicBezTo>
                <a:cubicBezTo>
                  <a:pt x="308" y="204"/>
                  <a:pt x="306" y="204"/>
                  <a:pt x="306" y="204"/>
                </a:cubicBezTo>
                <a:cubicBezTo>
                  <a:pt x="286" y="224"/>
                  <a:pt x="265" y="244"/>
                  <a:pt x="244" y="263"/>
                </a:cubicBezTo>
                <a:cubicBezTo>
                  <a:pt x="234" y="271"/>
                  <a:pt x="223" y="279"/>
                  <a:pt x="214" y="289"/>
                </a:cubicBezTo>
                <a:cubicBezTo>
                  <a:pt x="214" y="288"/>
                  <a:pt x="215" y="288"/>
                  <a:pt x="215" y="287"/>
                </a:cubicBezTo>
                <a:cubicBezTo>
                  <a:pt x="225" y="276"/>
                  <a:pt x="235" y="265"/>
                  <a:pt x="245" y="254"/>
                </a:cubicBezTo>
                <a:cubicBezTo>
                  <a:pt x="262" y="234"/>
                  <a:pt x="284" y="216"/>
                  <a:pt x="297" y="195"/>
                </a:cubicBezTo>
                <a:cubicBezTo>
                  <a:pt x="298" y="194"/>
                  <a:pt x="298" y="194"/>
                  <a:pt x="298" y="194"/>
                </a:cubicBezTo>
                <a:cubicBezTo>
                  <a:pt x="308" y="202"/>
                  <a:pt x="318" y="212"/>
                  <a:pt x="326" y="222"/>
                </a:cubicBezTo>
                <a:close/>
                <a:moveTo>
                  <a:pt x="119" y="124"/>
                </a:moveTo>
                <a:cubicBezTo>
                  <a:pt x="143" y="88"/>
                  <a:pt x="131" y="48"/>
                  <a:pt x="111" y="15"/>
                </a:cubicBezTo>
                <a:cubicBezTo>
                  <a:pt x="143" y="9"/>
                  <a:pt x="175" y="13"/>
                  <a:pt x="208" y="12"/>
                </a:cubicBezTo>
                <a:cubicBezTo>
                  <a:pt x="191" y="40"/>
                  <a:pt x="184" y="68"/>
                  <a:pt x="200" y="99"/>
                </a:cubicBezTo>
                <a:cubicBezTo>
                  <a:pt x="218" y="133"/>
                  <a:pt x="257" y="158"/>
                  <a:pt x="286" y="183"/>
                </a:cubicBezTo>
                <a:cubicBezTo>
                  <a:pt x="287" y="184"/>
                  <a:pt x="288" y="185"/>
                  <a:pt x="289" y="186"/>
                </a:cubicBezTo>
                <a:cubicBezTo>
                  <a:pt x="286" y="186"/>
                  <a:pt x="283" y="188"/>
                  <a:pt x="280" y="191"/>
                </a:cubicBezTo>
                <a:cubicBezTo>
                  <a:pt x="271" y="200"/>
                  <a:pt x="254" y="188"/>
                  <a:pt x="243" y="185"/>
                </a:cubicBezTo>
                <a:cubicBezTo>
                  <a:pt x="219" y="180"/>
                  <a:pt x="207" y="201"/>
                  <a:pt x="189" y="212"/>
                </a:cubicBezTo>
                <a:cubicBezTo>
                  <a:pt x="162" y="228"/>
                  <a:pt x="149" y="193"/>
                  <a:pt x="131" y="181"/>
                </a:cubicBezTo>
                <a:cubicBezTo>
                  <a:pt x="113" y="168"/>
                  <a:pt x="96" y="172"/>
                  <a:pt x="79" y="180"/>
                </a:cubicBezTo>
                <a:cubicBezTo>
                  <a:pt x="93" y="161"/>
                  <a:pt x="107" y="143"/>
                  <a:pt x="119" y="124"/>
                </a:cubicBezTo>
                <a:close/>
                <a:moveTo>
                  <a:pt x="47" y="224"/>
                </a:moveTo>
                <a:cubicBezTo>
                  <a:pt x="57" y="216"/>
                  <a:pt x="66" y="208"/>
                  <a:pt x="76" y="200"/>
                </a:cubicBezTo>
                <a:cubicBezTo>
                  <a:pt x="82" y="196"/>
                  <a:pt x="89" y="192"/>
                  <a:pt x="95" y="188"/>
                </a:cubicBezTo>
                <a:cubicBezTo>
                  <a:pt x="100" y="185"/>
                  <a:pt x="105" y="183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09" y="183"/>
                  <a:pt x="104" y="188"/>
                  <a:pt x="103" y="189"/>
                </a:cubicBezTo>
                <a:cubicBezTo>
                  <a:pt x="87" y="203"/>
                  <a:pt x="70" y="215"/>
                  <a:pt x="52" y="227"/>
                </a:cubicBezTo>
                <a:cubicBezTo>
                  <a:pt x="43" y="233"/>
                  <a:pt x="37" y="241"/>
                  <a:pt x="30" y="249"/>
                </a:cubicBezTo>
                <a:cubicBezTo>
                  <a:pt x="36" y="239"/>
                  <a:pt x="42" y="230"/>
                  <a:pt x="47" y="224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3"/>
          <p:cNvSpPr>
            <a:spLocks noEditPoints="1"/>
          </p:cNvSpPr>
          <p:nvPr/>
        </p:nvSpPr>
        <p:spPr bwMode="auto">
          <a:xfrm>
            <a:off x="6978651" y="950913"/>
            <a:ext cx="1158875" cy="2019300"/>
          </a:xfrm>
          <a:custGeom>
            <a:avLst/>
            <a:gdLst>
              <a:gd name="T0" fmla="*/ 94 w 306"/>
              <a:gd name="T1" fmla="*/ 22 h 535"/>
              <a:gd name="T2" fmla="*/ 41 w 306"/>
              <a:gd name="T3" fmla="*/ 290 h 535"/>
              <a:gd name="T4" fmla="*/ 117 w 306"/>
              <a:gd name="T5" fmla="*/ 451 h 535"/>
              <a:gd name="T6" fmla="*/ 155 w 306"/>
              <a:gd name="T7" fmla="*/ 534 h 535"/>
              <a:gd name="T8" fmla="*/ 193 w 306"/>
              <a:gd name="T9" fmla="*/ 452 h 535"/>
              <a:gd name="T10" fmla="*/ 286 w 306"/>
              <a:gd name="T11" fmla="*/ 230 h 535"/>
              <a:gd name="T12" fmla="*/ 158 w 306"/>
              <a:gd name="T13" fmla="*/ 525 h 535"/>
              <a:gd name="T14" fmla="*/ 178 w 306"/>
              <a:gd name="T15" fmla="*/ 508 h 535"/>
              <a:gd name="T16" fmla="*/ 158 w 306"/>
              <a:gd name="T17" fmla="*/ 525 h 535"/>
              <a:gd name="T18" fmla="*/ 180 w 306"/>
              <a:gd name="T19" fmla="*/ 500 h 535"/>
              <a:gd name="T20" fmla="*/ 128 w 306"/>
              <a:gd name="T21" fmla="*/ 499 h 535"/>
              <a:gd name="T22" fmla="*/ 181 w 306"/>
              <a:gd name="T23" fmla="*/ 486 h 535"/>
              <a:gd name="T24" fmla="*/ 181 w 306"/>
              <a:gd name="T25" fmla="*/ 500 h 535"/>
              <a:gd name="T26" fmla="*/ 181 w 306"/>
              <a:gd name="T27" fmla="*/ 477 h 535"/>
              <a:gd name="T28" fmla="*/ 124 w 306"/>
              <a:gd name="T29" fmla="*/ 459 h 535"/>
              <a:gd name="T30" fmla="*/ 184 w 306"/>
              <a:gd name="T31" fmla="*/ 478 h 535"/>
              <a:gd name="T32" fmla="*/ 113 w 306"/>
              <a:gd name="T33" fmla="*/ 217 h 535"/>
              <a:gd name="T34" fmla="*/ 127 w 306"/>
              <a:gd name="T35" fmla="*/ 194 h 535"/>
              <a:gd name="T36" fmla="*/ 166 w 306"/>
              <a:gd name="T37" fmla="*/ 196 h 535"/>
              <a:gd name="T38" fmla="*/ 187 w 306"/>
              <a:gd name="T39" fmla="*/ 213 h 535"/>
              <a:gd name="T40" fmla="*/ 184 w 306"/>
              <a:gd name="T41" fmla="*/ 248 h 535"/>
              <a:gd name="T42" fmla="*/ 169 w 306"/>
              <a:gd name="T43" fmla="*/ 449 h 535"/>
              <a:gd name="T44" fmla="*/ 147 w 306"/>
              <a:gd name="T45" fmla="*/ 331 h 535"/>
              <a:gd name="T46" fmla="*/ 115 w 306"/>
              <a:gd name="T47" fmla="*/ 169 h 535"/>
              <a:gd name="T48" fmla="*/ 122 w 306"/>
              <a:gd name="T49" fmla="*/ 170 h 535"/>
              <a:gd name="T50" fmla="*/ 118 w 306"/>
              <a:gd name="T51" fmla="*/ 173 h 535"/>
              <a:gd name="T52" fmla="*/ 173 w 306"/>
              <a:gd name="T53" fmla="*/ 166 h 535"/>
              <a:gd name="T54" fmla="*/ 167 w 306"/>
              <a:gd name="T55" fmla="*/ 181 h 535"/>
              <a:gd name="T56" fmla="*/ 169 w 306"/>
              <a:gd name="T57" fmla="*/ 162 h 535"/>
              <a:gd name="T58" fmla="*/ 212 w 306"/>
              <a:gd name="T59" fmla="*/ 337 h 535"/>
              <a:gd name="T60" fmla="*/ 183 w 306"/>
              <a:gd name="T61" fmla="*/ 448 h 535"/>
              <a:gd name="T62" fmla="*/ 178 w 306"/>
              <a:gd name="T63" fmla="*/ 449 h 535"/>
              <a:gd name="T64" fmla="*/ 191 w 306"/>
              <a:gd name="T65" fmla="*/ 260 h 535"/>
              <a:gd name="T66" fmla="*/ 225 w 306"/>
              <a:gd name="T67" fmla="*/ 217 h 535"/>
              <a:gd name="T68" fmla="*/ 200 w 306"/>
              <a:gd name="T69" fmla="*/ 215 h 535"/>
              <a:gd name="T70" fmla="*/ 221 w 306"/>
              <a:gd name="T71" fmla="*/ 187 h 535"/>
              <a:gd name="T72" fmla="*/ 189 w 306"/>
              <a:gd name="T73" fmla="*/ 199 h 535"/>
              <a:gd name="T74" fmla="*/ 183 w 306"/>
              <a:gd name="T75" fmla="*/ 162 h 535"/>
              <a:gd name="T76" fmla="*/ 160 w 306"/>
              <a:gd name="T77" fmla="*/ 162 h 535"/>
              <a:gd name="T78" fmla="*/ 159 w 306"/>
              <a:gd name="T79" fmla="*/ 191 h 535"/>
              <a:gd name="T80" fmla="*/ 131 w 306"/>
              <a:gd name="T81" fmla="*/ 173 h 535"/>
              <a:gd name="T82" fmla="*/ 105 w 306"/>
              <a:gd name="T83" fmla="*/ 159 h 535"/>
              <a:gd name="T84" fmla="*/ 121 w 306"/>
              <a:gd name="T85" fmla="*/ 189 h 535"/>
              <a:gd name="T86" fmla="*/ 104 w 306"/>
              <a:gd name="T87" fmla="*/ 201 h 535"/>
              <a:gd name="T88" fmla="*/ 64 w 306"/>
              <a:gd name="T89" fmla="*/ 191 h 535"/>
              <a:gd name="T90" fmla="*/ 99 w 306"/>
              <a:gd name="T91" fmla="*/ 210 h 535"/>
              <a:gd name="T92" fmla="*/ 136 w 306"/>
              <a:gd name="T93" fmla="*/ 319 h 535"/>
              <a:gd name="T94" fmla="*/ 134 w 306"/>
              <a:gd name="T95" fmla="*/ 450 h 535"/>
              <a:gd name="T96" fmla="*/ 98 w 306"/>
              <a:gd name="T97" fmla="*/ 348 h 535"/>
              <a:gd name="T98" fmla="*/ 50 w 306"/>
              <a:gd name="T99" fmla="*/ 67 h 535"/>
              <a:gd name="T100" fmla="*/ 275 w 306"/>
              <a:gd name="T101" fmla="*/ 236 h 535"/>
              <a:gd name="T102" fmla="*/ 213 w 306"/>
              <a:gd name="T103" fmla="*/ 216 h 535"/>
              <a:gd name="T104" fmla="*/ 197 w 306"/>
              <a:gd name="T105" fmla="*/ 197 h 535"/>
              <a:gd name="T106" fmla="*/ 212 w 306"/>
              <a:gd name="T107" fmla="*/ 186 h 535"/>
              <a:gd name="T108" fmla="*/ 94 w 306"/>
              <a:gd name="T109" fmla="*/ 200 h 535"/>
              <a:gd name="T110" fmla="*/ 80 w 306"/>
              <a:gd name="T111" fmla="*/ 195 h 535"/>
              <a:gd name="T112" fmla="*/ 75 w 306"/>
              <a:gd name="T113" fmla="*/ 18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" h="535">
                <a:moveTo>
                  <a:pt x="254" y="42"/>
                </a:moveTo>
                <a:cubicBezTo>
                  <a:pt x="212" y="3"/>
                  <a:pt x="144" y="0"/>
                  <a:pt x="94" y="22"/>
                </a:cubicBezTo>
                <a:cubicBezTo>
                  <a:pt x="40" y="47"/>
                  <a:pt x="10" y="104"/>
                  <a:pt x="4" y="160"/>
                </a:cubicBezTo>
                <a:cubicBezTo>
                  <a:pt x="0" y="207"/>
                  <a:pt x="14" y="252"/>
                  <a:pt x="41" y="290"/>
                </a:cubicBezTo>
                <a:cubicBezTo>
                  <a:pt x="59" y="314"/>
                  <a:pt x="79" y="336"/>
                  <a:pt x="96" y="361"/>
                </a:cubicBezTo>
                <a:cubicBezTo>
                  <a:pt x="114" y="388"/>
                  <a:pt x="117" y="419"/>
                  <a:pt x="117" y="451"/>
                </a:cubicBezTo>
                <a:cubicBezTo>
                  <a:pt x="116" y="451"/>
                  <a:pt x="115" y="453"/>
                  <a:pt x="115" y="455"/>
                </a:cubicBezTo>
                <a:cubicBezTo>
                  <a:pt x="115" y="483"/>
                  <a:pt x="116" y="533"/>
                  <a:pt x="155" y="534"/>
                </a:cubicBezTo>
                <a:cubicBezTo>
                  <a:pt x="193" y="535"/>
                  <a:pt x="193" y="484"/>
                  <a:pt x="192" y="455"/>
                </a:cubicBezTo>
                <a:cubicBezTo>
                  <a:pt x="193" y="454"/>
                  <a:pt x="193" y="453"/>
                  <a:pt x="193" y="452"/>
                </a:cubicBezTo>
                <a:cubicBezTo>
                  <a:pt x="198" y="407"/>
                  <a:pt x="204" y="364"/>
                  <a:pt x="230" y="325"/>
                </a:cubicBezTo>
                <a:cubicBezTo>
                  <a:pt x="250" y="293"/>
                  <a:pt x="274" y="267"/>
                  <a:pt x="286" y="230"/>
                </a:cubicBezTo>
                <a:cubicBezTo>
                  <a:pt x="306" y="170"/>
                  <a:pt x="303" y="88"/>
                  <a:pt x="254" y="42"/>
                </a:cubicBezTo>
                <a:close/>
                <a:moveTo>
                  <a:pt x="158" y="525"/>
                </a:moveTo>
                <a:cubicBezTo>
                  <a:pt x="144" y="527"/>
                  <a:pt x="135" y="519"/>
                  <a:pt x="130" y="507"/>
                </a:cubicBezTo>
                <a:cubicBezTo>
                  <a:pt x="146" y="509"/>
                  <a:pt x="162" y="503"/>
                  <a:pt x="178" y="508"/>
                </a:cubicBezTo>
                <a:cubicBezTo>
                  <a:pt x="178" y="508"/>
                  <a:pt x="178" y="508"/>
                  <a:pt x="179" y="508"/>
                </a:cubicBezTo>
                <a:cubicBezTo>
                  <a:pt x="175" y="517"/>
                  <a:pt x="168" y="524"/>
                  <a:pt x="158" y="525"/>
                </a:cubicBezTo>
                <a:close/>
                <a:moveTo>
                  <a:pt x="181" y="500"/>
                </a:moveTo>
                <a:cubicBezTo>
                  <a:pt x="181" y="500"/>
                  <a:pt x="180" y="500"/>
                  <a:pt x="180" y="500"/>
                </a:cubicBezTo>
                <a:cubicBezTo>
                  <a:pt x="164" y="495"/>
                  <a:pt x="147" y="502"/>
                  <a:pt x="131" y="498"/>
                </a:cubicBezTo>
                <a:cubicBezTo>
                  <a:pt x="129" y="498"/>
                  <a:pt x="128" y="498"/>
                  <a:pt x="128" y="499"/>
                </a:cubicBezTo>
                <a:cubicBezTo>
                  <a:pt x="126" y="494"/>
                  <a:pt x="125" y="489"/>
                  <a:pt x="125" y="484"/>
                </a:cubicBezTo>
                <a:cubicBezTo>
                  <a:pt x="144" y="484"/>
                  <a:pt x="162" y="486"/>
                  <a:pt x="181" y="486"/>
                </a:cubicBezTo>
                <a:cubicBezTo>
                  <a:pt x="182" y="486"/>
                  <a:pt x="183" y="486"/>
                  <a:pt x="183" y="486"/>
                </a:cubicBezTo>
                <a:cubicBezTo>
                  <a:pt x="183" y="491"/>
                  <a:pt x="182" y="496"/>
                  <a:pt x="181" y="500"/>
                </a:cubicBezTo>
                <a:close/>
                <a:moveTo>
                  <a:pt x="184" y="478"/>
                </a:moveTo>
                <a:cubicBezTo>
                  <a:pt x="183" y="478"/>
                  <a:pt x="182" y="477"/>
                  <a:pt x="181" y="477"/>
                </a:cubicBezTo>
                <a:cubicBezTo>
                  <a:pt x="162" y="477"/>
                  <a:pt x="143" y="475"/>
                  <a:pt x="124" y="475"/>
                </a:cubicBezTo>
                <a:cubicBezTo>
                  <a:pt x="124" y="469"/>
                  <a:pt x="124" y="464"/>
                  <a:pt x="124" y="459"/>
                </a:cubicBezTo>
                <a:cubicBezTo>
                  <a:pt x="144" y="460"/>
                  <a:pt x="164" y="458"/>
                  <a:pt x="184" y="458"/>
                </a:cubicBezTo>
                <a:cubicBezTo>
                  <a:pt x="184" y="464"/>
                  <a:pt x="184" y="471"/>
                  <a:pt x="184" y="478"/>
                </a:cubicBezTo>
                <a:close/>
                <a:moveTo>
                  <a:pt x="147" y="331"/>
                </a:moveTo>
                <a:cubicBezTo>
                  <a:pt x="142" y="293"/>
                  <a:pt x="132" y="251"/>
                  <a:pt x="113" y="217"/>
                </a:cubicBezTo>
                <a:cubicBezTo>
                  <a:pt x="112" y="215"/>
                  <a:pt x="111" y="212"/>
                  <a:pt x="109" y="209"/>
                </a:cubicBezTo>
                <a:cubicBezTo>
                  <a:pt x="117" y="207"/>
                  <a:pt x="123" y="201"/>
                  <a:pt x="127" y="194"/>
                </a:cubicBezTo>
                <a:cubicBezTo>
                  <a:pt x="132" y="199"/>
                  <a:pt x="138" y="202"/>
                  <a:pt x="143" y="203"/>
                </a:cubicBezTo>
                <a:cubicBezTo>
                  <a:pt x="151" y="205"/>
                  <a:pt x="159" y="202"/>
                  <a:pt x="166" y="196"/>
                </a:cubicBezTo>
                <a:cubicBezTo>
                  <a:pt x="171" y="202"/>
                  <a:pt x="179" y="206"/>
                  <a:pt x="187" y="207"/>
                </a:cubicBezTo>
                <a:cubicBezTo>
                  <a:pt x="187" y="209"/>
                  <a:pt x="187" y="211"/>
                  <a:pt x="187" y="213"/>
                </a:cubicBezTo>
                <a:cubicBezTo>
                  <a:pt x="188" y="216"/>
                  <a:pt x="191" y="220"/>
                  <a:pt x="194" y="222"/>
                </a:cubicBezTo>
                <a:cubicBezTo>
                  <a:pt x="189" y="229"/>
                  <a:pt x="186" y="238"/>
                  <a:pt x="184" y="248"/>
                </a:cubicBezTo>
                <a:cubicBezTo>
                  <a:pt x="180" y="269"/>
                  <a:pt x="178" y="291"/>
                  <a:pt x="177" y="312"/>
                </a:cubicBezTo>
                <a:cubicBezTo>
                  <a:pt x="176" y="358"/>
                  <a:pt x="170" y="403"/>
                  <a:pt x="169" y="449"/>
                </a:cubicBezTo>
                <a:cubicBezTo>
                  <a:pt x="160" y="450"/>
                  <a:pt x="152" y="450"/>
                  <a:pt x="143" y="450"/>
                </a:cubicBezTo>
                <a:cubicBezTo>
                  <a:pt x="152" y="412"/>
                  <a:pt x="153" y="371"/>
                  <a:pt x="147" y="331"/>
                </a:cubicBezTo>
                <a:close/>
                <a:moveTo>
                  <a:pt x="118" y="173"/>
                </a:moveTo>
                <a:cubicBezTo>
                  <a:pt x="117" y="172"/>
                  <a:pt x="116" y="171"/>
                  <a:pt x="115" y="169"/>
                </a:cubicBezTo>
                <a:cubicBezTo>
                  <a:pt x="113" y="166"/>
                  <a:pt x="114" y="164"/>
                  <a:pt x="119" y="162"/>
                </a:cubicBezTo>
                <a:cubicBezTo>
                  <a:pt x="120" y="164"/>
                  <a:pt x="121" y="168"/>
                  <a:pt x="122" y="170"/>
                </a:cubicBezTo>
                <a:cubicBezTo>
                  <a:pt x="122" y="173"/>
                  <a:pt x="123" y="176"/>
                  <a:pt x="123" y="178"/>
                </a:cubicBezTo>
                <a:cubicBezTo>
                  <a:pt x="121" y="176"/>
                  <a:pt x="119" y="175"/>
                  <a:pt x="118" y="173"/>
                </a:cubicBezTo>
                <a:close/>
                <a:moveTo>
                  <a:pt x="169" y="162"/>
                </a:moveTo>
                <a:cubicBezTo>
                  <a:pt x="171" y="154"/>
                  <a:pt x="174" y="163"/>
                  <a:pt x="173" y="166"/>
                </a:cubicBezTo>
                <a:cubicBezTo>
                  <a:pt x="172" y="170"/>
                  <a:pt x="171" y="173"/>
                  <a:pt x="169" y="177"/>
                </a:cubicBezTo>
                <a:cubicBezTo>
                  <a:pt x="168" y="178"/>
                  <a:pt x="168" y="179"/>
                  <a:pt x="167" y="181"/>
                </a:cubicBezTo>
                <a:cubicBezTo>
                  <a:pt x="166" y="180"/>
                  <a:pt x="166" y="178"/>
                  <a:pt x="166" y="177"/>
                </a:cubicBezTo>
                <a:cubicBezTo>
                  <a:pt x="165" y="172"/>
                  <a:pt x="167" y="167"/>
                  <a:pt x="169" y="162"/>
                </a:cubicBezTo>
                <a:close/>
                <a:moveTo>
                  <a:pt x="275" y="236"/>
                </a:moveTo>
                <a:cubicBezTo>
                  <a:pt x="261" y="274"/>
                  <a:pt x="232" y="302"/>
                  <a:pt x="212" y="337"/>
                </a:cubicBezTo>
                <a:cubicBezTo>
                  <a:pt x="194" y="369"/>
                  <a:pt x="189" y="408"/>
                  <a:pt x="186" y="444"/>
                </a:cubicBezTo>
                <a:cubicBezTo>
                  <a:pt x="184" y="445"/>
                  <a:pt x="183" y="446"/>
                  <a:pt x="183" y="448"/>
                </a:cubicBezTo>
                <a:cubicBezTo>
                  <a:pt x="183" y="448"/>
                  <a:pt x="183" y="449"/>
                  <a:pt x="183" y="449"/>
                </a:cubicBezTo>
                <a:cubicBezTo>
                  <a:pt x="182" y="449"/>
                  <a:pt x="180" y="449"/>
                  <a:pt x="178" y="449"/>
                </a:cubicBezTo>
                <a:cubicBezTo>
                  <a:pt x="178" y="407"/>
                  <a:pt x="183" y="365"/>
                  <a:pt x="185" y="323"/>
                </a:cubicBezTo>
                <a:cubicBezTo>
                  <a:pt x="187" y="302"/>
                  <a:pt x="188" y="281"/>
                  <a:pt x="191" y="260"/>
                </a:cubicBezTo>
                <a:cubicBezTo>
                  <a:pt x="193" y="246"/>
                  <a:pt x="195" y="235"/>
                  <a:pt x="203" y="226"/>
                </a:cubicBezTo>
                <a:cubicBezTo>
                  <a:pt x="212" y="228"/>
                  <a:pt x="223" y="226"/>
                  <a:pt x="225" y="217"/>
                </a:cubicBezTo>
                <a:cubicBezTo>
                  <a:pt x="226" y="213"/>
                  <a:pt x="226" y="204"/>
                  <a:pt x="219" y="205"/>
                </a:cubicBezTo>
                <a:cubicBezTo>
                  <a:pt x="212" y="205"/>
                  <a:pt x="205" y="210"/>
                  <a:pt x="200" y="215"/>
                </a:cubicBezTo>
                <a:cubicBezTo>
                  <a:pt x="198" y="214"/>
                  <a:pt x="196" y="211"/>
                  <a:pt x="196" y="207"/>
                </a:cubicBezTo>
                <a:cubicBezTo>
                  <a:pt x="207" y="205"/>
                  <a:pt x="216" y="197"/>
                  <a:pt x="221" y="187"/>
                </a:cubicBezTo>
                <a:cubicBezTo>
                  <a:pt x="224" y="182"/>
                  <a:pt x="227" y="170"/>
                  <a:pt x="220" y="168"/>
                </a:cubicBezTo>
                <a:cubicBezTo>
                  <a:pt x="205" y="163"/>
                  <a:pt x="193" y="183"/>
                  <a:pt x="189" y="199"/>
                </a:cubicBezTo>
                <a:cubicBezTo>
                  <a:pt x="182" y="198"/>
                  <a:pt x="176" y="195"/>
                  <a:pt x="172" y="190"/>
                </a:cubicBezTo>
                <a:cubicBezTo>
                  <a:pt x="179" y="182"/>
                  <a:pt x="183" y="171"/>
                  <a:pt x="183" y="162"/>
                </a:cubicBezTo>
                <a:cubicBezTo>
                  <a:pt x="183" y="156"/>
                  <a:pt x="180" y="147"/>
                  <a:pt x="173" y="148"/>
                </a:cubicBezTo>
                <a:cubicBezTo>
                  <a:pt x="165" y="149"/>
                  <a:pt x="162" y="155"/>
                  <a:pt x="160" y="162"/>
                </a:cubicBezTo>
                <a:cubicBezTo>
                  <a:pt x="156" y="171"/>
                  <a:pt x="157" y="181"/>
                  <a:pt x="161" y="189"/>
                </a:cubicBezTo>
                <a:cubicBezTo>
                  <a:pt x="160" y="190"/>
                  <a:pt x="160" y="191"/>
                  <a:pt x="159" y="191"/>
                </a:cubicBezTo>
                <a:cubicBezTo>
                  <a:pt x="151" y="200"/>
                  <a:pt x="140" y="193"/>
                  <a:pt x="130" y="185"/>
                </a:cubicBezTo>
                <a:cubicBezTo>
                  <a:pt x="131" y="182"/>
                  <a:pt x="132" y="177"/>
                  <a:pt x="131" y="173"/>
                </a:cubicBezTo>
                <a:cubicBezTo>
                  <a:pt x="130" y="165"/>
                  <a:pt x="128" y="157"/>
                  <a:pt x="121" y="152"/>
                </a:cubicBezTo>
                <a:cubicBezTo>
                  <a:pt x="116" y="148"/>
                  <a:pt x="106" y="153"/>
                  <a:pt x="105" y="159"/>
                </a:cubicBezTo>
                <a:cubicBezTo>
                  <a:pt x="103" y="168"/>
                  <a:pt x="108" y="175"/>
                  <a:pt x="114" y="182"/>
                </a:cubicBezTo>
                <a:cubicBezTo>
                  <a:pt x="116" y="184"/>
                  <a:pt x="118" y="186"/>
                  <a:pt x="121" y="189"/>
                </a:cubicBezTo>
                <a:cubicBezTo>
                  <a:pt x="121" y="189"/>
                  <a:pt x="121" y="189"/>
                  <a:pt x="120" y="189"/>
                </a:cubicBezTo>
                <a:cubicBezTo>
                  <a:pt x="117" y="196"/>
                  <a:pt x="111" y="200"/>
                  <a:pt x="104" y="201"/>
                </a:cubicBezTo>
                <a:cubicBezTo>
                  <a:pt x="96" y="186"/>
                  <a:pt x="85" y="170"/>
                  <a:pt x="71" y="174"/>
                </a:cubicBezTo>
                <a:cubicBezTo>
                  <a:pt x="64" y="176"/>
                  <a:pt x="61" y="184"/>
                  <a:pt x="64" y="191"/>
                </a:cubicBezTo>
                <a:cubicBezTo>
                  <a:pt x="69" y="201"/>
                  <a:pt x="81" y="206"/>
                  <a:pt x="92" y="209"/>
                </a:cubicBezTo>
                <a:cubicBezTo>
                  <a:pt x="94" y="210"/>
                  <a:pt x="97" y="210"/>
                  <a:pt x="99" y="210"/>
                </a:cubicBezTo>
                <a:cubicBezTo>
                  <a:pt x="100" y="212"/>
                  <a:pt x="101" y="213"/>
                  <a:pt x="102" y="215"/>
                </a:cubicBezTo>
                <a:cubicBezTo>
                  <a:pt x="120" y="247"/>
                  <a:pt x="129" y="283"/>
                  <a:pt x="136" y="319"/>
                </a:cubicBezTo>
                <a:cubicBezTo>
                  <a:pt x="145" y="361"/>
                  <a:pt x="144" y="406"/>
                  <a:pt x="134" y="448"/>
                </a:cubicBezTo>
                <a:cubicBezTo>
                  <a:pt x="134" y="449"/>
                  <a:pt x="134" y="450"/>
                  <a:pt x="134" y="450"/>
                </a:cubicBezTo>
                <a:cubicBezTo>
                  <a:pt x="132" y="450"/>
                  <a:pt x="129" y="450"/>
                  <a:pt x="126" y="450"/>
                </a:cubicBezTo>
                <a:cubicBezTo>
                  <a:pt x="126" y="413"/>
                  <a:pt x="120" y="380"/>
                  <a:pt x="98" y="348"/>
                </a:cubicBezTo>
                <a:cubicBezTo>
                  <a:pt x="75" y="315"/>
                  <a:pt x="45" y="288"/>
                  <a:pt x="28" y="251"/>
                </a:cubicBezTo>
                <a:cubicBezTo>
                  <a:pt x="0" y="192"/>
                  <a:pt x="9" y="117"/>
                  <a:pt x="50" y="67"/>
                </a:cubicBezTo>
                <a:cubicBezTo>
                  <a:pt x="92" y="15"/>
                  <a:pt x="170" y="2"/>
                  <a:pt x="229" y="34"/>
                </a:cubicBezTo>
                <a:cubicBezTo>
                  <a:pt x="297" y="72"/>
                  <a:pt x="298" y="171"/>
                  <a:pt x="275" y="236"/>
                </a:cubicBezTo>
                <a:close/>
                <a:moveTo>
                  <a:pt x="212" y="217"/>
                </a:moveTo>
                <a:cubicBezTo>
                  <a:pt x="212" y="217"/>
                  <a:pt x="212" y="217"/>
                  <a:pt x="213" y="216"/>
                </a:cubicBezTo>
                <a:cubicBezTo>
                  <a:pt x="218" y="213"/>
                  <a:pt x="218" y="216"/>
                  <a:pt x="212" y="217"/>
                </a:cubicBezTo>
                <a:close/>
                <a:moveTo>
                  <a:pt x="197" y="197"/>
                </a:moveTo>
                <a:cubicBezTo>
                  <a:pt x="200" y="190"/>
                  <a:pt x="205" y="184"/>
                  <a:pt x="210" y="179"/>
                </a:cubicBezTo>
                <a:cubicBezTo>
                  <a:pt x="218" y="173"/>
                  <a:pt x="213" y="184"/>
                  <a:pt x="212" y="186"/>
                </a:cubicBezTo>
                <a:cubicBezTo>
                  <a:pt x="209" y="191"/>
                  <a:pt x="203" y="195"/>
                  <a:pt x="197" y="197"/>
                </a:cubicBezTo>
                <a:close/>
                <a:moveTo>
                  <a:pt x="94" y="200"/>
                </a:moveTo>
                <a:cubicBezTo>
                  <a:pt x="93" y="200"/>
                  <a:pt x="92" y="200"/>
                  <a:pt x="91" y="200"/>
                </a:cubicBezTo>
                <a:cubicBezTo>
                  <a:pt x="87" y="198"/>
                  <a:pt x="84" y="197"/>
                  <a:pt x="80" y="195"/>
                </a:cubicBezTo>
                <a:cubicBezTo>
                  <a:pt x="79" y="194"/>
                  <a:pt x="78" y="194"/>
                  <a:pt x="77" y="193"/>
                </a:cubicBezTo>
                <a:cubicBezTo>
                  <a:pt x="72" y="191"/>
                  <a:pt x="72" y="187"/>
                  <a:pt x="75" y="183"/>
                </a:cubicBezTo>
                <a:cubicBezTo>
                  <a:pt x="83" y="184"/>
                  <a:pt x="89" y="192"/>
                  <a:pt x="94" y="200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9" name="Freeform 5"/>
          <p:cNvSpPr/>
          <p:nvPr/>
        </p:nvSpPr>
        <p:spPr bwMode="auto">
          <a:xfrm>
            <a:off x="6109900" y="1746425"/>
            <a:ext cx="1536088" cy="1780750"/>
          </a:xfrm>
          <a:custGeom>
            <a:avLst/>
            <a:gdLst>
              <a:gd name="T0" fmla="*/ 0 w 175"/>
              <a:gd name="T1" fmla="*/ 0 h 203"/>
              <a:gd name="T2" fmla="*/ 6 w 175"/>
              <a:gd name="T3" fmla="*/ 2 h 203"/>
              <a:gd name="T4" fmla="*/ 171 w 175"/>
              <a:gd name="T5" fmla="*/ 99 h 203"/>
              <a:gd name="T6" fmla="*/ 175 w 175"/>
              <a:gd name="T7" fmla="*/ 104 h 203"/>
              <a:gd name="T8" fmla="*/ 0 w 175"/>
              <a:gd name="T9" fmla="*/ 203 h 203"/>
              <a:gd name="T10" fmla="*/ 0 w 175"/>
              <a:gd name="T11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03">
                <a:moveTo>
                  <a:pt x="0" y="0"/>
                </a:moveTo>
                <a:cubicBezTo>
                  <a:pt x="2" y="0"/>
                  <a:pt x="4" y="1"/>
                  <a:pt x="6" y="2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2" y="100"/>
                  <a:pt x="174" y="102"/>
                  <a:pt x="175" y="104"/>
                </a:cubicBezTo>
                <a:cubicBezTo>
                  <a:pt x="0" y="203"/>
                  <a:pt x="0" y="203"/>
                  <a:pt x="0" y="203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0" name="Freeform 7"/>
          <p:cNvSpPr/>
          <p:nvPr/>
        </p:nvSpPr>
        <p:spPr bwMode="auto">
          <a:xfrm>
            <a:off x="6109900" y="3553586"/>
            <a:ext cx="1536088" cy="1780750"/>
          </a:xfrm>
          <a:custGeom>
            <a:avLst/>
            <a:gdLst>
              <a:gd name="T0" fmla="*/ 0 w 175"/>
              <a:gd name="T1" fmla="*/ 0 h 203"/>
              <a:gd name="T2" fmla="*/ 175 w 175"/>
              <a:gd name="T3" fmla="*/ 100 h 203"/>
              <a:gd name="T4" fmla="*/ 171 w 175"/>
              <a:gd name="T5" fmla="*/ 104 h 203"/>
              <a:gd name="T6" fmla="*/ 6 w 175"/>
              <a:gd name="T7" fmla="*/ 202 h 203"/>
              <a:gd name="T8" fmla="*/ 0 w 175"/>
              <a:gd name="T9" fmla="*/ 203 h 203"/>
              <a:gd name="T10" fmla="*/ 0 w 175"/>
              <a:gd name="T11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03">
                <a:moveTo>
                  <a:pt x="0" y="0"/>
                </a:moveTo>
                <a:cubicBezTo>
                  <a:pt x="175" y="100"/>
                  <a:pt x="175" y="100"/>
                  <a:pt x="175" y="100"/>
                </a:cubicBezTo>
                <a:cubicBezTo>
                  <a:pt x="174" y="102"/>
                  <a:pt x="172" y="103"/>
                  <a:pt x="171" y="104"/>
                </a:cubicBezTo>
                <a:cubicBezTo>
                  <a:pt x="6" y="202"/>
                  <a:pt x="6" y="202"/>
                  <a:pt x="6" y="202"/>
                </a:cubicBezTo>
                <a:cubicBezTo>
                  <a:pt x="4" y="203"/>
                  <a:pt x="2" y="203"/>
                  <a:pt x="0" y="203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1" name="Freeform 9"/>
          <p:cNvSpPr/>
          <p:nvPr/>
        </p:nvSpPr>
        <p:spPr bwMode="auto">
          <a:xfrm>
            <a:off x="6118242" y="2668078"/>
            <a:ext cx="1545818" cy="1745997"/>
          </a:xfrm>
          <a:custGeom>
            <a:avLst/>
            <a:gdLst>
              <a:gd name="T0" fmla="*/ 0 w 176"/>
              <a:gd name="T1" fmla="*/ 100 h 199"/>
              <a:gd name="T2" fmla="*/ 175 w 176"/>
              <a:gd name="T3" fmla="*/ 0 h 199"/>
              <a:gd name="T4" fmla="*/ 176 w 176"/>
              <a:gd name="T5" fmla="*/ 6 h 199"/>
              <a:gd name="T6" fmla="*/ 176 w 176"/>
              <a:gd name="T7" fmla="*/ 193 h 199"/>
              <a:gd name="T8" fmla="*/ 175 w 176"/>
              <a:gd name="T9" fmla="*/ 199 h 199"/>
              <a:gd name="T10" fmla="*/ 0 w 176"/>
              <a:gd name="T11" fmla="*/ 10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6" h="199">
                <a:moveTo>
                  <a:pt x="0" y="100"/>
                </a:moveTo>
                <a:cubicBezTo>
                  <a:pt x="175" y="0"/>
                  <a:pt x="175" y="0"/>
                  <a:pt x="175" y="0"/>
                </a:cubicBezTo>
                <a:cubicBezTo>
                  <a:pt x="176" y="2"/>
                  <a:pt x="176" y="4"/>
                  <a:pt x="176" y="6"/>
                </a:cubicBezTo>
                <a:cubicBezTo>
                  <a:pt x="176" y="193"/>
                  <a:pt x="176" y="193"/>
                  <a:pt x="176" y="193"/>
                </a:cubicBezTo>
                <a:cubicBezTo>
                  <a:pt x="176" y="195"/>
                  <a:pt x="176" y="197"/>
                  <a:pt x="175" y="199"/>
                </a:cubicBezTo>
                <a:lnTo>
                  <a:pt x="0" y="100"/>
                </a:ln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2" name="Freeform 11"/>
          <p:cNvSpPr/>
          <p:nvPr/>
        </p:nvSpPr>
        <p:spPr bwMode="auto">
          <a:xfrm>
            <a:off x="4554351" y="3553586"/>
            <a:ext cx="1537478" cy="1780750"/>
          </a:xfrm>
          <a:custGeom>
            <a:avLst/>
            <a:gdLst>
              <a:gd name="T0" fmla="*/ 175 w 175"/>
              <a:gd name="T1" fmla="*/ 203 h 203"/>
              <a:gd name="T2" fmla="*/ 169 w 175"/>
              <a:gd name="T3" fmla="*/ 202 h 203"/>
              <a:gd name="T4" fmla="*/ 4 w 175"/>
              <a:gd name="T5" fmla="*/ 104 h 203"/>
              <a:gd name="T6" fmla="*/ 0 w 175"/>
              <a:gd name="T7" fmla="*/ 100 h 203"/>
              <a:gd name="T8" fmla="*/ 175 w 175"/>
              <a:gd name="T9" fmla="*/ 0 h 203"/>
              <a:gd name="T10" fmla="*/ 175 w 175"/>
              <a:gd name="T11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03">
                <a:moveTo>
                  <a:pt x="175" y="203"/>
                </a:moveTo>
                <a:cubicBezTo>
                  <a:pt x="173" y="203"/>
                  <a:pt x="171" y="203"/>
                  <a:pt x="169" y="202"/>
                </a:cubicBezTo>
                <a:cubicBezTo>
                  <a:pt x="4" y="104"/>
                  <a:pt x="4" y="104"/>
                  <a:pt x="4" y="104"/>
                </a:cubicBezTo>
                <a:cubicBezTo>
                  <a:pt x="3" y="103"/>
                  <a:pt x="1" y="102"/>
                  <a:pt x="0" y="100"/>
                </a:cubicBezTo>
                <a:cubicBezTo>
                  <a:pt x="175" y="0"/>
                  <a:pt x="175" y="0"/>
                  <a:pt x="175" y="0"/>
                </a:cubicBezTo>
                <a:lnTo>
                  <a:pt x="175" y="203"/>
                </a:ln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3" name="Freeform 13"/>
          <p:cNvSpPr/>
          <p:nvPr/>
        </p:nvSpPr>
        <p:spPr bwMode="auto">
          <a:xfrm>
            <a:off x="4527939" y="2668078"/>
            <a:ext cx="1555550" cy="1745997"/>
          </a:xfrm>
          <a:custGeom>
            <a:avLst/>
            <a:gdLst>
              <a:gd name="T0" fmla="*/ 2 w 177"/>
              <a:gd name="T1" fmla="*/ 199 h 199"/>
              <a:gd name="T2" fmla="*/ 0 w 177"/>
              <a:gd name="T3" fmla="*/ 193 h 199"/>
              <a:gd name="T4" fmla="*/ 0 w 177"/>
              <a:gd name="T5" fmla="*/ 6 h 199"/>
              <a:gd name="T6" fmla="*/ 2 w 177"/>
              <a:gd name="T7" fmla="*/ 0 h 199"/>
              <a:gd name="T8" fmla="*/ 177 w 177"/>
              <a:gd name="T9" fmla="*/ 100 h 199"/>
              <a:gd name="T10" fmla="*/ 2 w 177"/>
              <a:gd name="T11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" h="199">
                <a:moveTo>
                  <a:pt x="2" y="199"/>
                </a:moveTo>
                <a:cubicBezTo>
                  <a:pt x="1" y="197"/>
                  <a:pt x="0" y="195"/>
                  <a:pt x="0" y="193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2"/>
                  <a:pt x="2" y="0"/>
                </a:cubicBezTo>
                <a:cubicBezTo>
                  <a:pt x="177" y="100"/>
                  <a:pt x="177" y="100"/>
                  <a:pt x="177" y="100"/>
                </a:cubicBezTo>
                <a:lnTo>
                  <a:pt x="2" y="199"/>
                </a:lnTo>
                <a:close/>
              </a:path>
            </a:pathLst>
          </a:custGeom>
          <a:noFill/>
          <a:ln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4" name="Freeform 15"/>
          <p:cNvSpPr/>
          <p:nvPr/>
        </p:nvSpPr>
        <p:spPr bwMode="auto">
          <a:xfrm>
            <a:off x="4554351" y="1746425"/>
            <a:ext cx="1537478" cy="1780750"/>
          </a:xfrm>
          <a:custGeom>
            <a:avLst/>
            <a:gdLst>
              <a:gd name="T0" fmla="*/ 0 w 175"/>
              <a:gd name="T1" fmla="*/ 104 h 203"/>
              <a:gd name="T2" fmla="*/ 4 w 175"/>
              <a:gd name="T3" fmla="*/ 99 h 203"/>
              <a:gd name="T4" fmla="*/ 169 w 175"/>
              <a:gd name="T5" fmla="*/ 2 h 203"/>
              <a:gd name="T6" fmla="*/ 175 w 175"/>
              <a:gd name="T7" fmla="*/ 0 h 203"/>
              <a:gd name="T8" fmla="*/ 175 w 175"/>
              <a:gd name="T9" fmla="*/ 203 h 203"/>
              <a:gd name="T10" fmla="*/ 0 w 175"/>
              <a:gd name="T11" fmla="*/ 104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03">
                <a:moveTo>
                  <a:pt x="0" y="104"/>
                </a:moveTo>
                <a:cubicBezTo>
                  <a:pt x="1" y="102"/>
                  <a:pt x="3" y="100"/>
                  <a:pt x="4" y="99"/>
                </a:cubicBezTo>
                <a:cubicBezTo>
                  <a:pt x="169" y="2"/>
                  <a:pt x="169" y="2"/>
                  <a:pt x="169" y="2"/>
                </a:cubicBezTo>
                <a:cubicBezTo>
                  <a:pt x="171" y="1"/>
                  <a:pt x="173" y="0"/>
                  <a:pt x="175" y="0"/>
                </a:cubicBezTo>
                <a:cubicBezTo>
                  <a:pt x="175" y="203"/>
                  <a:pt x="175" y="203"/>
                  <a:pt x="175" y="203"/>
                </a:cubicBezTo>
                <a:lnTo>
                  <a:pt x="0" y="104"/>
                </a:ln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15" name="Group 40"/>
          <p:cNvGrpSpPr/>
          <p:nvPr/>
        </p:nvGrpSpPr>
        <p:grpSpPr>
          <a:xfrm>
            <a:off x="5281410" y="2395502"/>
            <a:ext cx="615115" cy="538502"/>
            <a:chOff x="4252913" y="6116638"/>
            <a:chExt cx="446087" cy="390525"/>
          </a:xfrm>
          <a:solidFill>
            <a:srgbClr val="2E3A38"/>
          </a:solidFill>
        </p:grpSpPr>
        <p:sp>
          <p:nvSpPr>
            <p:cNvPr id="116" name="Freeform 41"/>
            <p:cNvSpPr>
              <a:spLocks noEditPoints="1"/>
            </p:cNvSpPr>
            <p:nvPr/>
          </p:nvSpPr>
          <p:spPr bwMode="auto">
            <a:xfrm>
              <a:off x="4503738" y="6342063"/>
              <a:ext cx="195262" cy="157163"/>
            </a:xfrm>
            <a:custGeom>
              <a:avLst/>
              <a:gdLst>
                <a:gd name="T0" fmla="*/ 52 w 52"/>
                <a:gd name="T1" fmla="*/ 5 h 42"/>
                <a:gd name="T2" fmla="*/ 42 w 52"/>
                <a:gd name="T3" fmla="*/ 4 h 42"/>
                <a:gd name="T4" fmla="*/ 36 w 52"/>
                <a:gd name="T5" fmla="*/ 7 h 42"/>
                <a:gd name="T6" fmla="*/ 28 w 52"/>
                <a:gd name="T7" fmla="*/ 3 h 42"/>
                <a:gd name="T8" fmla="*/ 0 w 52"/>
                <a:gd name="T9" fmla="*/ 0 h 42"/>
                <a:gd name="T10" fmla="*/ 30 w 52"/>
                <a:gd name="T11" fmla="*/ 42 h 42"/>
                <a:gd name="T12" fmla="*/ 52 w 52"/>
                <a:gd name="T13" fmla="*/ 5 h 42"/>
                <a:gd name="T14" fmla="*/ 26 w 52"/>
                <a:gd name="T15" fmla="*/ 26 h 42"/>
                <a:gd name="T16" fmla="*/ 19 w 52"/>
                <a:gd name="T17" fmla="*/ 20 h 42"/>
                <a:gd name="T18" fmla="*/ 26 w 52"/>
                <a:gd name="T19" fmla="*/ 13 h 42"/>
                <a:gd name="T20" fmla="*/ 32 w 52"/>
                <a:gd name="T21" fmla="*/ 20 h 42"/>
                <a:gd name="T22" fmla="*/ 26 w 52"/>
                <a:gd name="T2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2">
                  <a:moveTo>
                    <a:pt x="52" y="5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1" y="6"/>
                    <a:pt x="38" y="7"/>
                    <a:pt x="36" y="7"/>
                  </a:cubicBezTo>
                  <a:cubicBezTo>
                    <a:pt x="32" y="7"/>
                    <a:pt x="30" y="5"/>
                    <a:pt x="2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2" y="34"/>
                    <a:pt x="50" y="20"/>
                    <a:pt x="52" y="5"/>
                  </a:cubicBezTo>
                  <a:close/>
                  <a:moveTo>
                    <a:pt x="26" y="26"/>
                  </a:moveTo>
                  <a:cubicBezTo>
                    <a:pt x="22" y="26"/>
                    <a:pt x="19" y="24"/>
                    <a:pt x="19" y="20"/>
                  </a:cubicBezTo>
                  <a:cubicBezTo>
                    <a:pt x="19" y="16"/>
                    <a:pt x="22" y="13"/>
                    <a:pt x="26" y="13"/>
                  </a:cubicBezTo>
                  <a:cubicBezTo>
                    <a:pt x="29" y="13"/>
                    <a:pt x="32" y="16"/>
                    <a:pt x="32" y="20"/>
                  </a:cubicBezTo>
                  <a:cubicBezTo>
                    <a:pt x="32" y="24"/>
                    <a:pt x="29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17" name="Freeform 42"/>
            <p:cNvSpPr>
              <a:spLocks noEditPoints="1"/>
            </p:cNvSpPr>
            <p:nvPr/>
          </p:nvSpPr>
          <p:spPr bwMode="auto">
            <a:xfrm>
              <a:off x="4252913" y="6116638"/>
              <a:ext cx="388937" cy="390525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83 w 104"/>
                <a:gd name="T7" fmla="*/ 95 h 104"/>
                <a:gd name="T8" fmla="*/ 52 w 104"/>
                <a:gd name="T9" fmla="*/ 52 h 104"/>
                <a:gd name="T10" fmla="*/ 80 w 104"/>
                <a:gd name="T11" fmla="*/ 55 h 104"/>
                <a:gd name="T12" fmla="*/ 78 w 104"/>
                <a:gd name="T13" fmla="*/ 49 h 104"/>
                <a:gd name="T14" fmla="*/ 88 w 104"/>
                <a:gd name="T15" fmla="*/ 39 h 104"/>
                <a:gd name="T16" fmla="*/ 97 w 104"/>
                <a:gd name="T17" fmla="*/ 49 h 104"/>
                <a:gd name="T18" fmla="*/ 94 w 104"/>
                <a:gd name="T19" fmla="*/ 56 h 104"/>
                <a:gd name="T20" fmla="*/ 104 w 104"/>
                <a:gd name="T21" fmla="*/ 57 h 104"/>
                <a:gd name="T22" fmla="*/ 104 w 104"/>
                <a:gd name="T23" fmla="*/ 52 h 104"/>
                <a:gd name="T24" fmla="*/ 52 w 104"/>
                <a:gd name="T25" fmla="*/ 0 h 104"/>
                <a:gd name="T26" fmla="*/ 13 w 104"/>
                <a:gd name="T27" fmla="*/ 46 h 104"/>
                <a:gd name="T28" fmla="*/ 19 w 104"/>
                <a:gd name="T29" fmla="*/ 39 h 104"/>
                <a:gd name="T30" fmla="*/ 26 w 104"/>
                <a:gd name="T31" fmla="*/ 46 h 104"/>
                <a:gd name="T32" fmla="*/ 19 w 104"/>
                <a:gd name="T33" fmla="*/ 52 h 104"/>
                <a:gd name="T34" fmla="*/ 13 w 104"/>
                <a:gd name="T35" fmla="*/ 46 h 104"/>
                <a:gd name="T36" fmla="*/ 29 w 104"/>
                <a:gd name="T37" fmla="*/ 85 h 104"/>
                <a:gd name="T38" fmla="*/ 19 w 104"/>
                <a:gd name="T39" fmla="*/ 75 h 104"/>
                <a:gd name="T40" fmla="*/ 29 w 104"/>
                <a:gd name="T41" fmla="*/ 65 h 104"/>
                <a:gd name="T42" fmla="*/ 39 w 104"/>
                <a:gd name="T43" fmla="*/ 75 h 104"/>
                <a:gd name="T44" fmla="*/ 29 w 104"/>
                <a:gd name="T45" fmla="*/ 85 h 104"/>
                <a:gd name="T46" fmla="*/ 36 w 104"/>
                <a:gd name="T47" fmla="*/ 33 h 104"/>
                <a:gd name="T48" fmla="*/ 26 w 104"/>
                <a:gd name="T49" fmla="*/ 23 h 104"/>
                <a:gd name="T50" fmla="*/ 36 w 104"/>
                <a:gd name="T51" fmla="*/ 13 h 104"/>
                <a:gd name="T52" fmla="*/ 45 w 104"/>
                <a:gd name="T53" fmla="*/ 23 h 104"/>
                <a:gd name="T54" fmla="*/ 36 w 104"/>
                <a:gd name="T55" fmla="*/ 33 h 104"/>
                <a:gd name="T56" fmla="*/ 55 w 104"/>
                <a:gd name="T57" fmla="*/ 82 h 104"/>
                <a:gd name="T58" fmla="*/ 62 w 104"/>
                <a:gd name="T59" fmla="*/ 88 h 104"/>
                <a:gd name="T60" fmla="*/ 55 w 104"/>
                <a:gd name="T61" fmla="*/ 95 h 104"/>
                <a:gd name="T62" fmla="*/ 49 w 104"/>
                <a:gd name="T63" fmla="*/ 88 h 104"/>
                <a:gd name="T64" fmla="*/ 55 w 104"/>
                <a:gd name="T65" fmla="*/ 82 h 104"/>
                <a:gd name="T66" fmla="*/ 65 w 104"/>
                <a:gd name="T67" fmla="*/ 46 h 104"/>
                <a:gd name="T68" fmla="*/ 58 w 104"/>
                <a:gd name="T69" fmla="*/ 39 h 104"/>
                <a:gd name="T70" fmla="*/ 65 w 104"/>
                <a:gd name="T71" fmla="*/ 33 h 104"/>
                <a:gd name="T72" fmla="*/ 71 w 104"/>
                <a:gd name="T73" fmla="*/ 39 h 104"/>
                <a:gd name="T74" fmla="*/ 65 w 104"/>
                <a:gd name="T75" fmla="*/ 46 h 104"/>
                <a:gd name="T76" fmla="*/ 71 w 104"/>
                <a:gd name="T77" fmla="*/ 26 h 104"/>
                <a:gd name="T78" fmla="*/ 65 w 104"/>
                <a:gd name="T79" fmla="*/ 20 h 104"/>
                <a:gd name="T80" fmla="*/ 71 w 104"/>
                <a:gd name="T81" fmla="*/ 13 h 104"/>
                <a:gd name="T82" fmla="*/ 78 w 104"/>
                <a:gd name="T83" fmla="*/ 20 h 104"/>
                <a:gd name="T84" fmla="*/ 71 w 104"/>
                <a:gd name="T8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63" y="104"/>
                    <a:pt x="74" y="101"/>
                    <a:pt x="83" y="95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9" y="53"/>
                    <a:pt x="78" y="51"/>
                    <a:pt x="78" y="49"/>
                  </a:cubicBezTo>
                  <a:cubicBezTo>
                    <a:pt x="78" y="44"/>
                    <a:pt x="82" y="39"/>
                    <a:pt x="88" y="39"/>
                  </a:cubicBezTo>
                  <a:cubicBezTo>
                    <a:pt x="93" y="39"/>
                    <a:pt x="97" y="44"/>
                    <a:pt x="97" y="49"/>
                  </a:cubicBezTo>
                  <a:cubicBezTo>
                    <a:pt x="97" y="52"/>
                    <a:pt x="96" y="54"/>
                    <a:pt x="94" y="56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4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13" y="46"/>
                  </a:moveTo>
                  <a:cubicBezTo>
                    <a:pt x="13" y="42"/>
                    <a:pt x="16" y="39"/>
                    <a:pt x="19" y="39"/>
                  </a:cubicBezTo>
                  <a:cubicBezTo>
                    <a:pt x="23" y="39"/>
                    <a:pt x="26" y="42"/>
                    <a:pt x="26" y="46"/>
                  </a:cubicBezTo>
                  <a:cubicBezTo>
                    <a:pt x="26" y="50"/>
                    <a:pt x="23" y="52"/>
                    <a:pt x="19" y="52"/>
                  </a:cubicBezTo>
                  <a:cubicBezTo>
                    <a:pt x="16" y="52"/>
                    <a:pt x="13" y="50"/>
                    <a:pt x="13" y="46"/>
                  </a:cubicBezTo>
                  <a:close/>
                  <a:moveTo>
                    <a:pt x="29" y="85"/>
                  </a:moveTo>
                  <a:cubicBezTo>
                    <a:pt x="24" y="85"/>
                    <a:pt x="19" y="81"/>
                    <a:pt x="19" y="75"/>
                  </a:cubicBezTo>
                  <a:cubicBezTo>
                    <a:pt x="19" y="70"/>
                    <a:pt x="24" y="65"/>
                    <a:pt x="29" y="65"/>
                  </a:cubicBezTo>
                  <a:cubicBezTo>
                    <a:pt x="35" y="65"/>
                    <a:pt x="39" y="70"/>
                    <a:pt x="39" y="75"/>
                  </a:cubicBezTo>
                  <a:cubicBezTo>
                    <a:pt x="39" y="81"/>
                    <a:pt x="35" y="85"/>
                    <a:pt x="29" y="85"/>
                  </a:cubicBezTo>
                  <a:close/>
                  <a:moveTo>
                    <a:pt x="36" y="33"/>
                  </a:moveTo>
                  <a:cubicBezTo>
                    <a:pt x="30" y="33"/>
                    <a:pt x="26" y="29"/>
                    <a:pt x="26" y="23"/>
                  </a:cubicBezTo>
                  <a:cubicBezTo>
                    <a:pt x="26" y="18"/>
                    <a:pt x="30" y="13"/>
                    <a:pt x="36" y="13"/>
                  </a:cubicBezTo>
                  <a:cubicBezTo>
                    <a:pt x="41" y="13"/>
                    <a:pt x="45" y="18"/>
                    <a:pt x="45" y="23"/>
                  </a:cubicBezTo>
                  <a:cubicBezTo>
                    <a:pt x="45" y="29"/>
                    <a:pt x="41" y="33"/>
                    <a:pt x="36" y="33"/>
                  </a:cubicBezTo>
                  <a:close/>
                  <a:moveTo>
                    <a:pt x="55" y="82"/>
                  </a:moveTo>
                  <a:cubicBezTo>
                    <a:pt x="59" y="82"/>
                    <a:pt x="62" y="85"/>
                    <a:pt x="62" y="88"/>
                  </a:cubicBezTo>
                  <a:cubicBezTo>
                    <a:pt x="62" y="92"/>
                    <a:pt x="59" y="95"/>
                    <a:pt x="55" y="95"/>
                  </a:cubicBezTo>
                  <a:cubicBezTo>
                    <a:pt x="52" y="95"/>
                    <a:pt x="49" y="92"/>
                    <a:pt x="49" y="88"/>
                  </a:cubicBezTo>
                  <a:cubicBezTo>
                    <a:pt x="49" y="85"/>
                    <a:pt x="52" y="82"/>
                    <a:pt x="55" y="82"/>
                  </a:cubicBezTo>
                  <a:close/>
                  <a:moveTo>
                    <a:pt x="65" y="46"/>
                  </a:moveTo>
                  <a:cubicBezTo>
                    <a:pt x="61" y="46"/>
                    <a:pt x="58" y="43"/>
                    <a:pt x="58" y="39"/>
                  </a:cubicBezTo>
                  <a:cubicBezTo>
                    <a:pt x="58" y="36"/>
                    <a:pt x="61" y="33"/>
                    <a:pt x="65" y="33"/>
                  </a:cubicBezTo>
                  <a:cubicBezTo>
                    <a:pt x="69" y="33"/>
                    <a:pt x="71" y="36"/>
                    <a:pt x="71" y="39"/>
                  </a:cubicBezTo>
                  <a:cubicBezTo>
                    <a:pt x="71" y="43"/>
                    <a:pt x="69" y="46"/>
                    <a:pt x="65" y="46"/>
                  </a:cubicBezTo>
                  <a:close/>
                  <a:moveTo>
                    <a:pt x="71" y="26"/>
                  </a:moveTo>
                  <a:cubicBezTo>
                    <a:pt x="68" y="26"/>
                    <a:pt x="65" y="23"/>
                    <a:pt x="65" y="20"/>
                  </a:cubicBezTo>
                  <a:cubicBezTo>
                    <a:pt x="65" y="16"/>
                    <a:pt x="68" y="13"/>
                    <a:pt x="71" y="13"/>
                  </a:cubicBezTo>
                  <a:cubicBezTo>
                    <a:pt x="75" y="13"/>
                    <a:pt x="78" y="16"/>
                    <a:pt x="78" y="20"/>
                  </a:cubicBezTo>
                  <a:cubicBezTo>
                    <a:pt x="78" y="23"/>
                    <a:pt x="75" y="26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18" name="Group 43"/>
          <p:cNvGrpSpPr/>
          <p:nvPr/>
        </p:nvGrpSpPr>
        <p:grpSpPr>
          <a:xfrm>
            <a:off x="6355347" y="2390687"/>
            <a:ext cx="556712" cy="554781"/>
            <a:chOff x="6780213" y="5662613"/>
            <a:chExt cx="457199" cy="455612"/>
          </a:xfrm>
          <a:solidFill>
            <a:srgbClr val="D8DB3F"/>
          </a:solidFill>
        </p:grpSpPr>
        <p:sp>
          <p:nvSpPr>
            <p:cNvPr id="121" name="Freeform 44"/>
            <p:cNvSpPr>
              <a:spLocks noEditPoints="1"/>
            </p:cNvSpPr>
            <p:nvPr/>
          </p:nvSpPr>
          <p:spPr bwMode="auto">
            <a:xfrm>
              <a:off x="7038975" y="5662613"/>
              <a:ext cx="198437" cy="198437"/>
            </a:xfrm>
            <a:custGeom>
              <a:avLst/>
              <a:gdLst>
                <a:gd name="T0" fmla="*/ 42 w 53"/>
                <a:gd name="T1" fmla="*/ 23 h 53"/>
                <a:gd name="T2" fmla="*/ 26 w 53"/>
                <a:gd name="T3" fmla="*/ 38 h 53"/>
                <a:gd name="T4" fmla="*/ 19 w 53"/>
                <a:gd name="T5" fmla="*/ 38 h 53"/>
                <a:gd name="T6" fmla="*/ 11 w 53"/>
                <a:gd name="T7" fmla="*/ 30 h 53"/>
                <a:gd name="T8" fmla="*/ 11 w 53"/>
                <a:gd name="T9" fmla="*/ 23 h 53"/>
                <a:gd name="T10" fmla="*/ 19 w 53"/>
                <a:gd name="T11" fmla="*/ 23 h 53"/>
                <a:gd name="T12" fmla="*/ 23 w 53"/>
                <a:gd name="T13" fmla="*/ 26 h 53"/>
                <a:gd name="T14" fmla="*/ 34 w 53"/>
                <a:gd name="T15" fmla="*/ 15 h 53"/>
                <a:gd name="T16" fmla="*/ 42 w 53"/>
                <a:gd name="T17" fmla="*/ 15 h 53"/>
                <a:gd name="T18" fmla="*/ 42 w 53"/>
                <a:gd name="T19" fmla="*/ 23 h 53"/>
                <a:gd name="T20" fmla="*/ 26 w 53"/>
                <a:gd name="T21" fmla="*/ 0 h 53"/>
                <a:gd name="T22" fmla="*/ 0 w 53"/>
                <a:gd name="T23" fmla="*/ 26 h 53"/>
                <a:gd name="T24" fmla="*/ 26 w 53"/>
                <a:gd name="T25" fmla="*/ 53 h 53"/>
                <a:gd name="T26" fmla="*/ 53 w 53"/>
                <a:gd name="T27" fmla="*/ 26 h 53"/>
                <a:gd name="T28" fmla="*/ 26 w 53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2" y="2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4" y="40"/>
                    <a:pt x="21" y="40"/>
                    <a:pt x="19" y="38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9" y="28"/>
                    <a:pt x="9" y="25"/>
                    <a:pt x="11" y="23"/>
                  </a:cubicBezTo>
                  <a:cubicBezTo>
                    <a:pt x="13" y="20"/>
                    <a:pt x="17" y="20"/>
                    <a:pt x="19" y="2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3"/>
                    <a:pt x="40" y="13"/>
                    <a:pt x="42" y="15"/>
                  </a:cubicBezTo>
                  <a:cubicBezTo>
                    <a:pt x="44" y="17"/>
                    <a:pt x="44" y="20"/>
                    <a:pt x="42" y="23"/>
                  </a:cubicBezTo>
                  <a:close/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1"/>
                    <a:pt x="4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22" name="Freeform 45"/>
            <p:cNvSpPr/>
            <p:nvPr/>
          </p:nvSpPr>
          <p:spPr bwMode="auto">
            <a:xfrm>
              <a:off x="6780213" y="5662613"/>
              <a:ext cx="346075" cy="455612"/>
            </a:xfrm>
            <a:custGeom>
              <a:avLst/>
              <a:gdLst>
                <a:gd name="T0" fmla="*/ 84 w 92"/>
                <a:gd name="T1" fmla="*/ 95 h 122"/>
                <a:gd name="T2" fmla="*/ 65 w 92"/>
                <a:gd name="T3" fmla="*/ 95 h 122"/>
                <a:gd name="T4" fmla="*/ 65 w 92"/>
                <a:gd name="T5" fmla="*/ 114 h 122"/>
                <a:gd name="T6" fmla="*/ 65 w 92"/>
                <a:gd name="T7" fmla="*/ 114 h 122"/>
                <a:gd name="T8" fmla="*/ 65 w 92"/>
                <a:gd name="T9" fmla="*/ 114 h 122"/>
                <a:gd name="T10" fmla="*/ 59 w 92"/>
                <a:gd name="T11" fmla="*/ 114 h 122"/>
                <a:gd name="T12" fmla="*/ 32 w 92"/>
                <a:gd name="T13" fmla="*/ 114 h 122"/>
                <a:gd name="T14" fmla="*/ 17 w 92"/>
                <a:gd name="T15" fmla="*/ 114 h 122"/>
                <a:gd name="T16" fmla="*/ 7 w 92"/>
                <a:gd name="T17" fmla="*/ 105 h 122"/>
                <a:gd name="T18" fmla="*/ 7 w 92"/>
                <a:gd name="T19" fmla="*/ 17 h 122"/>
                <a:gd name="T20" fmla="*/ 10 w 92"/>
                <a:gd name="T21" fmla="*/ 10 h 122"/>
                <a:gd name="T22" fmla="*/ 17 w 92"/>
                <a:gd name="T23" fmla="*/ 7 h 122"/>
                <a:gd name="T24" fmla="*/ 67 w 92"/>
                <a:gd name="T25" fmla="*/ 7 h 122"/>
                <a:gd name="T26" fmla="*/ 74 w 92"/>
                <a:gd name="T27" fmla="*/ 0 h 122"/>
                <a:gd name="T28" fmla="*/ 16 w 92"/>
                <a:gd name="T29" fmla="*/ 0 h 122"/>
                <a:gd name="T30" fmla="*/ 16 w 92"/>
                <a:gd name="T31" fmla="*/ 0 h 122"/>
                <a:gd name="T32" fmla="*/ 4 w 92"/>
                <a:gd name="T33" fmla="*/ 4 h 122"/>
                <a:gd name="T34" fmla="*/ 0 w 92"/>
                <a:gd name="T35" fmla="*/ 16 h 122"/>
                <a:gd name="T36" fmla="*/ 0 w 92"/>
                <a:gd name="T37" fmla="*/ 106 h 122"/>
                <a:gd name="T38" fmla="*/ 16 w 92"/>
                <a:gd name="T39" fmla="*/ 122 h 122"/>
                <a:gd name="T40" fmla="*/ 32 w 92"/>
                <a:gd name="T41" fmla="*/ 122 h 122"/>
                <a:gd name="T42" fmla="*/ 59 w 92"/>
                <a:gd name="T43" fmla="*/ 122 h 122"/>
                <a:gd name="T44" fmla="*/ 66 w 92"/>
                <a:gd name="T45" fmla="*/ 122 h 122"/>
                <a:gd name="T46" fmla="*/ 70 w 92"/>
                <a:gd name="T47" fmla="*/ 120 h 122"/>
                <a:gd name="T48" fmla="*/ 90 w 92"/>
                <a:gd name="T49" fmla="*/ 101 h 122"/>
                <a:gd name="T50" fmla="*/ 92 w 92"/>
                <a:gd name="T51" fmla="*/ 96 h 122"/>
                <a:gd name="T52" fmla="*/ 92 w 92"/>
                <a:gd name="T53" fmla="*/ 96 h 122"/>
                <a:gd name="T54" fmla="*/ 92 w 92"/>
                <a:gd name="T55" fmla="*/ 96 h 122"/>
                <a:gd name="T56" fmla="*/ 92 w 92"/>
                <a:gd name="T57" fmla="*/ 61 h 122"/>
                <a:gd name="T58" fmla="*/ 84 w 92"/>
                <a:gd name="T59" fmla="*/ 59 h 122"/>
                <a:gd name="T60" fmla="*/ 84 w 92"/>
                <a:gd name="T61" fmla="*/ 9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122">
                  <a:moveTo>
                    <a:pt x="84" y="95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2" y="114"/>
                    <a:pt x="7" y="110"/>
                    <a:pt x="7" y="10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10" y="10"/>
                  </a:cubicBezTo>
                  <a:cubicBezTo>
                    <a:pt x="12" y="8"/>
                    <a:pt x="14" y="7"/>
                    <a:pt x="1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9" y="4"/>
                    <a:pt x="71" y="2"/>
                    <a:pt x="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8" y="122"/>
                    <a:pt x="69" y="121"/>
                    <a:pt x="70" y="12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1" y="98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9" y="60"/>
                    <a:pt x="86" y="60"/>
                    <a:pt x="84" y="59"/>
                  </a:cubicBezTo>
                  <a:lnTo>
                    <a:pt x="8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23" name="Freeform 46"/>
            <p:cNvSpPr/>
            <p:nvPr/>
          </p:nvSpPr>
          <p:spPr bwMode="auto">
            <a:xfrm>
              <a:off x="6835775" y="5756275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3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3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2" name="Freeform 47"/>
            <p:cNvSpPr/>
            <p:nvPr/>
          </p:nvSpPr>
          <p:spPr bwMode="auto">
            <a:xfrm>
              <a:off x="6835775" y="5861050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2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3" name="Freeform 48"/>
            <p:cNvSpPr/>
            <p:nvPr/>
          </p:nvSpPr>
          <p:spPr bwMode="auto">
            <a:xfrm>
              <a:off x="6835775" y="5961063"/>
              <a:ext cx="60325" cy="63500"/>
            </a:xfrm>
            <a:custGeom>
              <a:avLst/>
              <a:gdLst>
                <a:gd name="T0" fmla="*/ 14 w 16"/>
                <a:gd name="T1" fmla="*/ 0 h 17"/>
                <a:gd name="T2" fmla="*/ 3 w 16"/>
                <a:gd name="T3" fmla="*/ 0 h 17"/>
                <a:gd name="T4" fmla="*/ 0 w 16"/>
                <a:gd name="T5" fmla="*/ 3 h 17"/>
                <a:gd name="T6" fmla="*/ 0 w 16"/>
                <a:gd name="T7" fmla="*/ 14 h 17"/>
                <a:gd name="T8" fmla="*/ 3 w 16"/>
                <a:gd name="T9" fmla="*/ 17 h 17"/>
                <a:gd name="T10" fmla="*/ 14 w 16"/>
                <a:gd name="T11" fmla="*/ 17 h 17"/>
                <a:gd name="T12" fmla="*/ 16 w 16"/>
                <a:gd name="T13" fmla="*/ 14 h 17"/>
                <a:gd name="T14" fmla="*/ 16 w 16"/>
                <a:gd name="T15" fmla="*/ 3 h 17"/>
                <a:gd name="T16" fmla="*/ 14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5"/>
                    <a:pt x="16" y="1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4" name="Freeform 49"/>
            <p:cNvSpPr/>
            <p:nvPr/>
          </p:nvSpPr>
          <p:spPr bwMode="auto">
            <a:xfrm>
              <a:off x="6923088" y="5759450"/>
              <a:ext cx="90487" cy="30162"/>
            </a:xfrm>
            <a:custGeom>
              <a:avLst/>
              <a:gdLst>
                <a:gd name="T0" fmla="*/ 23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4 w 24"/>
                <a:gd name="T9" fmla="*/ 8 h 8"/>
                <a:gd name="T10" fmla="*/ 23 w 2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5"/>
                    <a:pt x="23" y="3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6" name="Freeform 50"/>
            <p:cNvSpPr/>
            <p:nvPr/>
          </p:nvSpPr>
          <p:spPr bwMode="auto">
            <a:xfrm>
              <a:off x="6923088" y="5819775"/>
              <a:ext cx="120650" cy="25400"/>
            </a:xfrm>
            <a:custGeom>
              <a:avLst/>
              <a:gdLst>
                <a:gd name="T0" fmla="*/ 4 w 32"/>
                <a:gd name="T1" fmla="*/ 0 h 7"/>
                <a:gd name="T2" fmla="*/ 0 w 32"/>
                <a:gd name="T3" fmla="*/ 3 h 7"/>
                <a:gd name="T4" fmla="*/ 4 w 32"/>
                <a:gd name="T5" fmla="*/ 7 h 7"/>
                <a:gd name="T6" fmla="*/ 32 w 32"/>
                <a:gd name="T7" fmla="*/ 7 h 7"/>
                <a:gd name="T8" fmla="*/ 27 w 32"/>
                <a:gd name="T9" fmla="*/ 0 h 7"/>
                <a:gd name="T10" fmla="*/ 4 w 3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5"/>
                    <a:pt x="28" y="2"/>
                    <a:pt x="2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7" name="Freeform 51"/>
            <p:cNvSpPr/>
            <p:nvPr/>
          </p:nvSpPr>
          <p:spPr bwMode="auto">
            <a:xfrm>
              <a:off x="6923088" y="5875338"/>
              <a:ext cx="142875" cy="30162"/>
            </a:xfrm>
            <a:custGeom>
              <a:avLst/>
              <a:gdLst>
                <a:gd name="T0" fmla="*/ 0 w 38"/>
                <a:gd name="T1" fmla="*/ 4 h 8"/>
                <a:gd name="T2" fmla="*/ 4 w 38"/>
                <a:gd name="T3" fmla="*/ 8 h 8"/>
                <a:gd name="T4" fmla="*/ 34 w 38"/>
                <a:gd name="T5" fmla="*/ 8 h 8"/>
                <a:gd name="T6" fmla="*/ 38 w 38"/>
                <a:gd name="T7" fmla="*/ 4 h 8"/>
                <a:gd name="T8" fmla="*/ 34 w 38"/>
                <a:gd name="T9" fmla="*/ 0 h 8"/>
                <a:gd name="T10" fmla="*/ 4 w 38"/>
                <a:gd name="T11" fmla="*/ 0 h 8"/>
                <a:gd name="T12" fmla="*/ 0 w 3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38" name="Freeform 52"/>
            <p:cNvSpPr/>
            <p:nvPr/>
          </p:nvSpPr>
          <p:spPr bwMode="auto">
            <a:xfrm>
              <a:off x="6923088" y="5930900"/>
              <a:ext cx="142875" cy="30162"/>
            </a:xfrm>
            <a:custGeom>
              <a:avLst/>
              <a:gdLst>
                <a:gd name="T0" fmla="*/ 34 w 38"/>
                <a:gd name="T1" fmla="*/ 0 h 8"/>
                <a:gd name="T2" fmla="*/ 4 w 38"/>
                <a:gd name="T3" fmla="*/ 0 h 8"/>
                <a:gd name="T4" fmla="*/ 0 w 38"/>
                <a:gd name="T5" fmla="*/ 4 h 8"/>
                <a:gd name="T6" fmla="*/ 4 w 38"/>
                <a:gd name="T7" fmla="*/ 8 h 8"/>
                <a:gd name="T8" fmla="*/ 34 w 38"/>
                <a:gd name="T9" fmla="*/ 8 h 8"/>
                <a:gd name="T10" fmla="*/ 38 w 38"/>
                <a:gd name="T11" fmla="*/ 4 h 8"/>
                <a:gd name="T12" fmla="*/ 34 w 3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0" name="Freeform 53"/>
            <p:cNvSpPr/>
            <p:nvPr/>
          </p:nvSpPr>
          <p:spPr bwMode="auto">
            <a:xfrm>
              <a:off x="6923088" y="5991225"/>
              <a:ext cx="85725" cy="26987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3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51" name="Group 54"/>
          <p:cNvGrpSpPr/>
          <p:nvPr/>
        </p:nvGrpSpPr>
        <p:grpSpPr>
          <a:xfrm>
            <a:off x="4765073" y="3252123"/>
            <a:ext cx="638902" cy="547628"/>
            <a:chOff x="6238875" y="3305175"/>
            <a:chExt cx="511176" cy="438150"/>
          </a:xfrm>
          <a:solidFill>
            <a:srgbClr val="D8DB3F"/>
          </a:solidFill>
        </p:grpSpPr>
        <p:sp>
          <p:nvSpPr>
            <p:cNvPr id="152" name="Freeform 55"/>
            <p:cNvSpPr>
              <a:spLocks noEditPoints="1"/>
            </p:cNvSpPr>
            <p:nvPr/>
          </p:nvSpPr>
          <p:spPr bwMode="auto">
            <a:xfrm>
              <a:off x="6367463" y="3305175"/>
              <a:ext cx="382588" cy="377825"/>
            </a:xfrm>
            <a:custGeom>
              <a:avLst/>
              <a:gdLst>
                <a:gd name="T0" fmla="*/ 97 w 102"/>
                <a:gd name="T1" fmla="*/ 97 h 101"/>
                <a:gd name="T2" fmla="*/ 88 w 102"/>
                <a:gd name="T3" fmla="*/ 101 h 101"/>
                <a:gd name="T4" fmla="*/ 79 w 102"/>
                <a:gd name="T5" fmla="*/ 97 h 101"/>
                <a:gd name="T6" fmla="*/ 59 w 102"/>
                <a:gd name="T7" fmla="*/ 77 h 101"/>
                <a:gd name="T8" fmla="*/ 41 w 102"/>
                <a:gd name="T9" fmla="*/ 82 h 101"/>
                <a:gd name="T10" fmla="*/ 0 w 102"/>
                <a:gd name="T11" fmla="*/ 41 h 101"/>
                <a:gd name="T12" fmla="*/ 41 w 102"/>
                <a:gd name="T13" fmla="*/ 0 h 101"/>
                <a:gd name="T14" fmla="*/ 82 w 102"/>
                <a:gd name="T15" fmla="*/ 41 h 101"/>
                <a:gd name="T16" fmla="*/ 77 w 102"/>
                <a:gd name="T17" fmla="*/ 59 h 101"/>
                <a:gd name="T18" fmla="*/ 97 w 102"/>
                <a:gd name="T19" fmla="*/ 79 h 101"/>
                <a:gd name="T20" fmla="*/ 97 w 102"/>
                <a:gd name="T21" fmla="*/ 97 h 101"/>
                <a:gd name="T22" fmla="*/ 41 w 102"/>
                <a:gd name="T23" fmla="*/ 63 h 101"/>
                <a:gd name="T24" fmla="*/ 63 w 102"/>
                <a:gd name="T25" fmla="*/ 41 h 101"/>
                <a:gd name="T26" fmla="*/ 41 w 102"/>
                <a:gd name="T27" fmla="*/ 19 h 101"/>
                <a:gd name="T28" fmla="*/ 19 w 102"/>
                <a:gd name="T29" fmla="*/ 41 h 101"/>
                <a:gd name="T30" fmla="*/ 41 w 102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97" y="97"/>
                  </a:moveTo>
                  <a:cubicBezTo>
                    <a:pt x="94" y="99"/>
                    <a:pt x="91" y="101"/>
                    <a:pt x="88" y="101"/>
                  </a:cubicBezTo>
                  <a:cubicBezTo>
                    <a:pt x="85" y="101"/>
                    <a:pt x="81" y="99"/>
                    <a:pt x="79" y="9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4" y="80"/>
                    <a:pt x="47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2" y="47"/>
                    <a:pt x="80" y="54"/>
                    <a:pt x="77" y="5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2" y="84"/>
                    <a:pt x="102" y="92"/>
                    <a:pt x="97" y="97"/>
                  </a:cubicBezTo>
                  <a:close/>
                  <a:moveTo>
                    <a:pt x="41" y="63"/>
                  </a:moveTo>
                  <a:cubicBezTo>
                    <a:pt x="53" y="63"/>
                    <a:pt x="63" y="53"/>
                    <a:pt x="63" y="41"/>
                  </a:cubicBezTo>
                  <a:cubicBezTo>
                    <a:pt x="63" y="28"/>
                    <a:pt x="53" y="19"/>
                    <a:pt x="41" y="19"/>
                  </a:cubicBezTo>
                  <a:cubicBezTo>
                    <a:pt x="28" y="19"/>
                    <a:pt x="19" y="28"/>
                    <a:pt x="19" y="41"/>
                  </a:cubicBezTo>
                  <a:cubicBezTo>
                    <a:pt x="19" y="53"/>
                    <a:pt x="28" y="63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3" name="Freeform 56"/>
            <p:cNvSpPr>
              <a:spLocks noEditPoints="1"/>
            </p:cNvSpPr>
            <p:nvPr/>
          </p:nvSpPr>
          <p:spPr bwMode="auto">
            <a:xfrm>
              <a:off x="6238875" y="3473450"/>
              <a:ext cx="285750" cy="269875"/>
            </a:xfrm>
            <a:custGeom>
              <a:avLst/>
              <a:gdLst>
                <a:gd name="T0" fmla="*/ 66 w 76"/>
                <a:gd name="T1" fmla="*/ 44 h 72"/>
                <a:gd name="T2" fmla="*/ 66 w 76"/>
                <a:gd name="T3" fmla="*/ 46 h 72"/>
                <a:gd name="T4" fmla="*/ 59 w 76"/>
                <a:gd name="T5" fmla="*/ 53 h 72"/>
                <a:gd name="T6" fmla="*/ 52 w 76"/>
                <a:gd name="T7" fmla="*/ 46 h 72"/>
                <a:gd name="T8" fmla="*/ 55 w 76"/>
                <a:gd name="T9" fmla="*/ 41 h 72"/>
                <a:gd name="T10" fmla="*/ 35 w 76"/>
                <a:gd name="T11" fmla="*/ 25 h 72"/>
                <a:gd name="T12" fmla="*/ 21 w 76"/>
                <a:gd name="T13" fmla="*/ 25 h 72"/>
                <a:gd name="T14" fmla="*/ 16 w 76"/>
                <a:gd name="T15" fmla="*/ 25 h 72"/>
                <a:gd name="T16" fmla="*/ 12 w 76"/>
                <a:gd name="T17" fmla="*/ 21 h 72"/>
                <a:gd name="T18" fmla="*/ 12 w 76"/>
                <a:gd name="T19" fmla="*/ 16 h 72"/>
                <a:gd name="T20" fmla="*/ 21 w 76"/>
                <a:gd name="T21" fmla="*/ 6 h 72"/>
                <a:gd name="T22" fmla="*/ 26 w 76"/>
                <a:gd name="T23" fmla="*/ 6 h 72"/>
                <a:gd name="T24" fmla="*/ 26 w 76"/>
                <a:gd name="T25" fmla="*/ 0 h 72"/>
                <a:gd name="T26" fmla="*/ 25 w 76"/>
                <a:gd name="T27" fmla="*/ 0 h 72"/>
                <a:gd name="T28" fmla="*/ 6 w 76"/>
                <a:gd name="T29" fmla="*/ 15 h 72"/>
                <a:gd name="T30" fmla="*/ 0 w 76"/>
                <a:gd name="T31" fmla="*/ 21 h 72"/>
                <a:gd name="T32" fmla="*/ 6 w 76"/>
                <a:gd name="T33" fmla="*/ 27 h 72"/>
                <a:gd name="T34" fmla="*/ 6 w 76"/>
                <a:gd name="T35" fmla="*/ 27 h 72"/>
                <a:gd name="T36" fmla="*/ 0 w 76"/>
                <a:gd name="T37" fmla="*/ 37 h 72"/>
                <a:gd name="T38" fmla="*/ 0 w 76"/>
                <a:gd name="T39" fmla="*/ 48 h 72"/>
                <a:gd name="T40" fmla="*/ 6 w 76"/>
                <a:gd name="T41" fmla="*/ 60 h 72"/>
                <a:gd name="T42" fmla="*/ 6 w 76"/>
                <a:gd name="T43" fmla="*/ 64 h 72"/>
                <a:gd name="T44" fmla="*/ 15 w 76"/>
                <a:gd name="T45" fmla="*/ 72 h 72"/>
                <a:gd name="T46" fmla="*/ 18 w 76"/>
                <a:gd name="T47" fmla="*/ 72 h 72"/>
                <a:gd name="T48" fmla="*/ 26 w 76"/>
                <a:gd name="T49" fmla="*/ 64 h 72"/>
                <a:gd name="T50" fmla="*/ 26 w 76"/>
                <a:gd name="T51" fmla="*/ 64 h 72"/>
                <a:gd name="T52" fmla="*/ 49 w 76"/>
                <a:gd name="T53" fmla="*/ 64 h 72"/>
                <a:gd name="T54" fmla="*/ 50 w 76"/>
                <a:gd name="T55" fmla="*/ 64 h 72"/>
                <a:gd name="T56" fmla="*/ 58 w 76"/>
                <a:gd name="T57" fmla="*/ 72 h 72"/>
                <a:gd name="T58" fmla="*/ 61 w 76"/>
                <a:gd name="T59" fmla="*/ 72 h 72"/>
                <a:gd name="T60" fmla="*/ 70 w 76"/>
                <a:gd name="T61" fmla="*/ 64 h 72"/>
                <a:gd name="T62" fmla="*/ 70 w 76"/>
                <a:gd name="T63" fmla="*/ 60 h 72"/>
                <a:gd name="T64" fmla="*/ 76 w 76"/>
                <a:gd name="T65" fmla="*/ 48 h 72"/>
                <a:gd name="T66" fmla="*/ 76 w 76"/>
                <a:gd name="T67" fmla="*/ 45 h 72"/>
                <a:gd name="T68" fmla="*/ 75 w 76"/>
                <a:gd name="T69" fmla="*/ 45 h 72"/>
                <a:gd name="T70" fmla="*/ 66 w 76"/>
                <a:gd name="T71" fmla="*/ 44 h 72"/>
                <a:gd name="T72" fmla="*/ 17 w 76"/>
                <a:gd name="T73" fmla="*/ 53 h 72"/>
                <a:gd name="T74" fmla="*/ 10 w 76"/>
                <a:gd name="T75" fmla="*/ 46 h 72"/>
                <a:gd name="T76" fmla="*/ 17 w 76"/>
                <a:gd name="T77" fmla="*/ 39 h 72"/>
                <a:gd name="T78" fmla="*/ 24 w 76"/>
                <a:gd name="T79" fmla="*/ 46 h 72"/>
                <a:gd name="T80" fmla="*/ 17 w 76"/>
                <a:gd name="T81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2">
                  <a:moveTo>
                    <a:pt x="66" y="44"/>
                  </a:moveTo>
                  <a:cubicBezTo>
                    <a:pt x="66" y="45"/>
                    <a:pt x="66" y="46"/>
                    <a:pt x="66" y="46"/>
                  </a:cubicBezTo>
                  <a:cubicBezTo>
                    <a:pt x="66" y="50"/>
                    <a:pt x="63" y="53"/>
                    <a:pt x="59" y="53"/>
                  </a:cubicBezTo>
                  <a:cubicBezTo>
                    <a:pt x="55" y="53"/>
                    <a:pt x="52" y="50"/>
                    <a:pt x="52" y="46"/>
                  </a:cubicBezTo>
                  <a:cubicBezTo>
                    <a:pt x="52" y="44"/>
                    <a:pt x="53" y="42"/>
                    <a:pt x="55" y="41"/>
                  </a:cubicBezTo>
                  <a:cubicBezTo>
                    <a:pt x="47" y="37"/>
                    <a:pt x="40" y="32"/>
                    <a:pt x="3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4" y="25"/>
                    <a:pt x="12" y="23"/>
                    <a:pt x="12" y="2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0"/>
                    <a:pt x="16" y="6"/>
                    <a:pt x="21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4"/>
                    <a:pt x="26" y="2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0"/>
                    <a:pt x="6" y="7"/>
                    <a:pt x="6" y="15"/>
                  </a:cubicBezTo>
                  <a:cubicBezTo>
                    <a:pt x="3" y="15"/>
                    <a:pt x="0" y="18"/>
                    <a:pt x="0" y="21"/>
                  </a:cubicBezTo>
                  <a:cubicBezTo>
                    <a:pt x="0" y="24"/>
                    <a:pt x="3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2" y="58"/>
                    <a:pt x="6" y="60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8"/>
                    <a:pt x="10" y="72"/>
                    <a:pt x="15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22" y="72"/>
                    <a:pt x="26" y="68"/>
                    <a:pt x="26" y="64"/>
                  </a:cubicBezTo>
                  <a:cubicBezTo>
                    <a:pt x="26" y="63"/>
                    <a:pt x="26" y="65"/>
                    <a:pt x="26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5"/>
                    <a:pt x="50" y="63"/>
                    <a:pt x="50" y="64"/>
                  </a:cubicBezTo>
                  <a:cubicBezTo>
                    <a:pt x="50" y="68"/>
                    <a:pt x="53" y="72"/>
                    <a:pt x="58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6" y="72"/>
                    <a:pt x="70" y="68"/>
                    <a:pt x="70" y="64"/>
                  </a:cubicBezTo>
                  <a:cubicBezTo>
                    <a:pt x="70" y="63"/>
                    <a:pt x="70" y="63"/>
                    <a:pt x="70" y="60"/>
                  </a:cubicBezTo>
                  <a:cubicBezTo>
                    <a:pt x="73" y="58"/>
                    <a:pt x="76" y="53"/>
                    <a:pt x="76" y="4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2" y="45"/>
                    <a:pt x="69" y="45"/>
                    <a:pt x="66" y="44"/>
                  </a:cubicBezTo>
                  <a:close/>
                  <a:moveTo>
                    <a:pt x="17" y="53"/>
                  </a:moveTo>
                  <a:cubicBezTo>
                    <a:pt x="13" y="53"/>
                    <a:pt x="10" y="50"/>
                    <a:pt x="10" y="46"/>
                  </a:cubicBezTo>
                  <a:cubicBezTo>
                    <a:pt x="10" y="42"/>
                    <a:pt x="13" y="39"/>
                    <a:pt x="17" y="39"/>
                  </a:cubicBezTo>
                  <a:cubicBezTo>
                    <a:pt x="21" y="39"/>
                    <a:pt x="24" y="42"/>
                    <a:pt x="24" y="46"/>
                  </a:cubicBezTo>
                  <a:cubicBezTo>
                    <a:pt x="24" y="50"/>
                    <a:pt x="21" y="53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54" name="Group 57"/>
          <p:cNvGrpSpPr/>
          <p:nvPr/>
        </p:nvGrpSpPr>
        <p:grpSpPr>
          <a:xfrm>
            <a:off x="5353360" y="4201052"/>
            <a:ext cx="457641" cy="454612"/>
            <a:chOff x="4899025" y="2557463"/>
            <a:chExt cx="479425" cy="476251"/>
          </a:xfrm>
          <a:solidFill>
            <a:srgbClr val="2E3A38"/>
          </a:solidFill>
        </p:grpSpPr>
        <p:sp>
          <p:nvSpPr>
            <p:cNvPr id="155" name="Freeform 58"/>
            <p:cNvSpPr/>
            <p:nvPr/>
          </p:nvSpPr>
          <p:spPr bwMode="auto">
            <a:xfrm>
              <a:off x="4899025" y="2882901"/>
              <a:ext cx="149225" cy="150813"/>
            </a:xfrm>
            <a:custGeom>
              <a:avLst/>
              <a:gdLst>
                <a:gd name="T0" fmla="*/ 19 w 40"/>
                <a:gd name="T1" fmla="*/ 0 h 40"/>
                <a:gd name="T2" fmla="*/ 0 w 40"/>
                <a:gd name="T3" fmla="*/ 0 h 40"/>
                <a:gd name="T4" fmla="*/ 40 w 40"/>
                <a:gd name="T5" fmla="*/ 40 h 40"/>
                <a:gd name="T6" fmla="*/ 40 w 40"/>
                <a:gd name="T7" fmla="*/ 21 h 40"/>
                <a:gd name="T8" fmla="*/ 19 w 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10"/>
                    <a:pt x="3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6" name="Freeform 59"/>
            <p:cNvSpPr/>
            <p:nvPr/>
          </p:nvSpPr>
          <p:spPr bwMode="auto">
            <a:xfrm>
              <a:off x="5213350" y="2560638"/>
              <a:ext cx="161925" cy="161925"/>
            </a:xfrm>
            <a:custGeom>
              <a:avLst/>
              <a:gdLst>
                <a:gd name="T0" fmla="*/ 3 w 43"/>
                <a:gd name="T1" fmla="*/ 40 h 43"/>
                <a:gd name="T2" fmla="*/ 16 w 43"/>
                <a:gd name="T3" fmla="*/ 39 h 43"/>
                <a:gd name="T4" fmla="*/ 43 w 43"/>
                <a:gd name="T5" fmla="*/ 12 h 43"/>
                <a:gd name="T6" fmla="*/ 30 w 43"/>
                <a:gd name="T7" fmla="*/ 0 h 43"/>
                <a:gd name="T8" fmla="*/ 4 w 43"/>
                <a:gd name="T9" fmla="*/ 26 h 43"/>
                <a:gd name="T10" fmla="*/ 3 w 43"/>
                <a:gd name="T11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3" y="40"/>
                  </a:moveTo>
                  <a:cubicBezTo>
                    <a:pt x="6" y="43"/>
                    <a:pt x="12" y="43"/>
                    <a:pt x="16" y="3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0" y="7"/>
                    <a:pt x="36" y="2"/>
                    <a:pt x="30" y="0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30"/>
                    <a:pt x="0" y="36"/>
                    <a:pt x="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7" name="Freeform 60"/>
            <p:cNvSpPr>
              <a:spLocks noEditPoints="1"/>
            </p:cNvSpPr>
            <p:nvPr/>
          </p:nvSpPr>
          <p:spPr bwMode="auto">
            <a:xfrm>
              <a:off x="4899025" y="2557463"/>
              <a:ext cx="479425" cy="476250"/>
            </a:xfrm>
            <a:custGeom>
              <a:avLst/>
              <a:gdLst>
                <a:gd name="T0" fmla="*/ 105 w 128"/>
                <a:gd name="T1" fmla="*/ 44 h 127"/>
                <a:gd name="T2" fmla="*/ 105 w 128"/>
                <a:gd name="T3" fmla="*/ 58 h 127"/>
                <a:gd name="T4" fmla="*/ 92 w 128"/>
                <a:gd name="T5" fmla="*/ 57 h 127"/>
                <a:gd name="T6" fmla="*/ 71 w 128"/>
                <a:gd name="T7" fmla="*/ 35 h 127"/>
                <a:gd name="T8" fmla="*/ 69 w 128"/>
                <a:gd name="T9" fmla="*/ 23 h 127"/>
                <a:gd name="T10" fmla="*/ 83 w 128"/>
                <a:gd name="T11" fmla="*/ 23 h 127"/>
                <a:gd name="T12" fmla="*/ 106 w 128"/>
                <a:gd name="T13" fmla="*/ 0 h 127"/>
                <a:gd name="T14" fmla="*/ 21 w 128"/>
                <a:gd name="T15" fmla="*/ 0 h 127"/>
                <a:gd name="T16" fmla="*/ 0 w 128"/>
                <a:gd name="T17" fmla="*/ 21 h 127"/>
                <a:gd name="T18" fmla="*/ 0 w 128"/>
                <a:gd name="T19" fmla="*/ 79 h 127"/>
                <a:gd name="T20" fmla="*/ 19 w 128"/>
                <a:gd name="T21" fmla="*/ 79 h 127"/>
                <a:gd name="T22" fmla="*/ 48 w 128"/>
                <a:gd name="T23" fmla="*/ 108 h 127"/>
                <a:gd name="T24" fmla="*/ 48 w 128"/>
                <a:gd name="T25" fmla="*/ 127 h 127"/>
                <a:gd name="T26" fmla="*/ 107 w 128"/>
                <a:gd name="T27" fmla="*/ 127 h 127"/>
                <a:gd name="T28" fmla="*/ 128 w 128"/>
                <a:gd name="T29" fmla="*/ 106 h 127"/>
                <a:gd name="T30" fmla="*/ 128 w 128"/>
                <a:gd name="T31" fmla="*/ 21 h 127"/>
                <a:gd name="T32" fmla="*/ 105 w 128"/>
                <a:gd name="T33" fmla="*/ 44 h 127"/>
                <a:gd name="T34" fmla="*/ 86 w 128"/>
                <a:gd name="T35" fmla="*/ 63 h 127"/>
                <a:gd name="T36" fmla="*/ 69 w 128"/>
                <a:gd name="T37" fmla="*/ 63 h 127"/>
                <a:gd name="T38" fmla="*/ 65 w 128"/>
                <a:gd name="T39" fmla="*/ 59 h 127"/>
                <a:gd name="T40" fmla="*/ 65 w 128"/>
                <a:gd name="T41" fmla="*/ 42 h 127"/>
                <a:gd name="T42" fmla="*/ 68 w 128"/>
                <a:gd name="T43" fmla="*/ 40 h 127"/>
                <a:gd name="T44" fmla="*/ 87 w 128"/>
                <a:gd name="T45" fmla="*/ 60 h 127"/>
                <a:gd name="T46" fmla="*/ 86 w 128"/>
                <a:gd name="T47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127">
                  <a:moveTo>
                    <a:pt x="105" y="44"/>
                  </a:moveTo>
                  <a:cubicBezTo>
                    <a:pt x="101" y="48"/>
                    <a:pt x="101" y="54"/>
                    <a:pt x="105" y="58"/>
                  </a:cubicBezTo>
                  <a:cubicBezTo>
                    <a:pt x="101" y="61"/>
                    <a:pt x="96" y="60"/>
                    <a:pt x="92" y="5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7" y="32"/>
                    <a:pt x="67" y="27"/>
                    <a:pt x="69" y="23"/>
                  </a:cubicBezTo>
                  <a:cubicBezTo>
                    <a:pt x="73" y="27"/>
                    <a:pt x="79" y="27"/>
                    <a:pt x="83" y="23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35" y="79"/>
                    <a:pt x="48" y="92"/>
                    <a:pt x="48" y="10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19" y="127"/>
                    <a:pt x="128" y="118"/>
                    <a:pt x="128" y="106"/>
                  </a:cubicBezTo>
                  <a:cubicBezTo>
                    <a:pt x="128" y="21"/>
                    <a:pt x="128" y="21"/>
                    <a:pt x="128" y="21"/>
                  </a:cubicBezTo>
                  <a:lnTo>
                    <a:pt x="105" y="44"/>
                  </a:lnTo>
                  <a:close/>
                  <a:moveTo>
                    <a:pt x="86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6" y="63"/>
                    <a:pt x="65" y="61"/>
                    <a:pt x="65" y="59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39"/>
                    <a:pt x="66" y="39"/>
                    <a:pt x="68" y="4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9" y="62"/>
                    <a:pt x="88" y="63"/>
                    <a:pt x="8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58" name="Group 61"/>
          <p:cNvGrpSpPr/>
          <p:nvPr/>
        </p:nvGrpSpPr>
        <p:grpSpPr>
          <a:xfrm>
            <a:off x="6335116" y="4152558"/>
            <a:ext cx="556738" cy="503105"/>
            <a:chOff x="8296275" y="3235325"/>
            <a:chExt cx="477838" cy="431800"/>
          </a:xfrm>
          <a:solidFill>
            <a:srgbClr val="D8DB3F"/>
          </a:solidFill>
        </p:grpSpPr>
        <p:sp>
          <p:nvSpPr>
            <p:cNvPr id="159" name="Freeform 62"/>
            <p:cNvSpPr>
              <a:spLocks noEditPoints="1"/>
            </p:cNvSpPr>
            <p:nvPr/>
          </p:nvSpPr>
          <p:spPr bwMode="auto">
            <a:xfrm>
              <a:off x="8296275" y="3606800"/>
              <a:ext cx="477838" cy="60325"/>
            </a:xfrm>
            <a:custGeom>
              <a:avLst/>
              <a:gdLst>
                <a:gd name="T0" fmla="*/ 127 w 127"/>
                <a:gd name="T1" fmla="*/ 8 h 16"/>
                <a:gd name="T2" fmla="*/ 119 w 127"/>
                <a:gd name="T3" fmla="*/ 16 h 16"/>
                <a:gd name="T4" fmla="*/ 8 w 127"/>
                <a:gd name="T5" fmla="*/ 16 h 16"/>
                <a:gd name="T6" fmla="*/ 0 w 127"/>
                <a:gd name="T7" fmla="*/ 8 h 16"/>
                <a:gd name="T8" fmla="*/ 0 w 127"/>
                <a:gd name="T9" fmla="*/ 8 h 16"/>
                <a:gd name="T10" fmla="*/ 8 w 127"/>
                <a:gd name="T11" fmla="*/ 0 h 16"/>
                <a:gd name="T12" fmla="*/ 119 w 127"/>
                <a:gd name="T13" fmla="*/ 0 h 16"/>
                <a:gd name="T14" fmla="*/ 127 w 127"/>
                <a:gd name="T15" fmla="*/ 8 h 16"/>
                <a:gd name="T16" fmla="*/ 79 w 127"/>
                <a:gd name="T17" fmla="*/ 8 h 16"/>
                <a:gd name="T18" fmla="*/ 75 w 127"/>
                <a:gd name="T19" fmla="*/ 4 h 16"/>
                <a:gd name="T20" fmla="*/ 52 w 127"/>
                <a:gd name="T21" fmla="*/ 4 h 16"/>
                <a:gd name="T22" fmla="*/ 48 w 127"/>
                <a:gd name="T23" fmla="*/ 8 h 16"/>
                <a:gd name="T24" fmla="*/ 48 w 127"/>
                <a:gd name="T25" fmla="*/ 8 h 16"/>
                <a:gd name="T26" fmla="*/ 52 w 127"/>
                <a:gd name="T27" fmla="*/ 12 h 16"/>
                <a:gd name="T28" fmla="*/ 75 w 127"/>
                <a:gd name="T29" fmla="*/ 12 h 16"/>
                <a:gd name="T30" fmla="*/ 79 w 127"/>
                <a:gd name="T3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6">
                  <a:moveTo>
                    <a:pt x="127" y="8"/>
                  </a:moveTo>
                  <a:cubicBezTo>
                    <a:pt x="127" y="12"/>
                    <a:pt x="123" y="16"/>
                    <a:pt x="1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7" y="3"/>
                    <a:pt x="127" y="8"/>
                  </a:cubicBezTo>
                  <a:close/>
                  <a:moveTo>
                    <a:pt x="79" y="8"/>
                  </a:moveTo>
                  <a:cubicBezTo>
                    <a:pt x="79" y="6"/>
                    <a:pt x="78" y="4"/>
                    <a:pt x="75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9" y="4"/>
                    <a:pt x="48" y="6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9" y="12"/>
                    <a:pt x="52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9" y="10"/>
                    <a:pt x="7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0" name="Freeform 63"/>
            <p:cNvSpPr>
              <a:spLocks noEditPoints="1"/>
            </p:cNvSpPr>
            <p:nvPr/>
          </p:nvSpPr>
          <p:spPr bwMode="auto">
            <a:xfrm>
              <a:off x="8304213" y="3235325"/>
              <a:ext cx="461963" cy="338138"/>
            </a:xfrm>
            <a:custGeom>
              <a:avLst/>
              <a:gdLst>
                <a:gd name="T0" fmla="*/ 97 w 123"/>
                <a:gd name="T1" fmla="*/ 90 h 90"/>
                <a:gd name="T2" fmla="*/ 26 w 123"/>
                <a:gd name="T3" fmla="*/ 90 h 90"/>
                <a:gd name="T4" fmla="*/ 0 w 123"/>
                <a:gd name="T5" fmla="*/ 64 h 90"/>
                <a:gd name="T6" fmla="*/ 0 w 123"/>
                <a:gd name="T7" fmla="*/ 26 h 90"/>
                <a:gd name="T8" fmla="*/ 26 w 123"/>
                <a:gd name="T9" fmla="*/ 0 h 90"/>
                <a:gd name="T10" fmla="*/ 97 w 123"/>
                <a:gd name="T11" fmla="*/ 0 h 90"/>
                <a:gd name="T12" fmla="*/ 123 w 123"/>
                <a:gd name="T13" fmla="*/ 26 h 90"/>
                <a:gd name="T14" fmla="*/ 123 w 123"/>
                <a:gd name="T15" fmla="*/ 64 h 90"/>
                <a:gd name="T16" fmla="*/ 97 w 123"/>
                <a:gd name="T17" fmla="*/ 90 h 90"/>
                <a:gd name="T18" fmla="*/ 26 w 123"/>
                <a:gd name="T19" fmla="*/ 10 h 90"/>
                <a:gd name="T20" fmla="*/ 10 w 123"/>
                <a:gd name="T21" fmla="*/ 26 h 90"/>
                <a:gd name="T22" fmla="*/ 10 w 123"/>
                <a:gd name="T23" fmla="*/ 64 h 90"/>
                <a:gd name="T24" fmla="*/ 26 w 123"/>
                <a:gd name="T25" fmla="*/ 80 h 90"/>
                <a:gd name="T26" fmla="*/ 97 w 123"/>
                <a:gd name="T27" fmla="*/ 80 h 90"/>
                <a:gd name="T28" fmla="*/ 113 w 123"/>
                <a:gd name="T29" fmla="*/ 64 h 90"/>
                <a:gd name="T30" fmla="*/ 113 w 123"/>
                <a:gd name="T31" fmla="*/ 26 h 90"/>
                <a:gd name="T32" fmla="*/ 97 w 123"/>
                <a:gd name="T33" fmla="*/ 10 h 90"/>
                <a:gd name="T34" fmla="*/ 26 w 123"/>
                <a:gd name="T35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90">
                  <a:moveTo>
                    <a:pt x="97" y="90"/>
                  </a:moveTo>
                  <a:cubicBezTo>
                    <a:pt x="26" y="90"/>
                    <a:pt x="26" y="90"/>
                    <a:pt x="26" y="90"/>
                  </a:cubicBezTo>
                  <a:cubicBezTo>
                    <a:pt x="12" y="90"/>
                    <a:pt x="0" y="79"/>
                    <a:pt x="0" y="6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1" y="0"/>
                    <a:pt x="123" y="11"/>
                    <a:pt x="123" y="26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79"/>
                    <a:pt x="111" y="90"/>
                    <a:pt x="97" y="90"/>
                  </a:cubicBezTo>
                  <a:close/>
                  <a:moveTo>
                    <a:pt x="26" y="10"/>
                  </a:moveTo>
                  <a:cubicBezTo>
                    <a:pt x="17" y="10"/>
                    <a:pt x="10" y="17"/>
                    <a:pt x="10" y="2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73"/>
                    <a:pt x="17" y="80"/>
                    <a:pt x="26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106" y="80"/>
                    <a:pt x="113" y="73"/>
                    <a:pt x="113" y="64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17"/>
                    <a:pt x="106" y="10"/>
                    <a:pt x="97" y="10"/>
                  </a:cubicBez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1" name="Freeform 64"/>
            <p:cNvSpPr>
              <a:spLocks noEditPoints="1"/>
            </p:cNvSpPr>
            <p:nvPr/>
          </p:nvSpPr>
          <p:spPr bwMode="auto">
            <a:xfrm>
              <a:off x="8447088" y="3309938"/>
              <a:ext cx="176213" cy="187325"/>
            </a:xfrm>
            <a:custGeom>
              <a:avLst/>
              <a:gdLst>
                <a:gd name="T0" fmla="*/ 33 w 47"/>
                <a:gd name="T1" fmla="*/ 34 h 50"/>
                <a:gd name="T2" fmla="*/ 46 w 47"/>
                <a:gd name="T3" fmla="*/ 36 h 50"/>
                <a:gd name="T4" fmla="*/ 38 w 47"/>
                <a:gd name="T5" fmla="*/ 47 h 50"/>
                <a:gd name="T6" fmla="*/ 24 w 47"/>
                <a:gd name="T7" fmla="*/ 50 h 50"/>
                <a:gd name="T8" fmla="*/ 5 w 47"/>
                <a:gd name="T9" fmla="*/ 42 h 50"/>
                <a:gd name="T10" fmla="*/ 0 w 47"/>
                <a:gd name="T11" fmla="*/ 25 h 50"/>
                <a:gd name="T12" fmla="*/ 7 w 47"/>
                <a:gd name="T13" fmla="*/ 7 h 50"/>
                <a:gd name="T14" fmla="*/ 23 w 47"/>
                <a:gd name="T15" fmla="*/ 0 h 50"/>
                <a:gd name="T16" fmla="*/ 41 w 47"/>
                <a:gd name="T17" fmla="*/ 7 h 50"/>
                <a:gd name="T18" fmla="*/ 47 w 47"/>
                <a:gd name="T19" fmla="*/ 29 h 50"/>
                <a:gd name="T20" fmla="*/ 14 w 47"/>
                <a:gd name="T21" fmla="*/ 29 h 50"/>
                <a:gd name="T22" fmla="*/ 17 w 47"/>
                <a:gd name="T23" fmla="*/ 38 h 50"/>
                <a:gd name="T24" fmla="*/ 24 w 47"/>
                <a:gd name="T25" fmla="*/ 41 h 50"/>
                <a:gd name="T26" fmla="*/ 30 w 47"/>
                <a:gd name="T27" fmla="*/ 39 h 50"/>
                <a:gd name="T28" fmla="*/ 33 w 47"/>
                <a:gd name="T29" fmla="*/ 34 h 50"/>
                <a:gd name="T30" fmla="*/ 34 w 47"/>
                <a:gd name="T31" fmla="*/ 21 h 50"/>
                <a:gd name="T32" fmla="*/ 31 w 47"/>
                <a:gd name="T33" fmla="*/ 12 h 50"/>
                <a:gd name="T34" fmla="*/ 24 w 47"/>
                <a:gd name="T35" fmla="*/ 10 h 50"/>
                <a:gd name="T36" fmla="*/ 17 w 47"/>
                <a:gd name="T37" fmla="*/ 13 h 50"/>
                <a:gd name="T38" fmla="*/ 14 w 47"/>
                <a:gd name="T39" fmla="*/ 21 h 50"/>
                <a:gd name="T40" fmla="*/ 34 w 47"/>
                <a:gd name="T41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0">
                  <a:moveTo>
                    <a:pt x="33" y="34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4" y="41"/>
                    <a:pt x="42" y="44"/>
                    <a:pt x="38" y="47"/>
                  </a:cubicBezTo>
                  <a:cubicBezTo>
                    <a:pt x="34" y="49"/>
                    <a:pt x="30" y="50"/>
                    <a:pt x="24" y="50"/>
                  </a:cubicBezTo>
                  <a:cubicBezTo>
                    <a:pt x="16" y="50"/>
                    <a:pt x="9" y="48"/>
                    <a:pt x="5" y="42"/>
                  </a:cubicBezTo>
                  <a:cubicBezTo>
                    <a:pt x="2" y="38"/>
                    <a:pt x="0" y="32"/>
                    <a:pt x="0" y="25"/>
                  </a:cubicBezTo>
                  <a:cubicBezTo>
                    <a:pt x="0" y="17"/>
                    <a:pt x="2" y="11"/>
                    <a:pt x="7" y="7"/>
                  </a:cubicBezTo>
                  <a:cubicBezTo>
                    <a:pt x="11" y="2"/>
                    <a:pt x="16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9"/>
                    <a:pt x="4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3"/>
                    <a:pt x="15" y="35"/>
                    <a:pt x="17" y="38"/>
                  </a:cubicBezTo>
                  <a:cubicBezTo>
                    <a:pt x="19" y="40"/>
                    <a:pt x="21" y="41"/>
                    <a:pt x="24" y="41"/>
                  </a:cubicBezTo>
                  <a:cubicBezTo>
                    <a:pt x="27" y="41"/>
                    <a:pt x="28" y="40"/>
                    <a:pt x="30" y="39"/>
                  </a:cubicBezTo>
                  <a:cubicBezTo>
                    <a:pt x="31" y="38"/>
                    <a:pt x="32" y="36"/>
                    <a:pt x="33" y="34"/>
                  </a:cubicBezTo>
                  <a:close/>
                  <a:moveTo>
                    <a:pt x="34" y="21"/>
                  </a:moveTo>
                  <a:cubicBezTo>
                    <a:pt x="34" y="17"/>
                    <a:pt x="33" y="14"/>
                    <a:pt x="31" y="12"/>
                  </a:cubicBezTo>
                  <a:cubicBezTo>
                    <a:pt x="29" y="11"/>
                    <a:pt x="27" y="10"/>
                    <a:pt x="24" y="10"/>
                  </a:cubicBezTo>
                  <a:cubicBezTo>
                    <a:pt x="21" y="10"/>
                    <a:pt x="19" y="11"/>
                    <a:pt x="17" y="13"/>
                  </a:cubicBezTo>
                  <a:cubicBezTo>
                    <a:pt x="15" y="15"/>
                    <a:pt x="14" y="17"/>
                    <a:pt x="14" y="21"/>
                  </a:cubicBezTo>
                  <a:lnTo>
                    <a:pt x="3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grpSp>
        <p:nvGrpSpPr>
          <p:cNvPr id="162" name="Group 65"/>
          <p:cNvGrpSpPr/>
          <p:nvPr/>
        </p:nvGrpSpPr>
        <p:grpSpPr>
          <a:xfrm>
            <a:off x="6896904" y="3211915"/>
            <a:ext cx="572668" cy="568548"/>
            <a:chOff x="7454900" y="1990725"/>
            <a:chExt cx="441325" cy="438150"/>
          </a:xfrm>
          <a:solidFill>
            <a:srgbClr val="2E3A38"/>
          </a:solidFill>
        </p:grpSpPr>
        <p:sp>
          <p:nvSpPr>
            <p:cNvPr id="163" name="Freeform 66"/>
            <p:cNvSpPr>
              <a:spLocks noEditPoints="1"/>
            </p:cNvSpPr>
            <p:nvPr/>
          </p:nvSpPr>
          <p:spPr bwMode="auto">
            <a:xfrm>
              <a:off x="7620000" y="2162175"/>
              <a:ext cx="276225" cy="266700"/>
            </a:xfrm>
            <a:custGeom>
              <a:avLst/>
              <a:gdLst>
                <a:gd name="T0" fmla="*/ 68 w 74"/>
                <a:gd name="T1" fmla="*/ 27 h 71"/>
                <a:gd name="T2" fmla="*/ 68 w 74"/>
                <a:gd name="T3" fmla="*/ 27 h 71"/>
                <a:gd name="T4" fmla="*/ 74 w 74"/>
                <a:gd name="T5" fmla="*/ 21 h 71"/>
                <a:gd name="T6" fmla="*/ 68 w 74"/>
                <a:gd name="T7" fmla="*/ 15 h 71"/>
                <a:gd name="T8" fmla="*/ 50 w 74"/>
                <a:gd name="T9" fmla="*/ 0 h 71"/>
                <a:gd name="T10" fmla="*/ 24 w 74"/>
                <a:gd name="T11" fmla="*/ 0 h 71"/>
                <a:gd name="T12" fmla="*/ 6 w 74"/>
                <a:gd name="T13" fmla="*/ 15 h 71"/>
                <a:gd name="T14" fmla="*/ 0 w 74"/>
                <a:gd name="T15" fmla="*/ 21 h 71"/>
                <a:gd name="T16" fmla="*/ 6 w 74"/>
                <a:gd name="T17" fmla="*/ 27 h 71"/>
                <a:gd name="T18" fmla="*/ 6 w 74"/>
                <a:gd name="T19" fmla="*/ 27 h 71"/>
                <a:gd name="T20" fmla="*/ 0 w 74"/>
                <a:gd name="T21" fmla="*/ 36 h 71"/>
                <a:gd name="T22" fmla="*/ 0 w 74"/>
                <a:gd name="T23" fmla="*/ 48 h 71"/>
                <a:gd name="T24" fmla="*/ 6 w 74"/>
                <a:gd name="T25" fmla="*/ 60 h 71"/>
                <a:gd name="T26" fmla="*/ 6 w 74"/>
                <a:gd name="T27" fmla="*/ 63 h 71"/>
                <a:gd name="T28" fmla="*/ 14 w 74"/>
                <a:gd name="T29" fmla="*/ 71 h 71"/>
                <a:gd name="T30" fmla="*/ 17 w 74"/>
                <a:gd name="T31" fmla="*/ 71 h 71"/>
                <a:gd name="T32" fmla="*/ 26 w 74"/>
                <a:gd name="T33" fmla="*/ 63 h 71"/>
                <a:gd name="T34" fmla="*/ 26 w 74"/>
                <a:gd name="T35" fmla="*/ 63 h 71"/>
                <a:gd name="T36" fmla="*/ 48 w 74"/>
                <a:gd name="T37" fmla="*/ 63 h 71"/>
                <a:gd name="T38" fmla="*/ 48 w 74"/>
                <a:gd name="T39" fmla="*/ 63 h 71"/>
                <a:gd name="T40" fmla="*/ 57 w 74"/>
                <a:gd name="T41" fmla="*/ 71 h 71"/>
                <a:gd name="T42" fmla="*/ 60 w 74"/>
                <a:gd name="T43" fmla="*/ 71 h 71"/>
                <a:gd name="T44" fmla="*/ 68 w 74"/>
                <a:gd name="T45" fmla="*/ 63 h 71"/>
                <a:gd name="T46" fmla="*/ 68 w 74"/>
                <a:gd name="T47" fmla="*/ 60 h 71"/>
                <a:gd name="T48" fmla="*/ 74 w 74"/>
                <a:gd name="T49" fmla="*/ 48 h 71"/>
                <a:gd name="T50" fmla="*/ 74 w 74"/>
                <a:gd name="T51" fmla="*/ 36 h 71"/>
                <a:gd name="T52" fmla="*/ 68 w 74"/>
                <a:gd name="T53" fmla="*/ 27 h 71"/>
                <a:gd name="T54" fmla="*/ 16 w 74"/>
                <a:gd name="T55" fmla="*/ 53 h 71"/>
                <a:gd name="T56" fmla="*/ 9 w 74"/>
                <a:gd name="T57" fmla="*/ 46 h 71"/>
                <a:gd name="T58" fmla="*/ 16 w 74"/>
                <a:gd name="T59" fmla="*/ 39 h 71"/>
                <a:gd name="T60" fmla="*/ 23 w 74"/>
                <a:gd name="T61" fmla="*/ 46 h 71"/>
                <a:gd name="T62" fmla="*/ 16 w 74"/>
                <a:gd name="T63" fmla="*/ 53 h 71"/>
                <a:gd name="T64" fmla="*/ 21 w 74"/>
                <a:gd name="T65" fmla="*/ 25 h 71"/>
                <a:gd name="T66" fmla="*/ 16 w 74"/>
                <a:gd name="T67" fmla="*/ 25 h 71"/>
                <a:gd name="T68" fmla="*/ 12 w 74"/>
                <a:gd name="T69" fmla="*/ 21 h 71"/>
                <a:gd name="T70" fmla="*/ 12 w 74"/>
                <a:gd name="T71" fmla="*/ 16 h 71"/>
                <a:gd name="T72" fmla="*/ 21 w 74"/>
                <a:gd name="T73" fmla="*/ 6 h 71"/>
                <a:gd name="T74" fmla="*/ 53 w 74"/>
                <a:gd name="T75" fmla="*/ 6 h 71"/>
                <a:gd name="T76" fmla="*/ 62 w 74"/>
                <a:gd name="T77" fmla="*/ 16 h 71"/>
                <a:gd name="T78" fmla="*/ 62 w 74"/>
                <a:gd name="T79" fmla="*/ 21 h 71"/>
                <a:gd name="T80" fmla="*/ 58 w 74"/>
                <a:gd name="T81" fmla="*/ 25 h 71"/>
                <a:gd name="T82" fmla="*/ 53 w 74"/>
                <a:gd name="T83" fmla="*/ 25 h 71"/>
                <a:gd name="T84" fmla="*/ 21 w 74"/>
                <a:gd name="T85" fmla="*/ 25 h 71"/>
                <a:gd name="T86" fmla="*/ 58 w 74"/>
                <a:gd name="T87" fmla="*/ 53 h 71"/>
                <a:gd name="T88" fmla="*/ 51 w 74"/>
                <a:gd name="T89" fmla="*/ 46 h 71"/>
                <a:gd name="T90" fmla="*/ 58 w 74"/>
                <a:gd name="T91" fmla="*/ 39 h 71"/>
                <a:gd name="T92" fmla="*/ 65 w 74"/>
                <a:gd name="T93" fmla="*/ 46 h 71"/>
                <a:gd name="T94" fmla="*/ 58 w 74"/>
                <a:gd name="T95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71">
                  <a:moveTo>
                    <a:pt x="68" y="27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71" y="27"/>
                    <a:pt x="74" y="24"/>
                    <a:pt x="74" y="21"/>
                  </a:cubicBezTo>
                  <a:cubicBezTo>
                    <a:pt x="74" y="18"/>
                    <a:pt x="71" y="15"/>
                    <a:pt x="68" y="15"/>
                  </a:cubicBezTo>
                  <a:cubicBezTo>
                    <a:pt x="68" y="7"/>
                    <a:pt x="60" y="0"/>
                    <a:pt x="5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4" y="0"/>
                    <a:pt x="6" y="7"/>
                    <a:pt x="6" y="15"/>
                  </a:cubicBezTo>
                  <a:cubicBezTo>
                    <a:pt x="3" y="15"/>
                    <a:pt x="0" y="18"/>
                    <a:pt x="0" y="21"/>
                  </a:cubicBezTo>
                  <a:cubicBezTo>
                    <a:pt x="0" y="24"/>
                    <a:pt x="3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30"/>
                    <a:pt x="0" y="33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3" y="57"/>
                    <a:pt x="6" y="60"/>
                  </a:cubicBezTo>
                  <a:cubicBezTo>
                    <a:pt x="6" y="63"/>
                    <a:pt x="6" y="62"/>
                    <a:pt x="6" y="63"/>
                  </a:cubicBezTo>
                  <a:cubicBezTo>
                    <a:pt x="6" y="68"/>
                    <a:pt x="10" y="71"/>
                    <a:pt x="14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2" y="71"/>
                    <a:pt x="26" y="68"/>
                    <a:pt x="26" y="63"/>
                  </a:cubicBezTo>
                  <a:cubicBezTo>
                    <a:pt x="26" y="62"/>
                    <a:pt x="26" y="64"/>
                    <a:pt x="26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2"/>
                    <a:pt x="48" y="63"/>
                  </a:cubicBezTo>
                  <a:cubicBezTo>
                    <a:pt x="48" y="68"/>
                    <a:pt x="52" y="71"/>
                    <a:pt x="57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4" y="71"/>
                    <a:pt x="68" y="68"/>
                    <a:pt x="68" y="63"/>
                  </a:cubicBezTo>
                  <a:cubicBezTo>
                    <a:pt x="68" y="62"/>
                    <a:pt x="68" y="63"/>
                    <a:pt x="68" y="60"/>
                  </a:cubicBezTo>
                  <a:cubicBezTo>
                    <a:pt x="72" y="57"/>
                    <a:pt x="74" y="53"/>
                    <a:pt x="74" y="48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3"/>
                    <a:pt x="71" y="30"/>
                    <a:pt x="68" y="27"/>
                  </a:cubicBezTo>
                  <a:close/>
                  <a:moveTo>
                    <a:pt x="16" y="53"/>
                  </a:moveTo>
                  <a:cubicBezTo>
                    <a:pt x="13" y="53"/>
                    <a:pt x="9" y="50"/>
                    <a:pt x="9" y="46"/>
                  </a:cubicBezTo>
                  <a:cubicBezTo>
                    <a:pt x="9" y="42"/>
                    <a:pt x="13" y="39"/>
                    <a:pt x="16" y="39"/>
                  </a:cubicBezTo>
                  <a:cubicBezTo>
                    <a:pt x="20" y="39"/>
                    <a:pt x="23" y="42"/>
                    <a:pt x="23" y="46"/>
                  </a:cubicBezTo>
                  <a:cubicBezTo>
                    <a:pt x="23" y="50"/>
                    <a:pt x="20" y="53"/>
                    <a:pt x="16" y="53"/>
                  </a:cubicBezTo>
                  <a:close/>
                  <a:moveTo>
                    <a:pt x="21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4" y="25"/>
                    <a:pt x="12" y="23"/>
                    <a:pt x="12" y="2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0"/>
                    <a:pt x="16" y="6"/>
                    <a:pt x="21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8" y="6"/>
                    <a:pt x="62" y="10"/>
                    <a:pt x="62" y="16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3"/>
                    <a:pt x="60" y="25"/>
                    <a:pt x="58" y="25"/>
                  </a:cubicBezTo>
                  <a:cubicBezTo>
                    <a:pt x="53" y="25"/>
                    <a:pt x="53" y="25"/>
                    <a:pt x="53" y="25"/>
                  </a:cubicBezTo>
                  <a:lnTo>
                    <a:pt x="21" y="25"/>
                  </a:lnTo>
                  <a:close/>
                  <a:moveTo>
                    <a:pt x="58" y="53"/>
                  </a:moveTo>
                  <a:cubicBezTo>
                    <a:pt x="54" y="53"/>
                    <a:pt x="51" y="50"/>
                    <a:pt x="51" y="46"/>
                  </a:cubicBezTo>
                  <a:cubicBezTo>
                    <a:pt x="51" y="42"/>
                    <a:pt x="54" y="39"/>
                    <a:pt x="58" y="39"/>
                  </a:cubicBezTo>
                  <a:cubicBezTo>
                    <a:pt x="62" y="39"/>
                    <a:pt x="65" y="42"/>
                    <a:pt x="65" y="46"/>
                  </a:cubicBezTo>
                  <a:cubicBezTo>
                    <a:pt x="65" y="50"/>
                    <a:pt x="62" y="53"/>
                    <a:pt x="5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4" name="Rectangle 67"/>
            <p:cNvSpPr>
              <a:spLocks noChangeArrowheads="1"/>
            </p:cNvSpPr>
            <p:nvPr/>
          </p:nvSpPr>
          <p:spPr bwMode="auto">
            <a:xfrm>
              <a:off x="7454900" y="2263775"/>
              <a:ext cx="134938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5" name="Freeform 68"/>
            <p:cNvSpPr/>
            <p:nvPr/>
          </p:nvSpPr>
          <p:spPr bwMode="auto">
            <a:xfrm>
              <a:off x="7454900" y="2365375"/>
              <a:ext cx="134938" cy="63500"/>
            </a:xfrm>
            <a:custGeom>
              <a:avLst/>
              <a:gdLst>
                <a:gd name="T0" fmla="*/ 0 w 36"/>
                <a:gd name="T1" fmla="*/ 5 h 17"/>
                <a:gd name="T2" fmla="*/ 13 w 36"/>
                <a:gd name="T3" fmla="*/ 17 h 17"/>
                <a:gd name="T4" fmla="*/ 24 w 36"/>
                <a:gd name="T5" fmla="*/ 17 h 17"/>
                <a:gd name="T6" fmla="*/ 36 w 36"/>
                <a:gd name="T7" fmla="*/ 5 h 17"/>
                <a:gd name="T8" fmla="*/ 36 w 36"/>
                <a:gd name="T9" fmla="*/ 0 h 17"/>
                <a:gd name="T10" fmla="*/ 0 w 36"/>
                <a:gd name="T11" fmla="*/ 0 h 17"/>
                <a:gd name="T12" fmla="*/ 0 w 36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7">
                  <a:moveTo>
                    <a:pt x="0" y="5"/>
                  </a:moveTo>
                  <a:cubicBezTo>
                    <a:pt x="0" y="12"/>
                    <a:pt x="6" y="17"/>
                    <a:pt x="1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1" y="17"/>
                    <a:pt x="36" y="12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6" name="Freeform 69"/>
            <p:cNvSpPr/>
            <p:nvPr/>
          </p:nvSpPr>
          <p:spPr bwMode="auto">
            <a:xfrm>
              <a:off x="7454900" y="2128838"/>
              <a:ext cx="134938" cy="101600"/>
            </a:xfrm>
            <a:custGeom>
              <a:avLst/>
              <a:gdLst>
                <a:gd name="T0" fmla="*/ 24 w 36"/>
                <a:gd name="T1" fmla="*/ 9 h 27"/>
                <a:gd name="T2" fmla="*/ 23 w 36"/>
                <a:gd name="T3" fmla="*/ 9 h 27"/>
                <a:gd name="T4" fmla="*/ 23 w 36"/>
                <a:gd name="T5" fmla="*/ 4 h 27"/>
                <a:gd name="T6" fmla="*/ 18 w 36"/>
                <a:gd name="T7" fmla="*/ 0 h 27"/>
                <a:gd name="T8" fmla="*/ 14 w 36"/>
                <a:gd name="T9" fmla="*/ 4 h 27"/>
                <a:gd name="T10" fmla="*/ 14 w 36"/>
                <a:gd name="T11" fmla="*/ 9 h 27"/>
                <a:gd name="T12" fmla="*/ 13 w 36"/>
                <a:gd name="T13" fmla="*/ 9 h 27"/>
                <a:gd name="T14" fmla="*/ 0 w 36"/>
                <a:gd name="T15" fmla="*/ 21 h 27"/>
                <a:gd name="T16" fmla="*/ 0 w 36"/>
                <a:gd name="T17" fmla="*/ 27 h 27"/>
                <a:gd name="T18" fmla="*/ 36 w 36"/>
                <a:gd name="T19" fmla="*/ 27 h 27"/>
                <a:gd name="T20" fmla="*/ 36 w 36"/>
                <a:gd name="T21" fmla="*/ 21 h 27"/>
                <a:gd name="T22" fmla="*/ 24 w 36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7">
                  <a:moveTo>
                    <a:pt x="24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9"/>
                    <a:pt x="0" y="14"/>
                    <a:pt x="0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14"/>
                    <a:pt x="31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7" name="Rectangle 70"/>
            <p:cNvSpPr>
              <a:spLocks noChangeArrowheads="1"/>
            </p:cNvSpPr>
            <p:nvPr/>
          </p:nvSpPr>
          <p:spPr bwMode="auto">
            <a:xfrm>
              <a:off x="7691438" y="1990725"/>
              <a:ext cx="6667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8" name="Freeform 71"/>
            <p:cNvSpPr/>
            <p:nvPr/>
          </p:nvSpPr>
          <p:spPr bwMode="auto">
            <a:xfrm>
              <a:off x="7585075" y="1990725"/>
              <a:ext cx="68263" cy="138113"/>
            </a:xfrm>
            <a:custGeom>
              <a:avLst/>
              <a:gdLst>
                <a:gd name="T0" fmla="*/ 13 w 18"/>
                <a:gd name="T1" fmla="*/ 0 h 37"/>
                <a:gd name="T2" fmla="*/ 0 w 18"/>
                <a:gd name="T3" fmla="*/ 12 h 37"/>
                <a:gd name="T4" fmla="*/ 0 w 18"/>
                <a:gd name="T5" fmla="*/ 24 h 37"/>
                <a:gd name="T6" fmla="*/ 13 w 18"/>
                <a:gd name="T7" fmla="*/ 37 h 37"/>
                <a:gd name="T8" fmla="*/ 18 w 18"/>
                <a:gd name="T9" fmla="*/ 37 h 37"/>
                <a:gd name="T10" fmla="*/ 18 w 18"/>
                <a:gd name="T11" fmla="*/ 0 h 37"/>
                <a:gd name="T12" fmla="*/ 13 w 1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7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1"/>
                    <a:pt x="6" y="37"/>
                    <a:pt x="1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69" name="Freeform 72"/>
            <p:cNvSpPr/>
            <p:nvPr/>
          </p:nvSpPr>
          <p:spPr bwMode="auto">
            <a:xfrm>
              <a:off x="7791450" y="1990725"/>
              <a:ext cx="104775" cy="138113"/>
            </a:xfrm>
            <a:custGeom>
              <a:avLst/>
              <a:gdLst>
                <a:gd name="T0" fmla="*/ 19 w 28"/>
                <a:gd name="T1" fmla="*/ 24 h 37"/>
                <a:gd name="T2" fmla="*/ 19 w 28"/>
                <a:gd name="T3" fmla="*/ 23 h 37"/>
                <a:gd name="T4" fmla="*/ 23 w 28"/>
                <a:gd name="T5" fmla="*/ 23 h 37"/>
                <a:gd name="T6" fmla="*/ 28 w 28"/>
                <a:gd name="T7" fmla="*/ 18 h 37"/>
                <a:gd name="T8" fmla="*/ 23 w 28"/>
                <a:gd name="T9" fmla="*/ 14 h 37"/>
                <a:gd name="T10" fmla="*/ 19 w 28"/>
                <a:gd name="T11" fmla="*/ 14 h 37"/>
                <a:gd name="T12" fmla="*/ 19 w 28"/>
                <a:gd name="T13" fmla="*/ 12 h 37"/>
                <a:gd name="T14" fmla="*/ 6 w 28"/>
                <a:gd name="T15" fmla="*/ 0 h 37"/>
                <a:gd name="T16" fmla="*/ 0 w 28"/>
                <a:gd name="T17" fmla="*/ 0 h 37"/>
                <a:gd name="T18" fmla="*/ 0 w 28"/>
                <a:gd name="T19" fmla="*/ 37 h 37"/>
                <a:gd name="T20" fmla="*/ 6 w 28"/>
                <a:gd name="T21" fmla="*/ 37 h 37"/>
                <a:gd name="T22" fmla="*/ 19 w 28"/>
                <a:gd name="T23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7">
                  <a:moveTo>
                    <a:pt x="19" y="24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8" y="21"/>
                    <a:pt x="28" y="18"/>
                  </a:cubicBezTo>
                  <a:cubicBezTo>
                    <a:pt x="28" y="16"/>
                    <a:pt x="26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5"/>
                    <a:pt x="13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9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70" name="TextBox 76"/>
          <p:cNvSpPr txBox="1"/>
          <p:nvPr/>
        </p:nvSpPr>
        <p:spPr>
          <a:xfrm>
            <a:off x="7890380" y="4719030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7890379" y="5042984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72" name="TextBox 76"/>
          <p:cNvSpPr txBox="1"/>
          <p:nvPr/>
        </p:nvSpPr>
        <p:spPr>
          <a:xfrm>
            <a:off x="7890380" y="3032119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73" name="文本框 172"/>
          <p:cNvSpPr txBox="1"/>
          <p:nvPr/>
        </p:nvSpPr>
        <p:spPr>
          <a:xfrm>
            <a:off x="7890379" y="3356073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74" name="TextBox 76"/>
          <p:cNvSpPr txBox="1"/>
          <p:nvPr/>
        </p:nvSpPr>
        <p:spPr>
          <a:xfrm>
            <a:off x="7890380" y="1598332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75" name="文本框 174"/>
          <p:cNvSpPr txBox="1"/>
          <p:nvPr/>
        </p:nvSpPr>
        <p:spPr>
          <a:xfrm>
            <a:off x="7890379" y="1922286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76" name="TextBox 76"/>
          <p:cNvSpPr txBox="1"/>
          <p:nvPr/>
        </p:nvSpPr>
        <p:spPr>
          <a:xfrm>
            <a:off x="2578136" y="4719030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1640807" y="5042984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78" name="TextBox 76"/>
          <p:cNvSpPr txBox="1"/>
          <p:nvPr/>
        </p:nvSpPr>
        <p:spPr>
          <a:xfrm>
            <a:off x="2578136" y="3032119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1640807" y="3356073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80" name="TextBox 76"/>
          <p:cNvSpPr txBox="1"/>
          <p:nvPr/>
        </p:nvSpPr>
        <p:spPr>
          <a:xfrm>
            <a:off x="2578136" y="1598332"/>
            <a:ext cx="155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1640807" y="1922286"/>
            <a:ext cx="2487627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48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046" y="4322599"/>
            <a:ext cx="2129327" cy="1998579"/>
          </a:xfrm>
          <a:prstGeom prst="rect">
            <a:avLst/>
          </a:prstGeom>
          <a:effectLst>
            <a:outerShdw blurRad="317500" dist="1778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85050" y="4132879"/>
            <a:ext cx="2524907" cy="1591471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4" name="Group 8"/>
          <p:cNvGrpSpPr>
            <a:grpSpLocks noChangeAspect="1"/>
          </p:cNvGrpSpPr>
          <p:nvPr/>
        </p:nvGrpSpPr>
        <p:grpSpPr bwMode="auto">
          <a:xfrm>
            <a:off x="807914" y="160420"/>
            <a:ext cx="1920454" cy="2286365"/>
            <a:chOff x="2996" y="1156"/>
            <a:chExt cx="1669" cy="1987"/>
          </a:xfrm>
          <a:solidFill>
            <a:srgbClr val="D8DB3F">
              <a:alpha val="50000"/>
            </a:srgbClr>
          </a:solidFill>
        </p:grpSpPr>
        <p:sp>
          <p:nvSpPr>
            <p:cNvPr id="126" name="Freeform 9"/>
            <p:cNvSpPr>
              <a:spLocks noEditPoints="1"/>
            </p:cNvSpPr>
            <p:nvPr/>
          </p:nvSpPr>
          <p:spPr bwMode="auto">
            <a:xfrm>
              <a:off x="3979" y="2325"/>
              <a:ext cx="154" cy="137"/>
            </a:xfrm>
            <a:custGeom>
              <a:avLst/>
              <a:gdLst>
                <a:gd name="T0" fmla="*/ 15 w 65"/>
                <a:gd name="T1" fmla="*/ 55 h 58"/>
                <a:gd name="T2" fmla="*/ 46 w 65"/>
                <a:gd name="T3" fmla="*/ 37 h 58"/>
                <a:gd name="T4" fmla="*/ 65 w 65"/>
                <a:gd name="T5" fmla="*/ 6 h 58"/>
                <a:gd name="T6" fmla="*/ 61 w 65"/>
                <a:gd name="T7" fmla="*/ 2 h 58"/>
                <a:gd name="T8" fmla="*/ 55 w 65"/>
                <a:gd name="T9" fmla="*/ 1 h 58"/>
                <a:gd name="T10" fmla="*/ 31 w 65"/>
                <a:gd name="T11" fmla="*/ 8 h 58"/>
                <a:gd name="T12" fmla="*/ 16 w 65"/>
                <a:gd name="T13" fmla="*/ 25 h 58"/>
                <a:gd name="T14" fmla="*/ 15 w 65"/>
                <a:gd name="T15" fmla="*/ 55 h 58"/>
                <a:gd name="T16" fmla="*/ 43 w 65"/>
                <a:gd name="T17" fmla="*/ 28 h 58"/>
                <a:gd name="T18" fmla="*/ 35 w 65"/>
                <a:gd name="T19" fmla="*/ 36 h 58"/>
                <a:gd name="T20" fmla="*/ 23 w 65"/>
                <a:gd name="T21" fmla="*/ 35 h 58"/>
                <a:gd name="T22" fmla="*/ 44 w 65"/>
                <a:gd name="T23" fmla="*/ 25 h 58"/>
                <a:gd name="T24" fmla="*/ 44 w 65"/>
                <a:gd name="T25" fmla="*/ 23 h 58"/>
                <a:gd name="T26" fmla="*/ 28 w 65"/>
                <a:gd name="T27" fmla="*/ 24 h 58"/>
                <a:gd name="T28" fmla="*/ 29 w 65"/>
                <a:gd name="T29" fmla="*/ 23 h 58"/>
                <a:gd name="T30" fmla="*/ 52 w 65"/>
                <a:gd name="T31" fmla="*/ 16 h 58"/>
                <a:gd name="T32" fmla="*/ 43 w 65"/>
                <a:gd name="T33" fmla="*/ 28 h 58"/>
                <a:gd name="T34" fmla="*/ 54 w 65"/>
                <a:gd name="T35" fmla="*/ 13 h 58"/>
                <a:gd name="T36" fmla="*/ 53 w 65"/>
                <a:gd name="T37" fmla="*/ 13 h 58"/>
                <a:gd name="T38" fmla="*/ 52 w 65"/>
                <a:gd name="T39" fmla="*/ 13 h 58"/>
                <a:gd name="T40" fmla="*/ 54 w 65"/>
                <a:gd name="T41" fmla="*/ 12 h 58"/>
                <a:gd name="T42" fmla="*/ 54 w 65"/>
                <a:gd name="T43" fmla="*/ 13 h 58"/>
                <a:gd name="T44" fmla="*/ 33 w 65"/>
                <a:gd name="T45" fmla="*/ 18 h 58"/>
                <a:gd name="T46" fmla="*/ 49 w 65"/>
                <a:gd name="T47" fmla="*/ 15 h 58"/>
                <a:gd name="T48" fmla="*/ 31 w 65"/>
                <a:gd name="T49" fmla="*/ 20 h 58"/>
                <a:gd name="T50" fmla="*/ 33 w 65"/>
                <a:gd name="T51" fmla="*/ 18 h 58"/>
                <a:gd name="T52" fmla="*/ 26 w 65"/>
                <a:gd name="T53" fmla="*/ 26 h 58"/>
                <a:gd name="T54" fmla="*/ 41 w 65"/>
                <a:gd name="T55" fmla="*/ 25 h 58"/>
                <a:gd name="T56" fmla="*/ 21 w 65"/>
                <a:gd name="T57" fmla="*/ 33 h 58"/>
                <a:gd name="T58" fmla="*/ 26 w 65"/>
                <a:gd name="T59" fmla="*/ 26 h 58"/>
                <a:gd name="T60" fmla="*/ 20 w 65"/>
                <a:gd name="T61" fmla="*/ 36 h 58"/>
                <a:gd name="T62" fmla="*/ 20 w 65"/>
                <a:gd name="T63" fmla="*/ 36 h 58"/>
                <a:gd name="T64" fmla="*/ 33 w 65"/>
                <a:gd name="T65" fmla="*/ 38 h 58"/>
                <a:gd name="T66" fmla="*/ 28 w 65"/>
                <a:gd name="T67" fmla="*/ 42 h 58"/>
                <a:gd name="T68" fmla="*/ 20 w 65"/>
                <a:gd name="T69" fmla="*/ 46 h 58"/>
                <a:gd name="T70" fmla="*/ 18 w 65"/>
                <a:gd name="T71" fmla="*/ 46 h 58"/>
                <a:gd name="T72" fmla="*/ 20 w 65"/>
                <a:gd name="T7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58">
                  <a:moveTo>
                    <a:pt x="15" y="55"/>
                  </a:moveTo>
                  <a:cubicBezTo>
                    <a:pt x="27" y="58"/>
                    <a:pt x="39" y="44"/>
                    <a:pt x="46" y="37"/>
                  </a:cubicBezTo>
                  <a:cubicBezTo>
                    <a:pt x="54" y="29"/>
                    <a:pt x="64" y="17"/>
                    <a:pt x="65" y="6"/>
                  </a:cubicBezTo>
                  <a:cubicBezTo>
                    <a:pt x="65" y="3"/>
                    <a:pt x="63" y="2"/>
                    <a:pt x="61" y="2"/>
                  </a:cubicBezTo>
                  <a:cubicBezTo>
                    <a:pt x="59" y="0"/>
                    <a:pt x="57" y="0"/>
                    <a:pt x="55" y="1"/>
                  </a:cubicBezTo>
                  <a:cubicBezTo>
                    <a:pt x="48" y="7"/>
                    <a:pt x="39" y="5"/>
                    <a:pt x="31" y="8"/>
                  </a:cubicBezTo>
                  <a:cubicBezTo>
                    <a:pt x="24" y="11"/>
                    <a:pt x="20" y="20"/>
                    <a:pt x="16" y="25"/>
                  </a:cubicBezTo>
                  <a:cubicBezTo>
                    <a:pt x="10" y="33"/>
                    <a:pt x="0" y="50"/>
                    <a:pt x="15" y="55"/>
                  </a:cubicBezTo>
                  <a:close/>
                  <a:moveTo>
                    <a:pt x="43" y="28"/>
                  </a:moveTo>
                  <a:cubicBezTo>
                    <a:pt x="41" y="30"/>
                    <a:pt x="38" y="33"/>
                    <a:pt x="35" y="36"/>
                  </a:cubicBezTo>
                  <a:cubicBezTo>
                    <a:pt x="31" y="36"/>
                    <a:pt x="27" y="36"/>
                    <a:pt x="23" y="35"/>
                  </a:cubicBezTo>
                  <a:cubicBezTo>
                    <a:pt x="30" y="32"/>
                    <a:pt x="39" y="32"/>
                    <a:pt x="44" y="25"/>
                  </a:cubicBezTo>
                  <a:cubicBezTo>
                    <a:pt x="45" y="24"/>
                    <a:pt x="45" y="23"/>
                    <a:pt x="44" y="23"/>
                  </a:cubicBezTo>
                  <a:cubicBezTo>
                    <a:pt x="38" y="23"/>
                    <a:pt x="33" y="24"/>
                    <a:pt x="28" y="24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36" y="21"/>
                    <a:pt x="45" y="20"/>
                    <a:pt x="52" y="16"/>
                  </a:cubicBezTo>
                  <a:cubicBezTo>
                    <a:pt x="49" y="20"/>
                    <a:pt x="45" y="25"/>
                    <a:pt x="43" y="28"/>
                  </a:cubicBezTo>
                  <a:close/>
                  <a:moveTo>
                    <a:pt x="54" y="13"/>
                  </a:moveTo>
                  <a:cubicBezTo>
                    <a:pt x="54" y="13"/>
                    <a:pt x="54" y="13"/>
                    <a:pt x="53" y="13"/>
                  </a:cubicBezTo>
                  <a:cubicBezTo>
                    <a:pt x="53" y="13"/>
                    <a:pt x="52" y="13"/>
                    <a:pt x="52" y="13"/>
                  </a:cubicBezTo>
                  <a:cubicBezTo>
                    <a:pt x="53" y="13"/>
                    <a:pt x="54" y="12"/>
                    <a:pt x="54" y="12"/>
                  </a:cubicBezTo>
                  <a:cubicBezTo>
                    <a:pt x="54" y="12"/>
                    <a:pt x="54" y="13"/>
                    <a:pt x="54" y="13"/>
                  </a:cubicBezTo>
                  <a:close/>
                  <a:moveTo>
                    <a:pt x="33" y="18"/>
                  </a:moveTo>
                  <a:cubicBezTo>
                    <a:pt x="38" y="17"/>
                    <a:pt x="43" y="16"/>
                    <a:pt x="49" y="15"/>
                  </a:cubicBezTo>
                  <a:cubicBezTo>
                    <a:pt x="43" y="18"/>
                    <a:pt x="37" y="19"/>
                    <a:pt x="31" y="20"/>
                  </a:cubicBezTo>
                  <a:cubicBezTo>
                    <a:pt x="31" y="20"/>
                    <a:pt x="32" y="19"/>
                    <a:pt x="33" y="18"/>
                  </a:cubicBezTo>
                  <a:close/>
                  <a:moveTo>
                    <a:pt x="26" y="26"/>
                  </a:moveTo>
                  <a:cubicBezTo>
                    <a:pt x="31" y="27"/>
                    <a:pt x="36" y="26"/>
                    <a:pt x="41" y="25"/>
                  </a:cubicBezTo>
                  <a:cubicBezTo>
                    <a:pt x="36" y="30"/>
                    <a:pt x="27" y="30"/>
                    <a:pt x="21" y="33"/>
                  </a:cubicBezTo>
                  <a:cubicBezTo>
                    <a:pt x="23" y="31"/>
                    <a:pt x="25" y="28"/>
                    <a:pt x="26" y="26"/>
                  </a:cubicBezTo>
                  <a:close/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29" y="38"/>
                    <a:pt x="33" y="38"/>
                  </a:cubicBezTo>
                  <a:cubicBezTo>
                    <a:pt x="31" y="40"/>
                    <a:pt x="30" y="41"/>
                    <a:pt x="28" y="42"/>
                  </a:cubicBezTo>
                  <a:cubicBezTo>
                    <a:pt x="25" y="43"/>
                    <a:pt x="22" y="44"/>
                    <a:pt x="20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4" y="47"/>
                    <a:pt x="16" y="41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2996" y="1156"/>
              <a:ext cx="1669" cy="1987"/>
            </a:xfrm>
            <a:custGeom>
              <a:avLst/>
              <a:gdLst>
                <a:gd name="T0" fmla="*/ 461 w 703"/>
                <a:gd name="T1" fmla="*/ 60 h 838"/>
                <a:gd name="T2" fmla="*/ 555 w 703"/>
                <a:gd name="T3" fmla="*/ 265 h 838"/>
                <a:gd name="T4" fmla="*/ 538 w 703"/>
                <a:gd name="T5" fmla="*/ 322 h 838"/>
                <a:gd name="T6" fmla="*/ 539 w 703"/>
                <a:gd name="T7" fmla="*/ 275 h 838"/>
                <a:gd name="T8" fmla="*/ 370 w 703"/>
                <a:gd name="T9" fmla="*/ 308 h 838"/>
                <a:gd name="T10" fmla="*/ 512 w 703"/>
                <a:gd name="T11" fmla="*/ 294 h 838"/>
                <a:gd name="T12" fmla="*/ 370 w 703"/>
                <a:gd name="T13" fmla="*/ 360 h 838"/>
                <a:gd name="T14" fmla="*/ 514 w 703"/>
                <a:gd name="T15" fmla="*/ 368 h 838"/>
                <a:gd name="T16" fmla="*/ 309 w 703"/>
                <a:gd name="T17" fmla="*/ 464 h 838"/>
                <a:gd name="T18" fmla="*/ 417 w 703"/>
                <a:gd name="T19" fmla="*/ 468 h 838"/>
                <a:gd name="T20" fmla="*/ 382 w 703"/>
                <a:gd name="T21" fmla="*/ 504 h 838"/>
                <a:gd name="T22" fmla="*/ 468 w 703"/>
                <a:gd name="T23" fmla="*/ 431 h 838"/>
                <a:gd name="T24" fmla="*/ 418 w 703"/>
                <a:gd name="T25" fmla="*/ 420 h 838"/>
                <a:gd name="T26" fmla="*/ 495 w 703"/>
                <a:gd name="T27" fmla="*/ 364 h 838"/>
                <a:gd name="T28" fmla="*/ 483 w 703"/>
                <a:gd name="T29" fmla="*/ 348 h 838"/>
                <a:gd name="T30" fmla="*/ 337 w 703"/>
                <a:gd name="T31" fmla="*/ 363 h 838"/>
                <a:gd name="T32" fmla="*/ 355 w 703"/>
                <a:gd name="T33" fmla="*/ 326 h 838"/>
                <a:gd name="T34" fmla="*/ 523 w 703"/>
                <a:gd name="T35" fmla="*/ 245 h 838"/>
                <a:gd name="T36" fmla="*/ 627 w 703"/>
                <a:gd name="T37" fmla="*/ 280 h 838"/>
                <a:gd name="T38" fmla="*/ 641 w 703"/>
                <a:gd name="T39" fmla="*/ 338 h 838"/>
                <a:gd name="T40" fmla="*/ 610 w 703"/>
                <a:gd name="T41" fmla="*/ 265 h 838"/>
                <a:gd name="T42" fmla="*/ 458 w 703"/>
                <a:gd name="T43" fmla="*/ 246 h 838"/>
                <a:gd name="T44" fmla="*/ 261 w 703"/>
                <a:gd name="T45" fmla="*/ 194 h 838"/>
                <a:gd name="T46" fmla="*/ 267 w 703"/>
                <a:gd name="T47" fmla="*/ 186 h 838"/>
                <a:gd name="T48" fmla="*/ 513 w 703"/>
                <a:gd name="T49" fmla="*/ 107 h 838"/>
                <a:gd name="T50" fmla="*/ 539 w 703"/>
                <a:gd name="T51" fmla="*/ 130 h 838"/>
                <a:gd name="T52" fmla="*/ 500 w 703"/>
                <a:gd name="T53" fmla="*/ 173 h 838"/>
                <a:gd name="T54" fmla="*/ 501 w 703"/>
                <a:gd name="T55" fmla="*/ 217 h 838"/>
                <a:gd name="T56" fmla="*/ 463 w 703"/>
                <a:gd name="T57" fmla="*/ 210 h 838"/>
                <a:gd name="T58" fmla="*/ 436 w 703"/>
                <a:gd name="T59" fmla="*/ 184 h 838"/>
                <a:gd name="T60" fmla="*/ 336 w 703"/>
                <a:gd name="T61" fmla="*/ 189 h 838"/>
                <a:gd name="T62" fmla="*/ 292 w 703"/>
                <a:gd name="T63" fmla="*/ 260 h 838"/>
                <a:gd name="T64" fmla="*/ 329 w 703"/>
                <a:gd name="T65" fmla="*/ 279 h 838"/>
                <a:gd name="T66" fmla="*/ 586 w 703"/>
                <a:gd name="T67" fmla="*/ 168 h 838"/>
                <a:gd name="T68" fmla="*/ 534 w 703"/>
                <a:gd name="T69" fmla="*/ 117 h 838"/>
                <a:gd name="T70" fmla="*/ 453 w 703"/>
                <a:gd name="T71" fmla="*/ 116 h 838"/>
                <a:gd name="T72" fmla="*/ 426 w 703"/>
                <a:gd name="T73" fmla="*/ 102 h 838"/>
                <a:gd name="T74" fmla="*/ 412 w 703"/>
                <a:gd name="T75" fmla="*/ 90 h 838"/>
                <a:gd name="T76" fmla="*/ 372 w 703"/>
                <a:gd name="T77" fmla="*/ 113 h 838"/>
                <a:gd name="T78" fmla="*/ 443 w 703"/>
                <a:gd name="T79" fmla="*/ 109 h 838"/>
                <a:gd name="T80" fmla="*/ 35 w 703"/>
                <a:gd name="T81" fmla="*/ 383 h 838"/>
                <a:gd name="T82" fmla="*/ 45 w 703"/>
                <a:gd name="T83" fmla="*/ 388 h 838"/>
                <a:gd name="T84" fmla="*/ 72 w 703"/>
                <a:gd name="T85" fmla="*/ 192 h 838"/>
                <a:gd name="T86" fmla="*/ 40 w 703"/>
                <a:gd name="T87" fmla="*/ 268 h 838"/>
                <a:gd name="T88" fmla="*/ 32 w 703"/>
                <a:gd name="T89" fmla="*/ 338 h 838"/>
                <a:gd name="T90" fmla="*/ 84 w 703"/>
                <a:gd name="T91" fmla="*/ 355 h 838"/>
                <a:gd name="T92" fmla="*/ 47 w 703"/>
                <a:gd name="T93" fmla="*/ 300 h 838"/>
                <a:gd name="T94" fmla="*/ 65 w 703"/>
                <a:gd name="T95" fmla="*/ 222 h 838"/>
                <a:gd name="T96" fmla="*/ 60 w 703"/>
                <a:gd name="T97" fmla="*/ 381 h 838"/>
                <a:gd name="T98" fmla="*/ 472 w 703"/>
                <a:gd name="T99" fmla="*/ 161 h 838"/>
                <a:gd name="T100" fmla="*/ 525 w 703"/>
                <a:gd name="T101" fmla="*/ 329 h 838"/>
                <a:gd name="T102" fmla="*/ 358 w 703"/>
                <a:gd name="T103" fmla="*/ 681 h 838"/>
                <a:gd name="T104" fmla="*/ 300 w 703"/>
                <a:gd name="T105" fmla="*/ 784 h 838"/>
                <a:gd name="T106" fmla="*/ 516 w 703"/>
                <a:gd name="T107" fmla="*/ 779 h 838"/>
                <a:gd name="T108" fmla="*/ 503 w 703"/>
                <a:gd name="T109" fmla="*/ 774 h 838"/>
                <a:gd name="T110" fmla="*/ 360 w 703"/>
                <a:gd name="T111" fmla="*/ 793 h 838"/>
                <a:gd name="T112" fmla="*/ 346 w 703"/>
                <a:gd name="T113" fmla="*/ 694 h 838"/>
                <a:gd name="T114" fmla="*/ 306 w 703"/>
                <a:gd name="T115" fmla="*/ 720 h 838"/>
                <a:gd name="T116" fmla="*/ 318 w 703"/>
                <a:gd name="T117" fmla="*/ 738 h 838"/>
                <a:gd name="T118" fmla="*/ 336 w 703"/>
                <a:gd name="T119" fmla="*/ 787 h 838"/>
                <a:gd name="T120" fmla="*/ 527 w 703"/>
                <a:gd name="T121" fmla="*/ 787 h 838"/>
                <a:gd name="T122" fmla="*/ 313 w 703"/>
                <a:gd name="T123" fmla="*/ 69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3" h="838">
                  <a:moveTo>
                    <a:pt x="615" y="130"/>
                  </a:moveTo>
                  <a:cubicBezTo>
                    <a:pt x="583" y="85"/>
                    <a:pt x="538" y="56"/>
                    <a:pt x="489" y="31"/>
                  </a:cubicBezTo>
                  <a:cubicBezTo>
                    <a:pt x="489" y="31"/>
                    <a:pt x="488" y="31"/>
                    <a:pt x="488" y="31"/>
                  </a:cubicBezTo>
                  <a:cubicBezTo>
                    <a:pt x="489" y="24"/>
                    <a:pt x="486" y="18"/>
                    <a:pt x="479" y="14"/>
                  </a:cubicBezTo>
                  <a:cubicBezTo>
                    <a:pt x="452" y="0"/>
                    <a:pt x="449" y="36"/>
                    <a:pt x="441" y="51"/>
                  </a:cubicBezTo>
                  <a:cubicBezTo>
                    <a:pt x="441" y="51"/>
                    <a:pt x="441" y="52"/>
                    <a:pt x="441" y="52"/>
                  </a:cubicBezTo>
                  <a:cubicBezTo>
                    <a:pt x="319" y="10"/>
                    <a:pt x="178" y="48"/>
                    <a:pt x="93" y="145"/>
                  </a:cubicBezTo>
                  <a:cubicBezTo>
                    <a:pt x="10" y="241"/>
                    <a:pt x="0" y="383"/>
                    <a:pt x="68" y="490"/>
                  </a:cubicBezTo>
                  <a:cubicBezTo>
                    <a:pt x="101" y="542"/>
                    <a:pt x="148" y="581"/>
                    <a:pt x="203" y="605"/>
                  </a:cubicBezTo>
                  <a:cubicBezTo>
                    <a:pt x="197" y="619"/>
                    <a:pt x="164" y="649"/>
                    <a:pt x="183" y="663"/>
                  </a:cubicBezTo>
                  <a:cubicBezTo>
                    <a:pt x="197" y="674"/>
                    <a:pt x="209" y="660"/>
                    <a:pt x="217" y="645"/>
                  </a:cubicBezTo>
                  <a:cubicBezTo>
                    <a:pt x="246" y="658"/>
                    <a:pt x="280" y="662"/>
                    <a:pt x="312" y="663"/>
                  </a:cubicBezTo>
                  <a:cubicBezTo>
                    <a:pt x="307" y="684"/>
                    <a:pt x="292" y="707"/>
                    <a:pt x="300" y="729"/>
                  </a:cubicBezTo>
                  <a:cubicBezTo>
                    <a:pt x="300" y="729"/>
                    <a:pt x="300" y="729"/>
                    <a:pt x="300" y="729"/>
                  </a:cubicBezTo>
                  <a:cubicBezTo>
                    <a:pt x="281" y="735"/>
                    <a:pt x="261" y="737"/>
                    <a:pt x="242" y="742"/>
                  </a:cubicBezTo>
                  <a:cubicBezTo>
                    <a:pt x="214" y="748"/>
                    <a:pt x="186" y="758"/>
                    <a:pt x="162" y="774"/>
                  </a:cubicBezTo>
                  <a:cubicBezTo>
                    <a:pt x="154" y="780"/>
                    <a:pt x="126" y="798"/>
                    <a:pt x="135" y="811"/>
                  </a:cubicBezTo>
                  <a:cubicBezTo>
                    <a:pt x="143" y="824"/>
                    <a:pt x="169" y="825"/>
                    <a:pt x="182" y="827"/>
                  </a:cubicBezTo>
                  <a:cubicBezTo>
                    <a:pt x="235" y="834"/>
                    <a:pt x="288" y="836"/>
                    <a:pt x="341" y="837"/>
                  </a:cubicBezTo>
                  <a:cubicBezTo>
                    <a:pt x="395" y="838"/>
                    <a:pt x="450" y="836"/>
                    <a:pt x="503" y="828"/>
                  </a:cubicBezTo>
                  <a:cubicBezTo>
                    <a:pt x="517" y="825"/>
                    <a:pt x="534" y="823"/>
                    <a:pt x="544" y="814"/>
                  </a:cubicBezTo>
                  <a:cubicBezTo>
                    <a:pt x="556" y="803"/>
                    <a:pt x="545" y="790"/>
                    <a:pt x="536" y="783"/>
                  </a:cubicBezTo>
                  <a:cubicBezTo>
                    <a:pt x="490" y="749"/>
                    <a:pt x="427" y="738"/>
                    <a:pt x="372" y="729"/>
                  </a:cubicBezTo>
                  <a:cubicBezTo>
                    <a:pt x="376" y="707"/>
                    <a:pt x="369" y="685"/>
                    <a:pt x="361" y="664"/>
                  </a:cubicBezTo>
                  <a:cubicBezTo>
                    <a:pt x="382" y="663"/>
                    <a:pt x="403" y="660"/>
                    <a:pt x="423" y="656"/>
                  </a:cubicBezTo>
                  <a:cubicBezTo>
                    <a:pt x="472" y="646"/>
                    <a:pt x="519" y="626"/>
                    <a:pt x="560" y="596"/>
                  </a:cubicBezTo>
                  <a:cubicBezTo>
                    <a:pt x="655" y="527"/>
                    <a:pt x="703" y="398"/>
                    <a:pt x="682" y="283"/>
                  </a:cubicBezTo>
                  <a:cubicBezTo>
                    <a:pt x="672" y="229"/>
                    <a:pt x="647" y="175"/>
                    <a:pt x="615" y="130"/>
                  </a:cubicBezTo>
                  <a:close/>
                  <a:moveTo>
                    <a:pt x="471" y="20"/>
                  </a:moveTo>
                  <a:cubicBezTo>
                    <a:pt x="491" y="24"/>
                    <a:pt x="468" y="51"/>
                    <a:pt x="461" y="60"/>
                  </a:cubicBezTo>
                  <a:cubicBezTo>
                    <a:pt x="457" y="58"/>
                    <a:pt x="453" y="57"/>
                    <a:pt x="449" y="55"/>
                  </a:cubicBezTo>
                  <a:cubicBezTo>
                    <a:pt x="454" y="45"/>
                    <a:pt x="456" y="17"/>
                    <a:pt x="471" y="20"/>
                  </a:cubicBezTo>
                  <a:close/>
                  <a:moveTo>
                    <a:pt x="528" y="253"/>
                  </a:moveTo>
                  <a:cubicBezTo>
                    <a:pt x="532" y="253"/>
                    <a:pt x="554" y="248"/>
                    <a:pt x="545" y="252"/>
                  </a:cubicBezTo>
                  <a:cubicBezTo>
                    <a:pt x="540" y="254"/>
                    <a:pt x="534" y="256"/>
                    <a:pt x="529" y="258"/>
                  </a:cubicBezTo>
                  <a:cubicBezTo>
                    <a:pt x="529" y="256"/>
                    <a:pt x="528" y="255"/>
                    <a:pt x="528" y="253"/>
                  </a:cubicBezTo>
                  <a:close/>
                  <a:moveTo>
                    <a:pt x="533" y="299"/>
                  </a:moveTo>
                  <a:cubicBezTo>
                    <a:pt x="539" y="300"/>
                    <a:pt x="544" y="299"/>
                    <a:pt x="549" y="298"/>
                  </a:cubicBezTo>
                  <a:cubicBezTo>
                    <a:pt x="553" y="298"/>
                    <a:pt x="558" y="297"/>
                    <a:pt x="562" y="296"/>
                  </a:cubicBezTo>
                  <a:cubicBezTo>
                    <a:pt x="565" y="295"/>
                    <a:pt x="581" y="292"/>
                    <a:pt x="568" y="297"/>
                  </a:cubicBezTo>
                  <a:cubicBezTo>
                    <a:pt x="557" y="301"/>
                    <a:pt x="543" y="299"/>
                    <a:pt x="533" y="304"/>
                  </a:cubicBezTo>
                  <a:cubicBezTo>
                    <a:pt x="533" y="302"/>
                    <a:pt x="533" y="301"/>
                    <a:pt x="533" y="299"/>
                  </a:cubicBezTo>
                  <a:close/>
                  <a:moveTo>
                    <a:pt x="533" y="291"/>
                  </a:moveTo>
                  <a:cubicBezTo>
                    <a:pt x="537" y="291"/>
                    <a:pt x="541" y="290"/>
                    <a:pt x="545" y="289"/>
                  </a:cubicBezTo>
                  <a:cubicBezTo>
                    <a:pt x="550" y="287"/>
                    <a:pt x="560" y="287"/>
                    <a:pt x="564" y="285"/>
                  </a:cubicBezTo>
                  <a:cubicBezTo>
                    <a:pt x="555" y="290"/>
                    <a:pt x="544" y="293"/>
                    <a:pt x="533" y="296"/>
                  </a:cubicBezTo>
                  <a:cubicBezTo>
                    <a:pt x="533" y="295"/>
                    <a:pt x="533" y="294"/>
                    <a:pt x="533" y="293"/>
                  </a:cubicBezTo>
                  <a:cubicBezTo>
                    <a:pt x="533" y="293"/>
                    <a:pt x="533" y="292"/>
                    <a:pt x="533" y="291"/>
                  </a:cubicBezTo>
                  <a:close/>
                  <a:moveTo>
                    <a:pt x="533" y="280"/>
                  </a:moveTo>
                  <a:cubicBezTo>
                    <a:pt x="542" y="280"/>
                    <a:pt x="552" y="279"/>
                    <a:pt x="560" y="277"/>
                  </a:cubicBezTo>
                  <a:cubicBezTo>
                    <a:pt x="551" y="279"/>
                    <a:pt x="542" y="283"/>
                    <a:pt x="533" y="288"/>
                  </a:cubicBezTo>
                  <a:cubicBezTo>
                    <a:pt x="533" y="285"/>
                    <a:pt x="533" y="282"/>
                    <a:pt x="533" y="280"/>
                  </a:cubicBezTo>
                  <a:close/>
                  <a:moveTo>
                    <a:pt x="533" y="276"/>
                  </a:moveTo>
                  <a:cubicBezTo>
                    <a:pt x="532" y="274"/>
                    <a:pt x="532" y="272"/>
                    <a:pt x="532" y="270"/>
                  </a:cubicBezTo>
                  <a:cubicBezTo>
                    <a:pt x="535" y="270"/>
                    <a:pt x="538" y="270"/>
                    <a:pt x="541" y="270"/>
                  </a:cubicBezTo>
                  <a:cubicBezTo>
                    <a:pt x="540" y="270"/>
                    <a:pt x="555" y="268"/>
                    <a:pt x="549" y="270"/>
                  </a:cubicBezTo>
                  <a:cubicBezTo>
                    <a:pt x="544" y="273"/>
                    <a:pt x="538" y="273"/>
                    <a:pt x="533" y="276"/>
                  </a:cubicBezTo>
                  <a:close/>
                  <a:moveTo>
                    <a:pt x="532" y="268"/>
                  </a:moveTo>
                  <a:cubicBezTo>
                    <a:pt x="538" y="268"/>
                    <a:pt x="548" y="263"/>
                    <a:pt x="554" y="260"/>
                  </a:cubicBezTo>
                  <a:cubicBezTo>
                    <a:pt x="554" y="262"/>
                    <a:pt x="555" y="264"/>
                    <a:pt x="555" y="265"/>
                  </a:cubicBezTo>
                  <a:cubicBezTo>
                    <a:pt x="548" y="266"/>
                    <a:pt x="540" y="268"/>
                    <a:pt x="532" y="268"/>
                  </a:cubicBezTo>
                  <a:close/>
                  <a:moveTo>
                    <a:pt x="553" y="255"/>
                  </a:moveTo>
                  <a:cubicBezTo>
                    <a:pt x="553" y="256"/>
                    <a:pt x="553" y="257"/>
                    <a:pt x="554" y="258"/>
                  </a:cubicBezTo>
                  <a:cubicBezTo>
                    <a:pt x="547" y="257"/>
                    <a:pt x="542" y="258"/>
                    <a:pt x="536" y="260"/>
                  </a:cubicBezTo>
                  <a:cubicBezTo>
                    <a:pt x="522" y="263"/>
                    <a:pt x="538" y="257"/>
                    <a:pt x="542" y="256"/>
                  </a:cubicBezTo>
                  <a:cubicBezTo>
                    <a:pt x="546" y="254"/>
                    <a:pt x="550" y="253"/>
                    <a:pt x="554" y="250"/>
                  </a:cubicBezTo>
                  <a:cubicBezTo>
                    <a:pt x="554" y="250"/>
                    <a:pt x="554" y="250"/>
                    <a:pt x="554" y="250"/>
                  </a:cubicBezTo>
                  <a:cubicBezTo>
                    <a:pt x="554" y="252"/>
                    <a:pt x="553" y="253"/>
                    <a:pt x="553" y="255"/>
                  </a:cubicBezTo>
                  <a:close/>
                  <a:moveTo>
                    <a:pt x="544" y="260"/>
                  </a:moveTo>
                  <a:cubicBezTo>
                    <a:pt x="550" y="259"/>
                    <a:pt x="538" y="263"/>
                    <a:pt x="538" y="263"/>
                  </a:cubicBezTo>
                  <a:cubicBezTo>
                    <a:pt x="536" y="264"/>
                    <a:pt x="533" y="265"/>
                    <a:pt x="531" y="266"/>
                  </a:cubicBezTo>
                  <a:cubicBezTo>
                    <a:pt x="531" y="265"/>
                    <a:pt x="531" y="264"/>
                    <a:pt x="530" y="263"/>
                  </a:cubicBezTo>
                  <a:cubicBezTo>
                    <a:pt x="535" y="263"/>
                    <a:pt x="539" y="261"/>
                    <a:pt x="544" y="260"/>
                  </a:cubicBezTo>
                  <a:close/>
                  <a:moveTo>
                    <a:pt x="533" y="311"/>
                  </a:moveTo>
                  <a:cubicBezTo>
                    <a:pt x="545" y="312"/>
                    <a:pt x="557" y="309"/>
                    <a:pt x="568" y="306"/>
                  </a:cubicBezTo>
                  <a:cubicBezTo>
                    <a:pt x="582" y="304"/>
                    <a:pt x="574" y="307"/>
                    <a:pt x="570" y="309"/>
                  </a:cubicBezTo>
                  <a:cubicBezTo>
                    <a:pt x="565" y="312"/>
                    <a:pt x="560" y="313"/>
                    <a:pt x="555" y="315"/>
                  </a:cubicBezTo>
                  <a:cubicBezTo>
                    <a:pt x="548" y="317"/>
                    <a:pt x="542" y="318"/>
                    <a:pt x="536" y="320"/>
                  </a:cubicBezTo>
                  <a:cubicBezTo>
                    <a:pt x="534" y="317"/>
                    <a:pt x="534" y="314"/>
                    <a:pt x="533" y="311"/>
                  </a:cubicBezTo>
                  <a:close/>
                  <a:moveTo>
                    <a:pt x="575" y="321"/>
                  </a:moveTo>
                  <a:cubicBezTo>
                    <a:pt x="571" y="324"/>
                    <a:pt x="566" y="325"/>
                    <a:pt x="562" y="326"/>
                  </a:cubicBezTo>
                  <a:cubicBezTo>
                    <a:pt x="558" y="327"/>
                    <a:pt x="554" y="327"/>
                    <a:pt x="552" y="327"/>
                  </a:cubicBezTo>
                  <a:cubicBezTo>
                    <a:pt x="546" y="328"/>
                    <a:pt x="542" y="326"/>
                    <a:pt x="539" y="324"/>
                  </a:cubicBezTo>
                  <a:cubicBezTo>
                    <a:pt x="545" y="324"/>
                    <a:pt x="551" y="323"/>
                    <a:pt x="557" y="322"/>
                  </a:cubicBezTo>
                  <a:cubicBezTo>
                    <a:pt x="560" y="321"/>
                    <a:pt x="563" y="321"/>
                    <a:pt x="566" y="320"/>
                  </a:cubicBezTo>
                  <a:cubicBezTo>
                    <a:pt x="566" y="320"/>
                    <a:pt x="581" y="317"/>
                    <a:pt x="575" y="321"/>
                  </a:cubicBezTo>
                  <a:close/>
                  <a:moveTo>
                    <a:pt x="581" y="316"/>
                  </a:moveTo>
                  <a:cubicBezTo>
                    <a:pt x="581" y="316"/>
                    <a:pt x="581" y="316"/>
                    <a:pt x="580" y="316"/>
                  </a:cubicBezTo>
                  <a:cubicBezTo>
                    <a:pt x="571" y="317"/>
                    <a:pt x="562" y="318"/>
                    <a:pt x="553" y="320"/>
                  </a:cubicBezTo>
                  <a:cubicBezTo>
                    <a:pt x="548" y="321"/>
                    <a:pt x="543" y="322"/>
                    <a:pt x="538" y="322"/>
                  </a:cubicBezTo>
                  <a:cubicBezTo>
                    <a:pt x="538" y="322"/>
                    <a:pt x="538" y="322"/>
                    <a:pt x="537" y="322"/>
                  </a:cubicBezTo>
                  <a:cubicBezTo>
                    <a:pt x="537" y="322"/>
                    <a:pt x="537" y="322"/>
                    <a:pt x="537" y="322"/>
                  </a:cubicBezTo>
                  <a:cubicBezTo>
                    <a:pt x="539" y="321"/>
                    <a:pt x="542" y="320"/>
                    <a:pt x="543" y="320"/>
                  </a:cubicBezTo>
                  <a:cubicBezTo>
                    <a:pt x="556" y="317"/>
                    <a:pt x="570" y="314"/>
                    <a:pt x="580" y="305"/>
                  </a:cubicBezTo>
                  <a:cubicBezTo>
                    <a:pt x="581" y="305"/>
                    <a:pt x="581" y="305"/>
                    <a:pt x="581" y="305"/>
                  </a:cubicBezTo>
                  <a:cubicBezTo>
                    <a:pt x="581" y="306"/>
                    <a:pt x="581" y="307"/>
                    <a:pt x="582" y="307"/>
                  </a:cubicBezTo>
                  <a:cubicBezTo>
                    <a:pt x="583" y="311"/>
                    <a:pt x="583" y="314"/>
                    <a:pt x="581" y="316"/>
                  </a:cubicBezTo>
                  <a:close/>
                  <a:moveTo>
                    <a:pt x="580" y="303"/>
                  </a:moveTo>
                  <a:cubicBezTo>
                    <a:pt x="571" y="303"/>
                    <a:pt x="563" y="305"/>
                    <a:pt x="555" y="307"/>
                  </a:cubicBezTo>
                  <a:cubicBezTo>
                    <a:pt x="550" y="308"/>
                    <a:pt x="544" y="309"/>
                    <a:pt x="539" y="309"/>
                  </a:cubicBezTo>
                  <a:cubicBezTo>
                    <a:pt x="536" y="309"/>
                    <a:pt x="534" y="309"/>
                    <a:pt x="533" y="309"/>
                  </a:cubicBezTo>
                  <a:cubicBezTo>
                    <a:pt x="533" y="308"/>
                    <a:pt x="533" y="307"/>
                    <a:pt x="533" y="307"/>
                  </a:cubicBezTo>
                  <a:cubicBezTo>
                    <a:pt x="535" y="305"/>
                    <a:pt x="539" y="304"/>
                    <a:pt x="541" y="303"/>
                  </a:cubicBezTo>
                  <a:cubicBezTo>
                    <a:pt x="553" y="301"/>
                    <a:pt x="566" y="302"/>
                    <a:pt x="575" y="295"/>
                  </a:cubicBezTo>
                  <a:cubicBezTo>
                    <a:pt x="577" y="298"/>
                    <a:pt x="579" y="301"/>
                    <a:pt x="580" y="304"/>
                  </a:cubicBezTo>
                  <a:cubicBezTo>
                    <a:pt x="580" y="304"/>
                    <a:pt x="580" y="303"/>
                    <a:pt x="580" y="303"/>
                  </a:cubicBezTo>
                  <a:close/>
                  <a:moveTo>
                    <a:pt x="537" y="297"/>
                  </a:moveTo>
                  <a:cubicBezTo>
                    <a:pt x="532" y="298"/>
                    <a:pt x="533" y="298"/>
                    <a:pt x="538" y="296"/>
                  </a:cubicBezTo>
                  <a:cubicBezTo>
                    <a:pt x="543" y="295"/>
                    <a:pt x="548" y="294"/>
                    <a:pt x="552" y="292"/>
                  </a:cubicBezTo>
                  <a:cubicBezTo>
                    <a:pt x="558" y="291"/>
                    <a:pt x="563" y="288"/>
                    <a:pt x="568" y="285"/>
                  </a:cubicBezTo>
                  <a:cubicBezTo>
                    <a:pt x="569" y="286"/>
                    <a:pt x="569" y="286"/>
                    <a:pt x="569" y="287"/>
                  </a:cubicBezTo>
                  <a:cubicBezTo>
                    <a:pt x="571" y="288"/>
                    <a:pt x="572" y="290"/>
                    <a:pt x="573" y="292"/>
                  </a:cubicBezTo>
                  <a:cubicBezTo>
                    <a:pt x="561" y="293"/>
                    <a:pt x="549" y="297"/>
                    <a:pt x="537" y="297"/>
                  </a:cubicBezTo>
                  <a:close/>
                  <a:moveTo>
                    <a:pt x="540" y="288"/>
                  </a:moveTo>
                  <a:cubicBezTo>
                    <a:pt x="528" y="291"/>
                    <a:pt x="540" y="287"/>
                    <a:pt x="543" y="285"/>
                  </a:cubicBezTo>
                  <a:cubicBezTo>
                    <a:pt x="549" y="282"/>
                    <a:pt x="556" y="280"/>
                    <a:pt x="563" y="278"/>
                  </a:cubicBezTo>
                  <a:cubicBezTo>
                    <a:pt x="564" y="280"/>
                    <a:pt x="565" y="281"/>
                    <a:pt x="566" y="282"/>
                  </a:cubicBezTo>
                  <a:cubicBezTo>
                    <a:pt x="557" y="283"/>
                    <a:pt x="548" y="286"/>
                    <a:pt x="540" y="288"/>
                  </a:cubicBezTo>
                  <a:close/>
                  <a:moveTo>
                    <a:pt x="544" y="277"/>
                  </a:moveTo>
                  <a:cubicBezTo>
                    <a:pt x="540" y="277"/>
                    <a:pt x="529" y="279"/>
                    <a:pt x="539" y="275"/>
                  </a:cubicBezTo>
                  <a:cubicBezTo>
                    <a:pt x="546" y="273"/>
                    <a:pt x="552" y="272"/>
                    <a:pt x="557" y="268"/>
                  </a:cubicBezTo>
                  <a:cubicBezTo>
                    <a:pt x="558" y="271"/>
                    <a:pt x="560" y="273"/>
                    <a:pt x="561" y="276"/>
                  </a:cubicBezTo>
                  <a:cubicBezTo>
                    <a:pt x="556" y="276"/>
                    <a:pt x="550" y="276"/>
                    <a:pt x="544" y="277"/>
                  </a:cubicBezTo>
                  <a:close/>
                  <a:moveTo>
                    <a:pt x="555" y="249"/>
                  </a:moveTo>
                  <a:cubicBezTo>
                    <a:pt x="554" y="249"/>
                    <a:pt x="554" y="248"/>
                    <a:pt x="554" y="248"/>
                  </a:cubicBezTo>
                  <a:cubicBezTo>
                    <a:pt x="545" y="249"/>
                    <a:pt x="536" y="250"/>
                    <a:pt x="527" y="251"/>
                  </a:cubicBezTo>
                  <a:cubicBezTo>
                    <a:pt x="527" y="251"/>
                    <a:pt x="527" y="251"/>
                    <a:pt x="527" y="252"/>
                  </a:cubicBezTo>
                  <a:cubicBezTo>
                    <a:pt x="527" y="251"/>
                    <a:pt x="526" y="251"/>
                    <a:pt x="526" y="250"/>
                  </a:cubicBezTo>
                  <a:cubicBezTo>
                    <a:pt x="526" y="249"/>
                    <a:pt x="525" y="248"/>
                    <a:pt x="525" y="247"/>
                  </a:cubicBezTo>
                  <a:cubicBezTo>
                    <a:pt x="548" y="246"/>
                    <a:pt x="570" y="238"/>
                    <a:pt x="592" y="235"/>
                  </a:cubicBezTo>
                  <a:cubicBezTo>
                    <a:pt x="596" y="234"/>
                    <a:pt x="600" y="234"/>
                    <a:pt x="603" y="233"/>
                  </a:cubicBezTo>
                  <a:cubicBezTo>
                    <a:pt x="607" y="233"/>
                    <a:pt x="621" y="227"/>
                    <a:pt x="610" y="232"/>
                  </a:cubicBezTo>
                  <a:cubicBezTo>
                    <a:pt x="597" y="236"/>
                    <a:pt x="585" y="240"/>
                    <a:pt x="572" y="244"/>
                  </a:cubicBezTo>
                  <a:cubicBezTo>
                    <a:pt x="571" y="243"/>
                    <a:pt x="570" y="243"/>
                    <a:pt x="568" y="242"/>
                  </a:cubicBezTo>
                  <a:cubicBezTo>
                    <a:pt x="561" y="240"/>
                    <a:pt x="557" y="244"/>
                    <a:pt x="555" y="249"/>
                  </a:cubicBezTo>
                  <a:close/>
                  <a:moveTo>
                    <a:pt x="501" y="267"/>
                  </a:moveTo>
                  <a:cubicBezTo>
                    <a:pt x="501" y="267"/>
                    <a:pt x="501" y="267"/>
                    <a:pt x="501" y="267"/>
                  </a:cubicBezTo>
                  <a:cubicBezTo>
                    <a:pt x="501" y="268"/>
                    <a:pt x="502" y="270"/>
                    <a:pt x="502" y="271"/>
                  </a:cubicBezTo>
                  <a:cubicBezTo>
                    <a:pt x="502" y="272"/>
                    <a:pt x="503" y="273"/>
                    <a:pt x="503" y="275"/>
                  </a:cubicBezTo>
                  <a:cubicBezTo>
                    <a:pt x="497" y="275"/>
                    <a:pt x="491" y="277"/>
                    <a:pt x="486" y="280"/>
                  </a:cubicBezTo>
                  <a:cubicBezTo>
                    <a:pt x="469" y="285"/>
                    <a:pt x="452" y="292"/>
                    <a:pt x="435" y="296"/>
                  </a:cubicBezTo>
                  <a:cubicBezTo>
                    <a:pt x="416" y="301"/>
                    <a:pt x="396" y="303"/>
                    <a:pt x="378" y="310"/>
                  </a:cubicBezTo>
                  <a:cubicBezTo>
                    <a:pt x="370" y="313"/>
                    <a:pt x="363" y="316"/>
                    <a:pt x="355" y="318"/>
                  </a:cubicBezTo>
                  <a:cubicBezTo>
                    <a:pt x="355" y="318"/>
                    <a:pt x="347" y="320"/>
                    <a:pt x="345" y="320"/>
                  </a:cubicBezTo>
                  <a:cubicBezTo>
                    <a:pt x="345" y="319"/>
                    <a:pt x="345" y="319"/>
                    <a:pt x="345" y="319"/>
                  </a:cubicBezTo>
                  <a:cubicBezTo>
                    <a:pt x="350" y="315"/>
                    <a:pt x="358" y="314"/>
                    <a:pt x="364" y="313"/>
                  </a:cubicBezTo>
                  <a:cubicBezTo>
                    <a:pt x="392" y="305"/>
                    <a:pt x="419" y="294"/>
                    <a:pt x="446" y="284"/>
                  </a:cubicBezTo>
                  <a:cubicBezTo>
                    <a:pt x="465" y="279"/>
                    <a:pt x="483" y="274"/>
                    <a:pt x="501" y="267"/>
                  </a:cubicBezTo>
                  <a:close/>
                  <a:moveTo>
                    <a:pt x="416" y="294"/>
                  </a:moveTo>
                  <a:cubicBezTo>
                    <a:pt x="401" y="299"/>
                    <a:pt x="385" y="303"/>
                    <a:pt x="370" y="308"/>
                  </a:cubicBezTo>
                  <a:cubicBezTo>
                    <a:pt x="362" y="312"/>
                    <a:pt x="353" y="313"/>
                    <a:pt x="346" y="316"/>
                  </a:cubicBezTo>
                  <a:cubicBezTo>
                    <a:pt x="346" y="313"/>
                    <a:pt x="346" y="310"/>
                    <a:pt x="346" y="308"/>
                  </a:cubicBezTo>
                  <a:cubicBezTo>
                    <a:pt x="369" y="307"/>
                    <a:pt x="394" y="298"/>
                    <a:pt x="416" y="292"/>
                  </a:cubicBezTo>
                  <a:cubicBezTo>
                    <a:pt x="421" y="291"/>
                    <a:pt x="427" y="290"/>
                    <a:pt x="432" y="288"/>
                  </a:cubicBezTo>
                  <a:cubicBezTo>
                    <a:pt x="427" y="290"/>
                    <a:pt x="421" y="292"/>
                    <a:pt x="416" y="294"/>
                  </a:cubicBezTo>
                  <a:close/>
                  <a:moveTo>
                    <a:pt x="343" y="297"/>
                  </a:moveTo>
                  <a:cubicBezTo>
                    <a:pt x="366" y="286"/>
                    <a:pt x="393" y="282"/>
                    <a:pt x="418" y="276"/>
                  </a:cubicBezTo>
                  <a:cubicBezTo>
                    <a:pt x="441" y="271"/>
                    <a:pt x="474" y="266"/>
                    <a:pt x="493" y="253"/>
                  </a:cubicBezTo>
                  <a:cubicBezTo>
                    <a:pt x="469" y="269"/>
                    <a:pt x="437" y="275"/>
                    <a:pt x="410" y="285"/>
                  </a:cubicBezTo>
                  <a:cubicBezTo>
                    <a:pt x="396" y="290"/>
                    <a:pt x="382" y="295"/>
                    <a:pt x="368" y="299"/>
                  </a:cubicBezTo>
                  <a:cubicBezTo>
                    <a:pt x="361" y="301"/>
                    <a:pt x="353" y="301"/>
                    <a:pt x="345" y="304"/>
                  </a:cubicBezTo>
                  <a:cubicBezTo>
                    <a:pt x="345" y="302"/>
                    <a:pt x="344" y="299"/>
                    <a:pt x="343" y="297"/>
                  </a:cubicBezTo>
                  <a:close/>
                  <a:moveTo>
                    <a:pt x="345" y="321"/>
                  </a:moveTo>
                  <a:cubicBezTo>
                    <a:pt x="354" y="322"/>
                    <a:pt x="363" y="318"/>
                    <a:pt x="371" y="315"/>
                  </a:cubicBezTo>
                  <a:cubicBezTo>
                    <a:pt x="384" y="310"/>
                    <a:pt x="396" y="307"/>
                    <a:pt x="410" y="304"/>
                  </a:cubicBezTo>
                  <a:cubicBezTo>
                    <a:pt x="432" y="299"/>
                    <a:pt x="453" y="292"/>
                    <a:pt x="474" y="286"/>
                  </a:cubicBezTo>
                  <a:cubicBezTo>
                    <a:pt x="458" y="294"/>
                    <a:pt x="440" y="297"/>
                    <a:pt x="424" y="302"/>
                  </a:cubicBezTo>
                  <a:cubicBezTo>
                    <a:pt x="408" y="306"/>
                    <a:pt x="393" y="311"/>
                    <a:pt x="378" y="316"/>
                  </a:cubicBezTo>
                  <a:cubicBezTo>
                    <a:pt x="367" y="320"/>
                    <a:pt x="355" y="323"/>
                    <a:pt x="343" y="327"/>
                  </a:cubicBezTo>
                  <a:cubicBezTo>
                    <a:pt x="344" y="325"/>
                    <a:pt x="344" y="323"/>
                    <a:pt x="345" y="321"/>
                  </a:cubicBezTo>
                  <a:close/>
                  <a:moveTo>
                    <a:pt x="341" y="332"/>
                  </a:moveTo>
                  <a:cubicBezTo>
                    <a:pt x="353" y="332"/>
                    <a:pt x="363" y="328"/>
                    <a:pt x="374" y="325"/>
                  </a:cubicBezTo>
                  <a:cubicBezTo>
                    <a:pt x="385" y="321"/>
                    <a:pt x="397" y="317"/>
                    <a:pt x="408" y="314"/>
                  </a:cubicBezTo>
                  <a:cubicBezTo>
                    <a:pt x="397" y="319"/>
                    <a:pt x="386" y="324"/>
                    <a:pt x="375" y="328"/>
                  </a:cubicBezTo>
                  <a:cubicBezTo>
                    <a:pt x="363" y="332"/>
                    <a:pt x="350" y="334"/>
                    <a:pt x="339" y="339"/>
                  </a:cubicBezTo>
                  <a:cubicBezTo>
                    <a:pt x="340" y="336"/>
                    <a:pt x="341" y="334"/>
                    <a:pt x="341" y="332"/>
                  </a:cubicBezTo>
                  <a:close/>
                  <a:moveTo>
                    <a:pt x="337" y="344"/>
                  </a:moveTo>
                  <a:cubicBezTo>
                    <a:pt x="348" y="343"/>
                    <a:pt x="359" y="339"/>
                    <a:pt x="369" y="336"/>
                  </a:cubicBezTo>
                  <a:cubicBezTo>
                    <a:pt x="384" y="332"/>
                    <a:pt x="399" y="328"/>
                    <a:pt x="414" y="324"/>
                  </a:cubicBezTo>
                  <a:cubicBezTo>
                    <a:pt x="447" y="315"/>
                    <a:pt x="480" y="305"/>
                    <a:pt x="512" y="294"/>
                  </a:cubicBezTo>
                  <a:cubicBezTo>
                    <a:pt x="512" y="295"/>
                    <a:pt x="513" y="296"/>
                    <a:pt x="513" y="298"/>
                  </a:cubicBezTo>
                  <a:cubicBezTo>
                    <a:pt x="513" y="298"/>
                    <a:pt x="513" y="298"/>
                    <a:pt x="513" y="298"/>
                  </a:cubicBezTo>
                  <a:cubicBezTo>
                    <a:pt x="481" y="308"/>
                    <a:pt x="449" y="315"/>
                    <a:pt x="417" y="324"/>
                  </a:cubicBezTo>
                  <a:cubicBezTo>
                    <a:pt x="389" y="332"/>
                    <a:pt x="361" y="338"/>
                    <a:pt x="335" y="350"/>
                  </a:cubicBezTo>
                  <a:cubicBezTo>
                    <a:pt x="335" y="348"/>
                    <a:pt x="336" y="346"/>
                    <a:pt x="337" y="344"/>
                  </a:cubicBezTo>
                  <a:close/>
                  <a:moveTo>
                    <a:pt x="334" y="353"/>
                  </a:moveTo>
                  <a:cubicBezTo>
                    <a:pt x="362" y="339"/>
                    <a:pt x="392" y="333"/>
                    <a:pt x="422" y="325"/>
                  </a:cubicBezTo>
                  <a:cubicBezTo>
                    <a:pt x="437" y="321"/>
                    <a:pt x="452" y="316"/>
                    <a:pt x="467" y="312"/>
                  </a:cubicBezTo>
                  <a:cubicBezTo>
                    <a:pt x="469" y="311"/>
                    <a:pt x="472" y="311"/>
                    <a:pt x="474" y="310"/>
                  </a:cubicBezTo>
                  <a:cubicBezTo>
                    <a:pt x="453" y="317"/>
                    <a:pt x="432" y="324"/>
                    <a:pt x="410" y="331"/>
                  </a:cubicBezTo>
                  <a:cubicBezTo>
                    <a:pt x="383" y="340"/>
                    <a:pt x="357" y="349"/>
                    <a:pt x="332" y="362"/>
                  </a:cubicBezTo>
                  <a:cubicBezTo>
                    <a:pt x="332" y="359"/>
                    <a:pt x="333" y="356"/>
                    <a:pt x="334" y="353"/>
                  </a:cubicBezTo>
                  <a:close/>
                  <a:moveTo>
                    <a:pt x="515" y="325"/>
                  </a:moveTo>
                  <a:cubicBezTo>
                    <a:pt x="515" y="326"/>
                    <a:pt x="515" y="327"/>
                    <a:pt x="516" y="328"/>
                  </a:cubicBezTo>
                  <a:cubicBezTo>
                    <a:pt x="502" y="335"/>
                    <a:pt x="488" y="338"/>
                    <a:pt x="473" y="342"/>
                  </a:cubicBezTo>
                  <a:cubicBezTo>
                    <a:pt x="456" y="347"/>
                    <a:pt x="439" y="353"/>
                    <a:pt x="421" y="358"/>
                  </a:cubicBezTo>
                  <a:cubicBezTo>
                    <a:pt x="391" y="367"/>
                    <a:pt x="362" y="377"/>
                    <a:pt x="334" y="389"/>
                  </a:cubicBezTo>
                  <a:cubicBezTo>
                    <a:pt x="334" y="386"/>
                    <a:pt x="333" y="382"/>
                    <a:pt x="333" y="379"/>
                  </a:cubicBezTo>
                  <a:cubicBezTo>
                    <a:pt x="338" y="377"/>
                    <a:pt x="343" y="375"/>
                    <a:pt x="348" y="373"/>
                  </a:cubicBezTo>
                  <a:cubicBezTo>
                    <a:pt x="358" y="369"/>
                    <a:pt x="367" y="366"/>
                    <a:pt x="377" y="364"/>
                  </a:cubicBezTo>
                  <a:cubicBezTo>
                    <a:pt x="395" y="358"/>
                    <a:pt x="414" y="353"/>
                    <a:pt x="432" y="347"/>
                  </a:cubicBezTo>
                  <a:cubicBezTo>
                    <a:pt x="452" y="342"/>
                    <a:pt x="471" y="337"/>
                    <a:pt x="490" y="332"/>
                  </a:cubicBezTo>
                  <a:cubicBezTo>
                    <a:pt x="498" y="330"/>
                    <a:pt x="508" y="329"/>
                    <a:pt x="515" y="325"/>
                  </a:cubicBezTo>
                  <a:close/>
                  <a:moveTo>
                    <a:pt x="332" y="366"/>
                  </a:moveTo>
                  <a:cubicBezTo>
                    <a:pt x="362" y="360"/>
                    <a:pt x="392" y="347"/>
                    <a:pt x="422" y="338"/>
                  </a:cubicBezTo>
                  <a:cubicBezTo>
                    <a:pt x="438" y="334"/>
                    <a:pt x="454" y="331"/>
                    <a:pt x="469" y="326"/>
                  </a:cubicBezTo>
                  <a:cubicBezTo>
                    <a:pt x="470" y="326"/>
                    <a:pt x="470" y="326"/>
                    <a:pt x="471" y="325"/>
                  </a:cubicBezTo>
                  <a:cubicBezTo>
                    <a:pt x="469" y="326"/>
                    <a:pt x="466" y="327"/>
                    <a:pt x="464" y="328"/>
                  </a:cubicBezTo>
                  <a:cubicBezTo>
                    <a:pt x="447" y="334"/>
                    <a:pt x="431" y="338"/>
                    <a:pt x="415" y="343"/>
                  </a:cubicBezTo>
                  <a:cubicBezTo>
                    <a:pt x="400" y="348"/>
                    <a:pt x="385" y="354"/>
                    <a:pt x="370" y="360"/>
                  </a:cubicBezTo>
                  <a:cubicBezTo>
                    <a:pt x="357" y="365"/>
                    <a:pt x="344" y="369"/>
                    <a:pt x="332" y="375"/>
                  </a:cubicBezTo>
                  <a:cubicBezTo>
                    <a:pt x="332" y="372"/>
                    <a:pt x="332" y="369"/>
                    <a:pt x="332" y="366"/>
                  </a:cubicBezTo>
                  <a:close/>
                  <a:moveTo>
                    <a:pt x="334" y="395"/>
                  </a:moveTo>
                  <a:cubicBezTo>
                    <a:pt x="334" y="394"/>
                    <a:pt x="334" y="393"/>
                    <a:pt x="334" y="393"/>
                  </a:cubicBezTo>
                  <a:cubicBezTo>
                    <a:pt x="342" y="392"/>
                    <a:pt x="350" y="390"/>
                    <a:pt x="358" y="387"/>
                  </a:cubicBezTo>
                  <a:cubicBezTo>
                    <a:pt x="349" y="391"/>
                    <a:pt x="341" y="395"/>
                    <a:pt x="333" y="400"/>
                  </a:cubicBezTo>
                  <a:cubicBezTo>
                    <a:pt x="333" y="398"/>
                    <a:pt x="334" y="396"/>
                    <a:pt x="334" y="395"/>
                  </a:cubicBezTo>
                  <a:close/>
                  <a:moveTo>
                    <a:pt x="327" y="414"/>
                  </a:moveTo>
                  <a:cubicBezTo>
                    <a:pt x="328" y="412"/>
                    <a:pt x="329" y="410"/>
                    <a:pt x="330" y="408"/>
                  </a:cubicBezTo>
                  <a:cubicBezTo>
                    <a:pt x="342" y="405"/>
                    <a:pt x="354" y="398"/>
                    <a:pt x="366" y="394"/>
                  </a:cubicBezTo>
                  <a:cubicBezTo>
                    <a:pt x="378" y="390"/>
                    <a:pt x="390" y="386"/>
                    <a:pt x="402" y="382"/>
                  </a:cubicBezTo>
                  <a:cubicBezTo>
                    <a:pt x="376" y="392"/>
                    <a:pt x="350" y="402"/>
                    <a:pt x="326" y="415"/>
                  </a:cubicBezTo>
                  <a:cubicBezTo>
                    <a:pt x="327" y="415"/>
                    <a:pt x="327" y="415"/>
                    <a:pt x="327" y="414"/>
                  </a:cubicBezTo>
                  <a:close/>
                  <a:moveTo>
                    <a:pt x="323" y="421"/>
                  </a:moveTo>
                  <a:cubicBezTo>
                    <a:pt x="336" y="419"/>
                    <a:pt x="347" y="413"/>
                    <a:pt x="358" y="407"/>
                  </a:cubicBezTo>
                  <a:cubicBezTo>
                    <a:pt x="378" y="397"/>
                    <a:pt x="401" y="391"/>
                    <a:pt x="423" y="385"/>
                  </a:cubicBezTo>
                  <a:cubicBezTo>
                    <a:pt x="429" y="384"/>
                    <a:pt x="434" y="382"/>
                    <a:pt x="440" y="380"/>
                  </a:cubicBezTo>
                  <a:cubicBezTo>
                    <a:pt x="430" y="384"/>
                    <a:pt x="421" y="387"/>
                    <a:pt x="412" y="390"/>
                  </a:cubicBezTo>
                  <a:cubicBezTo>
                    <a:pt x="394" y="396"/>
                    <a:pt x="377" y="403"/>
                    <a:pt x="360" y="411"/>
                  </a:cubicBezTo>
                  <a:cubicBezTo>
                    <a:pt x="348" y="416"/>
                    <a:pt x="334" y="417"/>
                    <a:pt x="322" y="423"/>
                  </a:cubicBezTo>
                  <a:cubicBezTo>
                    <a:pt x="323" y="422"/>
                    <a:pt x="323" y="422"/>
                    <a:pt x="323" y="421"/>
                  </a:cubicBezTo>
                  <a:close/>
                  <a:moveTo>
                    <a:pt x="320" y="429"/>
                  </a:moveTo>
                  <a:cubicBezTo>
                    <a:pt x="335" y="427"/>
                    <a:pt x="349" y="422"/>
                    <a:pt x="364" y="417"/>
                  </a:cubicBezTo>
                  <a:cubicBezTo>
                    <a:pt x="382" y="411"/>
                    <a:pt x="400" y="405"/>
                    <a:pt x="419" y="400"/>
                  </a:cubicBezTo>
                  <a:cubicBezTo>
                    <a:pt x="417" y="400"/>
                    <a:pt x="416" y="401"/>
                    <a:pt x="414" y="401"/>
                  </a:cubicBezTo>
                  <a:cubicBezTo>
                    <a:pt x="394" y="408"/>
                    <a:pt x="375" y="417"/>
                    <a:pt x="355" y="424"/>
                  </a:cubicBezTo>
                  <a:cubicBezTo>
                    <a:pt x="341" y="430"/>
                    <a:pt x="328" y="434"/>
                    <a:pt x="316" y="440"/>
                  </a:cubicBezTo>
                  <a:cubicBezTo>
                    <a:pt x="317" y="437"/>
                    <a:pt x="318" y="433"/>
                    <a:pt x="320" y="429"/>
                  </a:cubicBezTo>
                  <a:close/>
                  <a:moveTo>
                    <a:pt x="485" y="379"/>
                  </a:moveTo>
                  <a:cubicBezTo>
                    <a:pt x="494" y="375"/>
                    <a:pt x="504" y="371"/>
                    <a:pt x="514" y="368"/>
                  </a:cubicBezTo>
                  <a:cubicBezTo>
                    <a:pt x="515" y="367"/>
                    <a:pt x="516" y="367"/>
                    <a:pt x="518" y="367"/>
                  </a:cubicBezTo>
                  <a:cubicBezTo>
                    <a:pt x="523" y="365"/>
                    <a:pt x="529" y="363"/>
                    <a:pt x="535" y="362"/>
                  </a:cubicBezTo>
                  <a:cubicBezTo>
                    <a:pt x="535" y="363"/>
                    <a:pt x="536" y="365"/>
                    <a:pt x="536" y="367"/>
                  </a:cubicBezTo>
                  <a:cubicBezTo>
                    <a:pt x="518" y="371"/>
                    <a:pt x="501" y="378"/>
                    <a:pt x="485" y="384"/>
                  </a:cubicBezTo>
                  <a:cubicBezTo>
                    <a:pt x="465" y="392"/>
                    <a:pt x="444" y="397"/>
                    <a:pt x="424" y="404"/>
                  </a:cubicBezTo>
                  <a:cubicBezTo>
                    <a:pt x="405" y="411"/>
                    <a:pt x="386" y="417"/>
                    <a:pt x="367" y="423"/>
                  </a:cubicBezTo>
                  <a:cubicBezTo>
                    <a:pt x="349" y="429"/>
                    <a:pt x="331" y="434"/>
                    <a:pt x="315" y="443"/>
                  </a:cubicBezTo>
                  <a:cubicBezTo>
                    <a:pt x="315" y="443"/>
                    <a:pt x="315" y="443"/>
                    <a:pt x="315" y="443"/>
                  </a:cubicBezTo>
                  <a:cubicBezTo>
                    <a:pt x="330" y="434"/>
                    <a:pt x="349" y="429"/>
                    <a:pt x="365" y="423"/>
                  </a:cubicBezTo>
                  <a:cubicBezTo>
                    <a:pt x="385" y="415"/>
                    <a:pt x="405" y="407"/>
                    <a:pt x="425" y="400"/>
                  </a:cubicBezTo>
                  <a:cubicBezTo>
                    <a:pt x="437" y="396"/>
                    <a:pt x="449" y="392"/>
                    <a:pt x="461" y="387"/>
                  </a:cubicBezTo>
                  <a:cubicBezTo>
                    <a:pt x="469" y="384"/>
                    <a:pt x="477" y="382"/>
                    <a:pt x="485" y="379"/>
                  </a:cubicBezTo>
                  <a:close/>
                  <a:moveTo>
                    <a:pt x="508" y="378"/>
                  </a:moveTo>
                  <a:cubicBezTo>
                    <a:pt x="498" y="382"/>
                    <a:pt x="488" y="386"/>
                    <a:pt x="477" y="389"/>
                  </a:cubicBezTo>
                  <a:cubicBezTo>
                    <a:pt x="477" y="389"/>
                    <a:pt x="476" y="390"/>
                    <a:pt x="475" y="390"/>
                  </a:cubicBezTo>
                  <a:cubicBezTo>
                    <a:pt x="477" y="389"/>
                    <a:pt x="479" y="389"/>
                    <a:pt x="480" y="388"/>
                  </a:cubicBezTo>
                  <a:cubicBezTo>
                    <a:pt x="489" y="385"/>
                    <a:pt x="498" y="381"/>
                    <a:pt x="508" y="378"/>
                  </a:cubicBezTo>
                  <a:close/>
                  <a:moveTo>
                    <a:pt x="314" y="445"/>
                  </a:moveTo>
                  <a:cubicBezTo>
                    <a:pt x="318" y="444"/>
                    <a:pt x="322" y="442"/>
                    <a:pt x="327" y="440"/>
                  </a:cubicBezTo>
                  <a:cubicBezTo>
                    <a:pt x="337" y="435"/>
                    <a:pt x="348" y="432"/>
                    <a:pt x="358" y="428"/>
                  </a:cubicBezTo>
                  <a:cubicBezTo>
                    <a:pt x="378" y="422"/>
                    <a:pt x="399" y="415"/>
                    <a:pt x="419" y="408"/>
                  </a:cubicBezTo>
                  <a:cubicBezTo>
                    <a:pt x="432" y="404"/>
                    <a:pt x="444" y="400"/>
                    <a:pt x="457" y="396"/>
                  </a:cubicBezTo>
                  <a:cubicBezTo>
                    <a:pt x="444" y="401"/>
                    <a:pt x="430" y="406"/>
                    <a:pt x="417" y="412"/>
                  </a:cubicBezTo>
                  <a:cubicBezTo>
                    <a:pt x="382" y="426"/>
                    <a:pt x="344" y="438"/>
                    <a:pt x="311" y="457"/>
                  </a:cubicBezTo>
                  <a:cubicBezTo>
                    <a:pt x="312" y="453"/>
                    <a:pt x="313" y="449"/>
                    <a:pt x="314" y="445"/>
                  </a:cubicBezTo>
                  <a:close/>
                  <a:moveTo>
                    <a:pt x="529" y="381"/>
                  </a:moveTo>
                  <a:cubicBezTo>
                    <a:pt x="512" y="391"/>
                    <a:pt x="491" y="396"/>
                    <a:pt x="472" y="403"/>
                  </a:cubicBezTo>
                  <a:cubicBezTo>
                    <a:pt x="452" y="411"/>
                    <a:pt x="433" y="419"/>
                    <a:pt x="413" y="427"/>
                  </a:cubicBezTo>
                  <a:cubicBezTo>
                    <a:pt x="377" y="442"/>
                    <a:pt x="341" y="455"/>
                    <a:pt x="307" y="474"/>
                  </a:cubicBezTo>
                  <a:cubicBezTo>
                    <a:pt x="308" y="471"/>
                    <a:pt x="308" y="468"/>
                    <a:pt x="309" y="464"/>
                  </a:cubicBezTo>
                  <a:cubicBezTo>
                    <a:pt x="326" y="456"/>
                    <a:pt x="345" y="451"/>
                    <a:pt x="363" y="444"/>
                  </a:cubicBezTo>
                  <a:cubicBezTo>
                    <a:pt x="383" y="436"/>
                    <a:pt x="403" y="428"/>
                    <a:pt x="424" y="420"/>
                  </a:cubicBezTo>
                  <a:cubicBezTo>
                    <a:pt x="444" y="412"/>
                    <a:pt x="463" y="403"/>
                    <a:pt x="484" y="397"/>
                  </a:cubicBezTo>
                  <a:cubicBezTo>
                    <a:pt x="494" y="394"/>
                    <a:pt x="504" y="391"/>
                    <a:pt x="514" y="387"/>
                  </a:cubicBezTo>
                  <a:cubicBezTo>
                    <a:pt x="518" y="385"/>
                    <a:pt x="540" y="373"/>
                    <a:pt x="529" y="381"/>
                  </a:cubicBezTo>
                  <a:close/>
                  <a:moveTo>
                    <a:pt x="307" y="478"/>
                  </a:moveTo>
                  <a:cubicBezTo>
                    <a:pt x="323" y="474"/>
                    <a:pt x="338" y="466"/>
                    <a:pt x="353" y="461"/>
                  </a:cubicBezTo>
                  <a:cubicBezTo>
                    <a:pt x="374" y="453"/>
                    <a:pt x="395" y="446"/>
                    <a:pt x="416" y="439"/>
                  </a:cubicBezTo>
                  <a:cubicBezTo>
                    <a:pt x="421" y="438"/>
                    <a:pt x="427" y="436"/>
                    <a:pt x="432" y="434"/>
                  </a:cubicBezTo>
                  <a:cubicBezTo>
                    <a:pt x="426" y="438"/>
                    <a:pt x="419" y="441"/>
                    <a:pt x="413" y="444"/>
                  </a:cubicBezTo>
                  <a:cubicBezTo>
                    <a:pt x="394" y="454"/>
                    <a:pt x="374" y="462"/>
                    <a:pt x="354" y="471"/>
                  </a:cubicBezTo>
                  <a:cubicBezTo>
                    <a:pt x="338" y="478"/>
                    <a:pt x="321" y="482"/>
                    <a:pt x="306" y="490"/>
                  </a:cubicBezTo>
                  <a:cubicBezTo>
                    <a:pt x="306" y="486"/>
                    <a:pt x="306" y="482"/>
                    <a:pt x="307" y="478"/>
                  </a:cubicBezTo>
                  <a:close/>
                  <a:moveTo>
                    <a:pt x="317" y="487"/>
                  </a:moveTo>
                  <a:cubicBezTo>
                    <a:pt x="317" y="487"/>
                    <a:pt x="316" y="487"/>
                    <a:pt x="316" y="487"/>
                  </a:cubicBezTo>
                  <a:cubicBezTo>
                    <a:pt x="316" y="487"/>
                    <a:pt x="317" y="487"/>
                    <a:pt x="317" y="487"/>
                  </a:cubicBezTo>
                  <a:close/>
                  <a:moveTo>
                    <a:pt x="313" y="489"/>
                  </a:moveTo>
                  <a:cubicBezTo>
                    <a:pt x="312" y="489"/>
                    <a:pt x="311" y="490"/>
                    <a:pt x="311" y="490"/>
                  </a:cubicBezTo>
                  <a:cubicBezTo>
                    <a:pt x="311" y="490"/>
                    <a:pt x="312" y="489"/>
                    <a:pt x="313" y="489"/>
                  </a:cubicBezTo>
                  <a:close/>
                  <a:moveTo>
                    <a:pt x="390" y="463"/>
                  </a:moveTo>
                  <a:cubicBezTo>
                    <a:pt x="397" y="460"/>
                    <a:pt x="404" y="458"/>
                    <a:pt x="412" y="455"/>
                  </a:cubicBezTo>
                  <a:cubicBezTo>
                    <a:pt x="400" y="460"/>
                    <a:pt x="388" y="465"/>
                    <a:pt x="376" y="470"/>
                  </a:cubicBezTo>
                  <a:cubicBezTo>
                    <a:pt x="359" y="477"/>
                    <a:pt x="342" y="484"/>
                    <a:pt x="325" y="491"/>
                  </a:cubicBezTo>
                  <a:cubicBezTo>
                    <a:pt x="318" y="494"/>
                    <a:pt x="311" y="497"/>
                    <a:pt x="306" y="502"/>
                  </a:cubicBezTo>
                  <a:cubicBezTo>
                    <a:pt x="306" y="499"/>
                    <a:pt x="306" y="497"/>
                    <a:pt x="306" y="494"/>
                  </a:cubicBezTo>
                  <a:cubicBezTo>
                    <a:pt x="334" y="483"/>
                    <a:pt x="362" y="472"/>
                    <a:pt x="390" y="463"/>
                  </a:cubicBezTo>
                  <a:close/>
                  <a:moveTo>
                    <a:pt x="340" y="492"/>
                  </a:moveTo>
                  <a:cubicBezTo>
                    <a:pt x="355" y="486"/>
                    <a:pt x="371" y="483"/>
                    <a:pt x="386" y="478"/>
                  </a:cubicBezTo>
                  <a:cubicBezTo>
                    <a:pt x="399" y="474"/>
                    <a:pt x="412" y="469"/>
                    <a:pt x="425" y="466"/>
                  </a:cubicBezTo>
                  <a:cubicBezTo>
                    <a:pt x="422" y="466"/>
                    <a:pt x="419" y="467"/>
                    <a:pt x="417" y="468"/>
                  </a:cubicBezTo>
                  <a:cubicBezTo>
                    <a:pt x="403" y="474"/>
                    <a:pt x="389" y="479"/>
                    <a:pt x="375" y="485"/>
                  </a:cubicBezTo>
                  <a:cubicBezTo>
                    <a:pt x="360" y="491"/>
                    <a:pt x="346" y="498"/>
                    <a:pt x="331" y="505"/>
                  </a:cubicBezTo>
                  <a:cubicBezTo>
                    <a:pt x="324" y="508"/>
                    <a:pt x="315" y="510"/>
                    <a:pt x="309" y="515"/>
                  </a:cubicBezTo>
                  <a:cubicBezTo>
                    <a:pt x="308" y="513"/>
                    <a:pt x="308" y="510"/>
                    <a:pt x="307" y="507"/>
                  </a:cubicBezTo>
                  <a:cubicBezTo>
                    <a:pt x="318" y="503"/>
                    <a:pt x="329" y="497"/>
                    <a:pt x="340" y="492"/>
                  </a:cubicBezTo>
                  <a:close/>
                  <a:moveTo>
                    <a:pt x="428" y="480"/>
                  </a:moveTo>
                  <a:cubicBezTo>
                    <a:pt x="421" y="482"/>
                    <a:pt x="415" y="484"/>
                    <a:pt x="409" y="486"/>
                  </a:cubicBezTo>
                  <a:cubicBezTo>
                    <a:pt x="396" y="490"/>
                    <a:pt x="383" y="495"/>
                    <a:pt x="370" y="500"/>
                  </a:cubicBezTo>
                  <a:cubicBezTo>
                    <a:pt x="361" y="504"/>
                    <a:pt x="352" y="508"/>
                    <a:pt x="343" y="513"/>
                  </a:cubicBezTo>
                  <a:cubicBezTo>
                    <a:pt x="335" y="516"/>
                    <a:pt x="327" y="518"/>
                    <a:pt x="321" y="523"/>
                  </a:cubicBezTo>
                  <a:cubicBezTo>
                    <a:pt x="320" y="524"/>
                    <a:pt x="320" y="525"/>
                    <a:pt x="321" y="525"/>
                  </a:cubicBezTo>
                  <a:cubicBezTo>
                    <a:pt x="327" y="527"/>
                    <a:pt x="332" y="525"/>
                    <a:pt x="337" y="523"/>
                  </a:cubicBezTo>
                  <a:cubicBezTo>
                    <a:pt x="348" y="519"/>
                    <a:pt x="358" y="514"/>
                    <a:pt x="368" y="510"/>
                  </a:cubicBezTo>
                  <a:cubicBezTo>
                    <a:pt x="368" y="510"/>
                    <a:pt x="382" y="504"/>
                    <a:pt x="376" y="508"/>
                  </a:cubicBezTo>
                  <a:cubicBezTo>
                    <a:pt x="371" y="511"/>
                    <a:pt x="365" y="513"/>
                    <a:pt x="360" y="515"/>
                  </a:cubicBezTo>
                  <a:cubicBezTo>
                    <a:pt x="353" y="517"/>
                    <a:pt x="347" y="519"/>
                    <a:pt x="343" y="524"/>
                  </a:cubicBezTo>
                  <a:cubicBezTo>
                    <a:pt x="342" y="525"/>
                    <a:pt x="343" y="526"/>
                    <a:pt x="344" y="526"/>
                  </a:cubicBezTo>
                  <a:cubicBezTo>
                    <a:pt x="344" y="526"/>
                    <a:pt x="345" y="526"/>
                    <a:pt x="345" y="526"/>
                  </a:cubicBezTo>
                  <a:cubicBezTo>
                    <a:pt x="347" y="526"/>
                    <a:pt x="347" y="524"/>
                    <a:pt x="345" y="524"/>
                  </a:cubicBezTo>
                  <a:cubicBezTo>
                    <a:pt x="346" y="524"/>
                    <a:pt x="357" y="518"/>
                    <a:pt x="357" y="518"/>
                  </a:cubicBezTo>
                  <a:cubicBezTo>
                    <a:pt x="360" y="517"/>
                    <a:pt x="364" y="515"/>
                    <a:pt x="367" y="514"/>
                  </a:cubicBezTo>
                  <a:cubicBezTo>
                    <a:pt x="370" y="513"/>
                    <a:pt x="372" y="512"/>
                    <a:pt x="374" y="511"/>
                  </a:cubicBezTo>
                  <a:cubicBezTo>
                    <a:pt x="360" y="521"/>
                    <a:pt x="343" y="531"/>
                    <a:pt x="326" y="528"/>
                  </a:cubicBezTo>
                  <a:cubicBezTo>
                    <a:pt x="319" y="527"/>
                    <a:pt x="314" y="523"/>
                    <a:pt x="311" y="518"/>
                  </a:cubicBezTo>
                  <a:cubicBezTo>
                    <a:pt x="333" y="516"/>
                    <a:pt x="352" y="507"/>
                    <a:pt x="371" y="498"/>
                  </a:cubicBezTo>
                  <a:cubicBezTo>
                    <a:pt x="383" y="492"/>
                    <a:pt x="396" y="488"/>
                    <a:pt x="409" y="484"/>
                  </a:cubicBezTo>
                  <a:cubicBezTo>
                    <a:pt x="416" y="482"/>
                    <a:pt x="425" y="480"/>
                    <a:pt x="433" y="478"/>
                  </a:cubicBezTo>
                  <a:cubicBezTo>
                    <a:pt x="431" y="478"/>
                    <a:pt x="429" y="479"/>
                    <a:pt x="428" y="480"/>
                  </a:cubicBezTo>
                  <a:close/>
                  <a:moveTo>
                    <a:pt x="383" y="505"/>
                  </a:moveTo>
                  <a:cubicBezTo>
                    <a:pt x="383" y="504"/>
                    <a:pt x="383" y="504"/>
                    <a:pt x="382" y="504"/>
                  </a:cubicBezTo>
                  <a:cubicBezTo>
                    <a:pt x="369" y="507"/>
                    <a:pt x="356" y="512"/>
                    <a:pt x="343" y="518"/>
                  </a:cubicBezTo>
                  <a:cubicBezTo>
                    <a:pt x="340" y="519"/>
                    <a:pt x="337" y="521"/>
                    <a:pt x="333" y="522"/>
                  </a:cubicBezTo>
                  <a:cubicBezTo>
                    <a:pt x="329" y="523"/>
                    <a:pt x="321" y="524"/>
                    <a:pt x="333" y="519"/>
                  </a:cubicBezTo>
                  <a:cubicBezTo>
                    <a:pt x="340" y="516"/>
                    <a:pt x="346" y="513"/>
                    <a:pt x="353" y="510"/>
                  </a:cubicBezTo>
                  <a:cubicBezTo>
                    <a:pt x="370" y="503"/>
                    <a:pt x="387" y="495"/>
                    <a:pt x="405" y="489"/>
                  </a:cubicBezTo>
                  <a:cubicBezTo>
                    <a:pt x="408" y="488"/>
                    <a:pt x="412" y="487"/>
                    <a:pt x="415" y="486"/>
                  </a:cubicBezTo>
                  <a:cubicBezTo>
                    <a:pt x="404" y="491"/>
                    <a:pt x="394" y="498"/>
                    <a:pt x="383" y="505"/>
                  </a:cubicBezTo>
                  <a:close/>
                  <a:moveTo>
                    <a:pt x="445" y="472"/>
                  </a:moveTo>
                  <a:cubicBezTo>
                    <a:pt x="421" y="477"/>
                    <a:pt x="398" y="484"/>
                    <a:pt x="375" y="494"/>
                  </a:cubicBezTo>
                  <a:cubicBezTo>
                    <a:pt x="364" y="498"/>
                    <a:pt x="353" y="504"/>
                    <a:pt x="342" y="508"/>
                  </a:cubicBezTo>
                  <a:cubicBezTo>
                    <a:pt x="336" y="511"/>
                    <a:pt x="330" y="513"/>
                    <a:pt x="323" y="514"/>
                  </a:cubicBezTo>
                  <a:cubicBezTo>
                    <a:pt x="320" y="516"/>
                    <a:pt x="317" y="516"/>
                    <a:pt x="313" y="515"/>
                  </a:cubicBezTo>
                  <a:cubicBezTo>
                    <a:pt x="316" y="513"/>
                    <a:pt x="319" y="512"/>
                    <a:pt x="322" y="511"/>
                  </a:cubicBezTo>
                  <a:cubicBezTo>
                    <a:pt x="346" y="502"/>
                    <a:pt x="368" y="490"/>
                    <a:pt x="391" y="480"/>
                  </a:cubicBezTo>
                  <a:cubicBezTo>
                    <a:pt x="415" y="471"/>
                    <a:pt x="442" y="464"/>
                    <a:pt x="465" y="452"/>
                  </a:cubicBezTo>
                  <a:cubicBezTo>
                    <a:pt x="461" y="461"/>
                    <a:pt x="454" y="467"/>
                    <a:pt x="445" y="472"/>
                  </a:cubicBezTo>
                  <a:close/>
                  <a:moveTo>
                    <a:pt x="465" y="450"/>
                  </a:moveTo>
                  <a:cubicBezTo>
                    <a:pt x="465" y="450"/>
                    <a:pt x="465" y="449"/>
                    <a:pt x="464" y="450"/>
                  </a:cubicBezTo>
                  <a:cubicBezTo>
                    <a:pt x="438" y="462"/>
                    <a:pt x="408" y="469"/>
                    <a:pt x="380" y="477"/>
                  </a:cubicBezTo>
                  <a:cubicBezTo>
                    <a:pt x="365" y="482"/>
                    <a:pt x="350" y="486"/>
                    <a:pt x="335" y="492"/>
                  </a:cubicBezTo>
                  <a:cubicBezTo>
                    <a:pt x="330" y="494"/>
                    <a:pt x="326" y="496"/>
                    <a:pt x="321" y="498"/>
                  </a:cubicBezTo>
                  <a:cubicBezTo>
                    <a:pt x="317" y="501"/>
                    <a:pt x="313" y="502"/>
                    <a:pt x="308" y="504"/>
                  </a:cubicBezTo>
                  <a:cubicBezTo>
                    <a:pt x="310" y="503"/>
                    <a:pt x="314" y="499"/>
                    <a:pt x="317" y="497"/>
                  </a:cubicBezTo>
                  <a:cubicBezTo>
                    <a:pt x="346" y="483"/>
                    <a:pt x="376" y="472"/>
                    <a:pt x="406" y="460"/>
                  </a:cubicBezTo>
                  <a:cubicBezTo>
                    <a:pt x="420" y="455"/>
                    <a:pt x="433" y="449"/>
                    <a:pt x="446" y="444"/>
                  </a:cubicBezTo>
                  <a:cubicBezTo>
                    <a:pt x="448" y="443"/>
                    <a:pt x="451" y="442"/>
                    <a:pt x="453" y="441"/>
                  </a:cubicBezTo>
                  <a:cubicBezTo>
                    <a:pt x="458" y="438"/>
                    <a:pt x="463" y="436"/>
                    <a:pt x="468" y="434"/>
                  </a:cubicBezTo>
                  <a:cubicBezTo>
                    <a:pt x="467" y="435"/>
                    <a:pt x="467" y="436"/>
                    <a:pt x="467" y="438"/>
                  </a:cubicBezTo>
                  <a:cubicBezTo>
                    <a:pt x="467" y="442"/>
                    <a:pt x="467" y="447"/>
                    <a:pt x="465" y="450"/>
                  </a:cubicBezTo>
                  <a:close/>
                  <a:moveTo>
                    <a:pt x="468" y="431"/>
                  </a:moveTo>
                  <a:cubicBezTo>
                    <a:pt x="467" y="432"/>
                    <a:pt x="465" y="432"/>
                    <a:pt x="464" y="433"/>
                  </a:cubicBezTo>
                  <a:cubicBezTo>
                    <a:pt x="463" y="432"/>
                    <a:pt x="462" y="433"/>
                    <a:pt x="460" y="435"/>
                  </a:cubicBezTo>
                  <a:cubicBezTo>
                    <a:pt x="453" y="438"/>
                    <a:pt x="446" y="441"/>
                    <a:pt x="440" y="444"/>
                  </a:cubicBezTo>
                  <a:cubicBezTo>
                    <a:pt x="411" y="455"/>
                    <a:pt x="381" y="463"/>
                    <a:pt x="352" y="474"/>
                  </a:cubicBezTo>
                  <a:cubicBezTo>
                    <a:pt x="379" y="463"/>
                    <a:pt x="407" y="450"/>
                    <a:pt x="433" y="436"/>
                  </a:cubicBezTo>
                  <a:cubicBezTo>
                    <a:pt x="437" y="434"/>
                    <a:pt x="441" y="432"/>
                    <a:pt x="446" y="430"/>
                  </a:cubicBezTo>
                  <a:cubicBezTo>
                    <a:pt x="453" y="428"/>
                    <a:pt x="461" y="425"/>
                    <a:pt x="469" y="423"/>
                  </a:cubicBezTo>
                  <a:cubicBezTo>
                    <a:pt x="469" y="423"/>
                    <a:pt x="469" y="423"/>
                    <a:pt x="470" y="423"/>
                  </a:cubicBezTo>
                  <a:cubicBezTo>
                    <a:pt x="469" y="425"/>
                    <a:pt x="468" y="428"/>
                    <a:pt x="468" y="431"/>
                  </a:cubicBezTo>
                  <a:close/>
                  <a:moveTo>
                    <a:pt x="471" y="420"/>
                  </a:moveTo>
                  <a:cubicBezTo>
                    <a:pt x="465" y="422"/>
                    <a:pt x="460" y="424"/>
                    <a:pt x="454" y="426"/>
                  </a:cubicBezTo>
                  <a:cubicBezTo>
                    <a:pt x="460" y="423"/>
                    <a:pt x="467" y="420"/>
                    <a:pt x="473" y="416"/>
                  </a:cubicBezTo>
                  <a:cubicBezTo>
                    <a:pt x="473" y="418"/>
                    <a:pt x="472" y="419"/>
                    <a:pt x="471" y="420"/>
                  </a:cubicBezTo>
                  <a:close/>
                  <a:moveTo>
                    <a:pt x="480" y="410"/>
                  </a:moveTo>
                  <a:cubicBezTo>
                    <a:pt x="479" y="410"/>
                    <a:pt x="479" y="411"/>
                    <a:pt x="478" y="411"/>
                  </a:cubicBezTo>
                  <a:cubicBezTo>
                    <a:pt x="476" y="412"/>
                    <a:pt x="473" y="414"/>
                    <a:pt x="471" y="415"/>
                  </a:cubicBezTo>
                  <a:cubicBezTo>
                    <a:pt x="460" y="419"/>
                    <a:pt x="450" y="425"/>
                    <a:pt x="440" y="430"/>
                  </a:cubicBezTo>
                  <a:cubicBezTo>
                    <a:pt x="432" y="432"/>
                    <a:pt x="424" y="435"/>
                    <a:pt x="415" y="437"/>
                  </a:cubicBezTo>
                  <a:cubicBezTo>
                    <a:pt x="394" y="444"/>
                    <a:pt x="373" y="451"/>
                    <a:pt x="353" y="458"/>
                  </a:cubicBezTo>
                  <a:cubicBezTo>
                    <a:pt x="343" y="462"/>
                    <a:pt x="334" y="466"/>
                    <a:pt x="325" y="470"/>
                  </a:cubicBezTo>
                  <a:cubicBezTo>
                    <a:pt x="321" y="471"/>
                    <a:pt x="316" y="473"/>
                    <a:pt x="312" y="474"/>
                  </a:cubicBezTo>
                  <a:cubicBezTo>
                    <a:pt x="309" y="475"/>
                    <a:pt x="308" y="476"/>
                    <a:pt x="308" y="476"/>
                  </a:cubicBezTo>
                  <a:cubicBezTo>
                    <a:pt x="308" y="476"/>
                    <a:pt x="311" y="475"/>
                    <a:pt x="313" y="474"/>
                  </a:cubicBezTo>
                  <a:cubicBezTo>
                    <a:pt x="351" y="452"/>
                    <a:pt x="393" y="438"/>
                    <a:pt x="433" y="421"/>
                  </a:cubicBezTo>
                  <a:cubicBezTo>
                    <a:pt x="453" y="413"/>
                    <a:pt x="472" y="405"/>
                    <a:pt x="492" y="398"/>
                  </a:cubicBezTo>
                  <a:cubicBezTo>
                    <a:pt x="505" y="393"/>
                    <a:pt x="518" y="389"/>
                    <a:pt x="530" y="382"/>
                  </a:cubicBezTo>
                  <a:cubicBezTo>
                    <a:pt x="519" y="395"/>
                    <a:pt x="492" y="400"/>
                    <a:pt x="480" y="410"/>
                  </a:cubicBezTo>
                  <a:close/>
                  <a:moveTo>
                    <a:pt x="534" y="376"/>
                  </a:moveTo>
                  <a:cubicBezTo>
                    <a:pt x="515" y="382"/>
                    <a:pt x="497" y="390"/>
                    <a:pt x="478" y="396"/>
                  </a:cubicBezTo>
                  <a:cubicBezTo>
                    <a:pt x="458" y="402"/>
                    <a:pt x="438" y="412"/>
                    <a:pt x="418" y="420"/>
                  </a:cubicBezTo>
                  <a:cubicBezTo>
                    <a:pt x="398" y="428"/>
                    <a:pt x="378" y="436"/>
                    <a:pt x="358" y="443"/>
                  </a:cubicBezTo>
                  <a:cubicBezTo>
                    <a:pt x="342" y="449"/>
                    <a:pt x="325" y="454"/>
                    <a:pt x="310" y="462"/>
                  </a:cubicBezTo>
                  <a:cubicBezTo>
                    <a:pt x="310" y="461"/>
                    <a:pt x="310" y="461"/>
                    <a:pt x="310" y="460"/>
                  </a:cubicBezTo>
                  <a:cubicBezTo>
                    <a:pt x="345" y="440"/>
                    <a:pt x="385" y="427"/>
                    <a:pt x="423" y="412"/>
                  </a:cubicBezTo>
                  <a:cubicBezTo>
                    <a:pt x="443" y="404"/>
                    <a:pt x="463" y="396"/>
                    <a:pt x="483" y="390"/>
                  </a:cubicBezTo>
                  <a:cubicBezTo>
                    <a:pt x="500" y="385"/>
                    <a:pt x="515" y="377"/>
                    <a:pt x="532" y="371"/>
                  </a:cubicBezTo>
                  <a:cubicBezTo>
                    <a:pt x="533" y="371"/>
                    <a:pt x="534" y="371"/>
                    <a:pt x="534" y="370"/>
                  </a:cubicBezTo>
                  <a:cubicBezTo>
                    <a:pt x="534" y="370"/>
                    <a:pt x="535" y="370"/>
                    <a:pt x="536" y="370"/>
                  </a:cubicBezTo>
                  <a:cubicBezTo>
                    <a:pt x="535" y="372"/>
                    <a:pt x="535" y="374"/>
                    <a:pt x="534" y="376"/>
                  </a:cubicBezTo>
                  <a:close/>
                  <a:moveTo>
                    <a:pt x="529" y="361"/>
                  </a:moveTo>
                  <a:cubicBezTo>
                    <a:pt x="529" y="361"/>
                    <a:pt x="528" y="361"/>
                    <a:pt x="528" y="361"/>
                  </a:cubicBezTo>
                  <a:cubicBezTo>
                    <a:pt x="501" y="369"/>
                    <a:pt x="474" y="379"/>
                    <a:pt x="448" y="389"/>
                  </a:cubicBezTo>
                  <a:cubicBezTo>
                    <a:pt x="436" y="393"/>
                    <a:pt x="424" y="396"/>
                    <a:pt x="412" y="400"/>
                  </a:cubicBezTo>
                  <a:cubicBezTo>
                    <a:pt x="390" y="406"/>
                    <a:pt x="369" y="413"/>
                    <a:pt x="348" y="420"/>
                  </a:cubicBezTo>
                  <a:cubicBezTo>
                    <a:pt x="344" y="422"/>
                    <a:pt x="339" y="423"/>
                    <a:pt x="334" y="424"/>
                  </a:cubicBezTo>
                  <a:cubicBezTo>
                    <a:pt x="333" y="425"/>
                    <a:pt x="331" y="425"/>
                    <a:pt x="330" y="426"/>
                  </a:cubicBezTo>
                  <a:cubicBezTo>
                    <a:pt x="327" y="427"/>
                    <a:pt x="324" y="427"/>
                    <a:pt x="322" y="426"/>
                  </a:cubicBezTo>
                  <a:cubicBezTo>
                    <a:pt x="331" y="420"/>
                    <a:pt x="343" y="419"/>
                    <a:pt x="353" y="416"/>
                  </a:cubicBezTo>
                  <a:cubicBezTo>
                    <a:pt x="371" y="411"/>
                    <a:pt x="389" y="400"/>
                    <a:pt x="408" y="394"/>
                  </a:cubicBezTo>
                  <a:cubicBezTo>
                    <a:pt x="430" y="386"/>
                    <a:pt x="452" y="379"/>
                    <a:pt x="474" y="371"/>
                  </a:cubicBezTo>
                  <a:cubicBezTo>
                    <a:pt x="475" y="371"/>
                    <a:pt x="477" y="370"/>
                    <a:pt x="478" y="370"/>
                  </a:cubicBezTo>
                  <a:cubicBezTo>
                    <a:pt x="479" y="369"/>
                    <a:pt x="481" y="369"/>
                    <a:pt x="482" y="369"/>
                  </a:cubicBezTo>
                  <a:cubicBezTo>
                    <a:pt x="499" y="365"/>
                    <a:pt x="516" y="361"/>
                    <a:pt x="532" y="354"/>
                  </a:cubicBezTo>
                  <a:cubicBezTo>
                    <a:pt x="533" y="356"/>
                    <a:pt x="534" y="358"/>
                    <a:pt x="534" y="360"/>
                  </a:cubicBezTo>
                  <a:cubicBezTo>
                    <a:pt x="533" y="360"/>
                    <a:pt x="531" y="360"/>
                    <a:pt x="529" y="361"/>
                  </a:cubicBezTo>
                  <a:close/>
                  <a:moveTo>
                    <a:pt x="495" y="364"/>
                  </a:moveTo>
                  <a:cubicBezTo>
                    <a:pt x="497" y="363"/>
                    <a:pt x="500" y="362"/>
                    <a:pt x="503" y="361"/>
                  </a:cubicBezTo>
                  <a:cubicBezTo>
                    <a:pt x="507" y="360"/>
                    <a:pt x="512" y="358"/>
                    <a:pt x="517" y="357"/>
                  </a:cubicBezTo>
                  <a:cubicBezTo>
                    <a:pt x="519" y="356"/>
                    <a:pt x="533" y="351"/>
                    <a:pt x="523" y="356"/>
                  </a:cubicBezTo>
                  <a:cubicBezTo>
                    <a:pt x="514" y="359"/>
                    <a:pt x="504" y="362"/>
                    <a:pt x="495" y="364"/>
                  </a:cubicBezTo>
                  <a:close/>
                  <a:moveTo>
                    <a:pt x="466" y="370"/>
                  </a:moveTo>
                  <a:cubicBezTo>
                    <a:pt x="466" y="371"/>
                    <a:pt x="465" y="371"/>
                    <a:pt x="464" y="371"/>
                  </a:cubicBezTo>
                  <a:cubicBezTo>
                    <a:pt x="423" y="382"/>
                    <a:pt x="382" y="393"/>
                    <a:pt x="344" y="412"/>
                  </a:cubicBezTo>
                  <a:cubicBezTo>
                    <a:pt x="339" y="415"/>
                    <a:pt x="333" y="417"/>
                    <a:pt x="327" y="418"/>
                  </a:cubicBezTo>
                  <a:cubicBezTo>
                    <a:pt x="326" y="419"/>
                    <a:pt x="325" y="419"/>
                    <a:pt x="324" y="419"/>
                  </a:cubicBezTo>
                  <a:cubicBezTo>
                    <a:pt x="325" y="419"/>
                    <a:pt x="325" y="418"/>
                    <a:pt x="325" y="418"/>
                  </a:cubicBezTo>
                  <a:cubicBezTo>
                    <a:pt x="327" y="416"/>
                    <a:pt x="333" y="414"/>
                    <a:pt x="333" y="414"/>
                  </a:cubicBezTo>
                  <a:cubicBezTo>
                    <a:pt x="343" y="408"/>
                    <a:pt x="354" y="404"/>
                    <a:pt x="365" y="399"/>
                  </a:cubicBezTo>
                  <a:cubicBezTo>
                    <a:pt x="387" y="391"/>
                    <a:pt x="408" y="382"/>
                    <a:pt x="430" y="375"/>
                  </a:cubicBezTo>
                  <a:cubicBezTo>
                    <a:pt x="437" y="372"/>
                    <a:pt x="445" y="370"/>
                    <a:pt x="452" y="368"/>
                  </a:cubicBezTo>
                  <a:cubicBezTo>
                    <a:pt x="478" y="362"/>
                    <a:pt x="503" y="357"/>
                    <a:pt x="527" y="346"/>
                  </a:cubicBezTo>
                  <a:cubicBezTo>
                    <a:pt x="528" y="348"/>
                    <a:pt x="529" y="350"/>
                    <a:pt x="530" y="352"/>
                  </a:cubicBezTo>
                  <a:cubicBezTo>
                    <a:pt x="509" y="355"/>
                    <a:pt x="488" y="362"/>
                    <a:pt x="466" y="370"/>
                  </a:cubicBezTo>
                  <a:close/>
                  <a:moveTo>
                    <a:pt x="505" y="352"/>
                  </a:moveTo>
                  <a:cubicBezTo>
                    <a:pt x="511" y="350"/>
                    <a:pt x="516" y="348"/>
                    <a:pt x="522" y="347"/>
                  </a:cubicBezTo>
                  <a:cubicBezTo>
                    <a:pt x="516" y="348"/>
                    <a:pt x="511" y="350"/>
                    <a:pt x="505" y="352"/>
                  </a:cubicBezTo>
                  <a:close/>
                  <a:moveTo>
                    <a:pt x="476" y="359"/>
                  </a:moveTo>
                  <a:cubicBezTo>
                    <a:pt x="475" y="360"/>
                    <a:pt x="474" y="360"/>
                    <a:pt x="473" y="360"/>
                  </a:cubicBezTo>
                  <a:cubicBezTo>
                    <a:pt x="435" y="369"/>
                    <a:pt x="398" y="380"/>
                    <a:pt x="361" y="393"/>
                  </a:cubicBezTo>
                  <a:cubicBezTo>
                    <a:pt x="352" y="397"/>
                    <a:pt x="344" y="401"/>
                    <a:pt x="335" y="404"/>
                  </a:cubicBezTo>
                  <a:cubicBezTo>
                    <a:pt x="335" y="405"/>
                    <a:pt x="332" y="405"/>
                    <a:pt x="331" y="406"/>
                  </a:cubicBezTo>
                  <a:cubicBezTo>
                    <a:pt x="331" y="405"/>
                    <a:pt x="331" y="404"/>
                    <a:pt x="332" y="404"/>
                  </a:cubicBezTo>
                  <a:cubicBezTo>
                    <a:pt x="335" y="401"/>
                    <a:pt x="339" y="399"/>
                    <a:pt x="343" y="397"/>
                  </a:cubicBezTo>
                  <a:cubicBezTo>
                    <a:pt x="361" y="387"/>
                    <a:pt x="382" y="380"/>
                    <a:pt x="403" y="374"/>
                  </a:cubicBezTo>
                  <a:cubicBezTo>
                    <a:pt x="442" y="361"/>
                    <a:pt x="483" y="354"/>
                    <a:pt x="520" y="337"/>
                  </a:cubicBezTo>
                  <a:cubicBezTo>
                    <a:pt x="522" y="340"/>
                    <a:pt x="523" y="342"/>
                    <a:pt x="525" y="344"/>
                  </a:cubicBezTo>
                  <a:cubicBezTo>
                    <a:pt x="508" y="348"/>
                    <a:pt x="492" y="354"/>
                    <a:pt x="476" y="359"/>
                  </a:cubicBezTo>
                  <a:close/>
                  <a:moveTo>
                    <a:pt x="442" y="360"/>
                  </a:moveTo>
                  <a:cubicBezTo>
                    <a:pt x="453" y="357"/>
                    <a:pt x="464" y="354"/>
                    <a:pt x="475" y="351"/>
                  </a:cubicBezTo>
                  <a:cubicBezTo>
                    <a:pt x="478" y="350"/>
                    <a:pt x="481" y="349"/>
                    <a:pt x="483" y="348"/>
                  </a:cubicBezTo>
                  <a:cubicBezTo>
                    <a:pt x="470" y="353"/>
                    <a:pt x="456" y="356"/>
                    <a:pt x="442" y="360"/>
                  </a:cubicBezTo>
                  <a:close/>
                  <a:moveTo>
                    <a:pt x="427" y="362"/>
                  </a:moveTo>
                  <a:cubicBezTo>
                    <a:pt x="411" y="366"/>
                    <a:pt x="396" y="371"/>
                    <a:pt x="380" y="376"/>
                  </a:cubicBezTo>
                  <a:cubicBezTo>
                    <a:pt x="373" y="379"/>
                    <a:pt x="365" y="382"/>
                    <a:pt x="358" y="385"/>
                  </a:cubicBezTo>
                  <a:cubicBezTo>
                    <a:pt x="351" y="387"/>
                    <a:pt x="343" y="388"/>
                    <a:pt x="336" y="390"/>
                  </a:cubicBezTo>
                  <a:cubicBezTo>
                    <a:pt x="367" y="376"/>
                    <a:pt x="400" y="367"/>
                    <a:pt x="432" y="357"/>
                  </a:cubicBezTo>
                  <a:cubicBezTo>
                    <a:pt x="448" y="352"/>
                    <a:pt x="463" y="347"/>
                    <a:pt x="478" y="343"/>
                  </a:cubicBezTo>
                  <a:cubicBezTo>
                    <a:pt x="491" y="339"/>
                    <a:pt x="504" y="336"/>
                    <a:pt x="517" y="330"/>
                  </a:cubicBezTo>
                  <a:cubicBezTo>
                    <a:pt x="517" y="332"/>
                    <a:pt x="518" y="333"/>
                    <a:pt x="519" y="335"/>
                  </a:cubicBezTo>
                  <a:cubicBezTo>
                    <a:pt x="489" y="346"/>
                    <a:pt x="458" y="354"/>
                    <a:pt x="427" y="362"/>
                  </a:cubicBezTo>
                  <a:close/>
                  <a:moveTo>
                    <a:pt x="512" y="322"/>
                  </a:moveTo>
                  <a:cubicBezTo>
                    <a:pt x="511" y="322"/>
                    <a:pt x="511" y="324"/>
                    <a:pt x="511" y="324"/>
                  </a:cubicBezTo>
                  <a:cubicBezTo>
                    <a:pt x="508" y="325"/>
                    <a:pt x="504" y="326"/>
                    <a:pt x="503" y="327"/>
                  </a:cubicBezTo>
                  <a:cubicBezTo>
                    <a:pt x="496" y="328"/>
                    <a:pt x="490" y="329"/>
                    <a:pt x="484" y="331"/>
                  </a:cubicBezTo>
                  <a:cubicBezTo>
                    <a:pt x="467" y="336"/>
                    <a:pt x="449" y="340"/>
                    <a:pt x="432" y="345"/>
                  </a:cubicBezTo>
                  <a:cubicBezTo>
                    <a:pt x="401" y="354"/>
                    <a:pt x="368" y="361"/>
                    <a:pt x="339" y="374"/>
                  </a:cubicBezTo>
                  <a:cubicBezTo>
                    <a:pt x="336" y="376"/>
                    <a:pt x="333" y="377"/>
                    <a:pt x="332" y="377"/>
                  </a:cubicBezTo>
                  <a:cubicBezTo>
                    <a:pt x="332" y="377"/>
                    <a:pt x="332" y="377"/>
                    <a:pt x="332" y="377"/>
                  </a:cubicBezTo>
                  <a:cubicBezTo>
                    <a:pt x="334" y="376"/>
                    <a:pt x="340" y="374"/>
                    <a:pt x="342" y="373"/>
                  </a:cubicBezTo>
                  <a:cubicBezTo>
                    <a:pt x="351" y="368"/>
                    <a:pt x="361" y="365"/>
                    <a:pt x="370" y="362"/>
                  </a:cubicBezTo>
                  <a:cubicBezTo>
                    <a:pt x="387" y="356"/>
                    <a:pt x="403" y="349"/>
                    <a:pt x="420" y="344"/>
                  </a:cubicBezTo>
                  <a:cubicBezTo>
                    <a:pt x="436" y="338"/>
                    <a:pt x="453" y="334"/>
                    <a:pt x="469" y="329"/>
                  </a:cubicBezTo>
                  <a:cubicBezTo>
                    <a:pt x="484" y="323"/>
                    <a:pt x="499" y="315"/>
                    <a:pt x="514" y="310"/>
                  </a:cubicBezTo>
                  <a:cubicBezTo>
                    <a:pt x="514" y="309"/>
                    <a:pt x="514" y="309"/>
                    <a:pt x="515" y="309"/>
                  </a:cubicBezTo>
                  <a:cubicBezTo>
                    <a:pt x="515" y="313"/>
                    <a:pt x="515" y="317"/>
                    <a:pt x="515" y="321"/>
                  </a:cubicBezTo>
                  <a:cubicBezTo>
                    <a:pt x="514" y="321"/>
                    <a:pt x="513" y="321"/>
                    <a:pt x="512" y="322"/>
                  </a:cubicBezTo>
                  <a:close/>
                  <a:moveTo>
                    <a:pt x="514" y="307"/>
                  </a:moveTo>
                  <a:cubicBezTo>
                    <a:pt x="500" y="312"/>
                    <a:pt x="487" y="317"/>
                    <a:pt x="474" y="322"/>
                  </a:cubicBezTo>
                  <a:cubicBezTo>
                    <a:pt x="458" y="328"/>
                    <a:pt x="442" y="331"/>
                    <a:pt x="427" y="335"/>
                  </a:cubicBezTo>
                  <a:cubicBezTo>
                    <a:pt x="396" y="343"/>
                    <a:pt x="367" y="355"/>
                    <a:pt x="337" y="363"/>
                  </a:cubicBezTo>
                  <a:cubicBezTo>
                    <a:pt x="325" y="366"/>
                    <a:pt x="339" y="361"/>
                    <a:pt x="342" y="359"/>
                  </a:cubicBezTo>
                  <a:cubicBezTo>
                    <a:pt x="351" y="355"/>
                    <a:pt x="361" y="351"/>
                    <a:pt x="370" y="347"/>
                  </a:cubicBezTo>
                  <a:cubicBezTo>
                    <a:pt x="385" y="341"/>
                    <a:pt x="401" y="336"/>
                    <a:pt x="416" y="331"/>
                  </a:cubicBezTo>
                  <a:cubicBezTo>
                    <a:pt x="445" y="322"/>
                    <a:pt x="474" y="313"/>
                    <a:pt x="504" y="303"/>
                  </a:cubicBezTo>
                  <a:cubicBezTo>
                    <a:pt x="507" y="303"/>
                    <a:pt x="508" y="303"/>
                    <a:pt x="508" y="301"/>
                  </a:cubicBezTo>
                  <a:cubicBezTo>
                    <a:pt x="510" y="301"/>
                    <a:pt x="511" y="300"/>
                    <a:pt x="513" y="300"/>
                  </a:cubicBezTo>
                  <a:cubicBezTo>
                    <a:pt x="513" y="300"/>
                    <a:pt x="513" y="300"/>
                    <a:pt x="514" y="300"/>
                  </a:cubicBezTo>
                  <a:cubicBezTo>
                    <a:pt x="514" y="302"/>
                    <a:pt x="514" y="305"/>
                    <a:pt x="514" y="308"/>
                  </a:cubicBezTo>
                  <a:cubicBezTo>
                    <a:pt x="514" y="307"/>
                    <a:pt x="514" y="307"/>
                    <a:pt x="514" y="307"/>
                  </a:cubicBezTo>
                  <a:close/>
                  <a:moveTo>
                    <a:pt x="382" y="331"/>
                  </a:moveTo>
                  <a:cubicBezTo>
                    <a:pt x="373" y="333"/>
                    <a:pt x="364" y="336"/>
                    <a:pt x="355" y="338"/>
                  </a:cubicBezTo>
                  <a:cubicBezTo>
                    <a:pt x="349" y="340"/>
                    <a:pt x="339" y="342"/>
                    <a:pt x="338" y="341"/>
                  </a:cubicBezTo>
                  <a:cubicBezTo>
                    <a:pt x="338" y="341"/>
                    <a:pt x="338" y="341"/>
                    <a:pt x="338" y="341"/>
                  </a:cubicBezTo>
                  <a:cubicBezTo>
                    <a:pt x="339" y="340"/>
                    <a:pt x="342" y="339"/>
                    <a:pt x="348" y="338"/>
                  </a:cubicBezTo>
                  <a:cubicBezTo>
                    <a:pt x="368" y="332"/>
                    <a:pt x="387" y="326"/>
                    <a:pt x="405" y="318"/>
                  </a:cubicBezTo>
                  <a:cubicBezTo>
                    <a:pt x="416" y="314"/>
                    <a:pt x="426" y="310"/>
                    <a:pt x="437" y="307"/>
                  </a:cubicBezTo>
                  <a:cubicBezTo>
                    <a:pt x="461" y="300"/>
                    <a:pt x="485" y="294"/>
                    <a:pt x="508" y="285"/>
                  </a:cubicBezTo>
                  <a:cubicBezTo>
                    <a:pt x="509" y="287"/>
                    <a:pt x="510" y="289"/>
                    <a:pt x="511" y="292"/>
                  </a:cubicBezTo>
                  <a:cubicBezTo>
                    <a:pt x="469" y="306"/>
                    <a:pt x="425" y="320"/>
                    <a:pt x="382" y="331"/>
                  </a:cubicBezTo>
                  <a:close/>
                  <a:moveTo>
                    <a:pt x="488" y="290"/>
                  </a:moveTo>
                  <a:cubicBezTo>
                    <a:pt x="490" y="289"/>
                    <a:pt x="492" y="289"/>
                    <a:pt x="493" y="288"/>
                  </a:cubicBezTo>
                  <a:cubicBezTo>
                    <a:pt x="497" y="287"/>
                    <a:pt x="500" y="286"/>
                    <a:pt x="503" y="285"/>
                  </a:cubicBezTo>
                  <a:cubicBezTo>
                    <a:pt x="498" y="287"/>
                    <a:pt x="493" y="288"/>
                    <a:pt x="488" y="290"/>
                  </a:cubicBezTo>
                  <a:close/>
                  <a:moveTo>
                    <a:pt x="473" y="294"/>
                  </a:moveTo>
                  <a:cubicBezTo>
                    <a:pt x="459" y="299"/>
                    <a:pt x="443" y="302"/>
                    <a:pt x="428" y="307"/>
                  </a:cubicBezTo>
                  <a:cubicBezTo>
                    <a:pt x="426" y="307"/>
                    <a:pt x="425" y="308"/>
                    <a:pt x="423" y="308"/>
                  </a:cubicBezTo>
                  <a:cubicBezTo>
                    <a:pt x="401" y="314"/>
                    <a:pt x="381" y="321"/>
                    <a:pt x="359" y="327"/>
                  </a:cubicBezTo>
                  <a:cubicBezTo>
                    <a:pt x="354" y="329"/>
                    <a:pt x="348" y="330"/>
                    <a:pt x="342" y="330"/>
                  </a:cubicBezTo>
                  <a:cubicBezTo>
                    <a:pt x="342" y="330"/>
                    <a:pt x="342" y="330"/>
                    <a:pt x="342" y="330"/>
                  </a:cubicBezTo>
                  <a:cubicBezTo>
                    <a:pt x="346" y="329"/>
                    <a:pt x="351" y="327"/>
                    <a:pt x="355" y="326"/>
                  </a:cubicBezTo>
                  <a:cubicBezTo>
                    <a:pt x="365" y="323"/>
                    <a:pt x="374" y="320"/>
                    <a:pt x="384" y="317"/>
                  </a:cubicBezTo>
                  <a:cubicBezTo>
                    <a:pt x="406" y="309"/>
                    <a:pt x="428" y="303"/>
                    <a:pt x="450" y="297"/>
                  </a:cubicBezTo>
                  <a:cubicBezTo>
                    <a:pt x="458" y="294"/>
                    <a:pt x="467" y="292"/>
                    <a:pt x="474" y="288"/>
                  </a:cubicBezTo>
                  <a:cubicBezTo>
                    <a:pt x="477" y="287"/>
                    <a:pt x="481" y="284"/>
                    <a:pt x="485" y="282"/>
                  </a:cubicBezTo>
                  <a:cubicBezTo>
                    <a:pt x="491" y="280"/>
                    <a:pt x="498" y="278"/>
                    <a:pt x="504" y="277"/>
                  </a:cubicBezTo>
                  <a:cubicBezTo>
                    <a:pt x="505" y="279"/>
                    <a:pt x="506" y="281"/>
                    <a:pt x="507" y="283"/>
                  </a:cubicBezTo>
                  <a:cubicBezTo>
                    <a:pt x="495" y="283"/>
                    <a:pt x="484" y="289"/>
                    <a:pt x="473" y="294"/>
                  </a:cubicBezTo>
                  <a:close/>
                  <a:moveTo>
                    <a:pt x="500" y="265"/>
                  </a:moveTo>
                  <a:cubicBezTo>
                    <a:pt x="500" y="265"/>
                    <a:pt x="500" y="265"/>
                    <a:pt x="500" y="265"/>
                  </a:cubicBezTo>
                  <a:cubicBezTo>
                    <a:pt x="486" y="268"/>
                    <a:pt x="473" y="273"/>
                    <a:pt x="459" y="278"/>
                  </a:cubicBezTo>
                  <a:cubicBezTo>
                    <a:pt x="450" y="280"/>
                    <a:pt x="440" y="283"/>
                    <a:pt x="431" y="286"/>
                  </a:cubicBezTo>
                  <a:cubicBezTo>
                    <a:pt x="404" y="294"/>
                    <a:pt x="375" y="304"/>
                    <a:pt x="347" y="306"/>
                  </a:cubicBezTo>
                  <a:cubicBezTo>
                    <a:pt x="372" y="304"/>
                    <a:pt x="398" y="292"/>
                    <a:pt x="421" y="283"/>
                  </a:cubicBezTo>
                  <a:cubicBezTo>
                    <a:pt x="447" y="274"/>
                    <a:pt x="475" y="268"/>
                    <a:pt x="498" y="252"/>
                  </a:cubicBezTo>
                  <a:cubicBezTo>
                    <a:pt x="499" y="252"/>
                    <a:pt x="498" y="250"/>
                    <a:pt x="497" y="250"/>
                  </a:cubicBezTo>
                  <a:cubicBezTo>
                    <a:pt x="469" y="261"/>
                    <a:pt x="441" y="269"/>
                    <a:pt x="412" y="275"/>
                  </a:cubicBezTo>
                  <a:cubicBezTo>
                    <a:pt x="389" y="281"/>
                    <a:pt x="363" y="285"/>
                    <a:pt x="341" y="295"/>
                  </a:cubicBezTo>
                  <a:cubicBezTo>
                    <a:pt x="340" y="293"/>
                    <a:pt x="338" y="291"/>
                    <a:pt x="337" y="290"/>
                  </a:cubicBezTo>
                  <a:cubicBezTo>
                    <a:pt x="385" y="277"/>
                    <a:pt x="432" y="260"/>
                    <a:pt x="480" y="247"/>
                  </a:cubicBezTo>
                  <a:cubicBezTo>
                    <a:pt x="488" y="244"/>
                    <a:pt x="496" y="242"/>
                    <a:pt x="504" y="240"/>
                  </a:cubicBezTo>
                  <a:cubicBezTo>
                    <a:pt x="497" y="245"/>
                    <a:pt x="498" y="256"/>
                    <a:pt x="500" y="265"/>
                  </a:cubicBezTo>
                  <a:close/>
                  <a:moveTo>
                    <a:pt x="480" y="244"/>
                  </a:moveTo>
                  <a:cubicBezTo>
                    <a:pt x="432" y="258"/>
                    <a:pt x="386" y="274"/>
                    <a:pt x="338" y="287"/>
                  </a:cubicBezTo>
                  <a:cubicBezTo>
                    <a:pt x="350" y="278"/>
                    <a:pt x="367" y="276"/>
                    <a:pt x="382" y="272"/>
                  </a:cubicBezTo>
                  <a:cubicBezTo>
                    <a:pt x="406" y="267"/>
                    <a:pt x="430" y="258"/>
                    <a:pt x="454" y="250"/>
                  </a:cubicBezTo>
                  <a:cubicBezTo>
                    <a:pt x="500" y="234"/>
                    <a:pt x="551" y="214"/>
                    <a:pt x="600" y="210"/>
                  </a:cubicBezTo>
                  <a:cubicBezTo>
                    <a:pt x="615" y="209"/>
                    <a:pt x="588" y="216"/>
                    <a:pt x="585" y="216"/>
                  </a:cubicBezTo>
                  <a:cubicBezTo>
                    <a:pt x="574" y="219"/>
                    <a:pt x="563" y="222"/>
                    <a:pt x="552" y="225"/>
                  </a:cubicBezTo>
                  <a:cubicBezTo>
                    <a:pt x="528" y="232"/>
                    <a:pt x="504" y="238"/>
                    <a:pt x="480" y="244"/>
                  </a:cubicBezTo>
                  <a:close/>
                  <a:moveTo>
                    <a:pt x="523" y="245"/>
                  </a:moveTo>
                  <a:cubicBezTo>
                    <a:pt x="522" y="243"/>
                    <a:pt x="520" y="242"/>
                    <a:pt x="519" y="241"/>
                  </a:cubicBezTo>
                  <a:cubicBezTo>
                    <a:pt x="533" y="237"/>
                    <a:pt x="546" y="235"/>
                    <a:pt x="560" y="232"/>
                  </a:cubicBezTo>
                  <a:cubicBezTo>
                    <a:pt x="575" y="229"/>
                    <a:pt x="589" y="223"/>
                    <a:pt x="604" y="220"/>
                  </a:cubicBezTo>
                  <a:cubicBezTo>
                    <a:pt x="610" y="218"/>
                    <a:pt x="610" y="218"/>
                    <a:pt x="604" y="221"/>
                  </a:cubicBezTo>
                  <a:cubicBezTo>
                    <a:pt x="600" y="223"/>
                    <a:pt x="596" y="224"/>
                    <a:pt x="591" y="226"/>
                  </a:cubicBezTo>
                  <a:cubicBezTo>
                    <a:pt x="583" y="229"/>
                    <a:pt x="575" y="232"/>
                    <a:pt x="567" y="234"/>
                  </a:cubicBezTo>
                  <a:cubicBezTo>
                    <a:pt x="553" y="238"/>
                    <a:pt x="538" y="241"/>
                    <a:pt x="523" y="245"/>
                  </a:cubicBezTo>
                  <a:close/>
                  <a:moveTo>
                    <a:pt x="576" y="246"/>
                  </a:moveTo>
                  <a:cubicBezTo>
                    <a:pt x="587" y="244"/>
                    <a:pt x="598" y="241"/>
                    <a:pt x="610" y="239"/>
                  </a:cubicBezTo>
                  <a:cubicBezTo>
                    <a:pt x="625" y="235"/>
                    <a:pt x="600" y="243"/>
                    <a:pt x="597" y="244"/>
                  </a:cubicBezTo>
                  <a:cubicBezTo>
                    <a:pt x="592" y="246"/>
                    <a:pt x="586" y="248"/>
                    <a:pt x="581" y="251"/>
                  </a:cubicBezTo>
                  <a:cubicBezTo>
                    <a:pt x="579" y="249"/>
                    <a:pt x="577" y="248"/>
                    <a:pt x="576" y="246"/>
                  </a:cubicBezTo>
                  <a:close/>
                  <a:moveTo>
                    <a:pt x="582" y="253"/>
                  </a:moveTo>
                  <a:cubicBezTo>
                    <a:pt x="594" y="252"/>
                    <a:pt x="604" y="247"/>
                    <a:pt x="615" y="245"/>
                  </a:cubicBezTo>
                  <a:cubicBezTo>
                    <a:pt x="625" y="242"/>
                    <a:pt x="607" y="251"/>
                    <a:pt x="606" y="252"/>
                  </a:cubicBezTo>
                  <a:cubicBezTo>
                    <a:pt x="600" y="255"/>
                    <a:pt x="594" y="258"/>
                    <a:pt x="588" y="261"/>
                  </a:cubicBezTo>
                  <a:cubicBezTo>
                    <a:pt x="586" y="258"/>
                    <a:pt x="584" y="256"/>
                    <a:pt x="582" y="253"/>
                  </a:cubicBezTo>
                  <a:close/>
                  <a:moveTo>
                    <a:pt x="591" y="267"/>
                  </a:moveTo>
                  <a:cubicBezTo>
                    <a:pt x="591" y="266"/>
                    <a:pt x="590" y="265"/>
                    <a:pt x="590" y="265"/>
                  </a:cubicBezTo>
                  <a:cubicBezTo>
                    <a:pt x="600" y="263"/>
                    <a:pt x="610" y="261"/>
                    <a:pt x="619" y="258"/>
                  </a:cubicBezTo>
                  <a:cubicBezTo>
                    <a:pt x="632" y="254"/>
                    <a:pt x="617" y="259"/>
                    <a:pt x="614" y="261"/>
                  </a:cubicBezTo>
                  <a:cubicBezTo>
                    <a:pt x="607" y="264"/>
                    <a:pt x="600" y="268"/>
                    <a:pt x="593" y="271"/>
                  </a:cubicBezTo>
                  <a:cubicBezTo>
                    <a:pt x="593" y="270"/>
                    <a:pt x="592" y="269"/>
                    <a:pt x="591" y="267"/>
                  </a:cubicBezTo>
                  <a:close/>
                  <a:moveTo>
                    <a:pt x="595" y="275"/>
                  </a:moveTo>
                  <a:cubicBezTo>
                    <a:pt x="599" y="274"/>
                    <a:pt x="602" y="274"/>
                    <a:pt x="605" y="273"/>
                  </a:cubicBezTo>
                  <a:cubicBezTo>
                    <a:pt x="610" y="272"/>
                    <a:pt x="624" y="270"/>
                    <a:pt x="628" y="268"/>
                  </a:cubicBezTo>
                  <a:cubicBezTo>
                    <a:pt x="619" y="274"/>
                    <a:pt x="609" y="277"/>
                    <a:pt x="600" y="284"/>
                  </a:cubicBezTo>
                  <a:cubicBezTo>
                    <a:pt x="599" y="281"/>
                    <a:pt x="597" y="278"/>
                    <a:pt x="595" y="275"/>
                  </a:cubicBezTo>
                  <a:close/>
                  <a:moveTo>
                    <a:pt x="602" y="286"/>
                  </a:moveTo>
                  <a:cubicBezTo>
                    <a:pt x="611" y="286"/>
                    <a:pt x="619" y="283"/>
                    <a:pt x="627" y="280"/>
                  </a:cubicBezTo>
                  <a:cubicBezTo>
                    <a:pt x="638" y="276"/>
                    <a:pt x="623" y="284"/>
                    <a:pt x="620" y="286"/>
                  </a:cubicBezTo>
                  <a:cubicBezTo>
                    <a:pt x="616" y="288"/>
                    <a:pt x="611" y="291"/>
                    <a:pt x="606" y="293"/>
                  </a:cubicBezTo>
                  <a:cubicBezTo>
                    <a:pt x="605" y="291"/>
                    <a:pt x="603" y="289"/>
                    <a:pt x="602" y="286"/>
                  </a:cubicBezTo>
                  <a:close/>
                  <a:moveTo>
                    <a:pt x="612" y="300"/>
                  </a:moveTo>
                  <a:cubicBezTo>
                    <a:pt x="610" y="299"/>
                    <a:pt x="609" y="298"/>
                    <a:pt x="608" y="296"/>
                  </a:cubicBezTo>
                  <a:cubicBezTo>
                    <a:pt x="608" y="296"/>
                    <a:pt x="608" y="296"/>
                    <a:pt x="608" y="296"/>
                  </a:cubicBezTo>
                  <a:cubicBezTo>
                    <a:pt x="614" y="296"/>
                    <a:pt x="619" y="294"/>
                    <a:pt x="625" y="293"/>
                  </a:cubicBezTo>
                  <a:cubicBezTo>
                    <a:pt x="635" y="290"/>
                    <a:pt x="623" y="294"/>
                    <a:pt x="622" y="294"/>
                  </a:cubicBezTo>
                  <a:cubicBezTo>
                    <a:pt x="618" y="296"/>
                    <a:pt x="615" y="298"/>
                    <a:pt x="612" y="300"/>
                  </a:cubicBezTo>
                  <a:cubicBezTo>
                    <a:pt x="612" y="300"/>
                    <a:pt x="612" y="300"/>
                    <a:pt x="612" y="300"/>
                  </a:cubicBezTo>
                  <a:close/>
                  <a:moveTo>
                    <a:pt x="618" y="307"/>
                  </a:moveTo>
                  <a:cubicBezTo>
                    <a:pt x="616" y="305"/>
                    <a:pt x="615" y="303"/>
                    <a:pt x="613" y="302"/>
                  </a:cubicBezTo>
                  <a:cubicBezTo>
                    <a:pt x="617" y="301"/>
                    <a:pt x="622" y="301"/>
                    <a:pt x="626" y="299"/>
                  </a:cubicBezTo>
                  <a:cubicBezTo>
                    <a:pt x="630" y="301"/>
                    <a:pt x="630" y="302"/>
                    <a:pt x="626" y="303"/>
                  </a:cubicBezTo>
                  <a:cubicBezTo>
                    <a:pt x="623" y="304"/>
                    <a:pt x="621" y="305"/>
                    <a:pt x="618" y="307"/>
                  </a:cubicBezTo>
                  <a:close/>
                  <a:moveTo>
                    <a:pt x="632" y="308"/>
                  </a:moveTo>
                  <a:cubicBezTo>
                    <a:pt x="631" y="310"/>
                    <a:pt x="628" y="312"/>
                    <a:pt x="626" y="314"/>
                  </a:cubicBezTo>
                  <a:cubicBezTo>
                    <a:pt x="624" y="312"/>
                    <a:pt x="623" y="311"/>
                    <a:pt x="621" y="309"/>
                  </a:cubicBezTo>
                  <a:cubicBezTo>
                    <a:pt x="625" y="308"/>
                    <a:pt x="631" y="308"/>
                    <a:pt x="632" y="308"/>
                  </a:cubicBezTo>
                  <a:close/>
                  <a:moveTo>
                    <a:pt x="629" y="318"/>
                  </a:moveTo>
                  <a:cubicBezTo>
                    <a:pt x="629" y="317"/>
                    <a:pt x="629" y="317"/>
                    <a:pt x="628" y="317"/>
                  </a:cubicBezTo>
                  <a:cubicBezTo>
                    <a:pt x="634" y="316"/>
                    <a:pt x="637" y="316"/>
                    <a:pt x="633" y="322"/>
                  </a:cubicBezTo>
                  <a:cubicBezTo>
                    <a:pt x="632" y="321"/>
                    <a:pt x="631" y="319"/>
                    <a:pt x="629" y="318"/>
                  </a:cubicBezTo>
                  <a:close/>
                  <a:moveTo>
                    <a:pt x="639" y="324"/>
                  </a:moveTo>
                  <a:cubicBezTo>
                    <a:pt x="640" y="324"/>
                    <a:pt x="639" y="328"/>
                    <a:pt x="638" y="331"/>
                  </a:cubicBezTo>
                  <a:cubicBezTo>
                    <a:pt x="637" y="329"/>
                    <a:pt x="636" y="327"/>
                    <a:pt x="634" y="325"/>
                  </a:cubicBezTo>
                  <a:cubicBezTo>
                    <a:pt x="636" y="325"/>
                    <a:pt x="637" y="325"/>
                    <a:pt x="639" y="324"/>
                  </a:cubicBezTo>
                  <a:close/>
                  <a:moveTo>
                    <a:pt x="641" y="329"/>
                  </a:moveTo>
                  <a:cubicBezTo>
                    <a:pt x="641" y="331"/>
                    <a:pt x="641" y="333"/>
                    <a:pt x="641" y="335"/>
                  </a:cubicBezTo>
                  <a:cubicBezTo>
                    <a:pt x="641" y="336"/>
                    <a:pt x="641" y="337"/>
                    <a:pt x="641" y="338"/>
                  </a:cubicBezTo>
                  <a:cubicBezTo>
                    <a:pt x="640" y="336"/>
                    <a:pt x="640" y="335"/>
                    <a:pt x="639" y="334"/>
                  </a:cubicBezTo>
                  <a:cubicBezTo>
                    <a:pt x="640" y="332"/>
                    <a:pt x="640" y="331"/>
                    <a:pt x="641" y="329"/>
                  </a:cubicBezTo>
                  <a:close/>
                  <a:moveTo>
                    <a:pt x="639" y="314"/>
                  </a:moveTo>
                  <a:cubicBezTo>
                    <a:pt x="639" y="313"/>
                    <a:pt x="638" y="312"/>
                    <a:pt x="637" y="312"/>
                  </a:cubicBezTo>
                  <a:cubicBezTo>
                    <a:pt x="636" y="312"/>
                    <a:pt x="626" y="317"/>
                    <a:pt x="631" y="313"/>
                  </a:cubicBezTo>
                  <a:cubicBezTo>
                    <a:pt x="634" y="310"/>
                    <a:pt x="636" y="309"/>
                    <a:pt x="637" y="305"/>
                  </a:cubicBezTo>
                  <a:cubicBezTo>
                    <a:pt x="637" y="304"/>
                    <a:pt x="636" y="303"/>
                    <a:pt x="636" y="303"/>
                  </a:cubicBezTo>
                  <a:cubicBezTo>
                    <a:pt x="630" y="304"/>
                    <a:pt x="632" y="304"/>
                    <a:pt x="626" y="305"/>
                  </a:cubicBezTo>
                  <a:cubicBezTo>
                    <a:pt x="626" y="305"/>
                    <a:pt x="626" y="305"/>
                    <a:pt x="625" y="305"/>
                  </a:cubicBezTo>
                  <a:cubicBezTo>
                    <a:pt x="629" y="304"/>
                    <a:pt x="632" y="302"/>
                    <a:pt x="635" y="298"/>
                  </a:cubicBezTo>
                  <a:cubicBezTo>
                    <a:pt x="635" y="298"/>
                    <a:pt x="635" y="297"/>
                    <a:pt x="634" y="297"/>
                  </a:cubicBezTo>
                  <a:cubicBezTo>
                    <a:pt x="629" y="297"/>
                    <a:pt x="620" y="297"/>
                    <a:pt x="616" y="300"/>
                  </a:cubicBezTo>
                  <a:cubicBezTo>
                    <a:pt x="621" y="296"/>
                    <a:pt x="628" y="295"/>
                    <a:pt x="633" y="291"/>
                  </a:cubicBezTo>
                  <a:cubicBezTo>
                    <a:pt x="634" y="290"/>
                    <a:pt x="633" y="289"/>
                    <a:pt x="632" y="289"/>
                  </a:cubicBezTo>
                  <a:cubicBezTo>
                    <a:pt x="628" y="290"/>
                    <a:pt x="624" y="291"/>
                    <a:pt x="620" y="292"/>
                  </a:cubicBezTo>
                  <a:cubicBezTo>
                    <a:pt x="617" y="293"/>
                    <a:pt x="603" y="297"/>
                    <a:pt x="614" y="292"/>
                  </a:cubicBezTo>
                  <a:cubicBezTo>
                    <a:pt x="621" y="288"/>
                    <a:pt x="628" y="283"/>
                    <a:pt x="635" y="277"/>
                  </a:cubicBezTo>
                  <a:cubicBezTo>
                    <a:pt x="635" y="277"/>
                    <a:pt x="635" y="277"/>
                    <a:pt x="635" y="277"/>
                  </a:cubicBezTo>
                  <a:cubicBezTo>
                    <a:pt x="638" y="291"/>
                    <a:pt x="640" y="306"/>
                    <a:pt x="641" y="321"/>
                  </a:cubicBezTo>
                  <a:cubicBezTo>
                    <a:pt x="634" y="323"/>
                    <a:pt x="638" y="319"/>
                    <a:pt x="639" y="314"/>
                  </a:cubicBezTo>
                  <a:close/>
                  <a:moveTo>
                    <a:pt x="634" y="275"/>
                  </a:moveTo>
                  <a:cubicBezTo>
                    <a:pt x="623" y="278"/>
                    <a:pt x="614" y="283"/>
                    <a:pt x="603" y="284"/>
                  </a:cubicBezTo>
                  <a:cubicBezTo>
                    <a:pt x="606" y="284"/>
                    <a:pt x="615" y="277"/>
                    <a:pt x="618" y="276"/>
                  </a:cubicBezTo>
                  <a:cubicBezTo>
                    <a:pt x="623" y="273"/>
                    <a:pt x="628" y="271"/>
                    <a:pt x="632" y="268"/>
                  </a:cubicBezTo>
                  <a:cubicBezTo>
                    <a:pt x="633" y="268"/>
                    <a:pt x="633" y="268"/>
                    <a:pt x="633" y="268"/>
                  </a:cubicBezTo>
                  <a:cubicBezTo>
                    <a:pt x="633" y="270"/>
                    <a:pt x="634" y="273"/>
                    <a:pt x="635" y="276"/>
                  </a:cubicBezTo>
                  <a:cubicBezTo>
                    <a:pt x="634" y="276"/>
                    <a:pt x="634" y="275"/>
                    <a:pt x="634" y="275"/>
                  </a:cubicBezTo>
                  <a:close/>
                  <a:moveTo>
                    <a:pt x="632" y="266"/>
                  </a:moveTo>
                  <a:cubicBezTo>
                    <a:pt x="619" y="266"/>
                    <a:pt x="608" y="271"/>
                    <a:pt x="596" y="273"/>
                  </a:cubicBezTo>
                  <a:cubicBezTo>
                    <a:pt x="600" y="272"/>
                    <a:pt x="607" y="267"/>
                    <a:pt x="610" y="265"/>
                  </a:cubicBezTo>
                  <a:cubicBezTo>
                    <a:pt x="617" y="262"/>
                    <a:pt x="623" y="259"/>
                    <a:pt x="629" y="255"/>
                  </a:cubicBezTo>
                  <a:cubicBezTo>
                    <a:pt x="630" y="259"/>
                    <a:pt x="631" y="262"/>
                    <a:pt x="632" y="266"/>
                  </a:cubicBezTo>
                  <a:cubicBezTo>
                    <a:pt x="632" y="266"/>
                    <a:pt x="632" y="266"/>
                    <a:pt x="632" y="266"/>
                  </a:cubicBezTo>
                  <a:close/>
                  <a:moveTo>
                    <a:pt x="609" y="258"/>
                  </a:moveTo>
                  <a:cubicBezTo>
                    <a:pt x="604" y="260"/>
                    <a:pt x="594" y="260"/>
                    <a:pt x="589" y="263"/>
                  </a:cubicBezTo>
                  <a:cubicBezTo>
                    <a:pt x="601" y="257"/>
                    <a:pt x="613" y="251"/>
                    <a:pt x="624" y="244"/>
                  </a:cubicBezTo>
                  <a:cubicBezTo>
                    <a:pt x="625" y="243"/>
                    <a:pt x="624" y="241"/>
                    <a:pt x="623" y="242"/>
                  </a:cubicBezTo>
                  <a:cubicBezTo>
                    <a:pt x="611" y="242"/>
                    <a:pt x="600" y="247"/>
                    <a:pt x="589" y="250"/>
                  </a:cubicBezTo>
                  <a:cubicBezTo>
                    <a:pt x="578" y="253"/>
                    <a:pt x="600" y="245"/>
                    <a:pt x="602" y="245"/>
                  </a:cubicBezTo>
                  <a:cubicBezTo>
                    <a:pt x="609" y="243"/>
                    <a:pt x="614" y="240"/>
                    <a:pt x="620" y="237"/>
                  </a:cubicBezTo>
                  <a:cubicBezTo>
                    <a:pt x="621" y="236"/>
                    <a:pt x="620" y="235"/>
                    <a:pt x="619" y="235"/>
                  </a:cubicBezTo>
                  <a:cubicBezTo>
                    <a:pt x="605" y="237"/>
                    <a:pt x="589" y="240"/>
                    <a:pt x="576" y="245"/>
                  </a:cubicBezTo>
                  <a:cubicBezTo>
                    <a:pt x="590" y="240"/>
                    <a:pt x="605" y="236"/>
                    <a:pt x="620" y="230"/>
                  </a:cubicBezTo>
                  <a:cubicBezTo>
                    <a:pt x="620" y="230"/>
                    <a:pt x="620" y="230"/>
                    <a:pt x="620" y="230"/>
                  </a:cubicBezTo>
                  <a:cubicBezTo>
                    <a:pt x="623" y="237"/>
                    <a:pt x="626" y="245"/>
                    <a:pt x="629" y="253"/>
                  </a:cubicBezTo>
                  <a:cubicBezTo>
                    <a:pt x="622" y="255"/>
                    <a:pt x="615" y="257"/>
                    <a:pt x="609" y="258"/>
                  </a:cubicBezTo>
                  <a:close/>
                  <a:moveTo>
                    <a:pt x="619" y="228"/>
                  </a:moveTo>
                  <a:cubicBezTo>
                    <a:pt x="603" y="231"/>
                    <a:pt x="587" y="232"/>
                    <a:pt x="571" y="236"/>
                  </a:cubicBezTo>
                  <a:cubicBezTo>
                    <a:pt x="562" y="238"/>
                    <a:pt x="554" y="240"/>
                    <a:pt x="545" y="242"/>
                  </a:cubicBezTo>
                  <a:cubicBezTo>
                    <a:pt x="542" y="243"/>
                    <a:pt x="539" y="243"/>
                    <a:pt x="536" y="244"/>
                  </a:cubicBezTo>
                  <a:cubicBezTo>
                    <a:pt x="563" y="238"/>
                    <a:pt x="590" y="231"/>
                    <a:pt x="614" y="218"/>
                  </a:cubicBezTo>
                  <a:cubicBezTo>
                    <a:pt x="615" y="218"/>
                    <a:pt x="615" y="216"/>
                    <a:pt x="613" y="216"/>
                  </a:cubicBezTo>
                  <a:cubicBezTo>
                    <a:pt x="598" y="218"/>
                    <a:pt x="584" y="223"/>
                    <a:pt x="570" y="228"/>
                  </a:cubicBezTo>
                  <a:cubicBezTo>
                    <a:pt x="552" y="232"/>
                    <a:pt x="534" y="235"/>
                    <a:pt x="516" y="239"/>
                  </a:cubicBezTo>
                  <a:cubicBezTo>
                    <a:pt x="515" y="238"/>
                    <a:pt x="514" y="238"/>
                    <a:pt x="513" y="238"/>
                  </a:cubicBezTo>
                  <a:cubicBezTo>
                    <a:pt x="526" y="234"/>
                    <a:pt x="539" y="231"/>
                    <a:pt x="553" y="227"/>
                  </a:cubicBezTo>
                  <a:cubicBezTo>
                    <a:pt x="571" y="223"/>
                    <a:pt x="593" y="219"/>
                    <a:pt x="610" y="210"/>
                  </a:cubicBezTo>
                  <a:cubicBezTo>
                    <a:pt x="611" y="209"/>
                    <a:pt x="611" y="208"/>
                    <a:pt x="610" y="208"/>
                  </a:cubicBezTo>
                  <a:cubicBezTo>
                    <a:pt x="587" y="207"/>
                    <a:pt x="564" y="214"/>
                    <a:pt x="542" y="220"/>
                  </a:cubicBezTo>
                  <a:cubicBezTo>
                    <a:pt x="514" y="228"/>
                    <a:pt x="486" y="237"/>
                    <a:pt x="458" y="246"/>
                  </a:cubicBezTo>
                  <a:cubicBezTo>
                    <a:pt x="432" y="255"/>
                    <a:pt x="405" y="265"/>
                    <a:pt x="378" y="271"/>
                  </a:cubicBezTo>
                  <a:cubicBezTo>
                    <a:pt x="363" y="275"/>
                    <a:pt x="346" y="277"/>
                    <a:pt x="334" y="288"/>
                  </a:cubicBezTo>
                  <a:cubicBezTo>
                    <a:pt x="331" y="285"/>
                    <a:pt x="328" y="284"/>
                    <a:pt x="325" y="282"/>
                  </a:cubicBezTo>
                  <a:cubicBezTo>
                    <a:pt x="331" y="281"/>
                    <a:pt x="338" y="279"/>
                    <a:pt x="344" y="277"/>
                  </a:cubicBezTo>
                  <a:cubicBezTo>
                    <a:pt x="358" y="273"/>
                    <a:pt x="371" y="270"/>
                    <a:pt x="385" y="266"/>
                  </a:cubicBezTo>
                  <a:cubicBezTo>
                    <a:pt x="411" y="259"/>
                    <a:pt x="436" y="250"/>
                    <a:pt x="462" y="242"/>
                  </a:cubicBezTo>
                  <a:cubicBezTo>
                    <a:pt x="487" y="234"/>
                    <a:pt x="511" y="225"/>
                    <a:pt x="536" y="218"/>
                  </a:cubicBezTo>
                  <a:cubicBezTo>
                    <a:pt x="559" y="212"/>
                    <a:pt x="582" y="206"/>
                    <a:pt x="604" y="196"/>
                  </a:cubicBezTo>
                  <a:cubicBezTo>
                    <a:pt x="610" y="207"/>
                    <a:pt x="615" y="217"/>
                    <a:pt x="620" y="228"/>
                  </a:cubicBezTo>
                  <a:cubicBezTo>
                    <a:pt x="619" y="228"/>
                    <a:pt x="619" y="228"/>
                    <a:pt x="619" y="228"/>
                  </a:cubicBezTo>
                  <a:close/>
                  <a:moveTo>
                    <a:pt x="261" y="194"/>
                  </a:moveTo>
                  <a:cubicBezTo>
                    <a:pt x="265" y="193"/>
                    <a:pt x="269" y="191"/>
                    <a:pt x="269" y="191"/>
                  </a:cubicBezTo>
                  <a:cubicBezTo>
                    <a:pt x="275" y="189"/>
                    <a:pt x="281" y="187"/>
                    <a:pt x="287" y="185"/>
                  </a:cubicBezTo>
                  <a:cubicBezTo>
                    <a:pt x="301" y="181"/>
                    <a:pt x="316" y="178"/>
                    <a:pt x="330" y="175"/>
                  </a:cubicBezTo>
                  <a:cubicBezTo>
                    <a:pt x="355" y="170"/>
                    <a:pt x="381" y="165"/>
                    <a:pt x="404" y="154"/>
                  </a:cubicBezTo>
                  <a:cubicBezTo>
                    <a:pt x="405" y="153"/>
                    <a:pt x="404" y="151"/>
                    <a:pt x="403" y="152"/>
                  </a:cubicBezTo>
                  <a:cubicBezTo>
                    <a:pt x="380" y="155"/>
                    <a:pt x="358" y="161"/>
                    <a:pt x="336" y="167"/>
                  </a:cubicBezTo>
                  <a:cubicBezTo>
                    <a:pt x="323" y="170"/>
                    <a:pt x="311" y="173"/>
                    <a:pt x="298" y="176"/>
                  </a:cubicBezTo>
                  <a:cubicBezTo>
                    <a:pt x="289" y="178"/>
                    <a:pt x="279" y="182"/>
                    <a:pt x="269" y="184"/>
                  </a:cubicBezTo>
                  <a:cubicBezTo>
                    <a:pt x="270" y="183"/>
                    <a:pt x="271" y="182"/>
                    <a:pt x="271" y="182"/>
                  </a:cubicBezTo>
                  <a:cubicBezTo>
                    <a:pt x="274" y="181"/>
                    <a:pt x="276" y="180"/>
                    <a:pt x="275" y="181"/>
                  </a:cubicBezTo>
                  <a:cubicBezTo>
                    <a:pt x="282" y="178"/>
                    <a:pt x="288" y="176"/>
                    <a:pt x="295" y="174"/>
                  </a:cubicBezTo>
                  <a:cubicBezTo>
                    <a:pt x="307" y="169"/>
                    <a:pt x="319" y="166"/>
                    <a:pt x="330" y="163"/>
                  </a:cubicBezTo>
                  <a:cubicBezTo>
                    <a:pt x="352" y="157"/>
                    <a:pt x="376" y="154"/>
                    <a:pt x="397" y="145"/>
                  </a:cubicBezTo>
                  <a:cubicBezTo>
                    <a:pt x="403" y="150"/>
                    <a:pt x="408" y="155"/>
                    <a:pt x="413" y="161"/>
                  </a:cubicBezTo>
                  <a:cubicBezTo>
                    <a:pt x="388" y="164"/>
                    <a:pt x="363" y="172"/>
                    <a:pt x="337" y="178"/>
                  </a:cubicBezTo>
                  <a:cubicBezTo>
                    <a:pt x="323" y="181"/>
                    <a:pt x="309" y="184"/>
                    <a:pt x="295" y="186"/>
                  </a:cubicBezTo>
                  <a:cubicBezTo>
                    <a:pt x="283" y="189"/>
                    <a:pt x="273" y="194"/>
                    <a:pt x="261" y="197"/>
                  </a:cubicBezTo>
                  <a:cubicBezTo>
                    <a:pt x="260" y="197"/>
                    <a:pt x="260" y="197"/>
                    <a:pt x="259" y="197"/>
                  </a:cubicBezTo>
                  <a:cubicBezTo>
                    <a:pt x="260" y="196"/>
                    <a:pt x="260" y="195"/>
                    <a:pt x="261" y="194"/>
                  </a:cubicBezTo>
                  <a:close/>
                  <a:moveTo>
                    <a:pt x="344" y="154"/>
                  </a:moveTo>
                  <a:cubicBezTo>
                    <a:pt x="325" y="158"/>
                    <a:pt x="307" y="165"/>
                    <a:pt x="288" y="169"/>
                  </a:cubicBezTo>
                  <a:cubicBezTo>
                    <a:pt x="273" y="173"/>
                    <a:pt x="302" y="162"/>
                    <a:pt x="303" y="162"/>
                  </a:cubicBezTo>
                  <a:cubicBezTo>
                    <a:pt x="311" y="159"/>
                    <a:pt x="319" y="156"/>
                    <a:pt x="327" y="154"/>
                  </a:cubicBezTo>
                  <a:cubicBezTo>
                    <a:pt x="346" y="148"/>
                    <a:pt x="365" y="147"/>
                    <a:pt x="383" y="139"/>
                  </a:cubicBezTo>
                  <a:cubicBezTo>
                    <a:pt x="383" y="139"/>
                    <a:pt x="383" y="138"/>
                    <a:pt x="383" y="137"/>
                  </a:cubicBezTo>
                  <a:cubicBezTo>
                    <a:pt x="387" y="139"/>
                    <a:pt x="391" y="141"/>
                    <a:pt x="394" y="144"/>
                  </a:cubicBezTo>
                  <a:cubicBezTo>
                    <a:pt x="378" y="148"/>
                    <a:pt x="361" y="150"/>
                    <a:pt x="344" y="154"/>
                  </a:cubicBezTo>
                  <a:close/>
                  <a:moveTo>
                    <a:pt x="382" y="137"/>
                  </a:moveTo>
                  <a:cubicBezTo>
                    <a:pt x="360" y="138"/>
                    <a:pt x="338" y="144"/>
                    <a:pt x="316" y="148"/>
                  </a:cubicBezTo>
                  <a:cubicBezTo>
                    <a:pt x="330" y="141"/>
                    <a:pt x="345" y="136"/>
                    <a:pt x="361" y="135"/>
                  </a:cubicBezTo>
                  <a:cubicBezTo>
                    <a:pt x="369" y="134"/>
                    <a:pt x="376" y="135"/>
                    <a:pt x="382" y="137"/>
                  </a:cubicBezTo>
                  <a:cubicBezTo>
                    <a:pt x="382" y="137"/>
                    <a:pt x="382" y="137"/>
                    <a:pt x="382" y="137"/>
                  </a:cubicBezTo>
                  <a:close/>
                  <a:moveTo>
                    <a:pt x="309" y="152"/>
                  </a:moveTo>
                  <a:cubicBezTo>
                    <a:pt x="322" y="150"/>
                    <a:pt x="335" y="148"/>
                    <a:pt x="348" y="145"/>
                  </a:cubicBezTo>
                  <a:cubicBezTo>
                    <a:pt x="355" y="144"/>
                    <a:pt x="362" y="143"/>
                    <a:pt x="368" y="141"/>
                  </a:cubicBezTo>
                  <a:cubicBezTo>
                    <a:pt x="371" y="141"/>
                    <a:pt x="374" y="140"/>
                    <a:pt x="377" y="139"/>
                  </a:cubicBezTo>
                  <a:cubicBezTo>
                    <a:pt x="372" y="141"/>
                    <a:pt x="367" y="142"/>
                    <a:pt x="362" y="144"/>
                  </a:cubicBezTo>
                  <a:cubicBezTo>
                    <a:pt x="347" y="148"/>
                    <a:pt x="332" y="150"/>
                    <a:pt x="317" y="155"/>
                  </a:cubicBezTo>
                  <a:cubicBezTo>
                    <a:pt x="307" y="158"/>
                    <a:pt x="297" y="162"/>
                    <a:pt x="288" y="166"/>
                  </a:cubicBezTo>
                  <a:cubicBezTo>
                    <a:pt x="295" y="161"/>
                    <a:pt x="302" y="156"/>
                    <a:pt x="309" y="152"/>
                  </a:cubicBezTo>
                  <a:close/>
                  <a:moveTo>
                    <a:pt x="280" y="173"/>
                  </a:moveTo>
                  <a:cubicBezTo>
                    <a:pt x="301" y="170"/>
                    <a:pt x="320" y="163"/>
                    <a:pt x="339" y="157"/>
                  </a:cubicBezTo>
                  <a:cubicBezTo>
                    <a:pt x="350" y="154"/>
                    <a:pt x="360" y="153"/>
                    <a:pt x="371" y="151"/>
                  </a:cubicBezTo>
                  <a:cubicBezTo>
                    <a:pt x="373" y="150"/>
                    <a:pt x="376" y="150"/>
                    <a:pt x="378" y="149"/>
                  </a:cubicBezTo>
                  <a:cubicBezTo>
                    <a:pt x="361" y="154"/>
                    <a:pt x="342" y="158"/>
                    <a:pt x="325" y="162"/>
                  </a:cubicBezTo>
                  <a:cubicBezTo>
                    <a:pt x="308" y="167"/>
                    <a:pt x="291" y="173"/>
                    <a:pt x="274" y="179"/>
                  </a:cubicBezTo>
                  <a:cubicBezTo>
                    <a:pt x="276" y="177"/>
                    <a:pt x="278" y="175"/>
                    <a:pt x="280" y="173"/>
                  </a:cubicBezTo>
                  <a:close/>
                  <a:moveTo>
                    <a:pt x="265" y="189"/>
                  </a:moveTo>
                  <a:cubicBezTo>
                    <a:pt x="266" y="188"/>
                    <a:pt x="267" y="187"/>
                    <a:pt x="267" y="186"/>
                  </a:cubicBezTo>
                  <a:cubicBezTo>
                    <a:pt x="273" y="186"/>
                    <a:pt x="278" y="184"/>
                    <a:pt x="283" y="183"/>
                  </a:cubicBezTo>
                  <a:cubicBezTo>
                    <a:pt x="295" y="179"/>
                    <a:pt x="308" y="176"/>
                    <a:pt x="320" y="173"/>
                  </a:cubicBezTo>
                  <a:cubicBezTo>
                    <a:pt x="334" y="169"/>
                    <a:pt x="348" y="166"/>
                    <a:pt x="362" y="162"/>
                  </a:cubicBezTo>
                  <a:cubicBezTo>
                    <a:pt x="374" y="160"/>
                    <a:pt x="389" y="159"/>
                    <a:pt x="399" y="154"/>
                  </a:cubicBezTo>
                  <a:cubicBezTo>
                    <a:pt x="356" y="175"/>
                    <a:pt x="306" y="173"/>
                    <a:pt x="263" y="191"/>
                  </a:cubicBezTo>
                  <a:cubicBezTo>
                    <a:pt x="264" y="191"/>
                    <a:pt x="264" y="190"/>
                    <a:pt x="265" y="189"/>
                  </a:cubicBezTo>
                  <a:close/>
                  <a:moveTo>
                    <a:pt x="258" y="199"/>
                  </a:moveTo>
                  <a:cubicBezTo>
                    <a:pt x="264" y="199"/>
                    <a:pt x="271" y="197"/>
                    <a:pt x="278" y="194"/>
                  </a:cubicBezTo>
                  <a:cubicBezTo>
                    <a:pt x="291" y="190"/>
                    <a:pt x="303" y="187"/>
                    <a:pt x="317" y="184"/>
                  </a:cubicBezTo>
                  <a:cubicBezTo>
                    <a:pt x="349" y="178"/>
                    <a:pt x="382" y="167"/>
                    <a:pt x="415" y="163"/>
                  </a:cubicBezTo>
                  <a:cubicBezTo>
                    <a:pt x="416" y="164"/>
                    <a:pt x="418" y="166"/>
                    <a:pt x="420" y="168"/>
                  </a:cubicBezTo>
                  <a:cubicBezTo>
                    <a:pt x="420" y="168"/>
                    <a:pt x="420" y="168"/>
                    <a:pt x="420" y="168"/>
                  </a:cubicBezTo>
                  <a:cubicBezTo>
                    <a:pt x="391" y="174"/>
                    <a:pt x="363" y="180"/>
                    <a:pt x="335" y="187"/>
                  </a:cubicBezTo>
                  <a:cubicBezTo>
                    <a:pt x="308" y="195"/>
                    <a:pt x="281" y="203"/>
                    <a:pt x="253" y="207"/>
                  </a:cubicBezTo>
                  <a:cubicBezTo>
                    <a:pt x="254" y="204"/>
                    <a:pt x="256" y="202"/>
                    <a:pt x="258" y="199"/>
                  </a:cubicBezTo>
                  <a:close/>
                  <a:moveTo>
                    <a:pt x="459" y="124"/>
                  </a:moveTo>
                  <a:cubicBezTo>
                    <a:pt x="458" y="123"/>
                    <a:pt x="458" y="122"/>
                    <a:pt x="457" y="121"/>
                  </a:cubicBezTo>
                  <a:cubicBezTo>
                    <a:pt x="457" y="121"/>
                    <a:pt x="457" y="121"/>
                    <a:pt x="457" y="121"/>
                  </a:cubicBezTo>
                  <a:cubicBezTo>
                    <a:pt x="466" y="115"/>
                    <a:pt x="475" y="110"/>
                    <a:pt x="484" y="104"/>
                  </a:cubicBezTo>
                  <a:cubicBezTo>
                    <a:pt x="483" y="105"/>
                    <a:pt x="482" y="106"/>
                    <a:pt x="480" y="107"/>
                  </a:cubicBezTo>
                  <a:cubicBezTo>
                    <a:pt x="473" y="113"/>
                    <a:pt x="466" y="118"/>
                    <a:pt x="459" y="124"/>
                  </a:cubicBezTo>
                  <a:cubicBezTo>
                    <a:pt x="459" y="124"/>
                    <a:pt x="459" y="124"/>
                    <a:pt x="459" y="124"/>
                  </a:cubicBezTo>
                  <a:close/>
                  <a:moveTo>
                    <a:pt x="460" y="126"/>
                  </a:moveTo>
                  <a:cubicBezTo>
                    <a:pt x="469" y="122"/>
                    <a:pt x="477" y="117"/>
                    <a:pt x="486" y="113"/>
                  </a:cubicBezTo>
                  <a:cubicBezTo>
                    <a:pt x="477" y="118"/>
                    <a:pt x="469" y="124"/>
                    <a:pt x="462" y="130"/>
                  </a:cubicBezTo>
                  <a:cubicBezTo>
                    <a:pt x="462" y="129"/>
                    <a:pt x="461" y="127"/>
                    <a:pt x="460" y="126"/>
                  </a:cubicBezTo>
                  <a:cubicBezTo>
                    <a:pt x="460" y="126"/>
                    <a:pt x="460" y="126"/>
                    <a:pt x="460" y="126"/>
                  </a:cubicBezTo>
                  <a:close/>
                  <a:moveTo>
                    <a:pt x="488" y="118"/>
                  </a:moveTo>
                  <a:cubicBezTo>
                    <a:pt x="492" y="115"/>
                    <a:pt x="496" y="113"/>
                    <a:pt x="501" y="111"/>
                  </a:cubicBezTo>
                  <a:cubicBezTo>
                    <a:pt x="502" y="110"/>
                    <a:pt x="518" y="101"/>
                    <a:pt x="513" y="107"/>
                  </a:cubicBezTo>
                  <a:cubicBezTo>
                    <a:pt x="507" y="113"/>
                    <a:pt x="497" y="117"/>
                    <a:pt x="490" y="122"/>
                  </a:cubicBezTo>
                  <a:cubicBezTo>
                    <a:pt x="482" y="128"/>
                    <a:pt x="474" y="133"/>
                    <a:pt x="467" y="140"/>
                  </a:cubicBezTo>
                  <a:cubicBezTo>
                    <a:pt x="465" y="137"/>
                    <a:pt x="464" y="135"/>
                    <a:pt x="463" y="132"/>
                  </a:cubicBezTo>
                  <a:cubicBezTo>
                    <a:pt x="471" y="127"/>
                    <a:pt x="479" y="122"/>
                    <a:pt x="488" y="118"/>
                  </a:cubicBezTo>
                  <a:close/>
                  <a:moveTo>
                    <a:pt x="468" y="142"/>
                  </a:moveTo>
                  <a:cubicBezTo>
                    <a:pt x="480" y="135"/>
                    <a:pt x="493" y="129"/>
                    <a:pt x="505" y="122"/>
                  </a:cubicBezTo>
                  <a:cubicBezTo>
                    <a:pt x="511" y="119"/>
                    <a:pt x="518" y="116"/>
                    <a:pt x="524" y="113"/>
                  </a:cubicBezTo>
                  <a:cubicBezTo>
                    <a:pt x="519" y="115"/>
                    <a:pt x="513" y="121"/>
                    <a:pt x="508" y="125"/>
                  </a:cubicBezTo>
                  <a:cubicBezTo>
                    <a:pt x="501" y="130"/>
                    <a:pt x="493" y="135"/>
                    <a:pt x="485" y="140"/>
                  </a:cubicBezTo>
                  <a:cubicBezTo>
                    <a:pt x="481" y="143"/>
                    <a:pt x="476" y="145"/>
                    <a:pt x="471" y="148"/>
                  </a:cubicBezTo>
                  <a:cubicBezTo>
                    <a:pt x="471" y="148"/>
                    <a:pt x="470" y="147"/>
                    <a:pt x="470" y="146"/>
                  </a:cubicBezTo>
                  <a:cubicBezTo>
                    <a:pt x="469" y="145"/>
                    <a:pt x="468" y="143"/>
                    <a:pt x="468" y="142"/>
                  </a:cubicBezTo>
                  <a:cubicBezTo>
                    <a:pt x="468" y="142"/>
                    <a:pt x="468" y="142"/>
                    <a:pt x="468" y="142"/>
                  </a:cubicBezTo>
                  <a:close/>
                  <a:moveTo>
                    <a:pt x="474" y="149"/>
                  </a:moveTo>
                  <a:cubicBezTo>
                    <a:pt x="475" y="150"/>
                    <a:pt x="476" y="149"/>
                    <a:pt x="477" y="147"/>
                  </a:cubicBezTo>
                  <a:cubicBezTo>
                    <a:pt x="480" y="145"/>
                    <a:pt x="484" y="144"/>
                    <a:pt x="487" y="142"/>
                  </a:cubicBezTo>
                  <a:cubicBezTo>
                    <a:pt x="494" y="138"/>
                    <a:pt x="501" y="134"/>
                    <a:pt x="508" y="130"/>
                  </a:cubicBezTo>
                  <a:cubicBezTo>
                    <a:pt x="514" y="128"/>
                    <a:pt x="520" y="125"/>
                    <a:pt x="526" y="122"/>
                  </a:cubicBezTo>
                  <a:cubicBezTo>
                    <a:pt x="531" y="119"/>
                    <a:pt x="531" y="120"/>
                    <a:pt x="526" y="124"/>
                  </a:cubicBezTo>
                  <a:cubicBezTo>
                    <a:pt x="522" y="127"/>
                    <a:pt x="518" y="130"/>
                    <a:pt x="514" y="133"/>
                  </a:cubicBezTo>
                  <a:cubicBezTo>
                    <a:pt x="510" y="136"/>
                    <a:pt x="507" y="138"/>
                    <a:pt x="503" y="141"/>
                  </a:cubicBezTo>
                  <a:cubicBezTo>
                    <a:pt x="500" y="142"/>
                    <a:pt x="498" y="143"/>
                    <a:pt x="496" y="145"/>
                  </a:cubicBezTo>
                  <a:cubicBezTo>
                    <a:pt x="494" y="145"/>
                    <a:pt x="492" y="145"/>
                    <a:pt x="491" y="146"/>
                  </a:cubicBezTo>
                  <a:cubicBezTo>
                    <a:pt x="483" y="150"/>
                    <a:pt x="479" y="157"/>
                    <a:pt x="473" y="150"/>
                  </a:cubicBezTo>
                  <a:cubicBezTo>
                    <a:pt x="473" y="150"/>
                    <a:pt x="474" y="150"/>
                    <a:pt x="474" y="149"/>
                  </a:cubicBezTo>
                  <a:close/>
                  <a:moveTo>
                    <a:pt x="501" y="144"/>
                  </a:moveTo>
                  <a:cubicBezTo>
                    <a:pt x="501" y="144"/>
                    <a:pt x="502" y="144"/>
                    <a:pt x="502" y="144"/>
                  </a:cubicBezTo>
                  <a:cubicBezTo>
                    <a:pt x="505" y="142"/>
                    <a:pt x="507" y="141"/>
                    <a:pt x="510" y="140"/>
                  </a:cubicBezTo>
                  <a:cubicBezTo>
                    <a:pt x="515" y="137"/>
                    <a:pt x="521" y="135"/>
                    <a:pt x="526" y="132"/>
                  </a:cubicBezTo>
                  <a:cubicBezTo>
                    <a:pt x="529" y="131"/>
                    <a:pt x="550" y="119"/>
                    <a:pt x="539" y="130"/>
                  </a:cubicBezTo>
                  <a:cubicBezTo>
                    <a:pt x="532" y="138"/>
                    <a:pt x="522" y="143"/>
                    <a:pt x="514" y="149"/>
                  </a:cubicBezTo>
                  <a:cubicBezTo>
                    <a:pt x="509" y="147"/>
                    <a:pt x="504" y="146"/>
                    <a:pt x="500" y="145"/>
                  </a:cubicBezTo>
                  <a:cubicBezTo>
                    <a:pt x="501" y="145"/>
                    <a:pt x="501" y="145"/>
                    <a:pt x="501" y="144"/>
                  </a:cubicBezTo>
                  <a:close/>
                  <a:moveTo>
                    <a:pt x="542" y="139"/>
                  </a:moveTo>
                  <a:cubicBezTo>
                    <a:pt x="555" y="133"/>
                    <a:pt x="545" y="141"/>
                    <a:pt x="540" y="145"/>
                  </a:cubicBezTo>
                  <a:cubicBezTo>
                    <a:pt x="535" y="148"/>
                    <a:pt x="529" y="151"/>
                    <a:pt x="524" y="155"/>
                  </a:cubicBezTo>
                  <a:cubicBezTo>
                    <a:pt x="522" y="153"/>
                    <a:pt x="520" y="152"/>
                    <a:pt x="518" y="151"/>
                  </a:cubicBezTo>
                  <a:cubicBezTo>
                    <a:pt x="526" y="147"/>
                    <a:pt x="534" y="143"/>
                    <a:pt x="542" y="139"/>
                  </a:cubicBezTo>
                  <a:close/>
                  <a:moveTo>
                    <a:pt x="527" y="157"/>
                  </a:moveTo>
                  <a:cubicBezTo>
                    <a:pt x="537" y="154"/>
                    <a:pt x="552" y="150"/>
                    <a:pt x="557" y="144"/>
                  </a:cubicBezTo>
                  <a:cubicBezTo>
                    <a:pt x="551" y="151"/>
                    <a:pt x="541" y="156"/>
                    <a:pt x="534" y="162"/>
                  </a:cubicBezTo>
                  <a:cubicBezTo>
                    <a:pt x="532" y="160"/>
                    <a:pt x="530" y="158"/>
                    <a:pt x="527" y="157"/>
                  </a:cubicBezTo>
                  <a:close/>
                  <a:moveTo>
                    <a:pt x="540" y="174"/>
                  </a:moveTo>
                  <a:cubicBezTo>
                    <a:pt x="540" y="173"/>
                    <a:pt x="540" y="172"/>
                    <a:pt x="540" y="171"/>
                  </a:cubicBezTo>
                  <a:cubicBezTo>
                    <a:pt x="546" y="169"/>
                    <a:pt x="552" y="167"/>
                    <a:pt x="558" y="165"/>
                  </a:cubicBezTo>
                  <a:cubicBezTo>
                    <a:pt x="552" y="168"/>
                    <a:pt x="546" y="171"/>
                    <a:pt x="540" y="174"/>
                  </a:cubicBezTo>
                  <a:close/>
                  <a:moveTo>
                    <a:pt x="520" y="188"/>
                  </a:moveTo>
                  <a:cubicBezTo>
                    <a:pt x="521" y="188"/>
                    <a:pt x="522" y="189"/>
                    <a:pt x="523" y="189"/>
                  </a:cubicBezTo>
                  <a:cubicBezTo>
                    <a:pt x="521" y="189"/>
                    <a:pt x="520" y="190"/>
                    <a:pt x="518" y="189"/>
                  </a:cubicBezTo>
                  <a:cubicBezTo>
                    <a:pt x="519" y="189"/>
                    <a:pt x="519" y="188"/>
                    <a:pt x="520" y="188"/>
                  </a:cubicBezTo>
                  <a:close/>
                  <a:moveTo>
                    <a:pt x="514" y="183"/>
                  </a:moveTo>
                  <a:cubicBezTo>
                    <a:pt x="514" y="184"/>
                    <a:pt x="515" y="184"/>
                    <a:pt x="516" y="185"/>
                  </a:cubicBezTo>
                  <a:cubicBezTo>
                    <a:pt x="514" y="185"/>
                    <a:pt x="513" y="185"/>
                    <a:pt x="514" y="183"/>
                  </a:cubicBezTo>
                  <a:close/>
                  <a:moveTo>
                    <a:pt x="507" y="177"/>
                  </a:moveTo>
                  <a:cubicBezTo>
                    <a:pt x="508" y="178"/>
                    <a:pt x="510" y="179"/>
                    <a:pt x="511" y="180"/>
                  </a:cubicBezTo>
                  <a:cubicBezTo>
                    <a:pt x="507" y="182"/>
                    <a:pt x="501" y="184"/>
                    <a:pt x="507" y="179"/>
                  </a:cubicBezTo>
                  <a:cubicBezTo>
                    <a:pt x="507" y="178"/>
                    <a:pt x="507" y="178"/>
                    <a:pt x="507" y="177"/>
                  </a:cubicBezTo>
                  <a:close/>
                  <a:moveTo>
                    <a:pt x="506" y="177"/>
                  </a:moveTo>
                  <a:cubicBezTo>
                    <a:pt x="503" y="177"/>
                    <a:pt x="501" y="178"/>
                    <a:pt x="499" y="179"/>
                  </a:cubicBezTo>
                  <a:cubicBezTo>
                    <a:pt x="499" y="177"/>
                    <a:pt x="500" y="175"/>
                    <a:pt x="500" y="173"/>
                  </a:cubicBezTo>
                  <a:cubicBezTo>
                    <a:pt x="502" y="174"/>
                    <a:pt x="504" y="175"/>
                    <a:pt x="506" y="176"/>
                  </a:cubicBezTo>
                  <a:cubicBezTo>
                    <a:pt x="506" y="176"/>
                    <a:pt x="506" y="177"/>
                    <a:pt x="506" y="177"/>
                  </a:cubicBezTo>
                  <a:cubicBezTo>
                    <a:pt x="506" y="177"/>
                    <a:pt x="506" y="177"/>
                    <a:pt x="506" y="177"/>
                  </a:cubicBezTo>
                  <a:close/>
                  <a:moveTo>
                    <a:pt x="498" y="180"/>
                  </a:moveTo>
                  <a:cubicBezTo>
                    <a:pt x="501" y="179"/>
                    <a:pt x="504" y="178"/>
                    <a:pt x="500" y="182"/>
                  </a:cubicBezTo>
                  <a:cubicBezTo>
                    <a:pt x="500" y="182"/>
                    <a:pt x="500" y="182"/>
                    <a:pt x="500" y="182"/>
                  </a:cubicBezTo>
                  <a:cubicBezTo>
                    <a:pt x="499" y="181"/>
                    <a:pt x="499" y="181"/>
                    <a:pt x="498" y="181"/>
                  </a:cubicBezTo>
                  <a:cubicBezTo>
                    <a:pt x="498" y="181"/>
                    <a:pt x="498" y="181"/>
                    <a:pt x="498" y="180"/>
                  </a:cubicBezTo>
                  <a:close/>
                  <a:moveTo>
                    <a:pt x="508" y="186"/>
                  </a:moveTo>
                  <a:cubicBezTo>
                    <a:pt x="508" y="186"/>
                    <a:pt x="508" y="186"/>
                    <a:pt x="508" y="186"/>
                  </a:cubicBezTo>
                  <a:cubicBezTo>
                    <a:pt x="508" y="186"/>
                    <a:pt x="507" y="186"/>
                    <a:pt x="507" y="186"/>
                  </a:cubicBezTo>
                  <a:cubicBezTo>
                    <a:pt x="505" y="185"/>
                    <a:pt x="504" y="184"/>
                    <a:pt x="502" y="183"/>
                  </a:cubicBezTo>
                  <a:cubicBezTo>
                    <a:pt x="506" y="183"/>
                    <a:pt x="511" y="183"/>
                    <a:pt x="508" y="186"/>
                  </a:cubicBezTo>
                  <a:close/>
                  <a:moveTo>
                    <a:pt x="515" y="190"/>
                  </a:moveTo>
                  <a:cubicBezTo>
                    <a:pt x="514" y="189"/>
                    <a:pt x="512" y="188"/>
                    <a:pt x="511" y="187"/>
                  </a:cubicBezTo>
                  <a:cubicBezTo>
                    <a:pt x="515" y="186"/>
                    <a:pt x="519" y="185"/>
                    <a:pt x="515" y="190"/>
                  </a:cubicBezTo>
                  <a:close/>
                  <a:moveTo>
                    <a:pt x="582" y="171"/>
                  </a:moveTo>
                  <a:cubicBezTo>
                    <a:pt x="574" y="174"/>
                    <a:pt x="563" y="181"/>
                    <a:pt x="554" y="185"/>
                  </a:cubicBezTo>
                  <a:cubicBezTo>
                    <a:pt x="544" y="190"/>
                    <a:pt x="534" y="194"/>
                    <a:pt x="525" y="200"/>
                  </a:cubicBezTo>
                  <a:cubicBezTo>
                    <a:pt x="524" y="197"/>
                    <a:pt x="521" y="194"/>
                    <a:pt x="519" y="192"/>
                  </a:cubicBezTo>
                  <a:cubicBezTo>
                    <a:pt x="540" y="189"/>
                    <a:pt x="561" y="177"/>
                    <a:pt x="582" y="171"/>
                  </a:cubicBezTo>
                  <a:close/>
                  <a:moveTo>
                    <a:pt x="526" y="203"/>
                  </a:moveTo>
                  <a:cubicBezTo>
                    <a:pt x="539" y="198"/>
                    <a:pt x="551" y="192"/>
                    <a:pt x="564" y="187"/>
                  </a:cubicBezTo>
                  <a:cubicBezTo>
                    <a:pt x="571" y="184"/>
                    <a:pt x="577" y="182"/>
                    <a:pt x="584" y="180"/>
                  </a:cubicBezTo>
                  <a:cubicBezTo>
                    <a:pt x="579" y="182"/>
                    <a:pt x="573" y="187"/>
                    <a:pt x="568" y="190"/>
                  </a:cubicBezTo>
                  <a:cubicBezTo>
                    <a:pt x="556" y="195"/>
                    <a:pt x="543" y="202"/>
                    <a:pt x="531" y="206"/>
                  </a:cubicBezTo>
                  <a:cubicBezTo>
                    <a:pt x="529" y="207"/>
                    <a:pt x="528" y="207"/>
                    <a:pt x="527" y="208"/>
                  </a:cubicBezTo>
                  <a:cubicBezTo>
                    <a:pt x="527" y="207"/>
                    <a:pt x="527" y="207"/>
                    <a:pt x="527" y="207"/>
                  </a:cubicBezTo>
                  <a:cubicBezTo>
                    <a:pt x="526" y="205"/>
                    <a:pt x="526" y="204"/>
                    <a:pt x="526" y="203"/>
                  </a:cubicBezTo>
                  <a:close/>
                  <a:moveTo>
                    <a:pt x="501" y="217"/>
                  </a:moveTo>
                  <a:cubicBezTo>
                    <a:pt x="501" y="218"/>
                    <a:pt x="502" y="218"/>
                    <a:pt x="502" y="218"/>
                  </a:cubicBezTo>
                  <a:cubicBezTo>
                    <a:pt x="479" y="228"/>
                    <a:pt x="455" y="235"/>
                    <a:pt x="431" y="242"/>
                  </a:cubicBezTo>
                  <a:cubicBezTo>
                    <a:pt x="442" y="238"/>
                    <a:pt x="453" y="234"/>
                    <a:pt x="464" y="231"/>
                  </a:cubicBezTo>
                  <a:cubicBezTo>
                    <a:pt x="472" y="228"/>
                    <a:pt x="479" y="225"/>
                    <a:pt x="486" y="222"/>
                  </a:cubicBezTo>
                  <a:cubicBezTo>
                    <a:pt x="490" y="220"/>
                    <a:pt x="495" y="219"/>
                    <a:pt x="499" y="218"/>
                  </a:cubicBezTo>
                  <a:cubicBezTo>
                    <a:pt x="499" y="218"/>
                    <a:pt x="500" y="218"/>
                    <a:pt x="501" y="217"/>
                  </a:cubicBezTo>
                  <a:close/>
                  <a:moveTo>
                    <a:pt x="464" y="228"/>
                  </a:moveTo>
                  <a:cubicBezTo>
                    <a:pt x="443" y="236"/>
                    <a:pt x="422" y="242"/>
                    <a:pt x="401" y="249"/>
                  </a:cubicBezTo>
                  <a:cubicBezTo>
                    <a:pt x="380" y="256"/>
                    <a:pt x="359" y="262"/>
                    <a:pt x="337" y="268"/>
                  </a:cubicBezTo>
                  <a:cubicBezTo>
                    <a:pt x="330" y="270"/>
                    <a:pt x="317" y="272"/>
                    <a:pt x="311" y="275"/>
                  </a:cubicBezTo>
                  <a:cubicBezTo>
                    <a:pt x="320" y="270"/>
                    <a:pt x="332" y="267"/>
                    <a:pt x="342" y="264"/>
                  </a:cubicBezTo>
                  <a:cubicBezTo>
                    <a:pt x="357" y="258"/>
                    <a:pt x="372" y="252"/>
                    <a:pt x="388" y="246"/>
                  </a:cubicBezTo>
                  <a:cubicBezTo>
                    <a:pt x="423" y="237"/>
                    <a:pt x="457" y="226"/>
                    <a:pt x="491" y="213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4" y="214"/>
                    <a:pt x="496" y="215"/>
                    <a:pt x="498" y="216"/>
                  </a:cubicBezTo>
                  <a:cubicBezTo>
                    <a:pt x="487" y="219"/>
                    <a:pt x="475" y="224"/>
                    <a:pt x="464" y="228"/>
                  </a:cubicBezTo>
                  <a:close/>
                  <a:moveTo>
                    <a:pt x="421" y="235"/>
                  </a:moveTo>
                  <a:cubicBezTo>
                    <a:pt x="433" y="231"/>
                    <a:pt x="445" y="227"/>
                    <a:pt x="457" y="222"/>
                  </a:cubicBezTo>
                  <a:cubicBezTo>
                    <a:pt x="466" y="218"/>
                    <a:pt x="476" y="216"/>
                    <a:pt x="485" y="213"/>
                  </a:cubicBezTo>
                  <a:cubicBezTo>
                    <a:pt x="476" y="216"/>
                    <a:pt x="466" y="220"/>
                    <a:pt x="456" y="224"/>
                  </a:cubicBezTo>
                  <a:cubicBezTo>
                    <a:pt x="444" y="228"/>
                    <a:pt x="433" y="232"/>
                    <a:pt x="421" y="235"/>
                  </a:cubicBezTo>
                  <a:close/>
                  <a:moveTo>
                    <a:pt x="443" y="225"/>
                  </a:moveTo>
                  <a:cubicBezTo>
                    <a:pt x="425" y="232"/>
                    <a:pt x="407" y="237"/>
                    <a:pt x="389" y="243"/>
                  </a:cubicBezTo>
                  <a:cubicBezTo>
                    <a:pt x="387" y="244"/>
                    <a:pt x="385" y="244"/>
                    <a:pt x="384" y="245"/>
                  </a:cubicBezTo>
                  <a:cubicBezTo>
                    <a:pt x="364" y="250"/>
                    <a:pt x="345" y="256"/>
                    <a:pt x="326" y="262"/>
                  </a:cubicBezTo>
                  <a:cubicBezTo>
                    <a:pt x="316" y="266"/>
                    <a:pt x="305" y="269"/>
                    <a:pt x="295" y="272"/>
                  </a:cubicBezTo>
                  <a:cubicBezTo>
                    <a:pt x="290" y="273"/>
                    <a:pt x="302" y="269"/>
                    <a:pt x="302" y="269"/>
                  </a:cubicBezTo>
                  <a:cubicBezTo>
                    <a:pt x="306" y="268"/>
                    <a:pt x="311" y="267"/>
                    <a:pt x="315" y="265"/>
                  </a:cubicBezTo>
                  <a:cubicBezTo>
                    <a:pt x="356" y="250"/>
                    <a:pt x="397" y="234"/>
                    <a:pt x="438" y="219"/>
                  </a:cubicBezTo>
                  <a:cubicBezTo>
                    <a:pt x="446" y="216"/>
                    <a:pt x="454" y="212"/>
                    <a:pt x="463" y="210"/>
                  </a:cubicBezTo>
                  <a:cubicBezTo>
                    <a:pt x="464" y="210"/>
                    <a:pt x="465" y="209"/>
                    <a:pt x="466" y="209"/>
                  </a:cubicBezTo>
                  <a:cubicBezTo>
                    <a:pt x="466" y="209"/>
                    <a:pt x="467" y="209"/>
                    <a:pt x="468" y="209"/>
                  </a:cubicBezTo>
                  <a:cubicBezTo>
                    <a:pt x="468" y="209"/>
                    <a:pt x="469" y="208"/>
                    <a:pt x="470" y="208"/>
                  </a:cubicBezTo>
                  <a:cubicBezTo>
                    <a:pt x="473" y="208"/>
                    <a:pt x="475" y="207"/>
                    <a:pt x="478" y="207"/>
                  </a:cubicBezTo>
                  <a:cubicBezTo>
                    <a:pt x="481" y="208"/>
                    <a:pt x="484" y="210"/>
                    <a:pt x="487" y="211"/>
                  </a:cubicBezTo>
                  <a:cubicBezTo>
                    <a:pt x="472" y="213"/>
                    <a:pt x="457" y="220"/>
                    <a:pt x="443" y="225"/>
                  </a:cubicBezTo>
                  <a:close/>
                  <a:moveTo>
                    <a:pt x="471" y="206"/>
                  </a:moveTo>
                  <a:cubicBezTo>
                    <a:pt x="468" y="206"/>
                    <a:pt x="465" y="207"/>
                    <a:pt x="463" y="207"/>
                  </a:cubicBezTo>
                  <a:cubicBezTo>
                    <a:pt x="442" y="211"/>
                    <a:pt x="421" y="219"/>
                    <a:pt x="401" y="226"/>
                  </a:cubicBezTo>
                  <a:cubicBezTo>
                    <a:pt x="384" y="232"/>
                    <a:pt x="367" y="237"/>
                    <a:pt x="350" y="242"/>
                  </a:cubicBezTo>
                  <a:cubicBezTo>
                    <a:pt x="357" y="240"/>
                    <a:pt x="365" y="237"/>
                    <a:pt x="373" y="234"/>
                  </a:cubicBezTo>
                  <a:cubicBezTo>
                    <a:pt x="403" y="225"/>
                    <a:pt x="434" y="213"/>
                    <a:pt x="461" y="199"/>
                  </a:cubicBezTo>
                  <a:cubicBezTo>
                    <a:pt x="466" y="201"/>
                    <a:pt x="470" y="203"/>
                    <a:pt x="474" y="205"/>
                  </a:cubicBezTo>
                  <a:cubicBezTo>
                    <a:pt x="473" y="205"/>
                    <a:pt x="472" y="206"/>
                    <a:pt x="471" y="206"/>
                  </a:cubicBezTo>
                  <a:close/>
                  <a:moveTo>
                    <a:pt x="367" y="226"/>
                  </a:moveTo>
                  <a:cubicBezTo>
                    <a:pt x="350" y="231"/>
                    <a:pt x="333" y="236"/>
                    <a:pt x="315" y="241"/>
                  </a:cubicBezTo>
                  <a:cubicBezTo>
                    <a:pt x="299" y="245"/>
                    <a:pt x="284" y="252"/>
                    <a:pt x="269" y="257"/>
                  </a:cubicBezTo>
                  <a:cubicBezTo>
                    <a:pt x="262" y="259"/>
                    <a:pt x="252" y="263"/>
                    <a:pt x="270" y="256"/>
                  </a:cubicBezTo>
                  <a:cubicBezTo>
                    <a:pt x="278" y="253"/>
                    <a:pt x="286" y="250"/>
                    <a:pt x="294" y="247"/>
                  </a:cubicBezTo>
                  <a:cubicBezTo>
                    <a:pt x="311" y="242"/>
                    <a:pt x="327" y="236"/>
                    <a:pt x="344" y="230"/>
                  </a:cubicBezTo>
                  <a:cubicBezTo>
                    <a:pt x="378" y="217"/>
                    <a:pt x="411" y="203"/>
                    <a:pt x="445" y="191"/>
                  </a:cubicBezTo>
                  <a:cubicBezTo>
                    <a:pt x="450" y="193"/>
                    <a:pt x="454" y="196"/>
                    <a:pt x="459" y="198"/>
                  </a:cubicBezTo>
                  <a:cubicBezTo>
                    <a:pt x="429" y="209"/>
                    <a:pt x="398" y="217"/>
                    <a:pt x="367" y="226"/>
                  </a:cubicBezTo>
                  <a:close/>
                  <a:moveTo>
                    <a:pt x="350" y="217"/>
                  </a:moveTo>
                  <a:cubicBezTo>
                    <a:pt x="319" y="226"/>
                    <a:pt x="289" y="239"/>
                    <a:pt x="259" y="246"/>
                  </a:cubicBezTo>
                  <a:cubicBezTo>
                    <a:pt x="241" y="251"/>
                    <a:pt x="267" y="243"/>
                    <a:pt x="271" y="241"/>
                  </a:cubicBezTo>
                  <a:cubicBezTo>
                    <a:pt x="278" y="239"/>
                    <a:pt x="286" y="237"/>
                    <a:pt x="294" y="235"/>
                  </a:cubicBezTo>
                  <a:cubicBezTo>
                    <a:pt x="310" y="230"/>
                    <a:pt x="326" y="223"/>
                    <a:pt x="342" y="218"/>
                  </a:cubicBezTo>
                  <a:cubicBezTo>
                    <a:pt x="374" y="208"/>
                    <a:pt x="405" y="199"/>
                    <a:pt x="435" y="185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37" y="185"/>
                    <a:pt x="439" y="186"/>
                    <a:pt x="441" y="188"/>
                  </a:cubicBezTo>
                  <a:cubicBezTo>
                    <a:pt x="442" y="188"/>
                    <a:pt x="442" y="188"/>
                    <a:pt x="443" y="189"/>
                  </a:cubicBezTo>
                  <a:cubicBezTo>
                    <a:pt x="412" y="199"/>
                    <a:pt x="381" y="208"/>
                    <a:pt x="350" y="217"/>
                  </a:cubicBezTo>
                  <a:close/>
                  <a:moveTo>
                    <a:pt x="434" y="183"/>
                  </a:moveTo>
                  <a:cubicBezTo>
                    <a:pt x="402" y="188"/>
                    <a:pt x="372" y="200"/>
                    <a:pt x="341" y="209"/>
                  </a:cubicBezTo>
                  <a:cubicBezTo>
                    <a:pt x="336" y="210"/>
                    <a:pt x="331" y="211"/>
                    <a:pt x="327" y="213"/>
                  </a:cubicBezTo>
                  <a:cubicBezTo>
                    <a:pt x="330" y="212"/>
                    <a:pt x="334" y="210"/>
                    <a:pt x="338" y="209"/>
                  </a:cubicBezTo>
                  <a:cubicBezTo>
                    <a:pt x="368" y="200"/>
                    <a:pt x="398" y="191"/>
                    <a:pt x="427" y="178"/>
                  </a:cubicBezTo>
                  <a:cubicBezTo>
                    <a:pt x="429" y="177"/>
                    <a:pt x="428" y="176"/>
                    <a:pt x="426" y="176"/>
                  </a:cubicBezTo>
                  <a:cubicBezTo>
                    <a:pt x="397" y="180"/>
                    <a:pt x="369" y="190"/>
                    <a:pt x="340" y="199"/>
                  </a:cubicBezTo>
                  <a:cubicBezTo>
                    <a:pt x="324" y="204"/>
                    <a:pt x="307" y="208"/>
                    <a:pt x="290" y="213"/>
                  </a:cubicBezTo>
                  <a:cubicBezTo>
                    <a:pt x="277" y="217"/>
                    <a:pt x="259" y="219"/>
                    <a:pt x="247" y="225"/>
                  </a:cubicBezTo>
                  <a:cubicBezTo>
                    <a:pt x="247" y="225"/>
                    <a:pt x="247" y="225"/>
                    <a:pt x="247" y="225"/>
                  </a:cubicBezTo>
                  <a:cubicBezTo>
                    <a:pt x="272" y="211"/>
                    <a:pt x="305" y="207"/>
                    <a:pt x="332" y="197"/>
                  </a:cubicBezTo>
                  <a:cubicBezTo>
                    <a:pt x="348" y="192"/>
                    <a:pt x="363" y="186"/>
                    <a:pt x="379" y="182"/>
                  </a:cubicBezTo>
                  <a:cubicBezTo>
                    <a:pt x="393" y="178"/>
                    <a:pt x="407" y="175"/>
                    <a:pt x="420" y="170"/>
                  </a:cubicBezTo>
                  <a:cubicBezTo>
                    <a:pt x="421" y="170"/>
                    <a:pt x="421" y="170"/>
                    <a:pt x="421" y="169"/>
                  </a:cubicBezTo>
                  <a:cubicBezTo>
                    <a:pt x="425" y="174"/>
                    <a:pt x="430" y="179"/>
                    <a:pt x="434" y="183"/>
                  </a:cubicBezTo>
                  <a:cubicBezTo>
                    <a:pt x="434" y="183"/>
                    <a:pt x="434" y="183"/>
                    <a:pt x="434" y="183"/>
                  </a:cubicBezTo>
                  <a:close/>
                  <a:moveTo>
                    <a:pt x="246" y="227"/>
                  </a:moveTo>
                  <a:cubicBezTo>
                    <a:pt x="276" y="219"/>
                    <a:pt x="306" y="211"/>
                    <a:pt x="335" y="203"/>
                  </a:cubicBezTo>
                  <a:cubicBezTo>
                    <a:pt x="351" y="198"/>
                    <a:pt x="366" y="193"/>
                    <a:pt x="382" y="188"/>
                  </a:cubicBezTo>
                  <a:cubicBezTo>
                    <a:pt x="394" y="185"/>
                    <a:pt x="412" y="182"/>
                    <a:pt x="421" y="178"/>
                  </a:cubicBezTo>
                  <a:cubicBezTo>
                    <a:pt x="393" y="191"/>
                    <a:pt x="362" y="199"/>
                    <a:pt x="332" y="209"/>
                  </a:cubicBezTo>
                  <a:cubicBezTo>
                    <a:pt x="305" y="217"/>
                    <a:pt x="278" y="227"/>
                    <a:pt x="250" y="235"/>
                  </a:cubicBezTo>
                  <a:cubicBezTo>
                    <a:pt x="248" y="235"/>
                    <a:pt x="247" y="235"/>
                    <a:pt x="246" y="236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6" y="233"/>
                    <a:pt x="246" y="230"/>
                    <a:pt x="246" y="227"/>
                  </a:cubicBezTo>
                  <a:close/>
                  <a:moveTo>
                    <a:pt x="252" y="209"/>
                  </a:moveTo>
                  <a:cubicBezTo>
                    <a:pt x="280" y="205"/>
                    <a:pt x="308" y="197"/>
                    <a:pt x="336" y="189"/>
                  </a:cubicBezTo>
                  <a:cubicBezTo>
                    <a:pt x="351" y="185"/>
                    <a:pt x="367" y="182"/>
                    <a:pt x="383" y="178"/>
                  </a:cubicBezTo>
                  <a:cubicBezTo>
                    <a:pt x="388" y="177"/>
                    <a:pt x="393" y="176"/>
                    <a:pt x="399" y="175"/>
                  </a:cubicBezTo>
                  <a:cubicBezTo>
                    <a:pt x="387" y="178"/>
                    <a:pt x="375" y="180"/>
                    <a:pt x="363" y="184"/>
                  </a:cubicBezTo>
                  <a:cubicBezTo>
                    <a:pt x="347" y="189"/>
                    <a:pt x="331" y="195"/>
                    <a:pt x="315" y="201"/>
                  </a:cubicBezTo>
                  <a:cubicBezTo>
                    <a:pt x="293" y="208"/>
                    <a:pt x="269" y="212"/>
                    <a:pt x="247" y="223"/>
                  </a:cubicBezTo>
                  <a:cubicBezTo>
                    <a:pt x="248" y="218"/>
                    <a:pt x="250" y="214"/>
                    <a:pt x="252" y="209"/>
                  </a:cubicBezTo>
                  <a:close/>
                  <a:moveTo>
                    <a:pt x="336" y="212"/>
                  </a:moveTo>
                  <a:cubicBezTo>
                    <a:pt x="352" y="208"/>
                    <a:pt x="368" y="203"/>
                    <a:pt x="383" y="198"/>
                  </a:cubicBezTo>
                  <a:cubicBezTo>
                    <a:pt x="398" y="194"/>
                    <a:pt x="417" y="191"/>
                    <a:pt x="429" y="185"/>
                  </a:cubicBezTo>
                  <a:cubicBezTo>
                    <a:pt x="398" y="200"/>
                    <a:pt x="364" y="208"/>
                    <a:pt x="332" y="219"/>
                  </a:cubicBezTo>
                  <a:cubicBezTo>
                    <a:pt x="317" y="224"/>
                    <a:pt x="304" y="230"/>
                    <a:pt x="289" y="234"/>
                  </a:cubicBezTo>
                  <a:cubicBezTo>
                    <a:pt x="275" y="238"/>
                    <a:pt x="262" y="241"/>
                    <a:pt x="249" y="247"/>
                  </a:cubicBezTo>
                  <a:cubicBezTo>
                    <a:pt x="248" y="246"/>
                    <a:pt x="248" y="246"/>
                    <a:pt x="248" y="245"/>
                  </a:cubicBezTo>
                  <a:cubicBezTo>
                    <a:pt x="247" y="243"/>
                    <a:pt x="247" y="241"/>
                    <a:pt x="246" y="239"/>
                  </a:cubicBezTo>
                  <a:cubicBezTo>
                    <a:pt x="277" y="231"/>
                    <a:pt x="306" y="221"/>
                    <a:pt x="336" y="212"/>
                  </a:cubicBezTo>
                  <a:close/>
                  <a:moveTo>
                    <a:pt x="283" y="241"/>
                  </a:moveTo>
                  <a:cubicBezTo>
                    <a:pt x="298" y="235"/>
                    <a:pt x="314" y="230"/>
                    <a:pt x="330" y="225"/>
                  </a:cubicBezTo>
                  <a:cubicBezTo>
                    <a:pt x="357" y="217"/>
                    <a:pt x="384" y="209"/>
                    <a:pt x="411" y="201"/>
                  </a:cubicBezTo>
                  <a:cubicBezTo>
                    <a:pt x="409" y="202"/>
                    <a:pt x="408" y="203"/>
                    <a:pt x="406" y="203"/>
                  </a:cubicBezTo>
                  <a:cubicBezTo>
                    <a:pt x="388" y="210"/>
                    <a:pt x="371" y="217"/>
                    <a:pt x="354" y="224"/>
                  </a:cubicBezTo>
                  <a:cubicBezTo>
                    <a:pt x="322" y="236"/>
                    <a:pt x="289" y="245"/>
                    <a:pt x="257" y="259"/>
                  </a:cubicBezTo>
                  <a:cubicBezTo>
                    <a:pt x="254" y="256"/>
                    <a:pt x="252" y="253"/>
                    <a:pt x="250" y="249"/>
                  </a:cubicBezTo>
                  <a:cubicBezTo>
                    <a:pt x="261" y="249"/>
                    <a:pt x="272" y="245"/>
                    <a:pt x="283" y="241"/>
                  </a:cubicBezTo>
                  <a:close/>
                  <a:moveTo>
                    <a:pt x="321" y="241"/>
                  </a:moveTo>
                  <a:cubicBezTo>
                    <a:pt x="347" y="234"/>
                    <a:pt x="372" y="226"/>
                    <a:pt x="398" y="218"/>
                  </a:cubicBezTo>
                  <a:cubicBezTo>
                    <a:pt x="410" y="215"/>
                    <a:pt x="421" y="212"/>
                    <a:pt x="433" y="209"/>
                  </a:cubicBezTo>
                  <a:cubicBezTo>
                    <a:pt x="436" y="208"/>
                    <a:pt x="439" y="207"/>
                    <a:pt x="443" y="206"/>
                  </a:cubicBezTo>
                  <a:cubicBezTo>
                    <a:pt x="421" y="215"/>
                    <a:pt x="399" y="223"/>
                    <a:pt x="378" y="231"/>
                  </a:cubicBezTo>
                  <a:cubicBezTo>
                    <a:pt x="354" y="239"/>
                    <a:pt x="330" y="246"/>
                    <a:pt x="307" y="255"/>
                  </a:cubicBezTo>
                  <a:cubicBezTo>
                    <a:pt x="302" y="257"/>
                    <a:pt x="297" y="259"/>
                    <a:pt x="292" y="260"/>
                  </a:cubicBezTo>
                  <a:cubicBezTo>
                    <a:pt x="290" y="261"/>
                    <a:pt x="287" y="262"/>
                    <a:pt x="285" y="263"/>
                  </a:cubicBezTo>
                  <a:cubicBezTo>
                    <a:pt x="284" y="264"/>
                    <a:pt x="283" y="264"/>
                    <a:pt x="282" y="264"/>
                  </a:cubicBezTo>
                  <a:cubicBezTo>
                    <a:pt x="279" y="264"/>
                    <a:pt x="277" y="265"/>
                    <a:pt x="277" y="266"/>
                  </a:cubicBezTo>
                  <a:cubicBezTo>
                    <a:pt x="275" y="266"/>
                    <a:pt x="274" y="267"/>
                    <a:pt x="272" y="267"/>
                  </a:cubicBezTo>
                  <a:cubicBezTo>
                    <a:pt x="268" y="266"/>
                    <a:pt x="264" y="264"/>
                    <a:pt x="260" y="261"/>
                  </a:cubicBezTo>
                  <a:cubicBezTo>
                    <a:pt x="281" y="257"/>
                    <a:pt x="301" y="247"/>
                    <a:pt x="321" y="241"/>
                  </a:cubicBezTo>
                  <a:close/>
                  <a:moveTo>
                    <a:pt x="297" y="261"/>
                  </a:moveTo>
                  <a:cubicBezTo>
                    <a:pt x="304" y="259"/>
                    <a:pt x="311" y="257"/>
                    <a:pt x="318" y="254"/>
                  </a:cubicBezTo>
                  <a:cubicBezTo>
                    <a:pt x="344" y="246"/>
                    <a:pt x="371" y="238"/>
                    <a:pt x="397" y="230"/>
                  </a:cubicBezTo>
                  <a:cubicBezTo>
                    <a:pt x="413" y="224"/>
                    <a:pt x="429" y="218"/>
                    <a:pt x="445" y="214"/>
                  </a:cubicBezTo>
                  <a:cubicBezTo>
                    <a:pt x="442" y="215"/>
                    <a:pt x="440" y="216"/>
                    <a:pt x="437" y="217"/>
                  </a:cubicBezTo>
                  <a:cubicBezTo>
                    <a:pt x="419" y="224"/>
                    <a:pt x="401" y="231"/>
                    <a:pt x="383" y="238"/>
                  </a:cubicBezTo>
                  <a:cubicBezTo>
                    <a:pt x="365" y="244"/>
                    <a:pt x="346" y="250"/>
                    <a:pt x="328" y="257"/>
                  </a:cubicBezTo>
                  <a:cubicBezTo>
                    <a:pt x="315" y="262"/>
                    <a:pt x="301" y="266"/>
                    <a:pt x="288" y="272"/>
                  </a:cubicBezTo>
                  <a:cubicBezTo>
                    <a:pt x="284" y="271"/>
                    <a:pt x="280" y="270"/>
                    <a:pt x="276" y="269"/>
                  </a:cubicBezTo>
                  <a:cubicBezTo>
                    <a:pt x="283" y="266"/>
                    <a:pt x="290" y="264"/>
                    <a:pt x="297" y="261"/>
                  </a:cubicBezTo>
                  <a:close/>
                  <a:moveTo>
                    <a:pt x="331" y="263"/>
                  </a:moveTo>
                  <a:cubicBezTo>
                    <a:pt x="341" y="260"/>
                    <a:pt x="351" y="257"/>
                    <a:pt x="361" y="254"/>
                  </a:cubicBezTo>
                  <a:cubicBezTo>
                    <a:pt x="353" y="257"/>
                    <a:pt x="345" y="260"/>
                    <a:pt x="336" y="263"/>
                  </a:cubicBezTo>
                  <a:cubicBezTo>
                    <a:pt x="327" y="267"/>
                    <a:pt x="315" y="269"/>
                    <a:pt x="307" y="276"/>
                  </a:cubicBezTo>
                  <a:cubicBezTo>
                    <a:pt x="303" y="275"/>
                    <a:pt x="300" y="274"/>
                    <a:pt x="298" y="274"/>
                  </a:cubicBezTo>
                  <a:cubicBezTo>
                    <a:pt x="309" y="271"/>
                    <a:pt x="321" y="266"/>
                    <a:pt x="331" y="263"/>
                  </a:cubicBezTo>
                  <a:close/>
                  <a:moveTo>
                    <a:pt x="383" y="257"/>
                  </a:moveTo>
                  <a:cubicBezTo>
                    <a:pt x="369" y="261"/>
                    <a:pt x="356" y="265"/>
                    <a:pt x="342" y="270"/>
                  </a:cubicBezTo>
                  <a:cubicBezTo>
                    <a:pt x="334" y="272"/>
                    <a:pt x="325" y="274"/>
                    <a:pt x="318" y="279"/>
                  </a:cubicBezTo>
                  <a:cubicBezTo>
                    <a:pt x="316" y="278"/>
                    <a:pt x="314" y="278"/>
                    <a:pt x="312" y="277"/>
                  </a:cubicBezTo>
                  <a:cubicBezTo>
                    <a:pt x="336" y="271"/>
                    <a:pt x="359" y="264"/>
                    <a:pt x="383" y="257"/>
                  </a:cubicBezTo>
                  <a:close/>
                  <a:moveTo>
                    <a:pt x="481" y="233"/>
                  </a:moveTo>
                  <a:cubicBezTo>
                    <a:pt x="441" y="248"/>
                    <a:pt x="399" y="262"/>
                    <a:pt x="357" y="271"/>
                  </a:cubicBezTo>
                  <a:cubicBezTo>
                    <a:pt x="348" y="273"/>
                    <a:pt x="339" y="277"/>
                    <a:pt x="329" y="279"/>
                  </a:cubicBezTo>
                  <a:cubicBezTo>
                    <a:pt x="325" y="280"/>
                    <a:pt x="323" y="281"/>
                    <a:pt x="322" y="281"/>
                  </a:cubicBezTo>
                  <a:cubicBezTo>
                    <a:pt x="322" y="280"/>
                    <a:pt x="321" y="280"/>
                    <a:pt x="321" y="280"/>
                  </a:cubicBezTo>
                  <a:cubicBezTo>
                    <a:pt x="322" y="279"/>
                    <a:pt x="334" y="274"/>
                    <a:pt x="337" y="273"/>
                  </a:cubicBezTo>
                  <a:cubicBezTo>
                    <a:pt x="357" y="268"/>
                    <a:pt x="376" y="262"/>
                    <a:pt x="395" y="255"/>
                  </a:cubicBezTo>
                  <a:cubicBezTo>
                    <a:pt x="414" y="249"/>
                    <a:pt x="434" y="243"/>
                    <a:pt x="454" y="238"/>
                  </a:cubicBezTo>
                  <a:cubicBezTo>
                    <a:pt x="472" y="234"/>
                    <a:pt x="488" y="227"/>
                    <a:pt x="505" y="219"/>
                  </a:cubicBezTo>
                  <a:cubicBezTo>
                    <a:pt x="506" y="220"/>
                    <a:pt x="506" y="220"/>
                    <a:pt x="507" y="220"/>
                  </a:cubicBezTo>
                  <a:cubicBezTo>
                    <a:pt x="509" y="221"/>
                    <a:pt x="511" y="221"/>
                    <a:pt x="512" y="220"/>
                  </a:cubicBezTo>
                  <a:cubicBezTo>
                    <a:pt x="515" y="219"/>
                    <a:pt x="518" y="219"/>
                    <a:pt x="520" y="217"/>
                  </a:cubicBezTo>
                  <a:cubicBezTo>
                    <a:pt x="547" y="211"/>
                    <a:pt x="573" y="196"/>
                    <a:pt x="599" y="187"/>
                  </a:cubicBezTo>
                  <a:cubicBezTo>
                    <a:pt x="600" y="190"/>
                    <a:pt x="602" y="192"/>
                    <a:pt x="603" y="194"/>
                  </a:cubicBezTo>
                  <a:cubicBezTo>
                    <a:pt x="564" y="211"/>
                    <a:pt x="521" y="219"/>
                    <a:pt x="481" y="233"/>
                  </a:cubicBezTo>
                  <a:close/>
                  <a:moveTo>
                    <a:pt x="553" y="203"/>
                  </a:moveTo>
                  <a:cubicBezTo>
                    <a:pt x="545" y="206"/>
                    <a:pt x="538" y="209"/>
                    <a:pt x="530" y="212"/>
                  </a:cubicBezTo>
                  <a:cubicBezTo>
                    <a:pt x="529" y="212"/>
                    <a:pt x="527" y="213"/>
                    <a:pt x="525" y="213"/>
                  </a:cubicBezTo>
                  <a:cubicBezTo>
                    <a:pt x="526" y="212"/>
                    <a:pt x="526" y="211"/>
                    <a:pt x="526" y="209"/>
                  </a:cubicBezTo>
                  <a:cubicBezTo>
                    <a:pt x="548" y="200"/>
                    <a:pt x="571" y="194"/>
                    <a:pt x="589" y="179"/>
                  </a:cubicBezTo>
                  <a:cubicBezTo>
                    <a:pt x="590" y="178"/>
                    <a:pt x="589" y="177"/>
                    <a:pt x="588" y="177"/>
                  </a:cubicBezTo>
                  <a:cubicBezTo>
                    <a:pt x="569" y="182"/>
                    <a:pt x="546" y="190"/>
                    <a:pt x="529" y="199"/>
                  </a:cubicBezTo>
                  <a:cubicBezTo>
                    <a:pt x="548" y="188"/>
                    <a:pt x="569" y="183"/>
                    <a:pt x="587" y="170"/>
                  </a:cubicBezTo>
                  <a:cubicBezTo>
                    <a:pt x="587" y="170"/>
                    <a:pt x="587" y="170"/>
                    <a:pt x="587" y="170"/>
                  </a:cubicBezTo>
                  <a:cubicBezTo>
                    <a:pt x="591" y="175"/>
                    <a:pt x="594" y="180"/>
                    <a:pt x="598" y="185"/>
                  </a:cubicBezTo>
                  <a:cubicBezTo>
                    <a:pt x="583" y="191"/>
                    <a:pt x="568" y="197"/>
                    <a:pt x="553" y="203"/>
                  </a:cubicBezTo>
                  <a:close/>
                  <a:moveTo>
                    <a:pt x="545" y="181"/>
                  </a:moveTo>
                  <a:cubicBezTo>
                    <a:pt x="542" y="182"/>
                    <a:pt x="539" y="184"/>
                    <a:pt x="536" y="185"/>
                  </a:cubicBezTo>
                  <a:cubicBezTo>
                    <a:pt x="537" y="183"/>
                    <a:pt x="538" y="182"/>
                    <a:pt x="539" y="180"/>
                  </a:cubicBezTo>
                  <a:cubicBezTo>
                    <a:pt x="539" y="180"/>
                    <a:pt x="539" y="179"/>
                    <a:pt x="539" y="179"/>
                  </a:cubicBezTo>
                  <a:cubicBezTo>
                    <a:pt x="554" y="176"/>
                    <a:pt x="567" y="168"/>
                    <a:pt x="581" y="163"/>
                  </a:cubicBezTo>
                  <a:cubicBezTo>
                    <a:pt x="581" y="163"/>
                    <a:pt x="582" y="163"/>
                    <a:pt x="582" y="162"/>
                  </a:cubicBezTo>
                  <a:cubicBezTo>
                    <a:pt x="583" y="164"/>
                    <a:pt x="585" y="166"/>
                    <a:pt x="586" y="168"/>
                  </a:cubicBezTo>
                  <a:cubicBezTo>
                    <a:pt x="572" y="172"/>
                    <a:pt x="559" y="176"/>
                    <a:pt x="545" y="181"/>
                  </a:cubicBezTo>
                  <a:close/>
                  <a:moveTo>
                    <a:pt x="580" y="161"/>
                  </a:moveTo>
                  <a:cubicBezTo>
                    <a:pt x="567" y="166"/>
                    <a:pt x="554" y="174"/>
                    <a:pt x="540" y="177"/>
                  </a:cubicBezTo>
                  <a:cubicBezTo>
                    <a:pt x="540" y="177"/>
                    <a:pt x="540" y="177"/>
                    <a:pt x="540" y="177"/>
                  </a:cubicBezTo>
                  <a:cubicBezTo>
                    <a:pt x="553" y="170"/>
                    <a:pt x="566" y="164"/>
                    <a:pt x="578" y="158"/>
                  </a:cubicBezTo>
                  <a:cubicBezTo>
                    <a:pt x="579" y="159"/>
                    <a:pt x="580" y="160"/>
                    <a:pt x="581" y="161"/>
                  </a:cubicBezTo>
                  <a:cubicBezTo>
                    <a:pt x="581" y="161"/>
                    <a:pt x="581" y="161"/>
                    <a:pt x="580" y="161"/>
                  </a:cubicBezTo>
                  <a:close/>
                  <a:moveTo>
                    <a:pt x="539" y="169"/>
                  </a:moveTo>
                  <a:cubicBezTo>
                    <a:pt x="538" y="168"/>
                    <a:pt x="537" y="166"/>
                    <a:pt x="536" y="165"/>
                  </a:cubicBezTo>
                  <a:cubicBezTo>
                    <a:pt x="548" y="161"/>
                    <a:pt x="559" y="155"/>
                    <a:pt x="571" y="150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3" y="152"/>
                    <a:pt x="575" y="154"/>
                    <a:pt x="577" y="156"/>
                  </a:cubicBezTo>
                  <a:cubicBezTo>
                    <a:pt x="564" y="161"/>
                    <a:pt x="552" y="165"/>
                    <a:pt x="539" y="169"/>
                  </a:cubicBezTo>
                  <a:close/>
                  <a:moveTo>
                    <a:pt x="535" y="163"/>
                  </a:moveTo>
                  <a:cubicBezTo>
                    <a:pt x="543" y="160"/>
                    <a:pt x="555" y="150"/>
                    <a:pt x="562" y="143"/>
                  </a:cubicBezTo>
                  <a:cubicBezTo>
                    <a:pt x="563" y="142"/>
                    <a:pt x="562" y="141"/>
                    <a:pt x="561" y="141"/>
                  </a:cubicBezTo>
                  <a:cubicBezTo>
                    <a:pt x="556" y="143"/>
                    <a:pt x="551" y="145"/>
                    <a:pt x="547" y="147"/>
                  </a:cubicBezTo>
                  <a:cubicBezTo>
                    <a:pt x="542" y="149"/>
                    <a:pt x="537" y="151"/>
                    <a:pt x="533" y="153"/>
                  </a:cubicBezTo>
                  <a:cubicBezTo>
                    <a:pt x="529" y="154"/>
                    <a:pt x="524" y="157"/>
                    <a:pt x="530" y="153"/>
                  </a:cubicBezTo>
                  <a:cubicBezTo>
                    <a:pt x="540" y="147"/>
                    <a:pt x="549" y="142"/>
                    <a:pt x="556" y="133"/>
                  </a:cubicBezTo>
                  <a:cubicBezTo>
                    <a:pt x="561" y="138"/>
                    <a:pt x="566" y="143"/>
                    <a:pt x="570" y="148"/>
                  </a:cubicBezTo>
                  <a:cubicBezTo>
                    <a:pt x="558" y="153"/>
                    <a:pt x="547" y="159"/>
                    <a:pt x="535" y="163"/>
                  </a:cubicBezTo>
                  <a:close/>
                  <a:moveTo>
                    <a:pt x="533" y="142"/>
                  </a:moveTo>
                  <a:cubicBezTo>
                    <a:pt x="528" y="144"/>
                    <a:pt x="524" y="146"/>
                    <a:pt x="520" y="148"/>
                  </a:cubicBezTo>
                  <a:cubicBezTo>
                    <a:pt x="530" y="141"/>
                    <a:pt x="541" y="135"/>
                    <a:pt x="547" y="124"/>
                  </a:cubicBezTo>
                  <a:cubicBezTo>
                    <a:pt x="549" y="127"/>
                    <a:pt x="552" y="129"/>
                    <a:pt x="554" y="132"/>
                  </a:cubicBezTo>
                  <a:cubicBezTo>
                    <a:pt x="547" y="135"/>
                    <a:pt x="540" y="138"/>
                    <a:pt x="533" y="142"/>
                  </a:cubicBezTo>
                  <a:close/>
                  <a:moveTo>
                    <a:pt x="516" y="134"/>
                  </a:moveTo>
                  <a:cubicBezTo>
                    <a:pt x="523" y="129"/>
                    <a:pt x="529" y="124"/>
                    <a:pt x="535" y="119"/>
                  </a:cubicBezTo>
                  <a:cubicBezTo>
                    <a:pt x="536" y="118"/>
                    <a:pt x="535" y="116"/>
                    <a:pt x="534" y="117"/>
                  </a:cubicBezTo>
                  <a:cubicBezTo>
                    <a:pt x="524" y="121"/>
                    <a:pt x="514" y="125"/>
                    <a:pt x="504" y="130"/>
                  </a:cubicBezTo>
                  <a:cubicBezTo>
                    <a:pt x="513" y="124"/>
                    <a:pt x="521" y="118"/>
                    <a:pt x="529" y="111"/>
                  </a:cubicBezTo>
                  <a:cubicBezTo>
                    <a:pt x="529" y="111"/>
                    <a:pt x="530" y="110"/>
                    <a:pt x="529" y="110"/>
                  </a:cubicBezTo>
                  <a:cubicBezTo>
                    <a:pt x="531" y="111"/>
                    <a:pt x="533" y="113"/>
                    <a:pt x="535" y="114"/>
                  </a:cubicBezTo>
                  <a:cubicBezTo>
                    <a:pt x="538" y="117"/>
                    <a:pt x="542" y="120"/>
                    <a:pt x="545" y="123"/>
                  </a:cubicBezTo>
                  <a:cubicBezTo>
                    <a:pt x="536" y="126"/>
                    <a:pt x="526" y="129"/>
                    <a:pt x="516" y="134"/>
                  </a:cubicBezTo>
                  <a:close/>
                  <a:moveTo>
                    <a:pt x="528" y="109"/>
                  </a:moveTo>
                  <a:cubicBezTo>
                    <a:pt x="516" y="114"/>
                    <a:pt x="506" y="119"/>
                    <a:pt x="495" y="125"/>
                  </a:cubicBezTo>
                  <a:cubicBezTo>
                    <a:pt x="490" y="128"/>
                    <a:pt x="485" y="130"/>
                    <a:pt x="481" y="133"/>
                  </a:cubicBezTo>
                  <a:cubicBezTo>
                    <a:pt x="478" y="134"/>
                    <a:pt x="466" y="143"/>
                    <a:pt x="475" y="135"/>
                  </a:cubicBezTo>
                  <a:cubicBezTo>
                    <a:pt x="489" y="124"/>
                    <a:pt x="509" y="117"/>
                    <a:pt x="519" y="103"/>
                  </a:cubicBezTo>
                  <a:cubicBezTo>
                    <a:pt x="519" y="103"/>
                    <a:pt x="519" y="102"/>
                    <a:pt x="519" y="102"/>
                  </a:cubicBezTo>
                  <a:cubicBezTo>
                    <a:pt x="522" y="104"/>
                    <a:pt x="525" y="107"/>
                    <a:pt x="528" y="109"/>
                  </a:cubicBezTo>
                  <a:cubicBezTo>
                    <a:pt x="528" y="109"/>
                    <a:pt x="528" y="109"/>
                    <a:pt x="528" y="109"/>
                  </a:cubicBezTo>
                  <a:close/>
                  <a:moveTo>
                    <a:pt x="517" y="101"/>
                  </a:moveTo>
                  <a:cubicBezTo>
                    <a:pt x="508" y="105"/>
                    <a:pt x="500" y="109"/>
                    <a:pt x="491" y="113"/>
                  </a:cubicBezTo>
                  <a:cubicBezTo>
                    <a:pt x="498" y="108"/>
                    <a:pt x="504" y="103"/>
                    <a:pt x="511" y="98"/>
                  </a:cubicBezTo>
                  <a:cubicBezTo>
                    <a:pt x="512" y="98"/>
                    <a:pt x="512" y="98"/>
                    <a:pt x="512" y="97"/>
                  </a:cubicBezTo>
                  <a:cubicBezTo>
                    <a:pt x="514" y="99"/>
                    <a:pt x="516" y="100"/>
                    <a:pt x="518" y="101"/>
                  </a:cubicBezTo>
                  <a:cubicBezTo>
                    <a:pt x="518" y="101"/>
                    <a:pt x="518" y="101"/>
                    <a:pt x="517" y="101"/>
                  </a:cubicBezTo>
                  <a:close/>
                  <a:moveTo>
                    <a:pt x="510" y="97"/>
                  </a:moveTo>
                  <a:cubicBezTo>
                    <a:pt x="495" y="105"/>
                    <a:pt x="480" y="114"/>
                    <a:pt x="464" y="121"/>
                  </a:cubicBezTo>
                  <a:cubicBezTo>
                    <a:pt x="476" y="116"/>
                    <a:pt x="490" y="102"/>
                    <a:pt x="503" y="94"/>
                  </a:cubicBezTo>
                  <a:cubicBezTo>
                    <a:pt x="504" y="93"/>
                    <a:pt x="503" y="91"/>
                    <a:pt x="502" y="92"/>
                  </a:cubicBezTo>
                  <a:cubicBezTo>
                    <a:pt x="500" y="93"/>
                    <a:pt x="498" y="94"/>
                    <a:pt x="496" y="95"/>
                  </a:cubicBezTo>
                  <a:cubicBezTo>
                    <a:pt x="496" y="95"/>
                    <a:pt x="495" y="95"/>
                    <a:pt x="494" y="96"/>
                  </a:cubicBezTo>
                  <a:cubicBezTo>
                    <a:pt x="490" y="98"/>
                    <a:pt x="486" y="101"/>
                    <a:pt x="482" y="104"/>
                  </a:cubicBezTo>
                  <a:cubicBezTo>
                    <a:pt x="473" y="109"/>
                    <a:pt x="465" y="113"/>
                    <a:pt x="456" y="119"/>
                  </a:cubicBezTo>
                  <a:cubicBezTo>
                    <a:pt x="456" y="119"/>
                    <a:pt x="456" y="119"/>
                    <a:pt x="456" y="119"/>
                  </a:cubicBezTo>
                  <a:cubicBezTo>
                    <a:pt x="455" y="118"/>
                    <a:pt x="454" y="117"/>
                    <a:pt x="453" y="116"/>
                  </a:cubicBezTo>
                  <a:cubicBezTo>
                    <a:pt x="469" y="111"/>
                    <a:pt x="482" y="97"/>
                    <a:pt x="498" y="91"/>
                  </a:cubicBezTo>
                  <a:cubicBezTo>
                    <a:pt x="499" y="90"/>
                    <a:pt x="498" y="88"/>
                    <a:pt x="497" y="89"/>
                  </a:cubicBezTo>
                  <a:cubicBezTo>
                    <a:pt x="485" y="94"/>
                    <a:pt x="475" y="102"/>
                    <a:pt x="464" y="109"/>
                  </a:cubicBezTo>
                  <a:cubicBezTo>
                    <a:pt x="460" y="110"/>
                    <a:pt x="457" y="112"/>
                    <a:pt x="454" y="113"/>
                  </a:cubicBezTo>
                  <a:cubicBezTo>
                    <a:pt x="453" y="114"/>
                    <a:pt x="452" y="114"/>
                    <a:pt x="451" y="114"/>
                  </a:cubicBezTo>
                  <a:cubicBezTo>
                    <a:pt x="451" y="114"/>
                    <a:pt x="451" y="114"/>
                    <a:pt x="451" y="114"/>
                  </a:cubicBezTo>
                  <a:cubicBezTo>
                    <a:pt x="452" y="114"/>
                    <a:pt x="453" y="113"/>
                    <a:pt x="454" y="112"/>
                  </a:cubicBezTo>
                  <a:cubicBezTo>
                    <a:pt x="458" y="109"/>
                    <a:pt x="461" y="106"/>
                    <a:pt x="464" y="103"/>
                  </a:cubicBezTo>
                  <a:cubicBezTo>
                    <a:pt x="466" y="103"/>
                    <a:pt x="467" y="103"/>
                    <a:pt x="468" y="103"/>
                  </a:cubicBezTo>
                  <a:cubicBezTo>
                    <a:pt x="475" y="102"/>
                    <a:pt x="479" y="98"/>
                    <a:pt x="477" y="92"/>
                  </a:cubicBezTo>
                  <a:cubicBezTo>
                    <a:pt x="481" y="90"/>
                    <a:pt x="485" y="88"/>
                    <a:pt x="489" y="87"/>
                  </a:cubicBezTo>
                  <a:cubicBezTo>
                    <a:pt x="490" y="86"/>
                    <a:pt x="490" y="85"/>
                    <a:pt x="488" y="85"/>
                  </a:cubicBezTo>
                  <a:cubicBezTo>
                    <a:pt x="485" y="86"/>
                    <a:pt x="481" y="87"/>
                    <a:pt x="477" y="88"/>
                  </a:cubicBezTo>
                  <a:cubicBezTo>
                    <a:pt x="480" y="86"/>
                    <a:pt x="482" y="85"/>
                    <a:pt x="485" y="83"/>
                  </a:cubicBezTo>
                  <a:cubicBezTo>
                    <a:pt x="485" y="82"/>
                    <a:pt x="485" y="81"/>
                    <a:pt x="484" y="81"/>
                  </a:cubicBezTo>
                  <a:cubicBezTo>
                    <a:pt x="479" y="81"/>
                    <a:pt x="475" y="82"/>
                    <a:pt x="471" y="82"/>
                  </a:cubicBezTo>
                  <a:cubicBezTo>
                    <a:pt x="471" y="82"/>
                    <a:pt x="471" y="82"/>
                    <a:pt x="470" y="82"/>
                  </a:cubicBezTo>
                  <a:cubicBezTo>
                    <a:pt x="471" y="81"/>
                    <a:pt x="472" y="80"/>
                    <a:pt x="473" y="79"/>
                  </a:cubicBezTo>
                  <a:cubicBezTo>
                    <a:pt x="474" y="78"/>
                    <a:pt x="473" y="77"/>
                    <a:pt x="472" y="77"/>
                  </a:cubicBezTo>
                  <a:cubicBezTo>
                    <a:pt x="469" y="77"/>
                    <a:pt x="466" y="79"/>
                    <a:pt x="463" y="80"/>
                  </a:cubicBezTo>
                  <a:cubicBezTo>
                    <a:pt x="465" y="78"/>
                    <a:pt x="468" y="77"/>
                    <a:pt x="471" y="76"/>
                  </a:cubicBezTo>
                  <a:cubicBezTo>
                    <a:pt x="472" y="76"/>
                    <a:pt x="471" y="75"/>
                    <a:pt x="471" y="74"/>
                  </a:cubicBezTo>
                  <a:cubicBezTo>
                    <a:pt x="471" y="74"/>
                    <a:pt x="471" y="74"/>
                    <a:pt x="471" y="74"/>
                  </a:cubicBezTo>
                  <a:cubicBezTo>
                    <a:pt x="485" y="81"/>
                    <a:pt x="498" y="88"/>
                    <a:pt x="511" y="96"/>
                  </a:cubicBezTo>
                  <a:cubicBezTo>
                    <a:pt x="511" y="96"/>
                    <a:pt x="511" y="97"/>
                    <a:pt x="510" y="97"/>
                  </a:cubicBezTo>
                  <a:close/>
                  <a:moveTo>
                    <a:pt x="411" y="114"/>
                  </a:moveTo>
                  <a:cubicBezTo>
                    <a:pt x="411" y="114"/>
                    <a:pt x="411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5" y="111"/>
                    <a:pt x="421" y="107"/>
                    <a:pt x="425" y="103"/>
                  </a:cubicBezTo>
                  <a:cubicBezTo>
                    <a:pt x="425" y="102"/>
                    <a:pt x="426" y="102"/>
                    <a:pt x="426" y="102"/>
                  </a:cubicBezTo>
                  <a:cubicBezTo>
                    <a:pt x="430" y="99"/>
                    <a:pt x="445" y="93"/>
                    <a:pt x="432" y="103"/>
                  </a:cubicBezTo>
                  <a:cubicBezTo>
                    <a:pt x="429" y="105"/>
                    <a:pt x="426" y="107"/>
                    <a:pt x="423" y="108"/>
                  </a:cubicBezTo>
                  <a:cubicBezTo>
                    <a:pt x="419" y="110"/>
                    <a:pt x="415" y="112"/>
                    <a:pt x="411" y="114"/>
                  </a:cubicBezTo>
                  <a:close/>
                  <a:moveTo>
                    <a:pt x="423" y="101"/>
                  </a:moveTo>
                  <a:cubicBezTo>
                    <a:pt x="423" y="101"/>
                    <a:pt x="422" y="101"/>
                    <a:pt x="422" y="101"/>
                  </a:cubicBezTo>
                  <a:cubicBezTo>
                    <a:pt x="423" y="101"/>
                    <a:pt x="423" y="101"/>
                    <a:pt x="423" y="101"/>
                  </a:cubicBezTo>
                  <a:close/>
                  <a:moveTo>
                    <a:pt x="430" y="97"/>
                  </a:moveTo>
                  <a:cubicBezTo>
                    <a:pt x="429" y="97"/>
                    <a:pt x="428" y="98"/>
                    <a:pt x="428" y="98"/>
                  </a:cubicBezTo>
                  <a:cubicBezTo>
                    <a:pt x="428" y="98"/>
                    <a:pt x="428" y="98"/>
                    <a:pt x="428" y="98"/>
                  </a:cubicBezTo>
                  <a:cubicBezTo>
                    <a:pt x="428" y="97"/>
                    <a:pt x="427" y="96"/>
                    <a:pt x="426" y="97"/>
                  </a:cubicBezTo>
                  <a:cubicBezTo>
                    <a:pt x="424" y="98"/>
                    <a:pt x="422" y="99"/>
                    <a:pt x="420" y="100"/>
                  </a:cubicBezTo>
                  <a:cubicBezTo>
                    <a:pt x="420" y="100"/>
                    <a:pt x="419" y="100"/>
                    <a:pt x="419" y="99"/>
                  </a:cubicBezTo>
                  <a:cubicBezTo>
                    <a:pt x="422" y="96"/>
                    <a:pt x="425" y="94"/>
                    <a:pt x="427" y="90"/>
                  </a:cubicBezTo>
                  <a:cubicBezTo>
                    <a:pt x="427" y="90"/>
                    <a:pt x="427" y="90"/>
                    <a:pt x="427" y="89"/>
                  </a:cubicBezTo>
                  <a:cubicBezTo>
                    <a:pt x="429" y="91"/>
                    <a:pt x="432" y="93"/>
                    <a:pt x="436" y="95"/>
                  </a:cubicBezTo>
                  <a:cubicBezTo>
                    <a:pt x="434" y="95"/>
                    <a:pt x="432" y="96"/>
                    <a:pt x="430" y="97"/>
                  </a:cubicBezTo>
                  <a:close/>
                  <a:moveTo>
                    <a:pt x="425" y="89"/>
                  </a:moveTo>
                  <a:cubicBezTo>
                    <a:pt x="409" y="96"/>
                    <a:pt x="416" y="91"/>
                    <a:pt x="421" y="86"/>
                  </a:cubicBezTo>
                  <a:cubicBezTo>
                    <a:pt x="421" y="85"/>
                    <a:pt x="421" y="85"/>
                    <a:pt x="421" y="84"/>
                  </a:cubicBezTo>
                  <a:cubicBezTo>
                    <a:pt x="423" y="86"/>
                    <a:pt x="424" y="87"/>
                    <a:pt x="426" y="88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6" y="89"/>
                    <a:pt x="425" y="89"/>
                    <a:pt x="425" y="89"/>
                  </a:cubicBezTo>
                  <a:close/>
                  <a:moveTo>
                    <a:pt x="420" y="84"/>
                  </a:moveTo>
                  <a:cubicBezTo>
                    <a:pt x="417" y="84"/>
                    <a:pt x="414" y="84"/>
                    <a:pt x="412" y="85"/>
                  </a:cubicBezTo>
                  <a:cubicBezTo>
                    <a:pt x="412" y="82"/>
                    <a:pt x="413" y="80"/>
                    <a:pt x="416" y="82"/>
                  </a:cubicBezTo>
                  <a:cubicBezTo>
                    <a:pt x="418" y="82"/>
                    <a:pt x="419" y="83"/>
                    <a:pt x="420" y="84"/>
                  </a:cubicBezTo>
                  <a:cubicBezTo>
                    <a:pt x="420" y="84"/>
                    <a:pt x="420" y="84"/>
                    <a:pt x="420" y="84"/>
                  </a:cubicBezTo>
                  <a:close/>
                  <a:moveTo>
                    <a:pt x="412" y="90"/>
                  </a:moveTo>
                  <a:cubicBezTo>
                    <a:pt x="412" y="89"/>
                    <a:pt x="412" y="88"/>
                    <a:pt x="412" y="87"/>
                  </a:cubicBezTo>
                  <a:cubicBezTo>
                    <a:pt x="416" y="86"/>
                    <a:pt x="414" y="88"/>
                    <a:pt x="412" y="90"/>
                  </a:cubicBezTo>
                  <a:close/>
                  <a:moveTo>
                    <a:pt x="413" y="101"/>
                  </a:moveTo>
                  <a:cubicBezTo>
                    <a:pt x="414" y="99"/>
                    <a:pt x="414" y="97"/>
                    <a:pt x="413" y="95"/>
                  </a:cubicBezTo>
                  <a:cubicBezTo>
                    <a:pt x="417" y="94"/>
                    <a:pt x="424" y="91"/>
                    <a:pt x="421" y="95"/>
                  </a:cubicBezTo>
                  <a:cubicBezTo>
                    <a:pt x="418" y="98"/>
                    <a:pt x="415" y="100"/>
                    <a:pt x="412" y="104"/>
                  </a:cubicBezTo>
                  <a:cubicBezTo>
                    <a:pt x="412" y="104"/>
                    <a:pt x="412" y="105"/>
                    <a:pt x="412" y="105"/>
                  </a:cubicBezTo>
                  <a:cubicBezTo>
                    <a:pt x="405" y="110"/>
                    <a:pt x="398" y="114"/>
                    <a:pt x="389" y="117"/>
                  </a:cubicBezTo>
                  <a:cubicBezTo>
                    <a:pt x="389" y="117"/>
                    <a:pt x="389" y="117"/>
                    <a:pt x="389" y="117"/>
                  </a:cubicBezTo>
                  <a:cubicBezTo>
                    <a:pt x="388" y="117"/>
                    <a:pt x="388" y="117"/>
                    <a:pt x="388" y="117"/>
                  </a:cubicBezTo>
                  <a:cubicBezTo>
                    <a:pt x="388" y="116"/>
                    <a:pt x="394" y="112"/>
                    <a:pt x="395" y="112"/>
                  </a:cubicBezTo>
                  <a:cubicBezTo>
                    <a:pt x="396" y="111"/>
                    <a:pt x="397" y="109"/>
                    <a:pt x="397" y="108"/>
                  </a:cubicBezTo>
                  <a:cubicBezTo>
                    <a:pt x="403" y="108"/>
                    <a:pt x="410" y="107"/>
                    <a:pt x="413" y="101"/>
                  </a:cubicBezTo>
                  <a:close/>
                  <a:moveTo>
                    <a:pt x="385" y="106"/>
                  </a:moveTo>
                  <a:cubicBezTo>
                    <a:pt x="388" y="106"/>
                    <a:pt x="390" y="107"/>
                    <a:pt x="392" y="107"/>
                  </a:cubicBezTo>
                  <a:cubicBezTo>
                    <a:pt x="388" y="109"/>
                    <a:pt x="384" y="111"/>
                    <a:pt x="379" y="113"/>
                  </a:cubicBezTo>
                  <a:cubicBezTo>
                    <a:pt x="382" y="112"/>
                    <a:pt x="384" y="109"/>
                    <a:pt x="385" y="107"/>
                  </a:cubicBezTo>
                  <a:cubicBezTo>
                    <a:pt x="385" y="106"/>
                    <a:pt x="385" y="106"/>
                    <a:pt x="385" y="106"/>
                  </a:cubicBezTo>
                  <a:close/>
                  <a:moveTo>
                    <a:pt x="375" y="109"/>
                  </a:moveTo>
                  <a:cubicBezTo>
                    <a:pt x="368" y="113"/>
                    <a:pt x="374" y="108"/>
                    <a:pt x="375" y="105"/>
                  </a:cubicBezTo>
                  <a:cubicBezTo>
                    <a:pt x="376" y="105"/>
                    <a:pt x="376" y="104"/>
                    <a:pt x="376" y="104"/>
                  </a:cubicBezTo>
                  <a:cubicBezTo>
                    <a:pt x="378" y="104"/>
                    <a:pt x="381" y="105"/>
                    <a:pt x="383" y="105"/>
                  </a:cubicBezTo>
                  <a:cubicBezTo>
                    <a:pt x="379" y="107"/>
                    <a:pt x="379" y="107"/>
                    <a:pt x="375" y="109"/>
                  </a:cubicBezTo>
                  <a:close/>
                  <a:moveTo>
                    <a:pt x="366" y="108"/>
                  </a:moveTo>
                  <a:cubicBezTo>
                    <a:pt x="366" y="107"/>
                    <a:pt x="365" y="107"/>
                    <a:pt x="365" y="107"/>
                  </a:cubicBezTo>
                  <a:cubicBezTo>
                    <a:pt x="364" y="104"/>
                    <a:pt x="368" y="103"/>
                    <a:pt x="373" y="104"/>
                  </a:cubicBezTo>
                  <a:cubicBezTo>
                    <a:pt x="371" y="105"/>
                    <a:pt x="368" y="106"/>
                    <a:pt x="366" y="108"/>
                  </a:cubicBezTo>
                  <a:close/>
                  <a:moveTo>
                    <a:pt x="368" y="111"/>
                  </a:moveTo>
                  <a:cubicBezTo>
                    <a:pt x="368" y="110"/>
                    <a:pt x="368" y="110"/>
                    <a:pt x="367" y="110"/>
                  </a:cubicBezTo>
                  <a:cubicBezTo>
                    <a:pt x="372" y="107"/>
                    <a:pt x="372" y="107"/>
                    <a:pt x="368" y="111"/>
                  </a:cubicBezTo>
                  <a:close/>
                  <a:moveTo>
                    <a:pt x="375" y="114"/>
                  </a:moveTo>
                  <a:cubicBezTo>
                    <a:pt x="374" y="114"/>
                    <a:pt x="373" y="113"/>
                    <a:pt x="372" y="113"/>
                  </a:cubicBezTo>
                  <a:cubicBezTo>
                    <a:pt x="376" y="111"/>
                    <a:pt x="380" y="109"/>
                    <a:pt x="375" y="114"/>
                  </a:cubicBezTo>
                  <a:close/>
                  <a:moveTo>
                    <a:pt x="393" y="109"/>
                  </a:moveTo>
                  <a:cubicBezTo>
                    <a:pt x="392" y="110"/>
                    <a:pt x="388" y="114"/>
                    <a:pt x="386" y="116"/>
                  </a:cubicBezTo>
                  <a:cubicBezTo>
                    <a:pt x="384" y="116"/>
                    <a:pt x="381" y="116"/>
                    <a:pt x="379" y="115"/>
                  </a:cubicBezTo>
                  <a:cubicBezTo>
                    <a:pt x="384" y="114"/>
                    <a:pt x="388" y="111"/>
                    <a:pt x="393" y="109"/>
                  </a:cubicBezTo>
                  <a:close/>
                  <a:moveTo>
                    <a:pt x="415" y="106"/>
                  </a:moveTo>
                  <a:cubicBezTo>
                    <a:pt x="416" y="106"/>
                    <a:pt x="417" y="106"/>
                    <a:pt x="418" y="105"/>
                  </a:cubicBezTo>
                  <a:cubicBezTo>
                    <a:pt x="416" y="108"/>
                    <a:pt x="412" y="110"/>
                    <a:pt x="411" y="111"/>
                  </a:cubicBezTo>
                  <a:cubicBezTo>
                    <a:pt x="408" y="113"/>
                    <a:pt x="404" y="116"/>
                    <a:pt x="400" y="118"/>
                  </a:cubicBezTo>
                  <a:cubicBezTo>
                    <a:pt x="398" y="118"/>
                    <a:pt x="395" y="118"/>
                    <a:pt x="392" y="118"/>
                  </a:cubicBezTo>
                  <a:cubicBezTo>
                    <a:pt x="401" y="115"/>
                    <a:pt x="408" y="110"/>
                    <a:pt x="415" y="106"/>
                  </a:cubicBezTo>
                  <a:close/>
                  <a:moveTo>
                    <a:pt x="441" y="97"/>
                  </a:moveTo>
                  <a:cubicBezTo>
                    <a:pt x="443" y="98"/>
                    <a:pt x="445" y="99"/>
                    <a:pt x="447" y="99"/>
                  </a:cubicBezTo>
                  <a:cubicBezTo>
                    <a:pt x="442" y="101"/>
                    <a:pt x="437" y="104"/>
                    <a:pt x="433" y="106"/>
                  </a:cubicBezTo>
                  <a:cubicBezTo>
                    <a:pt x="433" y="106"/>
                    <a:pt x="433" y="107"/>
                    <a:pt x="432" y="107"/>
                  </a:cubicBezTo>
                  <a:cubicBezTo>
                    <a:pt x="432" y="107"/>
                    <a:pt x="431" y="107"/>
                    <a:pt x="430" y="107"/>
                  </a:cubicBezTo>
                  <a:cubicBezTo>
                    <a:pt x="434" y="104"/>
                    <a:pt x="438" y="101"/>
                    <a:pt x="441" y="97"/>
                  </a:cubicBezTo>
                  <a:close/>
                  <a:moveTo>
                    <a:pt x="452" y="79"/>
                  </a:moveTo>
                  <a:cubicBezTo>
                    <a:pt x="456" y="77"/>
                    <a:pt x="462" y="76"/>
                    <a:pt x="467" y="75"/>
                  </a:cubicBezTo>
                  <a:cubicBezTo>
                    <a:pt x="464" y="76"/>
                    <a:pt x="461" y="78"/>
                    <a:pt x="458" y="80"/>
                  </a:cubicBezTo>
                  <a:cubicBezTo>
                    <a:pt x="455" y="80"/>
                    <a:pt x="452" y="80"/>
                    <a:pt x="452" y="79"/>
                  </a:cubicBezTo>
                  <a:close/>
                  <a:moveTo>
                    <a:pt x="473" y="84"/>
                  </a:moveTo>
                  <a:cubicBezTo>
                    <a:pt x="476" y="84"/>
                    <a:pt x="478" y="83"/>
                    <a:pt x="481" y="83"/>
                  </a:cubicBezTo>
                  <a:cubicBezTo>
                    <a:pt x="479" y="84"/>
                    <a:pt x="477" y="85"/>
                    <a:pt x="475" y="86"/>
                  </a:cubicBezTo>
                  <a:cubicBezTo>
                    <a:pt x="475" y="86"/>
                    <a:pt x="474" y="85"/>
                    <a:pt x="473" y="84"/>
                  </a:cubicBezTo>
                  <a:close/>
                  <a:moveTo>
                    <a:pt x="468" y="81"/>
                  </a:moveTo>
                  <a:cubicBezTo>
                    <a:pt x="468" y="81"/>
                    <a:pt x="467" y="81"/>
                    <a:pt x="466" y="81"/>
                  </a:cubicBezTo>
                  <a:cubicBezTo>
                    <a:pt x="467" y="80"/>
                    <a:pt x="468" y="80"/>
                    <a:pt x="469" y="80"/>
                  </a:cubicBezTo>
                  <a:cubicBezTo>
                    <a:pt x="469" y="80"/>
                    <a:pt x="468" y="81"/>
                    <a:pt x="468" y="81"/>
                  </a:cubicBezTo>
                  <a:close/>
                  <a:moveTo>
                    <a:pt x="443" y="109"/>
                  </a:moveTo>
                  <a:cubicBezTo>
                    <a:pt x="443" y="109"/>
                    <a:pt x="442" y="109"/>
                    <a:pt x="442" y="109"/>
                  </a:cubicBezTo>
                  <a:cubicBezTo>
                    <a:pt x="442" y="108"/>
                    <a:pt x="443" y="108"/>
                    <a:pt x="443" y="107"/>
                  </a:cubicBezTo>
                  <a:cubicBezTo>
                    <a:pt x="445" y="105"/>
                    <a:pt x="448" y="103"/>
                    <a:pt x="450" y="100"/>
                  </a:cubicBezTo>
                  <a:cubicBezTo>
                    <a:pt x="452" y="101"/>
                    <a:pt x="454" y="101"/>
                    <a:pt x="456" y="102"/>
                  </a:cubicBezTo>
                  <a:cubicBezTo>
                    <a:pt x="455" y="103"/>
                    <a:pt x="453" y="103"/>
                    <a:pt x="452" y="104"/>
                  </a:cubicBezTo>
                  <a:cubicBezTo>
                    <a:pt x="451" y="105"/>
                    <a:pt x="445" y="108"/>
                    <a:pt x="443" y="109"/>
                  </a:cubicBezTo>
                  <a:close/>
                  <a:moveTo>
                    <a:pt x="446" y="101"/>
                  </a:moveTo>
                  <a:cubicBezTo>
                    <a:pt x="444" y="103"/>
                    <a:pt x="442" y="105"/>
                    <a:pt x="440" y="108"/>
                  </a:cubicBezTo>
                  <a:cubicBezTo>
                    <a:pt x="438" y="107"/>
                    <a:pt x="437" y="107"/>
                    <a:pt x="436" y="107"/>
                  </a:cubicBezTo>
                  <a:cubicBezTo>
                    <a:pt x="440" y="105"/>
                    <a:pt x="444" y="104"/>
                    <a:pt x="446" y="101"/>
                  </a:cubicBezTo>
                  <a:close/>
                  <a:moveTo>
                    <a:pt x="456" y="104"/>
                  </a:moveTo>
                  <a:cubicBezTo>
                    <a:pt x="457" y="104"/>
                    <a:pt x="458" y="103"/>
                    <a:pt x="460" y="102"/>
                  </a:cubicBezTo>
                  <a:cubicBezTo>
                    <a:pt x="460" y="102"/>
                    <a:pt x="461" y="102"/>
                    <a:pt x="462" y="102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58" y="107"/>
                    <a:pt x="453" y="110"/>
                    <a:pt x="449" y="113"/>
                  </a:cubicBezTo>
                  <a:cubicBezTo>
                    <a:pt x="448" y="112"/>
                    <a:pt x="447" y="111"/>
                    <a:pt x="445" y="110"/>
                  </a:cubicBezTo>
                  <a:cubicBezTo>
                    <a:pt x="449" y="108"/>
                    <a:pt x="453" y="106"/>
                    <a:pt x="456" y="104"/>
                  </a:cubicBezTo>
                  <a:close/>
                  <a:moveTo>
                    <a:pt x="37" y="391"/>
                  </a:moveTo>
                  <a:cubicBezTo>
                    <a:pt x="37" y="392"/>
                    <a:pt x="37" y="392"/>
                    <a:pt x="38" y="392"/>
                  </a:cubicBezTo>
                  <a:cubicBezTo>
                    <a:pt x="41" y="391"/>
                    <a:pt x="53" y="386"/>
                    <a:pt x="46" y="393"/>
                  </a:cubicBezTo>
                  <a:cubicBezTo>
                    <a:pt x="44" y="396"/>
                    <a:pt x="41" y="398"/>
                    <a:pt x="39" y="401"/>
                  </a:cubicBezTo>
                  <a:cubicBezTo>
                    <a:pt x="38" y="398"/>
                    <a:pt x="38" y="395"/>
                    <a:pt x="37" y="391"/>
                  </a:cubicBezTo>
                  <a:close/>
                  <a:moveTo>
                    <a:pt x="34" y="372"/>
                  </a:moveTo>
                  <a:cubicBezTo>
                    <a:pt x="38" y="369"/>
                    <a:pt x="42" y="367"/>
                    <a:pt x="47" y="366"/>
                  </a:cubicBezTo>
                  <a:cubicBezTo>
                    <a:pt x="49" y="366"/>
                    <a:pt x="50" y="365"/>
                    <a:pt x="52" y="365"/>
                  </a:cubicBezTo>
                  <a:cubicBezTo>
                    <a:pt x="52" y="365"/>
                    <a:pt x="52" y="366"/>
                    <a:pt x="51" y="366"/>
                  </a:cubicBezTo>
                  <a:cubicBezTo>
                    <a:pt x="50" y="367"/>
                    <a:pt x="49" y="369"/>
                    <a:pt x="47" y="370"/>
                  </a:cubicBezTo>
                  <a:cubicBezTo>
                    <a:pt x="43" y="373"/>
                    <a:pt x="39" y="376"/>
                    <a:pt x="35" y="380"/>
                  </a:cubicBezTo>
                  <a:cubicBezTo>
                    <a:pt x="34" y="377"/>
                    <a:pt x="34" y="374"/>
                    <a:pt x="34" y="372"/>
                  </a:cubicBezTo>
                  <a:close/>
                  <a:moveTo>
                    <a:pt x="35" y="383"/>
                  </a:moveTo>
                  <a:cubicBezTo>
                    <a:pt x="37" y="382"/>
                    <a:pt x="39" y="381"/>
                    <a:pt x="41" y="380"/>
                  </a:cubicBezTo>
                  <a:cubicBezTo>
                    <a:pt x="43" y="378"/>
                    <a:pt x="46" y="378"/>
                    <a:pt x="48" y="379"/>
                  </a:cubicBezTo>
                  <a:cubicBezTo>
                    <a:pt x="45" y="383"/>
                    <a:pt x="40" y="386"/>
                    <a:pt x="37" y="390"/>
                  </a:cubicBezTo>
                  <a:cubicBezTo>
                    <a:pt x="37" y="390"/>
                    <a:pt x="37" y="390"/>
                    <a:pt x="37" y="390"/>
                  </a:cubicBezTo>
                  <a:cubicBezTo>
                    <a:pt x="36" y="388"/>
                    <a:pt x="36" y="385"/>
                    <a:pt x="35" y="383"/>
                  </a:cubicBezTo>
                  <a:cubicBezTo>
                    <a:pt x="35" y="383"/>
                    <a:pt x="35" y="383"/>
                    <a:pt x="35" y="383"/>
                  </a:cubicBezTo>
                  <a:close/>
                  <a:moveTo>
                    <a:pt x="51" y="397"/>
                  </a:moveTo>
                  <a:cubicBezTo>
                    <a:pt x="51" y="397"/>
                    <a:pt x="51" y="397"/>
                    <a:pt x="51" y="397"/>
                  </a:cubicBezTo>
                  <a:cubicBezTo>
                    <a:pt x="48" y="398"/>
                    <a:pt x="41" y="401"/>
                    <a:pt x="46" y="396"/>
                  </a:cubicBezTo>
                  <a:cubicBezTo>
                    <a:pt x="48" y="394"/>
                    <a:pt x="50" y="392"/>
                    <a:pt x="51" y="389"/>
                  </a:cubicBezTo>
                  <a:cubicBezTo>
                    <a:pt x="52" y="392"/>
                    <a:pt x="51" y="395"/>
                    <a:pt x="51" y="397"/>
                  </a:cubicBezTo>
                  <a:close/>
                  <a:moveTo>
                    <a:pt x="40" y="403"/>
                  </a:moveTo>
                  <a:cubicBezTo>
                    <a:pt x="42" y="403"/>
                    <a:pt x="52" y="397"/>
                    <a:pt x="49" y="403"/>
                  </a:cubicBezTo>
                  <a:cubicBezTo>
                    <a:pt x="48" y="405"/>
                    <a:pt x="46" y="407"/>
                    <a:pt x="44" y="409"/>
                  </a:cubicBezTo>
                  <a:cubicBezTo>
                    <a:pt x="43" y="411"/>
                    <a:pt x="42" y="413"/>
                    <a:pt x="43" y="414"/>
                  </a:cubicBezTo>
                  <a:cubicBezTo>
                    <a:pt x="42" y="411"/>
                    <a:pt x="41" y="407"/>
                    <a:pt x="40" y="403"/>
                  </a:cubicBezTo>
                  <a:cubicBezTo>
                    <a:pt x="40" y="403"/>
                    <a:pt x="40" y="403"/>
                    <a:pt x="40" y="403"/>
                  </a:cubicBezTo>
                  <a:close/>
                  <a:moveTo>
                    <a:pt x="45" y="419"/>
                  </a:moveTo>
                  <a:cubicBezTo>
                    <a:pt x="45" y="419"/>
                    <a:pt x="45" y="419"/>
                    <a:pt x="45" y="419"/>
                  </a:cubicBezTo>
                  <a:cubicBezTo>
                    <a:pt x="45" y="420"/>
                    <a:pt x="45" y="420"/>
                    <a:pt x="44" y="420"/>
                  </a:cubicBezTo>
                  <a:cubicBezTo>
                    <a:pt x="44" y="419"/>
                    <a:pt x="44" y="418"/>
                    <a:pt x="44" y="418"/>
                  </a:cubicBezTo>
                  <a:cubicBezTo>
                    <a:pt x="44" y="418"/>
                    <a:pt x="44" y="419"/>
                    <a:pt x="45" y="419"/>
                  </a:cubicBezTo>
                  <a:close/>
                  <a:moveTo>
                    <a:pt x="46" y="416"/>
                  </a:moveTo>
                  <a:cubicBezTo>
                    <a:pt x="44" y="412"/>
                    <a:pt x="47" y="409"/>
                    <a:pt x="50" y="405"/>
                  </a:cubicBezTo>
                  <a:cubicBezTo>
                    <a:pt x="49" y="406"/>
                    <a:pt x="49" y="408"/>
                    <a:pt x="48" y="409"/>
                  </a:cubicBezTo>
                  <a:cubicBezTo>
                    <a:pt x="47" y="412"/>
                    <a:pt x="47" y="414"/>
                    <a:pt x="46" y="416"/>
                  </a:cubicBezTo>
                  <a:close/>
                  <a:moveTo>
                    <a:pt x="51" y="381"/>
                  </a:moveTo>
                  <a:cubicBezTo>
                    <a:pt x="51" y="382"/>
                    <a:pt x="51" y="384"/>
                    <a:pt x="51" y="386"/>
                  </a:cubicBezTo>
                  <a:cubicBezTo>
                    <a:pt x="51" y="386"/>
                    <a:pt x="51" y="386"/>
                    <a:pt x="51" y="386"/>
                  </a:cubicBezTo>
                  <a:cubicBezTo>
                    <a:pt x="49" y="386"/>
                    <a:pt x="47" y="387"/>
                    <a:pt x="45" y="388"/>
                  </a:cubicBezTo>
                  <a:cubicBezTo>
                    <a:pt x="36" y="392"/>
                    <a:pt x="43" y="386"/>
                    <a:pt x="45" y="385"/>
                  </a:cubicBezTo>
                  <a:cubicBezTo>
                    <a:pt x="47" y="383"/>
                    <a:pt x="49" y="381"/>
                    <a:pt x="51" y="379"/>
                  </a:cubicBezTo>
                  <a:cubicBezTo>
                    <a:pt x="51" y="380"/>
                    <a:pt x="51" y="380"/>
                    <a:pt x="51" y="381"/>
                  </a:cubicBezTo>
                  <a:close/>
                  <a:moveTo>
                    <a:pt x="51" y="374"/>
                  </a:moveTo>
                  <a:cubicBezTo>
                    <a:pt x="49" y="374"/>
                    <a:pt x="48" y="374"/>
                    <a:pt x="46" y="375"/>
                  </a:cubicBezTo>
                  <a:cubicBezTo>
                    <a:pt x="44" y="376"/>
                    <a:pt x="42" y="377"/>
                    <a:pt x="40" y="378"/>
                  </a:cubicBezTo>
                  <a:cubicBezTo>
                    <a:pt x="37" y="380"/>
                    <a:pt x="36" y="380"/>
                    <a:pt x="39" y="379"/>
                  </a:cubicBezTo>
                  <a:cubicBezTo>
                    <a:pt x="43" y="375"/>
                    <a:pt x="47" y="372"/>
                    <a:pt x="51" y="369"/>
                  </a:cubicBezTo>
                  <a:cubicBezTo>
                    <a:pt x="51" y="371"/>
                    <a:pt x="51" y="372"/>
                    <a:pt x="51" y="374"/>
                  </a:cubicBezTo>
                  <a:close/>
                  <a:moveTo>
                    <a:pt x="53" y="362"/>
                  </a:moveTo>
                  <a:cubicBezTo>
                    <a:pt x="46" y="364"/>
                    <a:pt x="39" y="366"/>
                    <a:pt x="33" y="369"/>
                  </a:cubicBezTo>
                  <a:cubicBezTo>
                    <a:pt x="33" y="367"/>
                    <a:pt x="33" y="365"/>
                    <a:pt x="33" y="363"/>
                  </a:cubicBezTo>
                  <a:cubicBezTo>
                    <a:pt x="45" y="360"/>
                    <a:pt x="55" y="354"/>
                    <a:pt x="66" y="348"/>
                  </a:cubicBezTo>
                  <a:cubicBezTo>
                    <a:pt x="71" y="346"/>
                    <a:pt x="75" y="344"/>
                    <a:pt x="79" y="342"/>
                  </a:cubicBezTo>
                  <a:cubicBezTo>
                    <a:pt x="85" y="340"/>
                    <a:pt x="85" y="340"/>
                    <a:pt x="80" y="343"/>
                  </a:cubicBezTo>
                  <a:cubicBezTo>
                    <a:pt x="76" y="347"/>
                    <a:pt x="71" y="349"/>
                    <a:pt x="67" y="353"/>
                  </a:cubicBezTo>
                  <a:cubicBezTo>
                    <a:pt x="65" y="352"/>
                    <a:pt x="63" y="351"/>
                    <a:pt x="60" y="353"/>
                  </a:cubicBezTo>
                  <a:cubicBezTo>
                    <a:pt x="56" y="355"/>
                    <a:pt x="54" y="359"/>
                    <a:pt x="53" y="362"/>
                  </a:cubicBezTo>
                  <a:close/>
                  <a:moveTo>
                    <a:pt x="53" y="230"/>
                  </a:moveTo>
                  <a:cubicBezTo>
                    <a:pt x="56" y="229"/>
                    <a:pt x="59" y="228"/>
                    <a:pt x="63" y="226"/>
                  </a:cubicBezTo>
                  <a:cubicBezTo>
                    <a:pt x="65" y="225"/>
                    <a:pt x="79" y="216"/>
                    <a:pt x="68" y="224"/>
                  </a:cubicBezTo>
                  <a:cubicBezTo>
                    <a:pt x="63" y="228"/>
                    <a:pt x="57" y="230"/>
                    <a:pt x="51" y="234"/>
                  </a:cubicBezTo>
                  <a:cubicBezTo>
                    <a:pt x="52" y="232"/>
                    <a:pt x="52" y="231"/>
                    <a:pt x="53" y="230"/>
                  </a:cubicBezTo>
                  <a:close/>
                  <a:moveTo>
                    <a:pt x="78" y="181"/>
                  </a:moveTo>
                  <a:cubicBezTo>
                    <a:pt x="83" y="180"/>
                    <a:pt x="84" y="179"/>
                    <a:pt x="77" y="183"/>
                  </a:cubicBezTo>
                  <a:cubicBezTo>
                    <a:pt x="78" y="182"/>
                    <a:pt x="78" y="182"/>
                    <a:pt x="78" y="181"/>
                  </a:cubicBezTo>
                  <a:close/>
                  <a:moveTo>
                    <a:pt x="74" y="188"/>
                  </a:moveTo>
                  <a:cubicBezTo>
                    <a:pt x="78" y="186"/>
                    <a:pt x="81" y="185"/>
                    <a:pt x="85" y="184"/>
                  </a:cubicBezTo>
                  <a:cubicBezTo>
                    <a:pt x="82" y="185"/>
                    <a:pt x="79" y="188"/>
                    <a:pt x="76" y="190"/>
                  </a:cubicBezTo>
                  <a:cubicBezTo>
                    <a:pt x="74" y="190"/>
                    <a:pt x="73" y="191"/>
                    <a:pt x="72" y="192"/>
                  </a:cubicBezTo>
                  <a:cubicBezTo>
                    <a:pt x="72" y="190"/>
                    <a:pt x="73" y="189"/>
                    <a:pt x="74" y="188"/>
                  </a:cubicBezTo>
                  <a:close/>
                  <a:moveTo>
                    <a:pt x="66" y="201"/>
                  </a:moveTo>
                  <a:cubicBezTo>
                    <a:pt x="68" y="201"/>
                    <a:pt x="70" y="200"/>
                    <a:pt x="72" y="199"/>
                  </a:cubicBezTo>
                  <a:cubicBezTo>
                    <a:pt x="77" y="197"/>
                    <a:pt x="93" y="190"/>
                    <a:pt x="80" y="199"/>
                  </a:cubicBezTo>
                  <a:cubicBezTo>
                    <a:pt x="75" y="203"/>
                    <a:pt x="68" y="206"/>
                    <a:pt x="62" y="210"/>
                  </a:cubicBezTo>
                  <a:cubicBezTo>
                    <a:pt x="63" y="207"/>
                    <a:pt x="65" y="204"/>
                    <a:pt x="66" y="201"/>
                  </a:cubicBezTo>
                  <a:close/>
                  <a:moveTo>
                    <a:pt x="59" y="215"/>
                  </a:moveTo>
                  <a:cubicBezTo>
                    <a:pt x="63" y="215"/>
                    <a:pt x="66" y="214"/>
                    <a:pt x="69" y="213"/>
                  </a:cubicBezTo>
                  <a:cubicBezTo>
                    <a:pt x="74" y="210"/>
                    <a:pt x="79" y="208"/>
                    <a:pt x="85" y="206"/>
                  </a:cubicBezTo>
                  <a:cubicBezTo>
                    <a:pt x="82" y="207"/>
                    <a:pt x="79" y="209"/>
                    <a:pt x="76" y="210"/>
                  </a:cubicBezTo>
                  <a:cubicBezTo>
                    <a:pt x="69" y="214"/>
                    <a:pt x="62" y="216"/>
                    <a:pt x="57" y="221"/>
                  </a:cubicBezTo>
                  <a:cubicBezTo>
                    <a:pt x="57" y="219"/>
                    <a:pt x="58" y="217"/>
                    <a:pt x="59" y="215"/>
                  </a:cubicBezTo>
                  <a:close/>
                  <a:moveTo>
                    <a:pt x="48" y="241"/>
                  </a:moveTo>
                  <a:cubicBezTo>
                    <a:pt x="52" y="240"/>
                    <a:pt x="56" y="239"/>
                    <a:pt x="60" y="237"/>
                  </a:cubicBezTo>
                  <a:cubicBezTo>
                    <a:pt x="64" y="236"/>
                    <a:pt x="82" y="228"/>
                    <a:pt x="69" y="237"/>
                  </a:cubicBezTo>
                  <a:cubicBezTo>
                    <a:pt x="62" y="242"/>
                    <a:pt x="53" y="245"/>
                    <a:pt x="45" y="250"/>
                  </a:cubicBezTo>
                  <a:cubicBezTo>
                    <a:pt x="46" y="247"/>
                    <a:pt x="47" y="244"/>
                    <a:pt x="48" y="241"/>
                  </a:cubicBezTo>
                  <a:close/>
                  <a:moveTo>
                    <a:pt x="79" y="240"/>
                  </a:moveTo>
                  <a:cubicBezTo>
                    <a:pt x="74" y="241"/>
                    <a:pt x="70" y="242"/>
                    <a:pt x="66" y="244"/>
                  </a:cubicBezTo>
                  <a:cubicBezTo>
                    <a:pt x="63" y="245"/>
                    <a:pt x="60" y="246"/>
                    <a:pt x="57" y="248"/>
                  </a:cubicBezTo>
                  <a:cubicBezTo>
                    <a:pt x="61" y="246"/>
                    <a:pt x="39" y="257"/>
                    <a:pt x="47" y="251"/>
                  </a:cubicBezTo>
                  <a:cubicBezTo>
                    <a:pt x="56" y="244"/>
                    <a:pt x="69" y="242"/>
                    <a:pt x="77" y="233"/>
                  </a:cubicBezTo>
                  <a:cubicBezTo>
                    <a:pt x="78" y="235"/>
                    <a:pt x="78" y="237"/>
                    <a:pt x="79" y="240"/>
                  </a:cubicBezTo>
                  <a:close/>
                  <a:moveTo>
                    <a:pt x="44" y="255"/>
                  </a:moveTo>
                  <a:cubicBezTo>
                    <a:pt x="49" y="254"/>
                    <a:pt x="54" y="252"/>
                    <a:pt x="58" y="250"/>
                  </a:cubicBezTo>
                  <a:cubicBezTo>
                    <a:pt x="64" y="247"/>
                    <a:pt x="69" y="245"/>
                    <a:pt x="75" y="243"/>
                  </a:cubicBezTo>
                  <a:cubicBezTo>
                    <a:pt x="82" y="240"/>
                    <a:pt x="79" y="241"/>
                    <a:pt x="76" y="244"/>
                  </a:cubicBezTo>
                  <a:cubicBezTo>
                    <a:pt x="64" y="251"/>
                    <a:pt x="52" y="256"/>
                    <a:pt x="41" y="264"/>
                  </a:cubicBezTo>
                  <a:cubicBezTo>
                    <a:pt x="42" y="261"/>
                    <a:pt x="43" y="258"/>
                    <a:pt x="44" y="255"/>
                  </a:cubicBezTo>
                  <a:close/>
                  <a:moveTo>
                    <a:pt x="40" y="268"/>
                  </a:moveTo>
                  <a:cubicBezTo>
                    <a:pt x="47" y="266"/>
                    <a:pt x="53" y="263"/>
                    <a:pt x="60" y="261"/>
                  </a:cubicBezTo>
                  <a:cubicBezTo>
                    <a:pt x="65" y="258"/>
                    <a:pt x="70" y="256"/>
                    <a:pt x="76" y="253"/>
                  </a:cubicBezTo>
                  <a:cubicBezTo>
                    <a:pt x="79" y="252"/>
                    <a:pt x="91" y="249"/>
                    <a:pt x="82" y="255"/>
                  </a:cubicBezTo>
                  <a:cubicBezTo>
                    <a:pt x="68" y="264"/>
                    <a:pt x="51" y="267"/>
                    <a:pt x="38" y="278"/>
                  </a:cubicBezTo>
                  <a:cubicBezTo>
                    <a:pt x="39" y="275"/>
                    <a:pt x="39" y="272"/>
                    <a:pt x="40" y="268"/>
                  </a:cubicBezTo>
                  <a:close/>
                  <a:moveTo>
                    <a:pt x="37" y="282"/>
                  </a:moveTo>
                  <a:cubicBezTo>
                    <a:pt x="47" y="279"/>
                    <a:pt x="56" y="275"/>
                    <a:pt x="66" y="271"/>
                  </a:cubicBezTo>
                  <a:cubicBezTo>
                    <a:pt x="74" y="267"/>
                    <a:pt x="82" y="264"/>
                    <a:pt x="90" y="261"/>
                  </a:cubicBezTo>
                  <a:cubicBezTo>
                    <a:pt x="102" y="256"/>
                    <a:pt x="87" y="263"/>
                    <a:pt x="85" y="265"/>
                  </a:cubicBezTo>
                  <a:cubicBezTo>
                    <a:pt x="68" y="274"/>
                    <a:pt x="50" y="279"/>
                    <a:pt x="35" y="291"/>
                  </a:cubicBezTo>
                  <a:cubicBezTo>
                    <a:pt x="36" y="288"/>
                    <a:pt x="36" y="285"/>
                    <a:pt x="37" y="282"/>
                  </a:cubicBezTo>
                  <a:close/>
                  <a:moveTo>
                    <a:pt x="35" y="295"/>
                  </a:moveTo>
                  <a:cubicBezTo>
                    <a:pt x="43" y="292"/>
                    <a:pt x="52" y="288"/>
                    <a:pt x="60" y="284"/>
                  </a:cubicBezTo>
                  <a:cubicBezTo>
                    <a:pt x="67" y="281"/>
                    <a:pt x="75" y="278"/>
                    <a:pt x="83" y="276"/>
                  </a:cubicBezTo>
                  <a:cubicBezTo>
                    <a:pt x="86" y="275"/>
                    <a:pt x="89" y="274"/>
                    <a:pt x="92" y="273"/>
                  </a:cubicBezTo>
                  <a:cubicBezTo>
                    <a:pt x="90" y="274"/>
                    <a:pt x="88" y="275"/>
                    <a:pt x="85" y="276"/>
                  </a:cubicBezTo>
                  <a:cubicBezTo>
                    <a:pt x="76" y="282"/>
                    <a:pt x="67" y="287"/>
                    <a:pt x="58" y="292"/>
                  </a:cubicBezTo>
                  <a:cubicBezTo>
                    <a:pt x="50" y="297"/>
                    <a:pt x="41" y="300"/>
                    <a:pt x="33" y="306"/>
                  </a:cubicBezTo>
                  <a:cubicBezTo>
                    <a:pt x="34" y="302"/>
                    <a:pt x="34" y="299"/>
                    <a:pt x="35" y="295"/>
                  </a:cubicBezTo>
                  <a:close/>
                  <a:moveTo>
                    <a:pt x="33" y="309"/>
                  </a:moveTo>
                  <a:cubicBezTo>
                    <a:pt x="33" y="309"/>
                    <a:pt x="33" y="308"/>
                    <a:pt x="33" y="308"/>
                  </a:cubicBezTo>
                  <a:cubicBezTo>
                    <a:pt x="45" y="303"/>
                    <a:pt x="57" y="299"/>
                    <a:pt x="68" y="294"/>
                  </a:cubicBezTo>
                  <a:cubicBezTo>
                    <a:pt x="74" y="292"/>
                    <a:pt x="80" y="289"/>
                    <a:pt x="86" y="286"/>
                  </a:cubicBezTo>
                  <a:cubicBezTo>
                    <a:pt x="89" y="285"/>
                    <a:pt x="106" y="276"/>
                    <a:pt x="93" y="284"/>
                  </a:cubicBezTo>
                  <a:cubicBezTo>
                    <a:pt x="73" y="295"/>
                    <a:pt x="50" y="304"/>
                    <a:pt x="32" y="319"/>
                  </a:cubicBezTo>
                  <a:cubicBezTo>
                    <a:pt x="32" y="315"/>
                    <a:pt x="33" y="312"/>
                    <a:pt x="33" y="309"/>
                  </a:cubicBezTo>
                  <a:close/>
                  <a:moveTo>
                    <a:pt x="57" y="331"/>
                  </a:moveTo>
                  <a:cubicBezTo>
                    <a:pt x="48" y="335"/>
                    <a:pt x="39" y="339"/>
                    <a:pt x="32" y="347"/>
                  </a:cubicBezTo>
                  <a:cubicBezTo>
                    <a:pt x="32" y="344"/>
                    <a:pt x="31" y="341"/>
                    <a:pt x="31" y="337"/>
                  </a:cubicBezTo>
                  <a:cubicBezTo>
                    <a:pt x="32" y="338"/>
                    <a:pt x="32" y="338"/>
                    <a:pt x="32" y="338"/>
                  </a:cubicBezTo>
                  <a:cubicBezTo>
                    <a:pt x="55" y="332"/>
                    <a:pt x="74" y="322"/>
                    <a:pt x="94" y="309"/>
                  </a:cubicBezTo>
                  <a:cubicBezTo>
                    <a:pt x="82" y="317"/>
                    <a:pt x="69" y="325"/>
                    <a:pt x="57" y="331"/>
                  </a:cubicBezTo>
                  <a:close/>
                  <a:moveTo>
                    <a:pt x="32" y="335"/>
                  </a:moveTo>
                  <a:cubicBezTo>
                    <a:pt x="32" y="331"/>
                    <a:pt x="32" y="326"/>
                    <a:pt x="32" y="322"/>
                  </a:cubicBezTo>
                  <a:cubicBezTo>
                    <a:pt x="46" y="318"/>
                    <a:pt x="59" y="311"/>
                    <a:pt x="73" y="305"/>
                  </a:cubicBezTo>
                  <a:cubicBezTo>
                    <a:pt x="77" y="304"/>
                    <a:pt x="82" y="302"/>
                    <a:pt x="86" y="300"/>
                  </a:cubicBezTo>
                  <a:cubicBezTo>
                    <a:pt x="90" y="298"/>
                    <a:pt x="95" y="297"/>
                    <a:pt x="99" y="295"/>
                  </a:cubicBezTo>
                  <a:cubicBezTo>
                    <a:pt x="100" y="295"/>
                    <a:pt x="101" y="294"/>
                    <a:pt x="101" y="294"/>
                  </a:cubicBezTo>
                  <a:cubicBezTo>
                    <a:pt x="101" y="294"/>
                    <a:pt x="100" y="295"/>
                    <a:pt x="100" y="295"/>
                  </a:cubicBezTo>
                  <a:cubicBezTo>
                    <a:pt x="88" y="302"/>
                    <a:pt x="75" y="306"/>
                    <a:pt x="63" y="313"/>
                  </a:cubicBezTo>
                  <a:cubicBezTo>
                    <a:pt x="52" y="320"/>
                    <a:pt x="41" y="327"/>
                    <a:pt x="32" y="335"/>
                  </a:cubicBezTo>
                  <a:close/>
                  <a:moveTo>
                    <a:pt x="32" y="349"/>
                  </a:moveTo>
                  <a:cubicBezTo>
                    <a:pt x="32" y="349"/>
                    <a:pt x="32" y="349"/>
                    <a:pt x="32" y="349"/>
                  </a:cubicBezTo>
                  <a:cubicBezTo>
                    <a:pt x="40" y="348"/>
                    <a:pt x="47" y="345"/>
                    <a:pt x="55" y="341"/>
                  </a:cubicBezTo>
                  <a:cubicBezTo>
                    <a:pt x="65" y="336"/>
                    <a:pt x="76" y="332"/>
                    <a:pt x="87" y="327"/>
                  </a:cubicBezTo>
                  <a:cubicBezTo>
                    <a:pt x="87" y="327"/>
                    <a:pt x="87" y="327"/>
                    <a:pt x="87" y="327"/>
                  </a:cubicBezTo>
                  <a:cubicBezTo>
                    <a:pt x="68" y="336"/>
                    <a:pt x="50" y="349"/>
                    <a:pt x="32" y="360"/>
                  </a:cubicBezTo>
                  <a:cubicBezTo>
                    <a:pt x="32" y="357"/>
                    <a:pt x="32" y="353"/>
                    <a:pt x="32" y="349"/>
                  </a:cubicBezTo>
                  <a:close/>
                  <a:moveTo>
                    <a:pt x="78" y="359"/>
                  </a:moveTo>
                  <a:cubicBezTo>
                    <a:pt x="80" y="359"/>
                    <a:pt x="81" y="358"/>
                    <a:pt x="83" y="358"/>
                  </a:cubicBezTo>
                  <a:cubicBezTo>
                    <a:pt x="81" y="361"/>
                    <a:pt x="79" y="362"/>
                    <a:pt x="76" y="359"/>
                  </a:cubicBezTo>
                  <a:cubicBezTo>
                    <a:pt x="74" y="358"/>
                    <a:pt x="73" y="356"/>
                    <a:pt x="71" y="355"/>
                  </a:cubicBezTo>
                  <a:cubicBezTo>
                    <a:pt x="75" y="355"/>
                    <a:pt x="79" y="354"/>
                    <a:pt x="77" y="357"/>
                  </a:cubicBezTo>
                  <a:cubicBezTo>
                    <a:pt x="76" y="358"/>
                    <a:pt x="77" y="359"/>
                    <a:pt x="78" y="359"/>
                  </a:cubicBezTo>
                  <a:close/>
                  <a:moveTo>
                    <a:pt x="84" y="355"/>
                  </a:moveTo>
                  <a:cubicBezTo>
                    <a:pt x="80" y="357"/>
                    <a:pt x="81" y="356"/>
                    <a:pt x="83" y="353"/>
                  </a:cubicBezTo>
                  <a:cubicBezTo>
                    <a:pt x="84" y="352"/>
                    <a:pt x="83" y="351"/>
                    <a:pt x="82" y="351"/>
                  </a:cubicBezTo>
                  <a:cubicBezTo>
                    <a:pt x="78" y="350"/>
                    <a:pt x="66" y="356"/>
                    <a:pt x="74" y="350"/>
                  </a:cubicBezTo>
                  <a:cubicBezTo>
                    <a:pt x="78" y="348"/>
                    <a:pt x="82" y="345"/>
                    <a:pt x="86" y="342"/>
                  </a:cubicBezTo>
                  <a:cubicBezTo>
                    <a:pt x="86" y="345"/>
                    <a:pt x="85" y="351"/>
                    <a:pt x="84" y="355"/>
                  </a:cubicBezTo>
                  <a:close/>
                  <a:moveTo>
                    <a:pt x="86" y="338"/>
                  </a:moveTo>
                  <a:cubicBezTo>
                    <a:pt x="77" y="340"/>
                    <a:pt x="69" y="344"/>
                    <a:pt x="61" y="348"/>
                  </a:cubicBezTo>
                  <a:cubicBezTo>
                    <a:pt x="57" y="351"/>
                    <a:pt x="53" y="353"/>
                    <a:pt x="48" y="355"/>
                  </a:cubicBezTo>
                  <a:cubicBezTo>
                    <a:pt x="49" y="355"/>
                    <a:pt x="27" y="366"/>
                    <a:pt x="39" y="359"/>
                  </a:cubicBezTo>
                  <a:cubicBezTo>
                    <a:pt x="55" y="349"/>
                    <a:pt x="72" y="340"/>
                    <a:pt x="87" y="329"/>
                  </a:cubicBezTo>
                  <a:cubicBezTo>
                    <a:pt x="87" y="332"/>
                    <a:pt x="87" y="335"/>
                    <a:pt x="86" y="338"/>
                  </a:cubicBezTo>
                  <a:close/>
                  <a:moveTo>
                    <a:pt x="89" y="319"/>
                  </a:moveTo>
                  <a:cubicBezTo>
                    <a:pt x="88" y="321"/>
                    <a:pt x="88" y="323"/>
                    <a:pt x="88" y="325"/>
                  </a:cubicBezTo>
                  <a:cubicBezTo>
                    <a:pt x="79" y="329"/>
                    <a:pt x="69" y="332"/>
                    <a:pt x="61" y="336"/>
                  </a:cubicBezTo>
                  <a:cubicBezTo>
                    <a:pt x="57" y="338"/>
                    <a:pt x="53" y="340"/>
                    <a:pt x="50" y="341"/>
                  </a:cubicBezTo>
                  <a:cubicBezTo>
                    <a:pt x="50" y="341"/>
                    <a:pt x="34" y="347"/>
                    <a:pt x="36" y="346"/>
                  </a:cubicBezTo>
                  <a:cubicBezTo>
                    <a:pt x="43" y="337"/>
                    <a:pt x="57" y="333"/>
                    <a:pt x="67" y="328"/>
                  </a:cubicBezTo>
                  <a:cubicBezTo>
                    <a:pt x="76" y="323"/>
                    <a:pt x="84" y="318"/>
                    <a:pt x="92" y="313"/>
                  </a:cubicBezTo>
                  <a:cubicBezTo>
                    <a:pt x="91" y="315"/>
                    <a:pt x="89" y="317"/>
                    <a:pt x="89" y="319"/>
                  </a:cubicBezTo>
                  <a:close/>
                  <a:moveTo>
                    <a:pt x="100" y="307"/>
                  </a:moveTo>
                  <a:cubicBezTo>
                    <a:pt x="99" y="306"/>
                    <a:pt x="99" y="306"/>
                    <a:pt x="98" y="306"/>
                  </a:cubicBezTo>
                  <a:cubicBezTo>
                    <a:pt x="88" y="311"/>
                    <a:pt x="79" y="317"/>
                    <a:pt x="69" y="322"/>
                  </a:cubicBezTo>
                  <a:cubicBezTo>
                    <a:pt x="61" y="326"/>
                    <a:pt x="53" y="329"/>
                    <a:pt x="46" y="331"/>
                  </a:cubicBezTo>
                  <a:cubicBezTo>
                    <a:pt x="39" y="334"/>
                    <a:pt x="30" y="339"/>
                    <a:pt x="44" y="328"/>
                  </a:cubicBezTo>
                  <a:cubicBezTo>
                    <a:pt x="64" y="314"/>
                    <a:pt x="87" y="306"/>
                    <a:pt x="107" y="293"/>
                  </a:cubicBezTo>
                  <a:cubicBezTo>
                    <a:pt x="107" y="298"/>
                    <a:pt x="103" y="303"/>
                    <a:pt x="100" y="307"/>
                  </a:cubicBezTo>
                  <a:close/>
                  <a:moveTo>
                    <a:pt x="35" y="319"/>
                  </a:moveTo>
                  <a:cubicBezTo>
                    <a:pt x="40" y="317"/>
                    <a:pt x="46" y="312"/>
                    <a:pt x="51" y="309"/>
                  </a:cubicBezTo>
                  <a:cubicBezTo>
                    <a:pt x="56" y="306"/>
                    <a:pt x="62" y="303"/>
                    <a:pt x="68" y="300"/>
                  </a:cubicBezTo>
                  <a:cubicBezTo>
                    <a:pt x="79" y="295"/>
                    <a:pt x="90" y="288"/>
                    <a:pt x="101" y="282"/>
                  </a:cubicBezTo>
                  <a:cubicBezTo>
                    <a:pt x="102" y="283"/>
                    <a:pt x="103" y="285"/>
                    <a:pt x="105" y="286"/>
                  </a:cubicBezTo>
                  <a:cubicBezTo>
                    <a:pt x="106" y="288"/>
                    <a:pt x="106" y="289"/>
                    <a:pt x="107" y="290"/>
                  </a:cubicBezTo>
                  <a:cubicBezTo>
                    <a:pt x="82" y="298"/>
                    <a:pt x="60" y="311"/>
                    <a:pt x="35" y="319"/>
                  </a:cubicBezTo>
                  <a:close/>
                  <a:moveTo>
                    <a:pt x="72" y="290"/>
                  </a:moveTo>
                  <a:cubicBezTo>
                    <a:pt x="64" y="294"/>
                    <a:pt x="56" y="297"/>
                    <a:pt x="47" y="300"/>
                  </a:cubicBezTo>
                  <a:cubicBezTo>
                    <a:pt x="47" y="301"/>
                    <a:pt x="33" y="308"/>
                    <a:pt x="40" y="303"/>
                  </a:cubicBezTo>
                  <a:cubicBezTo>
                    <a:pt x="58" y="291"/>
                    <a:pt x="80" y="285"/>
                    <a:pt x="98" y="271"/>
                  </a:cubicBezTo>
                  <a:cubicBezTo>
                    <a:pt x="98" y="270"/>
                    <a:pt x="98" y="268"/>
                    <a:pt x="97" y="269"/>
                  </a:cubicBezTo>
                  <a:cubicBezTo>
                    <a:pt x="87" y="272"/>
                    <a:pt x="77" y="274"/>
                    <a:pt x="68" y="278"/>
                  </a:cubicBezTo>
                  <a:cubicBezTo>
                    <a:pt x="62" y="281"/>
                    <a:pt x="56" y="284"/>
                    <a:pt x="50" y="287"/>
                  </a:cubicBezTo>
                  <a:cubicBezTo>
                    <a:pt x="45" y="289"/>
                    <a:pt x="28" y="299"/>
                    <a:pt x="43" y="288"/>
                  </a:cubicBezTo>
                  <a:cubicBezTo>
                    <a:pt x="61" y="275"/>
                    <a:pt x="82" y="271"/>
                    <a:pt x="99" y="258"/>
                  </a:cubicBezTo>
                  <a:cubicBezTo>
                    <a:pt x="100" y="262"/>
                    <a:pt x="100" y="266"/>
                    <a:pt x="98" y="271"/>
                  </a:cubicBezTo>
                  <a:cubicBezTo>
                    <a:pt x="97" y="274"/>
                    <a:pt x="98" y="276"/>
                    <a:pt x="100" y="279"/>
                  </a:cubicBezTo>
                  <a:cubicBezTo>
                    <a:pt x="90" y="282"/>
                    <a:pt x="81" y="286"/>
                    <a:pt x="72" y="290"/>
                  </a:cubicBezTo>
                  <a:close/>
                  <a:moveTo>
                    <a:pt x="69" y="267"/>
                  </a:moveTo>
                  <a:cubicBezTo>
                    <a:pt x="63" y="270"/>
                    <a:pt x="57" y="272"/>
                    <a:pt x="50" y="275"/>
                  </a:cubicBezTo>
                  <a:cubicBezTo>
                    <a:pt x="46" y="277"/>
                    <a:pt x="32" y="284"/>
                    <a:pt x="46" y="275"/>
                  </a:cubicBezTo>
                  <a:cubicBezTo>
                    <a:pt x="61" y="265"/>
                    <a:pt x="79" y="261"/>
                    <a:pt x="93" y="250"/>
                  </a:cubicBezTo>
                  <a:cubicBezTo>
                    <a:pt x="96" y="251"/>
                    <a:pt x="97" y="253"/>
                    <a:pt x="98" y="256"/>
                  </a:cubicBezTo>
                  <a:cubicBezTo>
                    <a:pt x="88" y="259"/>
                    <a:pt x="79" y="263"/>
                    <a:pt x="69" y="267"/>
                  </a:cubicBezTo>
                  <a:close/>
                  <a:moveTo>
                    <a:pt x="46" y="264"/>
                  </a:moveTo>
                  <a:cubicBezTo>
                    <a:pt x="35" y="268"/>
                    <a:pt x="48" y="262"/>
                    <a:pt x="49" y="261"/>
                  </a:cubicBezTo>
                  <a:cubicBezTo>
                    <a:pt x="53" y="258"/>
                    <a:pt x="57" y="256"/>
                    <a:pt x="61" y="254"/>
                  </a:cubicBezTo>
                  <a:cubicBezTo>
                    <a:pt x="68" y="250"/>
                    <a:pt x="75" y="247"/>
                    <a:pt x="81" y="243"/>
                  </a:cubicBezTo>
                  <a:cubicBezTo>
                    <a:pt x="82" y="245"/>
                    <a:pt x="84" y="246"/>
                    <a:pt x="87" y="247"/>
                  </a:cubicBezTo>
                  <a:cubicBezTo>
                    <a:pt x="88" y="247"/>
                    <a:pt x="89" y="247"/>
                    <a:pt x="90" y="248"/>
                  </a:cubicBezTo>
                  <a:cubicBezTo>
                    <a:pt x="74" y="250"/>
                    <a:pt x="61" y="258"/>
                    <a:pt x="46" y="264"/>
                  </a:cubicBezTo>
                  <a:close/>
                  <a:moveTo>
                    <a:pt x="79" y="220"/>
                  </a:moveTo>
                  <a:cubicBezTo>
                    <a:pt x="78" y="223"/>
                    <a:pt x="77" y="226"/>
                    <a:pt x="77" y="230"/>
                  </a:cubicBezTo>
                  <a:cubicBezTo>
                    <a:pt x="68" y="232"/>
                    <a:pt x="59" y="236"/>
                    <a:pt x="49" y="239"/>
                  </a:cubicBezTo>
                  <a:cubicBezTo>
                    <a:pt x="49" y="239"/>
                    <a:pt x="49" y="239"/>
                    <a:pt x="49" y="239"/>
                  </a:cubicBezTo>
                  <a:cubicBezTo>
                    <a:pt x="60" y="234"/>
                    <a:pt x="70" y="225"/>
                    <a:pt x="78" y="219"/>
                  </a:cubicBezTo>
                  <a:cubicBezTo>
                    <a:pt x="79" y="219"/>
                    <a:pt x="78" y="217"/>
                    <a:pt x="77" y="217"/>
                  </a:cubicBezTo>
                  <a:cubicBezTo>
                    <a:pt x="73" y="219"/>
                    <a:pt x="69" y="220"/>
                    <a:pt x="65" y="222"/>
                  </a:cubicBezTo>
                  <a:cubicBezTo>
                    <a:pt x="62" y="224"/>
                    <a:pt x="58" y="226"/>
                    <a:pt x="55" y="227"/>
                  </a:cubicBezTo>
                  <a:cubicBezTo>
                    <a:pt x="55" y="226"/>
                    <a:pt x="56" y="225"/>
                    <a:pt x="56" y="224"/>
                  </a:cubicBezTo>
                  <a:cubicBezTo>
                    <a:pt x="58" y="222"/>
                    <a:pt x="61" y="220"/>
                    <a:pt x="64" y="218"/>
                  </a:cubicBezTo>
                  <a:cubicBezTo>
                    <a:pt x="71" y="214"/>
                    <a:pt x="78" y="212"/>
                    <a:pt x="84" y="208"/>
                  </a:cubicBezTo>
                  <a:cubicBezTo>
                    <a:pt x="82" y="212"/>
                    <a:pt x="80" y="216"/>
                    <a:pt x="79" y="220"/>
                  </a:cubicBezTo>
                  <a:close/>
                  <a:moveTo>
                    <a:pt x="86" y="204"/>
                  </a:moveTo>
                  <a:cubicBezTo>
                    <a:pt x="82" y="205"/>
                    <a:pt x="79" y="206"/>
                    <a:pt x="76" y="207"/>
                  </a:cubicBezTo>
                  <a:cubicBezTo>
                    <a:pt x="69" y="210"/>
                    <a:pt x="56" y="215"/>
                    <a:pt x="69" y="208"/>
                  </a:cubicBezTo>
                  <a:cubicBezTo>
                    <a:pt x="76" y="204"/>
                    <a:pt x="84" y="201"/>
                    <a:pt x="89" y="194"/>
                  </a:cubicBezTo>
                  <a:cubicBezTo>
                    <a:pt x="88" y="197"/>
                    <a:pt x="87" y="200"/>
                    <a:pt x="86" y="204"/>
                  </a:cubicBezTo>
                  <a:close/>
                  <a:moveTo>
                    <a:pt x="89" y="187"/>
                  </a:moveTo>
                  <a:cubicBezTo>
                    <a:pt x="89" y="188"/>
                    <a:pt x="89" y="189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6" y="191"/>
                    <a:pt x="83" y="192"/>
                    <a:pt x="80" y="193"/>
                  </a:cubicBezTo>
                  <a:cubicBezTo>
                    <a:pt x="76" y="195"/>
                    <a:pt x="72" y="197"/>
                    <a:pt x="68" y="199"/>
                  </a:cubicBezTo>
                  <a:cubicBezTo>
                    <a:pt x="68" y="197"/>
                    <a:pt x="69" y="196"/>
                    <a:pt x="70" y="195"/>
                  </a:cubicBezTo>
                  <a:cubicBezTo>
                    <a:pt x="76" y="191"/>
                    <a:pt x="83" y="188"/>
                    <a:pt x="89" y="184"/>
                  </a:cubicBezTo>
                  <a:cubicBezTo>
                    <a:pt x="89" y="185"/>
                    <a:pt x="89" y="186"/>
                    <a:pt x="89" y="187"/>
                  </a:cubicBezTo>
                  <a:close/>
                  <a:moveTo>
                    <a:pt x="89" y="181"/>
                  </a:moveTo>
                  <a:cubicBezTo>
                    <a:pt x="86" y="182"/>
                    <a:pt x="83" y="182"/>
                    <a:pt x="81" y="183"/>
                  </a:cubicBezTo>
                  <a:cubicBezTo>
                    <a:pt x="83" y="182"/>
                    <a:pt x="86" y="180"/>
                    <a:pt x="88" y="179"/>
                  </a:cubicBezTo>
                  <a:cubicBezTo>
                    <a:pt x="89" y="178"/>
                    <a:pt x="88" y="177"/>
                    <a:pt x="87" y="177"/>
                  </a:cubicBezTo>
                  <a:cubicBezTo>
                    <a:pt x="85" y="177"/>
                    <a:pt x="82" y="178"/>
                    <a:pt x="80" y="178"/>
                  </a:cubicBezTo>
                  <a:cubicBezTo>
                    <a:pt x="82" y="175"/>
                    <a:pt x="85" y="172"/>
                    <a:pt x="87" y="168"/>
                  </a:cubicBezTo>
                  <a:cubicBezTo>
                    <a:pt x="88" y="172"/>
                    <a:pt x="88" y="177"/>
                    <a:pt x="89" y="181"/>
                  </a:cubicBezTo>
                  <a:close/>
                  <a:moveTo>
                    <a:pt x="61" y="459"/>
                  </a:moveTo>
                  <a:cubicBezTo>
                    <a:pt x="56" y="451"/>
                    <a:pt x="53" y="443"/>
                    <a:pt x="50" y="435"/>
                  </a:cubicBezTo>
                  <a:cubicBezTo>
                    <a:pt x="50" y="434"/>
                    <a:pt x="51" y="433"/>
                    <a:pt x="51" y="432"/>
                  </a:cubicBezTo>
                  <a:cubicBezTo>
                    <a:pt x="52" y="422"/>
                    <a:pt x="57" y="413"/>
                    <a:pt x="60" y="403"/>
                  </a:cubicBezTo>
                  <a:cubicBezTo>
                    <a:pt x="62" y="396"/>
                    <a:pt x="61" y="388"/>
                    <a:pt x="60" y="381"/>
                  </a:cubicBezTo>
                  <a:cubicBezTo>
                    <a:pt x="59" y="375"/>
                    <a:pt x="59" y="356"/>
                    <a:pt x="68" y="364"/>
                  </a:cubicBezTo>
                  <a:cubicBezTo>
                    <a:pt x="70" y="366"/>
                    <a:pt x="73" y="369"/>
                    <a:pt x="76" y="369"/>
                  </a:cubicBezTo>
                  <a:cubicBezTo>
                    <a:pt x="83" y="371"/>
                    <a:pt x="90" y="367"/>
                    <a:pt x="92" y="360"/>
                  </a:cubicBezTo>
                  <a:cubicBezTo>
                    <a:pt x="94" y="355"/>
                    <a:pt x="94" y="349"/>
                    <a:pt x="95" y="343"/>
                  </a:cubicBezTo>
                  <a:cubicBezTo>
                    <a:pt x="96" y="331"/>
                    <a:pt x="97" y="322"/>
                    <a:pt x="106" y="313"/>
                  </a:cubicBezTo>
                  <a:cubicBezTo>
                    <a:pt x="113" y="306"/>
                    <a:pt x="120" y="293"/>
                    <a:pt x="114" y="284"/>
                  </a:cubicBezTo>
                  <a:cubicBezTo>
                    <a:pt x="112" y="280"/>
                    <a:pt x="106" y="277"/>
                    <a:pt x="107" y="271"/>
                  </a:cubicBezTo>
                  <a:cubicBezTo>
                    <a:pt x="109" y="266"/>
                    <a:pt x="110" y="260"/>
                    <a:pt x="109" y="255"/>
                  </a:cubicBezTo>
                  <a:cubicBezTo>
                    <a:pt x="107" y="250"/>
                    <a:pt x="105" y="245"/>
                    <a:pt x="101" y="243"/>
                  </a:cubicBezTo>
                  <a:cubicBezTo>
                    <a:pt x="98" y="241"/>
                    <a:pt x="97" y="241"/>
                    <a:pt x="94" y="240"/>
                  </a:cubicBezTo>
                  <a:cubicBezTo>
                    <a:pt x="82" y="236"/>
                    <a:pt x="87" y="221"/>
                    <a:pt x="91" y="214"/>
                  </a:cubicBezTo>
                  <a:cubicBezTo>
                    <a:pt x="94" y="207"/>
                    <a:pt x="97" y="199"/>
                    <a:pt x="98" y="192"/>
                  </a:cubicBezTo>
                  <a:cubicBezTo>
                    <a:pt x="98" y="180"/>
                    <a:pt x="95" y="169"/>
                    <a:pt x="95" y="157"/>
                  </a:cubicBezTo>
                  <a:cubicBezTo>
                    <a:pt x="111" y="137"/>
                    <a:pt x="130" y="119"/>
                    <a:pt x="152" y="103"/>
                  </a:cubicBezTo>
                  <a:cubicBezTo>
                    <a:pt x="240" y="38"/>
                    <a:pt x="358" y="28"/>
                    <a:pt x="457" y="68"/>
                  </a:cubicBezTo>
                  <a:cubicBezTo>
                    <a:pt x="452" y="69"/>
                    <a:pt x="448" y="71"/>
                    <a:pt x="444" y="75"/>
                  </a:cubicBezTo>
                  <a:cubicBezTo>
                    <a:pt x="438" y="81"/>
                    <a:pt x="445" y="88"/>
                    <a:pt x="450" y="89"/>
                  </a:cubicBezTo>
                  <a:cubicBezTo>
                    <a:pt x="453" y="90"/>
                    <a:pt x="455" y="90"/>
                    <a:pt x="457" y="89"/>
                  </a:cubicBezTo>
                  <a:cubicBezTo>
                    <a:pt x="458" y="89"/>
                    <a:pt x="460" y="89"/>
                    <a:pt x="461" y="89"/>
                  </a:cubicBezTo>
                  <a:cubicBezTo>
                    <a:pt x="464" y="88"/>
                    <a:pt x="465" y="90"/>
                    <a:pt x="465" y="94"/>
                  </a:cubicBezTo>
                  <a:cubicBezTo>
                    <a:pt x="455" y="94"/>
                    <a:pt x="443" y="89"/>
                    <a:pt x="435" y="85"/>
                  </a:cubicBezTo>
                  <a:cubicBezTo>
                    <a:pt x="429" y="81"/>
                    <a:pt x="416" y="66"/>
                    <a:pt x="408" y="74"/>
                  </a:cubicBezTo>
                  <a:cubicBezTo>
                    <a:pt x="405" y="77"/>
                    <a:pt x="404" y="80"/>
                    <a:pt x="403" y="85"/>
                  </a:cubicBezTo>
                  <a:cubicBezTo>
                    <a:pt x="402" y="90"/>
                    <a:pt x="409" y="99"/>
                    <a:pt x="399" y="100"/>
                  </a:cubicBezTo>
                  <a:cubicBezTo>
                    <a:pt x="390" y="100"/>
                    <a:pt x="380" y="95"/>
                    <a:pt x="371" y="94"/>
                  </a:cubicBezTo>
                  <a:cubicBezTo>
                    <a:pt x="352" y="93"/>
                    <a:pt x="353" y="113"/>
                    <a:pt x="367" y="120"/>
                  </a:cubicBezTo>
                  <a:cubicBezTo>
                    <a:pt x="376" y="124"/>
                    <a:pt x="389" y="127"/>
                    <a:pt x="399" y="128"/>
                  </a:cubicBezTo>
                  <a:cubicBezTo>
                    <a:pt x="404" y="128"/>
                    <a:pt x="409" y="125"/>
                    <a:pt x="413" y="123"/>
                  </a:cubicBezTo>
                  <a:cubicBezTo>
                    <a:pt x="426" y="115"/>
                    <a:pt x="437" y="112"/>
                    <a:pt x="449" y="123"/>
                  </a:cubicBezTo>
                  <a:cubicBezTo>
                    <a:pt x="460" y="134"/>
                    <a:pt x="459" y="151"/>
                    <a:pt x="472" y="161"/>
                  </a:cubicBezTo>
                  <a:cubicBezTo>
                    <a:pt x="482" y="169"/>
                    <a:pt x="490" y="152"/>
                    <a:pt x="500" y="154"/>
                  </a:cubicBezTo>
                  <a:cubicBezTo>
                    <a:pt x="507" y="155"/>
                    <a:pt x="513" y="158"/>
                    <a:pt x="519" y="162"/>
                  </a:cubicBezTo>
                  <a:cubicBezTo>
                    <a:pt x="522" y="164"/>
                    <a:pt x="525" y="166"/>
                    <a:pt x="527" y="169"/>
                  </a:cubicBezTo>
                  <a:cubicBezTo>
                    <a:pt x="529" y="170"/>
                    <a:pt x="536" y="186"/>
                    <a:pt x="524" y="180"/>
                  </a:cubicBezTo>
                  <a:cubicBezTo>
                    <a:pt x="515" y="176"/>
                    <a:pt x="510" y="165"/>
                    <a:pt x="499" y="164"/>
                  </a:cubicBezTo>
                  <a:cubicBezTo>
                    <a:pt x="490" y="164"/>
                    <a:pt x="488" y="169"/>
                    <a:pt x="487" y="177"/>
                  </a:cubicBezTo>
                  <a:cubicBezTo>
                    <a:pt x="487" y="188"/>
                    <a:pt x="500" y="192"/>
                    <a:pt x="508" y="196"/>
                  </a:cubicBezTo>
                  <a:cubicBezTo>
                    <a:pt x="509" y="196"/>
                    <a:pt x="510" y="196"/>
                    <a:pt x="511" y="197"/>
                  </a:cubicBezTo>
                  <a:cubicBezTo>
                    <a:pt x="518" y="200"/>
                    <a:pt x="517" y="204"/>
                    <a:pt x="508" y="211"/>
                  </a:cubicBezTo>
                  <a:cubicBezTo>
                    <a:pt x="508" y="211"/>
                    <a:pt x="508" y="211"/>
                    <a:pt x="508" y="211"/>
                  </a:cubicBezTo>
                  <a:cubicBezTo>
                    <a:pt x="492" y="203"/>
                    <a:pt x="476" y="197"/>
                    <a:pt x="461" y="189"/>
                  </a:cubicBezTo>
                  <a:cubicBezTo>
                    <a:pt x="443" y="180"/>
                    <a:pt x="431" y="168"/>
                    <a:pt x="418" y="153"/>
                  </a:cubicBezTo>
                  <a:cubicBezTo>
                    <a:pt x="410" y="144"/>
                    <a:pt x="400" y="134"/>
                    <a:pt x="388" y="129"/>
                  </a:cubicBezTo>
                  <a:cubicBezTo>
                    <a:pt x="374" y="124"/>
                    <a:pt x="359" y="125"/>
                    <a:pt x="344" y="129"/>
                  </a:cubicBezTo>
                  <a:cubicBezTo>
                    <a:pt x="297" y="139"/>
                    <a:pt x="215" y="197"/>
                    <a:pt x="243" y="255"/>
                  </a:cubicBezTo>
                  <a:cubicBezTo>
                    <a:pt x="257" y="285"/>
                    <a:pt x="301" y="278"/>
                    <a:pt x="325" y="291"/>
                  </a:cubicBezTo>
                  <a:cubicBezTo>
                    <a:pt x="345" y="302"/>
                    <a:pt x="335" y="325"/>
                    <a:pt x="329" y="341"/>
                  </a:cubicBezTo>
                  <a:cubicBezTo>
                    <a:pt x="327" y="348"/>
                    <a:pt x="325" y="354"/>
                    <a:pt x="323" y="361"/>
                  </a:cubicBezTo>
                  <a:cubicBezTo>
                    <a:pt x="321" y="371"/>
                    <a:pt x="325" y="380"/>
                    <a:pt x="325" y="390"/>
                  </a:cubicBezTo>
                  <a:cubicBezTo>
                    <a:pt x="326" y="403"/>
                    <a:pt x="315" y="418"/>
                    <a:pt x="310" y="430"/>
                  </a:cubicBezTo>
                  <a:cubicBezTo>
                    <a:pt x="306" y="440"/>
                    <a:pt x="303" y="451"/>
                    <a:pt x="301" y="461"/>
                  </a:cubicBezTo>
                  <a:cubicBezTo>
                    <a:pt x="297" y="479"/>
                    <a:pt x="294" y="501"/>
                    <a:pt x="302" y="518"/>
                  </a:cubicBezTo>
                  <a:cubicBezTo>
                    <a:pt x="308" y="535"/>
                    <a:pt x="325" y="539"/>
                    <a:pt x="341" y="536"/>
                  </a:cubicBezTo>
                  <a:cubicBezTo>
                    <a:pt x="357" y="534"/>
                    <a:pt x="370" y="525"/>
                    <a:pt x="383" y="516"/>
                  </a:cubicBezTo>
                  <a:cubicBezTo>
                    <a:pt x="400" y="503"/>
                    <a:pt x="418" y="494"/>
                    <a:pt x="438" y="485"/>
                  </a:cubicBezTo>
                  <a:cubicBezTo>
                    <a:pt x="451" y="479"/>
                    <a:pt x="463" y="472"/>
                    <a:pt x="472" y="460"/>
                  </a:cubicBezTo>
                  <a:cubicBezTo>
                    <a:pt x="481" y="445"/>
                    <a:pt x="471" y="427"/>
                    <a:pt x="487" y="415"/>
                  </a:cubicBezTo>
                  <a:cubicBezTo>
                    <a:pt x="505" y="403"/>
                    <a:pt x="531" y="401"/>
                    <a:pt x="542" y="380"/>
                  </a:cubicBezTo>
                  <a:cubicBezTo>
                    <a:pt x="546" y="371"/>
                    <a:pt x="545" y="360"/>
                    <a:pt x="540" y="352"/>
                  </a:cubicBezTo>
                  <a:cubicBezTo>
                    <a:pt x="536" y="344"/>
                    <a:pt x="528" y="338"/>
                    <a:pt x="525" y="329"/>
                  </a:cubicBezTo>
                  <a:cubicBezTo>
                    <a:pt x="521" y="320"/>
                    <a:pt x="524" y="308"/>
                    <a:pt x="522" y="298"/>
                  </a:cubicBezTo>
                  <a:cubicBezTo>
                    <a:pt x="521" y="291"/>
                    <a:pt x="518" y="285"/>
                    <a:pt x="515" y="278"/>
                  </a:cubicBezTo>
                  <a:cubicBezTo>
                    <a:pt x="513" y="274"/>
                    <a:pt x="511" y="269"/>
                    <a:pt x="509" y="265"/>
                  </a:cubicBezTo>
                  <a:cubicBezTo>
                    <a:pt x="509" y="264"/>
                    <a:pt x="508" y="262"/>
                    <a:pt x="508" y="261"/>
                  </a:cubicBezTo>
                  <a:cubicBezTo>
                    <a:pt x="505" y="255"/>
                    <a:pt x="508" y="251"/>
                    <a:pt x="517" y="251"/>
                  </a:cubicBezTo>
                  <a:cubicBezTo>
                    <a:pt x="526" y="265"/>
                    <a:pt x="525" y="287"/>
                    <a:pt x="525" y="303"/>
                  </a:cubicBezTo>
                  <a:cubicBezTo>
                    <a:pt x="524" y="313"/>
                    <a:pt x="525" y="322"/>
                    <a:pt x="531" y="330"/>
                  </a:cubicBezTo>
                  <a:cubicBezTo>
                    <a:pt x="538" y="339"/>
                    <a:pt x="553" y="336"/>
                    <a:pt x="563" y="335"/>
                  </a:cubicBezTo>
                  <a:cubicBezTo>
                    <a:pt x="572" y="333"/>
                    <a:pt x="587" y="329"/>
                    <a:pt x="590" y="318"/>
                  </a:cubicBezTo>
                  <a:cubicBezTo>
                    <a:pt x="594" y="305"/>
                    <a:pt x="585" y="293"/>
                    <a:pt x="577" y="282"/>
                  </a:cubicBezTo>
                  <a:cubicBezTo>
                    <a:pt x="574" y="279"/>
                    <a:pt x="572" y="275"/>
                    <a:pt x="569" y="271"/>
                  </a:cubicBezTo>
                  <a:cubicBezTo>
                    <a:pt x="568" y="269"/>
                    <a:pt x="567" y="267"/>
                    <a:pt x="566" y="265"/>
                  </a:cubicBezTo>
                  <a:cubicBezTo>
                    <a:pt x="566" y="267"/>
                    <a:pt x="557" y="246"/>
                    <a:pt x="567" y="251"/>
                  </a:cubicBezTo>
                  <a:cubicBezTo>
                    <a:pt x="580" y="258"/>
                    <a:pt x="586" y="277"/>
                    <a:pt x="593" y="289"/>
                  </a:cubicBezTo>
                  <a:cubicBezTo>
                    <a:pt x="599" y="300"/>
                    <a:pt x="607" y="309"/>
                    <a:pt x="617" y="317"/>
                  </a:cubicBezTo>
                  <a:cubicBezTo>
                    <a:pt x="631" y="330"/>
                    <a:pt x="635" y="345"/>
                    <a:pt x="639" y="363"/>
                  </a:cubicBezTo>
                  <a:cubicBezTo>
                    <a:pt x="639" y="363"/>
                    <a:pt x="639" y="364"/>
                    <a:pt x="639" y="364"/>
                  </a:cubicBezTo>
                  <a:cubicBezTo>
                    <a:pt x="625" y="489"/>
                    <a:pt x="528" y="590"/>
                    <a:pt x="404" y="618"/>
                  </a:cubicBezTo>
                  <a:cubicBezTo>
                    <a:pt x="269" y="648"/>
                    <a:pt x="124" y="583"/>
                    <a:pt x="61" y="459"/>
                  </a:cubicBezTo>
                  <a:close/>
                  <a:moveTo>
                    <a:pt x="187" y="655"/>
                  </a:moveTo>
                  <a:cubicBezTo>
                    <a:pt x="183" y="648"/>
                    <a:pt x="195" y="632"/>
                    <a:pt x="199" y="627"/>
                  </a:cubicBezTo>
                  <a:cubicBezTo>
                    <a:pt x="203" y="621"/>
                    <a:pt x="208" y="615"/>
                    <a:pt x="211" y="608"/>
                  </a:cubicBezTo>
                  <a:cubicBezTo>
                    <a:pt x="214" y="610"/>
                    <a:pt x="218" y="611"/>
                    <a:pt x="222" y="613"/>
                  </a:cubicBezTo>
                  <a:cubicBezTo>
                    <a:pt x="216" y="627"/>
                    <a:pt x="197" y="670"/>
                    <a:pt x="187" y="655"/>
                  </a:cubicBezTo>
                  <a:close/>
                  <a:moveTo>
                    <a:pt x="325" y="664"/>
                  </a:moveTo>
                  <a:cubicBezTo>
                    <a:pt x="332" y="664"/>
                    <a:pt x="340" y="664"/>
                    <a:pt x="348" y="664"/>
                  </a:cubicBezTo>
                  <a:cubicBezTo>
                    <a:pt x="339" y="667"/>
                    <a:pt x="329" y="669"/>
                    <a:pt x="319" y="670"/>
                  </a:cubicBezTo>
                  <a:cubicBezTo>
                    <a:pt x="320" y="668"/>
                    <a:pt x="321" y="666"/>
                    <a:pt x="321" y="664"/>
                  </a:cubicBezTo>
                  <a:cubicBezTo>
                    <a:pt x="322" y="664"/>
                    <a:pt x="324" y="664"/>
                    <a:pt x="325" y="664"/>
                  </a:cubicBezTo>
                  <a:close/>
                  <a:moveTo>
                    <a:pt x="358" y="681"/>
                  </a:moveTo>
                  <a:cubicBezTo>
                    <a:pt x="359" y="683"/>
                    <a:pt x="359" y="685"/>
                    <a:pt x="360" y="687"/>
                  </a:cubicBezTo>
                  <a:cubicBezTo>
                    <a:pt x="344" y="692"/>
                    <a:pt x="328" y="698"/>
                    <a:pt x="312" y="702"/>
                  </a:cubicBezTo>
                  <a:cubicBezTo>
                    <a:pt x="311" y="703"/>
                    <a:pt x="310" y="703"/>
                    <a:pt x="310" y="703"/>
                  </a:cubicBezTo>
                  <a:cubicBezTo>
                    <a:pt x="311" y="703"/>
                    <a:pt x="312" y="702"/>
                    <a:pt x="313" y="702"/>
                  </a:cubicBezTo>
                  <a:cubicBezTo>
                    <a:pt x="317" y="700"/>
                    <a:pt x="321" y="697"/>
                    <a:pt x="326" y="695"/>
                  </a:cubicBezTo>
                  <a:cubicBezTo>
                    <a:pt x="336" y="690"/>
                    <a:pt x="347" y="686"/>
                    <a:pt x="357" y="682"/>
                  </a:cubicBezTo>
                  <a:cubicBezTo>
                    <a:pt x="358" y="681"/>
                    <a:pt x="358" y="681"/>
                    <a:pt x="358" y="681"/>
                  </a:cubicBezTo>
                  <a:close/>
                  <a:moveTo>
                    <a:pt x="363" y="700"/>
                  </a:moveTo>
                  <a:cubicBezTo>
                    <a:pt x="363" y="700"/>
                    <a:pt x="363" y="700"/>
                    <a:pt x="363" y="700"/>
                  </a:cubicBezTo>
                  <a:cubicBezTo>
                    <a:pt x="344" y="705"/>
                    <a:pt x="326" y="712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14" y="711"/>
                    <a:pt x="325" y="705"/>
                    <a:pt x="332" y="702"/>
                  </a:cubicBezTo>
                  <a:cubicBezTo>
                    <a:pt x="342" y="698"/>
                    <a:pt x="351" y="694"/>
                    <a:pt x="361" y="689"/>
                  </a:cubicBezTo>
                  <a:cubicBezTo>
                    <a:pt x="361" y="693"/>
                    <a:pt x="362" y="696"/>
                    <a:pt x="363" y="700"/>
                  </a:cubicBezTo>
                  <a:close/>
                  <a:moveTo>
                    <a:pt x="406" y="744"/>
                  </a:moveTo>
                  <a:cubicBezTo>
                    <a:pt x="395" y="748"/>
                    <a:pt x="384" y="752"/>
                    <a:pt x="373" y="756"/>
                  </a:cubicBezTo>
                  <a:cubicBezTo>
                    <a:pt x="366" y="758"/>
                    <a:pt x="358" y="759"/>
                    <a:pt x="351" y="761"/>
                  </a:cubicBezTo>
                  <a:cubicBezTo>
                    <a:pt x="331" y="765"/>
                    <a:pt x="311" y="772"/>
                    <a:pt x="292" y="778"/>
                  </a:cubicBezTo>
                  <a:cubicBezTo>
                    <a:pt x="252" y="791"/>
                    <a:pt x="212" y="805"/>
                    <a:pt x="171" y="815"/>
                  </a:cubicBezTo>
                  <a:cubicBezTo>
                    <a:pt x="185" y="811"/>
                    <a:pt x="206" y="802"/>
                    <a:pt x="223" y="797"/>
                  </a:cubicBezTo>
                  <a:cubicBezTo>
                    <a:pt x="242" y="790"/>
                    <a:pt x="260" y="782"/>
                    <a:pt x="278" y="776"/>
                  </a:cubicBezTo>
                  <a:cubicBezTo>
                    <a:pt x="312" y="765"/>
                    <a:pt x="346" y="757"/>
                    <a:pt x="376" y="738"/>
                  </a:cubicBezTo>
                  <a:cubicBezTo>
                    <a:pt x="386" y="740"/>
                    <a:pt x="396" y="742"/>
                    <a:pt x="406" y="744"/>
                  </a:cubicBezTo>
                  <a:close/>
                  <a:moveTo>
                    <a:pt x="433" y="750"/>
                  </a:moveTo>
                  <a:cubicBezTo>
                    <a:pt x="396" y="758"/>
                    <a:pt x="359" y="769"/>
                    <a:pt x="323" y="782"/>
                  </a:cubicBezTo>
                  <a:cubicBezTo>
                    <a:pt x="284" y="794"/>
                    <a:pt x="247" y="809"/>
                    <a:pt x="207" y="817"/>
                  </a:cubicBezTo>
                  <a:cubicBezTo>
                    <a:pt x="203" y="817"/>
                    <a:pt x="200" y="818"/>
                    <a:pt x="197" y="819"/>
                  </a:cubicBezTo>
                  <a:cubicBezTo>
                    <a:pt x="202" y="817"/>
                    <a:pt x="206" y="815"/>
                    <a:pt x="211" y="814"/>
                  </a:cubicBezTo>
                  <a:cubicBezTo>
                    <a:pt x="221" y="810"/>
                    <a:pt x="231" y="807"/>
                    <a:pt x="241" y="804"/>
                  </a:cubicBezTo>
                  <a:cubicBezTo>
                    <a:pt x="261" y="797"/>
                    <a:pt x="281" y="791"/>
                    <a:pt x="300" y="784"/>
                  </a:cubicBezTo>
                  <a:cubicBezTo>
                    <a:pt x="319" y="777"/>
                    <a:pt x="337" y="771"/>
                    <a:pt x="356" y="764"/>
                  </a:cubicBezTo>
                  <a:cubicBezTo>
                    <a:pt x="362" y="762"/>
                    <a:pt x="369" y="760"/>
                    <a:pt x="376" y="757"/>
                  </a:cubicBezTo>
                  <a:cubicBezTo>
                    <a:pt x="387" y="754"/>
                    <a:pt x="399" y="751"/>
                    <a:pt x="410" y="745"/>
                  </a:cubicBezTo>
                  <a:cubicBezTo>
                    <a:pt x="418" y="746"/>
                    <a:pt x="425" y="748"/>
                    <a:pt x="433" y="750"/>
                  </a:cubicBezTo>
                  <a:close/>
                  <a:moveTo>
                    <a:pt x="453" y="755"/>
                  </a:moveTo>
                  <a:cubicBezTo>
                    <a:pt x="418" y="764"/>
                    <a:pt x="384" y="775"/>
                    <a:pt x="350" y="788"/>
                  </a:cubicBezTo>
                  <a:cubicBezTo>
                    <a:pt x="333" y="794"/>
                    <a:pt x="316" y="799"/>
                    <a:pt x="299" y="803"/>
                  </a:cubicBezTo>
                  <a:cubicBezTo>
                    <a:pt x="281" y="808"/>
                    <a:pt x="264" y="815"/>
                    <a:pt x="246" y="819"/>
                  </a:cubicBezTo>
                  <a:cubicBezTo>
                    <a:pt x="231" y="823"/>
                    <a:pt x="251" y="816"/>
                    <a:pt x="254" y="815"/>
                  </a:cubicBezTo>
                  <a:cubicBezTo>
                    <a:pt x="262" y="812"/>
                    <a:pt x="270" y="810"/>
                    <a:pt x="278" y="808"/>
                  </a:cubicBezTo>
                  <a:cubicBezTo>
                    <a:pt x="296" y="803"/>
                    <a:pt x="314" y="798"/>
                    <a:pt x="331" y="791"/>
                  </a:cubicBezTo>
                  <a:cubicBezTo>
                    <a:pt x="367" y="777"/>
                    <a:pt x="401" y="762"/>
                    <a:pt x="437" y="751"/>
                  </a:cubicBezTo>
                  <a:cubicBezTo>
                    <a:pt x="437" y="751"/>
                    <a:pt x="437" y="751"/>
                    <a:pt x="438" y="751"/>
                  </a:cubicBezTo>
                  <a:cubicBezTo>
                    <a:pt x="443" y="752"/>
                    <a:pt x="448" y="754"/>
                    <a:pt x="453" y="755"/>
                  </a:cubicBezTo>
                  <a:close/>
                  <a:moveTo>
                    <a:pt x="502" y="772"/>
                  </a:moveTo>
                  <a:cubicBezTo>
                    <a:pt x="473" y="781"/>
                    <a:pt x="445" y="793"/>
                    <a:pt x="416" y="802"/>
                  </a:cubicBezTo>
                  <a:cubicBezTo>
                    <a:pt x="404" y="805"/>
                    <a:pt x="392" y="809"/>
                    <a:pt x="379" y="813"/>
                  </a:cubicBezTo>
                  <a:cubicBezTo>
                    <a:pt x="393" y="808"/>
                    <a:pt x="407" y="802"/>
                    <a:pt x="420" y="797"/>
                  </a:cubicBezTo>
                  <a:cubicBezTo>
                    <a:pt x="434" y="791"/>
                    <a:pt x="446" y="782"/>
                    <a:pt x="460" y="777"/>
                  </a:cubicBezTo>
                  <a:cubicBezTo>
                    <a:pt x="469" y="774"/>
                    <a:pt x="479" y="772"/>
                    <a:pt x="488" y="767"/>
                  </a:cubicBezTo>
                  <a:cubicBezTo>
                    <a:pt x="492" y="769"/>
                    <a:pt x="497" y="770"/>
                    <a:pt x="502" y="772"/>
                  </a:cubicBezTo>
                  <a:close/>
                  <a:moveTo>
                    <a:pt x="526" y="785"/>
                  </a:moveTo>
                  <a:cubicBezTo>
                    <a:pt x="526" y="785"/>
                    <a:pt x="526" y="785"/>
                    <a:pt x="526" y="786"/>
                  </a:cubicBezTo>
                  <a:cubicBezTo>
                    <a:pt x="520" y="789"/>
                    <a:pt x="513" y="793"/>
                    <a:pt x="506" y="796"/>
                  </a:cubicBezTo>
                  <a:cubicBezTo>
                    <a:pt x="505" y="796"/>
                    <a:pt x="504" y="797"/>
                    <a:pt x="504" y="797"/>
                  </a:cubicBezTo>
                  <a:cubicBezTo>
                    <a:pt x="489" y="802"/>
                    <a:pt x="474" y="806"/>
                    <a:pt x="460" y="812"/>
                  </a:cubicBezTo>
                  <a:cubicBezTo>
                    <a:pt x="451" y="815"/>
                    <a:pt x="443" y="819"/>
                    <a:pt x="435" y="822"/>
                  </a:cubicBezTo>
                  <a:cubicBezTo>
                    <a:pt x="430" y="824"/>
                    <a:pt x="425" y="825"/>
                    <a:pt x="420" y="826"/>
                  </a:cubicBezTo>
                  <a:cubicBezTo>
                    <a:pt x="423" y="826"/>
                    <a:pt x="427" y="821"/>
                    <a:pt x="429" y="820"/>
                  </a:cubicBezTo>
                  <a:cubicBezTo>
                    <a:pt x="457" y="803"/>
                    <a:pt x="489" y="798"/>
                    <a:pt x="516" y="779"/>
                  </a:cubicBezTo>
                  <a:cubicBezTo>
                    <a:pt x="519" y="781"/>
                    <a:pt x="523" y="783"/>
                    <a:pt x="526" y="785"/>
                  </a:cubicBezTo>
                  <a:close/>
                  <a:moveTo>
                    <a:pt x="540" y="800"/>
                  </a:moveTo>
                  <a:cubicBezTo>
                    <a:pt x="541" y="801"/>
                    <a:pt x="541" y="803"/>
                    <a:pt x="541" y="804"/>
                  </a:cubicBezTo>
                  <a:cubicBezTo>
                    <a:pt x="540" y="804"/>
                    <a:pt x="540" y="804"/>
                    <a:pt x="540" y="804"/>
                  </a:cubicBezTo>
                  <a:cubicBezTo>
                    <a:pt x="532" y="807"/>
                    <a:pt x="525" y="810"/>
                    <a:pt x="517" y="813"/>
                  </a:cubicBezTo>
                  <a:cubicBezTo>
                    <a:pt x="513" y="815"/>
                    <a:pt x="508" y="816"/>
                    <a:pt x="504" y="817"/>
                  </a:cubicBezTo>
                  <a:cubicBezTo>
                    <a:pt x="504" y="817"/>
                    <a:pt x="503" y="817"/>
                    <a:pt x="503" y="817"/>
                  </a:cubicBezTo>
                  <a:cubicBezTo>
                    <a:pt x="516" y="812"/>
                    <a:pt x="528" y="806"/>
                    <a:pt x="539" y="798"/>
                  </a:cubicBezTo>
                  <a:cubicBezTo>
                    <a:pt x="539" y="798"/>
                    <a:pt x="540" y="799"/>
                    <a:pt x="540" y="800"/>
                  </a:cubicBezTo>
                  <a:close/>
                  <a:moveTo>
                    <a:pt x="531" y="801"/>
                  </a:moveTo>
                  <a:cubicBezTo>
                    <a:pt x="528" y="802"/>
                    <a:pt x="526" y="804"/>
                    <a:pt x="524" y="805"/>
                  </a:cubicBezTo>
                  <a:cubicBezTo>
                    <a:pt x="514" y="811"/>
                    <a:pt x="504" y="815"/>
                    <a:pt x="494" y="819"/>
                  </a:cubicBezTo>
                  <a:cubicBezTo>
                    <a:pt x="494" y="819"/>
                    <a:pt x="494" y="820"/>
                    <a:pt x="494" y="820"/>
                  </a:cubicBezTo>
                  <a:cubicBezTo>
                    <a:pt x="482" y="822"/>
                    <a:pt x="471" y="823"/>
                    <a:pt x="459" y="824"/>
                  </a:cubicBezTo>
                  <a:cubicBezTo>
                    <a:pt x="479" y="815"/>
                    <a:pt x="501" y="809"/>
                    <a:pt x="522" y="803"/>
                  </a:cubicBezTo>
                  <a:cubicBezTo>
                    <a:pt x="526" y="801"/>
                    <a:pt x="530" y="800"/>
                    <a:pt x="534" y="799"/>
                  </a:cubicBezTo>
                  <a:cubicBezTo>
                    <a:pt x="533" y="799"/>
                    <a:pt x="532" y="800"/>
                    <a:pt x="531" y="801"/>
                  </a:cubicBezTo>
                  <a:close/>
                  <a:moveTo>
                    <a:pt x="454" y="823"/>
                  </a:moveTo>
                  <a:cubicBezTo>
                    <a:pt x="453" y="824"/>
                    <a:pt x="453" y="824"/>
                    <a:pt x="452" y="825"/>
                  </a:cubicBezTo>
                  <a:cubicBezTo>
                    <a:pt x="452" y="825"/>
                    <a:pt x="452" y="825"/>
                    <a:pt x="452" y="825"/>
                  </a:cubicBezTo>
                  <a:cubicBezTo>
                    <a:pt x="443" y="826"/>
                    <a:pt x="435" y="826"/>
                    <a:pt x="427" y="827"/>
                  </a:cubicBezTo>
                  <a:cubicBezTo>
                    <a:pt x="445" y="821"/>
                    <a:pt x="462" y="813"/>
                    <a:pt x="479" y="806"/>
                  </a:cubicBezTo>
                  <a:cubicBezTo>
                    <a:pt x="485" y="804"/>
                    <a:pt x="490" y="803"/>
                    <a:pt x="496" y="801"/>
                  </a:cubicBezTo>
                  <a:cubicBezTo>
                    <a:pt x="482" y="808"/>
                    <a:pt x="467" y="815"/>
                    <a:pt x="454" y="823"/>
                  </a:cubicBezTo>
                  <a:close/>
                  <a:moveTo>
                    <a:pt x="375" y="828"/>
                  </a:moveTo>
                  <a:cubicBezTo>
                    <a:pt x="375" y="828"/>
                    <a:pt x="375" y="828"/>
                    <a:pt x="375" y="828"/>
                  </a:cubicBezTo>
                  <a:cubicBezTo>
                    <a:pt x="376" y="828"/>
                    <a:pt x="377" y="827"/>
                    <a:pt x="379" y="826"/>
                  </a:cubicBezTo>
                  <a:cubicBezTo>
                    <a:pt x="386" y="823"/>
                    <a:pt x="394" y="820"/>
                    <a:pt x="401" y="817"/>
                  </a:cubicBezTo>
                  <a:cubicBezTo>
                    <a:pt x="411" y="812"/>
                    <a:pt x="422" y="808"/>
                    <a:pt x="432" y="804"/>
                  </a:cubicBezTo>
                  <a:cubicBezTo>
                    <a:pt x="456" y="795"/>
                    <a:pt x="480" y="785"/>
                    <a:pt x="503" y="774"/>
                  </a:cubicBezTo>
                  <a:cubicBezTo>
                    <a:pt x="503" y="774"/>
                    <a:pt x="503" y="774"/>
                    <a:pt x="503" y="773"/>
                  </a:cubicBezTo>
                  <a:cubicBezTo>
                    <a:pt x="507" y="774"/>
                    <a:pt x="510" y="776"/>
                    <a:pt x="513" y="778"/>
                  </a:cubicBezTo>
                  <a:cubicBezTo>
                    <a:pt x="469" y="795"/>
                    <a:pt x="426" y="817"/>
                    <a:pt x="380" y="827"/>
                  </a:cubicBezTo>
                  <a:cubicBezTo>
                    <a:pt x="377" y="828"/>
                    <a:pt x="376" y="828"/>
                    <a:pt x="375" y="828"/>
                  </a:cubicBezTo>
                  <a:close/>
                  <a:moveTo>
                    <a:pt x="428" y="791"/>
                  </a:moveTo>
                  <a:cubicBezTo>
                    <a:pt x="398" y="805"/>
                    <a:pt x="365" y="817"/>
                    <a:pt x="333" y="828"/>
                  </a:cubicBezTo>
                  <a:cubicBezTo>
                    <a:pt x="323" y="828"/>
                    <a:pt x="313" y="828"/>
                    <a:pt x="304" y="827"/>
                  </a:cubicBezTo>
                  <a:cubicBezTo>
                    <a:pt x="310" y="826"/>
                    <a:pt x="315" y="824"/>
                    <a:pt x="321" y="822"/>
                  </a:cubicBezTo>
                  <a:cubicBezTo>
                    <a:pt x="337" y="816"/>
                    <a:pt x="353" y="810"/>
                    <a:pt x="369" y="806"/>
                  </a:cubicBezTo>
                  <a:cubicBezTo>
                    <a:pt x="398" y="797"/>
                    <a:pt x="425" y="788"/>
                    <a:pt x="453" y="778"/>
                  </a:cubicBezTo>
                  <a:cubicBezTo>
                    <a:pt x="445" y="782"/>
                    <a:pt x="437" y="786"/>
                    <a:pt x="428" y="791"/>
                  </a:cubicBezTo>
                  <a:close/>
                  <a:moveTo>
                    <a:pt x="270" y="826"/>
                  </a:moveTo>
                  <a:cubicBezTo>
                    <a:pt x="302" y="816"/>
                    <a:pt x="335" y="805"/>
                    <a:pt x="367" y="794"/>
                  </a:cubicBezTo>
                  <a:cubicBezTo>
                    <a:pt x="399" y="783"/>
                    <a:pt x="429" y="767"/>
                    <a:pt x="462" y="761"/>
                  </a:cubicBezTo>
                  <a:cubicBezTo>
                    <a:pt x="456" y="762"/>
                    <a:pt x="449" y="766"/>
                    <a:pt x="443" y="769"/>
                  </a:cubicBezTo>
                  <a:cubicBezTo>
                    <a:pt x="433" y="773"/>
                    <a:pt x="424" y="777"/>
                    <a:pt x="414" y="780"/>
                  </a:cubicBezTo>
                  <a:cubicBezTo>
                    <a:pt x="398" y="786"/>
                    <a:pt x="381" y="792"/>
                    <a:pt x="365" y="797"/>
                  </a:cubicBezTo>
                  <a:cubicBezTo>
                    <a:pt x="338" y="805"/>
                    <a:pt x="309" y="811"/>
                    <a:pt x="286" y="827"/>
                  </a:cubicBezTo>
                  <a:cubicBezTo>
                    <a:pt x="280" y="826"/>
                    <a:pt x="275" y="826"/>
                    <a:pt x="270" y="826"/>
                  </a:cubicBezTo>
                  <a:close/>
                  <a:moveTo>
                    <a:pt x="236" y="823"/>
                  </a:moveTo>
                  <a:cubicBezTo>
                    <a:pt x="250" y="821"/>
                    <a:pt x="262" y="817"/>
                    <a:pt x="275" y="813"/>
                  </a:cubicBezTo>
                  <a:cubicBezTo>
                    <a:pt x="293" y="806"/>
                    <a:pt x="312" y="802"/>
                    <a:pt x="330" y="796"/>
                  </a:cubicBezTo>
                  <a:cubicBezTo>
                    <a:pt x="367" y="785"/>
                    <a:pt x="403" y="770"/>
                    <a:pt x="441" y="761"/>
                  </a:cubicBezTo>
                  <a:cubicBezTo>
                    <a:pt x="444" y="760"/>
                    <a:pt x="448" y="759"/>
                    <a:pt x="451" y="758"/>
                  </a:cubicBezTo>
                  <a:cubicBezTo>
                    <a:pt x="452" y="758"/>
                    <a:pt x="440" y="762"/>
                    <a:pt x="437" y="763"/>
                  </a:cubicBezTo>
                  <a:cubicBezTo>
                    <a:pt x="428" y="767"/>
                    <a:pt x="418" y="769"/>
                    <a:pt x="409" y="773"/>
                  </a:cubicBezTo>
                  <a:cubicBezTo>
                    <a:pt x="391" y="779"/>
                    <a:pt x="373" y="786"/>
                    <a:pt x="355" y="793"/>
                  </a:cubicBezTo>
                  <a:cubicBezTo>
                    <a:pt x="325" y="804"/>
                    <a:pt x="291" y="810"/>
                    <a:pt x="263" y="825"/>
                  </a:cubicBezTo>
                  <a:cubicBezTo>
                    <a:pt x="254" y="825"/>
                    <a:pt x="245" y="824"/>
                    <a:pt x="236" y="823"/>
                  </a:cubicBezTo>
                  <a:close/>
                  <a:moveTo>
                    <a:pt x="360" y="793"/>
                  </a:moveTo>
                  <a:cubicBezTo>
                    <a:pt x="372" y="789"/>
                    <a:pt x="384" y="785"/>
                    <a:pt x="396" y="781"/>
                  </a:cubicBezTo>
                  <a:cubicBezTo>
                    <a:pt x="388" y="784"/>
                    <a:pt x="380" y="787"/>
                    <a:pt x="372" y="790"/>
                  </a:cubicBezTo>
                  <a:cubicBezTo>
                    <a:pt x="354" y="796"/>
                    <a:pt x="337" y="802"/>
                    <a:pt x="319" y="808"/>
                  </a:cubicBezTo>
                  <a:cubicBezTo>
                    <a:pt x="302" y="813"/>
                    <a:pt x="282" y="818"/>
                    <a:pt x="267" y="825"/>
                  </a:cubicBezTo>
                  <a:cubicBezTo>
                    <a:pt x="267" y="825"/>
                    <a:pt x="267" y="825"/>
                    <a:pt x="267" y="825"/>
                  </a:cubicBezTo>
                  <a:cubicBezTo>
                    <a:pt x="295" y="810"/>
                    <a:pt x="330" y="804"/>
                    <a:pt x="360" y="793"/>
                  </a:cubicBezTo>
                  <a:close/>
                  <a:moveTo>
                    <a:pt x="444" y="763"/>
                  </a:moveTo>
                  <a:cubicBezTo>
                    <a:pt x="448" y="761"/>
                    <a:pt x="452" y="759"/>
                    <a:pt x="456" y="757"/>
                  </a:cubicBezTo>
                  <a:cubicBezTo>
                    <a:pt x="457" y="757"/>
                    <a:pt x="457" y="757"/>
                    <a:pt x="457" y="756"/>
                  </a:cubicBezTo>
                  <a:cubicBezTo>
                    <a:pt x="459" y="757"/>
                    <a:pt x="461" y="758"/>
                    <a:pt x="463" y="758"/>
                  </a:cubicBezTo>
                  <a:cubicBezTo>
                    <a:pt x="456" y="759"/>
                    <a:pt x="450" y="761"/>
                    <a:pt x="444" y="763"/>
                  </a:cubicBezTo>
                  <a:close/>
                  <a:moveTo>
                    <a:pt x="153" y="812"/>
                  </a:moveTo>
                  <a:cubicBezTo>
                    <a:pt x="175" y="802"/>
                    <a:pt x="199" y="794"/>
                    <a:pt x="222" y="787"/>
                  </a:cubicBezTo>
                  <a:cubicBezTo>
                    <a:pt x="239" y="782"/>
                    <a:pt x="257" y="777"/>
                    <a:pt x="275" y="772"/>
                  </a:cubicBezTo>
                  <a:cubicBezTo>
                    <a:pt x="293" y="767"/>
                    <a:pt x="311" y="762"/>
                    <a:pt x="329" y="756"/>
                  </a:cubicBezTo>
                  <a:cubicBezTo>
                    <a:pt x="337" y="753"/>
                    <a:pt x="345" y="751"/>
                    <a:pt x="353" y="748"/>
                  </a:cubicBezTo>
                  <a:cubicBezTo>
                    <a:pt x="356" y="747"/>
                    <a:pt x="358" y="746"/>
                    <a:pt x="361" y="744"/>
                  </a:cubicBezTo>
                  <a:cubicBezTo>
                    <a:pt x="332" y="759"/>
                    <a:pt x="299" y="766"/>
                    <a:pt x="269" y="777"/>
                  </a:cubicBezTo>
                  <a:cubicBezTo>
                    <a:pt x="251" y="783"/>
                    <a:pt x="235" y="790"/>
                    <a:pt x="217" y="796"/>
                  </a:cubicBezTo>
                  <a:cubicBezTo>
                    <a:pt x="200" y="802"/>
                    <a:pt x="183" y="808"/>
                    <a:pt x="166" y="815"/>
                  </a:cubicBezTo>
                  <a:cubicBezTo>
                    <a:pt x="162" y="814"/>
                    <a:pt x="157" y="813"/>
                    <a:pt x="153" y="812"/>
                  </a:cubicBezTo>
                  <a:close/>
                  <a:moveTo>
                    <a:pt x="270" y="771"/>
                  </a:moveTo>
                  <a:cubicBezTo>
                    <a:pt x="297" y="762"/>
                    <a:pt x="323" y="753"/>
                    <a:pt x="348" y="741"/>
                  </a:cubicBezTo>
                  <a:cubicBezTo>
                    <a:pt x="350" y="740"/>
                    <a:pt x="351" y="740"/>
                    <a:pt x="351" y="739"/>
                  </a:cubicBezTo>
                  <a:cubicBezTo>
                    <a:pt x="357" y="739"/>
                    <a:pt x="362" y="739"/>
                    <a:pt x="368" y="738"/>
                  </a:cubicBezTo>
                  <a:cubicBezTo>
                    <a:pt x="369" y="738"/>
                    <a:pt x="369" y="738"/>
                    <a:pt x="370" y="737"/>
                  </a:cubicBezTo>
                  <a:cubicBezTo>
                    <a:pt x="371" y="737"/>
                    <a:pt x="371" y="737"/>
                    <a:pt x="372" y="738"/>
                  </a:cubicBezTo>
                  <a:cubicBezTo>
                    <a:pt x="339" y="752"/>
                    <a:pt x="305" y="761"/>
                    <a:pt x="270" y="771"/>
                  </a:cubicBezTo>
                  <a:close/>
                  <a:moveTo>
                    <a:pt x="307" y="705"/>
                  </a:moveTo>
                  <a:cubicBezTo>
                    <a:pt x="321" y="703"/>
                    <a:pt x="333" y="698"/>
                    <a:pt x="346" y="694"/>
                  </a:cubicBezTo>
                  <a:cubicBezTo>
                    <a:pt x="341" y="696"/>
                    <a:pt x="336" y="698"/>
                    <a:pt x="331" y="700"/>
                  </a:cubicBezTo>
                  <a:cubicBezTo>
                    <a:pt x="323" y="704"/>
                    <a:pt x="315" y="707"/>
                    <a:pt x="307" y="710"/>
                  </a:cubicBezTo>
                  <a:cubicBezTo>
                    <a:pt x="307" y="709"/>
                    <a:pt x="307" y="707"/>
                    <a:pt x="307" y="705"/>
                  </a:cubicBezTo>
                  <a:close/>
                  <a:moveTo>
                    <a:pt x="343" y="739"/>
                  </a:moveTo>
                  <a:cubicBezTo>
                    <a:pt x="318" y="748"/>
                    <a:pt x="292" y="754"/>
                    <a:pt x="267" y="760"/>
                  </a:cubicBezTo>
                  <a:cubicBezTo>
                    <a:pt x="286" y="754"/>
                    <a:pt x="304" y="747"/>
                    <a:pt x="322" y="738"/>
                  </a:cubicBezTo>
                  <a:cubicBezTo>
                    <a:pt x="329" y="739"/>
                    <a:pt x="336" y="739"/>
                    <a:pt x="343" y="739"/>
                  </a:cubicBezTo>
                  <a:close/>
                  <a:moveTo>
                    <a:pt x="363" y="730"/>
                  </a:moveTo>
                  <a:cubicBezTo>
                    <a:pt x="362" y="730"/>
                    <a:pt x="362" y="730"/>
                    <a:pt x="361" y="730"/>
                  </a:cubicBezTo>
                  <a:cubicBezTo>
                    <a:pt x="361" y="729"/>
                    <a:pt x="361" y="729"/>
                    <a:pt x="360" y="729"/>
                  </a:cubicBezTo>
                  <a:cubicBezTo>
                    <a:pt x="358" y="729"/>
                    <a:pt x="350" y="728"/>
                    <a:pt x="349" y="728"/>
                  </a:cubicBezTo>
                  <a:cubicBezTo>
                    <a:pt x="354" y="726"/>
                    <a:pt x="359" y="724"/>
                    <a:pt x="364" y="721"/>
                  </a:cubicBezTo>
                  <a:cubicBezTo>
                    <a:pt x="364" y="724"/>
                    <a:pt x="364" y="727"/>
                    <a:pt x="363" y="730"/>
                  </a:cubicBezTo>
                  <a:close/>
                  <a:moveTo>
                    <a:pt x="343" y="729"/>
                  </a:moveTo>
                  <a:cubicBezTo>
                    <a:pt x="343" y="729"/>
                    <a:pt x="343" y="731"/>
                    <a:pt x="344" y="731"/>
                  </a:cubicBezTo>
                  <a:cubicBezTo>
                    <a:pt x="335" y="731"/>
                    <a:pt x="326" y="730"/>
                    <a:pt x="317" y="729"/>
                  </a:cubicBezTo>
                  <a:cubicBezTo>
                    <a:pt x="324" y="728"/>
                    <a:pt x="331" y="726"/>
                    <a:pt x="338" y="725"/>
                  </a:cubicBezTo>
                  <a:cubicBezTo>
                    <a:pt x="345" y="723"/>
                    <a:pt x="352" y="722"/>
                    <a:pt x="360" y="721"/>
                  </a:cubicBezTo>
                  <a:cubicBezTo>
                    <a:pt x="356" y="721"/>
                    <a:pt x="348" y="727"/>
                    <a:pt x="343" y="729"/>
                  </a:cubicBezTo>
                  <a:close/>
                  <a:moveTo>
                    <a:pt x="308" y="728"/>
                  </a:moveTo>
                  <a:cubicBezTo>
                    <a:pt x="308" y="727"/>
                    <a:pt x="308" y="727"/>
                    <a:pt x="308" y="726"/>
                  </a:cubicBezTo>
                  <a:cubicBezTo>
                    <a:pt x="308" y="726"/>
                    <a:pt x="307" y="725"/>
                    <a:pt x="307" y="724"/>
                  </a:cubicBezTo>
                  <a:cubicBezTo>
                    <a:pt x="323" y="723"/>
                    <a:pt x="337" y="716"/>
                    <a:pt x="353" y="713"/>
                  </a:cubicBezTo>
                  <a:cubicBezTo>
                    <a:pt x="364" y="711"/>
                    <a:pt x="346" y="717"/>
                    <a:pt x="347" y="716"/>
                  </a:cubicBezTo>
                  <a:cubicBezTo>
                    <a:pt x="342" y="718"/>
                    <a:pt x="337" y="720"/>
                    <a:pt x="331" y="721"/>
                  </a:cubicBezTo>
                  <a:cubicBezTo>
                    <a:pt x="324" y="723"/>
                    <a:pt x="316" y="725"/>
                    <a:pt x="308" y="728"/>
                  </a:cubicBezTo>
                  <a:close/>
                  <a:moveTo>
                    <a:pt x="306" y="715"/>
                  </a:moveTo>
                  <a:cubicBezTo>
                    <a:pt x="314" y="715"/>
                    <a:pt x="322" y="713"/>
                    <a:pt x="330" y="711"/>
                  </a:cubicBezTo>
                  <a:cubicBezTo>
                    <a:pt x="330" y="711"/>
                    <a:pt x="330" y="711"/>
                    <a:pt x="330" y="711"/>
                  </a:cubicBezTo>
                  <a:cubicBezTo>
                    <a:pt x="322" y="714"/>
                    <a:pt x="314" y="716"/>
                    <a:pt x="306" y="720"/>
                  </a:cubicBezTo>
                  <a:cubicBezTo>
                    <a:pt x="306" y="718"/>
                    <a:pt x="306" y="716"/>
                    <a:pt x="306" y="715"/>
                  </a:cubicBezTo>
                  <a:close/>
                  <a:moveTo>
                    <a:pt x="347" y="683"/>
                  </a:moveTo>
                  <a:cubicBezTo>
                    <a:pt x="334" y="689"/>
                    <a:pt x="321" y="695"/>
                    <a:pt x="308" y="701"/>
                  </a:cubicBezTo>
                  <a:cubicBezTo>
                    <a:pt x="309" y="699"/>
                    <a:pt x="310" y="696"/>
                    <a:pt x="311" y="693"/>
                  </a:cubicBezTo>
                  <a:cubicBezTo>
                    <a:pt x="318" y="691"/>
                    <a:pt x="325" y="689"/>
                    <a:pt x="331" y="687"/>
                  </a:cubicBezTo>
                  <a:cubicBezTo>
                    <a:pt x="336" y="686"/>
                    <a:pt x="340" y="685"/>
                    <a:pt x="344" y="684"/>
                  </a:cubicBezTo>
                  <a:cubicBezTo>
                    <a:pt x="346" y="683"/>
                    <a:pt x="359" y="678"/>
                    <a:pt x="347" y="683"/>
                  </a:cubicBezTo>
                  <a:close/>
                  <a:moveTo>
                    <a:pt x="315" y="682"/>
                  </a:moveTo>
                  <a:cubicBezTo>
                    <a:pt x="326" y="681"/>
                    <a:pt x="339" y="678"/>
                    <a:pt x="347" y="674"/>
                  </a:cubicBezTo>
                  <a:cubicBezTo>
                    <a:pt x="336" y="680"/>
                    <a:pt x="324" y="682"/>
                    <a:pt x="313" y="689"/>
                  </a:cubicBezTo>
                  <a:cubicBezTo>
                    <a:pt x="313" y="687"/>
                    <a:pt x="314" y="684"/>
                    <a:pt x="315" y="682"/>
                  </a:cubicBezTo>
                  <a:close/>
                  <a:moveTo>
                    <a:pt x="319" y="673"/>
                  </a:moveTo>
                  <a:cubicBezTo>
                    <a:pt x="325" y="672"/>
                    <a:pt x="331" y="670"/>
                    <a:pt x="337" y="669"/>
                  </a:cubicBezTo>
                  <a:cubicBezTo>
                    <a:pt x="338" y="669"/>
                    <a:pt x="340" y="668"/>
                    <a:pt x="342" y="668"/>
                  </a:cubicBezTo>
                  <a:cubicBezTo>
                    <a:pt x="341" y="668"/>
                    <a:pt x="341" y="668"/>
                    <a:pt x="340" y="668"/>
                  </a:cubicBezTo>
                  <a:cubicBezTo>
                    <a:pt x="332" y="671"/>
                    <a:pt x="324" y="673"/>
                    <a:pt x="317" y="677"/>
                  </a:cubicBezTo>
                  <a:cubicBezTo>
                    <a:pt x="318" y="675"/>
                    <a:pt x="318" y="674"/>
                    <a:pt x="319" y="673"/>
                  </a:cubicBezTo>
                  <a:close/>
                  <a:moveTo>
                    <a:pt x="244" y="750"/>
                  </a:moveTo>
                  <a:cubicBezTo>
                    <a:pt x="264" y="745"/>
                    <a:pt x="285" y="743"/>
                    <a:pt x="304" y="737"/>
                  </a:cubicBezTo>
                  <a:cubicBezTo>
                    <a:pt x="305" y="737"/>
                    <a:pt x="306" y="737"/>
                    <a:pt x="307" y="737"/>
                  </a:cubicBezTo>
                  <a:cubicBezTo>
                    <a:pt x="288" y="743"/>
                    <a:pt x="270" y="750"/>
                    <a:pt x="251" y="755"/>
                  </a:cubicBezTo>
                  <a:cubicBezTo>
                    <a:pt x="224" y="762"/>
                    <a:pt x="197" y="769"/>
                    <a:pt x="171" y="778"/>
                  </a:cubicBezTo>
                  <a:cubicBezTo>
                    <a:pt x="193" y="764"/>
                    <a:pt x="219" y="756"/>
                    <a:pt x="244" y="750"/>
                  </a:cubicBezTo>
                  <a:close/>
                  <a:moveTo>
                    <a:pt x="164" y="783"/>
                  </a:moveTo>
                  <a:cubicBezTo>
                    <a:pt x="165" y="783"/>
                    <a:pt x="166" y="782"/>
                    <a:pt x="167" y="781"/>
                  </a:cubicBezTo>
                  <a:cubicBezTo>
                    <a:pt x="168" y="782"/>
                    <a:pt x="168" y="782"/>
                    <a:pt x="169" y="782"/>
                  </a:cubicBezTo>
                  <a:cubicBezTo>
                    <a:pt x="199" y="770"/>
                    <a:pt x="231" y="762"/>
                    <a:pt x="262" y="754"/>
                  </a:cubicBezTo>
                  <a:cubicBezTo>
                    <a:pt x="277" y="750"/>
                    <a:pt x="292" y="744"/>
                    <a:pt x="306" y="740"/>
                  </a:cubicBezTo>
                  <a:cubicBezTo>
                    <a:pt x="309" y="739"/>
                    <a:pt x="311" y="738"/>
                    <a:pt x="313" y="738"/>
                  </a:cubicBezTo>
                  <a:cubicBezTo>
                    <a:pt x="315" y="738"/>
                    <a:pt x="316" y="738"/>
                    <a:pt x="318" y="738"/>
                  </a:cubicBezTo>
                  <a:cubicBezTo>
                    <a:pt x="314" y="740"/>
                    <a:pt x="311" y="741"/>
                    <a:pt x="308" y="743"/>
                  </a:cubicBezTo>
                  <a:cubicBezTo>
                    <a:pt x="255" y="766"/>
                    <a:pt x="197" y="776"/>
                    <a:pt x="144" y="802"/>
                  </a:cubicBezTo>
                  <a:cubicBezTo>
                    <a:pt x="149" y="795"/>
                    <a:pt x="162" y="785"/>
                    <a:pt x="164" y="783"/>
                  </a:cubicBezTo>
                  <a:close/>
                  <a:moveTo>
                    <a:pt x="225" y="774"/>
                  </a:moveTo>
                  <a:cubicBezTo>
                    <a:pt x="200" y="783"/>
                    <a:pt x="175" y="794"/>
                    <a:pt x="150" y="801"/>
                  </a:cubicBezTo>
                  <a:cubicBezTo>
                    <a:pt x="153" y="800"/>
                    <a:pt x="155" y="799"/>
                    <a:pt x="158" y="798"/>
                  </a:cubicBezTo>
                  <a:cubicBezTo>
                    <a:pt x="167" y="793"/>
                    <a:pt x="176" y="790"/>
                    <a:pt x="186" y="786"/>
                  </a:cubicBezTo>
                  <a:cubicBezTo>
                    <a:pt x="199" y="782"/>
                    <a:pt x="212" y="778"/>
                    <a:pt x="225" y="774"/>
                  </a:cubicBezTo>
                  <a:close/>
                  <a:moveTo>
                    <a:pt x="143" y="806"/>
                  </a:moveTo>
                  <a:cubicBezTo>
                    <a:pt x="178" y="796"/>
                    <a:pt x="211" y="780"/>
                    <a:pt x="245" y="769"/>
                  </a:cubicBezTo>
                  <a:cubicBezTo>
                    <a:pt x="263" y="763"/>
                    <a:pt x="282" y="759"/>
                    <a:pt x="301" y="754"/>
                  </a:cubicBezTo>
                  <a:cubicBezTo>
                    <a:pt x="309" y="752"/>
                    <a:pt x="318" y="750"/>
                    <a:pt x="326" y="747"/>
                  </a:cubicBezTo>
                  <a:cubicBezTo>
                    <a:pt x="329" y="747"/>
                    <a:pt x="331" y="746"/>
                    <a:pt x="333" y="745"/>
                  </a:cubicBezTo>
                  <a:cubicBezTo>
                    <a:pt x="303" y="758"/>
                    <a:pt x="271" y="769"/>
                    <a:pt x="240" y="779"/>
                  </a:cubicBezTo>
                  <a:cubicBezTo>
                    <a:pt x="230" y="782"/>
                    <a:pt x="219" y="785"/>
                    <a:pt x="209" y="789"/>
                  </a:cubicBezTo>
                  <a:cubicBezTo>
                    <a:pt x="189" y="795"/>
                    <a:pt x="169" y="802"/>
                    <a:pt x="150" y="811"/>
                  </a:cubicBezTo>
                  <a:cubicBezTo>
                    <a:pt x="147" y="810"/>
                    <a:pt x="145" y="809"/>
                    <a:pt x="144" y="808"/>
                  </a:cubicBezTo>
                  <a:cubicBezTo>
                    <a:pt x="143" y="807"/>
                    <a:pt x="142" y="806"/>
                    <a:pt x="143" y="806"/>
                  </a:cubicBezTo>
                  <a:close/>
                  <a:moveTo>
                    <a:pt x="173" y="816"/>
                  </a:moveTo>
                  <a:cubicBezTo>
                    <a:pt x="215" y="807"/>
                    <a:pt x="256" y="792"/>
                    <a:pt x="298" y="778"/>
                  </a:cubicBezTo>
                  <a:cubicBezTo>
                    <a:pt x="318" y="772"/>
                    <a:pt x="337" y="766"/>
                    <a:pt x="358" y="762"/>
                  </a:cubicBezTo>
                  <a:cubicBezTo>
                    <a:pt x="338" y="768"/>
                    <a:pt x="319" y="775"/>
                    <a:pt x="300" y="782"/>
                  </a:cubicBezTo>
                  <a:cubicBezTo>
                    <a:pt x="264" y="795"/>
                    <a:pt x="227" y="805"/>
                    <a:pt x="191" y="819"/>
                  </a:cubicBezTo>
                  <a:cubicBezTo>
                    <a:pt x="191" y="819"/>
                    <a:pt x="191" y="819"/>
                    <a:pt x="191" y="819"/>
                  </a:cubicBezTo>
                  <a:cubicBezTo>
                    <a:pt x="185" y="818"/>
                    <a:pt x="179" y="817"/>
                    <a:pt x="173" y="816"/>
                  </a:cubicBezTo>
                  <a:close/>
                  <a:moveTo>
                    <a:pt x="200" y="820"/>
                  </a:moveTo>
                  <a:cubicBezTo>
                    <a:pt x="234" y="815"/>
                    <a:pt x="266" y="804"/>
                    <a:pt x="299" y="792"/>
                  </a:cubicBezTo>
                  <a:cubicBezTo>
                    <a:pt x="336" y="779"/>
                    <a:pt x="373" y="767"/>
                    <a:pt x="411" y="757"/>
                  </a:cubicBezTo>
                  <a:cubicBezTo>
                    <a:pt x="406" y="759"/>
                    <a:pt x="401" y="761"/>
                    <a:pt x="396" y="763"/>
                  </a:cubicBezTo>
                  <a:cubicBezTo>
                    <a:pt x="376" y="771"/>
                    <a:pt x="356" y="779"/>
                    <a:pt x="336" y="787"/>
                  </a:cubicBezTo>
                  <a:cubicBezTo>
                    <a:pt x="301" y="800"/>
                    <a:pt x="264" y="807"/>
                    <a:pt x="230" y="822"/>
                  </a:cubicBezTo>
                  <a:cubicBezTo>
                    <a:pt x="230" y="822"/>
                    <a:pt x="230" y="822"/>
                    <a:pt x="230" y="823"/>
                  </a:cubicBezTo>
                  <a:cubicBezTo>
                    <a:pt x="228" y="822"/>
                    <a:pt x="227" y="822"/>
                    <a:pt x="225" y="822"/>
                  </a:cubicBezTo>
                  <a:cubicBezTo>
                    <a:pt x="216" y="821"/>
                    <a:pt x="208" y="821"/>
                    <a:pt x="200" y="820"/>
                  </a:cubicBezTo>
                  <a:close/>
                  <a:moveTo>
                    <a:pt x="339" y="828"/>
                  </a:moveTo>
                  <a:cubicBezTo>
                    <a:pt x="363" y="820"/>
                    <a:pt x="387" y="813"/>
                    <a:pt x="411" y="806"/>
                  </a:cubicBezTo>
                  <a:cubicBezTo>
                    <a:pt x="437" y="798"/>
                    <a:pt x="461" y="789"/>
                    <a:pt x="486" y="780"/>
                  </a:cubicBezTo>
                  <a:cubicBezTo>
                    <a:pt x="483" y="781"/>
                    <a:pt x="480" y="782"/>
                    <a:pt x="477" y="784"/>
                  </a:cubicBezTo>
                  <a:cubicBezTo>
                    <a:pt x="462" y="790"/>
                    <a:pt x="447" y="796"/>
                    <a:pt x="432" y="802"/>
                  </a:cubicBezTo>
                  <a:cubicBezTo>
                    <a:pt x="411" y="810"/>
                    <a:pt x="390" y="818"/>
                    <a:pt x="371" y="828"/>
                  </a:cubicBezTo>
                  <a:cubicBezTo>
                    <a:pt x="360" y="828"/>
                    <a:pt x="350" y="828"/>
                    <a:pt x="339" y="828"/>
                  </a:cubicBezTo>
                  <a:close/>
                  <a:moveTo>
                    <a:pt x="384" y="828"/>
                  </a:moveTo>
                  <a:cubicBezTo>
                    <a:pt x="403" y="824"/>
                    <a:pt x="421" y="817"/>
                    <a:pt x="438" y="810"/>
                  </a:cubicBezTo>
                  <a:cubicBezTo>
                    <a:pt x="459" y="803"/>
                    <a:pt x="478" y="796"/>
                    <a:pt x="498" y="787"/>
                  </a:cubicBezTo>
                  <a:cubicBezTo>
                    <a:pt x="503" y="784"/>
                    <a:pt x="507" y="782"/>
                    <a:pt x="511" y="779"/>
                  </a:cubicBezTo>
                  <a:cubicBezTo>
                    <a:pt x="507" y="783"/>
                    <a:pt x="502" y="785"/>
                    <a:pt x="497" y="788"/>
                  </a:cubicBezTo>
                  <a:cubicBezTo>
                    <a:pt x="486" y="793"/>
                    <a:pt x="475" y="797"/>
                    <a:pt x="464" y="802"/>
                  </a:cubicBezTo>
                  <a:cubicBezTo>
                    <a:pt x="447" y="808"/>
                    <a:pt x="430" y="816"/>
                    <a:pt x="415" y="827"/>
                  </a:cubicBezTo>
                  <a:cubicBezTo>
                    <a:pt x="413" y="827"/>
                    <a:pt x="411" y="827"/>
                    <a:pt x="410" y="827"/>
                  </a:cubicBezTo>
                  <a:cubicBezTo>
                    <a:pt x="401" y="828"/>
                    <a:pt x="393" y="828"/>
                    <a:pt x="384" y="828"/>
                  </a:cubicBezTo>
                  <a:close/>
                  <a:moveTo>
                    <a:pt x="511" y="817"/>
                  </a:moveTo>
                  <a:cubicBezTo>
                    <a:pt x="520" y="815"/>
                    <a:pt x="530" y="811"/>
                    <a:pt x="539" y="807"/>
                  </a:cubicBezTo>
                  <a:cubicBezTo>
                    <a:pt x="534" y="812"/>
                    <a:pt x="521" y="815"/>
                    <a:pt x="511" y="817"/>
                  </a:cubicBezTo>
                  <a:close/>
                  <a:moveTo>
                    <a:pt x="537" y="795"/>
                  </a:moveTo>
                  <a:cubicBezTo>
                    <a:pt x="522" y="800"/>
                    <a:pt x="508" y="805"/>
                    <a:pt x="493" y="809"/>
                  </a:cubicBezTo>
                  <a:cubicBezTo>
                    <a:pt x="485" y="812"/>
                    <a:pt x="477" y="814"/>
                    <a:pt x="470" y="817"/>
                  </a:cubicBezTo>
                  <a:cubicBezTo>
                    <a:pt x="468" y="818"/>
                    <a:pt x="466" y="819"/>
                    <a:pt x="463" y="820"/>
                  </a:cubicBezTo>
                  <a:cubicBezTo>
                    <a:pt x="475" y="813"/>
                    <a:pt x="487" y="808"/>
                    <a:pt x="498" y="802"/>
                  </a:cubicBezTo>
                  <a:cubicBezTo>
                    <a:pt x="503" y="800"/>
                    <a:pt x="507" y="798"/>
                    <a:pt x="512" y="796"/>
                  </a:cubicBezTo>
                  <a:cubicBezTo>
                    <a:pt x="517" y="794"/>
                    <a:pt x="522" y="791"/>
                    <a:pt x="527" y="787"/>
                  </a:cubicBezTo>
                  <a:cubicBezTo>
                    <a:pt x="528" y="787"/>
                    <a:pt x="528" y="787"/>
                    <a:pt x="528" y="787"/>
                  </a:cubicBezTo>
                  <a:cubicBezTo>
                    <a:pt x="531" y="789"/>
                    <a:pt x="534" y="792"/>
                    <a:pt x="537" y="795"/>
                  </a:cubicBezTo>
                  <a:close/>
                  <a:moveTo>
                    <a:pt x="483" y="765"/>
                  </a:moveTo>
                  <a:cubicBezTo>
                    <a:pt x="452" y="777"/>
                    <a:pt x="421" y="789"/>
                    <a:pt x="389" y="798"/>
                  </a:cubicBezTo>
                  <a:cubicBezTo>
                    <a:pt x="372" y="803"/>
                    <a:pt x="355" y="807"/>
                    <a:pt x="338" y="813"/>
                  </a:cubicBezTo>
                  <a:cubicBezTo>
                    <a:pt x="323" y="818"/>
                    <a:pt x="309" y="825"/>
                    <a:pt x="294" y="827"/>
                  </a:cubicBezTo>
                  <a:cubicBezTo>
                    <a:pt x="293" y="827"/>
                    <a:pt x="292" y="827"/>
                    <a:pt x="291" y="827"/>
                  </a:cubicBezTo>
                  <a:cubicBezTo>
                    <a:pt x="294" y="825"/>
                    <a:pt x="301" y="821"/>
                    <a:pt x="303" y="819"/>
                  </a:cubicBezTo>
                  <a:cubicBezTo>
                    <a:pt x="311" y="816"/>
                    <a:pt x="320" y="813"/>
                    <a:pt x="328" y="810"/>
                  </a:cubicBezTo>
                  <a:cubicBezTo>
                    <a:pt x="342" y="806"/>
                    <a:pt x="356" y="802"/>
                    <a:pt x="370" y="797"/>
                  </a:cubicBezTo>
                  <a:cubicBezTo>
                    <a:pt x="403" y="787"/>
                    <a:pt x="436" y="776"/>
                    <a:pt x="466" y="760"/>
                  </a:cubicBezTo>
                  <a:cubicBezTo>
                    <a:pt x="467" y="760"/>
                    <a:pt x="467" y="760"/>
                    <a:pt x="467" y="760"/>
                  </a:cubicBezTo>
                  <a:cubicBezTo>
                    <a:pt x="469" y="761"/>
                    <a:pt x="472" y="761"/>
                    <a:pt x="475" y="762"/>
                  </a:cubicBezTo>
                  <a:cubicBezTo>
                    <a:pt x="477" y="763"/>
                    <a:pt x="480" y="764"/>
                    <a:pt x="483" y="765"/>
                  </a:cubicBezTo>
                  <a:close/>
                  <a:moveTo>
                    <a:pt x="364" y="719"/>
                  </a:moveTo>
                  <a:cubicBezTo>
                    <a:pt x="355" y="719"/>
                    <a:pt x="346" y="721"/>
                    <a:pt x="337" y="723"/>
                  </a:cubicBezTo>
                  <a:cubicBezTo>
                    <a:pt x="333" y="724"/>
                    <a:pt x="328" y="725"/>
                    <a:pt x="324" y="726"/>
                  </a:cubicBezTo>
                  <a:cubicBezTo>
                    <a:pt x="323" y="726"/>
                    <a:pt x="316" y="728"/>
                    <a:pt x="313" y="729"/>
                  </a:cubicBezTo>
                  <a:cubicBezTo>
                    <a:pt x="313" y="729"/>
                    <a:pt x="312" y="729"/>
                    <a:pt x="312" y="729"/>
                  </a:cubicBezTo>
                  <a:cubicBezTo>
                    <a:pt x="312" y="729"/>
                    <a:pt x="313" y="728"/>
                    <a:pt x="313" y="728"/>
                  </a:cubicBezTo>
                  <a:cubicBezTo>
                    <a:pt x="329" y="723"/>
                    <a:pt x="346" y="721"/>
                    <a:pt x="361" y="712"/>
                  </a:cubicBezTo>
                  <a:cubicBezTo>
                    <a:pt x="361" y="711"/>
                    <a:pt x="361" y="710"/>
                    <a:pt x="360" y="710"/>
                  </a:cubicBezTo>
                  <a:cubicBezTo>
                    <a:pt x="342" y="712"/>
                    <a:pt x="325" y="720"/>
                    <a:pt x="307" y="722"/>
                  </a:cubicBezTo>
                  <a:cubicBezTo>
                    <a:pt x="307" y="722"/>
                    <a:pt x="307" y="721"/>
                    <a:pt x="307" y="721"/>
                  </a:cubicBezTo>
                  <a:cubicBezTo>
                    <a:pt x="316" y="721"/>
                    <a:pt x="326" y="715"/>
                    <a:pt x="335" y="712"/>
                  </a:cubicBezTo>
                  <a:cubicBezTo>
                    <a:pt x="344" y="709"/>
                    <a:pt x="354" y="706"/>
                    <a:pt x="363" y="702"/>
                  </a:cubicBezTo>
                  <a:cubicBezTo>
                    <a:pt x="364" y="707"/>
                    <a:pt x="364" y="713"/>
                    <a:pt x="364" y="719"/>
                  </a:cubicBezTo>
                  <a:close/>
                  <a:moveTo>
                    <a:pt x="358" y="680"/>
                  </a:moveTo>
                  <a:cubicBezTo>
                    <a:pt x="358" y="679"/>
                    <a:pt x="357" y="679"/>
                    <a:pt x="357" y="679"/>
                  </a:cubicBezTo>
                  <a:cubicBezTo>
                    <a:pt x="342" y="681"/>
                    <a:pt x="328" y="687"/>
                    <a:pt x="313" y="690"/>
                  </a:cubicBezTo>
                  <a:cubicBezTo>
                    <a:pt x="319" y="689"/>
                    <a:pt x="326" y="684"/>
                    <a:pt x="332" y="682"/>
                  </a:cubicBezTo>
                  <a:cubicBezTo>
                    <a:pt x="339" y="680"/>
                    <a:pt x="346" y="677"/>
                    <a:pt x="352" y="674"/>
                  </a:cubicBezTo>
                  <a:cubicBezTo>
                    <a:pt x="353" y="674"/>
                    <a:pt x="352" y="672"/>
                    <a:pt x="351" y="672"/>
                  </a:cubicBezTo>
                  <a:cubicBezTo>
                    <a:pt x="345" y="673"/>
                    <a:pt x="339" y="674"/>
                    <a:pt x="333" y="676"/>
                  </a:cubicBezTo>
                  <a:cubicBezTo>
                    <a:pt x="328" y="677"/>
                    <a:pt x="321" y="678"/>
                    <a:pt x="316" y="680"/>
                  </a:cubicBezTo>
                  <a:cubicBezTo>
                    <a:pt x="316" y="680"/>
                    <a:pt x="316" y="680"/>
                    <a:pt x="316" y="680"/>
                  </a:cubicBezTo>
                  <a:cubicBezTo>
                    <a:pt x="327" y="673"/>
                    <a:pt x="341" y="671"/>
                    <a:pt x="352" y="665"/>
                  </a:cubicBezTo>
                  <a:cubicBezTo>
                    <a:pt x="352" y="665"/>
                    <a:pt x="352" y="665"/>
                    <a:pt x="352" y="664"/>
                  </a:cubicBezTo>
                  <a:cubicBezTo>
                    <a:pt x="352" y="664"/>
                    <a:pt x="352" y="664"/>
                    <a:pt x="352" y="664"/>
                  </a:cubicBezTo>
                  <a:cubicBezTo>
                    <a:pt x="354" y="669"/>
                    <a:pt x="356" y="674"/>
                    <a:pt x="358" y="680"/>
                  </a:cubicBezTo>
                  <a:close/>
                  <a:moveTo>
                    <a:pt x="647" y="475"/>
                  </a:moveTo>
                  <a:cubicBezTo>
                    <a:pt x="606" y="567"/>
                    <a:pt x="521" y="625"/>
                    <a:pt x="424" y="647"/>
                  </a:cubicBezTo>
                  <a:cubicBezTo>
                    <a:pt x="395" y="653"/>
                    <a:pt x="364" y="656"/>
                    <a:pt x="334" y="655"/>
                  </a:cubicBezTo>
                  <a:cubicBezTo>
                    <a:pt x="297" y="655"/>
                    <a:pt x="255" y="652"/>
                    <a:pt x="221" y="637"/>
                  </a:cubicBezTo>
                  <a:cubicBezTo>
                    <a:pt x="225" y="629"/>
                    <a:pt x="228" y="621"/>
                    <a:pt x="230" y="616"/>
                  </a:cubicBezTo>
                  <a:cubicBezTo>
                    <a:pt x="284" y="634"/>
                    <a:pt x="342" y="638"/>
                    <a:pt x="399" y="628"/>
                  </a:cubicBezTo>
                  <a:cubicBezTo>
                    <a:pt x="539" y="602"/>
                    <a:pt x="649" y="479"/>
                    <a:pt x="650" y="335"/>
                  </a:cubicBezTo>
                  <a:cubicBezTo>
                    <a:pt x="649" y="216"/>
                    <a:pt x="575" y="112"/>
                    <a:pt x="469" y="64"/>
                  </a:cubicBezTo>
                  <a:cubicBezTo>
                    <a:pt x="474" y="57"/>
                    <a:pt x="482" y="48"/>
                    <a:pt x="485" y="39"/>
                  </a:cubicBezTo>
                  <a:cubicBezTo>
                    <a:pt x="523" y="58"/>
                    <a:pt x="558" y="78"/>
                    <a:pt x="587" y="109"/>
                  </a:cubicBezTo>
                  <a:cubicBezTo>
                    <a:pt x="617" y="141"/>
                    <a:pt x="638" y="181"/>
                    <a:pt x="654" y="221"/>
                  </a:cubicBezTo>
                  <a:cubicBezTo>
                    <a:pt x="688" y="304"/>
                    <a:pt x="684" y="393"/>
                    <a:pt x="647" y="4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TextBox 76"/>
          <p:cNvSpPr txBox="1"/>
          <p:nvPr/>
        </p:nvSpPr>
        <p:spPr>
          <a:xfrm>
            <a:off x="3344725" y="2724666"/>
            <a:ext cx="55006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308225" y="977901"/>
            <a:ext cx="7113588" cy="4899025"/>
            <a:chOff x="1454" y="616"/>
            <a:chExt cx="4481" cy="3086"/>
          </a:xfrm>
          <a:solidFill>
            <a:srgbClr val="D8DB3F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476" y="3108"/>
              <a:ext cx="595" cy="594"/>
            </a:xfrm>
            <a:custGeom>
              <a:avLst/>
              <a:gdLst>
                <a:gd name="T0" fmla="*/ 195 w 390"/>
                <a:gd name="T1" fmla="*/ 0 h 389"/>
                <a:gd name="T2" fmla="*/ 0 w 390"/>
                <a:gd name="T3" fmla="*/ 194 h 389"/>
                <a:gd name="T4" fmla="*/ 195 w 390"/>
                <a:gd name="T5" fmla="*/ 389 h 389"/>
                <a:gd name="T6" fmla="*/ 390 w 390"/>
                <a:gd name="T7" fmla="*/ 194 h 389"/>
                <a:gd name="T8" fmla="*/ 195 w 390"/>
                <a:gd name="T9" fmla="*/ 0 h 389"/>
                <a:gd name="T10" fmla="*/ 165 w 390"/>
                <a:gd name="T11" fmla="*/ 367 h 389"/>
                <a:gd name="T12" fmla="*/ 137 w 390"/>
                <a:gd name="T13" fmla="*/ 350 h 389"/>
                <a:gd name="T14" fmla="*/ 86 w 390"/>
                <a:gd name="T15" fmla="*/ 331 h 389"/>
                <a:gd name="T16" fmla="*/ 35 w 390"/>
                <a:gd name="T17" fmla="*/ 266 h 389"/>
                <a:gd name="T18" fmla="*/ 60 w 390"/>
                <a:gd name="T19" fmla="*/ 227 h 389"/>
                <a:gd name="T20" fmla="*/ 53 w 390"/>
                <a:gd name="T21" fmla="*/ 149 h 389"/>
                <a:gd name="T22" fmla="*/ 28 w 390"/>
                <a:gd name="T23" fmla="*/ 141 h 389"/>
                <a:gd name="T24" fmla="*/ 195 w 390"/>
                <a:gd name="T25" fmla="*/ 20 h 389"/>
                <a:gd name="T26" fmla="*/ 370 w 390"/>
                <a:gd name="T27" fmla="*/ 194 h 389"/>
                <a:gd name="T28" fmla="*/ 343 w 390"/>
                <a:gd name="T29" fmla="*/ 287 h 389"/>
                <a:gd name="T30" fmla="*/ 338 w 390"/>
                <a:gd name="T31" fmla="*/ 283 h 389"/>
                <a:gd name="T32" fmla="*/ 288 w 390"/>
                <a:gd name="T33" fmla="*/ 323 h 389"/>
                <a:gd name="T34" fmla="*/ 267 w 390"/>
                <a:gd name="T35" fmla="*/ 354 h 389"/>
                <a:gd name="T36" fmla="*/ 195 w 390"/>
                <a:gd name="T37" fmla="*/ 369 h 389"/>
                <a:gd name="T38" fmla="*/ 165 w 390"/>
                <a:gd name="T39" fmla="*/ 36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389">
                  <a:moveTo>
                    <a:pt x="195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302"/>
                    <a:pt x="87" y="389"/>
                    <a:pt x="195" y="389"/>
                  </a:cubicBezTo>
                  <a:cubicBezTo>
                    <a:pt x="302" y="389"/>
                    <a:pt x="390" y="302"/>
                    <a:pt x="390" y="194"/>
                  </a:cubicBezTo>
                  <a:cubicBezTo>
                    <a:pt x="390" y="87"/>
                    <a:pt x="302" y="0"/>
                    <a:pt x="195" y="0"/>
                  </a:cubicBezTo>
                  <a:close/>
                  <a:moveTo>
                    <a:pt x="165" y="367"/>
                  </a:moveTo>
                  <a:cubicBezTo>
                    <a:pt x="152" y="360"/>
                    <a:pt x="137" y="350"/>
                    <a:pt x="137" y="350"/>
                  </a:cubicBezTo>
                  <a:cubicBezTo>
                    <a:pt x="115" y="346"/>
                    <a:pt x="97" y="337"/>
                    <a:pt x="86" y="331"/>
                  </a:cubicBezTo>
                  <a:cubicBezTo>
                    <a:pt x="64" y="314"/>
                    <a:pt x="47" y="292"/>
                    <a:pt x="35" y="266"/>
                  </a:cubicBezTo>
                  <a:cubicBezTo>
                    <a:pt x="44" y="249"/>
                    <a:pt x="60" y="227"/>
                    <a:pt x="60" y="227"/>
                  </a:cubicBezTo>
                  <a:cubicBezTo>
                    <a:pt x="51" y="192"/>
                    <a:pt x="53" y="149"/>
                    <a:pt x="53" y="149"/>
                  </a:cubicBezTo>
                  <a:cubicBezTo>
                    <a:pt x="47" y="145"/>
                    <a:pt x="36" y="143"/>
                    <a:pt x="28" y="141"/>
                  </a:cubicBezTo>
                  <a:cubicBezTo>
                    <a:pt x="51" y="71"/>
                    <a:pt x="117" y="20"/>
                    <a:pt x="195" y="20"/>
                  </a:cubicBezTo>
                  <a:cubicBezTo>
                    <a:pt x="291" y="20"/>
                    <a:pt x="370" y="98"/>
                    <a:pt x="370" y="194"/>
                  </a:cubicBezTo>
                  <a:cubicBezTo>
                    <a:pt x="370" y="228"/>
                    <a:pt x="360" y="260"/>
                    <a:pt x="343" y="287"/>
                  </a:cubicBezTo>
                  <a:cubicBezTo>
                    <a:pt x="341" y="285"/>
                    <a:pt x="338" y="283"/>
                    <a:pt x="338" y="283"/>
                  </a:cubicBezTo>
                  <a:cubicBezTo>
                    <a:pt x="324" y="303"/>
                    <a:pt x="288" y="323"/>
                    <a:pt x="288" y="323"/>
                  </a:cubicBezTo>
                  <a:cubicBezTo>
                    <a:pt x="280" y="339"/>
                    <a:pt x="272" y="348"/>
                    <a:pt x="267" y="354"/>
                  </a:cubicBezTo>
                  <a:cubicBezTo>
                    <a:pt x="245" y="364"/>
                    <a:pt x="221" y="369"/>
                    <a:pt x="195" y="369"/>
                  </a:cubicBezTo>
                  <a:cubicBezTo>
                    <a:pt x="184" y="369"/>
                    <a:pt x="174" y="368"/>
                    <a:pt x="165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630" y="3152"/>
              <a:ext cx="196" cy="154"/>
            </a:xfrm>
            <a:custGeom>
              <a:avLst/>
              <a:gdLst>
                <a:gd name="T0" fmla="*/ 127 w 128"/>
                <a:gd name="T1" fmla="*/ 54 h 101"/>
                <a:gd name="T2" fmla="*/ 102 w 128"/>
                <a:gd name="T3" fmla="*/ 0 h 101"/>
                <a:gd name="T4" fmla="*/ 21 w 128"/>
                <a:gd name="T5" fmla="*/ 17 h 101"/>
                <a:gd name="T6" fmla="*/ 0 w 128"/>
                <a:gd name="T7" fmla="*/ 71 h 101"/>
                <a:gd name="T8" fmla="*/ 68 w 128"/>
                <a:gd name="T9" fmla="*/ 101 h 101"/>
                <a:gd name="T10" fmla="*/ 127 w 128"/>
                <a:gd name="T11" fmla="*/ 5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01">
                  <a:moveTo>
                    <a:pt x="127" y="54"/>
                  </a:moveTo>
                  <a:cubicBezTo>
                    <a:pt x="128" y="48"/>
                    <a:pt x="102" y="0"/>
                    <a:pt x="102" y="0"/>
                  </a:cubicBezTo>
                  <a:cubicBezTo>
                    <a:pt x="59" y="0"/>
                    <a:pt x="21" y="17"/>
                    <a:pt x="21" y="17"/>
                  </a:cubicBezTo>
                  <a:cubicBezTo>
                    <a:pt x="14" y="20"/>
                    <a:pt x="0" y="71"/>
                    <a:pt x="0" y="71"/>
                  </a:cubicBezTo>
                  <a:cubicBezTo>
                    <a:pt x="4" y="71"/>
                    <a:pt x="68" y="101"/>
                    <a:pt x="68" y="101"/>
                  </a:cubicBezTo>
                  <a:cubicBezTo>
                    <a:pt x="74" y="89"/>
                    <a:pt x="127" y="54"/>
                    <a:pt x="1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916" y="3259"/>
              <a:ext cx="119" cy="197"/>
            </a:xfrm>
            <a:custGeom>
              <a:avLst/>
              <a:gdLst>
                <a:gd name="T0" fmla="*/ 61 w 78"/>
                <a:gd name="T1" fmla="*/ 129 h 129"/>
                <a:gd name="T2" fmla="*/ 78 w 78"/>
                <a:gd name="T3" fmla="*/ 75 h 129"/>
                <a:gd name="T4" fmla="*/ 41 w 78"/>
                <a:gd name="T5" fmla="*/ 0 h 129"/>
                <a:gd name="T6" fmla="*/ 0 w 78"/>
                <a:gd name="T7" fmla="*/ 24 h 129"/>
                <a:gd name="T8" fmla="*/ 6 w 78"/>
                <a:gd name="T9" fmla="*/ 103 h 129"/>
                <a:gd name="T10" fmla="*/ 61 w 78"/>
                <a:gd name="T1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29">
                  <a:moveTo>
                    <a:pt x="61" y="129"/>
                  </a:moveTo>
                  <a:cubicBezTo>
                    <a:pt x="68" y="122"/>
                    <a:pt x="78" y="75"/>
                    <a:pt x="78" y="75"/>
                  </a:cubicBezTo>
                  <a:cubicBezTo>
                    <a:pt x="73" y="40"/>
                    <a:pt x="41" y="0"/>
                    <a:pt x="41" y="0"/>
                  </a:cubicBezTo>
                  <a:cubicBezTo>
                    <a:pt x="35" y="0"/>
                    <a:pt x="0" y="24"/>
                    <a:pt x="0" y="24"/>
                  </a:cubicBezTo>
                  <a:cubicBezTo>
                    <a:pt x="6" y="28"/>
                    <a:pt x="6" y="103"/>
                    <a:pt x="6" y="103"/>
                  </a:cubicBezTo>
                  <a:lnTo>
                    <a:pt x="6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659" y="3395"/>
              <a:ext cx="202" cy="200"/>
            </a:xfrm>
            <a:custGeom>
              <a:avLst/>
              <a:gdLst>
                <a:gd name="T0" fmla="*/ 131 w 132"/>
                <a:gd name="T1" fmla="*/ 37 h 131"/>
                <a:gd name="T2" fmla="*/ 57 w 132"/>
                <a:gd name="T3" fmla="*/ 0 h 131"/>
                <a:gd name="T4" fmla="*/ 2 w 132"/>
                <a:gd name="T5" fmla="*/ 54 h 131"/>
                <a:gd name="T6" fmla="*/ 40 w 132"/>
                <a:gd name="T7" fmla="*/ 128 h 131"/>
                <a:gd name="T8" fmla="*/ 121 w 132"/>
                <a:gd name="T9" fmla="*/ 108 h 131"/>
                <a:gd name="T10" fmla="*/ 131 w 132"/>
                <a:gd name="T11" fmla="*/ 3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131" y="37"/>
                  </a:moveTo>
                  <a:cubicBezTo>
                    <a:pt x="130" y="37"/>
                    <a:pt x="57" y="0"/>
                    <a:pt x="57" y="0"/>
                  </a:cubicBezTo>
                  <a:cubicBezTo>
                    <a:pt x="52" y="2"/>
                    <a:pt x="2" y="54"/>
                    <a:pt x="2" y="54"/>
                  </a:cubicBezTo>
                  <a:cubicBezTo>
                    <a:pt x="0" y="57"/>
                    <a:pt x="30" y="124"/>
                    <a:pt x="40" y="128"/>
                  </a:cubicBezTo>
                  <a:cubicBezTo>
                    <a:pt x="50" y="131"/>
                    <a:pt x="121" y="108"/>
                    <a:pt x="121" y="108"/>
                  </a:cubicBezTo>
                  <a:cubicBezTo>
                    <a:pt x="121" y="108"/>
                    <a:pt x="132" y="38"/>
                    <a:pt x="13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632" y="1479"/>
              <a:ext cx="434" cy="577"/>
            </a:xfrm>
            <a:custGeom>
              <a:avLst/>
              <a:gdLst>
                <a:gd name="T0" fmla="*/ 277 w 284"/>
                <a:gd name="T1" fmla="*/ 342 h 378"/>
                <a:gd name="T2" fmla="*/ 202 w 284"/>
                <a:gd name="T3" fmla="*/ 198 h 378"/>
                <a:gd name="T4" fmla="*/ 193 w 284"/>
                <a:gd name="T5" fmla="*/ 35 h 378"/>
                <a:gd name="T6" fmla="*/ 202 w 284"/>
                <a:gd name="T7" fmla="*/ 17 h 378"/>
                <a:gd name="T8" fmla="*/ 182 w 284"/>
                <a:gd name="T9" fmla="*/ 0 h 378"/>
                <a:gd name="T10" fmla="*/ 103 w 284"/>
                <a:gd name="T11" fmla="*/ 0 h 378"/>
                <a:gd name="T12" fmla="*/ 92 w 284"/>
                <a:gd name="T13" fmla="*/ 2 h 378"/>
                <a:gd name="T14" fmla="*/ 82 w 284"/>
                <a:gd name="T15" fmla="*/ 17 h 378"/>
                <a:gd name="T16" fmla="*/ 91 w 284"/>
                <a:gd name="T17" fmla="*/ 158 h 378"/>
                <a:gd name="T18" fmla="*/ 82 w 284"/>
                <a:gd name="T19" fmla="*/ 198 h 378"/>
                <a:gd name="T20" fmla="*/ 3 w 284"/>
                <a:gd name="T21" fmla="*/ 352 h 378"/>
                <a:gd name="T22" fmla="*/ 15 w 284"/>
                <a:gd name="T23" fmla="*/ 378 h 378"/>
                <a:gd name="T24" fmla="*/ 281 w 284"/>
                <a:gd name="T25" fmla="*/ 372 h 378"/>
                <a:gd name="T26" fmla="*/ 165 w 284"/>
                <a:gd name="T27" fmla="*/ 245 h 378"/>
                <a:gd name="T28" fmla="*/ 157 w 284"/>
                <a:gd name="T29" fmla="*/ 49 h 378"/>
                <a:gd name="T30" fmla="*/ 138 w 284"/>
                <a:gd name="T31" fmla="*/ 68 h 378"/>
                <a:gd name="T32" fmla="*/ 157 w 284"/>
                <a:gd name="T33" fmla="*/ 73 h 378"/>
                <a:gd name="T34" fmla="*/ 138 w 284"/>
                <a:gd name="T35" fmla="*/ 90 h 378"/>
                <a:gd name="T36" fmla="*/ 157 w 284"/>
                <a:gd name="T37" fmla="*/ 95 h 378"/>
                <a:gd name="T38" fmla="*/ 138 w 284"/>
                <a:gd name="T39" fmla="*/ 111 h 378"/>
                <a:gd name="T40" fmla="*/ 157 w 284"/>
                <a:gd name="T41" fmla="*/ 116 h 378"/>
                <a:gd name="T42" fmla="*/ 138 w 284"/>
                <a:gd name="T43" fmla="*/ 133 h 378"/>
                <a:gd name="T44" fmla="*/ 157 w 284"/>
                <a:gd name="T45" fmla="*/ 138 h 378"/>
                <a:gd name="T46" fmla="*/ 138 w 284"/>
                <a:gd name="T47" fmla="*/ 152 h 378"/>
                <a:gd name="T48" fmla="*/ 157 w 284"/>
                <a:gd name="T49" fmla="*/ 157 h 378"/>
                <a:gd name="T50" fmla="*/ 138 w 284"/>
                <a:gd name="T51" fmla="*/ 174 h 378"/>
                <a:gd name="T52" fmla="*/ 157 w 284"/>
                <a:gd name="T53" fmla="*/ 179 h 378"/>
                <a:gd name="T54" fmla="*/ 138 w 284"/>
                <a:gd name="T55" fmla="*/ 195 h 378"/>
                <a:gd name="T56" fmla="*/ 157 w 284"/>
                <a:gd name="T57" fmla="*/ 199 h 378"/>
                <a:gd name="T58" fmla="*/ 138 w 284"/>
                <a:gd name="T59" fmla="*/ 217 h 378"/>
                <a:gd name="T60" fmla="*/ 157 w 284"/>
                <a:gd name="T61" fmla="*/ 221 h 378"/>
                <a:gd name="T62" fmla="*/ 138 w 284"/>
                <a:gd name="T63" fmla="*/ 236 h 378"/>
                <a:gd name="T64" fmla="*/ 157 w 284"/>
                <a:gd name="T65" fmla="*/ 241 h 378"/>
                <a:gd name="T66" fmla="*/ 72 w 284"/>
                <a:gd name="T67" fmla="*/ 245 h 378"/>
                <a:gd name="T68" fmla="*/ 104 w 284"/>
                <a:gd name="T69" fmla="*/ 158 h 378"/>
                <a:gd name="T70" fmla="*/ 98 w 284"/>
                <a:gd name="T71" fmla="*/ 23 h 378"/>
                <a:gd name="T72" fmla="*/ 95 w 284"/>
                <a:gd name="T73" fmla="*/ 17 h 378"/>
                <a:gd name="T74" fmla="*/ 102 w 284"/>
                <a:gd name="T75" fmla="*/ 12 h 378"/>
                <a:gd name="T76" fmla="*/ 102 w 284"/>
                <a:gd name="T77" fmla="*/ 12 h 378"/>
                <a:gd name="T78" fmla="*/ 181 w 284"/>
                <a:gd name="T79" fmla="*/ 12 h 378"/>
                <a:gd name="T80" fmla="*/ 182 w 284"/>
                <a:gd name="T81" fmla="*/ 12 h 378"/>
                <a:gd name="T82" fmla="*/ 190 w 284"/>
                <a:gd name="T83" fmla="*/ 17 h 378"/>
                <a:gd name="T84" fmla="*/ 186 w 284"/>
                <a:gd name="T85" fmla="*/ 23 h 378"/>
                <a:gd name="T86" fmla="*/ 180 w 284"/>
                <a:gd name="T87" fmla="*/ 158 h 378"/>
                <a:gd name="T88" fmla="*/ 190 w 284"/>
                <a:gd name="T89" fmla="*/ 204 h 378"/>
                <a:gd name="T90" fmla="*/ 165 w 284"/>
                <a:gd name="T91" fmla="*/ 24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4" h="378">
                  <a:moveTo>
                    <a:pt x="281" y="352"/>
                  </a:moveTo>
                  <a:cubicBezTo>
                    <a:pt x="280" y="347"/>
                    <a:pt x="277" y="343"/>
                    <a:pt x="277" y="342"/>
                  </a:cubicBezTo>
                  <a:cubicBezTo>
                    <a:pt x="202" y="198"/>
                    <a:pt x="202" y="198"/>
                    <a:pt x="202" y="198"/>
                  </a:cubicBezTo>
                  <a:cubicBezTo>
                    <a:pt x="202" y="198"/>
                    <a:pt x="202" y="198"/>
                    <a:pt x="202" y="198"/>
                  </a:cubicBezTo>
                  <a:cubicBezTo>
                    <a:pt x="196" y="187"/>
                    <a:pt x="193" y="165"/>
                    <a:pt x="193" y="158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200" y="31"/>
                    <a:pt x="202" y="23"/>
                    <a:pt x="202" y="17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10"/>
                    <a:pt x="198" y="5"/>
                    <a:pt x="192" y="2"/>
                  </a:cubicBezTo>
                  <a:cubicBezTo>
                    <a:pt x="188" y="0"/>
                    <a:pt x="184" y="0"/>
                    <a:pt x="182" y="0"/>
                  </a:cubicBezTo>
                  <a:cubicBezTo>
                    <a:pt x="182" y="0"/>
                    <a:pt x="181" y="0"/>
                    <a:pt x="18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2" y="0"/>
                    <a:pt x="102" y="0"/>
                  </a:cubicBezTo>
                  <a:cubicBezTo>
                    <a:pt x="100" y="0"/>
                    <a:pt x="96" y="0"/>
                    <a:pt x="92" y="2"/>
                  </a:cubicBezTo>
                  <a:cubicBezTo>
                    <a:pt x="86" y="5"/>
                    <a:pt x="82" y="10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23"/>
                    <a:pt x="84" y="31"/>
                    <a:pt x="91" y="35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1" y="165"/>
                    <a:pt x="88" y="187"/>
                    <a:pt x="83" y="198"/>
                  </a:cubicBezTo>
                  <a:cubicBezTo>
                    <a:pt x="82" y="198"/>
                    <a:pt x="82" y="198"/>
                    <a:pt x="82" y="198"/>
                  </a:cubicBezTo>
                  <a:cubicBezTo>
                    <a:pt x="7" y="342"/>
                    <a:pt x="7" y="342"/>
                    <a:pt x="7" y="342"/>
                  </a:cubicBezTo>
                  <a:cubicBezTo>
                    <a:pt x="7" y="343"/>
                    <a:pt x="4" y="347"/>
                    <a:pt x="3" y="352"/>
                  </a:cubicBezTo>
                  <a:cubicBezTo>
                    <a:pt x="0" y="361"/>
                    <a:pt x="0" y="367"/>
                    <a:pt x="3" y="372"/>
                  </a:cubicBezTo>
                  <a:cubicBezTo>
                    <a:pt x="4" y="374"/>
                    <a:pt x="8" y="378"/>
                    <a:pt x="15" y="378"/>
                  </a:cubicBezTo>
                  <a:cubicBezTo>
                    <a:pt x="269" y="378"/>
                    <a:pt x="269" y="378"/>
                    <a:pt x="269" y="378"/>
                  </a:cubicBezTo>
                  <a:cubicBezTo>
                    <a:pt x="276" y="378"/>
                    <a:pt x="280" y="374"/>
                    <a:pt x="281" y="372"/>
                  </a:cubicBezTo>
                  <a:cubicBezTo>
                    <a:pt x="284" y="367"/>
                    <a:pt x="284" y="361"/>
                    <a:pt x="281" y="352"/>
                  </a:cubicBezTo>
                  <a:close/>
                  <a:moveTo>
                    <a:pt x="165" y="245"/>
                  </a:moveTo>
                  <a:cubicBezTo>
                    <a:pt x="165" y="49"/>
                    <a:pt x="165" y="49"/>
                    <a:pt x="165" y="49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90"/>
                    <a:pt x="157" y="90"/>
                    <a:pt x="157" y="90"/>
                  </a:cubicBezTo>
                  <a:cubicBezTo>
                    <a:pt x="138" y="90"/>
                    <a:pt x="138" y="90"/>
                    <a:pt x="138" y="90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7"/>
                    <a:pt x="138" y="157"/>
                    <a:pt x="138" y="157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7" y="174"/>
                    <a:pt x="157" y="174"/>
                    <a:pt x="157" y="174"/>
                  </a:cubicBezTo>
                  <a:cubicBezTo>
                    <a:pt x="138" y="174"/>
                    <a:pt x="138" y="174"/>
                    <a:pt x="138" y="174"/>
                  </a:cubicBezTo>
                  <a:cubicBezTo>
                    <a:pt x="138" y="179"/>
                    <a:pt x="138" y="179"/>
                    <a:pt x="138" y="179"/>
                  </a:cubicBezTo>
                  <a:cubicBezTo>
                    <a:pt x="157" y="179"/>
                    <a:pt x="157" y="179"/>
                    <a:pt x="157" y="179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57" y="199"/>
                    <a:pt x="157" y="199"/>
                    <a:pt x="157" y="199"/>
                  </a:cubicBezTo>
                  <a:cubicBezTo>
                    <a:pt x="157" y="217"/>
                    <a:pt x="157" y="217"/>
                    <a:pt x="157" y="217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138" y="241"/>
                    <a:pt x="138" y="241"/>
                    <a:pt x="138" y="241"/>
                  </a:cubicBezTo>
                  <a:cubicBezTo>
                    <a:pt x="157" y="241"/>
                    <a:pt x="157" y="241"/>
                    <a:pt x="157" y="241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72" y="245"/>
                    <a:pt x="72" y="245"/>
                    <a:pt x="72" y="245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102" y="189"/>
                    <a:pt x="104" y="159"/>
                    <a:pt x="104" y="158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3"/>
                    <a:pt x="96" y="23"/>
                    <a:pt x="95" y="21"/>
                  </a:cubicBezTo>
                  <a:cubicBezTo>
                    <a:pt x="95" y="20"/>
                    <a:pt x="95" y="18"/>
                    <a:pt x="95" y="17"/>
                  </a:cubicBezTo>
                  <a:cubicBezTo>
                    <a:pt x="95" y="15"/>
                    <a:pt x="96" y="14"/>
                    <a:pt x="97" y="13"/>
                  </a:cubicBezTo>
                  <a:cubicBezTo>
                    <a:pt x="99" y="13"/>
                    <a:pt x="101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81" y="12"/>
                    <a:pt x="181" y="12"/>
                    <a:pt x="181" y="12"/>
                  </a:cubicBezTo>
                  <a:cubicBezTo>
                    <a:pt x="181" y="12"/>
                    <a:pt x="181" y="12"/>
                    <a:pt x="181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3" y="12"/>
                    <a:pt x="185" y="13"/>
                    <a:pt x="187" y="13"/>
                  </a:cubicBezTo>
                  <a:cubicBezTo>
                    <a:pt x="189" y="14"/>
                    <a:pt x="189" y="15"/>
                    <a:pt x="190" y="17"/>
                  </a:cubicBezTo>
                  <a:cubicBezTo>
                    <a:pt x="189" y="18"/>
                    <a:pt x="189" y="20"/>
                    <a:pt x="189" y="21"/>
                  </a:cubicBezTo>
                  <a:cubicBezTo>
                    <a:pt x="188" y="23"/>
                    <a:pt x="187" y="23"/>
                    <a:pt x="186" y="23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9"/>
                    <a:pt x="182" y="189"/>
                    <a:pt x="190" y="204"/>
                  </a:cubicBezTo>
                  <a:cubicBezTo>
                    <a:pt x="212" y="245"/>
                    <a:pt x="212" y="245"/>
                    <a:pt x="212" y="245"/>
                  </a:cubicBezTo>
                  <a:lnTo>
                    <a:pt x="165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649" y="1537"/>
              <a:ext cx="277" cy="574"/>
            </a:xfrm>
            <a:custGeom>
              <a:avLst/>
              <a:gdLst>
                <a:gd name="T0" fmla="*/ 157 w 181"/>
                <a:gd name="T1" fmla="*/ 0 h 376"/>
                <a:gd name="T2" fmla="*/ 24 w 181"/>
                <a:gd name="T3" fmla="*/ 0 h 376"/>
                <a:gd name="T4" fmla="*/ 0 w 181"/>
                <a:gd name="T5" fmla="*/ 24 h 376"/>
                <a:gd name="T6" fmla="*/ 0 w 181"/>
                <a:gd name="T7" fmla="*/ 25 h 376"/>
                <a:gd name="T8" fmla="*/ 16 w 181"/>
                <a:gd name="T9" fmla="*/ 299 h 376"/>
                <a:gd name="T10" fmla="*/ 83 w 181"/>
                <a:gd name="T11" fmla="*/ 376 h 376"/>
                <a:gd name="T12" fmla="*/ 89 w 181"/>
                <a:gd name="T13" fmla="*/ 376 h 376"/>
                <a:gd name="T14" fmla="*/ 90 w 181"/>
                <a:gd name="T15" fmla="*/ 376 h 376"/>
                <a:gd name="T16" fmla="*/ 98 w 181"/>
                <a:gd name="T17" fmla="*/ 376 h 376"/>
                <a:gd name="T18" fmla="*/ 156 w 181"/>
                <a:gd name="T19" fmla="*/ 337 h 376"/>
                <a:gd name="T20" fmla="*/ 165 w 181"/>
                <a:gd name="T21" fmla="*/ 46 h 376"/>
                <a:gd name="T22" fmla="*/ 181 w 181"/>
                <a:gd name="T23" fmla="*/ 24 h 376"/>
                <a:gd name="T24" fmla="*/ 158 w 181"/>
                <a:gd name="T25" fmla="*/ 33 h 376"/>
                <a:gd name="T26" fmla="*/ 151 w 181"/>
                <a:gd name="T27" fmla="*/ 224 h 376"/>
                <a:gd name="T28" fmla="*/ 137 w 181"/>
                <a:gd name="T29" fmla="*/ 46 h 376"/>
                <a:gd name="T30" fmla="*/ 130 w 181"/>
                <a:gd name="T31" fmla="*/ 62 h 376"/>
                <a:gd name="T32" fmla="*/ 114 w 181"/>
                <a:gd name="T33" fmla="*/ 67 h 376"/>
                <a:gd name="T34" fmla="*/ 130 w 181"/>
                <a:gd name="T35" fmla="*/ 82 h 376"/>
                <a:gd name="T36" fmla="*/ 114 w 181"/>
                <a:gd name="T37" fmla="*/ 86 h 376"/>
                <a:gd name="T38" fmla="*/ 130 w 181"/>
                <a:gd name="T39" fmla="*/ 100 h 376"/>
                <a:gd name="T40" fmla="*/ 114 w 181"/>
                <a:gd name="T41" fmla="*/ 104 h 376"/>
                <a:gd name="T42" fmla="*/ 130 w 181"/>
                <a:gd name="T43" fmla="*/ 120 h 376"/>
                <a:gd name="T44" fmla="*/ 114 w 181"/>
                <a:gd name="T45" fmla="*/ 124 h 376"/>
                <a:gd name="T46" fmla="*/ 130 w 181"/>
                <a:gd name="T47" fmla="*/ 137 h 376"/>
                <a:gd name="T48" fmla="*/ 114 w 181"/>
                <a:gd name="T49" fmla="*/ 141 h 376"/>
                <a:gd name="T50" fmla="*/ 130 w 181"/>
                <a:gd name="T51" fmla="*/ 156 h 376"/>
                <a:gd name="T52" fmla="*/ 114 w 181"/>
                <a:gd name="T53" fmla="*/ 160 h 376"/>
                <a:gd name="T54" fmla="*/ 130 w 181"/>
                <a:gd name="T55" fmla="*/ 174 h 376"/>
                <a:gd name="T56" fmla="*/ 114 w 181"/>
                <a:gd name="T57" fmla="*/ 178 h 376"/>
                <a:gd name="T58" fmla="*/ 130 w 181"/>
                <a:gd name="T59" fmla="*/ 193 h 376"/>
                <a:gd name="T60" fmla="*/ 114 w 181"/>
                <a:gd name="T61" fmla="*/ 198 h 376"/>
                <a:gd name="T62" fmla="*/ 130 w 181"/>
                <a:gd name="T63" fmla="*/ 211 h 376"/>
                <a:gd name="T64" fmla="*/ 114 w 181"/>
                <a:gd name="T65" fmla="*/ 215 h 376"/>
                <a:gd name="T66" fmla="*/ 130 w 181"/>
                <a:gd name="T67" fmla="*/ 224 h 376"/>
                <a:gd name="T68" fmla="*/ 30 w 181"/>
                <a:gd name="T69" fmla="*/ 33 h 376"/>
                <a:gd name="T70" fmla="*/ 15 w 181"/>
                <a:gd name="T71" fmla="*/ 29 h 376"/>
                <a:gd name="T72" fmla="*/ 23 w 181"/>
                <a:gd name="T73" fmla="*/ 14 h 376"/>
                <a:gd name="T74" fmla="*/ 167 w 181"/>
                <a:gd name="T75" fmla="*/ 2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376">
                  <a:moveTo>
                    <a:pt x="181" y="24"/>
                  </a:moveTo>
                  <a:cubicBezTo>
                    <a:pt x="180" y="5"/>
                    <a:pt x="166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5" y="0"/>
                    <a:pt x="0" y="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5" y="43"/>
                    <a:pt x="16" y="46"/>
                  </a:cubicBezTo>
                  <a:cubicBezTo>
                    <a:pt x="16" y="299"/>
                    <a:pt x="16" y="299"/>
                    <a:pt x="16" y="299"/>
                  </a:cubicBezTo>
                  <a:cubicBezTo>
                    <a:pt x="16" y="300"/>
                    <a:pt x="16" y="318"/>
                    <a:pt x="25" y="337"/>
                  </a:cubicBezTo>
                  <a:cubicBezTo>
                    <a:pt x="33" y="354"/>
                    <a:pt x="49" y="373"/>
                    <a:pt x="83" y="376"/>
                  </a:cubicBezTo>
                  <a:cubicBezTo>
                    <a:pt x="83" y="376"/>
                    <a:pt x="83" y="376"/>
                    <a:pt x="83" y="376"/>
                  </a:cubicBezTo>
                  <a:cubicBezTo>
                    <a:pt x="89" y="376"/>
                    <a:pt x="89" y="376"/>
                    <a:pt x="89" y="376"/>
                  </a:cubicBezTo>
                  <a:cubicBezTo>
                    <a:pt x="90" y="376"/>
                    <a:pt x="90" y="376"/>
                    <a:pt x="90" y="376"/>
                  </a:cubicBezTo>
                  <a:cubicBezTo>
                    <a:pt x="90" y="376"/>
                    <a:pt x="90" y="376"/>
                    <a:pt x="90" y="376"/>
                  </a:cubicBezTo>
                  <a:cubicBezTo>
                    <a:pt x="91" y="376"/>
                    <a:pt x="91" y="376"/>
                    <a:pt x="91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31" y="373"/>
                    <a:pt x="148" y="354"/>
                    <a:pt x="156" y="337"/>
                  </a:cubicBezTo>
                  <a:cubicBezTo>
                    <a:pt x="164" y="318"/>
                    <a:pt x="165" y="300"/>
                    <a:pt x="165" y="299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76" y="43"/>
                    <a:pt x="180" y="31"/>
                    <a:pt x="181" y="25"/>
                  </a:cubicBezTo>
                  <a:cubicBezTo>
                    <a:pt x="181" y="24"/>
                    <a:pt x="181" y="24"/>
                    <a:pt x="181" y="24"/>
                  </a:cubicBezTo>
                  <a:close/>
                  <a:moveTo>
                    <a:pt x="165" y="29"/>
                  </a:moveTo>
                  <a:cubicBezTo>
                    <a:pt x="163" y="32"/>
                    <a:pt x="161" y="33"/>
                    <a:pt x="158" y="33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224"/>
                    <a:pt x="151" y="224"/>
                    <a:pt x="151" y="224"/>
                  </a:cubicBezTo>
                  <a:cubicBezTo>
                    <a:pt x="137" y="224"/>
                    <a:pt x="137" y="224"/>
                    <a:pt x="137" y="22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14" y="156"/>
                    <a:pt x="114" y="156"/>
                    <a:pt x="114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14" y="215"/>
                    <a:pt x="114" y="215"/>
                    <a:pt x="114" y="215"/>
                  </a:cubicBezTo>
                  <a:cubicBezTo>
                    <a:pt x="130" y="215"/>
                    <a:pt x="130" y="215"/>
                    <a:pt x="130" y="215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30" y="224"/>
                    <a:pt x="30" y="224"/>
                    <a:pt x="30" y="22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9" y="33"/>
                    <a:pt x="17" y="32"/>
                    <a:pt x="15" y="29"/>
                  </a:cubicBezTo>
                  <a:cubicBezTo>
                    <a:pt x="14" y="27"/>
                    <a:pt x="14" y="25"/>
                    <a:pt x="13" y="24"/>
                  </a:cubicBezTo>
                  <a:cubicBezTo>
                    <a:pt x="14" y="15"/>
                    <a:pt x="20" y="14"/>
                    <a:pt x="23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61" y="14"/>
                    <a:pt x="166" y="15"/>
                    <a:pt x="167" y="24"/>
                  </a:cubicBezTo>
                  <a:cubicBezTo>
                    <a:pt x="167" y="25"/>
                    <a:pt x="166" y="27"/>
                    <a:pt x="16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2845" y="1721"/>
              <a:ext cx="109" cy="10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2646" y="1591"/>
              <a:ext cx="500" cy="368"/>
            </a:xfrm>
            <a:custGeom>
              <a:avLst/>
              <a:gdLst>
                <a:gd name="T0" fmla="*/ 271 w 328"/>
                <a:gd name="T1" fmla="*/ 241 h 241"/>
                <a:gd name="T2" fmla="*/ 122 w 328"/>
                <a:gd name="T3" fmla="*/ 184 h 241"/>
                <a:gd name="T4" fmla="*/ 28 w 328"/>
                <a:gd name="T5" fmla="*/ 96 h 241"/>
                <a:gd name="T6" fmla="*/ 12 w 328"/>
                <a:gd name="T7" fmla="*/ 19 h 241"/>
                <a:gd name="T8" fmla="*/ 58 w 328"/>
                <a:gd name="T9" fmla="*/ 0 h 241"/>
                <a:gd name="T10" fmla="*/ 207 w 328"/>
                <a:gd name="T11" fmla="*/ 57 h 241"/>
                <a:gd name="T12" fmla="*/ 301 w 328"/>
                <a:gd name="T13" fmla="*/ 145 h 241"/>
                <a:gd name="T14" fmla="*/ 317 w 328"/>
                <a:gd name="T15" fmla="*/ 222 h 241"/>
                <a:gd name="T16" fmla="*/ 271 w 328"/>
                <a:gd name="T17" fmla="*/ 241 h 241"/>
                <a:gd name="T18" fmla="*/ 58 w 328"/>
                <a:gd name="T19" fmla="*/ 14 h 241"/>
                <a:gd name="T20" fmla="*/ 24 w 328"/>
                <a:gd name="T21" fmla="*/ 27 h 241"/>
                <a:gd name="T22" fmla="*/ 40 w 328"/>
                <a:gd name="T23" fmla="*/ 88 h 241"/>
                <a:gd name="T24" fmla="*/ 130 w 328"/>
                <a:gd name="T25" fmla="*/ 172 h 241"/>
                <a:gd name="T26" fmla="*/ 271 w 328"/>
                <a:gd name="T27" fmla="*/ 226 h 241"/>
                <a:gd name="T28" fmla="*/ 305 w 328"/>
                <a:gd name="T29" fmla="*/ 214 h 241"/>
                <a:gd name="T30" fmla="*/ 289 w 328"/>
                <a:gd name="T31" fmla="*/ 153 h 241"/>
                <a:gd name="T32" fmla="*/ 199 w 328"/>
                <a:gd name="T33" fmla="*/ 69 h 241"/>
                <a:gd name="T34" fmla="*/ 58 w 328"/>
                <a:gd name="T35" fmla="*/ 1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" h="241">
                  <a:moveTo>
                    <a:pt x="271" y="241"/>
                  </a:moveTo>
                  <a:cubicBezTo>
                    <a:pt x="231" y="241"/>
                    <a:pt x="176" y="219"/>
                    <a:pt x="122" y="184"/>
                  </a:cubicBezTo>
                  <a:cubicBezTo>
                    <a:pt x="82" y="157"/>
                    <a:pt x="49" y="126"/>
                    <a:pt x="28" y="96"/>
                  </a:cubicBezTo>
                  <a:cubicBezTo>
                    <a:pt x="6" y="64"/>
                    <a:pt x="0" y="37"/>
                    <a:pt x="12" y="19"/>
                  </a:cubicBezTo>
                  <a:cubicBezTo>
                    <a:pt x="20" y="7"/>
                    <a:pt x="36" y="0"/>
                    <a:pt x="58" y="0"/>
                  </a:cubicBezTo>
                  <a:cubicBezTo>
                    <a:pt x="97" y="0"/>
                    <a:pt x="153" y="21"/>
                    <a:pt x="207" y="57"/>
                  </a:cubicBezTo>
                  <a:cubicBezTo>
                    <a:pt x="246" y="84"/>
                    <a:pt x="280" y="115"/>
                    <a:pt x="301" y="145"/>
                  </a:cubicBezTo>
                  <a:cubicBezTo>
                    <a:pt x="323" y="176"/>
                    <a:pt x="328" y="204"/>
                    <a:pt x="317" y="222"/>
                  </a:cubicBezTo>
                  <a:cubicBezTo>
                    <a:pt x="308" y="234"/>
                    <a:pt x="293" y="241"/>
                    <a:pt x="271" y="241"/>
                  </a:cubicBezTo>
                  <a:close/>
                  <a:moveTo>
                    <a:pt x="58" y="14"/>
                  </a:moveTo>
                  <a:cubicBezTo>
                    <a:pt x="46" y="14"/>
                    <a:pt x="31" y="17"/>
                    <a:pt x="24" y="27"/>
                  </a:cubicBezTo>
                  <a:cubicBezTo>
                    <a:pt x="16" y="39"/>
                    <a:pt x="21" y="62"/>
                    <a:pt x="40" y="88"/>
                  </a:cubicBezTo>
                  <a:cubicBezTo>
                    <a:pt x="60" y="117"/>
                    <a:pt x="92" y="146"/>
                    <a:pt x="130" y="172"/>
                  </a:cubicBezTo>
                  <a:cubicBezTo>
                    <a:pt x="181" y="205"/>
                    <a:pt x="235" y="226"/>
                    <a:pt x="271" y="226"/>
                  </a:cubicBezTo>
                  <a:cubicBezTo>
                    <a:pt x="283" y="226"/>
                    <a:pt x="298" y="224"/>
                    <a:pt x="305" y="214"/>
                  </a:cubicBezTo>
                  <a:cubicBezTo>
                    <a:pt x="313" y="201"/>
                    <a:pt x="307" y="179"/>
                    <a:pt x="289" y="153"/>
                  </a:cubicBezTo>
                  <a:cubicBezTo>
                    <a:pt x="269" y="124"/>
                    <a:pt x="237" y="94"/>
                    <a:pt x="199" y="69"/>
                  </a:cubicBezTo>
                  <a:cubicBezTo>
                    <a:pt x="148" y="35"/>
                    <a:pt x="94" y="14"/>
                    <a:pt x="5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643" y="1595"/>
              <a:ext cx="508" cy="359"/>
            </a:xfrm>
            <a:custGeom>
              <a:avLst/>
              <a:gdLst>
                <a:gd name="T0" fmla="*/ 59 w 333"/>
                <a:gd name="T1" fmla="*/ 235 h 235"/>
                <a:gd name="T2" fmla="*/ 12 w 333"/>
                <a:gd name="T3" fmla="*/ 215 h 235"/>
                <a:gd name="T4" fmla="*/ 29 w 333"/>
                <a:gd name="T5" fmla="*/ 138 h 235"/>
                <a:gd name="T6" fmla="*/ 126 w 333"/>
                <a:gd name="T7" fmla="*/ 53 h 235"/>
                <a:gd name="T8" fmla="*/ 273 w 333"/>
                <a:gd name="T9" fmla="*/ 0 h 235"/>
                <a:gd name="T10" fmla="*/ 321 w 333"/>
                <a:gd name="T11" fmla="*/ 20 h 235"/>
                <a:gd name="T12" fmla="*/ 303 w 333"/>
                <a:gd name="T13" fmla="*/ 97 h 235"/>
                <a:gd name="T14" fmla="*/ 207 w 333"/>
                <a:gd name="T15" fmla="*/ 182 h 235"/>
                <a:gd name="T16" fmla="*/ 59 w 333"/>
                <a:gd name="T17" fmla="*/ 235 h 235"/>
                <a:gd name="T18" fmla="*/ 273 w 333"/>
                <a:gd name="T19" fmla="*/ 14 h 235"/>
                <a:gd name="T20" fmla="*/ 133 w 333"/>
                <a:gd name="T21" fmla="*/ 65 h 235"/>
                <a:gd name="T22" fmla="*/ 41 w 333"/>
                <a:gd name="T23" fmla="*/ 147 h 235"/>
                <a:gd name="T24" fmla="*/ 24 w 333"/>
                <a:gd name="T25" fmla="*/ 207 h 235"/>
                <a:gd name="T26" fmla="*/ 59 w 333"/>
                <a:gd name="T27" fmla="*/ 221 h 235"/>
                <a:gd name="T28" fmla="*/ 199 w 333"/>
                <a:gd name="T29" fmla="*/ 170 h 235"/>
                <a:gd name="T30" fmla="*/ 292 w 333"/>
                <a:gd name="T31" fmla="*/ 88 h 235"/>
                <a:gd name="T32" fmla="*/ 309 w 333"/>
                <a:gd name="T33" fmla="*/ 28 h 235"/>
                <a:gd name="T34" fmla="*/ 273 w 333"/>
                <a:gd name="T35" fmla="*/ 1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35">
                  <a:moveTo>
                    <a:pt x="59" y="235"/>
                  </a:moveTo>
                  <a:cubicBezTo>
                    <a:pt x="36" y="235"/>
                    <a:pt x="20" y="228"/>
                    <a:pt x="12" y="215"/>
                  </a:cubicBezTo>
                  <a:cubicBezTo>
                    <a:pt x="0" y="197"/>
                    <a:pt x="6" y="169"/>
                    <a:pt x="29" y="138"/>
                  </a:cubicBezTo>
                  <a:cubicBezTo>
                    <a:pt x="51" y="109"/>
                    <a:pt x="85" y="79"/>
                    <a:pt x="126" y="53"/>
                  </a:cubicBezTo>
                  <a:cubicBezTo>
                    <a:pt x="179" y="20"/>
                    <a:pt x="234" y="0"/>
                    <a:pt x="273" y="0"/>
                  </a:cubicBezTo>
                  <a:cubicBezTo>
                    <a:pt x="296" y="0"/>
                    <a:pt x="313" y="7"/>
                    <a:pt x="321" y="20"/>
                  </a:cubicBezTo>
                  <a:cubicBezTo>
                    <a:pt x="333" y="38"/>
                    <a:pt x="326" y="65"/>
                    <a:pt x="303" y="97"/>
                  </a:cubicBezTo>
                  <a:cubicBezTo>
                    <a:pt x="282" y="126"/>
                    <a:pt x="247" y="156"/>
                    <a:pt x="207" y="182"/>
                  </a:cubicBezTo>
                  <a:cubicBezTo>
                    <a:pt x="154" y="215"/>
                    <a:pt x="99" y="235"/>
                    <a:pt x="59" y="235"/>
                  </a:cubicBezTo>
                  <a:close/>
                  <a:moveTo>
                    <a:pt x="273" y="14"/>
                  </a:moveTo>
                  <a:cubicBezTo>
                    <a:pt x="237" y="14"/>
                    <a:pt x="183" y="34"/>
                    <a:pt x="133" y="65"/>
                  </a:cubicBezTo>
                  <a:cubicBezTo>
                    <a:pt x="94" y="90"/>
                    <a:pt x="62" y="119"/>
                    <a:pt x="41" y="147"/>
                  </a:cubicBezTo>
                  <a:cubicBezTo>
                    <a:pt x="22" y="172"/>
                    <a:pt x="16" y="195"/>
                    <a:pt x="24" y="207"/>
                  </a:cubicBezTo>
                  <a:cubicBezTo>
                    <a:pt x="31" y="218"/>
                    <a:pt x="47" y="221"/>
                    <a:pt x="59" y="221"/>
                  </a:cubicBezTo>
                  <a:cubicBezTo>
                    <a:pt x="96" y="221"/>
                    <a:pt x="149" y="201"/>
                    <a:pt x="199" y="170"/>
                  </a:cubicBezTo>
                  <a:cubicBezTo>
                    <a:pt x="238" y="145"/>
                    <a:pt x="271" y="116"/>
                    <a:pt x="292" y="88"/>
                  </a:cubicBezTo>
                  <a:cubicBezTo>
                    <a:pt x="311" y="62"/>
                    <a:pt x="317" y="40"/>
                    <a:pt x="309" y="28"/>
                  </a:cubicBezTo>
                  <a:cubicBezTo>
                    <a:pt x="302" y="16"/>
                    <a:pt x="286" y="14"/>
                    <a:pt x="27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2780" y="1496"/>
              <a:ext cx="232" cy="557"/>
            </a:xfrm>
            <a:custGeom>
              <a:avLst/>
              <a:gdLst>
                <a:gd name="T0" fmla="*/ 76 w 152"/>
                <a:gd name="T1" fmla="*/ 365 h 365"/>
                <a:gd name="T2" fmla="*/ 0 w 152"/>
                <a:gd name="T3" fmla="*/ 182 h 365"/>
                <a:gd name="T4" fmla="*/ 76 w 152"/>
                <a:gd name="T5" fmla="*/ 0 h 365"/>
                <a:gd name="T6" fmla="*/ 152 w 152"/>
                <a:gd name="T7" fmla="*/ 182 h 365"/>
                <a:gd name="T8" fmla="*/ 76 w 152"/>
                <a:gd name="T9" fmla="*/ 365 h 365"/>
                <a:gd name="T10" fmla="*/ 76 w 152"/>
                <a:gd name="T11" fmla="*/ 14 h 365"/>
                <a:gd name="T12" fmla="*/ 14 w 152"/>
                <a:gd name="T13" fmla="*/ 182 h 365"/>
                <a:gd name="T14" fmla="*/ 76 w 152"/>
                <a:gd name="T15" fmla="*/ 351 h 365"/>
                <a:gd name="T16" fmla="*/ 138 w 152"/>
                <a:gd name="T17" fmla="*/ 182 h 365"/>
                <a:gd name="T18" fmla="*/ 76 w 152"/>
                <a:gd name="T19" fmla="*/ 1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65">
                  <a:moveTo>
                    <a:pt x="76" y="365"/>
                  </a:moveTo>
                  <a:cubicBezTo>
                    <a:pt x="34" y="365"/>
                    <a:pt x="0" y="285"/>
                    <a:pt x="0" y="182"/>
                  </a:cubicBezTo>
                  <a:cubicBezTo>
                    <a:pt x="0" y="80"/>
                    <a:pt x="34" y="0"/>
                    <a:pt x="76" y="0"/>
                  </a:cubicBezTo>
                  <a:cubicBezTo>
                    <a:pt x="119" y="0"/>
                    <a:pt x="152" y="80"/>
                    <a:pt x="152" y="182"/>
                  </a:cubicBezTo>
                  <a:cubicBezTo>
                    <a:pt x="152" y="285"/>
                    <a:pt x="119" y="365"/>
                    <a:pt x="76" y="365"/>
                  </a:cubicBezTo>
                  <a:close/>
                  <a:moveTo>
                    <a:pt x="76" y="14"/>
                  </a:moveTo>
                  <a:cubicBezTo>
                    <a:pt x="46" y="14"/>
                    <a:pt x="14" y="81"/>
                    <a:pt x="14" y="182"/>
                  </a:cubicBezTo>
                  <a:cubicBezTo>
                    <a:pt x="14" y="283"/>
                    <a:pt x="46" y="351"/>
                    <a:pt x="76" y="351"/>
                  </a:cubicBezTo>
                  <a:cubicBezTo>
                    <a:pt x="106" y="351"/>
                    <a:pt x="138" y="283"/>
                    <a:pt x="138" y="182"/>
                  </a:cubicBezTo>
                  <a:cubicBezTo>
                    <a:pt x="138" y="81"/>
                    <a:pt x="106" y="14"/>
                    <a:pt x="7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5570" y="1528"/>
              <a:ext cx="363" cy="531"/>
            </a:xfrm>
            <a:custGeom>
              <a:avLst/>
              <a:gdLst>
                <a:gd name="T0" fmla="*/ 220 w 238"/>
                <a:gd name="T1" fmla="*/ 348 h 348"/>
                <a:gd name="T2" fmla="*/ 18 w 238"/>
                <a:gd name="T3" fmla="*/ 348 h 348"/>
                <a:gd name="T4" fmla="*/ 0 w 238"/>
                <a:gd name="T5" fmla="*/ 329 h 348"/>
                <a:gd name="T6" fmla="*/ 0 w 238"/>
                <a:gd name="T7" fmla="*/ 18 h 348"/>
                <a:gd name="T8" fmla="*/ 18 w 238"/>
                <a:gd name="T9" fmla="*/ 0 h 348"/>
                <a:gd name="T10" fmla="*/ 220 w 238"/>
                <a:gd name="T11" fmla="*/ 0 h 348"/>
                <a:gd name="T12" fmla="*/ 238 w 238"/>
                <a:gd name="T13" fmla="*/ 18 h 348"/>
                <a:gd name="T14" fmla="*/ 238 w 238"/>
                <a:gd name="T15" fmla="*/ 329 h 348"/>
                <a:gd name="T16" fmla="*/ 220 w 238"/>
                <a:gd name="T17" fmla="*/ 348 h 348"/>
                <a:gd name="T18" fmla="*/ 19 w 238"/>
                <a:gd name="T19" fmla="*/ 328 h 348"/>
                <a:gd name="T20" fmla="*/ 218 w 238"/>
                <a:gd name="T21" fmla="*/ 328 h 348"/>
                <a:gd name="T22" fmla="*/ 218 w 238"/>
                <a:gd name="T23" fmla="*/ 19 h 348"/>
                <a:gd name="T24" fmla="*/ 19 w 238"/>
                <a:gd name="T25" fmla="*/ 19 h 348"/>
                <a:gd name="T26" fmla="*/ 19 w 238"/>
                <a:gd name="T27" fmla="*/ 32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348">
                  <a:moveTo>
                    <a:pt x="220" y="348"/>
                  </a:moveTo>
                  <a:cubicBezTo>
                    <a:pt x="18" y="348"/>
                    <a:pt x="18" y="348"/>
                    <a:pt x="18" y="348"/>
                  </a:cubicBezTo>
                  <a:cubicBezTo>
                    <a:pt x="8" y="348"/>
                    <a:pt x="0" y="339"/>
                    <a:pt x="0" y="3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38" y="339"/>
                    <a:pt x="230" y="348"/>
                    <a:pt x="220" y="348"/>
                  </a:cubicBezTo>
                  <a:close/>
                  <a:moveTo>
                    <a:pt x="19" y="328"/>
                  </a:moveTo>
                  <a:cubicBezTo>
                    <a:pt x="218" y="328"/>
                    <a:pt x="218" y="328"/>
                    <a:pt x="218" y="328"/>
                  </a:cubicBezTo>
                  <a:cubicBezTo>
                    <a:pt x="218" y="19"/>
                    <a:pt x="218" y="19"/>
                    <a:pt x="218" y="1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19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5186" y="1528"/>
              <a:ext cx="363" cy="531"/>
            </a:xfrm>
            <a:custGeom>
              <a:avLst/>
              <a:gdLst>
                <a:gd name="T0" fmla="*/ 220 w 238"/>
                <a:gd name="T1" fmla="*/ 348 h 348"/>
                <a:gd name="T2" fmla="*/ 18 w 238"/>
                <a:gd name="T3" fmla="*/ 348 h 348"/>
                <a:gd name="T4" fmla="*/ 0 w 238"/>
                <a:gd name="T5" fmla="*/ 329 h 348"/>
                <a:gd name="T6" fmla="*/ 0 w 238"/>
                <a:gd name="T7" fmla="*/ 18 h 348"/>
                <a:gd name="T8" fmla="*/ 18 w 238"/>
                <a:gd name="T9" fmla="*/ 0 h 348"/>
                <a:gd name="T10" fmla="*/ 220 w 238"/>
                <a:gd name="T11" fmla="*/ 0 h 348"/>
                <a:gd name="T12" fmla="*/ 238 w 238"/>
                <a:gd name="T13" fmla="*/ 18 h 348"/>
                <a:gd name="T14" fmla="*/ 238 w 238"/>
                <a:gd name="T15" fmla="*/ 329 h 348"/>
                <a:gd name="T16" fmla="*/ 220 w 238"/>
                <a:gd name="T17" fmla="*/ 348 h 348"/>
                <a:gd name="T18" fmla="*/ 19 w 238"/>
                <a:gd name="T19" fmla="*/ 328 h 348"/>
                <a:gd name="T20" fmla="*/ 219 w 238"/>
                <a:gd name="T21" fmla="*/ 328 h 348"/>
                <a:gd name="T22" fmla="*/ 219 w 238"/>
                <a:gd name="T23" fmla="*/ 19 h 348"/>
                <a:gd name="T24" fmla="*/ 19 w 238"/>
                <a:gd name="T25" fmla="*/ 19 h 348"/>
                <a:gd name="T26" fmla="*/ 19 w 238"/>
                <a:gd name="T27" fmla="*/ 32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348">
                  <a:moveTo>
                    <a:pt x="220" y="348"/>
                  </a:moveTo>
                  <a:cubicBezTo>
                    <a:pt x="18" y="348"/>
                    <a:pt x="18" y="348"/>
                    <a:pt x="18" y="348"/>
                  </a:cubicBezTo>
                  <a:cubicBezTo>
                    <a:pt x="8" y="348"/>
                    <a:pt x="0" y="339"/>
                    <a:pt x="0" y="3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38" y="339"/>
                    <a:pt x="230" y="348"/>
                    <a:pt x="220" y="348"/>
                  </a:cubicBezTo>
                  <a:close/>
                  <a:moveTo>
                    <a:pt x="19" y="328"/>
                  </a:moveTo>
                  <a:cubicBezTo>
                    <a:pt x="219" y="328"/>
                    <a:pt x="219" y="328"/>
                    <a:pt x="219" y="328"/>
                  </a:cubicBezTo>
                  <a:cubicBezTo>
                    <a:pt x="219" y="19"/>
                    <a:pt x="219" y="19"/>
                    <a:pt x="219" y="1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19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5537" y="1953"/>
              <a:ext cx="44" cy="24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5499" y="1980"/>
              <a:ext cx="117" cy="37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9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4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9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5537" y="1885"/>
              <a:ext cx="44" cy="25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8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8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499" y="1913"/>
              <a:ext cx="117" cy="36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1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37" y="1820"/>
              <a:ext cx="44" cy="24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499" y="1849"/>
              <a:ext cx="117" cy="36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4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7 h 24"/>
                <a:gd name="T12" fmla="*/ 1 w 77"/>
                <a:gd name="T13" fmla="*/ 7 h 24"/>
                <a:gd name="T14" fmla="*/ 36 w 77"/>
                <a:gd name="T15" fmla="*/ 23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0"/>
                    <a:pt x="48" y="15"/>
                    <a:pt x="37" y="14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6" y="12"/>
                    <a:pt x="19" y="23"/>
                    <a:pt x="36" y="23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537" y="1754"/>
              <a:ext cx="44" cy="25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499" y="1782"/>
              <a:ext cx="117" cy="36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4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537" y="1688"/>
              <a:ext cx="44" cy="26"/>
            </a:xfrm>
            <a:custGeom>
              <a:avLst/>
              <a:gdLst>
                <a:gd name="T0" fmla="*/ 23 w 29"/>
                <a:gd name="T1" fmla="*/ 17 h 17"/>
                <a:gd name="T2" fmla="*/ 6 w 29"/>
                <a:gd name="T3" fmla="*/ 16 h 17"/>
                <a:gd name="T4" fmla="*/ 0 w 29"/>
                <a:gd name="T5" fmla="*/ 9 h 17"/>
                <a:gd name="T6" fmla="*/ 29 w 29"/>
                <a:gd name="T7" fmla="*/ 9 h 17"/>
                <a:gd name="T8" fmla="*/ 23 w 2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3" y="17"/>
                  </a:moveTo>
                  <a:cubicBezTo>
                    <a:pt x="14" y="10"/>
                    <a:pt x="7" y="16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5499" y="1717"/>
              <a:ext cx="117" cy="37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1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537" y="1624"/>
              <a:ext cx="44" cy="25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499" y="1652"/>
              <a:ext cx="117" cy="36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1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5537" y="1559"/>
              <a:ext cx="44" cy="24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499" y="1588"/>
              <a:ext cx="117" cy="36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7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0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2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5236" y="1951"/>
              <a:ext cx="252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5236" y="1634"/>
              <a:ext cx="252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5647" y="1734"/>
              <a:ext cx="222" cy="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5647" y="1794"/>
              <a:ext cx="222" cy="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5647" y="1676"/>
              <a:ext cx="222" cy="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1454" y="2233"/>
              <a:ext cx="642" cy="643"/>
            </a:xfrm>
            <a:custGeom>
              <a:avLst/>
              <a:gdLst>
                <a:gd name="T0" fmla="*/ 210 w 421"/>
                <a:gd name="T1" fmla="*/ 0 h 421"/>
                <a:gd name="T2" fmla="*/ 0 w 421"/>
                <a:gd name="T3" fmla="*/ 211 h 421"/>
                <a:gd name="T4" fmla="*/ 210 w 421"/>
                <a:gd name="T5" fmla="*/ 421 h 421"/>
                <a:gd name="T6" fmla="*/ 421 w 421"/>
                <a:gd name="T7" fmla="*/ 211 h 421"/>
                <a:gd name="T8" fmla="*/ 210 w 421"/>
                <a:gd name="T9" fmla="*/ 0 h 421"/>
                <a:gd name="T10" fmla="*/ 210 w 421"/>
                <a:gd name="T11" fmla="*/ 386 h 421"/>
                <a:gd name="T12" fmla="*/ 35 w 421"/>
                <a:gd name="T13" fmla="*/ 211 h 421"/>
                <a:gd name="T14" fmla="*/ 210 w 421"/>
                <a:gd name="T15" fmla="*/ 36 h 421"/>
                <a:gd name="T16" fmla="*/ 385 w 421"/>
                <a:gd name="T17" fmla="*/ 211 h 421"/>
                <a:gd name="T18" fmla="*/ 210 w 421"/>
                <a:gd name="T19" fmla="*/ 38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1" h="421">
                  <a:moveTo>
                    <a:pt x="210" y="0"/>
                  </a:moveTo>
                  <a:cubicBezTo>
                    <a:pt x="94" y="0"/>
                    <a:pt x="0" y="95"/>
                    <a:pt x="0" y="211"/>
                  </a:cubicBezTo>
                  <a:cubicBezTo>
                    <a:pt x="0" y="327"/>
                    <a:pt x="94" y="421"/>
                    <a:pt x="210" y="421"/>
                  </a:cubicBezTo>
                  <a:cubicBezTo>
                    <a:pt x="326" y="421"/>
                    <a:pt x="421" y="327"/>
                    <a:pt x="421" y="211"/>
                  </a:cubicBezTo>
                  <a:cubicBezTo>
                    <a:pt x="421" y="95"/>
                    <a:pt x="326" y="0"/>
                    <a:pt x="210" y="0"/>
                  </a:cubicBezTo>
                  <a:close/>
                  <a:moveTo>
                    <a:pt x="210" y="386"/>
                  </a:moveTo>
                  <a:cubicBezTo>
                    <a:pt x="113" y="386"/>
                    <a:pt x="35" y="308"/>
                    <a:pt x="35" y="211"/>
                  </a:cubicBezTo>
                  <a:cubicBezTo>
                    <a:pt x="35" y="114"/>
                    <a:pt x="113" y="36"/>
                    <a:pt x="210" y="36"/>
                  </a:cubicBezTo>
                  <a:cubicBezTo>
                    <a:pt x="307" y="36"/>
                    <a:pt x="385" y="114"/>
                    <a:pt x="385" y="211"/>
                  </a:cubicBezTo>
                  <a:cubicBezTo>
                    <a:pt x="385" y="308"/>
                    <a:pt x="307" y="386"/>
                    <a:pt x="210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736" y="2519"/>
              <a:ext cx="81" cy="81"/>
            </a:xfrm>
            <a:custGeom>
              <a:avLst/>
              <a:gdLst>
                <a:gd name="T0" fmla="*/ 44 w 53"/>
                <a:gd name="T1" fmla="*/ 11 h 53"/>
                <a:gd name="T2" fmla="*/ 43 w 53"/>
                <a:gd name="T3" fmla="*/ 44 h 53"/>
                <a:gd name="T4" fmla="*/ 9 w 53"/>
                <a:gd name="T5" fmla="*/ 43 h 53"/>
                <a:gd name="T6" fmla="*/ 11 w 53"/>
                <a:gd name="T7" fmla="*/ 9 h 53"/>
                <a:gd name="T8" fmla="*/ 44 w 53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4" y="11"/>
                  </a:moveTo>
                  <a:cubicBezTo>
                    <a:pt x="53" y="20"/>
                    <a:pt x="52" y="36"/>
                    <a:pt x="43" y="44"/>
                  </a:cubicBezTo>
                  <a:cubicBezTo>
                    <a:pt x="33" y="53"/>
                    <a:pt x="18" y="53"/>
                    <a:pt x="9" y="43"/>
                  </a:cubicBezTo>
                  <a:cubicBezTo>
                    <a:pt x="0" y="33"/>
                    <a:pt x="1" y="18"/>
                    <a:pt x="11" y="9"/>
                  </a:cubicBezTo>
                  <a:cubicBezTo>
                    <a:pt x="20" y="0"/>
                    <a:pt x="35" y="1"/>
                    <a:pt x="4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09" y="2424"/>
              <a:ext cx="119" cy="113"/>
            </a:xfrm>
            <a:custGeom>
              <a:avLst/>
              <a:gdLst>
                <a:gd name="T0" fmla="*/ 15 w 78"/>
                <a:gd name="T1" fmla="*/ 72 h 74"/>
                <a:gd name="T2" fmla="*/ 4 w 78"/>
                <a:gd name="T3" fmla="*/ 70 h 74"/>
                <a:gd name="T4" fmla="*/ 4 w 78"/>
                <a:gd name="T5" fmla="*/ 70 h 74"/>
                <a:gd name="T6" fmla="*/ 3 w 78"/>
                <a:gd name="T7" fmla="*/ 59 h 74"/>
                <a:gd name="T8" fmla="*/ 64 w 78"/>
                <a:gd name="T9" fmla="*/ 3 h 74"/>
                <a:gd name="T10" fmla="*/ 74 w 78"/>
                <a:gd name="T11" fmla="*/ 5 h 74"/>
                <a:gd name="T12" fmla="*/ 74 w 78"/>
                <a:gd name="T13" fmla="*/ 5 h 74"/>
                <a:gd name="T14" fmla="*/ 76 w 78"/>
                <a:gd name="T15" fmla="*/ 16 h 74"/>
                <a:gd name="T16" fmla="*/ 15 w 78"/>
                <a:gd name="T17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4">
                  <a:moveTo>
                    <a:pt x="15" y="72"/>
                  </a:moveTo>
                  <a:cubicBezTo>
                    <a:pt x="12" y="74"/>
                    <a:pt x="8" y="73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66"/>
                    <a:pt x="0" y="61"/>
                    <a:pt x="3" y="5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0"/>
                    <a:pt x="71" y="1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8" y="9"/>
                    <a:pt x="78" y="14"/>
                    <a:pt x="76" y="16"/>
                  </a:cubicBezTo>
                  <a:lnTo>
                    <a:pt x="1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1604" y="2380"/>
              <a:ext cx="143" cy="154"/>
            </a:xfrm>
            <a:custGeom>
              <a:avLst/>
              <a:gdLst>
                <a:gd name="T0" fmla="*/ 91 w 94"/>
                <a:gd name="T1" fmla="*/ 85 h 101"/>
                <a:gd name="T2" fmla="*/ 90 w 94"/>
                <a:gd name="T3" fmla="*/ 97 h 101"/>
                <a:gd name="T4" fmla="*/ 90 w 94"/>
                <a:gd name="T5" fmla="*/ 97 h 101"/>
                <a:gd name="T6" fmla="*/ 78 w 94"/>
                <a:gd name="T7" fmla="*/ 97 h 101"/>
                <a:gd name="T8" fmla="*/ 3 w 94"/>
                <a:gd name="T9" fmla="*/ 16 h 101"/>
                <a:gd name="T10" fmla="*/ 4 w 94"/>
                <a:gd name="T11" fmla="*/ 4 h 101"/>
                <a:gd name="T12" fmla="*/ 4 w 94"/>
                <a:gd name="T13" fmla="*/ 4 h 101"/>
                <a:gd name="T14" fmla="*/ 16 w 94"/>
                <a:gd name="T15" fmla="*/ 4 h 101"/>
                <a:gd name="T16" fmla="*/ 91 w 94"/>
                <a:gd name="T17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01">
                  <a:moveTo>
                    <a:pt x="91" y="85"/>
                  </a:moveTo>
                  <a:cubicBezTo>
                    <a:pt x="94" y="89"/>
                    <a:pt x="93" y="94"/>
                    <a:pt x="90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86" y="101"/>
                    <a:pt x="81" y="101"/>
                    <a:pt x="78" y="9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4"/>
                  </a:cubicBezTo>
                  <a:lnTo>
                    <a:pt x="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2527" y="2188"/>
              <a:ext cx="529" cy="674"/>
            </a:xfrm>
            <a:custGeom>
              <a:avLst/>
              <a:gdLst>
                <a:gd name="T0" fmla="*/ 320 w 347"/>
                <a:gd name="T1" fmla="*/ 118 h 442"/>
                <a:gd name="T2" fmla="*/ 183 w 347"/>
                <a:gd name="T3" fmla="*/ 30 h 442"/>
                <a:gd name="T4" fmla="*/ 54 w 347"/>
                <a:gd name="T5" fmla="*/ 141 h 442"/>
                <a:gd name="T6" fmla="*/ 52 w 347"/>
                <a:gd name="T7" fmla="*/ 166 h 442"/>
                <a:gd name="T8" fmla="*/ 18 w 347"/>
                <a:gd name="T9" fmla="*/ 227 h 442"/>
                <a:gd name="T10" fmla="*/ 35 w 347"/>
                <a:gd name="T11" fmla="*/ 248 h 442"/>
                <a:gd name="T12" fmla="*/ 38 w 347"/>
                <a:gd name="T13" fmla="*/ 270 h 442"/>
                <a:gd name="T14" fmla="*/ 42 w 347"/>
                <a:gd name="T15" fmla="*/ 287 h 442"/>
                <a:gd name="T16" fmla="*/ 40 w 347"/>
                <a:gd name="T17" fmla="*/ 300 h 442"/>
                <a:gd name="T18" fmla="*/ 48 w 347"/>
                <a:gd name="T19" fmla="*/ 317 h 442"/>
                <a:gd name="T20" fmla="*/ 47 w 347"/>
                <a:gd name="T21" fmla="*/ 344 h 442"/>
                <a:gd name="T22" fmla="*/ 110 w 347"/>
                <a:gd name="T23" fmla="*/ 351 h 442"/>
                <a:gd name="T24" fmla="*/ 118 w 347"/>
                <a:gd name="T25" fmla="*/ 442 h 442"/>
                <a:gd name="T26" fmla="*/ 280 w 347"/>
                <a:gd name="T27" fmla="*/ 442 h 442"/>
                <a:gd name="T28" fmla="*/ 261 w 347"/>
                <a:gd name="T29" fmla="*/ 353 h 442"/>
                <a:gd name="T30" fmla="*/ 297 w 347"/>
                <a:gd name="T31" fmla="*/ 248 h 442"/>
                <a:gd name="T32" fmla="*/ 320 w 347"/>
                <a:gd name="T33" fmla="*/ 118 h 442"/>
                <a:gd name="T34" fmla="*/ 259 w 347"/>
                <a:gd name="T35" fmla="*/ 214 h 442"/>
                <a:gd name="T36" fmla="*/ 206 w 347"/>
                <a:gd name="T37" fmla="*/ 168 h 442"/>
                <a:gd name="T38" fmla="*/ 173 w 347"/>
                <a:gd name="T39" fmla="*/ 148 h 442"/>
                <a:gd name="T40" fmla="*/ 99 w 347"/>
                <a:gd name="T41" fmla="*/ 147 h 442"/>
                <a:gd name="T42" fmla="*/ 130 w 347"/>
                <a:gd name="T43" fmla="*/ 62 h 442"/>
                <a:gd name="T44" fmla="*/ 306 w 347"/>
                <a:gd name="T45" fmla="*/ 134 h 442"/>
                <a:gd name="T46" fmla="*/ 259 w 347"/>
                <a:gd name="T47" fmla="*/ 2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7" h="442">
                  <a:moveTo>
                    <a:pt x="320" y="118"/>
                  </a:moveTo>
                  <a:cubicBezTo>
                    <a:pt x="287" y="23"/>
                    <a:pt x="183" y="30"/>
                    <a:pt x="183" y="30"/>
                  </a:cubicBezTo>
                  <a:cubicBezTo>
                    <a:pt x="59" y="34"/>
                    <a:pt x="54" y="141"/>
                    <a:pt x="54" y="141"/>
                  </a:cubicBezTo>
                  <a:cubicBezTo>
                    <a:pt x="41" y="161"/>
                    <a:pt x="52" y="166"/>
                    <a:pt x="52" y="166"/>
                  </a:cubicBezTo>
                  <a:cubicBezTo>
                    <a:pt x="56" y="176"/>
                    <a:pt x="18" y="227"/>
                    <a:pt x="18" y="227"/>
                  </a:cubicBezTo>
                  <a:cubicBezTo>
                    <a:pt x="0" y="245"/>
                    <a:pt x="35" y="248"/>
                    <a:pt x="35" y="248"/>
                  </a:cubicBezTo>
                  <a:cubicBezTo>
                    <a:pt x="50" y="251"/>
                    <a:pt x="38" y="270"/>
                    <a:pt x="38" y="270"/>
                  </a:cubicBezTo>
                  <a:cubicBezTo>
                    <a:pt x="32" y="280"/>
                    <a:pt x="42" y="287"/>
                    <a:pt x="42" y="287"/>
                  </a:cubicBezTo>
                  <a:cubicBezTo>
                    <a:pt x="32" y="293"/>
                    <a:pt x="40" y="300"/>
                    <a:pt x="40" y="300"/>
                  </a:cubicBezTo>
                  <a:cubicBezTo>
                    <a:pt x="52" y="303"/>
                    <a:pt x="48" y="317"/>
                    <a:pt x="48" y="317"/>
                  </a:cubicBezTo>
                  <a:cubicBezTo>
                    <a:pt x="44" y="334"/>
                    <a:pt x="47" y="344"/>
                    <a:pt x="47" y="344"/>
                  </a:cubicBezTo>
                  <a:cubicBezTo>
                    <a:pt x="52" y="360"/>
                    <a:pt x="110" y="351"/>
                    <a:pt x="110" y="351"/>
                  </a:cubicBezTo>
                  <a:cubicBezTo>
                    <a:pt x="134" y="342"/>
                    <a:pt x="118" y="442"/>
                    <a:pt x="118" y="442"/>
                  </a:cubicBezTo>
                  <a:cubicBezTo>
                    <a:pt x="280" y="442"/>
                    <a:pt x="280" y="442"/>
                    <a:pt x="280" y="442"/>
                  </a:cubicBezTo>
                  <a:cubicBezTo>
                    <a:pt x="282" y="429"/>
                    <a:pt x="261" y="353"/>
                    <a:pt x="261" y="353"/>
                  </a:cubicBezTo>
                  <a:cubicBezTo>
                    <a:pt x="249" y="300"/>
                    <a:pt x="297" y="248"/>
                    <a:pt x="297" y="248"/>
                  </a:cubicBezTo>
                  <a:cubicBezTo>
                    <a:pt x="347" y="174"/>
                    <a:pt x="320" y="118"/>
                    <a:pt x="320" y="118"/>
                  </a:cubicBezTo>
                  <a:close/>
                  <a:moveTo>
                    <a:pt x="259" y="214"/>
                  </a:moveTo>
                  <a:cubicBezTo>
                    <a:pt x="259" y="214"/>
                    <a:pt x="215" y="217"/>
                    <a:pt x="206" y="168"/>
                  </a:cubicBezTo>
                  <a:cubicBezTo>
                    <a:pt x="206" y="168"/>
                    <a:pt x="204" y="136"/>
                    <a:pt x="173" y="148"/>
                  </a:cubicBezTo>
                  <a:cubicBezTo>
                    <a:pt x="173" y="148"/>
                    <a:pt x="124" y="172"/>
                    <a:pt x="99" y="147"/>
                  </a:cubicBezTo>
                  <a:cubicBezTo>
                    <a:pt x="99" y="147"/>
                    <a:pt x="57" y="103"/>
                    <a:pt x="130" y="62"/>
                  </a:cubicBezTo>
                  <a:cubicBezTo>
                    <a:pt x="130" y="62"/>
                    <a:pt x="263" y="0"/>
                    <a:pt x="306" y="134"/>
                  </a:cubicBezTo>
                  <a:cubicBezTo>
                    <a:pt x="306" y="134"/>
                    <a:pt x="329" y="209"/>
                    <a:pt x="259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2850" y="2362"/>
              <a:ext cx="133" cy="132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44 h 87"/>
                <a:gd name="T8" fmla="*/ 44 w 87"/>
                <a:gd name="T9" fmla="*/ 0 h 87"/>
                <a:gd name="T10" fmla="*/ 45 w 87"/>
                <a:gd name="T11" fmla="*/ 12 h 87"/>
                <a:gd name="T12" fmla="*/ 55 w 87"/>
                <a:gd name="T13" fmla="*/ 22 h 87"/>
                <a:gd name="T14" fmla="*/ 45 w 87"/>
                <a:gd name="T15" fmla="*/ 33 h 87"/>
                <a:gd name="T16" fmla="*/ 34 w 87"/>
                <a:gd name="T17" fmla="*/ 22 h 87"/>
                <a:gd name="T18" fmla="*/ 45 w 87"/>
                <a:gd name="T19" fmla="*/ 12 h 87"/>
                <a:gd name="T20" fmla="*/ 24 w 87"/>
                <a:gd name="T21" fmla="*/ 53 h 87"/>
                <a:gd name="T22" fmla="*/ 14 w 87"/>
                <a:gd name="T23" fmla="*/ 42 h 87"/>
                <a:gd name="T24" fmla="*/ 24 w 87"/>
                <a:gd name="T25" fmla="*/ 32 h 87"/>
                <a:gd name="T26" fmla="*/ 35 w 87"/>
                <a:gd name="T27" fmla="*/ 42 h 87"/>
                <a:gd name="T28" fmla="*/ 24 w 87"/>
                <a:gd name="T29" fmla="*/ 53 h 87"/>
                <a:gd name="T30" fmla="*/ 45 w 87"/>
                <a:gd name="T31" fmla="*/ 73 h 87"/>
                <a:gd name="T32" fmla="*/ 34 w 87"/>
                <a:gd name="T33" fmla="*/ 62 h 87"/>
                <a:gd name="T34" fmla="*/ 45 w 87"/>
                <a:gd name="T35" fmla="*/ 52 h 87"/>
                <a:gd name="T36" fmla="*/ 55 w 87"/>
                <a:gd name="T37" fmla="*/ 62 h 87"/>
                <a:gd name="T38" fmla="*/ 45 w 87"/>
                <a:gd name="T39" fmla="*/ 73 h 87"/>
                <a:gd name="T40" fmla="*/ 65 w 87"/>
                <a:gd name="T41" fmla="*/ 53 h 87"/>
                <a:gd name="T42" fmla="*/ 54 w 87"/>
                <a:gd name="T43" fmla="*/ 42 h 87"/>
                <a:gd name="T44" fmla="*/ 65 w 87"/>
                <a:gd name="T45" fmla="*/ 32 h 87"/>
                <a:gd name="T46" fmla="*/ 75 w 87"/>
                <a:gd name="T47" fmla="*/ 42 h 87"/>
                <a:gd name="T48" fmla="*/ 65 w 87"/>
                <a:gd name="T49" fmla="*/ 5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ubicBezTo>
                    <a:pt x="68" y="87"/>
                    <a:pt x="87" y="68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  <a:moveTo>
                    <a:pt x="45" y="12"/>
                  </a:moveTo>
                  <a:cubicBezTo>
                    <a:pt x="50" y="12"/>
                    <a:pt x="55" y="16"/>
                    <a:pt x="55" y="22"/>
                  </a:cubicBezTo>
                  <a:cubicBezTo>
                    <a:pt x="55" y="28"/>
                    <a:pt x="50" y="33"/>
                    <a:pt x="45" y="33"/>
                  </a:cubicBezTo>
                  <a:cubicBezTo>
                    <a:pt x="39" y="33"/>
                    <a:pt x="34" y="28"/>
                    <a:pt x="34" y="22"/>
                  </a:cubicBezTo>
                  <a:cubicBezTo>
                    <a:pt x="34" y="16"/>
                    <a:pt x="39" y="12"/>
                    <a:pt x="45" y="12"/>
                  </a:cubicBezTo>
                  <a:close/>
                  <a:moveTo>
                    <a:pt x="24" y="53"/>
                  </a:moveTo>
                  <a:cubicBezTo>
                    <a:pt x="19" y="53"/>
                    <a:pt x="14" y="48"/>
                    <a:pt x="14" y="42"/>
                  </a:cubicBezTo>
                  <a:cubicBezTo>
                    <a:pt x="14" y="36"/>
                    <a:pt x="19" y="32"/>
                    <a:pt x="24" y="32"/>
                  </a:cubicBezTo>
                  <a:cubicBezTo>
                    <a:pt x="30" y="32"/>
                    <a:pt x="35" y="36"/>
                    <a:pt x="35" y="42"/>
                  </a:cubicBezTo>
                  <a:cubicBezTo>
                    <a:pt x="35" y="48"/>
                    <a:pt x="30" y="53"/>
                    <a:pt x="24" y="53"/>
                  </a:cubicBezTo>
                  <a:close/>
                  <a:moveTo>
                    <a:pt x="45" y="73"/>
                  </a:moveTo>
                  <a:cubicBezTo>
                    <a:pt x="39" y="73"/>
                    <a:pt x="34" y="68"/>
                    <a:pt x="34" y="62"/>
                  </a:cubicBezTo>
                  <a:cubicBezTo>
                    <a:pt x="34" y="57"/>
                    <a:pt x="39" y="52"/>
                    <a:pt x="45" y="52"/>
                  </a:cubicBezTo>
                  <a:cubicBezTo>
                    <a:pt x="50" y="52"/>
                    <a:pt x="55" y="57"/>
                    <a:pt x="55" y="62"/>
                  </a:cubicBezTo>
                  <a:cubicBezTo>
                    <a:pt x="55" y="68"/>
                    <a:pt x="50" y="73"/>
                    <a:pt x="45" y="73"/>
                  </a:cubicBezTo>
                  <a:close/>
                  <a:moveTo>
                    <a:pt x="65" y="53"/>
                  </a:moveTo>
                  <a:cubicBezTo>
                    <a:pt x="59" y="53"/>
                    <a:pt x="54" y="48"/>
                    <a:pt x="54" y="42"/>
                  </a:cubicBezTo>
                  <a:cubicBezTo>
                    <a:pt x="54" y="36"/>
                    <a:pt x="59" y="32"/>
                    <a:pt x="65" y="32"/>
                  </a:cubicBezTo>
                  <a:cubicBezTo>
                    <a:pt x="70" y="32"/>
                    <a:pt x="75" y="36"/>
                    <a:pt x="75" y="42"/>
                  </a:cubicBezTo>
                  <a:cubicBezTo>
                    <a:pt x="75" y="48"/>
                    <a:pt x="70" y="53"/>
                    <a:pt x="6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3285" y="2551"/>
              <a:ext cx="160" cy="55"/>
            </a:xfrm>
            <a:custGeom>
              <a:avLst/>
              <a:gdLst>
                <a:gd name="T0" fmla="*/ 92 w 105"/>
                <a:gd name="T1" fmla="*/ 6 h 36"/>
                <a:gd name="T2" fmla="*/ 11 w 105"/>
                <a:gd name="T3" fmla="*/ 4 h 36"/>
                <a:gd name="T4" fmla="*/ 57 w 105"/>
                <a:gd name="T5" fmla="*/ 17 h 36"/>
                <a:gd name="T6" fmla="*/ 83 w 105"/>
                <a:gd name="T7" fmla="*/ 25 h 36"/>
                <a:gd name="T8" fmla="*/ 103 w 105"/>
                <a:gd name="T9" fmla="*/ 24 h 36"/>
                <a:gd name="T10" fmla="*/ 92 w 105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6">
                  <a:moveTo>
                    <a:pt x="92" y="6"/>
                  </a:moveTo>
                  <a:cubicBezTo>
                    <a:pt x="79" y="6"/>
                    <a:pt x="37" y="17"/>
                    <a:pt x="11" y="4"/>
                  </a:cubicBezTo>
                  <a:cubicBezTo>
                    <a:pt x="0" y="0"/>
                    <a:pt x="27" y="19"/>
                    <a:pt x="57" y="17"/>
                  </a:cubicBezTo>
                  <a:cubicBezTo>
                    <a:pt x="57" y="17"/>
                    <a:pt x="69" y="12"/>
                    <a:pt x="83" y="25"/>
                  </a:cubicBezTo>
                  <a:cubicBezTo>
                    <a:pt x="83" y="25"/>
                    <a:pt x="101" y="36"/>
                    <a:pt x="103" y="24"/>
                  </a:cubicBezTo>
                  <a:cubicBezTo>
                    <a:pt x="105" y="12"/>
                    <a:pt x="104" y="6"/>
                    <a:pt x="9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3367" y="2342"/>
              <a:ext cx="118" cy="140"/>
            </a:xfrm>
            <a:custGeom>
              <a:avLst/>
              <a:gdLst>
                <a:gd name="T0" fmla="*/ 67 w 77"/>
                <a:gd name="T1" fmla="*/ 63 h 92"/>
                <a:gd name="T2" fmla="*/ 5 w 77"/>
                <a:gd name="T3" fmla="*/ 11 h 92"/>
                <a:gd name="T4" fmla="*/ 33 w 77"/>
                <a:gd name="T5" fmla="*/ 49 h 92"/>
                <a:gd name="T6" fmla="*/ 48 w 77"/>
                <a:gd name="T7" fmla="*/ 72 h 92"/>
                <a:gd name="T8" fmla="*/ 65 w 77"/>
                <a:gd name="T9" fmla="*/ 84 h 92"/>
                <a:gd name="T10" fmla="*/ 67 w 77"/>
                <a:gd name="T11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92">
                  <a:moveTo>
                    <a:pt x="67" y="63"/>
                  </a:moveTo>
                  <a:cubicBezTo>
                    <a:pt x="58" y="55"/>
                    <a:pt x="18" y="37"/>
                    <a:pt x="5" y="11"/>
                  </a:cubicBezTo>
                  <a:cubicBezTo>
                    <a:pt x="0" y="0"/>
                    <a:pt x="9" y="33"/>
                    <a:pt x="33" y="49"/>
                  </a:cubicBezTo>
                  <a:cubicBezTo>
                    <a:pt x="33" y="49"/>
                    <a:pt x="46" y="54"/>
                    <a:pt x="48" y="72"/>
                  </a:cubicBezTo>
                  <a:cubicBezTo>
                    <a:pt x="48" y="72"/>
                    <a:pt x="55" y="92"/>
                    <a:pt x="65" y="84"/>
                  </a:cubicBezTo>
                  <a:cubicBezTo>
                    <a:pt x="74" y="76"/>
                    <a:pt x="77" y="70"/>
                    <a:pt x="6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3534" y="2148"/>
              <a:ext cx="85" cy="238"/>
            </a:xfrm>
            <a:custGeom>
              <a:avLst/>
              <a:gdLst>
                <a:gd name="T0" fmla="*/ 19 w 56"/>
                <a:gd name="T1" fmla="*/ 126 h 156"/>
                <a:gd name="T2" fmla="*/ 31 w 56"/>
                <a:gd name="T3" fmla="*/ 153 h 156"/>
                <a:gd name="T4" fmla="*/ 50 w 56"/>
                <a:gd name="T5" fmla="*/ 128 h 156"/>
                <a:gd name="T6" fmla="*/ 12 w 56"/>
                <a:gd name="T7" fmla="*/ 16 h 156"/>
                <a:gd name="T8" fmla="*/ 18 w 56"/>
                <a:gd name="T9" fmla="*/ 86 h 156"/>
                <a:gd name="T10" fmla="*/ 19 w 56"/>
                <a:gd name="T11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56">
                  <a:moveTo>
                    <a:pt x="19" y="126"/>
                  </a:moveTo>
                  <a:cubicBezTo>
                    <a:pt x="19" y="126"/>
                    <a:pt x="13" y="156"/>
                    <a:pt x="31" y="153"/>
                  </a:cubicBezTo>
                  <a:cubicBezTo>
                    <a:pt x="49" y="150"/>
                    <a:pt x="56" y="145"/>
                    <a:pt x="50" y="128"/>
                  </a:cubicBezTo>
                  <a:cubicBezTo>
                    <a:pt x="44" y="111"/>
                    <a:pt x="8" y="59"/>
                    <a:pt x="12" y="16"/>
                  </a:cubicBezTo>
                  <a:cubicBezTo>
                    <a:pt x="13" y="0"/>
                    <a:pt x="0" y="46"/>
                    <a:pt x="18" y="86"/>
                  </a:cubicBezTo>
                  <a:cubicBezTo>
                    <a:pt x="18" y="86"/>
                    <a:pt x="30" y="100"/>
                    <a:pt x="1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3801" y="2706"/>
              <a:ext cx="155" cy="92"/>
            </a:xfrm>
            <a:custGeom>
              <a:avLst/>
              <a:gdLst>
                <a:gd name="T0" fmla="*/ 26 w 102"/>
                <a:gd name="T1" fmla="*/ 8 h 60"/>
                <a:gd name="T2" fmla="*/ 6 w 102"/>
                <a:gd name="T3" fmla="*/ 15 h 60"/>
                <a:gd name="T4" fmla="*/ 21 w 102"/>
                <a:gd name="T5" fmla="*/ 28 h 60"/>
                <a:gd name="T6" fmla="*/ 47 w 102"/>
                <a:gd name="T7" fmla="*/ 38 h 60"/>
                <a:gd name="T8" fmla="*/ 91 w 102"/>
                <a:gd name="T9" fmla="*/ 57 h 60"/>
                <a:gd name="T10" fmla="*/ 26 w 102"/>
                <a:gd name="T1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60">
                  <a:moveTo>
                    <a:pt x="26" y="8"/>
                  </a:moveTo>
                  <a:cubicBezTo>
                    <a:pt x="17" y="0"/>
                    <a:pt x="12" y="4"/>
                    <a:pt x="6" y="15"/>
                  </a:cubicBezTo>
                  <a:cubicBezTo>
                    <a:pt x="0" y="26"/>
                    <a:pt x="21" y="28"/>
                    <a:pt x="21" y="28"/>
                  </a:cubicBezTo>
                  <a:cubicBezTo>
                    <a:pt x="40" y="27"/>
                    <a:pt x="47" y="38"/>
                    <a:pt x="47" y="38"/>
                  </a:cubicBezTo>
                  <a:cubicBezTo>
                    <a:pt x="68" y="58"/>
                    <a:pt x="102" y="60"/>
                    <a:pt x="91" y="57"/>
                  </a:cubicBezTo>
                  <a:cubicBezTo>
                    <a:pt x="62" y="50"/>
                    <a:pt x="36" y="15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3855" y="2601"/>
              <a:ext cx="161" cy="57"/>
            </a:xfrm>
            <a:custGeom>
              <a:avLst/>
              <a:gdLst>
                <a:gd name="T0" fmla="*/ 14 w 105"/>
                <a:gd name="T1" fmla="*/ 7 h 37"/>
                <a:gd name="T2" fmla="*/ 2 w 105"/>
                <a:gd name="T3" fmla="*/ 25 h 37"/>
                <a:gd name="T4" fmla="*/ 22 w 105"/>
                <a:gd name="T5" fmla="*/ 26 h 37"/>
                <a:gd name="T6" fmla="*/ 48 w 105"/>
                <a:gd name="T7" fmla="*/ 17 h 37"/>
                <a:gd name="T8" fmla="*/ 95 w 105"/>
                <a:gd name="T9" fmla="*/ 5 h 37"/>
                <a:gd name="T10" fmla="*/ 14 w 105"/>
                <a:gd name="T1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7">
                  <a:moveTo>
                    <a:pt x="14" y="7"/>
                  </a:moveTo>
                  <a:cubicBezTo>
                    <a:pt x="1" y="7"/>
                    <a:pt x="0" y="13"/>
                    <a:pt x="2" y="25"/>
                  </a:cubicBezTo>
                  <a:cubicBezTo>
                    <a:pt x="4" y="37"/>
                    <a:pt x="22" y="26"/>
                    <a:pt x="22" y="26"/>
                  </a:cubicBezTo>
                  <a:cubicBezTo>
                    <a:pt x="36" y="13"/>
                    <a:pt x="48" y="17"/>
                    <a:pt x="48" y="17"/>
                  </a:cubicBezTo>
                  <a:cubicBezTo>
                    <a:pt x="78" y="19"/>
                    <a:pt x="105" y="0"/>
                    <a:pt x="95" y="5"/>
                  </a:cubicBezTo>
                  <a:cubicBezTo>
                    <a:pt x="68" y="17"/>
                    <a:pt x="26" y="6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3836" y="2383"/>
              <a:ext cx="216" cy="142"/>
            </a:xfrm>
            <a:custGeom>
              <a:avLst/>
              <a:gdLst>
                <a:gd name="T0" fmla="*/ 130 w 142"/>
                <a:gd name="T1" fmla="*/ 11 h 93"/>
                <a:gd name="T2" fmla="*/ 17 w 142"/>
                <a:gd name="T3" fmla="*/ 46 h 93"/>
                <a:gd name="T4" fmla="*/ 8 w 142"/>
                <a:gd name="T5" fmla="*/ 76 h 93"/>
                <a:gd name="T6" fmla="*/ 37 w 142"/>
                <a:gd name="T7" fmla="*/ 70 h 93"/>
                <a:gd name="T8" fmla="*/ 70 w 142"/>
                <a:gd name="T9" fmla="*/ 47 h 93"/>
                <a:gd name="T10" fmla="*/ 130 w 142"/>
                <a:gd name="T11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93">
                  <a:moveTo>
                    <a:pt x="130" y="11"/>
                  </a:moveTo>
                  <a:cubicBezTo>
                    <a:pt x="98" y="40"/>
                    <a:pt x="34" y="40"/>
                    <a:pt x="17" y="46"/>
                  </a:cubicBezTo>
                  <a:cubicBezTo>
                    <a:pt x="0" y="51"/>
                    <a:pt x="0" y="60"/>
                    <a:pt x="8" y="76"/>
                  </a:cubicBezTo>
                  <a:cubicBezTo>
                    <a:pt x="16" y="93"/>
                    <a:pt x="37" y="70"/>
                    <a:pt x="37" y="70"/>
                  </a:cubicBezTo>
                  <a:cubicBezTo>
                    <a:pt x="51" y="46"/>
                    <a:pt x="70" y="47"/>
                    <a:pt x="70" y="47"/>
                  </a:cubicBezTo>
                  <a:cubicBezTo>
                    <a:pt x="113" y="39"/>
                    <a:pt x="142" y="0"/>
                    <a:pt x="13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715" y="2116"/>
              <a:ext cx="238" cy="290"/>
            </a:xfrm>
            <a:custGeom>
              <a:avLst/>
              <a:gdLst>
                <a:gd name="T0" fmla="*/ 138 w 156"/>
                <a:gd name="T1" fmla="*/ 15 h 190"/>
                <a:gd name="T2" fmla="*/ 75 w 156"/>
                <a:gd name="T3" fmla="*/ 92 h 190"/>
                <a:gd name="T4" fmla="*/ 36 w 156"/>
                <a:gd name="T5" fmla="*/ 134 h 190"/>
                <a:gd name="T6" fmla="*/ 21 w 156"/>
                <a:gd name="T7" fmla="*/ 173 h 190"/>
                <a:gd name="T8" fmla="*/ 66 w 156"/>
                <a:gd name="T9" fmla="*/ 167 h 190"/>
                <a:gd name="T10" fmla="*/ 138 w 156"/>
                <a:gd name="T11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90">
                  <a:moveTo>
                    <a:pt x="138" y="15"/>
                  </a:moveTo>
                  <a:cubicBezTo>
                    <a:pt x="156" y="0"/>
                    <a:pt x="96" y="34"/>
                    <a:pt x="75" y="92"/>
                  </a:cubicBezTo>
                  <a:cubicBezTo>
                    <a:pt x="75" y="92"/>
                    <a:pt x="73" y="119"/>
                    <a:pt x="36" y="134"/>
                  </a:cubicBezTo>
                  <a:cubicBezTo>
                    <a:pt x="36" y="134"/>
                    <a:pt x="0" y="159"/>
                    <a:pt x="21" y="173"/>
                  </a:cubicBezTo>
                  <a:cubicBezTo>
                    <a:pt x="42" y="187"/>
                    <a:pt x="55" y="190"/>
                    <a:pt x="66" y="167"/>
                  </a:cubicBezTo>
                  <a:cubicBezTo>
                    <a:pt x="76" y="144"/>
                    <a:pt x="91" y="55"/>
                    <a:pt x="13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3462" y="2420"/>
              <a:ext cx="342" cy="471"/>
            </a:xfrm>
            <a:custGeom>
              <a:avLst/>
              <a:gdLst>
                <a:gd name="T0" fmla="*/ 166 w 224"/>
                <a:gd name="T1" fmla="*/ 18 h 309"/>
                <a:gd name="T2" fmla="*/ 76 w 224"/>
                <a:gd name="T3" fmla="*/ 23 h 309"/>
                <a:gd name="T4" fmla="*/ 29 w 224"/>
                <a:gd name="T5" fmla="*/ 86 h 309"/>
                <a:gd name="T6" fmla="*/ 28 w 224"/>
                <a:gd name="T7" fmla="*/ 153 h 309"/>
                <a:gd name="T8" fmla="*/ 28 w 224"/>
                <a:gd name="T9" fmla="*/ 154 h 309"/>
                <a:gd name="T10" fmla="*/ 22 w 224"/>
                <a:gd name="T11" fmla="*/ 205 h 309"/>
                <a:gd name="T12" fmla="*/ 2 w 224"/>
                <a:gd name="T13" fmla="*/ 271 h 309"/>
                <a:gd name="T14" fmla="*/ 4 w 224"/>
                <a:gd name="T15" fmla="*/ 277 h 309"/>
                <a:gd name="T16" fmla="*/ 34 w 224"/>
                <a:gd name="T17" fmla="*/ 297 h 309"/>
                <a:gd name="T18" fmla="*/ 76 w 224"/>
                <a:gd name="T19" fmla="*/ 309 h 309"/>
                <a:gd name="T20" fmla="*/ 95 w 224"/>
                <a:gd name="T21" fmla="*/ 290 h 309"/>
                <a:gd name="T22" fmla="*/ 129 w 224"/>
                <a:gd name="T23" fmla="*/ 233 h 309"/>
                <a:gd name="T24" fmla="*/ 152 w 224"/>
                <a:gd name="T25" fmla="*/ 211 h 309"/>
                <a:gd name="T26" fmla="*/ 181 w 224"/>
                <a:gd name="T27" fmla="*/ 190 h 309"/>
                <a:gd name="T28" fmla="*/ 218 w 224"/>
                <a:gd name="T29" fmla="*/ 135 h 309"/>
                <a:gd name="T30" fmla="*/ 167 w 224"/>
                <a:gd name="T31" fmla="*/ 19 h 309"/>
                <a:gd name="T32" fmla="*/ 196 w 224"/>
                <a:gd name="T33" fmla="*/ 130 h 309"/>
                <a:gd name="T34" fmla="*/ 118 w 224"/>
                <a:gd name="T35" fmla="*/ 210 h 309"/>
                <a:gd name="T36" fmla="*/ 109 w 224"/>
                <a:gd name="T37" fmla="*/ 223 h 309"/>
                <a:gd name="T38" fmla="*/ 102 w 224"/>
                <a:gd name="T39" fmla="*/ 231 h 309"/>
                <a:gd name="T40" fmla="*/ 80 w 224"/>
                <a:gd name="T41" fmla="*/ 228 h 309"/>
                <a:gd name="T42" fmla="*/ 101 w 224"/>
                <a:gd name="T43" fmla="*/ 176 h 309"/>
                <a:gd name="T44" fmla="*/ 161 w 224"/>
                <a:gd name="T45" fmla="*/ 109 h 309"/>
                <a:gd name="T46" fmla="*/ 152 w 224"/>
                <a:gd name="T47" fmla="*/ 97 h 309"/>
                <a:gd name="T48" fmla="*/ 139 w 224"/>
                <a:gd name="T49" fmla="*/ 91 h 309"/>
                <a:gd name="T50" fmla="*/ 116 w 224"/>
                <a:gd name="T51" fmla="*/ 82 h 309"/>
                <a:gd name="T52" fmla="*/ 106 w 224"/>
                <a:gd name="T53" fmla="*/ 80 h 309"/>
                <a:gd name="T54" fmla="*/ 89 w 224"/>
                <a:gd name="T55" fmla="*/ 82 h 309"/>
                <a:gd name="T56" fmla="*/ 83 w 224"/>
                <a:gd name="T57" fmla="*/ 174 h 309"/>
                <a:gd name="T58" fmla="*/ 45 w 224"/>
                <a:gd name="T59" fmla="*/ 210 h 309"/>
                <a:gd name="T60" fmla="*/ 45 w 224"/>
                <a:gd name="T61" fmla="*/ 204 h 309"/>
                <a:gd name="T62" fmla="*/ 46 w 224"/>
                <a:gd name="T63" fmla="*/ 194 h 309"/>
                <a:gd name="T64" fmla="*/ 50 w 224"/>
                <a:gd name="T65" fmla="*/ 179 h 309"/>
                <a:gd name="T66" fmla="*/ 48 w 224"/>
                <a:gd name="T67" fmla="*/ 118 h 309"/>
                <a:gd name="T68" fmla="*/ 62 w 224"/>
                <a:gd name="T69" fmla="*/ 67 h 309"/>
                <a:gd name="T70" fmla="*/ 88 w 224"/>
                <a:gd name="T71" fmla="*/ 42 h 309"/>
                <a:gd name="T72" fmla="*/ 157 w 224"/>
                <a:gd name="T73" fmla="*/ 39 h 309"/>
                <a:gd name="T74" fmla="*/ 157 w 224"/>
                <a:gd name="T75" fmla="*/ 39 h 309"/>
                <a:gd name="T76" fmla="*/ 198 w 224"/>
                <a:gd name="T77" fmla="*/ 93 h 309"/>
                <a:gd name="T78" fmla="*/ 111 w 224"/>
                <a:gd name="T79" fmla="*/ 84 h 309"/>
                <a:gd name="T80" fmla="*/ 116 w 224"/>
                <a:gd name="T81" fmla="*/ 93 h 309"/>
                <a:gd name="T82" fmla="*/ 122 w 224"/>
                <a:gd name="T83" fmla="*/ 87 h 309"/>
                <a:gd name="T84" fmla="*/ 130 w 224"/>
                <a:gd name="T85" fmla="*/ 91 h 309"/>
                <a:gd name="T86" fmla="*/ 134 w 224"/>
                <a:gd name="T87" fmla="*/ 93 h 309"/>
                <a:gd name="T88" fmla="*/ 132 w 224"/>
                <a:gd name="T89" fmla="*/ 105 h 309"/>
                <a:gd name="T90" fmla="*/ 137 w 224"/>
                <a:gd name="T91" fmla="*/ 105 h 309"/>
                <a:gd name="T92" fmla="*/ 149 w 224"/>
                <a:gd name="T93" fmla="*/ 112 h 309"/>
                <a:gd name="T94" fmla="*/ 98 w 224"/>
                <a:gd name="T95" fmla="*/ 90 h 309"/>
                <a:gd name="T96" fmla="*/ 111 w 224"/>
                <a:gd name="T97" fmla="*/ 84 h 309"/>
                <a:gd name="T98" fmla="*/ 151 w 224"/>
                <a:gd name="T99" fmla="*/ 103 h 309"/>
                <a:gd name="T100" fmla="*/ 153 w 224"/>
                <a:gd name="T101" fmla="*/ 102 h 309"/>
                <a:gd name="T102" fmla="*/ 146 w 224"/>
                <a:gd name="T103" fmla="*/ 97 h 309"/>
                <a:gd name="T104" fmla="*/ 141 w 224"/>
                <a:gd name="T105" fmla="*/ 96 h 309"/>
                <a:gd name="T106" fmla="*/ 99 w 224"/>
                <a:gd name="T107" fmla="*/ 86 h 309"/>
                <a:gd name="T108" fmla="*/ 99 w 224"/>
                <a:gd name="T109" fmla="*/ 8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" h="309">
                  <a:moveTo>
                    <a:pt x="167" y="19"/>
                  </a:move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27" y="0"/>
                    <a:pt x="95" y="11"/>
                    <a:pt x="76" y="23"/>
                  </a:cubicBezTo>
                  <a:cubicBezTo>
                    <a:pt x="56" y="36"/>
                    <a:pt x="45" y="52"/>
                    <a:pt x="43" y="54"/>
                  </a:cubicBezTo>
                  <a:cubicBezTo>
                    <a:pt x="37" y="62"/>
                    <a:pt x="32" y="73"/>
                    <a:pt x="29" y="86"/>
                  </a:cubicBezTo>
                  <a:cubicBezTo>
                    <a:pt x="27" y="95"/>
                    <a:pt x="26" y="106"/>
                    <a:pt x="26" y="118"/>
                  </a:cubicBezTo>
                  <a:cubicBezTo>
                    <a:pt x="25" y="137"/>
                    <a:pt x="28" y="152"/>
                    <a:pt x="28" y="153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1" y="165"/>
                    <a:pt x="28" y="180"/>
                    <a:pt x="26" y="185"/>
                  </a:cubicBezTo>
                  <a:cubicBezTo>
                    <a:pt x="22" y="193"/>
                    <a:pt x="22" y="200"/>
                    <a:pt x="22" y="205"/>
                  </a:cubicBezTo>
                  <a:cubicBezTo>
                    <a:pt x="13" y="222"/>
                    <a:pt x="7" y="236"/>
                    <a:pt x="4" y="248"/>
                  </a:cubicBezTo>
                  <a:cubicBezTo>
                    <a:pt x="1" y="258"/>
                    <a:pt x="0" y="265"/>
                    <a:pt x="2" y="271"/>
                  </a:cubicBezTo>
                  <a:cubicBezTo>
                    <a:pt x="2" y="275"/>
                    <a:pt x="2" y="275"/>
                    <a:pt x="2" y="275"/>
                  </a:cubicBezTo>
                  <a:cubicBezTo>
                    <a:pt x="4" y="277"/>
                    <a:pt x="4" y="277"/>
                    <a:pt x="4" y="277"/>
                  </a:cubicBezTo>
                  <a:cubicBezTo>
                    <a:pt x="9" y="281"/>
                    <a:pt x="18" y="290"/>
                    <a:pt x="34" y="297"/>
                  </a:cubicBezTo>
                  <a:cubicBezTo>
                    <a:pt x="34" y="297"/>
                    <a:pt x="34" y="297"/>
                    <a:pt x="34" y="297"/>
                  </a:cubicBezTo>
                  <a:cubicBezTo>
                    <a:pt x="45" y="303"/>
                    <a:pt x="58" y="307"/>
                    <a:pt x="72" y="308"/>
                  </a:cubicBezTo>
                  <a:cubicBezTo>
                    <a:pt x="76" y="309"/>
                    <a:pt x="76" y="309"/>
                    <a:pt x="76" y="309"/>
                  </a:cubicBezTo>
                  <a:cubicBezTo>
                    <a:pt x="79" y="307"/>
                    <a:pt x="79" y="307"/>
                    <a:pt x="79" y="307"/>
                  </a:cubicBezTo>
                  <a:cubicBezTo>
                    <a:pt x="84" y="304"/>
                    <a:pt x="90" y="298"/>
                    <a:pt x="95" y="290"/>
                  </a:cubicBezTo>
                  <a:cubicBezTo>
                    <a:pt x="102" y="280"/>
                    <a:pt x="109" y="266"/>
                    <a:pt x="116" y="249"/>
                  </a:cubicBezTo>
                  <a:cubicBezTo>
                    <a:pt x="120" y="246"/>
                    <a:pt x="126" y="241"/>
                    <a:pt x="129" y="233"/>
                  </a:cubicBezTo>
                  <a:cubicBezTo>
                    <a:pt x="132" y="228"/>
                    <a:pt x="141" y="216"/>
                    <a:pt x="151" y="211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53" y="210"/>
                    <a:pt x="166" y="202"/>
                    <a:pt x="181" y="190"/>
                  </a:cubicBezTo>
                  <a:cubicBezTo>
                    <a:pt x="190" y="182"/>
                    <a:pt x="197" y="174"/>
                    <a:pt x="203" y="166"/>
                  </a:cubicBezTo>
                  <a:cubicBezTo>
                    <a:pt x="211" y="156"/>
                    <a:pt x="216" y="146"/>
                    <a:pt x="218" y="135"/>
                  </a:cubicBezTo>
                  <a:cubicBezTo>
                    <a:pt x="219" y="133"/>
                    <a:pt x="224" y="114"/>
                    <a:pt x="221" y="91"/>
                  </a:cubicBezTo>
                  <a:cubicBezTo>
                    <a:pt x="218" y="68"/>
                    <a:pt x="206" y="37"/>
                    <a:pt x="167" y="19"/>
                  </a:cubicBezTo>
                  <a:close/>
                  <a:moveTo>
                    <a:pt x="197" y="129"/>
                  </a:moveTo>
                  <a:cubicBezTo>
                    <a:pt x="196" y="130"/>
                    <a:pt x="196" y="130"/>
                    <a:pt x="196" y="130"/>
                  </a:cubicBezTo>
                  <a:cubicBezTo>
                    <a:pt x="189" y="162"/>
                    <a:pt x="145" y="189"/>
                    <a:pt x="141" y="191"/>
                  </a:cubicBezTo>
                  <a:cubicBezTo>
                    <a:pt x="133" y="195"/>
                    <a:pt x="125" y="201"/>
                    <a:pt x="118" y="210"/>
                  </a:cubicBezTo>
                  <a:cubicBezTo>
                    <a:pt x="112" y="217"/>
                    <a:pt x="109" y="222"/>
                    <a:pt x="109" y="223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08" y="224"/>
                    <a:pt x="108" y="224"/>
                    <a:pt x="108" y="224"/>
                  </a:cubicBezTo>
                  <a:cubicBezTo>
                    <a:pt x="107" y="229"/>
                    <a:pt x="103" y="231"/>
                    <a:pt x="102" y="231"/>
                  </a:cubicBezTo>
                  <a:cubicBezTo>
                    <a:pt x="99" y="233"/>
                    <a:pt x="99" y="233"/>
                    <a:pt x="99" y="233"/>
                  </a:cubicBezTo>
                  <a:cubicBezTo>
                    <a:pt x="92" y="232"/>
                    <a:pt x="85" y="230"/>
                    <a:pt x="80" y="228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1" y="180"/>
                    <a:pt x="101" y="178"/>
                    <a:pt x="101" y="176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8"/>
                    <a:pt x="162" y="107"/>
                    <a:pt x="162" y="106"/>
                  </a:cubicBezTo>
                  <a:cubicBezTo>
                    <a:pt x="163" y="100"/>
                    <a:pt x="158" y="98"/>
                    <a:pt x="152" y="97"/>
                  </a:cubicBezTo>
                  <a:cubicBezTo>
                    <a:pt x="152" y="96"/>
                    <a:pt x="151" y="95"/>
                    <a:pt x="151" y="94"/>
                  </a:cubicBezTo>
                  <a:cubicBezTo>
                    <a:pt x="148" y="90"/>
                    <a:pt x="143" y="90"/>
                    <a:pt x="139" y="91"/>
                  </a:cubicBezTo>
                  <a:cubicBezTo>
                    <a:pt x="136" y="89"/>
                    <a:pt x="132" y="87"/>
                    <a:pt x="129" y="87"/>
                  </a:cubicBezTo>
                  <a:cubicBezTo>
                    <a:pt x="127" y="83"/>
                    <a:pt x="121" y="81"/>
                    <a:pt x="116" y="82"/>
                  </a:cubicBezTo>
                  <a:cubicBezTo>
                    <a:pt x="115" y="81"/>
                    <a:pt x="113" y="79"/>
                    <a:pt x="111" y="79"/>
                  </a:cubicBezTo>
                  <a:cubicBezTo>
                    <a:pt x="110" y="79"/>
                    <a:pt x="108" y="79"/>
                    <a:pt x="106" y="80"/>
                  </a:cubicBezTo>
                  <a:cubicBezTo>
                    <a:pt x="103" y="72"/>
                    <a:pt x="96" y="75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71"/>
                    <a:pt x="83" y="172"/>
                    <a:pt x="83" y="174"/>
                  </a:cubicBezTo>
                  <a:cubicBezTo>
                    <a:pt x="62" y="221"/>
                    <a:pt x="62" y="221"/>
                    <a:pt x="62" y="221"/>
                  </a:cubicBezTo>
                  <a:cubicBezTo>
                    <a:pt x="54" y="217"/>
                    <a:pt x="49" y="213"/>
                    <a:pt x="45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04"/>
                    <a:pt x="44" y="199"/>
                    <a:pt x="46" y="195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7" y="193"/>
                    <a:pt x="49" y="187"/>
                    <a:pt x="50" y="179"/>
                  </a:cubicBezTo>
                  <a:cubicBezTo>
                    <a:pt x="53" y="168"/>
                    <a:pt x="52" y="157"/>
                    <a:pt x="50" y="149"/>
                  </a:cubicBezTo>
                  <a:cubicBezTo>
                    <a:pt x="50" y="146"/>
                    <a:pt x="48" y="134"/>
                    <a:pt x="48" y="118"/>
                  </a:cubicBezTo>
                  <a:cubicBezTo>
                    <a:pt x="48" y="103"/>
                    <a:pt x="51" y="81"/>
                    <a:pt x="61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6"/>
                    <a:pt x="72" y="52"/>
                    <a:pt x="88" y="42"/>
                  </a:cubicBezTo>
                  <a:cubicBezTo>
                    <a:pt x="110" y="29"/>
                    <a:pt x="132" y="28"/>
                    <a:pt x="156" y="39"/>
                  </a:cubicBezTo>
                  <a:cubicBezTo>
                    <a:pt x="156" y="39"/>
                    <a:pt x="156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81" y="50"/>
                    <a:pt x="195" y="68"/>
                    <a:pt x="198" y="93"/>
                  </a:cubicBezTo>
                  <a:cubicBezTo>
                    <a:pt x="201" y="112"/>
                    <a:pt x="197" y="129"/>
                    <a:pt x="197" y="129"/>
                  </a:cubicBezTo>
                  <a:close/>
                  <a:moveTo>
                    <a:pt x="111" y="84"/>
                  </a:moveTo>
                  <a:cubicBezTo>
                    <a:pt x="109" y="85"/>
                    <a:pt x="107" y="87"/>
                    <a:pt x="107" y="90"/>
                  </a:cubicBezTo>
                  <a:cubicBezTo>
                    <a:pt x="107" y="95"/>
                    <a:pt x="113" y="96"/>
                    <a:pt x="116" y="93"/>
                  </a:cubicBezTo>
                  <a:cubicBezTo>
                    <a:pt x="117" y="91"/>
                    <a:pt x="118" y="89"/>
                    <a:pt x="117" y="87"/>
                  </a:cubicBezTo>
                  <a:cubicBezTo>
                    <a:pt x="119" y="86"/>
                    <a:pt x="121" y="87"/>
                    <a:pt x="122" y="87"/>
                  </a:cubicBezTo>
                  <a:cubicBezTo>
                    <a:pt x="113" y="90"/>
                    <a:pt x="121" y="105"/>
                    <a:pt x="128" y="95"/>
                  </a:cubicBezTo>
                  <a:cubicBezTo>
                    <a:pt x="129" y="94"/>
                    <a:pt x="130" y="92"/>
                    <a:pt x="130" y="91"/>
                  </a:cubicBezTo>
                  <a:cubicBezTo>
                    <a:pt x="130" y="91"/>
                    <a:pt x="131" y="91"/>
                    <a:pt x="131" y="91"/>
                  </a:cubicBezTo>
                  <a:cubicBezTo>
                    <a:pt x="132" y="92"/>
                    <a:pt x="133" y="92"/>
                    <a:pt x="134" y="93"/>
                  </a:cubicBezTo>
                  <a:cubicBezTo>
                    <a:pt x="134" y="93"/>
                    <a:pt x="133" y="93"/>
                    <a:pt x="133" y="93"/>
                  </a:cubicBezTo>
                  <a:cubicBezTo>
                    <a:pt x="129" y="95"/>
                    <a:pt x="127" y="103"/>
                    <a:pt x="132" y="105"/>
                  </a:cubicBezTo>
                  <a:cubicBezTo>
                    <a:pt x="134" y="105"/>
                    <a:pt x="136" y="105"/>
                    <a:pt x="137" y="104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41" y="110"/>
                    <a:pt x="145" y="109"/>
                    <a:pt x="148" y="107"/>
                  </a:cubicBezTo>
                  <a:cubicBezTo>
                    <a:pt x="147" y="109"/>
                    <a:pt x="148" y="111"/>
                    <a:pt x="149" y="112"/>
                  </a:cubicBezTo>
                  <a:cubicBezTo>
                    <a:pt x="95" y="168"/>
                    <a:pt x="95" y="168"/>
                    <a:pt x="95" y="168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3" y="94"/>
                    <a:pt x="106" y="88"/>
                    <a:pt x="107" y="84"/>
                  </a:cubicBezTo>
                  <a:cubicBezTo>
                    <a:pt x="108" y="83"/>
                    <a:pt x="110" y="83"/>
                    <a:pt x="111" y="84"/>
                  </a:cubicBezTo>
                  <a:close/>
                  <a:moveTo>
                    <a:pt x="153" y="102"/>
                  </a:moveTo>
                  <a:cubicBezTo>
                    <a:pt x="152" y="103"/>
                    <a:pt x="152" y="103"/>
                    <a:pt x="151" y="103"/>
                  </a:cubicBezTo>
                  <a:cubicBezTo>
                    <a:pt x="151" y="103"/>
                    <a:pt x="152" y="102"/>
                    <a:pt x="152" y="102"/>
                  </a:cubicBezTo>
                  <a:cubicBezTo>
                    <a:pt x="152" y="102"/>
                    <a:pt x="153" y="102"/>
                    <a:pt x="153" y="102"/>
                  </a:cubicBezTo>
                  <a:close/>
                  <a:moveTo>
                    <a:pt x="141" y="94"/>
                  </a:moveTo>
                  <a:cubicBezTo>
                    <a:pt x="143" y="95"/>
                    <a:pt x="145" y="96"/>
                    <a:pt x="146" y="97"/>
                  </a:cubicBezTo>
                  <a:cubicBezTo>
                    <a:pt x="144" y="98"/>
                    <a:pt x="142" y="98"/>
                    <a:pt x="141" y="99"/>
                  </a:cubicBezTo>
                  <a:cubicBezTo>
                    <a:pt x="141" y="98"/>
                    <a:pt x="141" y="97"/>
                    <a:pt x="141" y="96"/>
                  </a:cubicBezTo>
                  <a:cubicBezTo>
                    <a:pt x="141" y="96"/>
                    <a:pt x="141" y="95"/>
                    <a:pt x="141" y="94"/>
                  </a:cubicBezTo>
                  <a:close/>
                  <a:moveTo>
                    <a:pt x="99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4270" y="2423"/>
              <a:ext cx="739" cy="322"/>
            </a:xfrm>
            <a:custGeom>
              <a:avLst/>
              <a:gdLst>
                <a:gd name="T0" fmla="*/ 471 w 484"/>
                <a:gd name="T1" fmla="*/ 73 h 211"/>
                <a:gd name="T2" fmla="*/ 370 w 484"/>
                <a:gd name="T3" fmla="*/ 0 h 211"/>
                <a:gd name="T4" fmla="*/ 271 w 484"/>
                <a:gd name="T5" fmla="*/ 68 h 211"/>
                <a:gd name="T6" fmla="*/ 220 w 484"/>
                <a:gd name="T7" fmla="*/ 65 h 211"/>
                <a:gd name="T8" fmla="*/ 212 w 484"/>
                <a:gd name="T9" fmla="*/ 68 h 211"/>
                <a:gd name="T10" fmla="*/ 112 w 484"/>
                <a:gd name="T11" fmla="*/ 0 h 211"/>
                <a:gd name="T12" fmla="*/ 11 w 484"/>
                <a:gd name="T13" fmla="*/ 74 h 211"/>
                <a:gd name="T14" fmla="*/ 0 w 484"/>
                <a:gd name="T15" fmla="*/ 90 h 211"/>
                <a:gd name="T16" fmla="*/ 0 w 484"/>
                <a:gd name="T17" fmla="*/ 103 h 211"/>
                <a:gd name="T18" fmla="*/ 7 w 484"/>
                <a:gd name="T19" fmla="*/ 116 h 211"/>
                <a:gd name="T20" fmla="*/ 112 w 484"/>
                <a:gd name="T21" fmla="*/ 211 h 211"/>
                <a:gd name="T22" fmla="*/ 218 w 484"/>
                <a:gd name="T23" fmla="*/ 106 h 211"/>
                <a:gd name="T24" fmla="*/ 218 w 484"/>
                <a:gd name="T25" fmla="*/ 102 h 211"/>
                <a:gd name="T26" fmla="*/ 230 w 484"/>
                <a:gd name="T27" fmla="*/ 96 h 211"/>
                <a:gd name="T28" fmla="*/ 264 w 484"/>
                <a:gd name="T29" fmla="*/ 103 h 211"/>
                <a:gd name="T30" fmla="*/ 264 w 484"/>
                <a:gd name="T31" fmla="*/ 106 h 211"/>
                <a:gd name="T32" fmla="*/ 370 w 484"/>
                <a:gd name="T33" fmla="*/ 211 h 211"/>
                <a:gd name="T34" fmla="*/ 475 w 484"/>
                <a:gd name="T35" fmla="*/ 118 h 211"/>
                <a:gd name="T36" fmla="*/ 484 w 484"/>
                <a:gd name="T37" fmla="*/ 103 h 211"/>
                <a:gd name="T38" fmla="*/ 484 w 484"/>
                <a:gd name="T39" fmla="*/ 90 h 211"/>
                <a:gd name="T40" fmla="*/ 471 w 484"/>
                <a:gd name="T41" fmla="*/ 73 h 211"/>
                <a:gd name="T42" fmla="*/ 370 w 484"/>
                <a:gd name="T43" fmla="*/ 175 h 211"/>
                <a:gd name="T44" fmla="*/ 300 w 484"/>
                <a:gd name="T45" fmla="*/ 106 h 211"/>
                <a:gd name="T46" fmla="*/ 370 w 484"/>
                <a:gd name="T47" fmla="*/ 36 h 211"/>
                <a:gd name="T48" fmla="*/ 440 w 484"/>
                <a:gd name="T49" fmla="*/ 106 h 211"/>
                <a:gd name="T50" fmla="*/ 370 w 484"/>
                <a:gd name="T51" fmla="*/ 175 h 211"/>
                <a:gd name="T52" fmla="*/ 112 w 484"/>
                <a:gd name="T53" fmla="*/ 175 h 211"/>
                <a:gd name="T54" fmla="*/ 42 w 484"/>
                <a:gd name="T55" fmla="*/ 106 h 211"/>
                <a:gd name="T56" fmla="*/ 112 w 484"/>
                <a:gd name="T57" fmla="*/ 36 h 211"/>
                <a:gd name="T58" fmla="*/ 183 w 484"/>
                <a:gd name="T59" fmla="*/ 106 h 211"/>
                <a:gd name="T60" fmla="*/ 112 w 484"/>
                <a:gd name="T61" fmla="*/ 17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4" h="211">
                  <a:moveTo>
                    <a:pt x="471" y="73"/>
                  </a:moveTo>
                  <a:cubicBezTo>
                    <a:pt x="457" y="30"/>
                    <a:pt x="416" y="0"/>
                    <a:pt x="370" y="0"/>
                  </a:cubicBezTo>
                  <a:cubicBezTo>
                    <a:pt x="325" y="0"/>
                    <a:pt x="286" y="28"/>
                    <a:pt x="271" y="68"/>
                  </a:cubicBezTo>
                  <a:cubicBezTo>
                    <a:pt x="255" y="60"/>
                    <a:pt x="237" y="59"/>
                    <a:pt x="220" y="65"/>
                  </a:cubicBezTo>
                  <a:cubicBezTo>
                    <a:pt x="217" y="66"/>
                    <a:pt x="214" y="67"/>
                    <a:pt x="212" y="68"/>
                  </a:cubicBezTo>
                  <a:cubicBezTo>
                    <a:pt x="196" y="28"/>
                    <a:pt x="157" y="0"/>
                    <a:pt x="112" y="0"/>
                  </a:cubicBezTo>
                  <a:cubicBezTo>
                    <a:pt x="66" y="0"/>
                    <a:pt x="25" y="30"/>
                    <a:pt x="11" y="74"/>
                  </a:cubicBezTo>
                  <a:cubicBezTo>
                    <a:pt x="5" y="77"/>
                    <a:pt x="0" y="83"/>
                    <a:pt x="0" y="9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3" y="113"/>
                    <a:pt x="7" y="116"/>
                  </a:cubicBezTo>
                  <a:cubicBezTo>
                    <a:pt x="12" y="170"/>
                    <a:pt x="57" y="211"/>
                    <a:pt x="112" y="211"/>
                  </a:cubicBezTo>
                  <a:cubicBezTo>
                    <a:pt x="171" y="211"/>
                    <a:pt x="218" y="164"/>
                    <a:pt x="218" y="106"/>
                  </a:cubicBezTo>
                  <a:cubicBezTo>
                    <a:pt x="218" y="104"/>
                    <a:pt x="218" y="103"/>
                    <a:pt x="218" y="102"/>
                  </a:cubicBezTo>
                  <a:cubicBezTo>
                    <a:pt x="221" y="100"/>
                    <a:pt x="226" y="98"/>
                    <a:pt x="230" y="96"/>
                  </a:cubicBezTo>
                  <a:cubicBezTo>
                    <a:pt x="242" y="92"/>
                    <a:pt x="253" y="94"/>
                    <a:pt x="264" y="103"/>
                  </a:cubicBezTo>
                  <a:cubicBezTo>
                    <a:pt x="264" y="104"/>
                    <a:pt x="264" y="105"/>
                    <a:pt x="264" y="106"/>
                  </a:cubicBezTo>
                  <a:cubicBezTo>
                    <a:pt x="264" y="164"/>
                    <a:pt x="312" y="211"/>
                    <a:pt x="370" y="211"/>
                  </a:cubicBezTo>
                  <a:cubicBezTo>
                    <a:pt x="424" y="211"/>
                    <a:pt x="469" y="170"/>
                    <a:pt x="475" y="118"/>
                  </a:cubicBezTo>
                  <a:cubicBezTo>
                    <a:pt x="481" y="115"/>
                    <a:pt x="484" y="109"/>
                    <a:pt x="484" y="103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84" y="82"/>
                    <a:pt x="479" y="75"/>
                    <a:pt x="471" y="73"/>
                  </a:cubicBezTo>
                  <a:close/>
                  <a:moveTo>
                    <a:pt x="370" y="175"/>
                  </a:moveTo>
                  <a:cubicBezTo>
                    <a:pt x="331" y="175"/>
                    <a:pt x="300" y="144"/>
                    <a:pt x="300" y="106"/>
                  </a:cubicBezTo>
                  <a:cubicBezTo>
                    <a:pt x="300" y="67"/>
                    <a:pt x="331" y="36"/>
                    <a:pt x="370" y="36"/>
                  </a:cubicBezTo>
                  <a:cubicBezTo>
                    <a:pt x="409" y="36"/>
                    <a:pt x="440" y="67"/>
                    <a:pt x="440" y="106"/>
                  </a:cubicBezTo>
                  <a:cubicBezTo>
                    <a:pt x="440" y="144"/>
                    <a:pt x="409" y="175"/>
                    <a:pt x="370" y="175"/>
                  </a:cubicBezTo>
                  <a:close/>
                  <a:moveTo>
                    <a:pt x="112" y="175"/>
                  </a:moveTo>
                  <a:cubicBezTo>
                    <a:pt x="74" y="175"/>
                    <a:pt x="42" y="144"/>
                    <a:pt x="42" y="106"/>
                  </a:cubicBezTo>
                  <a:cubicBezTo>
                    <a:pt x="42" y="67"/>
                    <a:pt x="74" y="36"/>
                    <a:pt x="112" y="36"/>
                  </a:cubicBezTo>
                  <a:cubicBezTo>
                    <a:pt x="151" y="36"/>
                    <a:pt x="183" y="67"/>
                    <a:pt x="183" y="106"/>
                  </a:cubicBezTo>
                  <a:cubicBezTo>
                    <a:pt x="183" y="144"/>
                    <a:pt x="151" y="175"/>
                    <a:pt x="112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1529" y="3056"/>
              <a:ext cx="554" cy="636"/>
            </a:xfrm>
            <a:custGeom>
              <a:avLst/>
              <a:gdLst>
                <a:gd name="T0" fmla="*/ 331 w 363"/>
                <a:gd name="T1" fmla="*/ 240 h 417"/>
                <a:gd name="T2" fmla="*/ 331 w 363"/>
                <a:gd name="T3" fmla="*/ 234 h 417"/>
                <a:gd name="T4" fmla="*/ 321 w 363"/>
                <a:gd name="T5" fmla="*/ 174 h 417"/>
                <a:gd name="T6" fmla="*/ 321 w 363"/>
                <a:gd name="T7" fmla="*/ 174 h 417"/>
                <a:gd name="T8" fmla="*/ 325 w 363"/>
                <a:gd name="T9" fmla="*/ 63 h 417"/>
                <a:gd name="T10" fmla="*/ 336 w 363"/>
                <a:gd name="T11" fmla="*/ 0 h 417"/>
                <a:gd name="T12" fmla="*/ 279 w 363"/>
                <a:gd name="T13" fmla="*/ 13 h 417"/>
                <a:gd name="T14" fmla="*/ 111 w 363"/>
                <a:gd name="T15" fmla="*/ 13 h 417"/>
                <a:gd name="T16" fmla="*/ 37 w 363"/>
                <a:gd name="T17" fmla="*/ 1 h 417"/>
                <a:gd name="T18" fmla="*/ 45 w 363"/>
                <a:gd name="T19" fmla="*/ 70 h 417"/>
                <a:gd name="T20" fmla="*/ 35 w 363"/>
                <a:gd name="T21" fmla="*/ 115 h 417"/>
                <a:gd name="T22" fmla="*/ 47 w 363"/>
                <a:gd name="T23" fmla="*/ 168 h 417"/>
                <a:gd name="T24" fmla="*/ 35 w 363"/>
                <a:gd name="T25" fmla="*/ 229 h 417"/>
                <a:gd name="T26" fmla="*/ 2 w 363"/>
                <a:gd name="T27" fmla="*/ 379 h 417"/>
                <a:gd name="T28" fmla="*/ 69 w 363"/>
                <a:gd name="T29" fmla="*/ 342 h 417"/>
                <a:gd name="T30" fmla="*/ 109 w 363"/>
                <a:gd name="T31" fmla="*/ 379 h 417"/>
                <a:gd name="T32" fmla="*/ 106 w 363"/>
                <a:gd name="T33" fmla="*/ 394 h 417"/>
                <a:gd name="T34" fmla="*/ 119 w 363"/>
                <a:gd name="T35" fmla="*/ 417 h 417"/>
                <a:gd name="T36" fmla="*/ 128 w 363"/>
                <a:gd name="T37" fmla="*/ 408 h 417"/>
                <a:gd name="T38" fmla="*/ 138 w 363"/>
                <a:gd name="T39" fmla="*/ 417 h 417"/>
                <a:gd name="T40" fmla="*/ 148 w 363"/>
                <a:gd name="T41" fmla="*/ 406 h 417"/>
                <a:gd name="T42" fmla="*/ 159 w 363"/>
                <a:gd name="T43" fmla="*/ 417 h 417"/>
                <a:gd name="T44" fmla="*/ 170 w 363"/>
                <a:gd name="T45" fmla="*/ 401 h 417"/>
                <a:gd name="T46" fmla="*/ 183 w 363"/>
                <a:gd name="T47" fmla="*/ 402 h 417"/>
                <a:gd name="T48" fmla="*/ 196 w 363"/>
                <a:gd name="T49" fmla="*/ 401 h 417"/>
                <a:gd name="T50" fmla="*/ 207 w 363"/>
                <a:gd name="T51" fmla="*/ 417 h 417"/>
                <a:gd name="T52" fmla="*/ 217 w 363"/>
                <a:gd name="T53" fmla="*/ 408 h 417"/>
                <a:gd name="T54" fmla="*/ 227 w 363"/>
                <a:gd name="T55" fmla="*/ 417 h 417"/>
                <a:gd name="T56" fmla="*/ 237 w 363"/>
                <a:gd name="T57" fmla="*/ 406 h 417"/>
                <a:gd name="T58" fmla="*/ 247 w 363"/>
                <a:gd name="T59" fmla="*/ 417 h 417"/>
                <a:gd name="T60" fmla="*/ 260 w 363"/>
                <a:gd name="T61" fmla="*/ 394 h 417"/>
                <a:gd name="T62" fmla="*/ 257 w 363"/>
                <a:gd name="T63" fmla="*/ 379 h 417"/>
                <a:gd name="T64" fmla="*/ 295 w 363"/>
                <a:gd name="T65" fmla="*/ 343 h 417"/>
                <a:gd name="T66" fmla="*/ 361 w 363"/>
                <a:gd name="T67" fmla="*/ 379 h 417"/>
                <a:gd name="T68" fmla="*/ 331 w 363"/>
                <a:gd name="T69" fmla="*/ 240 h 417"/>
                <a:gd name="T70" fmla="*/ 265 w 363"/>
                <a:gd name="T71" fmla="*/ 157 h 417"/>
                <a:gd name="T72" fmla="*/ 200 w 363"/>
                <a:gd name="T73" fmla="*/ 127 h 417"/>
                <a:gd name="T74" fmla="*/ 188 w 363"/>
                <a:gd name="T75" fmla="*/ 159 h 417"/>
                <a:gd name="T76" fmla="*/ 188 w 363"/>
                <a:gd name="T77" fmla="*/ 159 h 417"/>
                <a:gd name="T78" fmla="*/ 188 w 363"/>
                <a:gd name="T79" fmla="*/ 159 h 417"/>
                <a:gd name="T80" fmla="*/ 188 w 363"/>
                <a:gd name="T81" fmla="*/ 159 h 417"/>
                <a:gd name="T82" fmla="*/ 188 w 363"/>
                <a:gd name="T83" fmla="*/ 159 h 417"/>
                <a:gd name="T84" fmla="*/ 176 w 363"/>
                <a:gd name="T85" fmla="*/ 127 h 417"/>
                <a:gd name="T86" fmla="*/ 111 w 363"/>
                <a:gd name="T87" fmla="*/ 157 h 417"/>
                <a:gd name="T88" fmla="*/ 65 w 363"/>
                <a:gd name="T89" fmla="*/ 111 h 417"/>
                <a:gd name="T90" fmla="*/ 83 w 363"/>
                <a:gd name="T91" fmla="*/ 66 h 417"/>
                <a:gd name="T92" fmla="*/ 71 w 363"/>
                <a:gd name="T93" fmla="*/ 59 h 417"/>
                <a:gd name="T94" fmla="*/ 142 w 363"/>
                <a:gd name="T95" fmla="*/ 58 h 417"/>
                <a:gd name="T96" fmla="*/ 186 w 363"/>
                <a:gd name="T97" fmla="*/ 113 h 417"/>
                <a:gd name="T98" fmla="*/ 188 w 363"/>
                <a:gd name="T99" fmla="*/ 113 h 417"/>
                <a:gd name="T100" fmla="*/ 188 w 363"/>
                <a:gd name="T101" fmla="*/ 113 h 417"/>
                <a:gd name="T102" fmla="*/ 190 w 363"/>
                <a:gd name="T103" fmla="*/ 113 h 417"/>
                <a:gd name="T104" fmla="*/ 234 w 363"/>
                <a:gd name="T105" fmla="*/ 58 h 417"/>
                <a:gd name="T106" fmla="*/ 305 w 363"/>
                <a:gd name="T107" fmla="*/ 59 h 417"/>
                <a:gd name="T108" fmla="*/ 293 w 363"/>
                <a:gd name="T109" fmla="*/ 66 h 417"/>
                <a:gd name="T110" fmla="*/ 311 w 363"/>
                <a:gd name="T111" fmla="*/ 111 h 417"/>
                <a:gd name="T112" fmla="*/ 265 w 363"/>
                <a:gd name="T11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" h="417">
                  <a:moveTo>
                    <a:pt x="331" y="240"/>
                  </a:moveTo>
                  <a:cubicBezTo>
                    <a:pt x="331" y="238"/>
                    <a:pt x="331" y="236"/>
                    <a:pt x="331" y="234"/>
                  </a:cubicBezTo>
                  <a:cubicBezTo>
                    <a:pt x="331" y="213"/>
                    <a:pt x="327" y="192"/>
                    <a:pt x="321" y="174"/>
                  </a:cubicBezTo>
                  <a:cubicBezTo>
                    <a:pt x="321" y="174"/>
                    <a:pt x="321" y="174"/>
                    <a:pt x="321" y="174"/>
                  </a:cubicBezTo>
                  <a:cubicBezTo>
                    <a:pt x="357" y="142"/>
                    <a:pt x="325" y="63"/>
                    <a:pt x="325" y="63"/>
                  </a:cubicBezTo>
                  <a:cubicBezTo>
                    <a:pt x="312" y="45"/>
                    <a:pt x="336" y="0"/>
                    <a:pt x="336" y="0"/>
                  </a:cubicBezTo>
                  <a:cubicBezTo>
                    <a:pt x="307" y="16"/>
                    <a:pt x="279" y="13"/>
                    <a:pt x="279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67" y="13"/>
                    <a:pt x="37" y="1"/>
                    <a:pt x="37" y="1"/>
                  </a:cubicBezTo>
                  <a:cubicBezTo>
                    <a:pt x="53" y="34"/>
                    <a:pt x="45" y="70"/>
                    <a:pt x="45" y="70"/>
                  </a:cubicBezTo>
                  <a:cubicBezTo>
                    <a:pt x="40" y="91"/>
                    <a:pt x="35" y="115"/>
                    <a:pt x="35" y="115"/>
                  </a:cubicBezTo>
                  <a:cubicBezTo>
                    <a:pt x="30" y="149"/>
                    <a:pt x="42" y="163"/>
                    <a:pt x="47" y="168"/>
                  </a:cubicBezTo>
                  <a:cubicBezTo>
                    <a:pt x="40" y="187"/>
                    <a:pt x="36" y="208"/>
                    <a:pt x="35" y="229"/>
                  </a:cubicBezTo>
                  <a:cubicBezTo>
                    <a:pt x="20" y="290"/>
                    <a:pt x="0" y="371"/>
                    <a:pt x="2" y="379"/>
                  </a:cubicBezTo>
                  <a:cubicBezTo>
                    <a:pt x="2" y="379"/>
                    <a:pt x="35" y="364"/>
                    <a:pt x="69" y="342"/>
                  </a:cubicBezTo>
                  <a:cubicBezTo>
                    <a:pt x="81" y="357"/>
                    <a:pt x="94" y="370"/>
                    <a:pt x="109" y="379"/>
                  </a:cubicBezTo>
                  <a:cubicBezTo>
                    <a:pt x="107" y="383"/>
                    <a:pt x="106" y="388"/>
                    <a:pt x="106" y="394"/>
                  </a:cubicBezTo>
                  <a:cubicBezTo>
                    <a:pt x="106" y="406"/>
                    <a:pt x="112" y="417"/>
                    <a:pt x="119" y="417"/>
                  </a:cubicBezTo>
                  <a:cubicBezTo>
                    <a:pt x="123" y="417"/>
                    <a:pt x="126" y="413"/>
                    <a:pt x="128" y="408"/>
                  </a:cubicBezTo>
                  <a:cubicBezTo>
                    <a:pt x="131" y="413"/>
                    <a:pt x="134" y="417"/>
                    <a:pt x="138" y="417"/>
                  </a:cubicBezTo>
                  <a:cubicBezTo>
                    <a:pt x="142" y="417"/>
                    <a:pt x="146" y="412"/>
                    <a:pt x="148" y="406"/>
                  </a:cubicBezTo>
                  <a:cubicBezTo>
                    <a:pt x="151" y="412"/>
                    <a:pt x="154" y="417"/>
                    <a:pt x="159" y="417"/>
                  </a:cubicBezTo>
                  <a:cubicBezTo>
                    <a:pt x="164" y="417"/>
                    <a:pt x="169" y="410"/>
                    <a:pt x="170" y="401"/>
                  </a:cubicBezTo>
                  <a:cubicBezTo>
                    <a:pt x="174" y="402"/>
                    <a:pt x="179" y="402"/>
                    <a:pt x="183" y="402"/>
                  </a:cubicBezTo>
                  <a:cubicBezTo>
                    <a:pt x="187" y="402"/>
                    <a:pt x="192" y="402"/>
                    <a:pt x="196" y="401"/>
                  </a:cubicBezTo>
                  <a:cubicBezTo>
                    <a:pt x="197" y="410"/>
                    <a:pt x="202" y="417"/>
                    <a:pt x="207" y="417"/>
                  </a:cubicBezTo>
                  <a:cubicBezTo>
                    <a:pt x="211" y="417"/>
                    <a:pt x="215" y="413"/>
                    <a:pt x="217" y="408"/>
                  </a:cubicBezTo>
                  <a:cubicBezTo>
                    <a:pt x="219" y="413"/>
                    <a:pt x="223" y="417"/>
                    <a:pt x="227" y="417"/>
                  </a:cubicBezTo>
                  <a:cubicBezTo>
                    <a:pt x="231" y="417"/>
                    <a:pt x="235" y="412"/>
                    <a:pt x="237" y="406"/>
                  </a:cubicBezTo>
                  <a:cubicBezTo>
                    <a:pt x="239" y="412"/>
                    <a:pt x="243" y="417"/>
                    <a:pt x="247" y="417"/>
                  </a:cubicBezTo>
                  <a:cubicBezTo>
                    <a:pt x="254" y="417"/>
                    <a:pt x="260" y="406"/>
                    <a:pt x="260" y="394"/>
                  </a:cubicBezTo>
                  <a:cubicBezTo>
                    <a:pt x="260" y="388"/>
                    <a:pt x="259" y="383"/>
                    <a:pt x="257" y="379"/>
                  </a:cubicBezTo>
                  <a:cubicBezTo>
                    <a:pt x="272" y="370"/>
                    <a:pt x="285" y="357"/>
                    <a:pt x="295" y="343"/>
                  </a:cubicBezTo>
                  <a:cubicBezTo>
                    <a:pt x="329" y="365"/>
                    <a:pt x="361" y="379"/>
                    <a:pt x="361" y="379"/>
                  </a:cubicBezTo>
                  <a:cubicBezTo>
                    <a:pt x="363" y="371"/>
                    <a:pt x="345" y="299"/>
                    <a:pt x="331" y="240"/>
                  </a:cubicBezTo>
                  <a:close/>
                  <a:moveTo>
                    <a:pt x="265" y="157"/>
                  </a:moveTo>
                  <a:cubicBezTo>
                    <a:pt x="226" y="156"/>
                    <a:pt x="200" y="127"/>
                    <a:pt x="200" y="127"/>
                  </a:cubicBezTo>
                  <a:cubicBezTo>
                    <a:pt x="196" y="127"/>
                    <a:pt x="189" y="156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7" y="156"/>
                    <a:pt x="180" y="127"/>
                    <a:pt x="176" y="127"/>
                  </a:cubicBezTo>
                  <a:cubicBezTo>
                    <a:pt x="176" y="127"/>
                    <a:pt x="150" y="156"/>
                    <a:pt x="111" y="157"/>
                  </a:cubicBezTo>
                  <a:cubicBezTo>
                    <a:pt x="111" y="157"/>
                    <a:pt x="70" y="161"/>
                    <a:pt x="65" y="111"/>
                  </a:cubicBezTo>
                  <a:cubicBezTo>
                    <a:pt x="65" y="111"/>
                    <a:pt x="66" y="75"/>
                    <a:pt x="83" y="66"/>
                  </a:cubicBezTo>
                  <a:cubicBezTo>
                    <a:pt x="83" y="66"/>
                    <a:pt x="76" y="68"/>
                    <a:pt x="71" y="59"/>
                  </a:cubicBezTo>
                  <a:cubicBezTo>
                    <a:pt x="71" y="59"/>
                    <a:pt x="112" y="44"/>
                    <a:pt x="142" y="58"/>
                  </a:cubicBezTo>
                  <a:cubicBezTo>
                    <a:pt x="142" y="58"/>
                    <a:pt x="165" y="66"/>
                    <a:pt x="186" y="113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211" y="66"/>
                    <a:pt x="234" y="58"/>
                    <a:pt x="234" y="58"/>
                  </a:cubicBezTo>
                  <a:cubicBezTo>
                    <a:pt x="264" y="44"/>
                    <a:pt x="305" y="59"/>
                    <a:pt x="305" y="59"/>
                  </a:cubicBezTo>
                  <a:cubicBezTo>
                    <a:pt x="300" y="68"/>
                    <a:pt x="293" y="66"/>
                    <a:pt x="293" y="66"/>
                  </a:cubicBezTo>
                  <a:cubicBezTo>
                    <a:pt x="310" y="75"/>
                    <a:pt x="311" y="111"/>
                    <a:pt x="311" y="111"/>
                  </a:cubicBezTo>
                  <a:cubicBezTo>
                    <a:pt x="307" y="161"/>
                    <a:pt x="265" y="157"/>
                    <a:pt x="265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1677" y="3172"/>
              <a:ext cx="85" cy="8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31 w 56"/>
                <a:gd name="T11" fmla="*/ 37 h 56"/>
                <a:gd name="T12" fmla="*/ 18 w 56"/>
                <a:gd name="T13" fmla="*/ 24 h 56"/>
                <a:gd name="T14" fmla="*/ 31 w 56"/>
                <a:gd name="T15" fmla="*/ 11 h 56"/>
                <a:gd name="T16" fmla="*/ 44 w 56"/>
                <a:gd name="T17" fmla="*/ 24 h 56"/>
                <a:gd name="T18" fmla="*/ 31 w 56"/>
                <a:gd name="T19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44" y="56"/>
                    <a:pt x="56" y="4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  <a:moveTo>
                    <a:pt x="31" y="37"/>
                  </a:moveTo>
                  <a:cubicBezTo>
                    <a:pt x="24" y="37"/>
                    <a:pt x="18" y="32"/>
                    <a:pt x="18" y="24"/>
                  </a:cubicBezTo>
                  <a:cubicBezTo>
                    <a:pt x="18" y="17"/>
                    <a:pt x="24" y="11"/>
                    <a:pt x="31" y="11"/>
                  </a:cubicBezTo>
                  <a:cubicBezTo>
                    <a:pt x="38" y="11"/>
                    <a:pt x="44" y="17"/>
                    <a:pt x="44" y="24"/>
                  </a:cubicBezTo>
                  <a:cubicBezTo>
                    <a:pt x="44" y="32"/>
                    <a:pt x="38" y="37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1869" y="3172"/>
              <a:ext cx="85" cy="8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5 w 56"/>
                <a:gd name="T11" fmla="*/ 37 h 56"/>
                <a:gd name="T12" fmla="*/ 12 w 56"/>
                <a:gd name="T13" fmla="*/ 24 h 56"/>
                <a:gd name="T14" fmla="*/ 25 w 56"/>
                <a:gd name="T15" fmla="*/ 11 h 56"/>
                <a:gd name="T16" fmla="*/ 38 w 56"/>
                <a:gd name="T17" fmla="*/ 24 h 56"/>
                <a:gd name="T18" fmla="*/ 25 w 56"/>
                <a:gd name="T19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5" y="37"/>
                  </a:moveTo>
                  <a:cubicBezTo>
                    <a:pt x="18" y="37"/>
                    <a:pt x="12" y="32"/>
                    <a:pt x="12" y="24"/>
                  </a:cubicBezTo>
                  <a:cubicBezTo>
                    <a:pt x="12" y="17"/>
                    <a:pt x="18" y="11"/>
                    <a:pt x="25" y="11"/>
                  </a:cubicBezTo>
                  <a:cubicBezTo>
                    <a:pt x="32" y="11"/>
                    <a:pt x="38" y="17"/>
                    <a:pt x="38" y="24"/>
                  </a:cubicBezTo>
                  <a:cubicBezTo>
                    <a:pt x="38" y="32"/>
                    <a:pt x="32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54"/>
            <p:cNvSpPr>
              <a:spLocks noChangeShapeType="1"/>
            </p:cNvSpPr>
            <p:nvPr/>
          </p:nvSpPr>
          <p:spPr bwMode="auto">
            <a:xfrm>
              <a:off x="4519" y="347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>
              <a:off x="4519" y="347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4421" y="3097"/>
              <a:ext cx="690" cy="504"/>
            </a:xfrm>
            <a:custGeom>
              <a:avLst/>
              <a:gdLst>
                <a:gd name="T0" fmla="*/ 412 w 452"/>
                <a:gd name="T1" fmla="*/ 114 h 330"/>
                <a:gd name="T2" fmla="*/ 412 w 452"/>
                <a:gd name="T3" fmla="*/ 113 h 330"/>
                <a:gd name="T4" fmla="*/ 410 w 452"/>
                <a:gd name="T5" fmla="*/ 111 h 330"/>
                <a:gd name="T6" fmla="*/ 425 w 452"/>
                <a:gd name="T7" fmla="*/ 49 h 330"/>
                <a:gd name="T8" fmla="*/ 452 w 452"/>
                <a:gd name="T9" fmla="*/ 0 h 330"/>
                <a:gd name="T10" fmla="*/ 403 w 452"/>
                <a:gd name="T11" fmla="*/ 27 h 330"/>
                <a:gd name="T12" fmla="*/ 347 w 452"/>
                <a:gd name="T13" fmla="*/ 41 h 330"/>
                <a:gd name="T14" fmla="*/ 341 w 452"/>
                <a:gd name="T15" fmla="*/ 40 h 330"/>
                <a:gd name="T16" fmla="*/ 340 w 452"/>
                <a:gd name="T17" fmla="*/ 40 h 330"/>
                <a:gd name="T18" fmla="*/ 127 w 452"/>
                <a:gd name="T19" fmla="*/ 40 h 330"/>
                <a:gd name="T20" fmla="*/ 127 w 452"/>
                <a:gd name="T21" fmla="*/ 40 h 330"/>
                <a:gd name="T22" fmla="*/ 123 w 452"/>
                <a:gd name="T23" fmla="*/ 40 h 330"/>
                <a:gd name="T24" fmla="*/ 40 w 452"/>
                <a:gd name="T25" fmla="*/ 27 h 330"/>
                <a:gd name="T26" fmla="*/ 0 w 452"/>
                <a:gd name="T27" fmla="*/ 11 h 330"/>
                <a:gd name="T28" fmla="*/ 19 w 452"/>
                <a:gd name="T29" fmla="*/ 50 h 330"/>
                <a:gd name="T30" fmla="*/ 29 w 452"/>
                <a:gd name="T31" fmla="*/ 125 h 330"/>
                <a:gd name="T32" fmla="*/ 15 w 452"/>
                <a:gd name="T33" fmla="*/ 182 h 330"/>
                <a:gd name="T34" fmla="*/ 15 w 452"/>
                <a:gd name="T35" fmla="*/ 183 h 330"/>
                <a:gd name="T36" fmla="*/ 36 w 452"/>
                <a:gd name="T37" fmla="*/ 265 h 330"/>
                <a:gd name="T38" fmla="*/ 87 w 452"/>
                <a:gd name="T39" fmla="*/ 298 h 330"/>
                <a:gd name="T40" fmla="*/ 221 w 452"/>
                <a:gd name="T41" fmla="*/ 330 h 330"/>
                <a:gd name="T42" fmla="*/ 221 w 452"/>
                <a:gd name="T43" fmla="*/ 330 h 330"/>
                <a:gd name="T44" fmla="*/ 398 w 452"/>
                <a:gd name="T45" fmla="*/ 275 h 330"/>
                <a:gd name="T46" fmla="*/ 400 w 452"/>
                <a:gd name="T47" fmla="*/ 275 h 330"/>
                <a:gd name="T48" fmla="*/ 403 w 452"/>
                <a:gd name="T49" fmla="*/ 272 h 330"/>
                <a:gd name="T50" fmla="*/ 428 w 452"/>
                <a:gd name="T51" fmla="*/ 227 h 330"/>
                <a:gd name="T52" fmla="*/ 429 w 452"/>
                <a:gd name="T53" fmla="*/ 176 h 330"/>
                <a:gd name="T54" fmla="*/ 412 w 452"/>
                <a:gd name="T55" fmla="*/ 114 h 330"/>
                <a:gd name="T56" fmla="*/ 58 w 452"/>
                <a:gd name="T57" fmla="*/ 239 h 330"/>
                <a:gd name="T58" fmla="*/ 48 w 452"/>
                <a:gd name="T59" fmla="*/ 188 h 330"/>
                <a:gd name="T60" fmla="*/ 61 w 452"/>
                <a:gd name="T61" fmla="*/ 133 h 330"/>
                <a:gd name="T62" fmla="*/ 61 w 452"/>
                <a:gd name="T63" fmla="*/ 132 h 330"/>
                <a:gd name="T64" fmla="*/ 60 w 452"/>
                <a:gd name="T65" fmla="*/ 67 h 330"/>
                <a:gd name="T66" fmla="*/ 127 w 452"/>
                <a:gd name="T67" fmla="*/ 74 h 330"/>
                <a:gd name="T68" fmla="*/ 338 w 452"/>
                <a:gd name="T69" fmla="*/ 74 h 330"/>
                <a:gd name="T70" fmla="*/ 347 w 452"/>
                <a:gd name="T71" fmla="*/ 74 h 330"/>
                <a:gd name="T72" fmla="*/ 381 w 452"/>
                <a:gd name="T73" fmla="*/ 70 h 330"/>
                <a:gd name="T74" fmla="*/ 382 w 452"/>
                <a:gd name="T75" fmla="*/ 128 h 330"/>
                <a:gd name="T76" fmla="*/ 382 w 452"/>
                <a:gd name="T77" fmla="*/ 246 h 330"/>
                <a:gd name="T78" fmla="*/ 221 w 452"/>
                <a:gd name="T79" fmla="*/ 296 h 330"/>
                <a:gd name="T80" fmla="*/ 103 w 452"/>
                <a:gd name="T81" fmla="*/ 268 h 330"/>
                <a:gd name="T82" fmla="*/ 58 w 452"/>
                <a:gd name="T83" fmla="*/ 240 h 330"/>
                <a:gd name="T84" fmla="*/ 58 w 452"/>
                <a:gd name="T85" fmla="*/ 23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2" h="330">
                  <a:moveTo>
                    <a:pt x="412" y="114"/>
                  </a:moveTo>
                  <a:cubicBezTo>
                    <a:pt x="412" y="113"/>
                    <a:pt x="412" y="113"/>
                    <a:pt x="412" y="113"/>
                  </a:cubicBezTo>
                  <a:cubicBezTo>
                    <a:pt x="410" y="111"/>
                    <a:pt x="410" y="111"/>
                    <a:pt x="410" y="111"/>
                  </a:cubicBezTo>
                  <a:cubicBezTo>
                    <a:pt x="405" y="104"/>
                    <a:pt x="412" y="74"/>
                    <a:pt x="425" y="49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381" y="39"/>
                    <a:pt x="359" y="41"/>
                    <a:pt x="347" y="41"/>
                  </a:cubicBezTo>
                  <a:cubicBezTo>
                    <a:pt x="343" y="41"/>
                    <a:pt x="341" y="40"/>
                    <a:pt x="341" y="40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6" y="40"/>
                    <a:pt x="124" y="40"/>
                    <a:pt x="123" y="40"/>
                  </a:cubicBezTo>
                  <a:cubicBezTo>
                    <a:pt x="75" y="40"/>
                    <a:pt x="41" y="27"/>
                    <a:pt x="40" y="2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36" y="83"/>
                    <a:pt x="29" y="121"/>
                    <a:pt x="29" y="125"/>
                  </a:cubicBezTo>
                  <a:cubicBezTo>
                    <a:pt x="21" y="151"/>
                    <a:pt x="16" y="181"/>
                    <a:pt x="15" y="182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8" y="233"/>
                    <a:pt x="25" y="256"/>
                    <a:pt x="36" y="265"/>
                  </a:cubicBezTo>
                  <a:cubicBezTo>
                    <a:pt x="38" y="267"/>
                    <a:pt x="57" y="282"/>
                    <a:pt x="87" y="298"/>
                  </a:cubicBezTo>
                  <a:cubicBezTo>
                    <a:pt x="116" y="312"/>
                    <a:pt x="163" y="330"/>
                    <a:pt x="221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81" y="330"/>
                    <a:pt x="340" y="311"/>
                    <a:pt x="398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3" y="272"/>
                    <a:pt x="403" y="272"/>
                    <a:pt x="403" y="272"/>
                  </a:cubicBezTo>
                  <a:cubicBezTo>
                    <a:pt x="416" y="261"/>
                    <a:pt x="424" y="246"/>
                    <a:pt x="428" y="227"/>
                  </a:cubicBezTo>
                  <a:cubicBezTo>
                    <a:pt x="431" y="212"/>
                    <a:pt x="431" y="195"/>
                    <a:pt x="429" y="176"/>
                  </a:cubicBezTo>
                  <a:cubicBezTo>
                    <a:pt x="424" y="144"/>
                    <a:pt x="414" y="117"/>
                    <a:pt x="412" y="114"/>
                  </a:cubicBezTo>
                  <a:close/>
                  <a:moveTo>
                    <a:pt x="58" y="239"/>
                  </a:moveTo>
                  <a:cubicBezTo>
                    <a:pt x="54" y="237"/>
                    <a:pt x="43" y="224"/>
                    <a:pt x="48" y="188"/>
                  </a:cubicBezTo>
                  <a:cubicBezTo>
                    <a:pt x="49" y="184"/>
                    <a:pt x="54" y="157"/>
                    <a:pt x="61" y="133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68" y="102"/>
                    <a:pt x="60" y="67"/>
                  </a:cubicBezTo>
                  <a:cubicBezTo>
                    <a:pt x="77" y="71"/>
                    <a:pt x="100" y="74"/>
                    <a:pt x="127" y="74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40" y="74"/>
                    <a:pt x="343" y="74"/>
                    <a:pt x="347" y="74"/>
                  </a:cubicBezTo>
                  <a:cubicBezTo>
                    <a:pt x="356" y="74"/>
                    <a:pt x="367" y="73"/>
                    <a:pt x="381" y="70"/>
                  </a:cubicBezTo>
                  <a:cubicBezTo>
                    <a:pt x="373" y="95"/>
                    <a:pt x="374" y="115"/>
                    <a:pt x="382" y="128"/>
                  </a:cubicBezTo>
                  <a:cubicBezTo>
                    <a:pt x="395" y="161"/>
                    <a:pt x="408" y="221"/>
                    <a:pt x="382" y="246"/>
                  </a:cubicBezTo>
                  <a:cubicBezTo>
                    <a:pt x="329" y="279"/>
                    <a:pt x="275" y="296"/>
                    <a:pt x="221" y="296"/>
                  </a:cubicBezTo>
                  <a:cubicBezTo>
                    <a:pt x="170" y="296"/>
                    <a:pt x="129" y="281"/>
                    <a:pt x="103" y="268"/>
                  </a:cubicBezTo>
                  <a:cubicBezTo>
                    <a:pt x="75" y="254"/>
                    <a:pt x="58" y="240"/>
                    <a:pt x="58" y="240"/>
                  </a:cubicBezTo>
                  <a:lnTo>
                    <a:pt x="58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4637" y="3331"/>
              <a:ext cx="45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550" y="3254"/>
              <a:ext cx="428" cy="271"/>
            </a:xfrm>
            <a:custGeom>
              <a:avLst/>
              <a:gdLst>
                <a:gd name="T0" fmla="*/ 261 w 281"/>
                <a:gd name="T1" fmla="*/ 25 h 177"/>
                <a:gd name="T2" fmla="*/ 274 w 281"/>
                <a:gd name="T3" fmla="*/ 18 h 177"/>
                <a:gd name="T4" fmla="*/ 194 w 281"/>
                <a:gd name="T5" fmla="*/ 16 h 177"/>
                <a:gd name="T6" fmla="*/ 143 w 281"/>
                <a:gd name="T7" fmla="*/ 79 h 177"/>
                <a:gd name="T8" fmla="*/ 141 w 281"/>
                <a:gd name="T9" fmla="*/ 79 h 177"/>
                <a:gd name="T10" fmla="*/ 141 w 281"/>
                <a:gd name="T11" fmla="*/ 79 h 177"/>
                <a:gd name="T12" fmla="*/ 138 w 281"/>
                <a:gd name="T13" fmla="*/ 79 h 177"/>
                <a:gd name="T14" fmla="*/ 88 w 281"/>
                <a:gd name="T15" fmla="*/ 16 h 177"/>
                <a:gd name="T16" fmla="*/ 7 w 281"/>
                <a:gd name="T17" fmla="*/ 18 h 177"/>
                <a:gd name="T18" fmla="*/ 20 w 281"/>
                <a:gd name="T19" fmla="*/ 25 h 177"/>
                <a:gd name="T20" fmla="*/ 0 w 281"/>
                <a:gd name="T21" fmla="*/ 77 h 177"/>
                <a:gd name="T22" fmla="*/ 52 w 281"/>
                <a:gd name="T23" fmla="*/ 129 h 177"/>
                <a:gd name="T24" fmla="*/ 127 w 281"/>
                <a:gd name="T25" fmla="*/ 95 h 177"/>
                <a:gd name="T26" fmla="*/ 139 w 281"/>
                <a:gd name="T27" fmla="*/ 177 h 177"/>
                <a:gd name="T28" fmla="*/ 154 w 281"/>
                <a:gd name="T29" fmla="*/ 95 h 177"/>
                <a:gd name="T30" fmla="*/ 229 w 281"/>
                <a:gd name="T31" fmla="*/ 130 h 177"/>
                <a:gd name="T32" fmla="*/ 281 w 281"/>
                <a:gd name="T33" fmla="*/ 77 h 177"/>
                <a:gd name="T34" fmla="*/ 261 w 281"/>
                <a:gd name="T35" fmla="*/ 25 h 177"/>
                <a:gd name="T36" fmla="*/ 69 w 281"/>
                <a:gd name="T37" fmla="*/ 101 h 177"/>
                <a:gd name="T38" fmla="*/ 37 w 281"/>
                <a:gd name="T39" fmla="*/ 69 h 177"/>
                <a:gd name="T40" fmla="*/ 69 w 281"/>
                <a:gd name="T41" fmla="*/ 37 h 177"/>
                <a:gd name="T42" fmla="*/ 101 w 281"/>
                <a:gd name="T43" fmla="*/ 69 h 177"/>
                <a:gd name="T44" fmla="*/ 69 w 281"/>
                <a:gd name="T45" fmla="*/ 101 h 177"/>
                <a:gd name="T46" fmla="*/ 213 w 281"/>
                <a:gd name="T47" fmla="*/ 101 h 177"/>
                <a:gd name="T48" fmla="*/ 180 w 281"/>
                <a:gd name="T49" fmla="*/ 69 h 177"/>
                <a:gd name="T50" fmla="*/ 213 w 281"/>
                <a:gd name="T51" fmla="*/ 37 h 177"/>
                <a:gd name="T52" fmla="*/ 245 w 281"/>
                <a:gd name="T53" fmla="*/ 69 h 177"/>
                <a:gd name="T54" fmla="*/ 213 w 281"/>
                <a:gd name="T55" fmla="*/ 10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1" h="177">
                  <a:moveTo>
                    <a:pt x="261" y="25"/>
                  </a:moveTo>
                  <a:cubicBezTo>
                    <a:pt x="261" y="25"/>
                    <a:pt x="269" y="28"/>
                    <a:pt x="274" y="18"/>
                  </a:cubicBezTo>
                  <a:cubicBezTo>
                    <a:pt x="274" y="18"/>
                    <a:pt x="228" y="0"/>
                    <a:pt x="194" y="16"/>
                  </a:cubicBezTo>
                  <a:cubicBezTo>
                    <a:pt x="194" y="16"/>
                    <a:pt x="167" y="26"/>
                    <a:pt x="143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14" y="26"/>
                    <a:pt x="88" y="16"/>
                    <a:pt x="88" y="16"/>
                  </a:cubicBezTo>
                  <a:cubicBezTo>
                    <a:pt x="53" y="0"/>
                    <a:pt x="7" y="18"/>
                    <a:pt x="7" y="18"/>
                  </a:cubicBezTo>
                  <a:cubicBezTo>
                    <a:pt x="12" y="27"/>
                    <a:pt x="20" y="25"/>
                    <a:pt x="20" y="25"/>
                  </a:cubicBezTo>
                  <a:cubicBezTo>
                    <a:pt x="1" y="35"/>
                    <a:pt x="0" y="77"/>
                    <a:pt x="0" y="77"/>
                  </a:cubicBezTo>
                  <a:cubicBezTo>
                    <a:pt x="5" y="134"/>
                    <a:pt x="52" y="129"/>
                    <a:pt x="52" y="129"/>
                  </a:cubicBezTo>
                  <a:cubicBezTo>
                    <a:pt x="97" y="128"/>
                    <a:pt x="127" y="95"/>
                    <a:pt x="127" y="95"/>
                  </a:cubicBezTo>
                  <a:cubicBezTo>
                    <a:pt x="127" y="95"/>
                    <a:pt x="139" y="133"/>
                    <a:pt x="139" y="177"/>
                  </a:cubicBezTo>
                  <a:cubicBezTo>
                    <a:pt x="139" y="177"/>
                    <a:pt x="145" y="113"/>
                    <a:pt x="154" y="95"/>
                  </a:cubicBezTo>
                  <a:cubicBezTo>
                    <a:pt x="156" y="98"/>
                    <a:pt x="186" y="128"/>
                    <a:pt x="229" y="130"/>
                  </a:cubicBezTo>
                  <a:cubicBezTo>
                    <a:pt x="229" y="130"/>
                    <a:pt x="276" y="134"/>
                    <a:pt x="281" y="77"/>
                  </a:cubicBezTo>
                  <a:cubicBezTo>
                    <a:pt x="281" y="77"/>
                    <a:pt x="281" y="36"/>
                    <a:pt x="261" y="25"/>
                  </a:cubicBezTo>
                  <a:close/>
                  <a:moveTo>
                    <a:pt x="69" y="101"/>
                  </a:moveTo>
                  <a:cubicBezTo>
                    <a:pt x="51" y="101"/>
                    <a:pt x="37" y="87"/>
                    <a:pt x="37" y="69"/>
                  </a:cubicBezTo>
                  <a:cubicBezTo>
                    <a:pt x="37" y="51"/>
                    <a:pt x="51" y="37"/>
                    <a:pt x="69" y="37"/>
                  </a:cubicBezTo>
                  <a:cubicBezTo>
                    <a:pt x="87" y="37"/>
                    <a:pt x="101" y="51"/>
                    <a:pt x="101" y="69"/>
                  </a:cubicBezTo>
                  <a:cubicBezTo>
                    <a:pt x="101" y="87"/>
                    <a:pt x="87" y="101"/>
                    <a:pt x="69" y="101"/>
                  </a:cubicBezTo>
                  <a:close/>
                  <a:moveTo>
                    <a:pt x="213" y="101"/>
                  </a:moveTo>
                  <a:cubicBezTo>
                    <a:pt x="195" y="101"/>
                    <a:pt x="180" y="87"/>
                    <a:pt x="180" y="69"/>
                  </a:cubicBezTo>
                  <a:cubicBezTo>
                    <a:pt x="180" y="51"/>
                    <a:pt x="195" y="37"/>
                    <a:pt x="213" y="37"/>
                  </a:cubicBezTo>
                  <a:cubicBezTo>
                    <a:pt x="230" y="37"/>
                    <a:pt x="245" y="51"/>
                    <a:pt x="245" y="69"/>
                  </a:cubicBezTo>
                  <a:cubicBezTo>
                    <a:pt x="245" y="87"/>
                    <a:pt x="230" y="101"/>
                    <a:pt x="21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4847" y="3331"/>
              <a:ext cx="44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 noEditPoints="1"/>
            </p:cNvSpPr>
            <p:nvPr/>
          </p:nvSpPr>
          <p:spPr bwMode="auto">
            <a:xfrm>
              <a:off x="3410" y="3160"/>
              <a:ext cx="630" cy="502"/>
            </a:xfrm>
            <a:custGeom>
              <a:avLst/>
              <a:gdLst>
                <a:gd name="T0" fmla="*/ 390 w 413"/>
                <a:gd name="T1" fmla="*/ 0 h 329"/>
                <a:gd name="T2" fmla="*/ 22 w 413"/>
                <a:gd name="T3" fmla="*/ 0 h 329"/>
                <a:gd name="T4" fmla="*/ 0 w 413"/>
                <a:gd name="T5" fmla="*/ 23 h 329"/>
                <a:gd name="T6" fmla="*/ 0 w 413"/>
                <a:gd name="T7" fmla="*/ 307 h 329"/>
                <a:gd name="T8" fmla="*/ 22 w 413"/>
                <a:gd name="T9" fmla="*/ 329 h 329"/>
                <a:gd name="T10" fmla="*/ 390 w 413"/>
                <a:gd name="T11" fmla="*/ 329 h 329"/>
                <a:gd name="T12" fmla="*/ 413 w 413"/>
                <a:gd name="T13" fmla="*/ 307 h 329"/>
                <a:gd name="T14" fmla="*/ 413 w 413"/>
                <a:gd name="T15" fmla="*/ 23 h 329"/>
                <a:gd name="T16" fmla="*/ 390 w 413"/>
                <a:gd name="T17" fmla="*/ 0 h 329"/>
                <a:gd name="T18" fmla="*/ 383 w 413"/>
                <a:gd name="T19" fmla="*/ 30 h 329"/>
                <a:gd name="T20" fmla="*/ 383 w 413"/>
                <a:gd name="T21" fmla="*/ 299 h 329"/>
                <a:gd name="T22" fmla="*/ 30 w 413"/>
                <a:gd name="T23" fmla="*/ 299 h 329"/>
                <a:gd name="T24" fmla="*/ 30 w 413"/>
                <a:gd name="T25" fmla="*/ 30 h 329"/>
                <a:gd name="T26" fmla="*/ 383 w 413"/>
                <a:gd name="T27" fmla="*/ 3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329">
                  <a:moveTo>
                    <a:pt x="39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9"/>
                    <a:pt x="10" y="329"/>
                    <a:pt x="22" y="329"/>
                  </a:cubicBezTo>
                  <a:cubicBezTo>
                    <a:pt x="390" y="329"/>
                    <a:pt x="390" y="329"/>
                    <a:pt x="390" y="329"/>
                  </a:cubicBezTo>
                  <a:cubicBezTo>
                    <a:pt x="403" y="329"/>
                    <a:pt x="413" y="319"/>
                    <a:pt x="413" y="307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3" y="10"/>
                    <a:pt x="403" y="0"/>
                    <a:pt x="390" y="0"/>
                  </a:cubicBezTo>
                  <a:close/>
                  <a:moveTo>
                    <a:pt x="383" y="30"/>
                  </a:moveTo>
                  <a:cubicBezTo>
                    <a:pt x="383" y="299"/>
                    <a:pt x="383" y="299"/>
                    <a:pt x="383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30" y="30"/>
                    <a:pt x="30" y="30"/>
                    <a:pt x="30" y="30"/>
                  </a:cubicBezTo>
                  <a:lnTo>
                    <a:pt x="38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3805" y="3221"/>
              <a:ext cx="142" cy="186"/>
            </a:xfrm>
            <a:custGeom>
              <a:avLst/>
              <a:gdLst>
                <a:gd name="T0" fmla="*/ 90 w 93"/>
                <a:gd name="T1" fmla="*/ 42 h 122"/>
                <a:gd name="T2" fmla="*/ 87 w 93"/>
                <a:gd name="T3" fmla="*/ 39 h 122"/>
                <a:gd name="T4" fmla="*/ 89 w 93"/>
                <a:gd name="T5" fmla="*/ 35 h 122"/>
                <a:gd name="T6" fmla="*/ 85 w 93"/>
                <a:gd name="T7" fmla="*/ 26 h 122"/>
                <a:gd name="T8" fmla="*/ 80 w 93"/>
                <a:gd name="T9" fmla="*/ 24 h 122"/>
                <a:gd name="T10" fmla="*/ 80 w 93"/>
                <a:gd name="T11" fmla="*/ 19 h 122"/>
                <a:gd name="T12" fmla="*/ 74 w 93"/>
                <a:gd name="T13" fmla="*/ 13 h 122"/>
                <a:gd name="T14" fmla="*/ 69 w 93"/>
                <a:gd name="T15" fmla="*/ 13 h 122"/>
                <a:gd name="T16" fmla="*/ 68 w 93"/>
                <a:gd name="T17" fmla="*/ 8 h 122"/>
                <a:gd name="T18" fmla="*/ 59 w 93"/>
                <a:gd name="T19" fmla="*/ 5 h 122"/>
                <a:gd name="T20" fmla="*/ 54 w 93"/>
                <a:gd name="T21" fmla="*/ 7 h 122"/>
                <a:gd name="T22" fmla="*/ 51 w 93"/>
                <a:gd name="T23" fmla="*/ 3 h 122"/>
                <a:gd name="T24" fmla="*/ 42 w 93"/>
                <a:gd name="T25" fmla="*/ 3 h 122"/>
                <a:gd name="T26" fmla="*/ 38 w 93"/>
                <a:gd name="T27" fmla="*/ 6 h 122"/>
                <a:gd name="T28" fmla="*/ 34 w 93"/>
                <a:gd name="T29" fmla="*/ 4 h 122"/>
                <a:gd name="T30" fmla="*/ 26 w 93"/>
                <a:gd name="T31" fmla="*/ 8 h 122"/>
                <a:gd name="T32" fmla="*/ 23 w 93"/>
                <a:gd name="T33" fmla="*/ 13 h 122"/>
                <a:gd name="T34" fmla="*/ 18 w 93"/>
                <a:gd name="T35" fmla="*/ 13 h 122"/>
                <a:gd name="T36" fmla="*/ 12 w 93"/>
                <a:gd name="T37" fmla="*/ 19 h 122"/>
                <a:gd name="T38" fmla="*/ 12 w 93"/>
                <a:gd name="T39" fmla="*/ 24 h 122"/>
                <a:gd name="T40" fmla="*/ 7 w 93"/>
                <a:gd name="T41" fmla="*/ 25 h 122"/>
                <a:gd name="T42" fmla="*/ 4 w 93"/>
                <a:gd name="T43" fmla="*/ 34 h 122"/>
                <a:gd name="T44" fmla="*/ 6 w 93"/>
                <a:gd name="T45" fmla="*/ 39 h 122"/>
                <a:gd name="T46" fmla="*/ 2 w 93"/>
                <a:gd name="T47" fmla="*/ 42 h 122"/>
                <a:gd name="T48" fmla="*/ 2 w 93"/>
                <a:gd name="T49" fmla="*/ 51 h 122"/>
                <a:gd name="T50" fmla="*/ 5 w 93"/>
                <a:gd name="T51" fmla="*/ 55 h 122"/>
                <a:gd name="T52" fmla="*/ 4 w 93"/>
                <a:gd name="T53" fmla="*/ 59 h 122"/>
                <a:gd name="T54" fmla="*/ 7 w 93"/>
                <a:gd name="T55" fmla="*/ 67 h 122"/>
                <a:gd name="T56" fmla="*/ 12 w 93"/>
                <a:gd name="T57" fmla="*/ 70 h 122"/>
                <a:gd name="T58" fmla="*/ 12 w 93"/>
                <a:gd name="T59" fmla="*/ 75 h 122"/>
                <a:gd name="T60" fmla="*/ 18 w 93"/>
                <a:gd name="T61" fmla="*/ 81 h 122"/>
                <a:gd name="T62" fmla="*/ 23 w 93"/>
                <a:gd name="T63" fmla="*/ 81 h 122"/>
                <a:gd name="T64" fmla="*/ 24 w 93"/>
                <a:gd name="T65" fmla="*/ 83 h 122"/>
                <a:gd name="T66" fmla="*/ 15 w 93"/>
                <a:gd name="T67" fmla="*/ 109 h 122"/>
                <a:gd name="T68" fmla="*/ 28 w 93"/>
                <a:gd name="T69" fmla="*/ 108 h 122"/>
                <a:gd name="T70" fmla="*/ 35 w 93"/>
                <a:gd name="T71" fmla="*/ 122 h 122"/>
                <a:gd name="T72" fmla="*/ 45 w 93"/>
                <a:gd name="T73" fmla="*/ 93 h 122"/>
                <a:gd name="T74" fmla="*/ 49 w 93"/>
                <a:gd name="T75" fmla="*/ 92 h 122"/>
                <a:gd name="T76" fmla="*/ 58 w 93"/>
                <a:gd name="T77" fmla="*/ 122 h 122"/>
                <a:gd name="T78" fmla="*/ 65 w 93"/>
                <a:gd name="T79" fmla="*/ 108 h 122"/>
                <a:gd name="T80" fmla="*/ 79 w 93"/>
                <a:gd name="T81" fmla="*/ 109 h 122"/>
                <a:gd name="T82" fmla="*/ 70 w 93"/>
                <a:gd name="T83" fmla="*/ 81 h 122"/>
                <a:gd name="T84" fmla="*/ 74 w 93"/>
                <a:gd name="T85" fmla="*/ 81 h 122"/>
                <a:gd name="T86" fmla="*/ 80 w 93"/>
                <a:gd name="T87" fmla="*/ 75 h 122"/>
                <a:gd name="T88" fmla="*/ 80 w 93"/>
                <a:gd name="T89" fmla="*/ 70 h 122"/>
                <a:gd name="T90" fmla="*/ 85 w 93"/>
                <a:gd name="T91" fmla="*/ 68 h 122"/>
                <a:gd name="T92" fmla="*/ 88 w 93"/>
                <a:gd name="T93" fmla="*/ 60 h 122"/>
                <a:gd name="T94" fmla="*/ 86 w 93"/>
                <a:gd name="T95" fmla="*/ 55 h 122"/>
                <a:gd name="T96" fmla="*/ 90 w 93"/>
                <a:gd name="T97" fmla="*/ 51 h 122"/>
                <a:gd name="T98" fmla="*/ 90 w 93"/>
                <a:gd name="T99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22">
                  <a:moveTo>
                    <a:pt x="90" y="42"/>
                  </a:moveTo>
                  <a:cubicBezTo>
                    <a:pt x="87" y="39"/>
                    <a:pt x="87" y="39"/>
                    <a:pt x="87" y="39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2"/>
                    <a:pt x="88" y="28"/>
                    <a:pt x="85" y="26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77" y="13"/>
                    <a:pt x="74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5"/>
                    <a:pt x="62" y="3"/>
                    <a:pt x="59" y="5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8" y="0"/>
                    <a:pt x="44" y="0"/>
                    <a:pt x="42" y="3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1" y="3"/>
                    <a:pt x="27" y="5"/>
                    <a:pt x="26" y="8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6"/>
                    <a:pt x="12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7"/>
                    <a:pt x="3" y="31"/>
                    <a:pt x="4" y="34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5"/>
                    <a:pt x="0" y="49"/>
                    <a:pt x="2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2"/>
                    <a:pt x="4" y="66"/>
                    <a:pt x="7" y="67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8"/>
                    <a:pt x="15" y="81"/>
                    <a:pt x="1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7" y="93"/>
                    <a:pt x="49" y="9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7" y="81"/>
                    <a:pt x="80" y="78"/>
                    <a:pt x="80" y="75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8" y="67"/>
                    <a:pt x="90" y="63"/>
                    <a:pt x="88" y="6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3" y="49"/>
                    <a:pt x="93" y="45"/>
                    <a:pt x="9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3790" y="3569"/>
              <a:ext cx="146" cy="18"/>
            </a:xfrm>
            <a:custGeom>
              <a:avLst/>
              <a:gdLst>
                <a:gd name="T0" fmla="*/ 96 w 96"/>
                <a:gd name="T1" fmla="*/ 6 h 12"/>
                <a:gd name="T2" fmla="*/ 93 w 96"/>
                <a:gd name="T3" fmla="*/ 12 h 12"/>
                <a:gd name="T4" fmla="*/ 2 w 96"/>
                <a:gd name="T5" fmla="*/ 12 h 12"/>
                <a:gd name="T6" fmla="*/ 0 w 96"/>
                <a:gd name="T7" fmla="*/ 6 h 12"/>
                <a:gd name="T8" fmla="*/ 0 w 96"/>
                <a:gd name="T9" fmla="*/ 6 h 12"/>
                <a:gd name="T10" fmla="*/ 2 w 96"/>
                <a:gd name="T11" fmla="*/ 0 h 12"/>
                <a:gd name="T12" fmla="*/ 93 w 96"/>
                <a:gd name="T13" fmla="*/ 0 h 12"/>
                <a:gd name="T14" fmla="*/ 96 w 96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2">
                  <a:moveTo>
                    <a:pt x="96" y="6"/>
                  </a:moveTo>
                  <a:cubicBezTo>
                    <a:pt x="96" y="9"/>
                    <a:pt x="95" y="12"/>
                    <a:pt x="9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1" y="0"/>
                    <a:pt x="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6" y="3"/>
                    <a:pt x="9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505" y="3517"/>
              <a:ext cx="440" cy="18"/>
            </a:xfrm>
            <a:custGeom>
              <a:avLst/>
              <a:gdLst>
                <a:gd name="T0" fmla="*/ 289 w 289"/>
                <a:gd name="T1" fmla="*/ 6 h 12"/>
                <a:gd name="T2" fmla="*/ 281 w 289"/>
                <a:gd name="T3" fmla="*/ 12 h 12"/>
                <a:gd name="T4" fmla="*/ 8 w 289"/>
                <a:gd name="T5" fmla="*/ 12 h 12"/>
                <a:gd name="T6" fmla="*/ 0 w 289"/>
                <a:gd name="T7" fmla="*/ 6 h 12"/>
                <a:gd name="T8" fmla="*/ 0 w 289"/>
                <a:gd name="T9" fmla="*/ 6 h 12"/>
                <a:gd name="T10" fmla="*/ 8 w 289"/>
                <a:gd name="T11" fmla="*/ 0 h 12"/>
                <a:gd name="T12" fmla="*/ 281 w 289"/>
                <a:gd name="T13" fmla="*/ 0 h 12"/>
                <a:gd name="T14" fmla="*/ 289 w 289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2">
                  <a:moveTo>
                    <a:pt x="289" y="6"/>
                  </a:moveTo>
                  <a:cubicBezTo>
                    <a:pt x="289" y="9"/>
                    <a:pt x="285" y="12"/>
                    <a:pt x="281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3"/>
                    <a:pt x="28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505" y="3471"/>
              <a:ext cx="440" cy="17"/>
            </a:xfrm>
            <a:custGeom>
              <a:avLst/>
              <a:gdLst>
                <a:gd name="T0" fmla="*/ 289 w 289"/>
                <a:gd name="T1" fmla="*/ 5 h 11"/>
                <a:gd name="T2" fmla="*/ 281 w 289"/>
                <a:gd name="T3" fmla="*/ 11 h 11"/>
                <a:gd name="T4" fmla="*/ 8 w 289"/>
                <a:gd name="T5" fmla="*/ 11 h 11"/>
                <a:gd name="T6" fmla="*/ 0 w 289"/>
                <a:gd name="T7" fmla="*/ 5 h 11"/>
                <a:gd name="T8" fmla="*/ 0 w 289"/>
                <a:gd name="T9" fmla="*/ 5 h 11"/>
                <a:gd name="T10" fmla="*/ 8 w 289"/>
                <a:gd name="T11" fmla="*/ 0 h 11"/>
                <a:gd name="T12" fmla="*/ 281 w 289"/>
                <a:gd name="T13" fmla="*/ 0 h 11"/>
                <a:gd name="T14" fmla="*/ 289 w 289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1">
                  <a:moveTo>
                    <a:pt x="289" y="5"/>
                  </a:moveTo>
                  <a:cubicBezTo>
                    <a:pt x="289" y="9"/>
                    <a:pt x="285" y="11"/>
                    <a:pt x="28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4" y="11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2"/>
                    <a:pt x="28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3505" y="3419"/>
              <a:ext cx="440" cy="17"/>
            </a:xfrm>
            <a:custGeom>
              <a:avLst/>
              <a:gdLst>
                <a:gd name="T0" fmla="*/ 289 w 289"/>
                <a:gd name="T1" fmla="*/ 6 h 11"/>
                <a:gd name="T2" fmla="*/ 281 w 289"/>
                <a:gd name="T3" fmla="*/ 11 h 11"/>
                <a:gd name="T4" fmla="*/ 8 w 289"/>
                <a:gd name="T5" fmla="*/ 11 h 11"/>
                <a:gd name="T6" fmla="*/ 0 w 289"/>
                <a:gd name="T7" fmla="*/ 6 h 11"/>
                <a:gd name="T8" fmla="*/ 0 w 289"/>
                <a:gd name="T9" fmla="*/ 6 h 11"/>
                <a:gd name="T10" fmla="*/ 8 w 289"/>
                <a:gd name="T11" fmla="*/ 0 h 11"/>
                <a:gd name="T12" fmla="*/ 281 w 289"/>
                <a:gd name="T13" fmla="*/ 0 h 11"/>
                <a:gd name="T14" fmla="*/ 289 w 289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1">
                  <a:moveTo>
                    <a:pt x="289" y="6"/>
                  </a:moveTo>
                  <a:cubicBezTo>
                    <a:pt x="289" y="9"/>
                    <a:pt x="285" y="11"/>
                    <a:pt x="28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4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2"/>
                    <a:pt x="28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505" y="3308"/>
              <a:ext cx="259" cy="17"/>
            </a:xfrm>
            <a:custGeom>
              <a:avLst/>
              <a:gdLst>
                <a:gd name="T0" fmla="*/ 170 w 170"/>
                <a:gd name="T1" fmla="*/ 5 h 11"/>
                <a:gd name="T2" fmla="*/ 166 w 170"/>
                <a:gd name="T3" fmla="*/ 11 h 11"/>
                <a:gd name="T4" fmla="*/ 5 w 170"/>
                <a:gd name="T5" fmla="*/ 11 h 11"/>
                <a:gd name="T6" fmla="*/ 0 w 170"/>
                <a:gd name="T7" fmla="*/ 5 h 11"/>
                <a:gd name="T8" fmla="*/ 0 w 170"/>
                <a:gd name="T9" fmla="*/ 5 h 11"/>
                <a:gd name="T10" fmla="*/ 5 w 170"/>
                <a:gd name="T11" fmla="*/ 0 h 11"/>
                <a:gd name="T12" fmla="*/ 166 w 170"/>
                <a:gd name="T13" fmla="*/ 0 h 11"/>
                <a:gd name="T14" fmla="*/ 170 w 170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1">
                  <a:moveTo>
                    <a:pt x="170" y="5"/>
                  </a:moveTo>
                  <a:cubicBezTo>
                    <a:pt x="170" y="9"/>
                    <a:pt x="168" y="11"/>
                    <a:pt x="16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8" y="0"/>
                    <a:pt x="170" y="2"/>
                    <a:pt x="1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2398" y="761"/>
              <a:ext cx="820" cy="515"/>
            </a:xfrm>
            <a:custGeom>
              <a:avLst/>
              <a:gdLst>
                <a:gd name="T0" fmla="*/ 458 w 537"/>
                <a:gd name="T1" fmla="*/ 76 h 338"/>
                <a:gd name="T2" fmla="*/ 396 w 537"/>
                <a:gd name="T3" fmla="*/ 108 h 338"/>
                <a:gd name="T4" fmla="*/ 378 w 537"/>
                <a:gd name="T5" fmla="*/ 130 h 338"/>
                <a:gd name="T6" fmla="*/ 347 w 537"/>
                <a:gd name="T7" fmla="*/ 133 h 338"/>
                <a:gd name="T8" fmla="*/ 354 w 537"/>
                <a:gd name="T9" fmla="*/ 94 h 338"/>
                <a:gd name="T10" fmla="*/ 321 w 537"/>
                <a:gd name="T11" fmla="*/ 16 h 338"/>
                <a:gd name="T12" fmla="*/ 156 w 537"/>
                <a:gd name="T13" fmla="*/ 45 h 338"/>
                <a:gd name="T14" fmla="*/ 116 w 537"/>
                <a:gd name="T15" fmla="*/ 255 h 338"/>
                <a:gd name="T16" fmla="*/ 346 w 537"/>
                <a:gd name="T17" fmla="*/ 307 h 338"/>
                <a:gd name="T18" fmla="*/ 517 w 537"/>
                <a:gd name="T19" fmla="*/ 178 h 338"/>
                <a:gd name="T20" fmla="*/ 458 w 537"/>
                <a:gd name="T21" fmla="*/ 76 h 338"/>
                <a:gd name="T22" fmla="*/ 308 w 537"/>
                <a:gd name="T23" fmla="*/ 43 h 338"/>
                <a:gd name="T24" fmla="*/ 335 w 537"/>
                <a:gd name="T25" fmla="*/ 70 h 338"/>
                <a:gd name="T26" fmla="*/ 308 w 537"/>
                <a:gd name="T27" fmla="*/ 97 h 338"/>
                <a:gd name="T28" fmla="*/ 281 w 537"/>
                <a:gd name="T29" fmla="*/ 70 h 338"/>
                <a:gd name="T30" fmla="*/ 308 w 537"/>
                <a:gd name="T31" fmla="*/ 43 h 338"/>
                <a:gd name="T32" fmla="*/ 402 w 537"/>
                <a:gd name="T33" fmla="*/ 232 h 338"/>
                <a:gd name="T34" fmla="*/ 367 w 537"/>
                <a:gd name="T35" fmla="*/ 211 h 338"/>
                <a:gd name="T36" fmla="*/ 167 w 537"/>
                <a:gd name="T37" fmla="*/ 121 h 338"/>
                <a:gd name="T38" fmla="*/ 173 w 537"/>
                <a:gd name="T39" fmla="*/ 109 h 338"/>
                <a:gd name="T40" fmla="*/ 370 w 537"/>
                <a:gd name="T41" fmla="*/ 195 h 338"/>
                <a:gd name="T42" fmla="*/ 440 w 537"/>
                <a:gd name="T43" fmla="*/ 242 h 338"/>
                <a:gd name="T44" fmla="*/ 402 w 537"/>
                <a:gd name="T45" fmla="*/ 23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338">
                  <a:moveTo>
                    <a:pt x="458" y="76"/>
                  </a:moveTo>
                  <a:cubicBezTo>
                    <a:pt x="419" y="70"/>
                    <a:pt x="396" y="108"/>
                    <a:pt x="396" y="108"/>
                  </a:cubicBezTo>
                  <a:cubicBezTo>
                    <a:pt x="391" y="119"/>
                    <a:pt x="378" y="130"/>
                    <a:pt x="378" y="130"/>
                  </a:cubicBezTo>
                  <a:cubicBezTo>
                    <a:pt x="363" y="144"/>
                    <a:pt x="347" y="133"/>
                    <a:pt x="347" y="133"/>
                  </a:cubicBezTo>
                  <a:cubicBezTo>
                    <a:pt x="328" y="113"/>
                    <a:pt x="354" y="94"/>
                    <a:pt x="354" y="94"/>
                  </a:cubicBezTo>
                  <a:cubicBezTo>
                    <a:pt x="423" y="41"/>
                    <a:pt x="321" y="16"/>
                    <a:pt x="321" y="16"/>
                  </a:cubicBezTo>
                  <a:cubicBezTo>
                    <a:pt x="239" y="0"/>
                    <a:pt x="156" y="45"/>
                    <a:pt x="156" y="45"/>
                  </a:cubicBezTo>
                  <a:cubicBezTo>
                    <a:pt x="0" y="138"/>
                    <a:pt x="116" y="255"/>
                    <a:pt x="116" y="255"/>
                  </a:cubicBezTo>
                  <a:cubicBezTo>
                    <a:pt x="194" y="338"/>
                    <a:pt x="346" y="307"/>
                    <a:pt x="346" y="307"/>
                  </a:cubicBezTo>
                  <a:cubicBezTo>
                    <a:pt x="490" y="284"/>
                    <a:pt x="517" y="178"/>
                    <a:pt x="517" y="178"/>
                  </a:cubicBezTo>
                  <a:cubicBezTo>
                    <a:pt x="537" y="82"/>
                    <a:pt x="458" y="76"/>
                    <a:pt x="458" y="76"/>
                  </a:cubicBezTo>
                  <a:close/>
                  <a:moveTo>
                    <a:pt x="308" y="43"/>
                  </a:moveTo>
                  <a:cubicBezTo>
                    <a:pt x="323" y="43"/>
                    <a:pt x="335" y="55"/>
                    <a:pt x="335" y="70"/>
                  </a:cubicBezTo>
                  <a:cubicBezTo>
                    <a:pt x="335" y="85"/>
                    <a:pt x="323" y="97"/>
                    <a:pt x="308" y="97"/>
                  </a:cubicBezTo>
                  <a:cubicBezTo>
                    <a:pt x="293" y="97"/>
                    <a:pt x="281" y="85"/>
                    <a:pt x="281" y="70"/>
                  </a:cubicBezTo>
                  <a:cubicBezTo>
                    <a:pt x="281" y="55"/>
                    <a:pt x="293" y="43"/>
                    <a:pt x="308" y="43"/>
                  </a:cubicBezTo>
                  <a:close/>
                  <a:moveTo>
                    <a:pt x="402" y="232"/>
                  </a:moveTo>
                  <a:cubicBezTo>
                    <a:pt x="380" y="238"/>
                    <a:pt x="367" y="211"/>
                    <a:pt x="367" y="211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90" y="77"/>
                    <a:pt x="173" y="109"/>
                    <a:pt x="173" y="109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422" y="173"/>
                    <a:pt x="440" y="242"/>
                    <a:pt x="440" y="242"/>
                  </a:cubicBezTo>
                  <a:cubicBezTo>
                    <a:pt x="426" y="226"/>
                    <a:pt x="402" y="232"/>
                    <a:pt x="402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5500" y="3024"/>
              <a:ext cx="205" cy="632"/>
            </a:xfrm>
            <a:custGeom>
              <a:avLst/>
              <a:gdLst>
                <a:gd name="T0" fmla="*/ 134 w 134"/>
                <a:gd name="T1" fmla="*/ 349 h 414"/>
                <a:gd name="T2" fmla="*/ 99 w 134"/>
                <a:gd name="T3" fmla="*/ 148 h 414"/>
                <a:gd name="T4" fmla="*/ 109 w 134"/>
                <a:gd name="T5" fmla="*/ 140 h 414"/>
                <a:gd name="T6" fmla="*/ 126 w 134"/>
                <a:gd name="T7" fmla="*/ 99 h 414"/>
                <a:gd name="T8" fmla="*/ 109 w 134"/>
                <a:gd name="T9" fmla="*/ 58 h 414"/>
                <a:gd name="T10" fmla="*/ 87 w 134"/>
                <a:gd name="T11" fmla="*/ 44 h 414"/>
                <a:gd name="T12" fmla="*/ 87 w 134"/>
                <a:gd name="T13" fmla="*/ 3 h 414"/>
                <a:gd name="T14" fmla="*/ 83 w 134"/>
                <a:gd name="T15" fmla="*/ 0 h 414"/>
                <a:gd name="T16" fmla="*/ 51 w 134"/>
                <a:gd name="T17" fmla="*/ 0 h 414"/>
                <a:gd name="T18" fmla="*/ 48 w 134"/>
                <a:gd name="T19" fmla="*/ 3 h 414"/>
                <a:gd name="T20" fmla="*/ 48 w 134"/>
                <a:gd name="T21" fmla="*/ 45 h 414"/>
                <a:gd name="T22" fmla="*/ 27 w 134"/>
                <a:gd name="T23" fmla="*/ 58 h 414"/>
                <a:gd name="T24" fmla="*/ 11 w 134"/>
                <a:gd name="T25" fmla="*/ 99 h 414"/>
                <a:gd name="T26" fmla="*/ 27 w 134"/>
                <a:gd name="T27" fmla="*/ 140 h 414"/>
                <a:gd name="T28" fmla="*/ 36 w 134"/>
                <a:gd name="T29" fmla="*/ 147 h 414"/>
                <a:gd name="T30" fmla="*/ 1 w 134"/>
                <a:gd name="T31" fmla="*/ 349 h 414"/>
                <a:gd name="T32" fmla="*/ 5 w 134"/>
                <a:gd name="T33" fmla="*/ 358 h 414"/>
                <a:gd name="T34" fmla="*/ 14 w 134"/>
                <a:gd name="T35" fmla="*/ 414 h 414"/>
                <a:gd name="T36" fmla="*/ 31 w 134"/>
                <a:gd name="T37" fmla="*/ 362 h 414"/>
                <a:gd name="T38" fmla="*/ 37 w 134"/>
                <a:gd name="T39" fmla="*/ 355 h 414"/>
                <a:gd name="T40" fmla="*/ 67 w 134"/>
                <a:gd name="T41" fmla="*/ 177 h 414"/>
                <a:gd name="T42" fmla="*/ 98 w 134"/>
                <a:gd name="T43" fmla="*/ 355 h 414"/>
                <a:gd name="T44" fmla="*/ 103 w 134"/>
                <a:gd name="T45" fmla="*/ 362 h 414"/>
                <a:gd name="T46" fmla="*/ 121 w 134"/>
                <a:gd name="T47" fmla="*/ 414 h 414"/>
                <a:gd name="T48" fmla="*/ 130 w 134"/>
                <a:gd name="T49" fmla="*/ 358 h 414"/>
                <a:gd name="T50" fmla="*/ 134 w 134"/>
                <a:gd name="T51" fmla="*/ 349 h 414"/>
                <a:gd name="T52" fmla="*/ 68 w 134"/>
                <a:gd name="T53" fmla="*/ 60 h 414"/>
                <a:gd name="T54" fmla="*/ 107 w 134"/>
                <a:gd name="T55" fmla="*/ 99 h 414"/>
                <a:gd name="T56" fmla="*/ 68 w 134"/>
                <a:gd name="T57" fmla="*/ 138 h 414"/>
                <a:gd name="T58" fmla="*/ 29 w 134"/>
                <a:gd name="T59" fmla="*/ 99 h 414"/>
                <a:gd name="T60" fmla="*/ 68 w 134"/>
                <a:gd name="T61" fmla="*/ 6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414">
                  <a:moveTo>
                    <a:pt x="134" y="349"/>
                  </a:moveTo>
                  <a:cubicBezTo>
                    <a:pt x="99" y="148"/>
                    <a:pt x="99" y="148"/>
                    <a:pt x="99" y="148"/>
                  </a:cubicBezTo>
                  <a:cubicBezTo>
                    <a:pt x="103" y="146"/>
                    <a:pt x="106" y="143"/>
                    <a:pt x="109" y="140"/>
                  </a:cubicBezTo>
                  <a:cubicBezTo>
                    <a:pt x="120" y="129"/>
                    <a:pt x="126" y="115"/>
                    <a:pt x="126" y="99"/>
                  </a:cubicBezTo>
                  <a:cubicBezTo>
                    <a:pt x="126" y="84"/>
                    <a:pt x="120" y="69"/>
                    <a:pt x="109" y="58"/>
                  </a:cubicBezTo>
                  <a:cubicBezTo>
                    <a:pt x="103" y="52"/>
                    <a:pt x="95" y="47"/>
                    <a:pt x="87" y="44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8" y="1"/>
                    <a:pt x="48" y="3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0" y="48"/>
                    <a:pt x="33" y="53"/>
                    <a:pt x="27" y="58"/>
                  </a:cubicBezTo>
                  <a:cubicBezTo>
                    <a:pt x="17" y="69"/>
                    <a:pt x="11" y="84"/>
                    <a:pt x="11" y="99"/>
                  </a:cubicBezTo>
                  <a:cubicBezTo>
                    <a:pt x="11" y="115"/>
                    <a:pt x="17" y="129"/>
                    <a:pt x="27" y="140"/>
                  </a:cubicBezTo>
                  <a:cubicBezTo>
                    <a:pt x="30" y="142"/>
                    <a:pt x="33" y="145"/>
                    <a:pt x="36" y="147"/>
                  </a:cubicBezTo>
                  <a:cubicBezTo>
                    <a:pt x="1" y="349"/>
                    <a:pt x="1" y="349"/>
                    <a:pt x="1" y="349"/>
                  </a:cubicBezTo>
                  <a:cubicBezTo>
                    <a:pt x="0" y="352"/>
                    <a:pt x="2" y="356"/>
                    <a:pt x="5" y="358"/>
                  </a:cubicBezTo>
                  <a:cubicBezTo>
                    <a:pt x="14" y="414"/>
                    <a:pt x="14" y="414"/>
                    <a:pt x="14" y="414"/>
                  </a:cubicBezTo>
                  <a:cubicBezTo>
                    <a:pt x="31" y="362"/>
                    <a:pt x="31" y="362"/>
                    <a:pt x="31" y="362"/>
                  </a:cubicBezTo>
                  <a:cubicBezTo>
                    <a:pt x="34" y="361"/>
                    <a:pt x="36" y="358"/>
                    <a:pt x="37" y="355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98" y="355"/>
                    <a:pt x="98" y="355"/>
                    <a:pt x="98" y="355"/>
                  </a:cubicBezTo>
                  <a:cubicBezTo>
                    <a:pt x="98" y="358"/>
                    <a:pt x="100" y="361"/>
                    <a:pt x="103" y="362"/>
                  </a:cubicBezTo>
                  <a:cubicBezTo>
                    <a:pt x="121" y="414"/>
                    <a:pt x="121" y="414"/>
                    <a:pt x="121" y="414"/>
                  </a:cubicBezTo>
                  <a:cubicBezTo>
                    <a:pt x="130" y="358"/>
                    <a:pt x="130" y="358"/>
                    <a:pt x="130" y="358"/>
                  </a:cubicBezTo>
                  <a:cubicBezTo>
                    <a:pt x="133" y="356"/>
                    <a:pt x="134" y="352"/>
                    <a:pt x="134" y="349"/>
                  </a:cubicBezTo>
                  <a:close/>
                  <a:moveTo>
                    <a:pt x="68" y="60"/>
                  </a:moveTo>
                  <a:cubicBezTo>
                    <a:pt x="90" y="60"/>
                    <a:pt x="107" y="78"/>
                    <a:pt x="107" y="99"/>
                  </a:cubicBezTo>
                  <a:cubicBezTo>
                    <a:pt x="107" y="121"/>
                    <a:pt x="90" y="138"/>
                    <a:pt x="68" y="138"/>
                  </a:cubicBezTo>
                  <a:cubicBezTo>
                    <a:pt x="47" y="138"/>
                    <a:pt x="29" y="121"/>
                    <a:pt x="29" y="99"/>
                  </a:cubicBezTo>
                  <a:cubicBezTo>
                    <a:pt x="29" y="78"/>
                    <a:pt x="47" y="60"/>
                    <a:pt x="6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 noEditPoints="1"/>
            </p:cNvSpPr>
            <p:nvPr/>
          </p:nvSpPr>
          <p:spPr bwMode="auto">
            <a:xfrm>
              <a:off x="1604" y="616"/>
              <a:ext cx="512" cy="677"/>
            </a:xfrm>
            <a:custGeom>
              <a:avLst/>
              <a:gdLst>
                <a:gd name="T0" fmla="*/ 334 w 336"/>
                <a:gd name="T1" fmla="*/ 413 h 444"/>
                <a:gd name="T2" fmla="*/ 334 w 336"/>
                <a:gd name="T3" fmla="*/ 413 h 444"/>
                <a:gd name="T4" fmla="*/ 241 w 336"/>
                <a:gd name="T5" fmla="*/ 251 h 444"/>
                <a:gd name="T6" fmla="*/ 241 w 336"/>
                <a:gd name="T7" fmla="*/ 251 h 444"/>
                <a:gd name="T8" fmla="*/ 215 w 336"/>
                <a:gd name="T9" fmla="*/ 233 h 444"/>
                <a:gd name="T10" fmla="*/ 214 w 336"/>
                <a:gd name="T11" fmla="*/ 232 h 444"/>
                <a:gd name="T12" fmla="*/ 214 w 336"/>
                <a:gd name="T13" fmla="*/ 231 h 444"/>
                <a:gd name="T14" fmla="*/ 244 w 336"/>
                <a:gd name="T15" fmla="*/ 163 h 444"/>
                <a:gd name="T16" fmla="*/ 241 w 336"/>
                <a:gd name="T17" fmla="*/ 139 h 444"/>
                <a:gd name="T18" fmla="*/ 244 w 336"/>
                <a:gd name="T19" fmla="*/ 92 h 444"/>
                <a:gd name="T20" fmla="*/ 330 w 336"/>
                <a:gd name="T21" fmla="*/ 21 h 444"/>
                <a:gd name="T22" fmla="*/ 88 w 336"/>
                <a:gd name="T23" fmla="*/ 0 h 444"/>
                <a:gd name="T24" fmla="*/ 15 w 336"/>
                <a:gd name="T25" fmla="*/ 73 h 444"/>
                <a:gd name="T26" fmla="*/ 41 w 336"/>
                <a:gd name="T27" fmla="*/ 75 h 444"/>
                <a:gd name="T28" fmla="*/ 42 w 336"/>
                <a:gd name="T29" fmla="*/ 89 h 444"/>
                <a:gd name="T30" fmla="*/ 41 w 336"/>
                <a:gd name="T31" fmla="*/ 91 h 444"/>
                <a:gd name="T32" fmla="*/ 24 w 336"/>
                <a:gd name="T33" fmla="*/ 201 h 444"/>
                <a:gd name="T34" fmla="*/ 49 w 336"/>
                <a:gd name="T35" fmla="*/ 212 h 444"/>
                <a:gd name="T36" fmla="*/ 69 w 336"/>
                <a:gd name="T37" fmla="*/ 209 h 444"/>
                <a:gd name="T38" fmla="*/ 47 w 336"/>
                <a:gd name="T39" fmla="*/ 91 h 444"/>
                <a:gd name="T40" fmla="*/ 46 w 336"/>
                <a:gd name="T41" fmla="*/ 89 h 444"/>
                <a:gd name="T42" fmla="*/ 45 w 336"/>
                <a:gd name="T43" fmla="*/ 75 h 444"/>
                <a:gd name="T44" fmla="*/ 95 w 336"/>
                <a:gd name="T45" fmla="*/ 80 h 444"/>
                <a:gd name="T46" fmla="*/ 100 w 336"/>
                <a:gd name="T47" fmla="*/ 124 h 444"/>
                <a:gd name="T48" fmla="*/ 92 w 336"/>
                <a:gd name="T49" fmla="*/ 163 h 444"/>
                <a:gd name="T50" fmla="*/ 126 w 336"/>
                <a:gd name="T51" fmla="*/ 234 h 444"/>
                <a:gd name="T52" fmla="*/ 96 w 336"/>
                <a:gd name="T53" fmla="*/ 251 h 444"/>
                <a:gd name="T54" fmla="*/ 95 w 336"/>
                <a:gd name="T55" fmla="*/ 251 h 444"/>
                <a:gd name="T56" fmla="*/ 95 w 336"/>
                <a:gd name="T57" fmla="*/ 251 h 444"/>
                <a:gd name="T58" fmla="*/ 2 w 336"/>
                <a:gd name="T59" fmla="*/ 413 h 444"/>
                <a:gd name="T60" fmla="*/ 2 w 336"/>
                <a:gd name="T61" fmla="*/ 413 h 444"/>
                <a:gd name="T62" fmla="*/ 38 w 336"/>
                <a:gd name="T63" fmla="*/ 444 h 444"/>
                <a:gd name="T64" fmla="*/ 298 w 336"/>
                <a:gd name="T65" fmla="*/ 444 h 444"/>
                <a:gd name="T66" fmla="*/ 334 w 336"/>
                <a:gd name="T67" fmla="*/ 413 h 444"/>
                <a:gd name="T68" fmla="*/ 107 w 336"/>
                <a:gd name="T69" fmla="*/ 163 h 444"/>
                <a:gd name="T70" fmla="*/ 121 w 336"/>
                <a:gd name="T71" fmla="*/ 119 h 444"/>
                <a:gd name="T72" fmla="*/ 222 w 336"/>
                <a:gd name="T73" fmla="*/ 130 h 444"/>
                <a:gd name="T74" fmla="*/ 229 w 336"/>
                <a:gd name="T75" fmla="*/ 163 h 444"/>
                <a:gd name="T76" fmla="*/ 168 w 336"/>
                <a:gd name="T77" fmla="*/ 232 h 444"/>
                <a:gd name="T78" fmla="*/ 107 w 336"/>
                <a:gd name="T79" fmla="*/ 163 h 444"/>
                <a:gd name="T80" fmla="*/ 138 w 336"/>
                <a:gd name="T81" fmla="*/ 241 h 444"/>
                <a:gd name="T82" fmla="*/ 168 w 336"/>
                <a:gd name="T83" fmla="*/ 249 h 444"/>
                <a:gd name="T84" fmla="*/ 203 w 336"/>
                <a:gd name="T85" fmla="*/ 239 h 444"/>
                <a:gd name="T86" fmla="*/ 236 w 336"/>
                <a:gd name="T87" fmla="*/ 263 h 444"/>
                <a:gd name="T88" fmla="*/ 237 w 336"/>
                <a:gd name="T89" fmla="*/ 281 h 444"/>
                <a:gd name="T90" fmla="*/ 236 w 336"/>
                <a:gd name="T91" fmla="*/ 285 h 444"/>
                <a:gd name="T92" fmla="*/ 198 w 336"/>
                <a:gd name="T93" fmla="*/ 383 h 444"/>
                <a:gd name="T94" fmla="*/ 176 w 336"/>
                <a:gd name="T95" fmla="*/ 309 h 444"/>
                <a:gd name="T96" fmla="*/ 190 w 336"/>
                <a:gd name="T97" fmla="*/ 287 h 444"/>
                <a:gd name="T98" fmla="*/ 170 w 336"/>
                <a:gd name="T99" fmla="*/ 268 h 444"/>
                <a:gd name="T100" fmla="*/ 169 w 336"/>
                <a:gd name="T101" fmla="*/ 266 h 444"/>
                <a:gd name="T102" fmla="*/ 168 w 336"/>
                <a:gd name="T103" fmla="*/ 266 h 444"/>
                <a:gd name="T104" fmla="*/ 168 w 336"/>
                <a:gd name="T105" fmla="*/ 266 h 444"/>
                <a:gd name="T106" fmla="*/ 166 w 336"/>
                <a:gd name="T107" fmla="*/ 268 h 444"/>
                <a:gd name="T108" fmla="*/ 145 w 336"/>
                <a:gd name="T109" fmla="*/ 286 h 444"/>
                <a:gd name="T110" fmla="*/ 160 w 336"/>
                <a:gd name="T111" fmla="*/ 309 h 444"/>
                <a:gd name="T112" fmla="*/ 138 w 336"/>
                <a:gd name="T113" fmla="*/ 383 h 444"/>
                <a:gd name="T114" fmla="*/ 96 w 336"/>
                <a:gd name="T115" fmla="*/ 264 h 444"/>
                <a:gd name="T116" fmla="*/ 138 w 336"/>
                <a:gd name="T117" fmla="*/ 24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" h="444">
                  <a:moveTo>
                    <a:pt x="334" y="413"/>
                  </a:moveTo>
                  <a:cubicBezTo>
                    <a:pt x="334" y="413"/>
                    <a:pt x="334" y="413"/>
                    <a:pt x="334" y="413"/>
                  </a:cubicBezTo>
                  <a:cubicBezTo>
                    <a:pt x="310" y="248"/>
                    <a:pt x="252" y="249"/>
                    <a:pt x="241" y="251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227" y="248"/>
                    <a:pt x="215" y="233"/>
                    <a:pt x="215" y="233"/>
                  </a:cubicBezTo>
                  <a:cubicBezTo>
                    <a:pt x="214" y="232"/>
                    <a:pt x="214" y="232"/>
                    <a:pt x="214" y="232"/>
                  </a:cubicBezTo>
                  <a:cubicBezTo>
                    <a:pt x="214" y="232"/>
                    <a:pt x="214" y="231"/>
                    <a:pt x="214" y="231"/>
                  </a:cubicBezTo>
                  <a:cubicBezTo>
                    <a:pt x="232" y="216"/>
                    <a:pt x="244" y="191"/>
                    <a:pt x="244" y="163"/>
                  </a:cubicBezTo>
                  <a:cubicBezTo>
                    <a:pt x="244" y="155"/>
                    <a:pt x="243" y="146"/>
                    <a:pt x="241" y="139"/>
                  </a:cubicBezTo>
                  <a:cubicBezTo>
                    <a:pt x="244" y="92"/>
                    <a:pt x="244" y="92"/>
                    <a:pt x="244" y="92"/>
                  </a:cubicBezTo>
                  <a:cubicBezTo>
                    <a:pt x="330" y="21"/>
                    <a:pt x="330" y="21"/>
                    <a:pt x="330" y="2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1" y="90"/>
                    <a:pt x="41" y="91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4" y="203"/>
                    <a:pt x="47" y="212"/>
                    <a:pt x="49" y="212"/>
                  </a:cubicBezTo>
                  <a:cubicBezTo>
                    <a:pt x="50" y="212"/>
                    <a:pt x="69" y="211"/>
                    <a:pt x="69" y="209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7" y="90"/>
                    <a:pt x="46" y="89"/>
                    <a:pt x="46" y="89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95" y="136"/>
                    <a:pt x="92" y="149"/>
                    <a:pt x="92" y="163"/>
                  </a:cubicBezTo>
                  <a:cubicBezTo>
                    <a:pt x="92" y="193"/>
                    <a:pt x="106" y="219"/>
                    <a:pt x="126" y="234"/>
                  </a:cubicBezTo>
                  <a:cubicBezTo>
                    <a:pt x="118" y="248"/>
                    <a:pt x="97" y="251"/>
                    <a:pt x="96" y="251"/>
                  </a:cubicBezTo>
                  <a:cubicBezTo>
                    <a:pt x="95" y="251"/>
                    <a:pt x="95" y="251"/>
                    <a:pt x="95" y="251"/>
                  </a:cubicBezTo>
                  <a:cubicBezTo>
                    <a:pt x="95" y="251"/>
                    <a:pt x="95" y="251"/>
                    <a:pt x="95" y="251"/>
                  </a:cubicBezTo>
                  <a:cubicBezTo>
                    <a:pt x="83" y="249"/>
                    <a:pt x="26" y="249"/>
                    <a:pt x="2" y="413"/>
                  </a:cubicBezTo>
                  <a:cubicBezTo>
                    <a:pt x="2" y="413"/>
                    <a:pt x="2" y="413"/>
                    <a:pt x="2" y="413"/>
                  </a:cubicBezTo>
                  <a:cubicBezTo>
                    <a:pt x="0" y="434"/>
                    <a:pt x="19" y="444"/>
                    <a:pt x="38" y="444"/>
                  </a:cubicBezTo>
                  <a:cubicBezTo>
                    <a:pt x="298" y="444"/>
                    <a:pt x="298" y="444"/>
                    <a:pt x="298" y="444"/>
                  </a:cubicBezTo>
                  <a:cubicBezTo>
                    <a:pt x="317" y="444"/>
                    <a:pt x="336" y="435"/>
                    <a:pt x="334" y="413"/>
                  </a:cubicBezTo>
                  <a:close/>
                  <a:moveTo>
                    <a:pt x="107" y="163"/>
                  </a:moveTo>
                  <a:cubicBezTo>
                    <a:pt x="107" y="146"/>
                    <a:pt x="112" y="131"/>
                    <a:pt x="121" y="119"/>
                  </a:cubicBezTo>
                  <a:cubicBezTo>
                    <a:pt x="157" y="105"/>
                    <a:pt x="198" y="119"/>
                    <a:pt x="222" y="130"/>
                  </a:cubicBezTo>
                  <a:cubicBezTo>
                    <a:pt x="227" y="140"/>
                    <a:pt x="229" y="151"/>
                    <a:pt x="229" y="163"/>
                  </a:cubicBezTo>
                  <a:cubicBezTo>
                    <a:pt x="229" y="201"/>
                    <a:pt x="202" y="232"/>
                    <a:pt x="168" y="232"/>
                  </a:cubicBezTo>
                  <a:cubicBezTo>
                    <a:pt x="134" y="232"/>
                    <a:pt x="107" y="201"/>
                    <a:pt x="107" y="163"/>
                  </a:cubicBezTo>
                  <a:close/>
                  <a:moveTo>
                    <a:pt x="138" y="241"/>
                  </a:moveTo>
                  <a:cubicBezTo>
                    <a:pt x="147" y="246"/>
                    <a:pt x="157" y="249"/>
                    <a:pt x="168" y="249"/>
                  </a:cubicBezTo>
                  <a:cubicBezTo>
                    <a:pt x="181" y="249"/>
                    <a:pt x="193" y="245"/>
                    <a:pt x="203" y="239"/>
                  </a:cubicBezTo>
                  <a:cubicBezTo>
                    <a:pt x="210" y="246"/>
                    <a:pt x="224" y="259"/>
                    <a:pt x="236" y="263"/>
                  </a:cubicBezTo>
                  <a:cubicBezTo>
                    <a:pt x="236" y="264"/>
                    <a:pt x="237" y="269"/>
                    <a:pt x="237" y="281"/>
                  </a:cubicBezTo>
                  <a:cubicBezTo>
                    <a:pt x="237" y="282"/>
                    <a:pt x="236" y="284"/>
                    <a:pt x="236" y="285"/>
                  </a:cubicBezTo>
                  <a:cubicBezTo>
                    <a:pt x="226" y="327"/>
                    <a:pt x="198" y="383"/>
                    <a:pt x="198" y="383"/>
                  </a:cubicBezTo>
                  <a:cubicBezTo>
                    <a:pt x="176" y="309"/>
                    <a:pt x="176" y="309"/>
                    <a:pt x="176" y="309"/>
                  </a:cubicBezTo>
                  <a:cubicBezTo>
                    <a:pt x="190" y="287"/>
                    <a:pt x="190" y="287"/>
                    <a:pt x="190" y="287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69" y="266"/>
                    <a:pt x="169" y="266"/>
                    <a:pt x="169" y="266"/>
                  </a:cubicBezTo>
                  <a:cubicBezTo>
                    <a:pt x="168" y="266"/>
                    <a:pt x="168" y="266"/>
                    <a:pt x="168" y="266"/>
                  </a:cubicBezTo>
                  <a:cubicBezTo>
                    <a:pt x="168" y="266"/>
                    <a:pt x="168" y="266"/>
                    <a:pt x="168" y="266"/>
                  </a:cubicBezTo>
                  <a:cubicBezTo>
                    <a:pt x="166" y="268"/>
                    <a:pt x="166" y="268"/>
                    <a:pt x="166" y="268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60" y="309"/>
                    <a:pt x="160" y="309"/>
                    <a:pt x="160" y="309"/>
                  </a:cubicBezTo>
                  <a:cubicBezTo>
                    <a:pt x="138" y="383"/>
                    <a:pt x="138" y="383"/>
                    <a:pt x="138" y="383"/>
                  </a:cubicBezTo>
                  <a:cubicBezTo>
                    <a:pt x="138" y="383"/>
                    <a:pt x="99" y="303"/>
                    <a:pt x="96" y="264"/>
                  </a:cubicBezTo>
                  <a:cubicBezTo>
                    <a:pt x="105" y="263"/>
                    <a:pt x="127" y="257"/>
                    <a:pt x="138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3526" y="619"/>
              <a:ext cx="513" cy="668"/>
            </a:xfrm>
            <a:custGeom>
              <a:avLst/>
              <a:gdLst>
                <a:gd name="T0" fmla="*/ 334 w 336"/>
                <a:gd name="T1" fmla="*/ 408 h 438"/>
                <a:gd name="T2" fmla="*/ 334 w 336"/>
                <a:gd name="T3" fmla="*/ 408 h 438"/>
                <a:gd name="T4" fmla="*/ 334 w 336"/>
                <a:gd name="T5" fmla="*/ 406 h 438"/>
                <a:gd name="T6" fmla="*/ 333 w 336"/>
                <a:gd name="T7" fmla="*/ 403 h 438"/>
                <a:gd name="T8" fmla="*/ 333 w 336"/>
                <a:gd name="T9" fmla="*/ 403 h 438"/>
                <a:gd name="T10" fmla="*/ 245 w 336"/>
                <a:gd name="T11" fmla="*/ 253 h 438"/>
                <a:gd name="T12" fmla="*/ 242 w 336"/>
                <a:gd name="T13" fmla="*/ 251 h 438"/>
                <a:gd name="T14" fmla="*/ 218 w 336"/>
                <a:gd name="T15" fmla="*/ 235 h 438"/>
                <a:gd name="T16" fmla="*/ 254 w 336"/>
                <a:gd name="T17" fmla="*/ 235 h 438"/>
                <a:gd name="T18" fmla="*/ 243 w 336"/>
                <a:gd name="T19" fmla="*/ 126 h 438"/>
                <a:gd name="T20" fmla="*/ 245 w 336"/>
                <a:gd name="T21" fmla="*/ 91 h 438"/>
                <a:gd name="T22" fmla="*/ 331 w 336"/>
                <a:gd name="T23" fmla="*/ 20 h 438"/>
                <a:gd name="T24" fmla="*/ 89 w 336"/>
                <a:gd name="T25" fmla="*/ 0 h 438"/>
                <a:gd name="T26" fmla="*/ 16 w 336"/>
                <a:gd name="T27" fmla="*/ 72 h 438"/>
                <a:gd name="T28" fmla="*/ 42 w 336"/>
                <a:gd name="T29" fmla="*/ 75 h 438"/>
                <a:gd name="T30" fmla="*/ 43 w 336"/>
                <a:gd name="T31" fmla="*/ 89 h 438"/>
                <a:gd name="T32" fmla="*/ 42 w 336"/>
                <a:gd name="T33" fmla="*/ 91 h 438"/>
                <a:gd name="T34" fmla="*/ 25 w 336"/>
                <a:gd name="T35" fmla="*/ 201 h 438"/>
                <a:gd name="T36" fmla="*/ 50 w 336"/>
                <a:gd name="T37" fmla="*/ 212 h 438"/>
                <a:gd name="T38" fmla="*/ 70 w 336"/>
                <a:gd name="T39" fmla="*/ 209 h 438"/>
                <a:gd name="T40" fmla="*/ 48 w 336"/>
                <a:gd name="T41" fmla="*/ 91 h 438"/>
                <a:gd name="T42" fmla="*/ 47 w 336"/>
                <a:gd name="T43" fmla="*/ 89 h 438"/>
                <a:gd name="T44" fmla="*/ 46 w 336"/>
                <a:gd name="T45" fmla="*/ 75 h 438"/>
                <a:gd name="T46" fmla="*/ 96 w 336"/>
                <a:gd name="T47" fmla="*/ 80 h 438"/>
                <a:gd name="T48" fmla="*/ 99 w 336"/>
                <a:gd name="T49" fmla="*/ 108 h 438"/>
                <a:gd name="T50" fmla="*/ 88 w 336"/>
                <a:gd name="T51" fmla="*/ 235 h 438"/>
                <a:gd name="T52" fmla="*/ 127 w 336"/>
                <a:gd name="T53" fmla="*/ 235 h 438"/>
                <a:gd name="T54" fmla="*/ 97 w 336"/>
                <a:gd name="T55" fmla="*/ 251 h 438"/>
                <a:gd name="T56" fmla="*/ 96 w 336"/>
                <a:gd name="T57" fmla="*/ 251 h 438"/>
                <a:gd name="T58" fmla="*/ 94 w 336"/>
                <a:gd name="T59" fmla="*/ 252 h 438"/>
                <a:gd name="T60" fmla="*/ 93 w 336"/>
                <a:gd name="T61" fmla="*/ 252 h 438"/>
                <a:gd name="T62" fmla="*/ 5 w 336"/>
                <a:gd name="T63" fmla="*/ 403 h 438"/>
                <a:gd name="T64" fmla="*/ 5 w 336"/>
                <a:gd name="T65" fmla="*/ 403 h 438"/>
                <a:gd name="T66" fmla="*/ 40 w 336"/>
                <a:gd name="T67" fmla="*/ 438 h 438"/>
                <a:gd name="T68" fmla="*/ 300 w 336"/>
                <a:gd name="T69" fmla="*/ 438 h 438"/>
                <a:gd name="T70" fmla="*/ 334 w 336"/>
                <a:gd name="T71" fmla="*/ 408 h 438"/>
                <a:gd name="T72" fmla="*/ 223 w 336"/>
                <a:gd name="T73" fmla="*/ 130 h 438"/>
                <a:gd name="T74" fmla="*/ 230 w 336"/>
                <a:gd name="T75" fmla="*/ 163 h 438"/>
                <a:gd name="T76" fmla="*/ 169 w 336"/>
                <a:gd name="T77" fmla="*/ 232 h 438"/>
                <a:gd name="T78" fmla="*/ 108 w 336"/>
                <a:gd name="T79" fmla="*/ 163 h 438"/>
                <a:gd name="T80" fmla="*/ 122 w 336"/>
                <a:gd name="T81" fmla="*/ 118 h 438"/>
                <a:gd name="T82" fmla="*/ 223 w 336"/>
                <a:gd name="T83" fmla="*/ 130 h 438"/>
                <a:gd name="T84" fmla="*/ 139 w 336"/>
                <a:gd name="T85" fmla="*/ 241 h 438"/>
                <a:gd name="T86" fmla="*/ 169 w 336"/>
                <a:gd name="T87" fmla="*/ 248 h 438"/>
                <a:gd name="T88" fmla="*/ 204 w 336"/>
                <a:gd name="T89" fmla="*/ 239 h 438"/>
                <a:gd name="T90" fmla="*/ 237 w 336"/>
                <a:gd name="T91" fmla="*/ 263 h 438"/>
                <a:gd name="T92" fmla="*/ 238 w 336"/>
                <a:gd name="T93" fmla="*/ 281 h 438"/>
                <a:gd name="T94" fmla="*/ 237 w 336"/>
                <a:gd name="T95" fmla="*/ 289 h 438"/>
                <a:gd name="T96" fmla="*/ 199 w 336"/>
                <a:gd name="T97" fmla="*/ 385 h 438"/>
                <a:gd name="T98" fmla="*/ 139 w 336"/>
                <a:gd name="T99" fmla="*/ 385 h 438"/>
                <a:gd name="T100" fmla="*/ 97 w 336"/>
                <a:gd name="T101" fmla="*/ 264 h 438"/>
                <a:gd name="T102" fmla="*/ 139 w 336"/>
                <a:gd name="T103" fmla="*/ 24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38">
                  <a:moveTo>
                    <a:pt x="334" y="408"/>
                  </a:moveTo>
                  <a:cubicBezTo>
                    <a:pt x="334" y="408"/>
                    <a:pt x="334" y="408"/>
                    <a:pt x="334" y="408"/>
                  </a:cubicBezTo>
                  <a:cubicBezTo>
                    <a:pt x="334" y="407"/>
                    <a:pt x="334" y="407"/>
                    <a:pt x="334" y="406"/>
                  </a:cubicBezTo>
                  <a:cubicBezTo>
                    <a:pt x="334" y="405"/>
                    <a:pt x="334" y="404"/>
                    <a:pt x="333" y="403"/>
                  </a:cubicBezTo>
                  <a:cubicBezTo>
                    <a:pt x="333" y="403"/>
                    <a:pt x="333" y="403"/>
                    <a:pt x="333" y="403"/>
                  </a:cubicBezTo>
                  <a:cubicBezTo>
                    <a:pt x="311" y="257"/>
                    <a:pt x="262" y="250"/>
                    <a:pt x="245" y="253"/>
                  </a:cubicBezTo>
                  <a:cubicBezTo>
                    <a:pt x="244" y="252"/>
                    <a:pt x="243" y="251"/>
                    <a:pt x="242" y="251"/>
                  </a:cubicBezTo>
                  <a:cubicBezTo>
                    <a:pt x="231" y="248"/>
                    <a:pt x="222" y="239"/>
                    <a:pt x="218" y="235"/>
                  </a:cubicBezTo>
                  <a:cubicBezTo>
                    <a:pt x="254" y="235"/>
                    <a:pt x="254" y="235"/>
                    <a:pt x="254" y="235"/>
                  </a:cubicBezTo>
                  <a:cubicBezTo>
                    <a:pt x="254" y="235"/>
                    <a:pt x="282" y="158"/>
                    <a:pt x="243" y="126"/>
                  </a:cubicBezTo>
                  <a:cubicBezTo>
                    <a:pt x="245" y="91"/>
                    <a:pt x="245" y="91"/>
                    <a:pt x="245" y="91"/>
                  </a:cubicBezTo>
                  <a:cubicBezTo>
                    <a:pt x="331" y="20"/>
                    <a:pt x="331" y="20"/>
                    <a:pt x="331" y="2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3" y="89"/>
                    <a:pt x="42" y="90"/>
                    <a:pt x="42" y="91"/>
                  </a:cubicBezTo>
                  <a:cubicBezTo>
                    <a:pt x="25" y="201"/>
                    <a:pt x="25" y="201"/>
                    <a:pt x="25" y="201"/>
                  </a:cubicBezTo>
                  <a:cubicBezTo>
                    <a:pt x="25" y="203"/>
                    <a:pt x="48" y="212"/>
                    <a:pt x="50" y="212"/>
                  </a:cubicBezTo>
                  <a:cubicBezTo>
                    <a:pt x="51" y="212"/>
                    <a:pt x="70" y="211"/>
                    <a:pt x="70" y="209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90"/>
                    <a:pt x="47" y="89"/>
                    <a:pt x="47" y="89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86" y="126"/>
                    <a:pt x="60" y="174"/>
                    <a:pt x="88" y="235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19" y="248"/>
                    <a:pt x="98" y="250"/>
                    <a:pt x="97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5" y="251"/>
                    <a:pt x="94" y="251"/>
                    <a:pt x="94" y="252"/>
                  </a:cubicBezTo>
                  <a:cubicBezTo>
                    <a:pt x="93" y="252"/>
                    <a:pt x="93" y="252"/>
                    <a:pt x="93" y="252"/>
                  </a:cubicBezTo>
                  <a:cubicBezTo>
                    <a:pt x="78" y="249"/>
                    <a:pt x="27" y="250"/>
                    <a:pt x="5" y="403"/>
                  </a:cubicBezTo>
                  <a:cubicBezTo>
                    <a:pt x="5" y="403"/>
                    <a:pt x="5" y="403"/>
                    <a:pt x="5" y="403"/>
                  </a:cubicBezTo>
                  <a:cubicBezTo>
                    <a:pt x="0" y="427"/>
                    <a:pt x="20" y="438"/>
                    <a:pt x="40" y="438"/>
                  </a:cubicBezTo>
                  <a:cubicBezTo>
                    <a:pt x="300" y="438"/>
                    <a:pt x="300" y="438"/>
                    <a:pt x="300" y="438"/>
                  </a:cubicBezTo>
                  <a:cubicBezTo>
                    <a:pt x="319" y="438"/>
                    <a:pt x="336" y="430"/>
                    <a:pt x="334" y="408"/>
                  </a:cubicBezTo>
                  <a:close/>
                  <a:moveTo>
                    <a:pt x="223" y="130"/>
                  </a:moveTo>
                  <a:cubicBezTo>
                    <a:pt x="228" y="139"/>
                    <a:pt x="230" y="151"/>
                    <a:pt x="230" y="163"/>
                  </a:cubicBezTo>
                  <a:cubicBezTo>
                    <a:pt x="230" y="201"/>
                    <a:pt x="203" y="232"/>
                    <a:pt x="169" y="232"/>
                  </a:cubicBezTo>
                  <a:cubicBezTo>
                    <a:pt x="135" y="232"/>
                    <a:pt x="108" y="201"/>
                    <a:pt x="108" y="163"/>
                  </a:cubicBezTo>
                  <a:cubicBezTo>
                    <a:pt x="108" y="146"/>
                    <a:pt x="113" y="130"/>
                    <a:pt x="122" y="118"/>
                  </a:cubicBezTo>
                  <a:cubicBezTo>
                    <a:pt x="158" y="105"/>
                    <a:pt x="199" y="119"/>
                    <a:pt x="223" y="130"/>
                  </a:cubicBezTo>
                  <a:close/>
                  <a:moveTo>
                    <a:pt x="139" y="241"/>
                  </a:moveTo>
                  <a:cubicBezTo>
                    <a:pt x="148" y="246"/>
                    <a:pt x="158" y="248"/>
                    <a:pt x="169" y="248"/>
                  </a:cubicBezTo>
                  <a:cubicBezTo>
                    <a:pt x="182" y="248"/>
                    <a:pt x="194" y="245"/>
                    <a:pt x="204" y="239"/>
                  </a:cubicBezTo>
                  <a:cubicBezTo>
                    <a:pt x="211" y="245"/>
                    <a:pt x="225" y="259"/>
                    <a:pt x="237" y="263"/>
                  </a:cubicBezTo>
                  <a:cubicBezTo>
                    <a:pt x="237" y="264"/>
                    <a:pt x="238" y="269"/>
                    <a:pt x="238" y="281"/>
                  </a:cubicBezTo>
                  <a:cubicBezTo>
                    <a:pt x="237" y="283"/>
                    <a:pt x="237" y="286"/>
                    <a:pt x="237" y="289"/>
                  </a:cubicBezTo>
                  <a:cubicBezTo>
                    <a:pt x="226" y="330"/>
                    <a:pt x="199" y="385"/>
                    <a:pt x="199" y="385"/>
                  </a:cubicBezTo>
                  <a:cubicBezTo>
                    <a:pt x="139" y="385"/>
                    <a:pt x="139" y="385"/>
                    <a:pt x="139" y="385"/>
                  </a:cubicBezTo>
                  <a:cubicBezTo>
                    <a:pt x="139" y="385"/>
                    <a:pt x="98" y="302"/>
                    <a:pt x="97" y="264"/>
                  </a:cubicBezTo>
                  <a:cubicBezTo>
                    <a:pt x="105" y="262"/>
                    <a:pt x="128" y="257"/>
                    <a:pt x="139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794" y="722"/>
              <a:ext cx="155" cy="159"/>
            </a:xfrm>
            <a:custGeom>
              <a:avLst/>
              <a:gdLst>
                <a:gd name="T0" fmla="*/ 102 w 102"/>
                <a:gd name="T1" fmla="*/ 104 h 104"/>
                <a:gd name="T2" fmla="*/ 74 w 102"/>
                <a:gd name="T3" fmla="*/ 37 h 104"/>
                <a:gd name="T4" fmla="*/ 0 w 102"/>
                <a:gd name="T5" fmla="*/ 0 h 104"/>
                <a:gd name="T6" fmla="*/ 102 w 102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04">
                  <a:moveTo>
                    <a:pt x="102" y="104"/>
                  </a:moveTo>
                  <a:cubicBezTo>
                    <a:pt x="99" y="78"/>
                    <a:pt x="90" y="55"/>
                    <a:pt x="74" y="37"/>
                  </a:cubicBezTo>
                  <a:cubicBezTo>
                    <a:pt x="57" y="17"/>
                    <a:pt x="31" y="5"/>
                    <a:pt x="0" y="0"/>
                  </a:cubicBezTo>
                  <a:cubicBezTo>
                    <a:pt x="53" y="19"/>
                    <a:pt x="87" y="75"/>
                    <a:pt x="102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4397" y="1061"/>
              <a:ext cx="198" cy="200"/>
            </a:xfrm>
            <a:custGeom>
              <a:avLst/>
              <a:gdLst>
                <a:gd name="T0" fmla="*/ 85 w 130"/>
                <a:gd name="T1" fmla="*/ 44 h 131"/>
                <a:gd name="T2" fmla="*/ 1 w 130"/>
                <a:gd name="T3" fmla="*/ 5 h 131"/>
                <a:gd name="T4" fmla="*/ 30 w 130"/>
                <a:gd name="T5" fmla="*/ 91 h 131"/>
                <a:gd name="T6" fmla="*/ 130 w 130"/>
                <a:gd name="T7" fmla="*/ 131 h 131"/>
                <a:gd name="T8" fmla="*/ 85 w 130"/>
                <a:gd name="T9" fmla="*/ 4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85" y="44"/>
                  </a:moveTo>
                  <a:cubicBezTo>
                    <a:pt x="45" y="3"/>
                    <a:pt x="17" y="0"/>
                    <a:pt x="1" y="5"/>
                  </a:cubicBezTo>
                  <a:cubicBezTo>
                    <a:pt x="0" y="38"/>
                    <a:pt x="10" y="69"/>
                    <a:pt x="30" y="91"/>
                  </a:cubicBezTo>
                  <a:cubicBezTo>
                    <a:pt x="52" y="117"/>
                    <a:pt x="89" y="131"/>
                    <a:pt x="130" y="131"/>
                  </a:cubicBezTo>
                  <a:cubicBezTo>
                    <a:pt x="124" y="76"/>
                    <a:pt x="85" y="44"/>
                    <a:pt x="8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4408" y="727"/>
              <a:ext cx="537" cy="525"/>
            </a:xfrm>
            <a:custGeom>
              <a:avLst/>
              <a:gdLst>
                <a:gd name="T0" fmla="*/ 72 w 352"/>
                <a:gd name="T1" fmla="*/ 62 h 344"/>
                <a:gd name="T2" fmla="*/ 110 w 352"/>
                <a:gd name="T3" fmla="*/ 227 h 344"/>
                <a:gd name="T4" fmla="*/ 272 w 352"/>
                <a:gd name="T5" fmla="*/ 289 h 344"/>
                <a:gd name="T6" fmla="*/ 183 w 352"/>
                <a:gd name="T7" fmla="*/ 0 h 344"/>
                <a:gd name="T8" fmla="*/ 261 w 352"/>
                <a:gd name="T9" fmla="*/ 53 h 344"/>
                <a:gd name="T10" fmla="*/ 235 w 352"/>
                <a:gd name="T11" fmla="*/ 35 h 344"/>
                <a:gd name="T12" fmla="*/ 212 w 352"/>
                <a:gd name="T13" fmla="*/ 56 h 344"/>
                <a:gd name="T14" fmla="*/ 234 w 352"/>
                <a:gd name="T15" fmla="*/ 69 h 344"/>
                <a:gd name="T16" fmla="*/ 205 w 352"/>
                <a:gd name="T17" fmla="*/ 59 h 344"/>
                <a:gd name="T18" fmla="*/ 176 w 352"/>
                <a:gd name="T19" fmla="*/ 84 h 344"/>
                <a:gd name="T20" fmla="*/ 194 w 352"/>
                <a:gd name="T21" fmla="*/ 101 h 344"/>
                <a:gd name="T22" fmla="*/ 170 w 352"/>
                <a:gd name="T23" fmla="*/ 91 h 344"/>
                <a:gd name="T24" fmla="*/ 139 w 352"/>
                <a:gd name="T25" fmla="*/ 122 h 344"/>
                <a:gd name="T26" fmla="*/ 158 w 352"/>
                <a:gd name="T27" fmla="*/ 139 h 344"/>
                <a:gd name="T28" fmla="*/ 153 w 352"/>
                <a:gd name="T29" fmla="*/ 145 h 344"/>
                <a:gd name="T30" fmla="*/ 128 w 352"/>
                <a:gd name="T31" fmla="*/ 132 h 344"/>
                <a:gd name="T32" fmla="*/ 104 w 352"/>
                <a:gd name="T33" fmla="*/ 169 h 344"/>
                <a:gd name="T34" fmla="*/ 125 w 352"/>
                <a:gd name="T35" fmla="*/ 189 h 344"/>
                <a:gd name="T36" fmla="*/ 66 w 352"/>
                <a:gd name="T37" fmla="*/ 154 h 344"/>
                <a:gd name="T38" fmla="*/ 71 w 352"/>
                <a:gd name="T39" fmla="*/ 148 h 344"/>
                <a:gd name="T40" fmla="*/ 97 w 352"/>
                <a:gd name="T41" fmla="*/ 158 h 344"/>
                <a:gd name="T42" fmla="*/ 120 w 352"/>
                <a:gd name="T43" fmla="*/ 125 h 344"/>
                <a:gd name="T44" fmla="*/ 98 w 352"/>
                <a:gd name="T45" fmla="*/ 106 h 344"/>
                <a:gd name="T46" fmla="*/ 126 w 352"/>
                <a:gd name="T47" fmla="*/ 118 h 344"/>
                <a:gd name="T48" fmla="*/ 160 w 352"/>
                <a:gd name="T49" fmla="*/ 87 h 344"/>
                <a:gd name="T50" fmla="*/ 139 w 352"/>
                <a:gd name="T51" fmla="*/ 73 h 344"/>
                <a:gd name="T52" fmla="*/ 142 w 352"/>
                <a:gd name="T53" fmla="*/ 68 h 344"/>
                <a:gd name="T54" fmla="*/ 170 w 352"/>
                <a:gd name="T55" fmla="*/ 78 h 344"/>
                <a:gd name="T56" fmla="*/ 193 w 352"/>
                <a:gd name="T57" fmla="*/ 52 h 344"/>
                <a:gd name="T58" fmla="*/ 170 w 352"/>
                <a:gd name="T59" fmla="*/ 37 h 344"/>
                <a:gd name="T60" fmla="*/ 200 w 352"/>
                <a:gd name="T61" fmla="*/ 48 h 344"/>
                <a:gd name="T62" fmla="*/ 229 w 352"/>
                <a:gd name="T63" fmla="*/ 32 h 344"/>
                <a:gd name="T64" fmla="*/ 218 w 352"/>
                <a:gd name="T65" fmla="*/ 23 h 344"/>
                <a:gd name="T66" fmla="*/ 210 w 352"/>
                <a:gd name="T67" fmla="*/ 15 h 344"/>
                <a:gd name="T68" fmla="*/ 265 w 352"/>
                <a:gd name="T69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344">
                  <a:moveTo>
                    <a:pt x="183" y="0"/>
                  </a:moveTo>
                  <a:cubicBezTo>
                    <a:pt x="144" y="9"/>
                    <a:pt x="104" y="29"/>
                    <a:pt x="72" y="62"/>
                  </a:cubicBezTo>
                  <a:cubicBezTo>
                    <a:pt x="34" y="101"/>
                    <a:pt x="10" y="143"/>
                    <a:pt x="0" y="183"/>
                  </a:cubicBezTo>
                  <a:cubicBezTo>
                    <a:pt x="52" y="170"/>
                    <a:pt x="110" y="227"/>
                    <a:pt x="110" y="227"/>
                  </a:cubicBezTo>
                  <a:cubicBezTo>
                    <a:pt x="153" y="271"/>
                    <a:pt x="167" y="320"/>
                    <a:pt x="171" y="344"/>
                  </a:cubicBezTo>
                  <a:cubicBezTo>
                    <a:pt x="206" y="336"/>
                    <a:pt x="241" y="318"/>
                    <a:pt x="272" y="289"/>
                  </a:cubicBezTo>
                  <a:cubicBezTo>
                    <a:pt x="317" y="247"/>
                    <a:pt x="343" y="200"/>
                    <a:pt x="352" y="157"/>
                  </a:cubicBezTo>
                  <a:cubicBezTo>
                    <a:pt x="318" y="25"/>
                    <a:pt x="216" y="4"/>
                    <a:pt x="183" y="0"/>
                  </a:cubicBezTo>
                  <a:close/>
                  <a:moveTo>
                    <a:pt x="268" y="53"/>
                  </a:moveTo>
                  <a:cubicBezTo>
                    <a:pt x="266" y="54"/>
                    <a:pt x="261" y="53"/>
                    <a:pt x="261" y="5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6" y="33"/>
                    <a:pt x="235" y="35"/>
                    <a:pt x="235" y="35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09" y="54"/>
                    <a:pt x="212" y="56"/>
                    <a:pt x="212" y="5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30" y="68"/>
                    <a:pt x="234" y="69"/>
                    <a:pt x="234" y="69"/>
                  </a:cubicBezTo>
                  <a:cubicBezTo>
                    <a:pt x="240" y="73"/>
                    <a:pt x="228" y="74"/>
                    <a:pt x="228" y="74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2" y="58"/>
                    <a:pt x="199" y="60"/>
                    <a:pt x="199" y="60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2" y="87"/>
                    <a:pt x="176" y="88"/>
                    <a:pt x="176" y="88"/>
                  </a:cubicBezTo>
                  <a:cubicBezTo>
                    <a:pt x="194" y="101"/>
                    <a:pt x="194" y="101"/>
                    <a:pt x="194" y="101"/>
                  </a:cubicBezTo>
                  <a:cubicBezTo>
                    <a:pt x="200" y="107"/>
                    <a:pt x="188" y="106"/>
                    <a:pt x="188" y="106"/>
                  </a:cubicBezTo>
                  <a:cubicBezTo>
                    <a:pt x="170" y="91"/>
                    <a:pt x="170" y="91"/>
                    <a:pt x="170" y="91"/>
                  </a:cubicBezTo>
                  <a:cubicBezTo>
                    <a:pt x="167" y="90"/>
                    <a:pt x="165" y="93"/>
                    <a:pt x="165" y="9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7" y="123"/>
                    <a:pt x="139" y="126"/>
                    <a:pt x="139" y="126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63" y="138"/>
                    <a:pt x="161" y="145"/>
                    <a:pt x="161" y="145"/>
                  </a:cubicBezTo>
                  <a:cubicBezTo>
                    <a:pt x="159" y="147"/>
                    <a:pt x="153" y="145"/>
                    <a:pt x="153" y="145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0" y="130"/>
                    <a:pt x="128" y="132"/>
                    <a:pt x="128" y="132"/>
                  </a:cubicBezTo>
                  <a:cubicBezTo>
                    <a:pt x="103" y="165"/>
                    <a:pt x="103" y="165"/>
                    <a:pt x="103" y="165"/>
                  </a:cubicBezTo>
                  <a:cubicBezTo>
                    <a:pt x="101" y="167"/>
                    <a:pt x="104" y="169"/>
                    <a:pt x="104" y="169"/>
                  </a:cubicBezTo>
                  <a:cubicBezTo>
                    <a:pt x="122" y="183"/>
                    <a:pt x="122" y="183"/>
                    <a:pt x="122" y="183"/>
                  </a:cubicBezTo>
                  <a:cubicBezTo>
                    <a:pt x="127" y="185"/>
                    <a:pt x="125" y="189"/>
                    <a:pt x="125" y="189"/>
                  </a:cubicBezTo>
                  <a:cubicBezTo>
                    <a:pt x="123" y="191"/>
                    <a:pt x="117" y="188"/>
                    <a:pt x="117" y="188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63" y="152"/>
                    <a:pt x="65" y="149"/>
                    <a:pt x="65" y="149"/>
                  </a:cubicBezTo>
                  <a:cubicBezTo>
                    <a:pt x="67" y="145"/>
                    <a:pt x="71" y="148"/>
                    <a:pt x="71" y="148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1"/>
                    <a:pt x="97" y="158"/>
                    <a:pt x="97" y="15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5"/>
                    <a:pt x="120" y="125"/>
                    <a:pt x="120" y="125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96" y="108"/>
                    <a:pt x="98" y="106"/>
                    <a:pt x="98" y="106"/>
                  </a:cubicBezTo>
                  <a:cubicBezTo>
                    <a:pt x="99" y="103"/>
                    <a:pt x="105" y="106"/>
                    <a:pt x="105" y="106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30" y="119"/>
                    <a:pt x="134" y="115"/>
                    <a:pt x="134" y="115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3" y="84"/>
                    <a:pt x="160" y="84"/>
                    <a:pt x="160" y="84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5" y="72"/>
                    <a:pt x="136" y="69"/>
                    <a:pt x="136" y="69"/>
                  </a:cubicBezTo>
                  <a:cubicBezTo>
                    <a:pt x="138" y="67"/>
                    <a:pt x="142" y="68"/>
                    <a:pt x="142" y="68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7" y="81"/>
                    <a:pt x="170" y="78"/>
                    <a:pt x="170" y="7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7" y="54"/>
                    <a:pt x="193" y="52"/>
                    <a:pt x="193" y="52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68" y="40"/>
                    <a:pt x="170" y="37"/>
                    <a:pt x="170" y="37"/>
                  </a:cubicBezTo>
                  <a:cubicBezTo>
                    <a:pt x="173" y="34"/>
                    <a:pt x="178" y="36"/>
                    <a:pt x="178" y="36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02" y="50"/>
                    <a:pt x="207" y="46"/>
                    <a:pt x="207" y="46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2" y="30"/>
                    <a:pt x="230" y="29"/>
                    <a:pt x="230" y="29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13" y="22"/>
                    <a:pt x="207" y="19"/>
                    <a:pt x="207" y="19"/>
                  </a:cubicBezTo>
                  <a:cubicBezTo>
                    <a:pt x="201" y="14"/>
                    <a:pt x="210" y="15"/>
                    <a:pt x="210" y="15"/>
                  </a:cubicBezTo>
                  <a:cubicBezTo>
                    <a:pt x="215" y="15"/>
                    <a:pt x="241" y="31"/>
                    <a:pt x="241" y="31"/>
                  </a:cubicBezTo>
                  <a:cubicBezTo>
                    <a:pt x="260" y="45"/>
                    <a:pt x="265" y="47"/>
                    <a:pt x="265" y="47"/>
                  </a:cubicBezTo>
                  <a:cubicBezTo>
                    <a:pt x="269" y="48"/>
                    <a:pt x="268" y="53"/>
                    <a:pt x="26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4534" y="1508"/>
              <a:ext cx="83" cy="506"/>
            </a:xfrm>
            <a:custGeom>
              <a:avLst/>
              <a:gdLst>
                <a:gd name="T0" fmla="*/ 53 w 54"/>
                <a:gd name="T1" fmla="*/ 6 h 331"/>
                <a:gd name="T2" fmla="*/ 31 w 54"/>
                <a:gd name="T3" fmla="*/ 0 h 331"/>
                <a:gd name="T4" fmla="*/ 29 w 54"/>
                <a:gd name="T5" fmla="*/ 0 h 331"/>
                <a:gd name="T6" fmla="*/ 28 w 54"/>
                <a:gd name="T7" fmla="*/ 0 h 331"/>
                <a:gd name="T8" fmla="*/ 28 w 54"/>
                <a:gd name="T9" fmla="*/ 0 h 331"/>
                <a:gd name="T10" fmla="*/ 28 w 54"/>
                <a:gd name="T11" fmla="*/ 0 h 331"/>
                <a:gd name="T12" fmla="*/ 27 w 54"/>
                <a:gd name="T13" fmla="*/ 0 h 331"/>
                <a:gd name="T14" fmla="*/ 26 w 54"/>
                <a:gd name="T15" fmla="*/ 0 h 331"/>
                <a:gd name="T16" fmla="*/ 24 w 54"/>
                <a:gd name="T17" fmla="*/ 0 h 331"/>
                <a:gd name="T18" fmla="*/ 1 w 54"/>
                <a:gd name="T19" fmla="*/ 6 h 331"/>
                <a:gd name="T20" fmla="*/ 4 w 54"/>
                <a:gd name="T21" fmla="*/ 12 h 331"/>
                <a:gd name="T22" fmla="*/ 4 w 54"/>
                <a:gd name="T23" fmla="*/ 307 h 331"/>
                <a:gd name="T24" fmla="*/ 4 w 54"/>
                <a:gd name="T25" fmla="*/ 307 h 331"/>
                <a:gd name="T26" fmla="*/ 7 w 54"/>
                <a:gd name="T27" fmla="*/ 318 h 331"/>
                <a:gd name="T28" fmla="*/ 24 w 54"/>
                <a:gd name="T29" fmla="*/ 330 h 331"/>
                <a:gd name="T30" fmla="*/ 24 w 54"/>
                <a:gd name="T31" fmla="*/ 331 h 331"/>
                <a:gd name="T32" fmla="*/ 27 w 54"/>
                <a:gd name="T33" fmla="*/ 331 h 331"/>
                <a:gd name="T34" fmla="*/ 27 w 54"/>
                <a:gd name="T35" fmla="*/ 331 h 331"/>
                <a:gd name="T36" fmla="*/ 27 w 54"/>
                <a:gd name="T37" fmla="*/ 331 h 331"/>
                <a:gd name="T38" fmla="*/ 27 w 54"/>
                <a:gd name="T39" fmla="*/ 331 h 331"/>
                <a:gd name="T40" fmla="*/ 28 w 54"/>
                <a:gd name="T41" fmla="*/ 331 h 331"/>
                <a:gd name="T42" fmla="*/ 31 w 54"/>
                <a:gd name="T43" fmla="*/ 331 h 331"/>
                <a:gd name="T44" fmla="*/ 31 w 54"/>
                <a:gd name="T45" fmla="*/ 330 h 331"/>
                <a:gd name="T46" fmla="*/ 48 w 54"/>
                <a:gd name="T47" fmla="*/ 318 h 331"/>
                <a:gd name="T48" fmla="*/ 51 w 54"/>
                <a:gd name="T49" fmla="*/ 307 h 331"/>
                <a:gd name="T50" fmla="*/ 51 w 54"/>
                <a:gd name="T51" fmla="*/ 307 h 331"/>
                <a:gd name="T52" fmla="*/ 51 w 54"/>
                <a:gd name="T53" fmla="*/ 12 h 331"/>
                <a:gd name="T54" fmla="*/ 53 w 54"/>
                <a:gd name="T55" fmla="*/ 6 h 331"/>
                <a:gd name="T56" fmla="*/ 24 w 54"/>
                <a:gd name="T57" fmla="*/ 7 h 331"/>
                <a:gd name="T58" fmla="*/ 26 w 54"/>
                <a:gd name="T59" fmla="*/ 7 h 331"/>
                <a:gd name="T60" fmla="*/ 28 w 54"/>
                <a:gd name="T61" fmla="*/ 7 h 331"/>
                <a:gd name="T62" fmla="*/ 28 w 54"/>
                <a:gd name="T63" fmla="*/ 7 h 331"/>
                <a:gd name="T64" fmla="*/ 29 w 54"/>
                <a:gd name="T65" fmla="*/ 7 h 331"/>
                <a:gd name="T66" fmla="*/ 31 w 54"/>
                <a:gd name="T67" fmla="*/ 7 h 331"/>
                <a:gd name="T68" fmla="*/ 45 w 54"/>
                <a:gd name="T69" fmla="*/ 8 h 331"/>
                <a:gd name="T70" fmla="*/ 44 w 54"/>
                <a:gd name="T71" fmla="*/ 8 h 331"/>
                <a:gd name="T72" fmla="*/ 44 w 54"/>
                <a:gd name="T73" fmla="*/ 177 h 331"/>
                <a:gd name="T74" fmla="*/ 10 w 54"/>
                <a:gd name="T75" fmla="*/ 177 h 331"/>
                <a:gd name="T76" fmla="*/ 10 w 54"/>
                <a:gd name="T77" fmla="*/ 8 h 331"/>
                <a:gd name="T78" fmla="*/ 9 w 54"/>
                <a:gd name="T79" fmla="*/ 8 h 331"/>
                <a:gd name="T80" fmla="*/ 24 w 54"/>
                <a:gd name="T81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331">
                  <a:moveTo>
                    <a:pt x="53" y="6"/>
                  </a:moveTo>
                  <a:cubicBezTo>
                    <a:pt x="52" y="2"/>
                    <a:pt x="46" y="0"/>
                    <a:pt x="31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8" y="0"/>
                    <a:pt x="2" y="2"/>
                    <a:pt x="1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13"/>
                    <a:pt x="7" y="318"/>
                  </a:cubicBezTo>
                  <a:cubicBezTo>
                    <a:pt x="9" y="323"/>
                    <a:pt x="14" y="329"/>
                    <a:pt x="24" y="330"/>
                  </a:cubicBezTo>
                  <a:cubicBezTo>
                    <a:pt x="24" y="331"/>
                    <a:pt x="24" y="331"/>
                    <a:pt x="24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8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30"/>
                    <a:pt x="31" y="330"/>
                    <a:pt x="31" y="330"/>
                  </a:cubicBezTo>
                  <a:cubicBezTo>
                    <a:pt x="40" y="329"/>
                    <a:pt x="45" y="323"/>
                    <a:pt x="48" y="318"/>
                  </a:cubicBezTo>
                  <a:cubicBezTo>
                    <a:pt x="50" y="313"/>
                    <a:pt x="51" y="307"/>
                    <a:pt x="51" y="307"/>
                  </a:cubicBezTo>
                  <a:cubicBezTo>
                    <a:pt x="51" y="307"/>
                    <a:pt x="51" y="307"/>
                    <a:pt x="51" y="307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1"/>
                    <a:pt x="54" y="8"/>
                    <a:pt x="53" y="6"/>
                  </a:cubicBezTo>
                  <a:close/>
                  <a:moveTo>
                    <a:pt x="24" y="7"/>
                  </a:moveTo>
                  <a:cubicBezTo>
                    <a:pt x="24" y="7"/>
                    <a:pt x="25" y="7"/>
                    <a:pt x="26" y="7"/>
                  </a:cubicBezTo>
                  <a:cubicBezTo>
                    <a:pt x="26" y="7"/>
                    <a:pt x="27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1" y="7"/>
                    <a:pt x="31" y="7"/>
                  </a:cubicBezTo>
                  <a:cubicBezTo>
                    <a:pt x="39" y="7"/>
                    <a:pt x="43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7"/>
                    <a:pt x="16" y="7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4667" y="1508"/>
              <a:ext cx="82" cy="506"/>
            </a:xfrm>
            <a:custGeom>
              <a:avLst/>
              <a:gdLst>
                <a:gd name="T0" fmla="*/ 53 w 54"/>
                <a:gd name="T1" fmla="*/ 6 h 331"/>
                <a:gd name="T2" fmla="*/ 31 w 54"/>
                <a:gd name="T3" fmla="*/ 0 h 331"/>
                <a:gd name="T4" fmla="*/ 29 w 54"/>
                <a:gd name="T5" fmla="*/ 0 h 331"/>
                <a:gd name="T6" fmla="*/ 28 w 54"/>
                <a:gd name="T7" fmla="*/ 0 h 331"/>
                <a:gd name="T8" fmla="*/ 27 w 54"/>
                <a:gd name="T9" fmla="*/ 0 h 331"/>
                <a:gd name="T10" fmla="*/ 27 w 54"/>
                <a:gd name="T11" fmla="*/ 0 h 331"/>
                <a:gd name="T12" fmla="*/ 27 w 54"/>
                <a:gd name="T13" fmla="*/ 0 h 331"/>
                <a:gd name="T14" fmla="*/ 25 w 54"/>
                <a:gd name="T15" fmla="*/ 0 h 331"/>
                <a:gd name="T16" fmla="*/ 24 w 54"/>
                <a:gd name="T17" fmla="*/ 0 h 331"/>
                <a:gd name="T18" fmla="*/ 1 w 54"/>
                <a:gd name="T19" fmla="*/ 6 h 331"/>
                <a:gd name="T20" fmla="*/ 4 w 54"/>
                <a:gd name="T21" fmla="*/ 12 h 331"/>
                <a:gd name="T22" fmla="*/ 4 w 54"/>
                <a:gd name="T23" fmla="*/ 307 h 331"/>
                <a:gd name="T24" fmla="*/ 4 w 54"/>
                <a:gd name="T25" fmla="*/ 307 h 331"/>
                <a:gd name="T26" fmla="*/ 7 w 54"/>
                <a:gd name="T27" fmla="*/ 318 h 331"/>
                <a:gd name="T28" fmla="*/ 23 w 54"/>
                <a:gd name="T29" fmla="*/ 330 h 331"/>
                <a:gd name="T30" fmla="*/ 23 w 54"/>
                <a:gd name="T31" fmla="*/ 331 h 331"/>
                <a:gd name="T32" fmla="*/ 27 w 54"/>
                <a:gd name="T33" fmla="*/ 331 h 331"/>
                <a:gd name="T34" fmla="*/ 27 w 54"/>
                <a:gd name="T35" fmla="*/ 331 h 331"/>
                <a:gd name="T36" fmla="*/ 27 w 54"/>
                <a:gd name="T37" fmla="*/ 331 h 331"/>
                <a:gd name="T38" fmla="*/ 27 w 54"/>
                <a:gd name="T39" fmla="*/ 331 h 331"/>
                <a:gd name="T40" fmla="*/ 27 w 54"/>
                <a:gd name="T41" fmla="*/ 331 h 331"/>
                <a:gd name="T42" fmla="*/ 31 w 54"/>
                <a:gd name="T43" fmla="*/ 331 h 331"/>
                <a:gd name="T44" fmla="*/ 31 w 54"/>
                <a:gd name="T45" fmla="*/ 330 h 331"/>
                <a:gd name="T46" fmla="*/ 47 w 54"/>
                <a:gd name="T47" fmla="*/ 318 h 331"/>
                <a:gd name="T48" fmla="*/ 50 w 54"/>
                <a:gd name="T49" fmla="*/ 307 h 331"/>
                <a:gd name="T50" fmla="*/ 50 w 54"/>
                <a:gd name="T51" fmla="*/ 307 h 331"/>
                <a:gd name="T52" fmla="*/ 50 w 54"/>
                <a:gd name="T53" fmla="*/ 12 h 331"/>
                <a:gd name="T54" fmla="*/ 53 w 54"/>
                <a:gd name="T55" fmla="*/ 6 h 331"/>
                <a:gd name="T56" fmla="*/ 24 w 54"/>
                <a:gd name="T57" fmla="*/ 7 h 331"/>
                <a:gd name="T58" fmla="*/ 25 w 54"/>
                <a:gd name="T59" fmla="*/ 7 h 331"/>
                <a:gd name="T60" fmla="*/ 27 w 54"/>
                <a:gd name="T61" fmla="*/ 7 h 331"/>
                <a:gd name="T62" fmla="*/ 28 w 54"/>
                <a:gd name="T63" fmla="*/ 7 h 331"/>
                <a:gd name="T64" fmla="*/ 29 w 54"/>
                <a:gd name="T65" fmla="*/ 7 h 331"/>
                <a:gd name="T66" fmla="*/ 31 w 54"/>
                <a:gd name="T67" fmla="*/ 7 h 331"/>
                <a:gd name="T68" fmla="*/ 45 w 54"/>
                <a:gd name="T69" fmla="*/ 8 h 331"/>
                <a:gd name="T70" fmla="*/ 44 w 54"/>
                <a:gd name="T71" fmla="*/ 8 h 331"/>
                <a:gd name="T72" fmla="*/ 44 w 54"/>
                <a:gd name="T73" fmla="*/ 134 h 331"/>
                <a:gd name="T74" fmla="*/ 10 w 54"/>
                <a:gd name="T75" fmla="*/ 134 h 331"/>
                <a:gd name="T76" fmla="*/ 10 w 54"/>
                <a:gd name="T77" fmla="*/ 8 h 331"/>
                <a:gd name="T78" fmla="*/ 9 w 54"/>
                <a:gd name="T79" fmla="*/ 8 h 331"/>
                <a:gd name="T80" fmla="*/ 24 w 54"/>
                <a:gd name="T81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331">
                  <a:moveTo>
                    <a:pt x="53" y="6"/>
                  </a:moveTo>
                  <a:cubicBezTo>
                    <a:pt x="52" y="2"/>
                    <a:pt x="46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8" y="0"/>
                    <a:pt x="2" y="2"/>
                    <a:pt x="1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13"/>
                    <a:pt x="7" y="318"/>
                  </a:cubicBezTo>
                  <a:cubicBezTo>
                    <a:pt x="9" y="323"/>
                    <a:pt x="14" y="329"/>
                    <a:pt x="23" y="330"/>
                  </a:cubicBezTo>
                  <a:cubicBezTo>
                    <a:pt x="23" y="331"/>
                    <a:pt x="23" y="331"/>
                    <a:pt x="23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30"/>
                    <a:pt x="31" y="330"/>
                    <a:pt x="31" y="330"/>
                  </a:cubicBezTo>
                  <a:cubicBezTo>
                    <a:pt x="40" y="329"/>
                    <a:pt x="45" y="323"/>
                    <a:pt x="47" y="318"/>
                  </a:cubicBezTo>
                  <a:cubicBezTo>
                    <a:pt x="50" y="313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1"/>
                    <a:pt x="54" y="8"/>
                    <a:pt x="53" y="6"/>
                  </a:cubicBezTo>
                  <a:close/>
                  <a:moveTo>
                    <a:pt x="24" y="7"/>
                  </a:moveTo>
                  <a:cubicBezTo>
                    <a:pt x="24" y="7"/>
                    <a:pt x="25" y="7"/>
                    <a:pt x="25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1" y="7"/>
                  </a:cubicBezTo>
                  <a:cubicBezTo>
                    <a:pt x="39" y="7"/>
                    <a:pt x="43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7"/>
                    <a:pt x="15" y="7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447" y="1644"/>
              <a:ext cx="388" cy="440"/>
            </a:xfrm>
            <a:custGeom>
              <a:avLst/>
              <a:gdLst>
                <a:gd name="T0" fmla="*/ 234 w 254"/>
                <a:gd name="T1" fmla="*/ 0 h 288"/>
                <a:gd name="T2" fmla="*/ 234 w 254"/>
                <a:gd name="T3" fmla="*/ 238 h 288"/>
                <a:gd name="T4" fmla="*/ 204 w 254"/>
                <a:gd name="T5" fmla="*/ 268 h 288"/>
                <a:gd name="T6" fmla="*/ 50 w 254"/>
                <a:gd name="T7" fmla="*/ 268 h 288"/>
                <a:gd name="T8" fmla="*/ 20 w 254"/>
                <a:gd name="T9" fmla="*/ 238 h 288"/>
                <a:gd name="T10" fmla="*/ 20 w 254"/>
                <a:gd name="T11" fmla="*/ 0 h 288"/>
                <a:gd name="T12" fmla="*/ 0 w 254"/>
                <a:gd name="T13" fmla="*/ 0 h 288"/>
                <a:gd name="T14" fmla="*/ 0 w 254"/>
                <a:gd name="T15" fmla="*/ 238 h 288"/>
                <a:gd name="T16" fmla="*/ 50 w 254"/>
                <a:gd name="T17" fmla="*/ 288 h 288"/>
                <a:gd name="T18" fmla="*/ 204 w 254"/>
                <a:gd name="T19" fmla="*/ 288 h 288"/>
                <a:gd name="T20" fmla="*/ 254 w 254"/>
                <a:gd name="T21" fmla="*/ 238 h 288"/>
                <a:gd name="T22" fmla="*/ 254 w 254"/>
                <a:gd name="T23" fmla="*/ 0 h 288"/>
                <a:gd name="T24" fmla="*/ 234 w 254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288">
                  <a:moveTo>
                    <a:pt x="234" y="0"/>
                  </a:moveTo>
                  <a:cubicBezTo>
                    <a:pt x="234" y="238"/>
                    <a:pt x="234" y="238"/>
                    <a:pt x="234" y="238"/>
                  </a:cubicBezTo>
                  <a:cubicBezTo>
                    <a:pt x="234" y="255"/>
                    <a:pt x="220" y="268"/>
                    <a:pt x="204" y="26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34" y="268"/>
                    <a:pt x="20" y="255"/>
                    <a:pt x="20" y="23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66"/>
                    <a:pt x="23" y="288"/>
                    <a:pt x="50" y="288"/>
                  </a:cubicBezTo>
                  <a:cubicBezTo>
                    <a:pt x="204" y="288"/>
                    <a:pt x="204" y="288"/>
                    <a:pt x="204" y="288"/>
                  </a:cubicBezTo>
                  <a:cubicBezTo>
                    <a:pt x="231" y="288"/>
                    <a:pt x="254" y="266"/>
                    <a:pt x="254" y="23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4447" y="1638"/>
              <a:ext cx="97" cy="26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17 h 17"/>
                <a:gd name="T4" fmla="*/ 63 w 63"/>
                <a:gd name="T5" fmla="*/ 17 h 17"/>
                <a:gd name="T6" fmla="*/ 63 w 63"/>
                <a:gd name="T7" fmla="*/ 4 h 17"/>
                <a:gd name="T8" fmla="*/ 53 w 63"/>
                <a:gd name="T9" fmla="*/ 0 h 17"/>
                <a:gd name="T10" fmla="*/ 0 w 63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8" y="3"/>
                    <a:pt x="55" y="2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4606" y="1638"/>
              <a:ext cx="70" cy="26"/>
            </a:xfrm>
            <a:custGeom>
              <a:avLst/>
              <a:gdLst>
                <a:gd name="T0" fmla="*/ 13 w 46"/>
                <a:gd name="T1" fmla="*/ 0 h 17"/>
                <a:gd name="T2" fmla="*/ 0 w 46"/>
                <a:gd name="T3" fmla="*/ 5 h 17"/>
                <a:gd name="T4" fmla="*/ 0 w 46"/>
                <a:gd name="T5" fmla="*/ 17 h 17"/>
                <a:gd name="T6" fmla="*/ 46 w 46"/>
                <a:gd name="T7" fmla="*/ 17 h 17"/>
                <a:gd name="T8" fmla="*/ 46 w 46"/>
                <a:gd name="T9" fmla="*/ 5 h 17"/>
                <a:gd name="T10" fmla="*/ 35 w 46"/>
                <a:gd name="T11" fmla="*/ 0 h 17"/>
                <a:gd name="T12" fmla="*/ 13 w 4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7">
                  <a:moveTo>
                    <a:pt x="13" y="0"/>
                  </a:moveTo>
                  <a:cubicBezTo>
                    <a:pt x="11" y="2"/>
                    <a:pt x="6" y="4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1" y="4"/>
                    <a:pt x="37" y="2"/>
                    <a:pt x="35" y="0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4739" y="1638"/>
              <a:ext cx="96" cy="26"/>
            </a:xfrm>
            <a:custGeom>
              <a:avLst/>
              <a:gdLst>
                <a:gd name="T0" fmla="*/ 12 w 63"/>
                <a:gd name="T1" fmla="*/ 0 h 17"/>
                <a:gd name="T2" fmla="*/ 0 w 63"/>
                <a:gd name="T3" fmla="*/ 5 h 17"/>
                <a:gd name="T4" fmla="*/ 0 w 63"/>
                <a:gd name="T5" fmla="*/ 17 h 17"/>
                <a:gd name="T6" fmla="*/ 63 w 63"/>
                <a:gd name="T7" fmla="*/ 17 h 17"/>
                <a:gd name="T8" fmla="*/ 63 w 63"/>
                <a:gd name="T9" fmla="*/ 0 h 17"/>
                <a:gd name="T10" fmla="*/ 12 w 63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">
                  <a:moveTo>
                    <a:pt x="12" y="0"/>
                  </a:moveTo>
                  <a:cubicBezTo>
                    <a:pt x="10" y="2"/>
                    <a:pt x="5" y="4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5229" y="2369"/>
              <a:ext cx="706" cy="589"/>
            </a:xfrm>
            <a:custGeom>
              <a:avLst/>
              <a:gdLst>
                <a:gd name="T0" fmla="*/ 463 w 463"/>
                <a:gd name="T1" fmla="*/ 60 h 386"/>
                <a:gd name="T2" fmla="*/ 231 w 463"/>
                <a:gd name="T3" fmla="*/ 0 h 386"/>
                <a:gd name="T4" fmla="*/ 0 w 463"/>
                <a:gd name="T5" fmla="*/ 59 h 386"/>
                <a:gd name="T6" fmla="*/ 2 w 463"/>
                <a:gd name="T7" fmla="*/ 74 h 386"/>
                <a:gd name="T8" fmla="*/ 93 w 463"/>
                <a:gd name="T9" fmla="*/ 98 h 386"/>
                <a:gd name="T10" fmla="*/ 94 w 463"/>
                <a:gd name="T11" fmla="*/ 211 h 386"/>
                <a:gd name="T12" fmla="*/ 227 w 463"/>
                <a:gd name="T13" fmla="*/ 277 h 386"/>
                <a:gd name="T14" fmla="*/ 369 w 463"/>
                <a:gd name="T15" fmla="*/ 211 h 386"/>
                <a:gd name="T16" fmla="*/ 370 w 463"/>
                <a:gd name="T17" fmla="*/ 99 h 386"/>
                <a:gd name="T18" fmla="*/ 375 w 463"/>
                <a:gd name="T19" fmla="*/ 98 h 386"/>
                <a:gd name="T20" fmla="*/ 384 w 463"/>
                <a:gd name="T21" fmla="*/ 188 h 386"/>
                <a:gd name="T22" fmla="*/ 380 w 463"/>
                <a:gd name="T23" fmla="*/ 287 h 386"/>
                <a:gd name="T24" fmla="*/ 365 w 463"/>
                <a:gd name="T25" fmla="*/ 304 h 386"/>
                <a:gd name="T26" fmla="*/ 378 w 463"/>
                <a:gd name="T27" fmla="*/ 321 h 386"/>
                <a:gd name="T28" fmla="*/ 355 w 463"/>
                <a:gd name="T29" fmla="*/ 383 h 386"/>
                <a:gd name="T30" fmla="*/ 362 w 463"/>
                <a:gd name="T31" fmla="*/ 385 h 386"/>
                <a:gd name="T32" fmla="*/ 372 w 463"/>
                <a:gd name="T33" fmla="*/ 360 h 386"/>
                <a:gd name="T34" fmla="*/ 366 w 463"/>
                <a:gd name="T35" fmla="*/ 385 h 386"/>
                <a:gd name="T36" fmla="*/ 373 w 463"/>
                <a:gd name="T37" fmla="*/ 386 h 386"/>
                <a:gd name="T38" fmla="*/ 376 w 463"/>
                <a:gd name="T39" fmla="*/ 368 h 386"/>
                <a:gd name="T40" fmla="*/ 377 w 463"/>
                <a:gd name="T41" fmla="*/ 385 h 386"/>
                <a:gd name="T42" fmla="*/ 384 w 463"/>
                <a:gd name="T43" fmla="*/ 386 h 386"/>
                <a:gd name="T44" fmla="*/ 383 w 463"/>
                <a:gd name="T45" fmla="*/ 367 h 386"/>
                <a:gd name="T46" fmla="*/ 386 w 463"/>
                <a:gd name="T47" fmla="*/ 386 h 386"/>
                <a:gd name="T48" fmla="*/ 393 w 463"/>
                <a:gd name="T49" fmla="*/ 386 h 386"/>
                <a:gd name="T50" fmla="*/ 390 w 463"/>
                <a:gd name="T51" fmla="*/ 364 h 386"/>
                <a:gd name="T52" fmla="*/ 396 w 463"/>
                <a:gd name="T53" fmla="*/ 384 h 386"/>
                <a:gd name="T54" fmla="*/ 402 w 463"/>
                <a:gd name="T55" fmla="*/ 383 h 386"/>
                <a:gd name="T56" fmla="*/ 388 w 463"/>
                <a:gd name="T57" fmla="*/ 321 h 386"/>
                <a:gd name="T58" fmla="*/ 400 w 463"/>
                <a:gd name="T59" fmla="*/ 304 h 386"/>
                <a:gd name="T60" fmla="*/ 387 w 463"/>
                <a:gd name="T61" fmla="*/ 287 h 386"/>
                <a:gd name="T62" fmla="*/ 391 w 463"/>
                <a:gd name="T63" fmla="*/ 188 h 386"/>
                <a:gd name="T64" fmla="*/ 383 w 463"/>
                <a:gd name="T65" fmla="*/ 96 h 386"/>
                <a:gd name="T66" fmla="*/ 461 w 463"/>
                <a:gd name="T67" fmla="*/ 76 h 386"/>
                <a:gd name="T68" fmla="*/ 463 w 463"/>
                <a:gd name="T69" fmla="*/ 60 h 386"/>
                <a:gd name="T70" fmla="*/ 229 w 463"/>
                <a:gd name="T71" fmla="*/ 81 h 386"/>
                <a:gd name="T72" fmla="*/ 93 w 463"/>
                <a:gd name="T73" fmla="*/ 56 h 386"/>
                <a:gd name="T74" fmla="*/ 229 w 463"/>
                <a:gd name="T75" fmla="*/ 32 h 386"/>
                <a:gd name="T76" fmla="*/ 364 w 463"/>
                <a:gd name="T77" fmla="*/ 56 h 386"/>
                <a:gd name="T78" fmla="*/ 229 w 463"/>
                <a:gd name="T79" fmla="*/ 8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3" h="386">
                  <a:moveTo>
                    <a:pt x="463" y="6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114" y="275"/>
                    <a:pt x="227" y="277"/>
                    <a:pt x="227" y="277"/>
                  </a:cubicBezTo>
                  <a:cubicBezTo>
                    <a:pt x="358" y="276"/>
                    <a:pt x="369" y="211"/>
                    <a:pt x="369" y="211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375" y="98"/>
                    <a:pt x="375" y="98"/>
                    <a:pt x="375" y="98"/>
                  </a:cubicBezTo>
                  <a:cubicBezTo>
                    <a:pt x="381" y="112"/>
                    <a:pt x="387" y="140"/>
                    <a:pt x="384" y="188"/>
                  </a:cubicBezTo>
                  <a:cubicBezTo>
                    <a:pt x="380" y="256"/>
                    <a:pt x="379" y="276"/>
                    <a:pt x="380" y="287"/>
                  </a:cubicBezTo>
                  <a:cubicBezTo>
                    <a:pt x="371" y="288"/>
                    <a:pt x="365" y="295"/>
                    <a:pt x="365" y="304"/>
                  </a:cubicBezTo>
                  <a:cubicBezTo>
                    <a:pt x="365" y="312"/>
                    <a:pt x="370" y="319"/>
                    <a:pt x="378" y="321"/>
                  </a:cubicBezTo>
                  <a:cubicBezTo>
                    <a:pt x="376" y="329"/>
                    <a:pt x="369" y="354"/>
                    <a:pt x="355" y="383"/>
                  </a:cubicBezTo>
                  <a:cubicBezTo>
                    <a:pt x="362" y="385"/>
                    <a:pt x="362" y="385"/>
                    <a:pt x="362" y="385"/>
                  </a:cubicBezTo>
                  <a:cubicBezTo>
                    <a:pt x="362" y="385"/>
                    <a:pt x="370" y="367"/>
                    <a:pt x="372" y="360"/>
                  </a:cubicBezTo>
                  <a:cubicBezTo>
                    <a:pt x="371" y="365"/>
                    <a:pt x="367" y="383"/>
                    <a:pt x="366" y="385"/>
                  </a:cubicBezTo>
                  <a:cubicBezTo>
                    <a:pt x="373" y="386"/>
                    <a:pt x="373" y="386"/>
                    <a:pt x="373" y="386"/>
                  </a:cubicBezTo>
                  <a:cubicBezTo>
                    <a:pt x="373" y="386"/>
                    <a:pt x="376" y="370"/>
                    <a:pt x="376" y="368"/>
                  </a:cubicBezTo>
                  <a:cubicBezTo>
                    <a:pt x="376" y="368"/>
                    <a:pt x="376" y="385"/>
                    <a:pt x="377" y="385"/>
                  </a:cubicBezTo>
                  <a:cubicBezTo>
                    <a:pt x="384" y="386"/>
                    <a:pt x="384" y="386"/>
                    <a:pt x="384" y="386"/>
                  </a:cubicBezTo>
                  <a:cubicBezTo>
                    <a:pt x="384" y="386"/>
                    <a:pt x="382" y="371"/>
                    <a:pt x="383" y="367"/>
                  </a:cubicBezTo>
                  <a:cubicBezTo>
                    <a:pt x="383" y="367"/>
                    <a:pt x="386" y="378"/>
                    <a:pt x="386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1" y="368"/>
                    <a:pt x="390" y="364"/>
                  </a:cubicBezTo>
                  <a:cubicBezTo>
                    <a:pt x="390" y="364"/>
                    <a:pt x="395" y="375"/>
                    <a:pt x="396" y="384"/>
                  </a:cubicBezTo>
                  <a:cubicBezTo>
                    <a:pt x="402" y="383"/>
                    <a:pt x="402" y="383"/>
                    <a:pt x="402" y="383"/>
                  </a:cubicBezTo>
                  <a:cubicBezTo>
                    <a:pt x="402" y="383"/>
                    <a:pt x="391" y="333"/>
                    <a:pt x="388" y="321"/>
                  </a:cubicBezTo>
                  <a:cubicBezTo>
                    <a:pt x="395" y="318"/>
                    <a:pt x="400" y="312"/>
                    <a:pt x="400" y="304"/>
                  </a:cubicBezTo>
                  <a:cubicBezTo>
                    <a:pt x="400" y="296"/>
                    <a:pt x="394" y="289"/>
                    <a:pt x="387" y="287"/>
                  </a:cubicBezTo>
                  <a:cubicBezTo>
                    <a:pt x="386" y="277"/>
                    <a:pt x="387" y="258"/>
                    <a:pt x="391" y="188"/>
                  </a:cubicBezTo>
                  <a:cubicBezTo>
                    <a:pt x="394" y="148"/>
                    <a:pt x="391" y="117"/>
                    <a:pt x="383" y="96"/>
                  </a:cubicBezTo>
                  <a:cubicBezTo>
                    <a:pt x="461" y="76"/>
                    <a:pt x="461" y="76"/>
                    <a:pt x="461" y="76"/>
                  </a:cubicBezTo>
                  <a:lnTo>
                    <a:pt x="463" y="60"/>
                  </a:lnTo>
                  <a:close/>
                  <a:moveTo>
                    <a:pt x="229" y="81"/>
                  </a:moveTo>
                  <a:cubicBezTo>
                    <a:pt x="154" y="81"/>
                    <a:pt x="93" y="70"/>
                    <a:pt x="93" y="56"/>
                  </a:cubicBezTo>
                  <a:cubicBezTo>
                    <a:pt x="93" y="43"/>
                    <a:pt x="154" y="32"/>
                    <a:pt x="229" y="32"/>
                  </a:cubicBezTo>
                  <a:cubicBezTo>
                    <a:pt x="303" y="32"/>
                    <a:pt x="364" y="43"/>
                    <a:pt x="364" y="56"/>
                  </a:cubicBezTo>
                  <a:cubicBezTo>
                    <a:pt x="364" y="70"/>
                    <a:pt x="303" y="81"/>
                    <a:pt x="229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355" y="1020"/>
              <a:ext cx="391" cy="142"/>
            </a:xfrm>
            <a:custGeom>
              <a:avLst/>
              <a:gdLst>
                <a:gd name="T0" fmla="*/ 37 w 256"/>
                <a:gd name="T1" fmla="*/ 52 h 93"/>
                <a:gd name="T2" fmla="*/ 130 w 256"/>
                <a:gd name="T3" fmla="*/ 93 h 93"/>
                <a:gd name="T4" fmla="*/ 256 w 256"/>
                <a:gd name="T5" fmla="*/ 12 h 93"/>
                <a:gd name="T6" fmla="*/ 240 w 256"/>
                <a:gd name="T7" fmla="*/ 0 h 93"/>
                <a:gd name="T8" fmla="*/ 15 w 256"/>
                <a:gd name="T9" fmla="*/ 0 h 93"/>
                <a:gd name="T10" fmla="*/ 0 w 256"/>
                <a:gd name="T11" fmla="*/ 12 h 93"/>
                <a:gd name="T12" fmla="*/ 37 w 256"/>
                <a:gd name="T13" fmla="*/ 5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93">
                  <a:moveTo>
                    <a:pt x="37" y="52"/>
                  </a:moveTo>
                  <a:cubicBezTo>
                    <a:pt x="58" y="70"/>
                    <a:pt x="91" y="92"/>
                    <a:pt x="130" y="93"/>
                  </a:cubicBezTo>
                  <a:cubicBezTo>
                    <a:pt x="174" y="93"/>
                    <a:pt x="216" y="66"/>
                    <a:pt x="256" y="12"/>
                  </a:cubicBezTo>
                  <a:cubicBezTo>
                    <a:pt x="254" y="5"/>
                    <a:pt x="248" y="0"/>
                    <a:pt x="24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5"/>
                    <a:pt x="0" y="12"/>
                  </a:cubicBezTo>
                  <a:cubicBezTo>
                    <a:pt x="3" y="15"/>
                    <a:pt x="16" y="34"/>
                    <a:pt x="3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355" y="1061"/>
              <a:ext cx="391" cy="145"/>
            </a:xfrm>
            <a:custGeom>
              <a:avLst/>
              <a:gdLst>
                <a:gd name="T0" fmla="*/ 131 w 256"/>
                <a:gd name="T1" fmla="*/ 75 h 95"/>
                <a:gd name="T2" fmla="*/ 130 w 256"/>
                <a:gd name="T3" fmla="*/ 75 h 95"/>
                <a:gd name="T4" fmla="*/ 30 w 256"/>
                <a:gd name="T5" fmla="*/ 32 h 95"/>
                <a:gd name="T6" fmla="*/ 0 w 256"/>
                <a:gd name="T7" fmla="*/ 0 h 95"/>
                <a:gd name="T8" fmla="*/ 0 w 256"/>
                <a:gd name="T9" fmla="*/ 44 h 95"/>
                <a:gd name="T10" fmla="*/ 0 w 256"/>
                <a:gd name="T11" fmla="*/ 44 h 95"/>
                <a:gd name="T12" fmla="*/ 0 w 256"/>
                <a:gd name="T13" fmla="*/ 80 h 95"/>
                <a:gd name="T14" fmla="*/ 15 w 256"/>
                <a:gd name="T15" fmla="*/ 95 h 95"/>
                <a:gd name="T16" fmla="*/ 240 w 256"/>
                <a:gd name="T17" fmla="*/ 95 h 95"/>
                <a:gd name="T18" fmla="*/ 256 w 256"/>
                <a:gd name="T19" fmla="*/ 80 h 95"/>
                <a:gd name="T20" fmla="*/ 256 w 256"/>
                <a:gd name="T21" fmla="*/ 19 h 95"/>
                <a:gd name="T22" fmla="*/ 256 w 256"/>
                <a:gd name="T23" fmla="*/ 19 h 95"/>
                <a:gd name="T24" fmla="*/ 256 w 256"/>
                <a:gd name="T25" fmla="*/ 0 h 95"/>
                <a:gd name="T26" fmla="*/ 131 w 256"/>
                <a:gd name="T27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95">
                  <a:moveTo>
                    <a:pt x="131" y="75"/>
                  </a:moveTo>
                  <a:cubicBezTo>
                    <a:pt x="131" y="75"/>
                    <a:pt x="130" y="75"/>
                    <a:pt x="130" y="75"/>
                  </a:cubicBezTo>
                  <a:cubicBezTo>
                    <a:pt x="97" y="75"/>
                    <a:pt x="62" y="60"/>
                    <a:pt x="30" y="32"/>
                  </a:cubicBezTo>
                  <a:cubicBezTo>
                    <a:pt x="17" y="20"/>
                    <a:pt x="6" y="8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5"/>
                    <a:pt x="15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9" y="95"/>
                    <a:pt x="256" y="89"/>
                    <a:pt x="256" y="80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17" y="50"/>
                    <a:pt x="175" y="75"/>
                    <a:pt x="131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5279" y="620"/>
              <a:ext cx="542" cy="633"/>
            </a:xfrm>
            <a:custGeom>
              <a:avLst/>
              <a:gdLst>
                <a:gd name="T0" fmla="*/ 224 w 355"/>
                <a:gd name="T1" fmla="*/ 41 h 415"/>
                <a:gd name="T2" fmla="*/ 179 w 355"/>
                <a:gd name="T3" fmla="*/ 0 h 415"/>
                <a:gd name="T4" fmla="*/ 132 w 355"/>
                <a:gd name="T5" fmla="*/ 40 h 415"/>
                <a:gd name="T6" fmla="*/ 8 w 355"/>
                <a:gd name="T7" fmla="*/ 387 h 415"/>
                <a:gd name="T8" fmla="*/ 48 w 355"/>
                <a:gd name="T9" fmla="*/ 415 h 415"/>
                <a:gd name="T10" fmla="*/ 343 w 355"/>
                <a:gd name="T11" fmla="*/ 404 h 415"/>
                <a:gd name="T12" fmla="*/ 285 w 355"/>
                <a:gd name="T13" fmla="*/ 88 h 415"/>
                <a:gd name="T14" fmla="*/ 226 w 355"/>
                <a:gd name="T15" fmla="*/ 156 h 415"/>
                <a:gd name="T16" fmla="*/ 237 w 355"/>
                <a:gd name="T17" fmla="*/ 155 h 415"/>
                <a:gd name="T18" fmla="*/ 244 w 355"/>
                <a:gd name="T19" fmla="*/ 190 h 415"/>
                <a:gd name="T20" fmla="*/ 221 w 355"/>
                <a:gd name="T21" fmla="*/ 162 h 415"/>
                <a:gd name="T22" fmla="*/ 244 w 355"/>
                <a:gd name="T23" fmla="*/ 201 h 415"/>
                <a:gd name="T24" fmla="*/ 233 w 355"/>
                <a:gd name="T25" fmla="*/ 232 h 415"/>
                <a:gd name="T26" fmla="*/ 221 w 355"/>
                <a:gd name="T27" fmla="*/ 201 h 415"/>
                <a:gd name="T28" fmla="*/ 180 w 355"/>
                <a:gd name="T29" fmla="*/ 13 h 415"/>
                <a:gd name="T30" fmla="*/ 192 w 355"/>
                <a:gd name="T31" fmla="*/ 31 h 415"/>
                <a:gd name="T32" fmla="*/ 181 w 355"/>
                <a:gd name="T33" fmla="*/ 30 h 415"/>
                <a:gd name="T34" fmla="*/ 174 w 355"/>
                <a:gd name="T35" fmla="*/ 30 h 415"/>
                <a:gd name="T36" fmla="*/ 163 w 355"/>
                <a:gd name="T37" fmla="*/ 32 h 415"/>
                <a:gd name="T38" fmla="*/ 180 w 355"/>
                <a:gd name="T39" fmla="*/ 13 h 415"/>
                <a:gd name="T40" fmla="*/ 120 w 355"/>
                <a:gd name="T41" fmla="*/ 155 h 415"/>
                <a:gd name="T42" fmla="*/ 131 w 355"/>
                <a:gd name="T43" fmla="*/ 155 h 415"/>
                <a:gd name="T44" fmla="*/ 137 w 355"/>
                <a:gd name="T45" fmla="*/ 190 h 415"/>
                <a:gd name="T46" fmla="*/ 114 w 355"/>
                <a:gd name="T47" fmla="*/ 162 h 415"/>
                <a:gd name="T48" fmla="*/ 137 w 355"/>
                <a:gd name="T49" fmla="*/ 201 h 415"/>
                <a:gd name="T50" fmla="*/ 125 w 355"/>
                <a:gd name="T51" fmla="*/ 232 h 415"/>
                <a:gd name="T52" fmla="*/ 114 w 355"/>
                <a:gd name="T53" fmla="*/ 201 h 415"/>
                <a:gd name="T54" fmla="*/ 329 w 355"/>
                <a:gd name="T55" fmla="*/ 394 h 415"/>
                <a:gd name="T56" fmla="*/ 48 w 355"/>
                <a:gd name="T57" fmla="*/ 399 h 415"/>
                <a:gd name="T58" fmla="*/ 25 w 355"/>
                <a:gd name="T59" fmla="*/ 390 h 415"/>
                <a:gd name="T60" fmla="*/ 26 w 355"/>
                <a:gd name="T61" fmla="*/ 387 h 415"/>
                <a:gd name="T62" fmla="*/ 103 w 355"/>
                <a:gd name="T63" fmla="*/ 201 h 415"/>
                <a:gd name="T64" fmla="*/ 125 w 355"/>
                <a:gd name="T65" fmla="*/ 243 h 415"/>
                <a:gd name="T66" fmla="*/ 147 w 355"/>
                <a:gd name="T67" fmla="*/ 201 h 415"/>
                <a:gd name="T68" fmla="*/ 211 w 355"/>
                <a:gd name="T69" fmla="*/ 227 h 415"/>
                <a:gd name="T70" fmla="*/ 255 w 355"/>
                <a:gd name="T71" fmla="*/ 227 h 415"/>
                <a:gd name="T72" fmla="*/ 264 w 355"/>
                <a:gd name="T73" fmla="*/ 201 h 415"/>
                <a:gd name="T74" fmla="*/ 330 w 355"/>
                <a:gd name="T75" fmla="*/ 387 h 415"/>
                <a:gd name="T76" fmla="*/ 330 w 355"/>
                <a:gd name="T77" fmla="*/ 39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5" h="415">
                  <a:moveTo>
                    <a:pt x="285" y="88"/>
                  </a:moveTo>
                  <a:cubicBezTo>
                    <a:pt x="265" y="63"/>
                    <a:pt x="243" y="49"/>
                    <a:pt x="224" y="41"/>
                  </a:cubicBezTo>
                  <a:cubicBezTo>
                    <a:pt x="229" y="45"/>
                    <a:pt x="229" y="45"/>
                    <a:pt x="229" y="45"/>
                  </a:cubicBezTo>
                  <a:cubicBezTo>
                    <a:pt x="215" y="18"/>
                    <a:pt x="202" y="0"/>
                    <a:pt x="179" y="0"/>
                  </a:cubicBezTo>
                  <a:cubicBezTo>
                    <a:pt x="145" y="0"/>
                    <a:pt x="132" y="38"/>
                    <a:pt x="130" y="4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13" y="48"/>
                    <a:pt x="91" y="62"/>
                    <a:pt x="70" y="88"/>
                  </a:cubicBezTo>
                  <a:cubicBezTo>
                    <a:pt x="21" y="148"/>
                    <a:pt x="0" y="249"/>
                    <a:pt x="8" y="387"/>
                  </a:cubicBezTo>
                  <a:cubicBezTo>
                    <a:pt x="8" y="390"/>
                    <a:pt x="7" y="397"/>
                    <a:pt x="13" y="404"/>
                  </a:cubicBezTo>
                  <a:cubicBezTo>
                    <a:pt x="19" y="411"/>
                    <a:pt x="31" y="415"/>
                    <a:pt x="48" y="415"/>
                  </a:cubicBezTo>
                  <a:cubicBezTo>
                    <a:pt x="307" y="415"/>
                    <a:pt x="307" y="415"/>
                    <a:pt x="307" y="415"/>
                  </a:cubicBezTo>
                  <a:cubicBezTo>
                    <a:pt x="324" y="415"/>
                    <a:pt x="336" y="411"/>
                    <a:pt x="343" y="404"/>
                  </a:cubicBezTo>
                  <a:cubicBezTo>
                    <a:pt x="348" y="397"/>
                    <a:pt x="348" y="390"/>
                    <a:pt x="347" y="387"/>
                  </a:cubicBezTo>
                  <a:cubicBezTo>
                    <a:pt x="355" y="249"/>
                    <a:pt x="334" y="148"/>
                    <a:pt x="285" y="88"/>
                  </a:cubicBezTo>
                  <a:close/>
                  <a:moveTo>
                    <a:pt x="221" y="162"/>
                  </a:moveTo>
                  <a:cubicBezTo>
                    <a:pt x="221" y="159"/>
                    <a:pt x="223" y="157"/>
                    <a:pt x="226" y="156"/>
                  </a:cubicBezTo>
                  <a:cubicBezTo>
                    <a:pt x="228" y="155"/>
                    <a:pt x="230" y="155"/>
                    <a:pt x="233" y="155"/>
                  </a:cubicBezTo>
                  <a:cubicBezTo>
                    <a:pt x="234" y="155"/>
                    <a:pt x="236" y="155"/>
                    <a:pt x="237" y="155"/>
                  </a:cubicBezTo>
                  <a:cubicBezTo>
                    <a:pt x="241" y="156"/>
                    <a:pt x="244" y="159"/>
                    <a:pt x="244" y="162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21" y="190"/>
                    <a:pt x="221" y="190"/>
                    <a:pt x="221" y="190"/>
                  </a:cubicBezTo>
                  <a:lnTo>
                    <a:pt x="221" y="162"/>
                  </a:lnTo>
                  <a:close/>
                  <a:moveTo>
                    <a:pt x="221" y="201"/>
                  </a:moveTo>
                  <a:cubicBezTo>
                    <a:pt x="230" y="201"/>
                    <a:pt x="238" y="201"/>
                    <a:pt x="244" y="201"/>
                  </a:cubicBezTo>
                  <a:cubicBezTo>
                    <a:pt x="244" y="227"/>
                    <a:pt x="244" y="227"/>
                    <a:pt x="244" y="227"/>
                  </a:cubicBezTo>
                  <a:cubicBezTo>
                    <a:pt x="244" y="229"/>
                    <a:pt x="240" y="232"/>
                    <a:pt x="233" y="232"/>
                  </a:cubicBezTo>
                  <a:cubicBezTo>
                    <a:pt x="226" y="232"/>
                    <a:pt x="221" y="229"/>
                    <a:pt x="221" y="227"/>
                  </a:cubicBezTo>
                  <a:lnTo>
                    <a:pt x="221" y="201"/>
                  </a:lnTo>
                  <a:close/>
                  <a:moveTo>
                    <a:pt x="180" y="13"/>
                  </a:moveTo>
                  <a:cubicBezTo>
                    <a:pt x="180" y="13"/>
                    <a:pt x="180" y="13"/>
                    <a:pt x="180" y="13"/>
                  </a:cubicBezTo>
                  <a:cubicBezTo>
                    <a:pt x="185" y="13"/>
                    <a:pt x="196" y="13"/>
                    <a:pt x="211" y="36"/>
                  </a:cubicBezTo>
                  <a:cubicBezTo>
                    <a:pt x="203" y="33"/>
                    <a:pt x="198" y="32"/>
                    <a:pt x="192" y="3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0" y="30"/>
                    <a:pt x="178" y="30"/>
                  </a:cubicBezTo>
                  <a:cubicBezTo>
                    <a:pt x="176" y="30"/>
                    <a:pt x="174" y="30"/>
                    <a:pt x="174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8" y="32"/>
                    <a:pt x="155" y="33"/>
                    <a:pt x="149" y="35"/>
                  </a:cubicBezTo>
                  <a:cubicBezTo>
                    <a:pt x="157" y="23"/>
                    <a:pt x="169" y="13"/>
                    <a:pt x="180" y="13"/>
                  </a:cubicBezTo>
                  <a:close/>
                  <a:moveTo>
                    <a:pt x="114" y="162"/>
                  </a:moveTo>
                  <a:cubicBezTo>
                    <a:pt x="114" y="159"/>
                    <a:pt x="116" y="156"/>
                    <a:pt x="120" y="155"/>
                  </a:cubicBezTo>
                  <a:cubicBezTo>
                    <a:pt x="122" y="155"/>
                    <a:pt x="123" y="155"/>
                    <a:pt x="125" y="155"/>
                  </a:cubicBezTo>
                  <a:cubicBezTo>
                    <a:pt x="127" y="155"/>
                    <a:pt x="129" y="155"/>
                    <a:pt x="131" y="155"/>
                  </a:cubicBezTo>
                  <a:cubicBezTo>
                    <a:pt x="134" y="156"/>
                    <a:pt x="137" y="159"/>
                    <a:pt x="137" y="162"/>
                  </a:cubicBezTo>
                  <a:cubicBezTo>
                    <a:pt x="137" y="190"/>
                    <a:pt x="137" y="190"/>
                    <a:pt x="137" y="190"/>
                  </a:cubicBezTo>
                  <a:cubicBezTo>
                    <a:pt x="114" y="190"/>
                    <a:pt x="114" y="190"/>
                    <a:pt x="114" y="190"/>
                  </a:cubicBezTo>
                  <a:lnTo>
                    <a:pt x="114" y="162"/>
                  </a:lnTo>
                  <a:close/>
                  <a:moveTo>
                    <a:pt x="114" y="201"/>
                  </a:moveTo>
                  <a:cubicBezTo>
                    <a:pt x="121" y="201"/>
                    <a:pt x="129" y="201"/>
                    <a:pt x="137" y="201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7" y="229"/>
                    <a:pt x="132" y="232"/>
                    <a:pt x="125" y="232"/>
                  </a:cubicBezTo>
                  <a:cubicBezTo>
                    <a:pt x="118" y="232"/>
                    <a:pt x="114" y="229"/>
                    <a:pt x="114" y="227"/>
                  </a:cubicBezTo>
                  <a:lnTo>
                    <a:pt x="114" y="201"/>
                  </a:lnTo>
                  <a:close/>
                  <a:moveTo>
                    <a:pt x="330" y="390"/>
                  </a:moveTo>
                  <a:cubicBezTo>
                    <a:pt x="330" y="390"/>
                    <a:pt x="330" y="392"/>
                    <a:pt x="329" y="394"/>
                  </a:cubicBezTo>
                  <a:cubicBezTo>
                    <a:pt x="327" y="396"/>
                    <a:pt x="323" y="399"/>
                    <a:pt x="307" y="399"/>
                  </a:cubicBezTo>
                  <a:cubicBezTo>
                    <a:pt x="48" y="399"/>
                    <a:pt x="48" y="399"/>
                    <a:pt x="48" y="399"/>
                  </a:cubicBezTo>
                  <a:cubicBezTo>
                    <a:pt x="33" y="399"/>
                    <a:pt x="28" y="396"/>
                    <a:pt x="27" y="394"/>
                  </a:cubicBezTo>
                  <a:cubicBezTo>
                    <a:pt x="25" y="392"/>
                    <a:pt x="25" y="390"/>
                    <a:pt x="25" y="390"/>
                  </a:cubicBezTo>
                  <a:cubicBezTo>
                    <a:pt x="26" y="389"/>
                    <a:pt x="26" y="389"/>
                    <a:pt x="26" y="389"/>
                  </a:cubicBezTo>
                  <a:cubicBezTo>
                    <a:pt x="26" y="387"/>
                    <a:pt x="26" y="387"/>
                    <a:pt x="26" y="387"/>
                  </a:cubicBezTo>
                  <a:cubicBezTo>
                    <a:pt x="19" y="282"/>
                    <a:pt x="31" y="209"/>
                    <a:pt x="50" y="158"/>
                  </a:cubicBezTo>
                  <a:cubicBezTo>
                    <a:pt x="53" y="177"/>
                    <a:pt x="65" y="200"/>
                    <a:pt x="103" y="201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03" y="236"/>
                    <a:pt x="113" y="243"/>
                    <a:pt x="125" y="243"/>
                  </a:cubicBezTo>
                  <a:cubicBezTo>
                    <a:pt x="138" y="243"/>
                    <a:pt x="147" y="236"/>
                    <a:pt x="147" y="227"/>
                  </a:cubicBezTo>
                  <a:cubicBezTo>
                    <a:pt x="147" y="201"/>
                    <a:pt x="147" y="201"/>
                    <a:pt x="147" y="201"/>
                  </a:cubicBezTo>
                  <a:cubicBezTo>
                    <a:pt x="169" y="201"/>
                    <a:pt x="191" y="201"/>
                    <a:pt x="211" y="201"/>
                  </a:cubicBezTo>
                  <a:cubicBezTo>
                    <a:pt x="211" y="227"/>
                    <a:pt x="211" y="227"/>
                    <a:pt x="211" y="227"/>
                  </a:cubicBezTo>
                  <a:cubicBezTo>
                    <a:pt x="211" y="236"/>
                    <a:pt x="220" y="243"/>
                    <a:pt x="233" y="243"/>
                  </a:cubicBezTo>
                  <a:cubicBezTo>
                    <a:pt x="245" y="243"/>
                    <a:pt x="255" y="236"/>
                    <a:pt x="255" y="227"/>
                  </a:cubicBezTo>
                  <a:cubicBezTo>
                    <a:pt x="255" y="201"/>
                    <a:pt x="255" y="201"/>
                    <a:pt x="255" y="201"/>
                  </a:cubicBezTo>
                  <a:cubicBezTo>
                    <a:pt x="261" y="201"/>
                    <a:pt x="264" y="201"/>
                    <a:pt x="264" y="201"/>
                  </a:cubicBezTo>
                  <a:cubicBezTo>
                    <a:pt x="264" y="201"/>
                    <a:pt x="301" y="200"/>
                    <a:pt x="312" y="177"/>
                  </a:cubicBezTo>
                  <a:cubicBezTo>
                    <a:pt x="327" y="226"/>
                    <a:pt x="335" y="294"/>
                    <a:pt x="330" y="387"/>
                  </a:cubicBezTo>
                  <a:cubicBezTo>
                    <a:pt x="330" y="389"/>
                    <a:pt x="330" y="389"/>
                    <a:pt x="330" y="389"/>
                  </a:cubicBezTo>
                  <a:lnTo>
                    <a:pt x="330" y="3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478048" y="1119697"/>
            <a:ext cx="7235904" cy="4618606"/>
            <a:chOff x="1078" y="399"/>
            <a:chExt cx="5521" cy="3524"/>
          </a:xfrm>
          <a:solidFill>
            <a:srgbClr val="D8DB3F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114" y="408"/>
              <a:ext cx="577" cy="606"/>
            </a:xfrm>
            <a:custGeom>
              <a:avLst/>
              <a:gdLst>
                <a:gd name="T0" fmla="*/ 153 w 244"/>
                <a:gd name="T1" fmla="*/ 76 h 256"/>
                <a:gd name="T2" fmla="*/ 99 w 244"/>
                <a:gd name="T3" fmla="*/ 111 h 256"/>
                <a:gd name="T4" fmla="*/ 105 w 244"/>
                <a:gd name="T5" fmla="*/ 99 h 256"/>
                <a:gd name="T6" fmla="*/ 142 w 244"/>
                <a:gd name="T7" fmla="*/ 99 h 256"/>
                <a:gd name="T8" fmla="*/ 146 w 244"/>
                <a:gd name="T9" fmla="*/ 111 h 256"/>
                <a:gd name="T10" fmla="*/ 162 w 244"/>
                <a:gd name="T11" fmla="*/ 61 h 256"/>
                <a:gd name="T12" fmla="*/ 82 w 244"/>
                <a:gd name="T13" fmla="*/ 73 h 256"/>
                <a:gd name="T14" fmla="*/ 123 w 244"/>
                <a:gd name="T15" fmla="*/ 0 h 256"/>
                <a:gd name="T16" fmla="*/ 123 w 244"/>
                <a:gd name="T17" fmla="*/ 25 h 256"/>
                <a:gd name="T18" fmla="*/ 123 w 244"/>
                <a:gd name="T19" fmla="*/ 0 h 256"/>
                <a:gd name="T20" fmla="*/ 103 w 244"/>
                <a:gd name="T21" fmla="*/ 59 h 256"/>
                <a:gd name="T22" fmla="*/ 107 w 244"/>
                <a:gd name="T23" fmla="*/ 44 h 256"/>
                <a:gd name="T24" fmla="*/ 137 w 244"/>
                <a:gd name="T25" fmla="*/ 59 h 256"/>
                <a:gd name="T26" fmla="*/ 141 w 244"/>
                <a:gd name="T27" fmla="*/ 44 h 256"/>
                <a:gd name="T28" fmla="*/ 151 w 244"/>
                <a:gd name="T29" fmla="*/ 59 h 256"/>
                <a:gd name="T30" fmla="*/ 134 w 244"/>
                <a:gd name="T31" fmla="*/ 29 h 256"/>
                <a:gd name="T32" fmla="*/ 123 w 244"/>
                <a:gd name="T33" fmla="*/ 34 h 256"/>
                <a:gd name="T34" fmla="*/ 110 w 244"/>
                <a:gd name="T35" fmla="*/ 29 h 256"/>
                <a:gd name="T36" fmla="*/ 93 w 244"/>
                <a:gd name="T37" fmla="*/ 59 h 256"/>
                <a:gd name="T38" fmla="*/ 69 w 244"/>
                <a:gd name="T39" fmla="*/ 99 h 256"/>
                <a:gd name="T40" fmla="*/ 42 w 244"/>
                <a:gd name="T41" fmla="*/ 99 h 256"/>
                <a:gd name="T42" fmla="*/ 123 w 244"/>
                <a:gd name="T43" fmla="*/ 85 h 256"/>
                <a:gd name="T44" fmla="*/ 123 w 244"/>
                <a:gd name="T45" fmla="*/ 113 h 256"/>
                <a:gd name="T46" fmla="*/ 123 w 244"/>
                <a:gd name="T47" fmla="*/ 85 h 256"/>
                <a:gd name="T48" fmla="*/ 204 w 244"/>
                <a:gd name="T49" fmla="*/ 97 h 256"/>
                <a:gd name="T50" fmla="*/ 177 w 244"/>
                <a:gd name="T51" fmla="*/ 97 h 256"/>
                <a:gd name="T52" fmla="*/ 101 w 244"/>
                <a:gd name="T53" fmla="*/ 145 h 256"/>
                <a:gd name="T54" fmla="*/ 140 w 244"/>
                <a:gd name="T55" fmla="*/ 145 h 256"/>
                <a:gd name="T56" fmla="*/ 155 w 244"/>
                <a:gd name="T57" fmla="*/ 145 h 256"/>
                <a:gd name="T58" fmla="*/ 136 w 244"/>
                <a:gd name="T59" fmla="*/ 117 h 256"/>
                <a:gd name="T60" fmla="*/ 89 w 244"/>
                <a:gd name="T61" fmla="*/ 132 h 256"/>
                <a:gd name="T62" fmla="*/ 101 w 244"/>
                <a:gd name="T63" fmla="*/ 145 h 256"/>
                <a:gd name="T64" fmla="*/ 34 w 244"/>
                <a:gd name="T65" fmla="*/ 145 h 256"/>
                <a:gd name="T66" fmla="*/ 72 w 244"/>
                <a:gd name="T67" fmla="*/ 145 h 256"/>
                <a:gd name="T68" fmla="*/ 88 w 244"/>
                <a:gd name="T69" fmla="*/ 145 h 256"/>
                <a:gd name="T70" fmla="*/ 69 w 244"/>
                <a:gd name="T71" fmla="*/ 117 h 256"/>
                <a:gd name="T72" fmla="*/ 22 w 244"/>
                <a:gd name="T73" fmla="*/ 132 h 256"/>
                <a:gd name="T74" fmla="*/ 244 w 244"/>
                <a:gd name="T75" fmla="*/ 174 h 256"/>
                <a:gd name="T76" fmla="*/ 223 w 244"/>
                <a:gd name="T77" fmla="*/ 151 h 256"/>
                <a:gd name="T78" fmla="*/ 207 w 244"/>
                <a:gd name="T79" fmla="*/ 151 h 256"/>
                <a:gd name="T80" fmla="*/ 169 w 244"/>
                <a:gd name="T81" fmla="*/ 151 h 256"/>
                <a:gd name="T82" fmla="*/ 155 w 244"/>
                <a:gd name="T83" fmla="*/ 151 h 256"/>
                <a:gd name="T84" fmla="*/ 140 w 244"/>
                <a:gd name="T85" fmla="*/ 151 h 256"/>
                <a:gd name="T86" fmla="*/ 101 w 244"/>
                <a:gd name="T87" fmla="*/ 151 h 256"/>
                <a:gd name="T88" fmla="*/ 88 w 244"/>
                <a:gd name="T89" fmla="*/ 151 h 256"/>
                <a:gd name="T90" fmla="*/ 72 w 244"/>
                <a:gd name="T91" fmla="*/ 151 h 256"/>
                <a:gd name="T92" fmla="*/ 34 w 244"/>
                <a:gd name="T93" fmla="*/ 151 h 256"/>
                <a:gd name="T94" fmla="*/ 0 w 244"/>
                <a:gd name="T95" fmla="*/ 151 h 256"/>
                <a:gd name="T96" fmla="*/ 26 w 244"/>
                <a:gd name="T97" fmla="*/ 174 h 256"/>
                <a:gd name="T98" fmla="*/ 16 w 244"/>
                <a:gd name="T99" fmla="*/ 243 h 256"/>
                <a:gd name="T100" fmla="*/ 227 w 244"/>
                <a:gd name="T101" fmla="*/ 256 h 256"/>
                <a:gd name="T102" fmla="*/ 219 w 244"/>
                <a:gd name="T103" fmla="*/ 243 h 256"/>
                <a:gd name="T104" fmla="*/ 244 w 244"/>
                <a:gd name="T105" fmla="*/ 174 h 256"/>
                <a:gd name="T106" fmla="*/ 157 w 244"/>
                <a:gd name="T107" fmla="*/ 145 h 256"/>
                <a:gd name="T108" fmla="*/ 172 w 244"/>
                <a:gd name="T109" fmla="*/ 145 h 256"/>
                <a:gd name="T110" fmla="*/ 211 w 244"/>
                <a:gd name="T111" fmla="*/ 145 h 256"/>
                <a:gd name="T112" fmla="*/ 223 w 244"/>
                <a:gd name="T113" fmla="*/ 130 h 256"/>
                <a:gd name="T114" fmla="*/ 176 w 244"/>
                <a:gd name="T115" fmla="*/ 11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4" h="256">
                  <a:moveTo>
                    <a:pt x="146" y="111"/>
                  </a:moveTo>
                  <a:cubicBezTo>
                    <a:pt x="153" y="76"/>
                    <a:pt x="153" y="76"/>
                    <a:pt x="153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1" y="110"/>
                    <a:pt x="104" y="109"/>
                    <a:pt x="108" y="109"/>
                  </a:cubicBezTo>
                  <a:cubicBezTo>
                    <a:pt x="106" y="106"/>
                    <a:pt x="105" y="103"/>
                    <a:pt x="105" y="99"/>
                  </a:cubicBezTo>
                  <a:cubicBezTo>
                    <a:pt x="105" y="89"/>
                    <a:pt x="113" y="80"/>
                    <a:pt x="123" y="80"/>
                  </a:cubicBezTo>
                  <a:cubicBezTo>
                    <a:pt x="133" y="80"/>
                    <a:pt x="142" y="89"/>
                    <a:pt x="142" y="99"/>
                  </a:cubicBezTo>
                  <a:cubicBezTo>
                    <a:pt x="142" y="103"/>
                    <a:pt x="141" y="106"/>
                    <a:pt x="139" y="109"/>
                  </a:cubicBezTo>
                  <a:cubicBezTo>
                    <a:pt x="141" y="109"/>
                    <a:pt x="143" y="110"/>
                    <a:pt x="146" y="111"/>
                  </a:cubicBezTo>
                  <a:close/>
                  <a:moveTo>
                    <a:pt x="82" y="61"/>
                  </a:moveTo>
                  <a:cubicBezTo>
                    <a:pt x="162" y="61"/>
                    <a:pt x="162" y="61"/>
                    <a:pt x="162" y="61"/>
                  </a:cubicBezTo>
                  <a:cubicBezTo>
                    <a:pt x="162" y="73"/>
                    <a:pt x="162" y="73"/>
                    <a:pt x="162" y="73"/>
                  </a:cubicBezTo>
                  <a:cubicBezTo>
                    <a:pt x="82" y="73"/>
                    <a:pt x="82" y="73"/>
                    <a:pt x="82" y="73"/>
                  </a:cubicBezTo>
                  <a:lnTo>
                    <a:pt x="82" y="61"/>
                  </a:lnTo>
                  <a:close/>
                  <a:moveTo>
                    <a:pt x="123" y="0"/>
                  </a:moveTo>
                  <a:cubicBezTo>
                    <a:pt x="130" y="0"/>
                    <a:pt x="135" y="6"/>
                    <a:pt x="135" y="13"/>
                  </a:cubicBezTo>
                  <a:cubicBezTo>
                    <a:pt x="135" y="19"/>
                    <a:pt x="130" y="25"/>
                    <a:pt x="123" y="25"/>
                  </a:cubicBezTo>
                  <a:cubicBezTo>
                    <a:pt x="116" y="25"/>
                    <a:pt x="111" y="19"/>
                    <a:pt x="111" y="13"/>
                  </a:cubicBezTo>
                  <a:cubicBezTo>
                    <a:pt x="111" y="6"/>
                    <a:pt x="116" y="0"/>
                    <a:pt x="123" y="0"/>
                  </a:cubicBezTo>
                  <a:close/>
                  <a:moveTo>
                    <a:pt x="93" y="59"/>
                  </a:moveTo>
                  <a:cubicBezTo>
                    <a:pt x="103" y="59"/>
                    <a:pt x="103" y="59"/>
                    <a:pt x="103" y="59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59"/>
                    <a:pt x="141" y="59"/>
                    <a:pt x="141" y="59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50" y="28"/>
                    <a:pt x="134" y="29"/>
                    <a:pt x="134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93" y="29"/>
                    <a:pt x="93" y="42"/>
                    <a:pt x="93" y="42"/>
                  </a:cubicBezTo>
                  <a:lnTo>
                    <a:pt x="93" y="59"/>
                  </a:lnTo>
                  <a:close/>
                  <a:moveTo>
                    <a:pt x="56" y="85"/>
                  </a:moveTo>
                  <a:cubicBezTo>
                    <a:pt x="63" y="85"/>
                    <a:pt x="69" y="91"/>
                    <a:pt x="69" y="99"/>
                  </a:cubicBezTo>
                  <a:cubicBezTo>
                    <a:pt x="69" y="107"/>
                    <a:pt x="63" y="113"/>
                    <a:pt x="56" y="113"/>
                  </a:cubicBezTo>
                  <a:cubicBezTo>
                    <a:pt x="48" y="113"/>
                    <a:pt x="42" y="107"/>
                    <a:pt x="42" y="99"/>
                  </a:cubicBezTo>
                  <a:cubicBezTo>
                    <a:pt x="42" y="91"/>
                    <a:pt x="48" y="85"/>
                    <a:pt x="56" y="85"/>
                  </a:cubicBezTo>
                  <a:close/>
                  <a:moveTo>
                    <a:pt x="123" y="85"/>
                  </a:moveTo>
                  <a:cubicBezTo>
                    <a:pt x="131" y="85"/>
                    <a:pt x="137" y="91"/>
                    <a:pt x="137" y="99"/>
                  </a:cubicBezTo>
                  <a:cubicBezTo>
                    <a:pt x="137" y="107"/>
                    <a:pt x="131" y="113"/>
                    <a:pt x="123" y="113"/>
                  </a:cubicBezTo>
                  <a:cubicBezTo>
                    <a:pt x="115" y="113"/>
                    <a:pt x="109" y="107"/>
                    <a:pt x="109" y="99"/>
                  </a:cubicBezTo>
                  <a:cubicBezTo>
                    <a:pt x="109" y="91"/>
                    <a:pt x="115" y="85"/>
                    <a:pt x="123" y="85"/>
                  </a:cubicBezTo>
                  <a:close/>
                  <a:moveTo>
                    <a:pt x="191" y="111"/>
                  </a:moveTo>
                  <a:cubicBezTo>
                    <a:pt x="198" y="111"/>
                    <a:pt x="204" y="105"/>
                    <a:pt x="204" y="97"/>
                  </a:cubicBezTo>
                  <a:cubicBezTo>
                    <a:pt x="204" y="90"/>
                    <a:pt x="198" y="83"/>
                    <a:pt x="191" y="83"/>
                  </a:cubicBezTo>
                  <a:cubicBezTo>
                    <a:pt x="183" y="83"/>
                    <a:pt x="177" y="90"/>
                    <a:pt x="177" y="97"/>
                  </a:cubicBezTo>
                  <a:cubicBezTo>
                    <a:pt x="177" y="105"/>
                    <a:pt x="183" y="111"/>
                    <a:pt x="191" y="111"/>
                  </a:cubicBezTo>
                  <a:close/>
                  <a:moveTo>
                    <a:pt x="101" y="145"/>
                  </a:moveTo>
                  <a:cubicBezTo>
                    <a:pt x="105" y="145"/>
                    <a:pt x="105" y="145"/>
                    <a:pt x="105" y="145"/>
                  </a:cubicBezTo>
                  <a:cubicBezTo>
                    <a:pt x="140" y="145"/>
                    <a:pt x="140" y="145"/>
                    <a:pt x="140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32"/>
                    <a:pt x="155" y="132"/>
                    <a:pt x="155" y="132"/>
                  </a:cubicBezTo>
                  <a:cubicBezTo>
                    <a:pt x="154" y="117"/>
                    <a:pt x="136" y="117"/>
                    <a:pt x="136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89" y="118"/>
                    <a:pt x="89" y="132"/>
                    <a:pt x="89" y="132"/>
                  </a:cubicBezTo>
                  <a:cubicBezTo>
                    <a:pt x="89" y="145"/>
                    <a:pt x="89" y="145"/>
                    <a:pt x="89" y="145"/>
                  </a:cubicBezTo>
                  <a:lnTo>
                    <a:pt x="101" y="145"/>
                  </a:lnTo>
                  <a:close/>
                  <a:moveTo>
                    <a:pt x="22" y="145"/>
                  </a:moveTo>
                  <a:cubicBezTo>
                    <a:pt x="34" y="145"/>
                    <a:pt x="34" y="145"/>
                    <a:pt x="34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88" y="145"/>
                    <a:pt x="88" y="145"/>
                    <a:pt x="88" y="145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86" y="117"/>
                    <a:pt x="69" y="117"/>
                    <a:pt x="69" y="117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21" y="118"/>
                    <a:pt x="22" y="132"/>
                    <a:pt x="22" y="132"/>
                  </a:cubicBezTo>
                  <a:cubicBezTo>
                    <a:pt x="22" y="145"/>
                    <a:pt x="22" y="145"/>
                    <a:pt x="22" y="145"/>
                  </a:cubicBezTo>
                  <a:close/>
                  <a:moveTo>
                    <a:pt x="244" y="174"/>
                  </a:moveTo>
                  <a:cubicBezTo>
                    <a:pt x="244" y="151"/>
                    <a:pt x="244" y="151"/>
                    <a:pt x="244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76" y="151"/>
                    <a:pt x="76" y="151"/>
                    <a:pt x="76" y="151"/>
                  </a:cubicBezTo>
                  <a:cubicBezTo>
                    <a:pt x="72" y="151"/>
                    <a:pt x="72" y="151"/>
                    <a:pt x="72" y="151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6" y="256"/>
                    <a:pt x="16" y="256"/>
                    <a:pt x="16" y="256"/>
                  </a:cubicBezTo>
                  <a:cubicBezTo>
                    <a:pt x="227" y="256"/>
                    <a:pt x="227" y="256"/>
                    <a:pt x="227" y="256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19" y="174"/>
                    <a:pt x="219" y="174"/>
                    <a:pt x="219" y="174"/>
                  </a:cubicBezTo>
                  <a:lnTo>
                    <a:pt x="244" y="174"/>
                  </a:lnTo>
                  <a:close/>
                  <a:moveTo>
                    <a:pt x="157" y="130"/>
                  </a:moveTo>
                  <a:cubicBezTo>
                    <a:pt x="157" y="145"/>
                    <a:pt x="157" y="145"/>
                    <a:pt x="157" y="145"/>
                  </a:cubicBezTo>
                  <a:cubicBezTo>
                    <a:pt x="169" y="145"/>
                    <a:pt x="169" y="145"/>
                    <a:pt x="169" y="14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11" y="145"/>
                    <a:pt x="211" y="145"/>
                    <a:pt x="211" y="145"/>
                  </a:cubicBezTo>
                  <a:cubicBezTo>
                    <a:pt x="223" y="145"/>
                    <a:pt x="223" y="145"/>
                    <a:pt x="223" y="145"/>
                  </a:cubicBezTo>
                  <a:cubicBezTo>
                    <a:pt x="223" y="130"/>
                    <a:pt x="223" y="130"/>
                    <a:pt x="223" y="130"/>
                  </a:cubicBezTo>
                  <a:cubicBezTo>
                    <a:pt x="221" y="115"/>
                    <a:pt x="204" y="116"/>
                    <a:pt x="204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56" y="116"/>
                    <a:pt x="157" y="130"/>
                    <a:pt x="15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379" y="427"/>
              <a:ext cx="495" cy="576"/>
            </a:xfrm>
            <a:custGeom>
              <a:avLst/>
              <a:gdLst>
                <a:gd name="T0" fmla="*/ 204 w 209"/>
                <a:gd name="T1" fmla="*/ 122 h 243"/>
                <a:gd name="T2" fmla="*/ 198 w 209"/>
                <a:gd name="T3" fmla="*/ 105 h 243"/>
                <a:gd name="T4" fmla="*/ 199 w 209"/>
                <a:gd name="T5" fmla="*/ 94 h 243"/>
                <a:gd name="T6" fmla="*/ 196 w 209"/>
                <a:gd name="T7" fmla="*/ 80 h 243"/>
                <a:gd name="T8" fmla="*/ 191 w 209"/>
                <a:gd name="T9" fmla="*/ 65 h 243"/>
                <a:gd name="T10" fmla="*/ 184 w 209"/>
                <a:gd name="T11" fmla="*/ 50 h 243"/>
                <a:gd name="T12" fmla="*/ 183 w 209"/>
                <a:gd name="T13" fmla="*/ 37 h 243"/>
                <a:gd name="T14" fmla="*/ 175 w 209"/>
                <a:gd name="T15" fmla="*/ 27 h 243"/>
                <a:gd name="T16" fmla="*/ 173 w 209"/>
                <a:gd name="T17" fmla="*/ 19 h 243"/>
                <a:gd name="T18" fmla="*/ 162 w 209"/>
                <a:gd name="T19" fmla="*/ 13 h 243"/>
                <a:gd name="T20" fmla="*/ 151 w 209"/>
                <a:gd name="T21" fmla="*/ 8 h 243"/>
                <a:gd name="T22" fmla="*/ 137 w 209"/>
                <a:gd name="T23" fmla="*/ 4 h 243"/>
                <a:gd name="T24" fmla="*/ 122 w 209"/>
                <a:gd name="T25" fmla="*/ 1 h 243"/>
                <a:gd name="T26" fmla="*/ 107 w 209"/>
                <a:gd name="T27" fmla="*/ 0 h 243"/>
                <a:gd name="T28" fmla="*/ 92 w 209"/>
                <a:gd name="T29" fmla="*/ 1 h 243"/>
                <a:gd name="T30" fmla="*/ 77 w 209"/>
                <a:gd name="T31" fmla="*/ 4 h 243"/>
                <a:gd name="T32" fmla="*/ 61 w 209"/>
                <a:gd name="T33" fmla="*/ 8 h 243"/>
                <a:gd name="T34" fmla="*/ 47 w 209"/>
                <a:gd name="T35" fmla="*/ 14 h 243"/>
                <a:gd name="T36" fmla="*/ 33 w 209"/>
                <a:gd name="T37" fmla="*/ 22 h 243"/>
                <a:gd name="T38" fmla="*/ 22 w 209"/>
                <a:gd name="T39" fmla="*/ 32 h 243"/>
                <a:gd name="T40" fmla="*/ 13 w 209"/>
                <a:gd name="T41" fmla="*/ 44 h 243"/>
                <a:gd name="T42" fmla="*/ 6 w 209"/>
                <a:gd name="T43" fmla="*/ 57 h 243"/>
                <a:gd name="T44" fmla="*/ 2 w 209"/>
                <a:gd name="T45" fmla="*/ 71 h 243"/>
                <a:gd name="T46" fmla="*/ 0 w 209"/>
                <a:gd name="T47" fmla="*/ 97 h 243"/>
                <a:gd name="T48" fmla="*/ 6 w 209"/>
                <a:gd name="T49" fmla="*/ 125 h 243"/>
                <a:gd name="T50" fmla="*/ 54 w 209"/>
                <a:gd name="T51" fmla="*/ 243 h 243"/>
                <a:gd name="T52" fmla="*/ 159 w 209"/>
                <a:gd name="T53" fmla="*/ 229 h 243"/>
                <a:gd name="T54" fmla="*/ 161 w 209"/>
                <a:gd name="T55" fmla="*/ 205 h 243"/>
                <a:gd name="T56" fmla="*/ 166 w 209"/>
                <a:gd name="T57" fmla="*/ 202 h 243"/>
                <a:gd name="T58" fmla="*/ 173 w 209"/>
                <a:gd name="T59" fmla="*/ 201 h 243"/>
                <a:gd name="T60" fmla="*/ 180 w 209"/>
                <a:gd name="T61" fmla="*/ 201 h 243"/>
                <a:gd name="T62" fmla="*/ 181 w 209"/>
                <a:gd name="T63" fmla="*/ 202 h 243"/>
                <a:gd name="T64" fmla="*/ 189 w 209"/>
                <a:gd name="T65" fmla="*/ 203 h 243"/>
                <a:gd name="T66" fmla="*/ 195 w 209"/>
                <a:gd name="T67" fmla="*/ 200 h 243"/>
                <a:gd name="T68" fmla="*/ 199 w 209"/>
                <a:gd name="T69" fmla="*/ 194 h 243"/>
                <a:gd name="T70" fmla="*/ 199 w 209"/>
                <a:gd name="T71" fmla="*/ 184 h 243"/>
                <a:gd name="T72" fmla="*/ 201 w 209"/>
                <a:gd name="T73" fmla="*/ 180 h 243"/>
                <a:gd name="T74" fmla="*/ 202 w 209"/>
                <a:gd name="T75" fmla="*/ 175 h 243"/>
                <a:gd name="T76" fmla="*/ 200 w 209"/>
                <a:gd name="T77" fmla="*/ 171 h 243"/>
                <a:gd name="T78" fmla="*/ 198 w 209"/>
                <a:gd name="T79" fmla="*/ 167 h 243"/>
                <a:gd name="T80" fmla="*/ 203 w 209"/>
                <a:gd name="T81" fmla="*/ 163 h 243"/>
                <a:gd name="T82" fmla="*/ 202 w 209"/>
                <a:gd name="T83" fmla="*/ 155 h 243"/>
                <a:gd name="T84" fmla="*/ 203 w 209"/>
                <a:gd name="T85" fmla="*/ 144 h 243"/>
                <a:gd name="T86" fmla="*/ 208 w 209"/>
                <a:gd name="T87" fmla="*/ 140 h 243"/>
                <a:gd name="T88" fmla="*/ 98 w 209"/>
                <a:gd name="T89" fmla="*/ 144 h 243"/>
                <a:gd name="T90" fmla="*/ 98 w 209"/>
                <a:gd name="T91" fmla="*/ 144 h 243"/>
                <a:gd name="T92" fmla="*/ 90 w 209"/>
                <a:gd name="T93" fmla="*/ 110 h 243"/>
                <a:gd name="T94" fmla="*/ 96 w 209"/>
                <a:gd name="T95" fmla="*/ 51 h 243"/>
                <a:gd name="T96" fmla="*/ 129 w 209"/>
                <a:gd name="T97" fmla="*/ 5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" h="243">
                  <a:moveTo>
                    <a:pt x="209" y="136"/>
                  </a:moveTo>
                  <a:cubicBezTo>
                    <a:pt x="208" y="132"/>
                    <a:pt x="208" y="132"/>
                    <a:pt x="208" y="132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98"/>
                    <a:pt x="197" y="98"/>
                    <a:pt x="197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88"/>
                    <a:pt x="198" y="88"/>
                    <a:pt x="198" y="88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5" y="77"/>
                    <a:pt x="195" y="77"/>
                    <a:pt x="195" y="77"/>
                  </a:cubicBezTo>
                  <a:cubicBezTo>
                    <a:pt x="194" y="73"/>
                    <a:pt x="194" y="73"/>
                    <a:pt x="194" y="73"/>
                  </a:cubicBezTo>
                  <a:cubicBezTo>
                    <a:pt x="193" y="69"/>
                    <a:pt x="193" y="69"/>
                    <a:pt x="193" y="69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1"/>
                    <a:pt x="190" y="61"/>
                    <a:pt x="190" y="61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6" y="54"/>
                    <a:pt x="186" y="54"/>
                    <a:pt x="186" y="54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88" y="44"/>
                    <a:pt x="188" y="44"/>
                    <a:pt x="188" y="44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77" y="30"/>
                    <a:pt x="177" y="30"/>
                    <a:pt x="177" y="30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3" y="25"/>
                    <a:pt x="173" y="25"/>
                    <a:pt x="173" y="25"/>
                  </a:cubicBezTo>
                  <a:cubicBezTo>
                    <a:pt x="170" y="23"/>
                    <a:pt x="170" y="23"/>
                    <a:pt x="170" y="23"/>
                  </a:cubicBezTo>
                  <a:cubicBezTo>
                    <a:pt x="175" y="21"/>
                    <a:pt x="175" y="21"/>
                    <a:pt x="175" y="21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55" y="186"/>
                    <a:pt x="54" y="218"/>
                    <a:pt x="54" y="218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159" y="243"/>
                    <a:pt x="159" y="243"/>
                    <a:pt x="159" y="243"/>
                  </a:cubicBezTo>
                  <a:cubicBezTo>
                    <a:pt x="159" y="241"/>
                    <a:pt x="159" y="241"/>
                    <a:pt x="159" y="241"/>
                  </a:cubicBezTo>
                  <a:cubicBezTo>
                    <a:pt x="159" y="235"/>
                    <a:pt x="159" y="235"/>
                    <a:pt x="159" y="235"/>
                  </a:cubicBezTo>
                  <a:cubicBezTo>
                    <a:pt x="159" y="229"/>
                    <a:pt x="159" y="229"/>
                    <a:pt x="159" y="229"/>
                  </a:cubicBezTo>
                  <a:cubicBezTo>
                    <a:pt x="160" y="215"/>
                    <a:pt x="160" y="215"/>
                    <a:pt x="160" y="215"/>
                  </a:cubicBezTo>
                  <a:cubicBezTo>
                    <a:pt x="160" y="208"/>
                    <a:pt x="160" y="208"/>
                    <a:pt x="160" y="208"/>
                  </a:cubicBezTo>
                  <a:cubicBezTo>
                    <a:pt x="161" y="207"/>
                    <a:pt x="161" y="207"/>
                    <a:pt x="161" y="207"/>
                  </a:cubicBezTo>
                  <a:cubicBezTo>
                    <a:pt x="161" y="205"/>
                    <a:pt x="161" y="205"/>
                    <a:pt x="161" y="205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63" y="203"/>
                    <a:pt x="163" y="203"/>
                    <a:pt x="163" y="203"/>
                  </a:cubicBezTo>
                  <a:cubicBezTo>
                    <a:pt x="164" y="202"/>
                    <a:pt x="164" y="202"/>
                    <a:pt x="164" y="202"/>
                  </a:cubicBezTo>
                  <a:cubicBezTo>
                    <a:pt x="166" y="202"/>
                    <a:pt x="166" y="202"/>
                    <a:pt x="166" y="202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9" y="201"/>
                    <a:pt x="169" y="201"/>
                    <a:pt x="169" y="201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3" y="201"/>
                    <a:pt x="173" y="201"/>
                    <a:pt x="173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8" y="201"/>
                    <a:pt x="178" y="201"/>
                    <a:pt x="178" y="201"/>
                  </a:cubicBezTo>
                  <a:cubicBezTo>
                    <a:pt x="180" y="201"/>
                    <a:pt x="180" y="201"/>
                    <a:pt x="180" y="201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1" y="202"/>
                    <a:pt x="181" y="202"/>
                    <a:pt x="181" y="202"/>
                  </a:cubicBezTo>
                  <a:cubicBezTo>
                    <a:pt x="183" y="202"/>
                    <a:pt x="183" y="202"/>
                    <a:pt x="183" y="202"/>
                  </a:cubicBezTo>
                  <a:cubicBezTo>
                    <a:pt x="185" y="203"/>
                    <a:pt x="185" y="203"/>
                    <a:pt x="185" y="203"/>
                  </a:cubicBezTo>
                  <a:cubicBezTo>
                    <a:pt x="188" y="203"/>
                    <a:pt x="188" y="203"/>
                    <a:pt x="188" y="203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2" y="202"/>
                    <a:pt x="192" y="202"/>
                    <a:pt x="192" y="202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97" y="199"/>
                    <a:pt x="197" y="199"/>
                    <a:pt x="197" y="199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96"/>
                    <a:pt x="198" y="196"/>
                    <a:pt x="198" y="196"/>
                  </a:cubicBezTo>
                  <a:cubicBezTo>
                    <a:pt x="199" y="194"/>
                    <a:pt x="199" y="194"/>
                    <a:pt x="199" y="194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202" y="179"/>
                    <a:pt x="202" y="179"/>
                    <a:pt x="202" y="179"/>
                  </a:cubicBezTo>
                  <a:cubicBezTo>
                    <a:pt x="202" y="178"/>
                    <a:pt x="202" y="178"/>
                    <a:pt x="202" y="178"/>
                  </a:cubicBezTo>
                  <a:cubicBezTo>
                    <a:pt x="202" y="177"/>
                    <a:pt x="202" y="177"/>
                    <a:pt x="202" y="177"/>
                  </a:cubicBezTo>
                  <a:cubicBezTo>
                    <a:pt x="202" y="175"/>
                    <a:pt x="202" y="175"/>
                    <a:pt x="202" y="175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199" y="169"/>
                    <a:pt x="199" y="169"/>
                    <a:pt x="199" y="169"/>
                  </a:cubicBezTo>
                  <a:cubicBezTo>
                    <a:pt x="198" y="169"/>
                    <a:pt x="198" y="169"/>
                    <a:pt x="198" y="169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1" y="165"/>
                    <a:pt x="201" y="165"/>
                    <a:pt x="201" y="165"/>
                  </a:cubicBezTo>
                  <a:cubicBezTo>
                    <a:pt x="202" y="164"/>
                    <a:pt x="202" y="164"/>
                    <a:pt x="202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lnTo>
                    <a:pt x="209" y="136"/>
                  </a:lnTo>
                  <a:close/>
                  <a:moveTo>
                    <a:pt x="98" y="144"/>
                  </a:moveTo>
                  <a:cubicBezTo>
                    <a:pt x="91" y="144"/>
                    <a:pt x="86" y="139"/>
                    <a:pt x="86" y="132"/>
                  </a:cubicBezTo>
                  <a:cubicBezTo>
                    <a:pt x="86" y="125"/>
                    <a:pt x="91" y="120"/>
                    <a:pt x="98" y="120"/>
                  </a:cubicBezTo>
                  <a:cubicBezTo>
                    <a:pt x="105" y="120"/>
                    <a:pt x="110" y="125"/>
                    <a:pt x="110" y="132"/>
                  </a:cubicBezTo>
                  <a:cubicBezTo>
                    <a:pt x="110" y="139"/>
                    <a:pt x="105" y="144"/>
                    <a:pt x="98" y="144"/>
                  </a:cubicBezTo>
                  <a:close/>
                  <a:moveTo>
                    <a:pt x="115" y="86"/>
                  </a:moveTo>
                  <a:cubicBezTo>
                    <a:pt x="109" y="93"/>
                    <a:pt x="107" y="99"/>
                    <a:pt x="107" y="107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89" y="98"/>
                    <a:pt x="92" y="89"/>
                    <a:pt x="99" y="81"/>
                  </a:cubicBezTo>
                  <a:cubicBezTo>
                    <a:pt x="105" y="74"/>
                    <a:pt x="109" y="68"/>
                    <a:pt x="109" y="62"/>
                  </a:cubicBezTo>
                  <a:cubicBezTo>
                    <a:pt x="109" y="56"/>
                    <a:pt x="105" y="51"/>
                    <a:pt x="96" y="51"/>
                  </a:cubicBezTo>
                  <a:cubicBezTo>
                    <a:pt x="91" y="51"/>
                    <a:pt x="85" y="53"/>
                    <a:pt x="81" y="56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82" y="38"/>
                    <a:pt x="90" y="36"/>
                    <a:pt x="100" y="36"/>
                  </a:cubicBezTo>
                  <a:cubicBezTo>
                    <a:pt x="120" y="36"/>
                    <a:pt x="129" y="47"/>
                    <a:pt x="129" y="59"/>
                  </a:cubicBezTo>
                  <a:cubicBezTo>
                    <a:pt x="129" y="71"/>
                    <a:pt x="122" y="78"/>
                    <a:pt x="11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118" y="1400"/>
              <a:ext cx="443" cy="542"/>
            </a:xfrm>
            <a:custGeom>
              <a:avLst/>
              <a:gdLst>
                <a:gd name="T0" fmla="*/ 107 w 187"/>
                <a:gd name="T1" fmla="*/ 166 h 229"/>
                <a:gd name="T2" fmla="*/ 119 w 187"/>
                <a:gd name="T3" fmla="*/ 159 h 229"/>
                <a:gd name="T4" fmla="*/ 139 w 187"/>
                <a:gd name="T5" fmla="*/ 159 h 229"/>
                <a:gd name="T6" fmla="*/ 139 w 187"/>
                <a:gd name="T7" fmla="*/ 110 h 229"/>
                <a:gd name="T8" fmla="*/ 141 w 187"/>
                <a:gd name="T9" fmla="*/ 101 h 229"/>
                <a:gd name="T10" fmla="*/ 154 w 187"/>
                <a:gd name="T11" fmla="*/ 96 h 229"/>
                <a:gd name="T12" fmla="*/ 166 w 187"/>
                <a:gd name="T13" fmla="*/ 96 h 229"/>
                <a:gd name="T14" fmla="*/ 166 w 187"/>
                <a:gd name="T15" fmla="*/ 31 h 229"/>
                <a:gd name="T16" fmla="*/ 158 w 187"/>
                <a:gd name="T17" fmla="*/ 22 h 229"/>
                <a:gd name="T18" fmla="*/ 16 w 187"/>
                <a:gd name="T19" fmla="*/ 22 h 229"/>
                <a:gd name="T20" fmla="*/ 25 w 187"/>
                <a:gd name="T21" fmla="*/ 14 h 229"/>
                <a:gd name="T22" fmla="*/ 166 w 187"/>
                <a:gd name="T23" fmla="*/ 14 h 229"/>
                <a:gd name="T24" fmla="*/ 174 w 187"/>
                <a:gd name="T25" fmla="*/ 21 h 229"/>
                <a:gd name="T26" fmla="*/ 174 w 187"/>
                <a:gd name="T27" fmla="*/ 96 h 229"/>
                <a:gd name="T28" fmla="*/ 187 w 187"/>
                <a:gd name="T29" fmla="*/ 96 h 229"/>
                <a:gd name="T30" fmla="*/ 187 w 187"/>
                <a:gd name="T31" fmla="*/ 8 h 229"/>
                <a:gd name="T32" fmla="*/ 180 w 187"/>
                <a:gd name="T33" fmla="*/ 0 h 229"/>
                <a:gd name="T34" fmla="*/ 23 w 187"/>
                <a:gd name="T35" fmla="*/ 0 h 229"/>
                <a:gd name="T36" fmla="*/ 0 w 187"/>
                <a:gd name="T37" fmla="*/ 22 h 229"/>
                <a:gd name="T38" fmla="*/ 0 w 187"/>
                <a:gd name="T39" fmla="*/ 221 h 229"/>
                <a:gd name="T40" fmla="*/ 8 w 187"/>
                <a:gd name="T41" fmla="*/ 229 h 229"/>
                <a:gd name="T42" fmla="*/ 151 w 187"/>
                <a:gd name="T43" fmla="*/ 229 h 229"/>
                <a:gd name="T44" fmla="*/ 112 w 187"/>
                <a:gd name="T45" fmla="*/ 182 h 229"/>
                <a:gd name="T46" fmla="*/ 107 w 187"/>
                <a:gd name="T47" fmla="*/ 166 h 229"/>
                <a:gd name="T48" fmla="*/ 41 w 187"/>
                <a:gd name="T49" fmla="*/ 53 h 229"/>
                <a:gd name="T50" fmla="*/ 126 w 187"/>
                <a:gd name="T51" fmla="*/ 53 h 229"/>
                <a:gd name="T52" fmla="*/ 126 w 187"/>
                <a:gd name="T53" fmla="*/ 69 h 229"/>
                <a:gd name="T54" fmla="*/ 41 w 187"/>
                <a:gd name="T55" fmla="*/ 69 h 229"/>
                <a:gd name="T56" fmla="*/ 41 w 187"/>
                <a:gd name="T57" fmla="*/ 5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229">
                  <a:moveTo>
                    <a:pt x="107" y="166"/>
                  </a:moveTo>
                  <a:cubicBezTo>
                    <a:pt x="107" y="164"/>
                    <a:pt x="110" y="159"/>
                    <a:pt x="119" y="159"/>
                  </a:cubicBezTo>
                  <a:cubicBezTo>
                    <a:pt x="139" y="159"/>
                    <a:pt x="139" y="159"/>
                    <a:pt x="139" y="15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07"/>
                    <a:pt x="139" y="104"/>
                    <a:pt x="141" y="101"/>
                  </a:cubicBezTo>
                  <a:cubicBezTo>
                    <a:pt x="143" y="98"/>
                    <a:pt x="147" y="96"/>
                    <a:pt x="15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6" y="26"/>
                    <a:pt x="162" y="22"/>
                    <a:pt x="15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7"/>
                    <a:pt x="25" y="14"/>
                    <a:pt x="25" y="14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75" y="14"/>
                    <a:pt x="174" y="21"/>
                    <a:pt x="174" y="21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7" y="2"/>
                    <a:pt x="180" y="0"/>
                    <a:pt x="18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22"/>
                    <a:pt x="0" y="22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5"/>
                    <a:pt x="4" y="229"/>
                    <a:pt x="8" y="229"/>
                  </a:cubicBezTo>
                  <a:cubicBezTo>
                    <a:pt x="151" y="229"/>
                    <a:pt x="151" y="229"/>
                    <a:pt x="151" y="229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9" y="179"/>
                    <a:pt x="104" y="173"/>
                    <a:pt x="107" y="166"/>
                  </a:cubicBezTo>
                  <a:close/>
                  <a:moveTo>
                    <a:pt x="41" y="53"/>
                  </a:moveTo>
                  <a:cubicBezTo>
                    <a:pt x="126" y="53"/>
                    <a:pt x="126" y="53"/>
                    <a:pt x="126" y="53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41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400" y="1653"/>
              <a:ext cx="279" cy="318"/>
            </a:xfrm>
            <a:custGeom>
              <a:avLst/>
              <a:gdLst>
                <a:gd name="T0" fmla="*/ 117 w 118"/>
                <a:gd name="T1" fmla="*/ 64 h 134"/>
                <a:gd name="T2" fmla="*/ 113 w 118"/>
                <a:gd name="T3" fmla="*/ 61 h 134"/>
                <a:gd name="T4" fmla="*/ 86 w 118"/>
                <a:gd name="T5" fmla="*/ 61 h 134"/>
                <a:gd name="T6" fmla="*/ 86 w 118"/>
                <a:gd name="T7" fmla="*/ 8 h 134"/>
                <a:gd name="T8" fmla="*/ 78 w 118"/>
                <a:gd name="T9" fmla="*/ 0 h 134"/>
                <a:gd name="T10" fmla="*/ 40 w 118"/>
                <a:gd name="T11" fmla="*/ 0 h 134"/>
                <a:gd name="T12" fmla="*/ 32 w 118"/>
                <a:gd name="T13" fmla="*/ 8 h 134"/>
                <a:gd name="T14" fmla="*/ 32 w 118"/>
                <a:gd name="T15" fmla="*/ 61 h 134"/>
                <a:gd name="T16" fmla="*/ 5 w 118"/>
                <a:gd name="T17" fmla="*/ 61 h 134"/>
                <a:gd name="T18" fmla="*/ 1 w 118"/>
                <a:gd name="T19" fmla="*/ 64 h 134"/>
                <a:gd name="T20" fmla="*/ 2 w 118"/>
                <a:gd name="T21" fmla="*/ 69 h 134"/>
                <a:gd name="T22" fmla="*/ 54 w 118"/>
                <a:gd name="T23" fmla="*/ 131 h 134"/>
                <a:gd name="T24" fmla="*/ 64 w 118"/>
                <a:gd name="T25" fmla="*/ 131 h 134"/>
                <a:gd name="T26" fmla="*/ 117 w 118"/>
                <a:gd name="T27" fmla="*/ 69 h 134"/>
                <a:gd name="T28" fmla="*/ 117 w 118"/>
                <a:gd name="T29" fmla="*/ 6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34">
                  <a:moveTo>
                    <a:pt x="117" y="64"/>
                  </a:moveTo>
                  <a:cubicBezTo>
                    <a:pt x="116" y="62"/>
                    <a:pt x="115" y="61"/>
                    <a:pt x="113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28"/>
                    <a:pt x="86" y="8"/>
                  </a:cubicBezTo>
                  <a:cubicBezTo>
                    <a:pt x="86" y="3"/>
                    <a:pt x="83" y="0"/>
                    <a:pt x="7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3"/>
                    <a:pt x="32" y="8"/>
                  </a:cubicBezTo>
                  <a:cubicBezTo>
                    <a:pt x="32" y="28"/>
                    <a:pt x="32" y="61"/>
                    <a:pt x="32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2" y="62"/>
                    <a:pt x="1" y="64"/>
                  </a:cubicBezTo>
                  <a:cubicBezTo>
                    <a:pt x="0" y="65"/>
                    <a:pt x="1" y="67"/>
                    <a:pt x="2" y="69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7" y="134"/>
                    <a:pt x="61" y="134"/>
                    <a:pt x="64" y="131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8" y="67"/>
                    <a:pt x="118" y="65"/>
                    <a:pt x="11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078" y="2394"/>
              <a:ext cx="674" cy="528"/>
            </a:xfrm>
            <a:custGeom>
              <a:avLst/>
              <a:gdLst>
                <a:gd name="T0" fmla="*/ 234 w 285"/>
                <a:gd name="T1" fmla="*/ 84 h 223"/>
                <a:gd name="T2" fmla="*/ 225 w 285"/>
                <a:gd name="T3" fmla="*/ 84 h 223"/>
                <a:gd name="T4" fmla="*/ 207 w 285"/>
                <a:gd name="T5" fmla="*/ 79 h 223"/>
                <a:gd name="T6" fmla="*/ 207 w 285"/>
                <a:gd name="T7" fmla="*/ 99 h 223"/>
                <a:gd name="T8" fmla="*/ 207 w 285"/>
                <a:gd name="T9" fmla="*/ 79 h 223"/>
                <a:gd name="T10" fmla="*/ 224 w 285"/>
                <a:gd name="T11" fmla="*/ 73 h 223"/>
                <a:gd name="T12" fmla="*/ 224 w 285"/>
                <a:gd name="T13" fmla="*/ 60 h 223"/>
                <a:gd name="T14" fmla="*/ 282 w 285"/>
                <a:gd name="T15" fmla="*/ 88 h 223"/>
                <a:gd name="T16" fmla="*/ 270 w 285"/>
                <a:gd name="T17" fmla="*/ 85 h 223"/>
                <a:gd name="T18" fmla="*/ 147 w 285"/>
                <a:gd name="T19" fmla="*/ 96 h 223"/>
                <a:gd name="T20" fmla="*/ 211 w 285"/>
                <a:gd name="T21" fmla="*/ 26 h 223"/>
                <a:gd name="T22" fmla="*/ 220 w 285"/>
                <a:gd name="T23" fmla="*/ 17 h 223"/>
                <a:gd name="T24" fmla="*/ 282 w 285"/>
                <a:gd name="T25" fmla="*/ 88 h 223"/>
                <a:gd name="T26" fmla="*/ 224 w 285"/>
                <a:gd name="T27" fmla="*/ 39 h 223"/>
                <a:gd name="T28" fmla="*/ 161 w 285"/>
                <a:gd name="T29" fmla="*/ 101 h 223"/>
                <a:gd name="T30" fmla="*/ 261 w 285"/>
                <a:gd name="T31" fmla="*/ 76 h 223"/>
                <a:gd name="T32" fmla="*/ 113 w 285"/>
                <a:gd name="T33" fmla="*/ 153 h 223"/>
                <a:gd name="T34" fmla="*/ 113 w 285"/>
                <a:gd name="T35" fmla="*/ 132 h 223"/>
                <a:gd name="T36" fmla="*/ 83 w 285"/>
                <a:gd name="T37" fmla="*/ 127 h 223"/>
                <a:gd name="T38" fmla="*/ 83 w 285"/>
                <a:gd name="T39" fmla="*/ 147 h 223"/>
                <a:gd name="T40" fmla="*/ 83 w 285"/>
                <a:gd name="T41" fmla="*/ 127 h 223"/>
                <a:gd name="T42" fmla="*/ 104 w 285"/>
                <a:gd name="T43" fmla="*/ 111 h 223"/>
                <a:gd name="T44" fmla="*/ 104 w 285"/>
                <a:gd name="T45" fmla="*/ 126 h 223"/>
                <a:gd name="T46" fmla="*/ 190 w 285"/>
                <a:gd name="T47" fmla="*/ 187 h 223"/>
                <a:gd name="T48" fmla="*/ 27 w 285"/>
                <a:gd name="T49" fmla="*/ 223 h 223"/>
                <a:gd name="T50" fmla="*/ 71 w 285"/>
                <a:gd name="T51" fmla="*/ 75 h 223"/>
                <a:gd name="T52" fmla="*/ 69 w 285"/>
                <a:gd name="T53" fmla="*/ 36 h 223"/>
                <a:gd name="T54" fmla="*/ 69 w 285"/>
                <a:gd name="T55" fmla="*/ 23 h 223"/>
                <a:gd name="T56" fmla="*/ 73 w 285"/>
                <a:gd name="T57" fmla="*/ 0 h 223"/>
                <a:gd name="T58" fmla="*/ 117 w 285"/>
                <a:gd name="T59" fmla="*/ 23 h 223"/>
                <a:gd name="T60" fmla="*/ 134 w 285"/>
                <a:gd name="T61" fmla="*/ 30 h 223"/>
                <a:gd name="T62" fmla="*/ 125 w 285"/>
                <a:gd name="T63" fmla="*/ 36 h 223"/>
                <a:gd name="T64" fmla="*/ 190 w 285"/>
                <a:gd name="T65" fmla="*/ 187 h 223"/>
                <a:gd name="T66" fmla="*/ 114 w 285"/>
                <a:gd name="T67" fmla="*/ 82 h 223"/>
                <a:gd name="T68" fmla="*/ 84 w 285"/>
                <a:gd name="T69" fmla="*/ 79 h 223"/>
                <a:gd name="T70" fmla="*/ 37 w 285"/>
                <a:gd name="T71" fmla="*/ 160 h 223"/>
                <a:gd name="T72" fmla="*/ 36 w 285"/>
                <a:gd name="T73" fmla="*/ 16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223">
                  <a:moveTo>
                    <a:pt x="229" y="79"/>
                  </a:moveTo>
                  <a:cubicBezTo>
                    <a:pt x="232" y="79"/>
                    <a:pt x="234" y="82"/>
                    <a:pt x="234" y="84"/>
                  </a:cubicBezTo>
                  <a:cubicBezTo>
                    <a:pt x="234" y="87"/>
                    <a:pt x="232" y="89"/>
                    <a:pt x="229" y="89"/>
                  </a:cubicBezTo>
                  <a:cubicBezTo>
                    <a:pt x="227" y="89"/>
                    <a:pt x="225" y="87"/>
                    <a:pt x="225" y="84"/>
                  </a:cubicBezTo>
                  <a:cubicBezTo>
                    <a:pt x="225" y="82"/>
                    <a:pt x="227" y="79"/>
                    <a:pt x="229" y="79"/>
                  </a:cubicBezTo>
                  <a:close/>
                  <a:moveTo>
                    <a:pt x="207" y="79"/>
                  </a:moveTo>
                  <a:cubicBezTo>
                    <a:pt x="202" y="79"/>
                    <a:pt x="198" y="84"/>
                    <a:pt x="198" y="89"/>
                  </a:cubicBezTo>
                  <a:cubicBezTo>
                    <a:pt x="198" y="95"/>
                    <a:pt x="202" y="99"/>
                    <a:pt x="207" y="99"/>
                  </a:cubicBezTo>
                  <a:cubicBezTo>
                    <a:pt x="213" y="99"/>
                    <a:pt x="217" y="95"/>
                    <a:pt x="217" y="89"/>
                  </a:cubicBezTo>
                  <a:cubicBezTo>
                    <a:pt x="217" y="84"/>
                    <a:pt x="213" y="79"/>
                    <a:pt x="207" y="79"/>
                  </a:cubicBezTo>
                  <a:close/>
                  <a:moveTo>
                    <a:pt x="217" y="66"/>
                  </a:moveTo>
                  <a:cubicBezTo>
                    <a:pt x="217" y="70"/>
                    <a:pt x="220" y="73"/>
                    <a:pt x="224" y="73"/>
                  </a:cubicBezTo>
                  <a:cubicBezTo>
                    <a:pt x="228" y="73"/>
                    <a:pt x="231" y="70"/>
                    <a:pt x="231" y="66"/>
                  </a:cubicBezTo>
                  <a:cubicBezTo>
                    <a:pt x="231" y="62"/>
                    <a:pt x="228" y="60"/>
                    <a:pt x="224" y="60"/>
                  </a:cubicBezTo>
                  <a:cubicBezTo>
                    <a:pt x="220" y="60"/>
                    <a:pt x="217" y="62"/>
                    <a:pt x="217" y="66"/>
                  </a:cubicBezTo>
                  <a:close/>
                  <a:moveTo>
                    <a:pt x="282" y="88"/>
                  </a:moveTo>
                  <a:cubicBezTo>
                    <a:pt x="280" y="91"/>
                    <a:pt x="276" y="91"/>
                    <a:pt x="273" y="88"/>
                  </a:cubicBezTo>
                  <a:cubicBezTo>
                    <a:pt x="270" y="85"/>
                    <a:pt x="270" y="85"/>
                    <a:pt x="270" y="85"/>
                  </a:cubicBezTo>
                  <a:cubicBezTo>
                    <a:pt x="189" y="167"/>
                    <a:pt x="189" y="167"/>
                    <a:pt x="189" y="167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09" y="24"/>
                    <a:pt x="209" y="20"/>
                    <a:pt x="211" y="17"/>
                  </a:cubicBezTo>
                  <a:cubicBezTo>
                    <a:pt x="214" y="15"/>
                    <a:pt x="218" y="15"/>
                    <a:pt x="220" y="17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5" y="82"/>
                    <a:pt x="285" y="86"/>
                    <a:pt x="282" y="88"/>
                  </a:cubicBezTo>
                  <a:close/>
                  <a:moveTo>
                    <a:pt x="261" y="76"/>
                  </a:moveTo>
                  <a:cubicBezTo>
                    <a:pt x="224" y="39"/>
                    <a:pt x="224" y="39"/>
                    <a:pt x="224" y="39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236" y="101"/>
                    <a:pt x="236" y="101"/>
                    <a:pt x="236" y="101"/>
                  </a:cubicBezTo>
                  <a:lnTo>
                    <a:pt x="261" y="76"/>
                  </a:lnTo>
                  <a:close/>
                  <a:moveTo>
                    <a:pt x="102" y="142"/>
                  </a:moveTo>
                  <a:cubicBezTo>
                    <a:pt x="102" y="148"/>
                    <a:pt x="107" y="153"/>
                    <a:pt x="113" y="153"/>
                  </a:cubicBezTo>
                  <a:cubicBezTo>
                    <a:pt x="118" y="153"/>
                    <a:pt x="123" y="148"/>
                    <a:pt x="123" y="142"/>
                  </a:cubicBezTo>
                  <a:cubicBezTo>
                    <a:pt x="123" y="136"/>
                    <a:pt x="118" y="132"/>
                    <a:pt x="113" y="132"/>
                  </a:cubicBezTo>
                  <a:cubicBezTo>
                    <a:pt x="107" y="132"/>
                    <a:pt x="102" y="136"/>
                    <a:pt x="102" y="142"/>
                  </a:cubicBezTo>
                  <a:close/>
                  <a:moveTo>
                    <a:pt x="83" y="127"/>
                  </a:moveTo>
                  <a:cubicBezTo>
                    <a:pt x="77" y="126"/>
                    <a:pt x="73" y="131"/>
                    <a:pt x="73" y="137"/>
                  </a:cubicBezTo>
                  <a:cubicBezTo>
                    <a:pt x="73" y="142"/>
                    <a:pt x="77" y="147"/>
                    <a:pt x="83" y="147"/>
                  </a:cubicBezTo>
                  <a:cubicBezTo>
                    <a:pt x="89" y="147"/>
                    <a:pt x="93" y="142"/>
                    <a:pt x="93" y="137"/>
                  </a:cubicBezTo>
                  <a:cubicBezTo>
                    <a:pt x="93" y="131"/>
                    <a:pt x="89" y="126"/>
                    <a:pt x="83" y="127"/>
                  </a:cubicBezTo>
                  <a:close/>
                  <a:moveTo>
                    <a:pt x="112" y="119"/>
                  </a:moveTo>
                  <a:cubicBezTo>
                    <a:pt x="112" y="115"/>
                    <a:pt x="108" y="111"/>
                    <a:pt x="104" y="111"/>
                  </a:cubicBezTo>
                  <a:cubicBezTo>
                    <a:pt x="100" y="111"/>
                    <a:pt x="97" y="115"/>
                    <a:pt x="97" y="119"/>
                  </a:cubicBezTo>
                  <a:cubicBezTo>
                    <a:pt x="97" y="123"/>
                    <a:pt x="100" y="126"/>
                    <a:pt x="104" y="126"/>
                  </a:cubicBezTo>
                  <a:cubicBezTo>
                    <a:pt x="108" y="126"/>
                    <a:pt x="112" y="123"/>
                    <a:pt x="112" y="119"/>
                  </a:cubicBezTo>
                  <a:close/>
                  <a:moveTo>
                    <a:pt x="190" y="187"/>
                  </a:moveTo>
                  <a:cubicBezTo>
                    <a:pt x="197" y="205"/>
                    <a:pt x="190" y="223"/>
                    <a:pt x="170" y="223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7" y="223"/>
                    <a:pt x="0" y="206"/>
                    <a:pt x="6" y="187"/>
                  </a:cubicBezTo>
                  <a:cubicBezTo>
                    <a:pt x="6" y="187"/>
                    <a:pt x="31" y="141"/>
                    <a:pt x="71" y="75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5" y="36"/>
                    <a:pt x="62" y="33"/>
                    <a:pt x="62" y="30"/>
                  </a:cubicBezTo>
                  <a:cubicBezTo>
                    <a:pt x="62" y="26"/>
                    <a:pt x="65" y="23"/>
                    <a:pt x="6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31" y="23"/>
                    <a:pt x="134" y="26"/>
                    <a:pt x="134" y="30"/>
                  </a:cubicBezTo>
                  <a:cubicBezTo>
                    <a:pt x="134" y="33"/>
                    <a:pt x="131" y="36"/>
                    <a:pt x="128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66" y="141"/>
                    <a:pt x="190" y="187"/>
                    <a:pt x="190" y="187"/>
                  </a:cubicBezTo>
                  <a:close/>
                  <a:moveTo>
                    <a:pt x="160" y="162"/>
                  </a:moveTo>
                  <a:cubicBezTo>
                    <a:pt x="157" y="156"/>
                    <a:pt x="124" y="98"/>
                    <a:pt x="114" y="82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72" y="99"/>
                    <a:pt x="41" y="154"/>
                    <a:pt x="37" y="160"/>
                  </a:cubicBezTo>
                  <a:cubicBezTo>
                    <a:pt x="37" y="160"/>
                    <a:pt x="37" y="161"/>
                    <a:pt x="36" y="162"/>
                  </a:cubicBezTo>
                  <a:cubicBezTo>
                    <a:pt x="36" y="162"/>
                    <a:pt x="36" y="162"/>
                    <a:pt x="36" y="162"/>
                  </a:cubicBezTo>
                  <a:lnTo>
                    <a:pt x="16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085" y="3360"/>
              <a:ext cx="663" cy="483"/>
            </a:xfrm>
            <a:custGeom>
              <a:avLst/>
              <a:gdLst>
                <a:gd name="T0" fmla="*/ 210 w 280"/>
                <a:gd name="T1" fmla="*/ 57 h 204"/>
                <a:gd name="T2" fmla="*/ 263 w 280"/>
                <a:gd name="T3" fmla="*/ 48 h 204"/>
                <a:gd name="T4" fmla="*/ 263 w 280"/>
                <a:gd name="T5" fmla="*/ 62 h 204"/>
                <a:gd name="T6" fmla="*/ 210 w 280"/>
                <a:gd name="T7" fmla="*/ 70 h 204"/>
                <a:gd name="T8" fmla="*/ 263 w 280"/>
                <a:gd name="T9" fmla="*/ 62 h 204"/>
                <a:gd name="T10" fmla="*/ 210 w 280"/>
                <a:gd name="T11" fmla="*/ 25 h 204"/>
                <a:gd name="T12" fmla="*/ 263 w 280"/>
                <a:gd name="T13" fmla="*/ 43 h 204"/>
                <a:gd name="T14" fmla="*/ 280 w 280"/>
                <a:gd name="T15" fmla="*/ 5 h 204"/>
                <a:gd name="T16" fmla="*/ 275 w 280"/>
                <a:gd name="T17" fmla="*/ 204 h 204"/>
                <a:gd name="T18" fmla="*/ 193 w 280"/>
                <a:gd name="T19" fmla="*/ 199 h 204"/>
                <a:gd name="T20" fmla="*/ 198 w 280"/>
                <a:gd name="T21" fmla="*/ 0 h 204"/>
                <a:gd name="T22" fmla="*/ 280 w 280"/>
                <a:gd name="T23" fmla="*/ 5 h 204"/>
                <a:gd name="T24" fmla="*/ 203 w 280"/>
                <a:gd name="T25" fmla="*/ 10 h 204"/>
                <a:gd name="T26" fmla="*/ 269 w 280"/>
                <a:gd name="T27" fmla="*/ 194 h 204"/>
                <a:gd name="T28" fmla="*/ 263 w 280"/>
                <a:gd name="T29" fmla="*/ 75 h 204"/>
                <a:gd name="T30" fmla="*/ 210 w 280"/>
                <a:gd name="T31" fmla="*/ 84 h 204"/>
                <a:gd name="T32" fmla="*/ 263 w 280"/>
                <a:gd name="T33" fmla="*/ 75 h 204"/>
                <a:gd name="T34" fmla="*/ 237 w 280"/>
                <a:gd name="T35" fmla="*/ 154 h 204"/>
                <a:gd name="T36" fmla="*/ 237 w 280"/>
                <a:gd name="T37" fmla="*/ 120 h 204"/>
                <a:gd name="T38" fmla="*/ 248 w 280"/>
                <a:gd name="T39" fmla="*/ 137 h 204"/>
                <a:gd name="T40" fmla="*/ 226 w 280"/>
                <a:gd name="T41" fmla="*/ 137 h 204"/>
                <a:gd name="T42" fmla="*/ 248 w 280"/>
                <a:gd name="T43" fmla="*/ 137 h 204"/>
                <a:gd name="T44" fmla="*/ 178 w 280"/>
                <a:gd name="T45" fmla="*/ 147 h 204"/>
                <a:gd name="T46" fmla="*/ 107 w 280"/>
                <a:gd name="T47" fmla="*/ 159 h 204"/>
                <a:gd name="T48" fmla="*/ 125 w 280"/>
                <a:gd name="T49" fmla="*/ 195 h 204"/>
                <a:gd name="T50" fmla="*/ 71 w 280"/>
                <a:gd name="T51" fmla="*/ 195 h 204"/>
                <a:gd name="T52" fmla="*/ 53 w 280"/>
                <a:gd name="T53" fmla="*/ 183 h 204"/>
                <a:gd name="T54" fmla="*/ 12 w 280"/>
                <a:gd name="T55" fmla="*/ 159 h 204"/>
                <a:gd name="T56" fmla="*/ 0 w 280"/>
                <a:gd name="T57" fmla="*/ 37 h 204"/>
                <a:gd name="T58" fmla="*/ 166 w 280"/>
                <a:gd name="T59" fmla="*/ 25 h 204"/>
                <a:gd name="T60" fmla="*/ 100 w 280"/>
                <a:gd name="T61" fmla="*/ 144 h 204"/>
                <a:gd name="T62" fmla="*/ 80 w 280"/>
                <a:gd name="T63" fmla="*/ 144 h 204"/>
                <a:gd name="T64" fmla="*/ 100 w 280"/>
                <a:gd name="T65" fmla="*/ 144 h 204"/>
                <a:gd name="T66" fmla="*/ 12 w 280"/>
                <a:gd name="T67" fmla="*/ 38 h 204"/>
                <a:gd name="T68" fmla="*/ 166 w 280"/>
                <a:gd name="T69" fmla="*/ 131 h 204"/>
                <a:gd name="T70" fmla="*/ 166 w 280"/>
                <a:gd name="T71" fmla="*/ 38 h 204"/>
                <a:gd name="T72" fmla="*/ 84 w 280"/>
                <a:gd name="T73" fmla="*/ 144 h 204"/>
                <a:gd name="T74" fmla="*/ 96 w 280"/>
                <a:gd name="T75" fmla="*/ 14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204">
                  <a:moveTo>
                    <a:pt x="263" y="57"/>
                  </a:moveTo>
                  <a:cubicBezTo>
                    <a:pt x="210" y="57"/>
                    <a:pt x="210" y="57"/>
                    <a:pt x="210" y="57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263" y="48"/>
                    <a:pt x="263" y="48"/>
                    <a:pt x="263" y="48"/>
                  </a:cubicBezTo>
                  <a:lnTo>
                    <a:pt x="263" y="57"/>
                  </a:lnTo>
                  <a:close/>
                  <a:moveTo>
                    <a:pt x="263" y="62"/>
                  </a:moveTo>
                  <a:cubicBezTo>
                    <a:pt x="210" y="62"/>
                    <a:pt x="210" y="62"/>
                    <a:pt x="210" y="62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63" y="70"/>
                    <a:pt x="263" y="70"/>
                    <a:pt x="263" y="70"/>
                  </a:cubicBezTo>
                  <a:lnTo>
                    <a:pt x="263" y="62"/>
                  </a:lnTo>
                  <a:close/>
                  <a:moveTo>
                    <a:pt x="263" y="25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210" y="43"/>
                    <a:pt x="210" y="43"/>
                    <a:pt x="210" y="43"/>
                  </a:cubicBezTo>
                  <a:cubicBezTo>
                    <a:pt x="263" y="43"/>
                    <a:pt x="263" y="43"/>
                    <a:pt x="263" y="43"/>
                  </a:cubicBezTo>
                  <a:lnTo>
                    <a:pt x="263" y="25"/>
                  </a:lnTo>
                  <a:close/>
                  <a:moveTo>
                    <a:pt x="280" y="5"/>
                  </a:moveTo>
                  <a:cubicBezTo>
                    <a:pt x="280" y="199"/>
                    <a:pt x="280" y="199"/>
                    <a:pt x="280" y="199"/>
                  </a:cubicBezTo>
                  <a:cubicBezTo>
                    <a:pt x="280" y="202"/>
                    <a:pt x="278" y="204"/>
                    <a:pt x="275" y="204"/>
                  </a:cubicBezTo>
                  <a:cubicBezTo>
                    <a:pt x="198" y="204"/>
                    <a:pt x="198" y="204"/>
                    <a:pt x="198" y="204"/>
                  </a:cubicBezTo>
                  <a:cubicBezTo>
                    <a:pt x="195" y="204"/>
                    <a:pt x="193" y="202"/>
                    <a:pt x="193" y="199"/>
                  </a:cubicBezTo>
                  <a:cubicBezTo>
                    <a:pt x="193" y="5"/>
                    <a:pt x="193" y="5"/>
                    <a:pt x="193" y="5"/>
                  </a:cubicBezTo>
                  <a:cubicBezTo>
                    <a:pt x="193" y="2"/>
                    <a:pt x="195" y="0"/>
                    <a:pt x="198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8" y="0"/>
                    <a:pt x="280" y="2"/>
                    <a:pt x="280" y="5"/>
                  </a:cubicBezTo>
                  <a:close/>
                  <a:moveTo>
                    <a:pt x="269" y="10"/>
                  </a:moveTo>
                  <a:cubicBezTo>
                    <a:pt x="203" y="10"/>
                    <a:pt x="203" y="10"/>
                    <a:pt x="203" y="10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69" y="194"/>
                    <a:pt x="269" y="194"/>
                    <a:pt x="269" y="194"/>
                  </a:cubicBezTo>
                  <a:lnTo>
                    <a:pt x="269" y="10"/>
                  </a:lnTo>
                  <a:close/>
                  <a:moveTo>
                    <a:pt x="263" y="75"/>
                  </a:moveTo>
                  <a:cubicBezTo>
                    <a:pt x="210" y="75"/>
                    <a:pt x="210" y="75"/>
                    <a:pt x="210" y="75"/>
                  </a:cubicBezTo>
                  <a:cubicBezTo>
                    <a:pt x="210" y="84"/>
                    <a:pt x="210" y="84"/>
                    <a:pt x="210" y="84"/>
                  </a:cubicBezTo>
                  <a:cubicBezTo>
                    <a:pt x="263" y="84"/>
                    <a:pt x="263" y="84"/>
                    <a:pt x="263" y="84"/>
                  </a:cubicBezTo>
                  <a:lnTo>
                    <a:pt x="263" y="75"/>
                  </a:lnTo>
                  <a:close/>
                  <a:moveTo>
                    <a:pt x="254" y="137"/>
                  </a:moveTo>
                  <a:cubicBezTo>
                    <a:pt x="254" y="146"/>
                    <a:pt x="247" y="154"/>
                    <a:pt x="237" y="154"/>
                  </a:cubicBezTo>
                  <a:cubicBezTo>
                    <a:pt x="228" y="154"/>
                    <a:pt x="220" y="146"/>
                    <a:pt x="220" y="137"/>
                  </a:cubicBezTo>
                  <a:cubicBezTo>
                    <a:pt x="220" y="127"/>
                    <a:pt x="228" y="120"/>
                    <a:pt x="237" y="120"/>
                  </a:cubicBezTo>
                  <a:cubicBezTo>
                    <a:pt x="247" y="120"/>
                    <a:pt x="254" y="127"/>
                    <a:pt x="254" y="137"/>
                  </a:cubicBezTo>
                  <a:close/>
                  <a:moveTo>
                    <a:pt x="248" y="137"/>
                  </a:moveTo>
                  <a:cubicBezTo>
                    <a:pt x="248" y="131"/>
                    <a:pt x="243" y="126"/>
                    <a:pt x="237" y="126"/>
                  </a:cubicBezTo>
                  <a:cubicBezTo>
                    <a:pt x="231" y="126"/>
                    <a:pt x="226" y="131"/>
                    <a:pt x="226" y="137"/>
                  </a:cubicBezTo>
                  <a:cubicBezTo>
                    <a:pt x="226" y="143"/>
                    <a:pt x="231" y="148"/>
                    <a:pt x="237" y="148"/>
                  </a:cubicBezTo>
                  <a:cubicBezTo>
                    <a:pt x="243" y="148"/>
                    <a:pt x="248" y="143"/>
                    <a:pt x="248" y="137"/>
                  </a:cubicBezTo>
                  <a:close/>
                  <a:moveTo>
                    <a:pt x="178" y="37"/>
                  </a:moveTo>
                  <a:cubicBezTo>
                    <a:pt x="178" y="147"/>
                    <a:pt x="178" y="147"/>
                    <a:pt x="178" y="147"/>
                  </a:cubicBezTo>
                  <a:cubicBezTo>
                    <a:pt x="178" y="154"/>
                    <a:pt x="173" y="159"/>
                    <a:pt x="166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4" y="183"/>
                    <a:pt x="125" y="183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74" y="183"/>
                    <a:pt x="71" y="159"/>
                    <a:pt x="71" y="159"/>
                  </a:cubicBezTo>
                  <a:cubicBezTo>
                    <a:pt x="12" y="159"/>
                    <a:pt x="12" y="159"/>
                    <a:pt x="12" y="159"/>
                  </a:cubicBezTo>
                  <a:cubicBezTo>
                    <a:pt x="5" y="159"/>
                    <a:pt x="0" y="154"/>
                    <a:pt x="0" y="14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3" y="25"/>
                    <a:pt x="178" y="30"/>
                    <a:pt x="178" y="37"/>
                  </a:cubicBezTo>
                  <a:close/>
                  <a:moveTo>
                    <a:pt x="100" y="144"/>
                  </a:moveTo>
                  <a:cubicBezTo>
                    <a:pt x="100" y="139"/>
                    <a:pt x="95" y="134"/>
                    <a:pt x="90" y="134"/>
                  </a:cubicBezTo>
                  <a:cubicBezTo>
                    <a:pt x="84" y="134"/>
                    <a:pt x="80" y="139"/>
                    <a:pt x="80" y="144"/>
                  </a:cubicBezTo>
                  <a:cubicBezTo>
                    <a:pt x="80" y="150"/>
                    <a:pt x="84" y="155"/>
                    <a:pt x="90" y="155"/>
                  </a:cubicBezTo>
                  <a:cubicBezTo>
                    <a:pt x="95" y="155"/>
                    <a:pt x="100" y="150"/>
                    <a:pt x="100" y="144"/>
                  </a:cubicBezTo>
                  <a:close/>
                  <a:moveTo>
                    <a:pt x="166" y="38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lnTo>
                    <a:pt x="166" y="38"/>
                  </a:lnTo>
                  <a:close/>
                  <a:moveTo>
                    <a:pt x="90" y="138"/>
                  </a:moveTo>
                  <a:cubicBezTo>
                    <a:pt x="86" y="138"/>
                    <a:pt x="84" y="141"/>
                    <a:pt x="84" y="144"/>
                  </a:cubicBezTo>
                  <a:cubicBezTo>
                    <a:pt x="84" y="148"/>
                    <a:pt x="86" y="151"/>
                    <a:pt x="90" y="151"/>
                  </a:cubicBezTo>
                  <a:cubicBezTo>
                    <a:pt x="93" y="151"/>
                    <a:pt x="96" y="148"/>
                    <a:pt x="96" y="144"/>
                  </a:cubicBezTo>
                  <a:cubicBezTo>
                    <a:pt x="96" y="141"/>
                    <a:pt x="93" y="138"/>
                    <a:pt x="9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2358" y="3317"/>
              <a:ext cx="549" cy="550"/>
            </a:xfrm>
            <a:custGeom>
              <a:avLst/>
              <a:gdLst>
                <a:gd name="T0" fmla="*/ 116 w 232"/>
                <a:gd name="T1" fmla="*/ 232 h 232"/>
                <a:gd name="T2" fmla="*/ 193 w 232"/>
                <a:gd name="T3" fmla="*/ 175 h 232"/>
                <a:gd name="T4" fmla="*/ 181 w 232"/>
                <a:gd name="T5" fmla="*/ 168 h 232"/>
                <a:gd name="T6" fmla="*/ 169 w 232"/>
                <a:gd name="T7" fmla="*/ 180 h 232"/>
                <a:gd name="T8" fmla="*/ 176 w 232"/>
                <a:gd name="T9" fmla="*/ 192 h 232"/>
                <a:gd name="T10" fmla="*/ 152 w 232"/>
                <a:gd name="T11" fmla="*/ 189 h 232"/>
                <a:gd name="T12" fmla="*/ 139 w 232"/>
                <a:gd name="T13" fmla="*/ 210 h 232"/>
                <a:gd name="T14" fmla="*/ 134 w 232"/>
                <a:gd name="T15" fmla="*/ 196 h 232"/>
                <a:gd name="T16" fmla="*/ 121 w 232"/>
                <a:gd name="T17" fmla="*/ 195 h 232"/>
                <a:gd name="T18" fmla="*/ 111 w 232"/>
                <a:gd name="T19" fmla="*/ 212 h 232"/>
                <a:gd name="T20" fmla="*/ 100 w 232"/>
                <a:gd name="T21" fmla="*/ 197 h 232"/>
                <a:gd name="T22" fmla="*/ 77 w 232"/>
                <a:gd name="T23" fmla="*/ 204 h 232"/>
                <a:gd name="T24" fmla="*/ 81 w 232"/>
                <a:gd name="T25" fmla="*/ 193 h 232"/>
                <a:gd name="T26" fmla="*/ 67 w 232"/>
                <a:gd name="T27" fmla="*/ 184 h 232"/>
                <a:gd name="T28" fmla="*/ 58 w 232"/>
                <a:gd name="T29" fmla="*/ 193 h 232"/>
                <a:gd name="T30" fmla="*/ 54 w 232"/>
                <a:gd name="T31" fmla="*/ 169 h 232"/>
                <a:gd name="T32" fmla="*/ 31 w 232"/>
                <a:gd name="T33" fmla="*/ 161 h 232"/>
                <a:gd name="T34" fmla="*/ 42 w 232"/>
                <a:gd name="T35" fmla="*/ 153 h 232"/>
                <a:gd name="T36" fmla="*/ 36 w 232"/>
                <a:gd name="T37" fmla="*/ 136 h 232"/>
                <a:gd name="T38" fmla="*/ 22 w 232"/>
                <a:gd name="T39" fmla="*/ 137 h 232"/>
                <a:gd name="T40" fmla="*/ 41 w 232"/>
                <a:gd name="T41" fmla="*/ 116 h 232"/>
                <a:gd name="T42" fmla="*/ 22 w 232"/>
                <a:gd name="T43" fmla="*/ 95 h 232"/>
                <a:gd name="T44" fmla="*/ 38 w 232"/>
                <a:gd name="T45" fmla="*/ 98 h 232"/>
                <a:gd name="T46" fmla="*/ 22 w 232"/>
                <a:gd name="T47" fmla="*/ 93 h 232"/>
                <a:gd name="T48" fmla="*/ 44 w 232"/>
                <a:gd name="T49" fmla="*/ 80 h 232"/>
                <a:gd name="T50" fmla="*/ 45 w 232"/>
                <a:gd name="T51" fmla="*/ 78 h 232"/>
                <a:gd name="T52" fmla="*/ 54 w 232"/>
                <a:gd name="T53" fmla="*/ 63 h 232"/>
                <a:gd name="T54" fmla="*/ 55 w 232"/>
                <a:gd name="T55" fmla="*/ 62 h 232"/>
                <a:gd name="T56" fmla="*/ 67 w 232"/>
                <a:gd name="T57" fmla="*/ 50 h 232"/>
                <a:gd name="T58" fmla="*/ 69 w 232"/>
                <a:gd name="T59" fmla="*/ 49 h 232"/>
                <a:gd name="T60" fmla="*/ 83 w 232"/>
                <a:gd name="T61" fmla="*/ 40 h 232"/>
                <a:gd name="T62" fmla="*/ 84 w 232"/>
                <a:gd name="T63" fmla="*/ 39 h 232"/>
                <a:gd name="T64" fmla="*/ 100 w 232"/>
                <a:gd name="T65" fmla="*/ 34 h 232"/>
                <a:gd name="T66" fmla="*/ 102 w 232"/>
                <a:gd name="T67" fmla="*/ 34 h 232"/>
                <a:gd name="T68" fmla="*/ 111 w 232"/>
                <a:gd name="T69" fmla="*/ 19 h 232"/>
                <a:gd name="T70" fmla="*/ 121 w 232"/>
                <a:gd name="T71" fmla="*/ 37 h 232"/>
                <a:gd name="T72" fmla="*/ 137 w 232"/>
                <a:gd name="T73" fmla="*/ 21 h 232"/>
                <a:gd name="T74" fmla="*/ 135 w 232"/>
                <a:gd name="T75" fmla="*/ 38 h 232"/>
                <a:gd name="T76" fmla="*/ 159 w 232"/>
                <a:gd name="T77" fmla="*/ 29 h 232"/>
                <a:gd name="T78" fmla="*/ 153 w 232"/>
                <a:gd name="T79" fmla="*/ 43 h 232"/>
                <a:gd name="T80" fmla="*/ 176 w 232"/>
                <a:gd name="T81" fmla="*/ 40 h 232"/>
                <a:gd name="T82" fmla="*/ 168 w 232"/>
                <a:gd name="T83" fmla="*/ 53 h 232"/>
                <a:gd name="T84" fmla="*/ 192 w 232"/>
                <a:gd name="T85" fmla="*/ 56 h 232"/>
                <a:gd name="T86" fmla="*/ 182 w 232"/>
                <a:gd name="T87" fmla="*/ 66 h 232"/>
                <a:gd name="T88" fmla="*/ 204 w 232"/>
                <a:gd name="T89" fmla="*/ 74 h 232"/>
                <a:gd name="T90" fmla="*/ 192 w 232"/>
                <a:gd name="T91" fmla="*/ 82 h 232"/>
                <a:gd name="T92" fmla="*/ 211 w 232"/>
                <a:gd name="T93" fmla="*/ 97 h 232"/>
                <a:gd name="T94" fmla="*/ 198 w 232"/>
                <a:gd name="T95" fmla="*/ 101 h 232"/>
                <a:gd name="T96" fmla="*/ 213 w 232"/>
                <a:gd name="T97" fmla="*/ 111 h 232"/>
                <a:gd name="T98" fmla="*/ 196 w 232"/>
                <a:gd name="T99" fmla="*/ 121 h 232"/>
                <a:gd name="T100" fmla="*/ 199 w 232"/>
                <a:gd name="T101" fmla="*/ 131 h 232"/>
                <a:gd name="T102" fmla="*/ 211 w 232"/>
                <a:gd name="T103" fmla="*/ 136 h 232"/>
                <a:gd name="T104" fmla="*/ 191 w 232"/>
                <a:gd name="T105" fmla="*/ 150 h 232"/>
                <a:gd name="T106" fmla="*/ 193 w 232"/>
                <a:gd name="T107" fmla="*/ 17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93" y="175"/>
                  </a:moveTo>
                  <a:cubicBezTo>
                    <a:pt x="182" y="166"/>
                    <a:pt x="182" y="166"/>
                    <a:pt x="182" y="166"/>
                  </a:cubicBezTo>
                  <a:cubicBezTo>
                    <a:pt x="182" y="166"/>
                    <a:pt x="181" y="166"/>
                    <a:pt x="181" y="166"/>
                  </a:cubicBezTo>
                  <a:cubicBezTo>
                    <a:pt x="181" y="167"/>
                    <a:pt x="181" y="167"/>
                    <a:pt x="181" y="168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7" y="182"/>
                    <a:pt x="183" y="186"/>
                    <a:pt x="178" y="191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169" y="179"/>
                    <a:pt x="168" y="179"/>
                    <a:pt x="168" y="180"/>
                  </a:cubicBezTo>
                  <a:cubicBezTo>
                    <a:pt x="167" y="180"/>
                    <a:pt x="167" y="181"/>
                    <a:pt x="167" y="181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1" y="196"/>
                    <a:pt x="166" y="199"/>
                    <a:pt x="160" y="202"/>
                  </a:cubicBezTo>
                  <a:cubicBezTo>
                    <a:pt x="154" y="190"/>
                    <a:pt x="154" y="190"/>
                    <a:pt x="154" y="190"/>
                  </a:cubicBezTo>
                  <a:cubicBezTo>
                    <a:pt x="153" y="189"/>
                    <a:pt x="153" y="189"/>
                    <a:pt x="152" y="189"/>
                  </a:cubicBezTo>
                  <a:cubicBezTo>
                    <a:pt x="152" y="190"/>
                    <a:pt x="152" y="190"/>
                    <a:pt x="152" y="191"/>
                  </a:cubicBezTo>
                  <a:cubicBezTo>
                    <a:pt x="158" y="203"/>
                    <a:pt x="158" y="203"/>
                    <a:pt x="158" y="203"/>
                  </a:cubicBezTo>
                  <a:cubicBezTo>
                    <a:pt x="152" y="206"/>
                    <a:pt x="146" y="208"/>
                    <a:pt x="139" y="210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6" y="195"/>
                    <a:pt x="136" y="194"/>
                    <a:pt x="135" y="195"/>
                  </a:cubicBezTo>
                  <a:cubicBezTo>
                    <a:pt x="135" y="195"/>
                    <a:pt x="134" y="195"/>
                    <a:pt x="134" y="196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2" y="211"/>
                    <a:pt x="127" y="212"/>
                    <a:pt x="121" y="212"/>
                  </a:cubicBezTo>
                  <a:cubicBezTo>
                    <a:pt x="121" y="195"/>
                    <a:pt x="121" y="195"/>
                    <a:pt x="121" y="195"/>
                  </a:cubicBezTo>
                  <a:cubicBezTo>
                    <a:pt x="121" y="192"/>
                    <a:pt x="119" y="190"/>
                    <a:pt x="116" y="190"/>
                  </a:cubicBezTo>
                  <a:cubicBezTo>
                    <a:pt x="114" y="190"/>
                    <a:pt x="111" y="192"/>
                    <a:pt x="111" y="195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07" y="212"/>
                    <a:pt x="102" y="212"/>
                    <a:pt x="98" y="211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0" y="198"/>
                    <a:pt x="100" y="197"/>
                    <a:pt x="100" y="197"/>
                  </a:cubicBezTo>
                  <a:cubicBezTo>
                    <a:pt x="99" y="197"/>
                    <a:pt x="98" y="198"/>
                    <a:pt x="98" y="198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0" y="209"/>
                    <a:pt x="83" y="207"/>
                    <a:pt x="77" y="20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3"/>
                    <a:pt x="83" y="193"/>
                    <a:pt x="82" y="192"/>
                  </a:cubicBezTo>
                  <a:cubicBezTo>
                    <a:pt x="82" y="192"/>
                    <a:pt x="81" y="192"/>
                    <a:pt x="81" y="193"/>
                  </a:cubicBezTo>
                  <a:cubicBezTo>
                    <a:pt x="75" y="203"/>
                    <a:pt x="75" y="203"/>
                    <a:pt x="75" y="203"/>
                  </a:cubicBezTo>
                  <a:cubicBezTo>
                    <a:pt x="70" y="201"/>
                    <a:pt x="64" y="198"/>
                    <a:pt x="59" y="194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68" y="183"/>
                    <a:pt x="68" y="183"/>
                    <a:pt x="67" y="182"/>
                  </a:cubicBezTo>
                  <a:cubicBezTo>
                    <a:pt x="67" y="182"/>
                    <a:pt x="66" y="182"/>
                    <a:pt x="66" y="183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2" y="189"/>
                    <a:pt x="48" y="184"/>
                    <a:pt x="43" y="179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0"/>
                    <a:pt x="54" y="170"/>
                    <a:pt x="54" y="169"/>
                  </a:cubicBezTo>
                  <a:cubicBezTo>
                    <a:pt x="53" y="169"/>
                    <a:pt x="53" y="169"/>
                    <a:pt x="52" y="169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38" y="173"/>
                    <a:pt x="34" y="167"/>
                    <a:pt x="31" y="161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4" y="154"/>
                    <a:pt x="44" y="154"/>
                    <a:pt x="43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7" y="153"/>
                    <a:pt x="24" y="146"/>
                    <a:pt x="22" y="139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7" y="136"/>
                    <a:pt x="37" y="135"/>
                    <a:pt x="37" y="135"/>
                  </a:cubicBezTo>
                  <a:cubicBezTo>
                    <a:pt x="37" y="134"/>
                    <a:pt x="37" y="134"/>
                    <a:pt x="36" y="13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1" y="132"/>
                    <a:pt x="20" y="126"/>
                    <a:pt x="20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9" y="121"/>
                    <a:pt x="41" y="118"/>
                    <a:pt x="41" y="116"/>
                  </a:cubicBezTo>
                  <a:cubicBezTo>
                    <a:pt x="41" y="113"/>
                    <a:pt x="39" y="111"/>
                    <a:pt x="36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5"/>
                    <a:pt x="21" y="100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9" y="98"/>
                    <a:pt x="39" y="97"/>
                  </a:cubicBezTo>
                  <a:cubicBezTo>
                    <a:pt x="39" y="97"/>
                    <a:pt x="39" y="96"/>
                    <a:pt x="38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4" y="86"/>
                    <a:pt x="26" y="79"/>
                    <a:pt x="30" y="72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5" y="80"/>
                    <a:pt x="45" y="80"/>
                    <a:pt x="45" y="79"/>
                  </a:cubicBezTo>
                  <a:cubicBezTo>
                    <a:pt x="45" y="79"/>
                    <a:pt x="45" y="78"/>
                    <a:pt x="45" y="7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4" y="64"/>
                    <a:pt x="38" y="59"/>
                    <a:pt x="42" y="54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4"/>
                    <a:pt x="54" y="64"/>
                    <a:pt x="55" y="64"/>
                  </a:cubicBezTo>
                  <a:cubicBezTo>
                    <a:pt x="55" y="64"/>
                    <a:pt x="55" y="64"/>
                    <a:pt x="55" y="63"/>
                  </a:cubicBezTo>
                  <a:cubicBezTo>
                    <a:pt x="56" y="63"/>
                    <a:pt x="56" y="62"/>
                    <a:pt x="55" y="6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8" y="47"/>
                    <a:pt x="53" y="42"/>
                    <a:pt x="58" y="38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5" y="33"/>
                    <a:pt x="70" y="30"/>
                    <a:pt x="76" y="28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3" y="40"/>
                    <a:pt x="83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0"/>
                    <a:pt x="85" y="39"/>
                    <a:pt x="84" y="3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4" y="24"/>
                    <a:pt x="91" y="22"/>
                    <a:pt x="98" y="21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2" y="35"/>
                    <a:pt x="102" y="34"/>
                    <a:pt x="102" y="34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3" y="20"/>
                    <a:pt x="107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40"/>
                    <a:pt x="114" y="42"/>
                    <a:pt x="116" y="42"/>
                  </a:cubicBezTo>
                  <a:cubicBezTo>
                    <a:pt x="119" y="42"/>
                    <a:pt x="121" y="40"/>
                    <a:pt x="121" y="37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7" y="19"/>
                    <a:pt x="132" y="20"/>
                    <a:pt x="137" y="21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7"/>
                    <a:pt x="135" y="38"/>
                    <a:pt x="135" y="3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36" y="38"/>
                    <a:pt x="136" y="37"/>
                    <a:pt x="136" y="37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6" y="23"/>
                    <a:pt x="152" y="26"/>
                    <a:pt x="159" y="29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52" y="42"/>
                    <a:pt x="152" y="43"/>
                    <a:pt x="152" y="43"/>
                  </a:cubicBezTo>
                  <a:cubicBezTo>
                    <a:pt x="152" y="43"/>
                    <a:pt x="153" y="43"/>
                    <a:pt x="153" y="43"/>
                  </a:cubicBezTo>
                  <a:cubicBezTo>
                    <a:pt x="153" y="43"/>
                    <a:pt x="153" y="43"/>
                    <a:pt x="154" y="4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6" y="32"/>
                    <a:pt x="171" y="36"/>
                    <a:pt x="176" y="4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8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3"/>
                    <a:pt x="169" y="53"/>
                    <a:pt x="169" y="52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83" y="45"/>
                    <a:pt x="188" y="50"/>
                    <a:pt x="192" y="56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6"/>
                    <a:pt x="181" y="66"/>
                  </a:cubicBezTo>
                  <a:cubicBezTo>
                    <a:pt x="181" y="66"/>
                    <a:pt x="181" y="66"/>
                    <a:pt x="182" y="66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7" y="62"/>
                    <a:pt x="201" y="68"/>
                    <a:pt x="204" y="74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91" y="81"/>
                    <a:pt x="191" y="81"/>
                    <a:pt x="191" y="82"/>
                  </a:cubicBezTo>
                  <a:cubicBezTo>
                    <a:pt x="191" y="82"/>
                    <a:pt x="192" y="82"/>
                    <a:pt x="192" y="82"/>
                  </a:cubicBezTo>
                  <a:cubicBezTo>
                    <a:pt x="192" y="82"/>
                    <a:pt x="192" y="82"/>
                    <a:pt x="193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8" y="82"/>
                    <a:pt x="210" y="89"/>
                    <a:pt x="211" y="97"/>
                  </a:cubicBezTo>
                  <a:cubicBezTo>
                    <a:pt x="198" y="99"/>
                    <a:pt x="198" y="99"/>
                    <a:pt x="198" y="99"/>
                  </a:cubicBezTo>
                  <a:cubicBezTo>
                    <a:pt x="198" y="99"/>
                    <a:pt x="197" y="100"/>
                    <a:pt x="197" y="100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2" y="103"/>
                    <a:pt x="213" y="107"/>
                    <a:pt x="213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4" y="111"/>
                    <a:pt x="191" y="113"/>
                    <a:pt x="191" y="116"/>
                  </a:cubicBezTo>
                  <a:cubicBezTo>
                    <a:pt x="191" y="118"/>
                    <a:pt x="194" y="121"/>
                    <a:pt x="196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5"/>
                    <a:pt x="212" y="129"/>
                    <a:pt x="211" y="134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8" y="131"/>
                    <a:pt x="198" y="132"/>
                    <a:pt x="197" y="132"/>
                  </a:cubicBezTo>
                  <a:cubicBezTo>
                    <a:pt x="197" y="133"/>
                    <a:pt x="198" y="133"/>
                    <a:pt x="198" y="133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09" y="143"/>
                    <a:pt x="207" y="150"/>
                    <a:pt x="204" y="156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2" y="150"/>
                    <a:pt x="191" y="150"/>
                    <a:pt x="191" y="150"/>
                  </a:cubicBezTo>
                  <a:cubicBezTo>
                    <a:pt x="191" y="151"/>
                    <a:pt x="191" y="151"/>
                    <a:pt x="192" y="152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0" y="164"/>
                    <a:pt x="197" y="170"/>
                    <a:pt x="193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2514" y="3476"/>
              <a:ext cx="279" cy="251"/>
            </a:xfrm>
            <a:custGeom>
              <a:avLst/>
              <a:gdLst>
                <a:gd name="T0" fmla="*/ 113 w 118"/>
                <a:gd name="T1" fmla="*/ 44 h 106"/>
                <a:gd name="T2" fmla="*/ 58 w 118"/>
                <a:gd name="T3" fmla="*/ 44 h 106"/>
                <a:gd name="T4" fmla="*/ 50 w 118"/>
                <a:gd name="T5" fmla="*/ 39 h 106"/>
                <a:gd name="T6" fmla="*/ 47 w 118"/>
                <a:gd name="T7" fmla="*/ 40 h 106"/>
                <a:gd name="T8" fmla="*/ 9 w 118"/>
                <a:gd name="T9" fmla="*/ 2 h 106"/>
                <a:gd name="T10" fmla="*/ 2 w 118"/>
                <a:gd name="T11" fmla="*/ 2 h 106"/>
                <a:gd name="T12" fmla="*/ 2 w 118"/>
                <a:gd name="T13" fmla="*/ 9 h 106"/>
                <a:gd name="T14" fmla="*/ 41 w 118"/>
                <a:gd name="T15" fmla="*/ 48 h 106"/>
                <a:gd name="T16" fmla="*/ 41 w 118"/>
                <a:gd name="T17" fmla="*/ 49 h 106"/>
                <a:gd name="T18" fmla="*/ 44 w 118"/>
                <a:gd name="T19" fmla="*/ 56 h 106"/>
                <a:gd name="T20" fmla="*/ 17 w 118"/>
                <a:gd name="T21" fmla="*/ 104 h 106"/>
                <a:gd name="T22" fmla="*/ 20 w 118"/>
                <a:gd name="T23" fmla="*/ 106 h 106"/>
                <a:gd name="T24" fmla="*/ 47 w 118"/>
                <a:gd name="T25" fmla="*/ 58 h 106"/>
                <a:gd name="T26" fmla="*/ 50 w 118"/>
                <a:gd name="T27" fmla="*/ 58 h 106"/>
                <a:gd name="T28" fmla="*/ 58 w 118"/>
                <a:gd name="T29" fmla="*/ 54 h 106"/>
                <a:gd name="T30" fmla="*/ 113 w 118"/>
                <a:gd name="T31" fmla="*/ 54 h 106"/>
                <a:gd name="T32" fmla="*/ 118 w 118"/>
                <a:gd name="T33" fmla="*/ 49 h 106"/>
                <a:gd name="T34" fmla="*/ 113 w 118"/>
                <a:gd name="T3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06">
                  <a:moveTo>
                    <a:pt x="113" y="44"/>
                  </a:moveTo>
                  <a:cubicBezTo>
                    <a:pt x="58" y="44"/>
                    <a:pt x="58" y="44"/>
                    <a:pt x="58" y="44"/>
                  </a:cubicBezTo>
                  <a:cubicBezTo>
                    <a:pt x="57" y="41"/>
                    <a:pt x="54" y="39"/>
                    <a:pt x="50" y="39"/>
                  </a:cubicBezTo>
                  <a:cubicBezTo>
                    <a:pt x="49" y="39"/>
                    <a:pt x="48" y="39"/>
                    <a:pt x="47" y="4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41" y="52"/>
                    <a:pt x="42" y="54"/>
                    <a:pt x="44" y="56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4" y="58"/>
                    <a:pt x="57" y="56"/>
                    <a:pt x="58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6" y="54"/>
                    <a:pt x="118" y="51"/>
                    <a:pt x="118" y="49"/>
                  </a:cubicBezTo>
                  <a:cubicBezTo>
                    <a:pt x="118" y="46"/>
                    <a:pt x="116" y="44"/>
                    <a:pt x="11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795" y="2314"/>
              <a:ext cx="390" cy="551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863" y="2884"/>
              <a:ext cx="402" cy="69"/>
            </a:xfrm>
            <a:custGeom>
              <a:avLst/>
              <a:gdLst>
                <a:gd name="T0" fmla="*/ 0 w 402"/>
                <a:gd name="T1" fmla="*/ 0 h 69"/>
                <a:gd name="T2" fmla="*/ 0 w 402"/>
                <a:gd name="T3" fmla="*/ 69 h 69"/>
                <a:gd name="T4" fmla="*/ 402 w 402"/>
                <a:gd name="T5" fmla="*/ 69 h 69"/>
                <a:gd name="T6" fmla="*/ 402 w 402"/>
                <a:gd name="T7" fmla="*/ 0 h 69"/>
                <a:gd name="T8" fmla="*/ 0 w 402"/>
                <a:gd name="T9" fmla="*/ 0 h 69"/>
                <a:gd name="T10" fmla="*/ 386 w 402"/>
                <a:gd name="T11" fmla="*/ 52 h 69"/>
                <a:gd name="T12" fmla="*/ 14 w 402"/>
                <a:gd name="T13" fmla="*/ 52 h 69"/>
                <a:gd name="T14" fmla="*/ 14 w 402"/>
                <a:gd name="T15" fmla="*/ 17 h 69"/>
                <a:gd name="T16" fmla="*/ 386 w 402"/>
                <a:gd name="T17" fmla="*/ 17 h 69"/>
                <a:gd name="T18" fmla="*/ 386 w 402"/>
                <a:gd name="T19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69">
                  <a:moveTo>
                    <a:pt x="0" y="0"/>
                  </a:moveTo>
                  <a:lnTo>
                    <a:pt x="0" y="69"/>
                  </a:lnTo>
                  <a:lnTo>
                    <a:pt x="402" y="69"/>
                  </a:lnTo>
                  <a:lnTo>
                    <a:pt x="402" y="0"/>
                  </a:lnTo>
                  <a:lnTo>
                    <a:pt x="0" y="0"/>
                  </a:lnTo>
                  <a:close/>
                  <a:moveTo>
                    <a:pt x="386" y="52"/>
                  </a:moveTo>
                  <a:lnTo>
                    <a:pt x="14" y="52"/>
                  </a:lnTo>
                  <a:lnTo>
                    <a:pt x="14" y="17"/>
                  </a:lnTo>
                  <a:lnTo>
                    <a:pt x="386" y="17"/>
                  </a:lnTo>
                  <a:lnTo>
                    <a:pt x="38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2306" y="1755"/>
              <a:ext cx="655" cy="246"/>
            </a:xfrm>
            <a:custGeom>
              <a:avLst/>
              <a:gdLst>
                <a:gd name="T0" fmla="*/ 275 w 277"/>
                <a:gd name="T1" fmla="*/ 90 h 104"/>
                <a:gd name="T2" fmla="*/ 274 w 277"/>
                <a:gd name="T3" fmla="*/ 15 h 104"/>
                <a:gd name="T4" fmla="*/ 276 w 277"/>
                <a:gd name="T5" fmla="*/ 5 h 104"/>
                <a:gd name="T6" fmla="*/ 268 w 277"/>
                <a:gd name="T7" fmla="*/ 0 h 104"/>
                <a:gd name="T8" fmla="*/ 8 w 277"/>
                <a:gd name="T9" fmla="*/ 0 h 104"/>
                <a:gd name="T10" fmla="*/ 0 w 277"/>
                <a:gd name="T11" fmla="*/ 9 h 104"/>
                <a:gd name="T12" fmla="*/ 0 w 277"/>
                <a:gd name="T13" fmla="*/ 95 h 104"/>
                <a:gd name="T14" fmla="*/ 8 w 277"/>
                <a:gd name="T15" fmla="*/ 104 h 104"/>
                <a:gd name="T16" fmla="*/ 268 w 277"/>
                <a:gd name="T17" fmla="*/ 104 h 104"/>
                <a:gd name="T18" fmla="*/ 268 w 277"/>
                <a:gd name="T19" fmla="*/ 104 h 104"/>
                <a:gd name="T20" fmla="*/ 277 w 277"/>
                <a:gd name="T21" fmla="*/ 95 h 104"/>
                <a:gd name="T22" fmla="*/ 275 w 277"/>
                <a:gd name="T23" fmla="*/ 90 h 104"/>
                <a:gd name="T24" fmla="*/ 12 w 277"/>
                <a:gd name="T25" fmla="*/ 88 h 104"/>
                <a:gd name="T26" fmla="*/ 12 w 277"/>
                <a:gd name="T27" fmla="*/ 15 h 104"/>
                <a:gd name="T28" fmla="*/ 256 w 277"/>
                <a:gd name="T29" fmla="*/ 15 h 104"/>
                <a:gd name="T30" fmla="*/ 249 w 277"/>
                <a:gd name="T31" fmla="*/ 46 h 104"/>
                <a:gd name="T32" fmla="*/ 64 w 277"/>
                <a:gd name="T33" fmla="*/ 46 h 104"/>
                <a:gd name="T34" fmla="*/ 58 w 277"/>
                <a:gd name="T35" fmla="*/ 52 h 104"/>
                <a:gd name="T36" fmla="*/ 64 w 277"/>
                <a:gd name="T37" fmla="*/ 58 h 104"/>
                <a:gd name="T38" fmla="*/ 250 w 277"/>
                <a:gd name="T39" fmla="*/ 58 h 104"/>
                <a:gd name="T40" fmla="*/ 259 w 277"/>
                <a:gd name="T41" fmla="*/ 88 h 104"/>
                <a:gd name="T42" fmla="*/ 12 w 277"/>
                <a:gd name="T43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7" h="104">
                  <a:moveTo>
                    <a:pt x="275" y="90"/>
                  </a:moveTo>
                  <a:cubicBezTo>
                    <a:pt x="271" y="84"/>
                    <a:pt x="247" y="41"/>
                    <a:pt x="274" y="15"/>
                  </a:cubicBezTo>
                  <a:cubicBezTo>
                    <a:pt x="277" y="12"/>
                    <a:pt x="277" y="8"/>
                    <a:pt x="276" y="5"/>
                  </a:cubicBezTo>
                  <a:cubicBezTo>
                    <a:pt x="275" y="2"/>
                    <a:pt x="272" y="0"/>
                    <a:pt x="26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4"/>
                    <a:pt x="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73" y="104"/>
                    <a:pt x="277" y="100"/>
                    <a:pt x="277" y="95"/>
                  </a:cubicBezTo>
                  <a:cubicBezTo>
                    <a:pt x="277" y="93"/>
                    <a:pt x="276" y="91"/>
                    <a:pt x="275" y="90"/>
                  </a:cubicBezTo>
                  <a:close/>
                  <a:moveTo>
                    <a:pt x="12" y="88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1" y="25"/>
                    <a:pt x="249" y="36"/>
                    <a:pt x="249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1" y="46"/>
                    <a:pt x="58" y="49"/>
                    <a:pt x="58" y="52"/>
                  </a:cubicBezTo>
                  <a:cubicBezTo>
                    <a:pt x="58" y="55"/>
                    <a:pt x="61" y="58"/>
                    <a:pt x="64" y="58"/>
                  </a:cubicBezTo>
                  <a:cubicBezTo>
                    <a:pt x="250" y="58"/>
                    <a:pt x="250" y="58"/>
                    <a:pt x="250" y="58"/>
                  </a:cubicBezTo>
                  <a:cubicBezTo>
                    <a:pt x="252" y="70"/>
                    <a:pt x="256" y="81"/>
                    <a:pt x="259" y="88"/>
                  </a:cubicBezTo>
                  <a:cubicBezTo>
                    <a:pt x="12" y="88"/>
                    <a:pt x="12" y="88"/>
                    <a:pt x="12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2450" y="1365"/>
              <a:ext cx="336" cy="374"/>
            </a:xfrm>
            <a:custGeom>
              <a:avLst/>
              <a:gdLst>
                <a:gd name="T0" fmla="*/ 60 w 142"/>
                <a:gd name="T1" fmla="*/ 157 h 158"/>
                <a:gd name="T2" fmla="*/ 79 w 142"/>
                <a:gd name="T3" fmla="*/ 158 h 158"/>
                <a:gd name="T4" fmla="*/ 140 w 142"/>
                <a:gd name="T5" fmla="*/ 80 h 158"/>
                <a:gd name="T6" fmla="*/ 74 w 142"/>
                <a:gd name="T7" fmla="*/ 38 h 158"/>
                <a:gd name="T8" fmla="*/ 71 w 142"/>
                <a:gd name="T9" fmla="*/ 34 h 158"/>
                <a:gd name="T10" fmla="*/ 125 w 142"/>
                <a:gd name="T11" fmla="*/ 8 h 158"/>
                <a:gd name="T12" fmla="*/ 71 w 142"/>
                <a:gd name="T13" fmla="*/ 34 h 158"/>
                <a:gd name="T14" fmla="*/ 60 w 142"/>
                <a:gd name="T15" fmla="*/ 0 h 158"/>
                <a:gd name="T16" fmla="*/ 52 w 142"/>
                <a:gd name="T17" fmla="*/ 2 h 158"/>
                <a:gd name="T18" fmla="*/ 64 w 142"/>
                <a:gd name="T19" fmla="*/ 37 h 158"/>
                <a:gd name="T20" fmla="*/ 2 w 142"/>
                <a:gd name="T21" fmla="*/ 80 h 158"/>
                <a:gd name="T22" fmla="*/ 60 w 142"/>
                <a:gd name="T23" fmla="*/ 1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58">
                  <a:moveTo>
                    <a:pt x="60" y="157"/>
                  </a:moveTo>
                  <a:cubicBezTo>
                    <a:pt x="61" y="157"/>
                    <a:pt x="69" y="158"/>
                    <a:pt x="79" y="158"/>
                  </a:cubicBezTo>
                  <a:cubicBezTo>
                    <a:pt x="117" y="158"/>
                    <a:pt x="140" y="113"/>
                    <a:pt x="140" y="80"/>
                  </a:cubicBezTo>
                  <a:cubicBezTo>
                    <a:pt x="142" y="43"/>
                    <a:pt x="105" y="31"/>
                    <a:pt x="74" y="38"/>
                  </a:cubicBezTo>
                  <a:cubicBezTo>
                    <a:pt x="73" y="37"/>
                    <a:pt x="72" y="36"/>
                    <a:pt x="71" y="34"/>
                  </a:cubicBezTo>
                  <a:cubicBezTo>
                    <a:pt x="93" y="41"/>
                    <a:pt x="118" y="29"/>
                    <a:pt x="125" y="8"/>
                  </a:cubicBezTo>
                  <a:cubicBezTo>
                    <a:pt x="105" y="1"/>
                    <a:pt x="79" y="13"/>
                    <a:pt x="71" y="34"/>
                  </a:cubicBezTo>
                  <a:cubicBezTo>
                    <a:pt x="68" y="28"/>
                    <a:pt x="62" y="16"/>
                    <a:pt x="60" y="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8"/>
                    <a:pt x="60" y="30"/>
                    <a:pt x="64" y="37"/>
                  </a:cubicBezTo>
                  <a:cubicBezTo>
                    <a:pt x="34" y="33"/>
                    <a:pt x="0" y="45"/>
                    <a:pt x="2" y="80"/>
                  </a:cubicBezTo>
                  <a:cubicBezTo>
                    <a:pt x="2" y="112"/>
                    <a:pt x="23" y="155"/>
                    <a:pt x="6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588" y="404"/>
              <a:ext cx="509" cy="625"/>
            </a:xfrm>
            <a:custGeom>
              <a:avLst/>
              <a:gdLst>
                <a:gd name="T0" fmla="*/ 67 w 215"/>
                <a:gd name="T1" fmla="*/ 66 h 264"/>
                <a:gd name="T2" fmla="*/ 68 w 215"/>
                <a:gd name="T3" fmla="*/ 64 h 264"/>
                <a:gd name="T4" fmla="*/ 68 w 215"/>
                <a:gd name="T5" fmla="*/ 64 h 264"/>
                <a:gd name="T6" fmla="*/ 68 w 215"/>
                <a:gd name="T7" fmla="*/ 41 h 264"/>
                <a:gd name="T8" fmla="*/ 112 w 215"/>
                <a:gd name="T9" fmla="*/ 68 h 264"/>
                <a:gd name="T10" fmla="*/ 156 w 215"/>
                <a:gd name="T11" fmla="*/ 41 h 264"/>
                <a:gd name="T12" fmla="*/ 156 w 215"/>
                <a:gd name="T13" fmla="*/ 62 h 264"/>
                <a:gd name="T14" fmla="*/ 157 w 215"/>
                <a:gd name="T15" fmla="*/ 66 h 264"/>
                <a:gd name="T16" fmla="*/ 112 w 215"/>
                <a:gd name="T17" fmla="*/ 81 h 264"/>
                <a:gd name="T18" fmla="*/ 67 w 215"/>
                <a:gd name="T19" fmla="*/ 66 h 264"/>
                <a:gd name="T20" fmla="*/ 181 w 215"/>
                <a:gd name="T21" fmla="*/ 21 h 264"/>
                <a:gd name="T22" fmla="*/ 112 w 215"/>
                <a:gd name="T23" fmla="*/ 0 h 264"/>
                <a:gd name="T24" fmla="*/ 43 w 215"/>
                <a:gd name="T25" fmla="*/ 21 h 264"/>
                <a:gd name="T26" fmla="*/ 112 w 215"/>
                <a:gd name="T27" fmla="*/ 63 h 264"/>
                <a:gd name="T28" fmla="*/ 181 w 215"/>
                <a:gd name="T29" fmla="*/ 21 h 264"/>
                <a:gd name="T30" fmla="*/ 67 w 215"/>
                <a:gd name="T31" fmla="*/ 105 h 264"/>
                <a:gd name="T32" fmla="*/ 112 w 215"/>
                <a:gd name="T33" fmla="*/ 148 h 264"/>
                <a:gd name="T34" fmla="*/ 157 w 215"/>
                <a:gd name="T35" fmla="*/ 105 h 264"/>
                <a:gd name="T36" fmla="*/ 157 w 215"/>
                <a:gd name="T37" fmla="*/ 81 h 264"/>
                <a:gd name="T38" fmla="*/ 112 w 215"/>
                <a:gd name="T39" fmla="*/ 92 h 264"/>
                <a:gd name="T40" fmla="*/ 67 w 215"/>
                <a:gd name="T41" fmla="*/ 81 h 264"/>
                <a:gd name="T42" fmla="*/ 67 w 215"/>
                <a:gd name="T43" fmla="*/ 105 h 264"/>
                <a:gd name="T44" fmla="*/ 215 w 215"/>
                <a:gd name="T45" fmla="*/ 202 h 264"/>
                <a:gd name="T46" fmla="*/ 215 w 215"/>
                <a:gd name="T47" fmla="*/ 264 h 264"/>
                <a:gd name="T48" fmla="*/ 177 w 215"/>
                <a:gd name="T49" fmla="*/ 264 h 264"/>
                <a:gd name="T50" fmla="*/ 177 w 215"/>
                <a:gd name="T51" fmla="*/ 210 h 264"/>
                <a:gd name="T52" fmla="*/ 165 w 215"/>
                <a:gd name="T53" fmla="*/ 210 h 264"/>
                <a:gd name="T54" fmla="*/ 165 w 215"/>
                <a:gd name="T55" fmla="*/ 264 h 264"/>
                <a:gd name="T56" fmla="*/ 52 w 215"/>
                <a:gd name="T57" fmla="*/ 264 h 264"/>
                <a:gd name="T58" fmla="*/ 52 w 215"/>
                <a:gd name="T59" fmla="*/ 210 h 264"/>
                <a:gd name="T60" fmla="*/ 40 w 215"/>
                <a:gd name="T61" fmla="*/ 210 h 264"/>
                <a:gd name="T62" fmla="*/ 40 w 215"/>
                <a:gd name="T63" fmla="*/ 264 h 264"/>
                <a:gd name="T64" fmla="*/ 3 w 215"/>
                <a:gd name="T65" fmla="*/ 264 h 264"/>
                <a:gd name="T66" fmla="*/ 3 w 215"/>
                <a:gd name="T67" fmla="*/ 202 h 264"/>
                <a:gd name="T68" fmla="*/ 64 w 215"/>
                <a:gd name="T69" fmla="*/ 154 h 264"/>
                <a:gd name="T70" fmla="*/ 99 w 215"/>
                <a:gd name="T71" fmla="*/ 154 h 264"/>
                <a:gd name="T72" fmla="*/ 111 w 215"/>
                <a:gd name="T73" fmla="*/ 174 h 264"/>
                <a:gd name="T74" fmla="*/ 124 w 215"/>
                <a:gd name="T75" fmla="*/ 154 h 264"/>
                <a:gd name="T76" fmla="*/ 154 w 215"/>
                <a:gd name="T77" fmla="*/ 154 h 264"/>
                <a:gd name="T78" fmla="*/ 215 w 215"/>
                <a:gd name="T79" fmla="*/ 202 h 264"/>
                <a:gd name="T80" fmla="*/ 122 w 215"/>
                <a:gd name="T81" fmla="*/ 195 h 264"/>
                <a:gd name="T82" fmla="*/ 112 w 215"/>
                <a:gd name="T83" fmla="*/ 177 h 264"/>
                <a:gd name="T84" fmla="*/ 101 w 215"/>
                <a:gd name="T85" fmla="*/ 195 h 264"/>
                <a:gd name="T86" fmla="*/ 112 w 215"/>
                <a:gd name="T87" fmla="*/ 247 h 264"/>
                <a:gd name="T88" fmla="*/ 122 w 215"/>
                <a:gd name="T89" fmla="*/ 195 h 264"/>
                <a:gd name="T90" fmla="*/ 48 w 215"/>
                <a:gd name="T91" fmla="*/ 71 h 264"/>
                <a:gd name="T92" fmla="*/ 44 w 215"/>
                <a:gd name="T93" fmla="*/ 25 h 264"/>
                <a:gd name="T94" fmla="*/ 40 w 215"/>
                <a:gd name="T95" fmla="*/ 71 h 264"/>
                <a:gd name="T96" fmla="*/ 44 w 215"/>
                <a:gd name="T97" fmla="*/ 84 h 264"/>
                <a:gd name="T98" fmla="*/ 48 w 215"/>
                <a:gd name="T99" fmla="*/ 7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5" h="264">
                  <a:moveTo>
                    <a:pt x="67" y="66"/>
                  </a:moveTo>
                  <a:cubicBezTo>
                    <a:pt x="67" y="66"/>
                    <a:pt x="67" y="65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7" y="65"/>
                    <a:pt x="157" y="66"/>
                    <a:pt x="157" y="66"/>
                  </a:cubicBezTo>
                  <a:cubicBezTo>
                    <a:pt x="157" y="75"/>
                    <a:pt x="137" y="81"/>
                    <a:pt x="112" y="81"/>
                  </a:cubicBezTo>
                  <a:cubicBezTo>
                    <a:pt x="87" y="81"/>
                    <a:pt x="67" y="74"/>
                    <a:pt x="67" y="66"/>
                  </a:cubicBezTo>
                  <a:close/>
                  <a:moveTo>
                    <a:pt x="181" y="21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112" y="63"/>
                    <a:pt x="112" y="63"/>
                    <a:pt x="112" y="63"/>
                  </a:cubicBezTo>
                  <a:lnTo>
                    <a:pt x="181" y="21"/>
                  </a:lnTo>
                  <a:close/>
                  <a:moveTo>
                    <a:pt x="67" y="105"/>
                  </a:moveTo>
                  <a:cubicBezTo>
                    <a:pt x="67" y="129"/>
                    <a:pt x="87" y="148"/>
                    <a:pt x="112" y="148"/>
                  </a:cubicBezTo>
                  <a:cubicBezTo>
                    <a:pt x="137" y="148"/>
                    <a:pt x="157" y="129"/>
                    <a:pt x="157" y="105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1"/>
                    <a:pt x="142" y="92"/>
                    <a:pt x="112" y="92"/>
                  </a:cubicBezTo>
                  <a:cubicBezTo>
                    <a:pt x="82" y="92"/>
                    <a:pt x="67" y="81"/>
                    <a:pt x="67" y="81"/>
                  </a:cubicBezTo>
                  <a:lnTo>
                    <a:pt x="67" y="105"/>
                  </a:lnTo>
                  <a:close/>
                  <a:moveTo>
                    <a:pt x="215" y="202"/>
                  </a:moveTo>
                  <a:cubicBezTo>
                    <a:pt x="215" y="264"/>
                    <a:pt x="215" y="264"/>
                    <a:pt x="215" y="264"/>
                  </a:cubicBezTo>
                  <a:cubicBezTo>
                    <a:pt x="177" y="264"/>
                    <a:pt x="177" y="264"/>
                    <a:pt x="177" y="264"/>
                  </a:cubicBezTo>
                  <a:cubicBezTo>
                    <a:pt x="177" y="210"/>
                    <a:pt x="177" y="210"/>
                    <a:pt x="177" y="210"/>
                  </a:cubicBezTo>
                  <a:cubicBezTo>
                    <a:pt x="165" y="210"/>
                    <a:pt x="165" y="210"/>
                    <a:pt x="165" y="210"/>
                  </a:cubicBezTo>
                  <a:cubicBezTo>
                    <a:pt x="165" y="264"/>
                    <a:pt x="165" y="264"/>
                    <a:pt x="165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64"/>
                    <a:pt x="40" y="264"/>
                    <a:pt x="40" y="264"/>
                  </a:cubicBezTo>
                  <a:cubicBezTo>
                    <a:pt x="3" y="264"/>
                    <a:pt x="3" y="264"/>
                    <a:pt x="3" y="264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3" y="202"/>
                    <a:pt x="0" y="155"/>
                    <a:pt x="64" y="15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211" y="153"/>
                    <a:pt x="215" y="202"/>
                  </a:cubicBezTo>
                  <a:close/>
                  <a:moveTo>
                    <a:pt x="122" y="195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01" y="195"/>
                    <a:pt x="101" y="195"/>
                    <a:pt x="101" y="195"/>
                  </a:cubicBezTo>
                  <a:cubicBezTo>
                    <a:pt x="112" y="247"/>
                    <a:pt x="112" y="247"/>
                    <a:pt x="112" y="247"/>
                  </a:cubicBezTo>
                  <a:lnTo>
                    <a:pt x="122" y="195"/>
                  </a:lnTo>
                  <a:close/>
                  <a:moveTo>
                    <a:pt x="48" y="71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4" y="84"/>
                    <a:pt x="44" y="84"/>
                    <a:pt x="44" y="84"/>
                  </a:cubicBezTo>
                  <a:lnTo>
                    <a:pt x="48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527" y="1367"/>
              <a:ext cx="643" cy="613"/>
            </a:xfrm>
            <a:custGeom>
              <a:avLst/>
              <a:gdLst>
                <a:gd name="T0" fmla="*/ 18 w 272"/>
                <a:gd name="T1" fmla="*/ 0 h 259"/>
                <a:gd name="T2" fmla="*/ 0 w 272"/>
                <a:gd name="T3" fmla="*/ 186 h 259"/>
                <a:gd name="T4" fmla="*/ 109 w 272"/>
                <a:gd name="T5" fmla="*/ 204 h 259"/>
                <a:gd name="T6" fmla="*/ 81 w 272"/>
                <a:gd name="T7" fmla="*/ 259 h 259"/>
                <a:gd name="T8" fmla="*/ 164 w 272"/>
                <a:gd name="T9" fmla="*/ 259 h 259"/>
                <a:gd name="T10" fmla="*/ 191 w 272"/>
                <a:gd name="T11" fmla="*/ 241 h 259"/>
                <a:gd name="T12" fmla="*/ 254 w 272"/>
                <a:gd name="T13" fmla="*/ 204 h 259"/>
                <a:gd name="T14" fmla="*/ 272 w 272"/>
                <a:gd name="T15" fmla="*/ 18 h 259"/>
                <a:gd name="T16" fmla="*/ 137 w 272"/>
                <a:gd name="T17" fmla="*/ 198 h 259"/>
                <a:gd name="T18" fmla="*/ 137 w 272"/>
                <a:gd name="T19" fmla="*/ 166 h 259"/>
                <a:gd name="T20" fmla="*/ 137 w 272"/>
                <a:gd name="T21" fmla="*/ 198 h 259"/>
                <a:gd name="T22" fmla="*/ 253 w 272"/>
                <a:gd name="T23" fmla="*/ 161 h 259"/>
                <a:gd name="T24" fmla="*/ 20 w 272"/>
                <a:gd name="T25" fmla="*/ 20 h 259"/>
                <a:gd name="T26" fmla="*/ 253 w 272"/>
                <a:gd name="T27" fmla="*/ 161 h 259"/>
                <a:gd name="T28" fmla="*/ 138 w 272"/>
                <a:gd name="T29" fmla="*/ 192 h 259"/>
                <a:gd name="T30" fmla="*/ 138 w 272"/>
                <a:gd name="T31" fmla="*/ 172 h 259"/>
                <a:gd name="T32" fmla="*/ 151 w 272"/>
                <a:gd name="T33" fmla="*/ 87 h 259"/>
                <a:gd name="T34" fmla="*/ 148 w 272"/>
                <a:gd name="T35" fmla="*/ 77 h 259"/>
                <a:gd name="T36" fmla="*/ 157 w 272"/>
                <a:gd name="T37" fmla="*/ 82 h 259"/>
                <a:gd name="T38" fmla="*/ 178 w 272"/>
                <a:gd name="T39" fmla="*/ 98 h 259"/>
                <a:gd name="T40" fmla="*/ 176 w 272"/>
                <a:gd name="T41" fmla="*/ 77 h 259"/>
                <a:gd name="T42" fmla="*/ 189 w 272"/>
                <a:gd name="T43" fmla="*/ 87 h 259"/>
                <a:gd name="T44" fmla="*/ 129 w 272"/>
                <a:gd name="T45" fmla="*/ 110 h 259"/>
                <a:gd name="T46" fmla="*/ 230 w 272"/>
                <a:gd name="T47" fmla="*/ 65 h 259"/>
                <a:gd name="T48" fmla="*/ 129 w 272"/>
                <a:gd name="T49" fmla="*/ 110 h 259"/>
                <a:gd name="T50" fmla="*/ 221 w 272"/>
                <a:gd name="T51" fmla="*/ 78 h 259"/>
                <a:gd name="T52" fmla="*/ 209 w 272"/>
                <a:gd name="T53" fmla="*/ 85 h 259"/>
                <a:gd name="T54" fmla="*/ 220 w 272"/>
                <a:gd name="T55" fmla="*/ 91 h 259"/>
                <a:gd name="T56" fmla="*/ 209 w 272"/>
                <a:gd name="T57" fmla="*/ 104 h 259"/>
                <a:gd name="T58" fmla="*/ 202 w 272"/>
                <a:gd name="T59" fmla="*/ 72 h 259"/>
                <a:gd name="T60" fmla="*/ 169 w 272"/>
                <a:gd name="T61" fmla="*/ 72 h 259"/>
                <a:gd name="T62" fmla="*/ 191 w 272"/>
                <a:gd name="T63" fmla="*/ 75 h 259"/>
                <a:gd name="T64" fmla="*/ 192 w 272"/>
                <a:gd name="T65" fmla="*/ 100 h 259"/>
                <a:gd name="T66" fmla="*/ 169 w 272"/>
                <a:gd name="T67" fmla="*/ 103 h 259"/>
                <a:gd name="T68" fmla="*/ 151 w 272"/>
                <a:gd name="T69" fmla="*/ 71 h 259"/>
                <a:gd name="T70" fmla="*/ 164 w 272"/>
                <a:gd name="T71" fmla="*/ 81 h 259"/>
                <a:gd name="T72" fmla="*/ 151 w 272"/>
                <a:gd name="T73" fmla="*/ 92 h 259"/>
                <a:gd name="T74" fmla="*/ 148 w 272"/>
                <a:gd name="T75" fmla="*/ 104 h 259"/>
                <a:gd name="T76" fmla="*/ 141 w 272"/>
                <a:gd name="T77" fmla="*/ 72 h 259"/>
                <a:gd name="T78" fmla="*/ 151 w 272"/>
                <a:gd name="T79" fmla="*/ 71 h 259"/>
                <a:gd name="T80" fmla="*/ 59 w 272"/>
                <a:gd name="T81" fmla="*/ 114 h 259"/>
                <a:gd name="T82" fmla="*/ 201 w 272"/>
                <a:gd name="T83" fmla="*/ 35 h 259"/>
                <a:gd name="T84" fmla="*/ 193 w 272"/>
                <a:gd name="T85" fmla="*/ 60 h 259"/>
                <a:gd name="T86" fmla="*/ 68 w 272"/>
                <a:gd name="T87" fmla="*/ 43 h 259"/>
                <a:gd name="T88" fmla="*/ 99 w 272"/>
                <a:gd name="T89" fmla="*/ 106 h 259"/>
                <a:gd name="T90" fmla="*/ 193 w 272"/>
                <a:gd name="T91" fmla="*/ 131 h 259"/>
                <a:gd name="T92" fmla="*/ 201 w 272"/>
                <a:gd name="T93" fmla="*/ 117 h 259"/>
                <a:gd name="T94" fmla="*/ 89 w 272"/>
                <a:gd name="T95" fmla="*/ 14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2" h="259">
                  <a:moveTo>
                    <a:pt x="2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6"/>
                    <a:pt x="8" y="204"/>
                    <a:pt x="18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13" y="241"/>
                    <a:pt x="81" y="241"/>
                  </a:cubicBezTo>
                  <a:cubicBezTo>
                    <a:pt x="81" y="259"/>
                    <a:pt x="81" y="259"/>
                    <a:pt x="81" y="259"/>
                  </a:cubicBezTo>
                  <a:cubicBezTo>
                    <a:pt x="109" y="259"/>
                    <a:pt x="109" y="259"/>
                    <a:pt x="109" y="259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91" y="259"/>
                    <a:pt x="191" y="259"/>
                    <a:pt x="191" y="259"/>
                  </a:cubicBezTo>
                  <a:cubicBezTo>
                    <a:pt x="191" y="241"/>
                    <a:pt x="191" y="241"/>
                    <a:pt x="191" y="241"/>
                  </a:cubicBezTo>
                  <a:cubicBezTo>
                    <a:pt x="159" y="241"/>
                    <a:pt x="164" y="204"/>
                    <a:pt x="164" y="204"/>
                  </a:cubicBezTo>
                  <a:cubicBezTo>
                    <a:pt x="254" y="204"/>
                    <a:pt x="254" y="204"/>
                    <a:pt x="254" y="204"/>
                  </a:cubicBezTo>
                  <a:cubicBezTo>
                    <a:pt x="264" y="204"/>
                    <a:pt x="272" y="196"/>
                    <a:pt x="272" y="186"/>
                  </a:cubicBezTo>
                  <a:cubicBezTo>
                    <a:pt x="272" y="18"/>
                    <a:pt x="272" y="18"/>
                    <a:pt x="272" y="18"/>
                  </a:cubicBezTo>
                  <a:cubicBezTo>
                    <a:pt x="272" y="8"/>
                    <a:pt x="264" y="0"/>
                    <a:pt x="254" y="0"/>
                  </a:cubicBezTo>
                  <a:close/>
                  <a:moveTo>
                    <a:pt x="137" y="198"/>
                  </a:moveTo>
                  <a:cubicBezTo>
                    <a:pt x="129" y="198"/>
                    <a:pt x="122" y="191"/>
                    <a:pt x="122" y="182"/>
                  </a:cubicBezTo>
                  <a:cubicBezTo>
                    <a:pt x="122" y="173"/>
                    <a:pt x="129" y="166"/>
                    <a:pt x="137" y="166"/>
                  </a:cubicBezTo>
                  <a:cubicBezTo>
                    <a:pt x="146" y="166"/>
                    <a:pt x="153" y="173"/>
                    <a:pt x="153" y="182"/>
                  </a:cubicBezTo>
                  <a:cubicBezTo>
                    <a:pt x="153" y="191"/>
                    <a:pt x="146" y="198"/>
                    <a:pt x="137" y="198"/>
                  </a:cubicBezTo>
                  <a:close/>
                  <a:moveTo>
                    <a:pt x="253" y="161"/>
                  </a:moveTo>
                  <a:cubicBezTo>
                    <a:pt x="253" y="161"/>
                    <a:pt x="253" y="161"/>
                    <a:pt x="253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253" y="161"/>
                    <a:pt x="253" y="161"/>
                    <a:pt x="253" y="161"/>
                  </a:cubicBezTo>
                  <a:close/>
                  <a:moveTo>
                    <a:pt x="147" y="182"/>
                  </a:moveTo>
                  <a:cubicBezTo>
                    <a:pt x="147" y="187"/>
                    <a:pt x="143" y="192"/>
                    <a:pt x="138" y="192"/>
                  </a:cubicBezTo>
                  <a:cubicBezTo>
                    <a:pt x="132" y="192"/>
                    <a:pt x="128" y="187"/>
                    <a:pt x="128" y="182"/>
                  </a:cubicBezTo>
                  <a:cubicBezTo>
                    <a:pt x="128" y="177"/>
                    <a:pt x="132" y="172"/>
                    <a:pt x="138" y="172"/>
                  </a:cubicBezTo>
                  <a:cubicBezTo>
                    <a:pt x="143" y="172"/>
                    <a:pt x="147" y="177"/>
                    <a:pt x="147" y="182"/>
                  </a:cubicBezTo>
                  <a:close/>
                  <a:moveTo>
                    <a:pt x="151" y="87"/>
                  </a:moveTo>
                  <a:cubicBezTo>
                    <a:pt x="150" y="87"/>
                    <a:pt x="149" y="87"/>
                    <a:pt x="148" y="8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9" y="77"/>
                    <a:pt x="150" y="77"/>
                    <a:pt x="151" y="77"/>
                  </a:cubicBezTo>
                  <a:cubicBezTo>
                    <a:pt x="155" y="77"/>
                    <a:pt x="157" y="79"/>
                    <a:pt x="157" y="82"/>
                  </a:cubicBezTo>
                  <a:cubicBezTo>
                    <a:pt x="157" y="85"/>
                    <a:pt x="155" y="87"/>
                    <a:pt x="151" y="87"/>
                  </a:cubicBezTo>
                  <a:close/>
                  <a:moveTo>
                    <a:pt x="178" y="98"/>
                  </a:moveTo>
                  <a:cubicBezTo>
                    <a:pt x="177" y="98"/>
                    <a:pt x="176" y="98"/>
                    <a:pt x="176" y="9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6" y="77"/>
                    <a:pt x="178" y="77"/>
                    <a:pt x="179" y="77"/>
                  </a:cubicBezTo>
                  <a:cubicBezTo>
                    <a:pt x="185" y="77"/>
                    <a:pt x="189" y="80"/>
                    <a:pt x="189" y="87"/>
                  </a:cubicBezTo>
                  <a:cubicBezTo>
                    <a:pt x="189" y="95"/>
                    <a:pt x="185" y="98"/>
                    <a:pt x="178" y="98"/>
                  </a:cubicBezTo>
                  <a:close/>
                  <a:moveTo>
                    <a:pt x="129" y="110"/>
                  </a:moveTo>
                  <a:cubicBezTo>
                    <a:pt x="230" y="110"/>
                    <a:pt x="230" y="110"/>
                    <a:pt x="230" y="110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129" y="65"/>
                    <a:pt x="129" y="65"/>
                    <a:pt x="129" y="65"/>
                  </a:cubicBezTo>
                  <a:lnTo>
                    <a:pt x="129" y="110"/>
                  </a:lnTo>
                  <a:close/>
                  <a:moveTo>
                    <a:pt x="221" y="72"/>
                  </a:moveTo>
                  <a:cubicBezTo>
                    <a:pt x="221" y="78"/>
                    <a:pt x="221" y="78"/>
                    <a:pt x="221" y="78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209" y="85"/>
                    <a:pt x="209" y="85"/>
                    <a:pt x="209" y="85"/>
                  </a:cubicBezTo>
                  <a:cubicBezTo>
                    <a:pt x="220" y="85"/>
                    <a:pt x="220" y="85"/>
                    <a:pt x="220" y="85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72"/>
                    <a:pt x="202" y="72"/>
                    <a:pt x="202" y="72"/>
                  </a:cubicBezTo>
                  <a:lnTo>
                    <a:pt x="221" y="72"/>
                  </a:lnTo>
                  <a:close/>
                  <a:moveTo>
                    <a:pt x="169" y="72"/>
                  </a:moveTo>
                  <a:cubicBezTo>
                    <a:pt x="171" y="72"/>
                    <a:pt x="175" y="71"/>
                    <a:pt x="178" y="71"/>
                  </a:cubicBezTo>
                  <a:cubicBezTo>
                    <a:pt x="184" y="71"/>
                    <a:pt x="188" y="72"/>
                    <a:pt x="191" y="75"/>
                  </a:cubicBezTo>
                  <a:cubicBezTo>
                    <a:pt x="195" y="77"/>
                    <a:pt x="197" y="81"/>
                    <a:pt x="197" y="87"/>
                  </a:cubicBezTo>
                  <a:cubicBezTo>
                    <a:pt x="197" y="93"/>
                    <a:pt x="195" y="97"/>
                    <a:pt x="192" y="100"/>
                  </a:cubicBezTo>
                  <a:cubicBezTo>
                    <a:pt x="188" y="103"/>
                    <a:pt x="183" y="104"/>
                    <a:pt x="177" y="104"/>
                  </a:cubicBezTo>
                  <a:cubicBezTo>
                    <a:pt x="173" y="104"/>
                    <a:pt x="170" y="104"/>
                    <a:pt x="169" y="103"/>
                  </a:cubicBezTo>
                  <a:lnTo>
                    <a:pt x="169" y="72"/>
                  </a:lnTo>
                  <a:close/>
                  <a:moveTo>
                    <a:pt x="151" y="71"/>
                  </a:moveTo>
                  <a:cubicBezTo>
                    <a:pt x="155" y="71"/>
                    <a:pt x="159" y="72"/>
                    <a:pt x="161" y="74"/>
                  </a:cubicBezTo>
                  <a:cubicBezTo>
                    <a:pt x="163" y="76"/>
                    <a:pt x="164" y="78"/>
                    <a:pt x="164" y="81"/>
                  </a:cubicBezTo>
                  <a:cubicBezTo>
                    <a:pt x="164" y="85"/>
                    <a:pt x="163" y="87"/>
                    <a:pt x="161" y="89"/>
                  </a:cubicBezTo>
                  <a:cubicBezTo>
                    <a:pt x="159" y="91"/>
                    <a:pt x="155" y="92"/>
                    <a:pt x="151" y="92"/>
                  </a:cubicBezTo>
                  <a:cubicBezTo>
                    <a:pt x="150" y="92"/>
                    <a:pt x="149" y="92"/>
                    <a:pt x="148" y="92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3" y="72"/>
                    <a:pt x="146" y="71"/>
                    <a:pt x="151" y="71"/>
                  </a:cubicBezTo>
                  <a:close/>
                  <a:moveTo>
                    <a:pt x="89" y="141"/>
                  </a:moveTo>
                  <a:cubicBezTo>
                    <a:pt x="59" y="114"/>
                    <a:pt x="59" y="114"/>
                    <a:pt x="59" y="11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201" y="35"/>
                    <a:pt x="201" y="35"/>
                    <a:pt x="201" y="35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89" y="140"/>
                    <a:pt x="89" y="140"/>
                    <a:pt x="89" y="140"/>
                  </a:cubicBezTo>
                  <a:lnTo>
                    <a:pt x="89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5045" y="569"/>
              <a:ext cx="173" cy="166"/>
            </a:xfrm>
            <a:custGeom>
              <a:avLst/>
              <a:gdLst>
                <a:gd name="T0" fmla="*/ 68 w 73"/>
                <a:gd name="T1" fmla="*/ 60 h 70"/>
                <a:gd name="T2" fmla="*/ 10 w 73"/>
                <a:gd name="T3" fmla="*/ 60 h 70"/>
                <a:gd name="T4" fmla="*/ 10 w 73"/>
                <a:gd name="T5" fmla="*/ 6 h 70"/>
                <a:gd name="T6" fmla="*/ 0 w 73"/>
                <a:gd name="T7" fmla="*/ 6 h 70"/>
                <a:gd name="T8" fmla="*/ 0 w 73"/>
                <a:gd name="T9" fmla="*/ 65 h 70"/>
                <a:gd name="T10" fmla="*/ 4 w 73"/>
                <a:gd name="T11" fmla="*/ 69 h 70"/>
                <a:gd name="T12" fmla="*/ 5 w 73"/>
                <a:gd name="T13" fmla="*/ 70 h 70"/>
                <a:gd name="T14" fmla="*/ 68 w 73"/>
                <a:gd name="T15" fmla="*/ 70 h 70"/>
                <a:gd name="T16" fmla="*/ 73 w 73"/>
                <a:gd name="T17" fmla="*/ 65 h 70"/>
                <a:gd name="T18" fmla="*/ 68 w 73"/>
                <a:gd name="T19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0">
                  <a:moveTo>
                    <a:pt x="68" y="60"/>
                  </a:moveTo>
                  <a:cubicBezTo>
                    <a:pt x="10" y="60"/>
                    <a:pt x="10" y="60"/>
                    <a:pt x="10" y="6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4" y="69"/>
                    <a:pt x="4" y="70"/>
                    <a:pt x="5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71" y="70"/>
                    <a:pt x="73" y="67"/>
                    <a:pt x="73" y="65"/>
                  </a:cubicBezTo>
                  <a:cubicBezTo>
                    <a:pt x="73" y="62"/>
                    <a:pt x="71" y="60"/>
                    <a:pt x="6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783" y="411"/>
              <a:ext cx="558" cy="599"/>
            </a:xfrm>
            <a:custGeom>
              <a:avLst/>
              <a:gdLst>
                <a:gd name="T0" fmla="*/ 236 w 236"/>
                <a:gd name="T1" fmla="*/ 123 h 253"/>
                <a:gd name="T2" fmla="*/ 220 w 236"/>
                <a:gd name="T3" fmla="*/ 63 h 253"/>
                <a:gd name="T4" fmla="*/ 226 w 236"/>
                <a:gd name="T5" fmla="*/ 60 h 253"/>
                <a:gd name="T6" fmla="*/ 220 w 236"/>
                <a:gd name="T7" fmla="*/ 24 h 253"/>
                <a:gd name="T8" fmla="*/ 221 w 236"/>
                <a:gd name="T9" fmla="*/ 22 h 253"/>
                <a:gd name="T10" fmla="*/ 221 w 236"/>
                <a:gd name="T11" fmla="*/ 12 h 253"/>
                <a:gd name="T12" fmla="*/ 210 w 236"/>
                <a:gd name="T13" fmla="*/ 12 h 253"/>
                <a:gd name="T14" fmla="*/ 209 w 236"/>
                <a:gd name="T15" fmla="*/ 13 h 253"/>
                <a:gd name="T16" fmla="*/ 173 w 236"/>
                <a:gd name="T17" fmla="*/ 7 h 253"/>
                <a:gd name="T18" fmla="*/ 169 w 236"/>
                <a:gd name="T19" fmla="*/ 16 h 253"/>
                <a:gd name="T20" fmla="*/ 168 w 236"/>
                <a:gd name="T21" fmla="*/ 16 h 253"/>
                <a:gd name="T22" fmla="*/ 118 w 236"/>
                <a:gd name="T23" fmla="*/ 5 h 253"/>
                <a:gd name="T24" fmla="*/ 79 w 236"/>
                <a:gd name="T25" fmla="*/ 11 h 253"/>
                <a:gd name="T26" fmla="*/ 74 w 236"/>
                <a:gd name="T27" fmla="*/ 13 h 253"/>
                <a:gd name="T28" fmla="*/ 70 w 236"/>
                <a:gd name="T29" fmla="*/ 15 h 253"/>
                <a:gd name="T30" fmla="*/ 66 w 236"/>
                <a:gd name="T31" fmla="*/ 16 h 253"/>
                <a:gd name="T32" fmla="*/ 62 w 236"/>
                <a:gd name="T33" fmla="*/ 7 h 253"/>
                <a:gd name="T34" fmla="*/ 27 w 236"/>
                <a:gd name="T35" fmla="*/ 13 h 253"/>
                <a:gd name="T36" fmla="*/ 25 w 236"/>
                <a:gd name="T37" fmla="*/ 12 h 253"/>
                <a:gd name="T38" fmla="*/ 15 w 236"/>
                <a:gd name="T39" fmla="*/ 12 h 253"/>
                <a:gd name="T40" fmla="*/ 15 w 236"/>
                <a:gd name="T41" fmla="*/ 22 h 253"/>
                <a:gd name="T42" fmla="*/ 16 w 236"/>
                <a:gd name="T43" fmla="*/ 24 h 253"/>
                <a:gd name="T44" fmla="*/ 9 w 236"/>
                <a:gd name="T45" fmla="*/ 60 h 253"/>
                <a:gd name="T46" fmla="*/ 16 w 236"/>
                <a:gd name="T47" fmla="*/ 63 h 253"/>
                <a:gd name="T48" fmla="*/ 14 w 236"/>
                <a:gd name="T49" fmla="*/ 66 h 253"/>
                <a:gd name="T50" fmla="*/ 13 w 236"/>
                <a:gd name="T51" fmla="*/ 68 h 253"/>
                <a:gd name="T52" fmla="*/ 10 w 236"/>
                <a:gd name="T53" fmla="*/ 75 h 253"/>
                <a:gd name="T54" fmla="*/ 0 w 236"/>
                <a:gd name="T55" fmla="*/ 123 h 253"/>
                <a:gd name="T56" fmla="*/ 45 w 236"/>
                <a:gd name="T57" fmla="*/ 216 h 253"/>
                <a:gd name="T58" fmla="*/ 28 w 236"/>
                <a:gd name="T59" fmla="*/ 249 h 253"/>
                <a:gd name="T60" fmla="*/ 36 w 236"/>
                <a:gd name="T61" fmla="*/ 253 h 253"/>
                <a:gd name="T62" fmla="*/ 62 w 236"/>
                <a:gd name="T63" fmla="*/ 227 h 253"/>
                <a:gd name="T64" fmla="*/ 118 w 236"/>
                <a:gd name="T65" fmla="*/ 241 h 253"/>
                <a:gd name="T66" fmla="*/ 174 w 236"/>
                <a:gd name="T67" fmla="*/ 227 h 253"/>
                <a:gd name="T68" fmla="*/ 199 w 236"/>
                <a:gd name="T69" fmla="*/ 253 h 253"/>
                <a:gd name="T70" fmla="*/ 208 w 236"/>
                <a:gd name="T71" fmla="*/ 249 h 253"/>
                <a:gd name="T72" fmla="*/ 190 w 236"/>
                <a:gd name="T73" fmla="*/ 217 h 253"/>
                <a:gd name="T74" fmla="*/ 236 w 236"/>
                <a:gd name="T75" fmla="*/ 123 h 253"/>
                <a:gd name="T76" fmla="*/ 21 w 236"/>
                <a:gd name="T77" fmla="*/ 123 h 253"/>
                <a:gd name="T78" fmla="*/ 118 w 236"/>
                <a:gd name="T79" fmla="*/ 26 h 253"/>
                <a:gd name="T80" fmla="*/ 215 w 236"/>
                <a:gd name="T81" fmla="*/ 123 h 253"/>
                <a:gd name="T82" fmla="*/ 118 w 236"/>
                <a:gd name="T83" fmla="*/ 220 h 253"/>
                <a:gd name="T84" fmla="*/ 21 w 236"/>
                <a:gd name="T85" fmla="*/ 1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53">
                  <a:moveTo>
                    <a:pt x="236" y="123"/>
                  </a:moveTo>
                  <a:cubicBezTo>
                    <a:pt x="236" y="101"/>
                    <a:pt x="230" y="81"/>
                    <a:pt x="220" y="63"/>
                  </a:cubicBezTo>
                  <a:cubicBezTo>
                    <a:pt x="222" y="63"/>
                    <a:pt x="224" y="62"/>
                    <a:pt x="226" y="60"/>
                  </a:cubicBezTo>
                  <a:cubicBezTo>
                    <a:pt x="233" y="53"/>
                    <a:pt x="230" y="37"/>
                    <a:pt x="220" y="24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4" y="19"/>
                    <a:pt x="224" y="15"/>
                    <a:pt x="221" y="12"/>
                  </a:cubicBezTo>
                  <a:cubicBezTo>
                    <a:pt x="218" y="9"/>
                    <a:pt x="213" y="9"/>
                    <a:pt x="210" y="12"/>
                  </a:cubicBezTo>
                  <a:cubicBezTo>
                    <a:pt x="209" y="13"/>
                    <a:pt x="209" y="13"/>
                    <a:pt x="209" y="13"/>
                  </a:cubicBezTo>
                  <a:cubicBezTo>
                    <a:pt x="195" y="3"/>
                    <a:pt x="180" y="0"/>
                    <a:pt x="173" y="7"/>
                  </a:cubicBezTo>
                  <a:cubicBezTo>
                    <a:pt x="171" y="9"/>
                    <a:pt x="169" y="13"/>
                    <a:pt x="169" y="16"/>
                  </a:cubicBezTo>
                  <a:cubicBezTo>
                    <a:pt x="169" y="16"/>
                    <a:pt x="169" y="16"/>
                    <a:pt x="168" y="16"/>
                  </a:cubicBezTo>
                  <a:cubicBezTo>
                    <a:pt x="153" y="9"/>
                    <a:pt x="136" y="5"/>
                    <a:pt x="118" y="5"/>
                  </a:cubicBezTo>
                  <a:cubicBezTo>
                    <a:pt x="104" y="5"/>
                    <a:pt x="91" y="7"/>
                    <a:pt x="79" y="11"/>
                  </a:cubicBezTo>
                  <a:cubicBezTo>
                    <a:pt x="77" y="12"/>
                    <a:pt x="76" y="13"/>
                    <a:pt x="74" y="13"/>
                  </a:cubicBezTo>
                  <a:cubicBezTo>
                    <a:pt x="73" y="14"/>
                    <a:pt x="72" y="14"/>
                    <a:pt x="70" y="15"/>
                  </a:cubicBezTo>
                  <a:cubicBezTo>
                    <a:pt x="69" y="15"/>
                    <a:pt x="68" y="16"/>
                    <a:pt x="66" y="16"/>
                  </a:cubicBezTo>
                  <a:cubicBezTo>
                    <a:pt x="66" y="13"/>
                    <a:pt x="65" y="9"/>
                    <a:pt x="62" y="7"/>
                  </a:cubicBezTo>
                  <a:cubicBezTo>
                    <a:pt x="55" y="0"/>
                    <a:pt x="40" y="3"/>
                    <a:pt x="27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9"/>
                    <a:pt x="18" y="9"/>
                    <a:pt x="15" y="12"/>
                  </a:cubicBezTo>
                  <a:cubicBezTo>
                    <a:pt x="12" y="15"/>
                    <a:pt x="12" y="19"/>
                    <a:pt x="15" y="22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5" y="37"/>
                    <a:pt x="2" y="53"/>
                    <a:pt x="9" y="60"/>
                  </a:cubicBezTo>
                  <a:cubicBezTo>
                    <a:pt x="11" y="62"/>
                    <a:pt x="13" y="63"/>
                    <a:pt x="16" y="63"/>
                  </a:cubicBezTo>
                  <a:cubicBezTo>
                    <a:pt x="15" y="64"/>
                    <a:pt x="15" y="65"/>
                    <a:pt x="14" y="66"/>
                  </a:cubicBezTo>
                  <a:cubicBezTo>
                    <a:pt x="14" y="67"/>
                    <a:pt x="13" y="68"/>
                    <a:pt x="13" y="68"/>
                  </a:cubicBezTo>
                  <a:cubicBezTo>
                    <a:pt x="12" y="70"/>
                    <a:pt x="11" y="72"/>
                    <a:pt x="10" y="75"/>
                  </a:cubicBezTo>
                  <a:cubicBezTo>
                    <a:pt x="3" y="89"/>
                    <a:pt x="0" y="106"/>
                    <a:pt x="0" y="123"/>
                  </a:cubicBezTo>
                  <a:cubicBezTo>
                    <a:pt x="0" y="161"/>
                    <a:pt x="18" y="195"/>
                    <a:pt x="45" y="216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2" y="227"/>
                    <a:pt x="62" y="227"/>
                    <a:pt x="62" y="227"/>
                  </a:cubicBezTo>
                  <a:cubicBezTo>
                    <a:pt x="78" y="236"/>
                    <a:pt x="98" y="241"/>
                    <a:pt x="118" y="241"/>
                  </a:cubicBezTo>
                  <a:cubicBezTo>
                    <a:pt x="138" y="241"/>
                    <a:pt x="157" y="236"/>
                    <a:pt x="174" y="227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208" y="249"/>
                    <a:pt x="208" y="249"/>
                    <a:pt x="208" y="249"/>
                  </a:cubicBezTo>
                  <a:cubicBezTo>
                    <a:pt x="190" y="217"/>
                    <a:pt x="190" y="217"/>
                    <a:pt x="190" y="217"/>
                  </a:cubicBezTo>
                  <a:cubicBezTo>
                    <a:pt x="218" y="195"/>
                    <a:pt x="236" y="161"/>
                    <a:pt x="236" y="123"/>
                  </a:cubicBezTo>
                  <a:close/>
                  <a:moveTo>
                    <a:pt x="21" y="123"/>
                  </a:moveTo>
                  <a:cubicBezTo>
                    <a:pt x="21" y="69"/>
                    <a:pt x="64" y="26"/>
                    <a:pt x="118" y="26"/>
                  </a:cubicBezTo>
                  <a:cubicBezTo>
                    <a:pt x="172" y="26"/>
                    <a:pt x="215" y="69"/>
                    <a:pt x="215" y="123"/>
                  </a:cubicBezTo>
                  <a:cubicBezTo>
                    <a:pt x="215" y="177"/>
                    <a:pt x="172" y="220"/>
                    <a:pt x="118" y="220"/>
                  </a:cubicBezTo>
                  <a:cubicBezTo>
                    <a:pt x="64" y="220"/>
                    <a:pt x="21" y="177"/>
                    <a:pt x="21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527" y="3272"/>
              <a:ext cx="648" cy="651"/>
            </a:xfrm>
            <a:custGeom>
              <a:avLst/>
              <a:gdLst>
                <a:gd name="T0" fmla="*/ 274 w 274"/>
                <a:gd name="T1" fmla="*/ 128 h 275"/>
                <a:gd name="T2" fmla="*/ 120 w 274"/>
                <a:gd name="T3" fmla="*/ 134 h 275"/>
                <a:gd name="T4" fmla="*/ 114 w 274"/>
                <a:gd name="T5" fmla="*/ 120 h 275"/>
                <a:gd name="T6" fmla="*/ 125 w 274"/>
                <a:gd name="T7" fmla="*/ 123 h 275"/>
                <a:gd name="T8" fmla="*/ 263 w 274"/>
                <a:gd name="T9" fmla="*/ 24 h 275"/>
                <a:gd name="T10" fmla="*/ 125 w 274"/>
                <a:gd name="T11" fmla="*/ 66 h 275"/>
                <a:gd name="T12" fmla="*/ 122 w 274"/>
                <a:gd name="T13" fmla="*/ 68 h 275"/>
                <a:gd name="T14" fmla="*/ 114 w 274"/>
                <a:gd name="T15" fmla="*/ 19 h 275"/>
                <a:gd name="T16" fmla="*/ 269 w 274"/>
                <a:gd name="T17" fmla="*/ 13 h 275"/>
                <a:gd name="T18" fmla="*/ 141 w 274"/>
                <a:gd name="T19" fmla="*/ 93 h 275"/>
                <a:gd name="T20" fmla="*/ 148 w 274"/>
                <a:gd name="T21" fmla="*/ 88 h 275"/>
                <a:gd name="T22" fmla="*/ 150 w 274"/>
                <a:gd name="T23" fmla="*/ 76 h 275"/>
                <a:gd name="T24" fmla="*/ 202 w 274"/>
                <a:gd name="T25" fmla="*/ 35 h 275"/>
                <a:gd name="T26" fmla="*/ 141 w 274"/>
                <a:gd name="T27" fmla="*/ 70 h 275"/>
                <a:gd name="T28" fmla="*/ 133 w 274"/>
                <a:gd name="T29" fmla="*/ 73 h 275"/>
                <a:gd name="T30" fmla="*/ 119 w 274"/>
                <a:gd name="T31" fmla="*/ 83 h 275"/>
                <a:gd name="T32" fmla="*/ 85 w 274"/>
                <a:gd name="T33" fmla="*/ 52 h 275"/>
                <a:gd name="T34" fmla="*/ 60 w 274"/>
                <a:gd name="T35" fmla="*/ 71 h 275"/>
                <a:gd name="T36" fmla="*/ 36 w 274"/>
                <a:gd name="T37" fmla="*/ 52 h 275"/>
                <a:gd name="T38" fmla="*/ 2 w 274"/>
                <a:gd name="T39" fmla="*/ 140 h 275"/>
                <a:gd name="T40" fmla="*/ 2 w 274"/>
                <a:gd name="T41" fmla="*/ 140 h 275"/>
                <a:gd name="T42" fmla="*/ 22 w 274"/>
                <a:gd name="T43" fmla="*/ 140 h 275"/>
                <a:gd name="T44" fmla="*/ 22 w 274"/>
                <a:gd name="T45" fmla="*/ 140 h 275"/>
                <a:gd name="T46" fmla="*/ 29 w 274"/>
                <a:gd name="T47" fmla="*/ 84 h 275"/>
                <a:gd name="T48" fmla="*/ 43 w 274"/>
                <a:gd name="T49" fmla="*/ 275 h 275"/>
                <a:gd name="T50" fmla="*/ 57 w 274"/>
                <a:gd name="T51" fmla="*/ 147 h 275"/>
                <a:gd name="T52" fmla="*/ 63 w 274"/>
                <a:gd name="T53" fmla="*/ 261 h 275"/>
                <a:gd name="T54" fmla="*/ 77 w 274"/>
                <a:gd name="T55" fmla="*/ 275 h 275"/>
                <a:gd name="T56" fmla="*/ 91 w 274"/>
                <a:gd name="T57" fmla="*/ 83 h 275"/>
                <a:gd name="T58" fmla="*/ 98 w 274"/>
                <a:gd name="T59" fmla="*/ 102 h 275"/>
                <a:gd name="T60" fmla="*/ 109 w 274"/>
                <a:gd name="T61" fmla="*/ 112 h 275"/>
                <a:gd name="T62" fmla="*/ 113 w 274"/>
                <a:gd name="T63" fmla="*/ 111 h 275"/>
                <a:gd name="T64" fmla="*/ 141 w 274"/>
                <a:gd name="T65" fmla="*/ 93 h 275"/>
                <a:gd name="T66" fmla="*/ 84 w 274"/>
                <a:gd name="T67" fmla="*/ 24 h 275"/>
                <a:gd name="T68" fmla="*/ 36 w 274"/>
                <a:gd name="T69" fmla="*/ 2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4" h="275">
                  <a:moveTo>
                    <a:pt x="274" y="19"/>
                  </a:moveTo>
                  <a:cubicBezTo>
                    <a:pt x="274" y="128"/>
                    <a:pt x="274" y="128"/>
                    <a:pt x="274" y="128"/>
                  </a:cubicBezTo>
                  <a:cubicBezTo>
                    <a:pt x="274" y="131"/>
                    <a:pt x="272" y="134"/>
                    <a:pt x="269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6" y="134"/>
                    <a:pt x="114" y="131"/>
                    <a:pt x="114" y="128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263" y="123"/>
                    <a:pt x="263" y="123"/>
                    <a:pt x="263" y="123"/>
                  </a:cubicBezTo>
                  <a:cubicBezTo>
                    <a:pt x="263" y="24"/>
                    <a:pt x="263" y="24"/>
                    <a:pt x="263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5" y="66"/>
                    <a:pt x="124" y="66"/>
                    <a:pt x="124" y="67"/>
                  </a:cubicBezTo>
                  <a:cubicBezTo>
                    <a:pt x="122" y="68"/>
                    <a:pt x="122" y="68"/>
                    <a:pt x="122" y="68"/>
                  </a:cubicBezTo>
                  <a:cubicBezTo>
                    <a:pt x="120" y="63"/>
                    <a:pt x="117" y="59"/>
                    <a:pt x="114" y="56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5"/>
                    <a:pt x="116" y="13"/>
                    <a:pt x="120" y="13"/>
                  </a:cubicBezTo>
                  <a:cubicBezTo>
                    <a:pt x="269" y="13"/>
                    <a:pt x="269" y="13"/>
                    <a:pt x="269" y="13"/>
                  </a:cubicBezTo>
                  <a:cubicBezTo>
                    <a:pt x="272" y="13"/>
                    <a:pt x="274" y="15"/>
                    <a:pt x="274" y="19"/>
                  </a:cubicBezTo>
                  <a:close/>
                  <a:moveTo>
                    <a:pt x="141" y="93"/>
                  </a:move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1" y="85"/>
                    <a:pt x="152" y="80"/>
                    <a:pt x="150" y="76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147" y="72"/>
                    <a:pt x="147" y="72"/>
                    <a:pt x="147" y="72"/>
                  </a:cubicBezTo>
                  <a:cubicBezTo>
                    <a:pt x="145" y="71"/>
                    <a:pt x="143" y="70"/>
                    <a:pt x="141" y="70"/>
                  </a:cubicBezTo>
                  <a:cubicBezTo>
                    <a:pt x="138" y="70"/>
                    <a:pt x="135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7" y="52"/>
                    <a:pt x="85" y="52"/>
                    <a:pt x="85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0" y="53"/>
                    <a:pt x="2" y="79"/>
                    <a:pt x="2" y="79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6"/>
                    <a:pt x="6" y="151"/>
                    <a:pt x="12" y="151"/>
                  </a:cubicBezTo>
                  <a:cubicBezTo>
                    <a:pt x="18" y="151"/>
                    <a:pt x="22" y="146"/>
                    <a:pt x="22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9"/>
                    <a:pt x="35" y="275"/>
                    <a:pt x="43" y="275"/>
                  </a:cubicBezTo>
                  <a:cubicBezTo>
                    <a:pt x="51" y="275"/>
                    <a:pt x="57" y="269"/>
                    <a:pt x="57" y="261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4" y="269"/>
                    <a:pt x="70" y="275"/>
                    <a:pt x="77" y="275"/>
                  </a:cubicBezTo>
                  <a:cubicBezTo>
                    <a:pt x="85" y="275"/>
                    <a:pt x="91" y="269"/>
                    <a:pt x="91" y="261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108"/>
                    <a:pt x="103" y="112"/>
                    <a:pt x="109" y="112"/>
                  </a:cubicBezTo>
                  <a:cubicBezTo>
                    <a:pt x="110" y="112"/>
                    <a:pt x="112" y="112"/>
                    <a:pt x="113" y="111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31" y="99"/>
                    <a:pt x="131" y="99"/>
                    <a:pt x="131" y="99"/>
                  </a:cubicBezTo>
                  <a:lnTo>
                    <a:pt x="141" y="93"/>
                  </a:lnTo>
                  <a:close/>
                  <a:moveTo>
                    <a:pt x="60" y="48"/>
                  </a:moveTo>
                  <a:cubicBezTo>
                    <a:pt x="73" y="48"/>
                    <a:pt x="84" y="37"/>
                    <a:pt x="84" y="24"/>
                  </a:cubicBezTo>
                  <a:cubicBezTo>
                    <a:pt x="84" y="11"/>
                    <a:pt x="73" y="0"/>
                    <a:pt x="60" y="0"/>
                  </a:cubicBezTo>
                  <a:cubicBezTo>
                    <a:pt x="47" y="0"/>
                    <a:pt x="36" y="11"/>
                    <a:pt x="36" y="24"/>
                  </a:cubicBezTo>
                  <a:cubicBezTo>
                    <a:pt x="36" y="37"/>
                    <a:pt x="47" y="48"/>
                    <a:pt x="6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4823" y="3270"/>
              <a:ext cx="461" cy="649"/>
            </a:xfrm>
            <a:custGeom>
              <a:avLst/>
              <a:gdLst>
                <a:gd name="T0" fmla="*/ 158 w 195"/>
                <a:gd name="T1" fmla="*/ 0 h 274"/>
                <a:gd name="T2" fmla="*/ 140 w 195"/>
                <a:gd name="T3" fmla="*/ 11 h 274"/>
                <a:gd name="T4" fmla="*/ 55 w 195"/>
                <a:gd name="T5" fmla="*/ 0 h 274"/>
                <a:gd name="T6" fmla="*/ 37 w 195"/>
                <a:gd name="T7" fmla="*/ 11 h 274"/>
                <a:gd name="T8" fmla="*/ 0 w 195"/>
                <a:gd name="T9" fmla="*/ 274 h 274"/>
                <a:gd name="T10" fmla="*/ 195 w 195"/>
                <a:gd name="T11" fmla="*/ 11 h 274"/>
                <a:gd name="T12" fmla="*/ 185 w 195"/>
                <a:gd name="T13" fmla="*/ 264 h 274"/>
                <a:gd name="T14" fmla="*/ 10 w 195"/>
                <a:gd name="T15" fmla="*/ 264 h 274"/>
                <a:gd name="T16" fmla="*/ 37 w 195"/>
                <a:gd name="T17" fmla="*/ 21 h 274"/>
                <a:gd name="T18" fmla="*/ 55 w 195"/>
                <a:gd name="T19" fmla="*/ 36 h 274"/>
                <a:gd name="T20" fmla="*/ 140 w 195"/>
                <a:gd name="T21" fmla="*/ 21 h 274"/>
                <a:gd name="T22" fmla="*/ 158 w 195"/>
                <a:gd name="T23" fmla="*/ 36 h 274"/>
                <a:gd name="T24" fmla="*/ 185 w 195"/>
                <a:gd name="T25" fmla="*/ 21 h 274"/>
                <a:gd name="T26" fmla="*/ 82 w 195"/>
                <a:gd name="T27" fmla="*/ 76 h 274"/>
                <a:gd name="T28" fmla="*/ 83 w 195"/>
                <a:gd name="T29" fmla="*/ 56 h 274"/>
                <a:gd name="T30" fmla="*/ 96 w 195"/>
                <a:gd name="T31" fmla="*/ 44 h 274"/>
                <a:gd name="T32" fmla="*/ 96 w 195"/>
                <a:gd name="T33" fmla="*/ 44 h 274"/>
                <a:gd name="T34" fmla="*/ 98 w 195"/>
                <a:gd name="T35" fmla="*/ 43 h 274"/>
                <a:gd name="T36" fmla="*/ 97 w 195"/>
                <a:gd name="T37" fmla="*/ 45 h 274"/>
                <a:gd name="T38" fmla="*/ 102 w 195"/>
                <a:gd name="T39" fmla="*/ 40 h 274"/>
                <a:gd name="T40" fmla="*/ 102 w 195"/>
                <a:gd name="T41" fmla="*/ 41 h 274"/>
                <a:gd name="T42" fmla="*/ 105 w 195"/>
                <a:gd name="T43" fmla="*/ 45 h 274"/>
                <a:gd name="T44" fmla="*/ 107 w 195"/>
                <a:gd name="T45" fmla="*/ 46 h 274"/>
                <a:gd name="T46" fmla="*/ 107 w 195"/>
                <a:gd name="T47" fmla="*/ 47 h 274"/>
                <a:gd name="T48" fmla="*/ 108 w 195"/>
                <a:gd name="T49" fmla="*/ 46 h 274"/>
                <a:gd name="T50" fmla="*/ 117 w 195"/>
                <a:gd name="T51" fmla="*/ 52 h 274"/>
                <a:gd name="T52" fmla="*/ 119 w 195"/>
                <a:gd name="T53" fmla="*/ 76 h 274"/>
                <a:gd name="T54" fmla="*/ 100 w 195"/>
                <a:gd name="T55" fmla="*/ 98 h 274"/>
                <a:gd name="T56" fmla="*/ 82 w 195"/>
                <a:gd name="T57" fmla="*/ 76 h 274"/>
                <a:gd name="T58" fmla="*/ 65 w 195"/>
                <a:gd name="T59" fmla="*/ 107 h 274"/>
                <a:gd name="T60" fmla="*/ 87 w 195"/>
                <a:gd name="T61" fmla="*/ 94 h 274"/>
                <a:gd name="T62" fmla="*/ 121 w 195"/>
                <a:gd name="T63" fmla="*/ 99 h 274"/>
                <a:gd name="T64" fmla="*/ 143 w 195"/>
                <a:gd name="T65" fmla="*/ 142 h 274"/>
                <a:gd name="T66" fmla="*/ 98 w 195"/>
                <a:gd name="T67" fmla="*/ 151 h 274"/>
                <a:gd name="T68" fmla="*/ 58 w 195"/>
                <a:gd name="T69" fmla="*/ 138 h 274"/>
                <a:gd name="T70" fmla="*/ 145 w 195"/>
                <a:gd name="T71" fmla="*/ 212 h 274"/>
                <a:gd name="T72" fmla="*/ 35 w 195"/>
                <a:gd name="T73" fmla="*/ 218 h 274"/>
                <a:gd name="T74" fmla="*/ 36 w 195"/>
                <a:gd name="T75" fmla="*/ 231 h 274"/>
                <a:gd name="T76" fmla="*/ 136 w 195"/>
                <a:gd name="T77" fmla="*/ 238 h 274"/>
                <a:gd name="T78" fmla="*/ 36 w 195"/>
                <a:gd name="T79" fmla="*/ 231 h 274"/>
                <a:gd name="T80" fmla="*/ 155 w 195"/>
                <a:gd name="T81" fmla="*/ 192 h 274"/>
                <a:gd name="T82" fmla="*/ 35 w 195"/>
                <a:gd name="T83" fmla="*/ 198 h 274"/>
                <a:gd name="T84" fmla="*/ 35 w 195"/>
                <a:gd name="T85" fmla="*/ 171 h 274"/>
                <a:gd name="T86" fmla="*/ 165 w 195"/>
                <a:gd name="T87" fmla="*/ 177 h 274"/>
                <a:gd name="T88" fmla="*/ 35 w 195"/>
                <a:gd name="T89" fmla="*/ 17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74">
                  <a:moveTo>
                    <a:pt x="158" y="11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95" y="274"/>
                    <a:pt x="195" y="274"/>
                    <a:pt x="195" y="274"/>
                  </a:cubicBezTo>
                  <a:cubicBezTo>
                    <a:pt x="195" y="11"/>
                    <a:pt x="195" y="11"/>
                    <a:pt x="195" y="11"/>
                  </a:cubicBezTo>
                  <a:lnTo>
                    <a:pt x="158" y="11"/>
                  </a:lnTo>
                  <a:close/>
                  <a:moveTo>
                    <a:pt x="185" y="264"/>
                  </a:moveTo>
                  <a:cubicBezTo>
                    <a:pt x="185" y="264"/>
                    <a:pt x="185" y="264"/>
                    <a:pt x="185" y="264"/>
                  </a:cubicBezTo>
                  <a:cubicBezTo>
                    <a:pt x="10" y="264"/>
                    <a:pt x="10" y="264"/>
                    <a:pt x="10" y="264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85" y="21"/>
                    <a:pt x="185" y="21"/>
                    <a:pt x="185" y="21"/>
                  </a:cubicBezTo>
                  <a:lnTo>
                    <a:pt x="185" y="264"/>
                  </a:lnTo>
                  <a:close/>
                  <a:moveTo>
                    <a:pt x="82" y="76"/>
                  </a:moveTo>
                  <a:cubicBezTo>
                    <a:pt x="82" y="76"/>
                    <a:pt x="80" y="69"/>
                    <a:pt x="83" y="70"/>
                  </a:cubicBezTo>
                  <a:cubicBezTo>
                    <a:pt x="81" y="60"/>
                    <a:pt x="83" y="56"/>
                    <a:pt x="83" y="56"/>
                  </a:cubicBezTo>
                  <a:cubicBezTo>
                    <a:pt x="85" y="48"/>
                    <a:pt x="94" y="44"/>
                    <a:pt x="94" y="44"/>
                  </a:cubicBezTo>
                  <a:cubicBezTo>
                    <a:pt x="96" y="42"/>
                    <a:pt x="96" y="43"/>
                    <a:pt x="96" y="44"/>
                  </a:cubicBezTo>
                  <a:cubicBezTo>
                    <a:pt x="96" y="43"/>
                    <a:pt x="97" y="43"/>
                    <a:pt x="97" y="43"/>
                  </a:cubicBezTo>
                  <a:cubicBezTo>
                    <a:pt x="96" y="43"/>
                    <a:pt x="96" y="44"/>
                    <a:pt x="96" y="44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4"/>
                    <a:pt x="98" y="43"/>
                    <a:pt x="98" y="43"/>
                  </a:cubicBezTo>
                  <a:cubicBezTo>
                    <a:pt x="97" y="44"/>
                    <a:pt x="97" y="44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8" y="43"/>
                    <a:pt x="99" y="42"/>
                    <a:pt x="100" y="42"/>
                  </a:cubicBezTo>
                  <a:cubicBezTo>
                    <a:pt x="101" y="41"/>
                    <a:pt x="102" y="40"/>
                    <a:pt x="102" y="40"/>
                  </a:cubicBezTo>
                  <a:cubicBezTo>
                    <a:pt x="101" y="41"/>
                    <a:pt x="100" y="42"/>
                    <a:pt x="100" y="43"/>
                  </a:cubicBezTo>
                  <a:cubicBezTo>
                    <a:pt x="101" y="42"/>
                    <a:pt x="102" y="41"/>
                    <a:pt x="102" y="41"/>
                  </a:cubicBezTo>
                  <a:cubicBezTo>
                    <a:pt x="102" y="43"/>
                    <a:pt x="104" y="45"/>
                    <a:pt x="106" y="46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6"/>
                    <a:pt x="106" y="46"/>
                    <a:pt x="107" y="46"/>
                  </a:cubicBezTo>
                  <a:cubicBezTo>
                    <a:pt x="106" y="46"/>
                    <a:pt x="106" y="45"/>
                    <a:pt x="106" y="45"/>
                  </a:cubicBezTo>
                  <a:cubicBezTo>
                    <a:pt x="106" y="46"/>
                    <a:pt x="107" y="46"/>
                    <a:pt x="107" y="47"/>
                  </a:cubicBezTo>
                  <a:cubicBezTo>
                    <a:pt x="107" y="47"/>
                    <a:pt x="108" y="47"/>
                    <a:pt x="108" y="47"/>
                  </a:cubicBezTo>
                  <a:cubicBezTo>
                    <a:pt x="108" y="47"/>
                    <a:pt x="108" y="46"/>
                    <a:pt x="108" y="46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4" y="49"/>
                    <a:pt x="117" y="52"/>
                    <a:pt x="117" y="52"/>
                  </a:cubicBezTo>
                  <a:cubicBezTo>
                    <a:pt x="122" y="58"/>
                    <a:pt x="119" y="68"/>
                    <a:pt x="119" y="70"/>
                  </a:cubicBezTo>
                  <a:cubicBezTo>
                    <a:pt x="121" y="69"/>
                    <a:pt x="119" y="76"/>
                    <a:pt x="119" y="76"/>
                  </a:cubicBezTo>
                  <a:cubicBezTo>
                    <a:pt x="119" y="78"/>
                    <a:pt x="118" y="78"/>
                    <a:pt x="118" y="79"/>
                  </a:cubicBezTo>
                  <a:cubicBezTo>
                    <a:pt x="116" y="88"/>
                    <a:pt x="108" y="98"/>
                    <a:pt x="100" y="98"/>
                  </a:cubicBezTo>
                  <a:cubicBezTo>
                    <a:pt x="93" y="98"/>
                    <a:pt x="85" y="88"/>
                    <a:pt x="84" y="79"/>
                  </a:cubicBezTo>
                  <a:cubicBezTo>
                    <a:pt x="83" y="78"/>
                    <a:pt x="82" y="78"/>
                    <a:pt x="82" y="76"/>
                  </a:cubicBezTo>
                  <a:close/>
                  <a:moveTo>
                    <a:pt x="58" y="138"/>
                  </a:moveTo>
                  <a:cubicBezTo>
                    <a:pt x="58" y="138"/>
                    <a:pt x="58" y="117"/>
                    <a:pt x="65" y="107"/>
                  </a:cubicBezTo>
                  <a:cubicBezTo>
                    <a:pt x="65" y="107"/>
                    <a:pt x="67" y="104"/>
                    <a:pt x="71" y="103"/>
                  </a:cubicBezTo>
                  <a:cubicBezTo>
                    <a:pt x="71" y="103"/>
                    <a:pt x="86" y="98"/>
                    <a:pt x="87" y="94"/>
                  </a:cubicBezTo>
                  <a:cubicBezTo>
                    <a:pt x="87" y="94"/>
                    <a:pt x="99" y="123"/>
                    <a:pt x="113" y="94"/>
                  </a:cubicBezTo>
                  <a:cubicBezTo>
                    <a:pt x="113" y="94"/>
                    <a:pt x="113" y="97"/>
                    <a:pt x="121" y="99"/>
                  </a:cubicBezTo>
                  <a:cubicBezTo>
                    <a:pt x="121" y="99"/>
                    <a:pt x="135" y="104"/>
                    <a:pt x="137" y="109"/>
                  </a:cubicBezTo>
                  <a:cubicBezTo>
                    <a:pt x="137" y="109"/>
                    <a:pt x="145" y="126"/>
                    <a:pt x="143" y="142"/>
                  </a:cubicBezTo>
                  <a:cubicBezTo>
                    <a:pt x="143" y="142"/>
                    <a:pt x="143" y="143"/>
                    <a:pt x="140" y="145"/>
                  </a:cubicBezTo>
                  <a:cubicBezTo>
                    <a:pt x="140" y="145"/>
                    <a:pt x="123" y="152"/>
                    <a:pt x="98" y="151"/>
                  </a:cubicBezTo>
                  <a:cubicBezTo>
                    <a:pt x="98" y="151"/>
                    <a:pt x="75" y="150"/>
                    <a:pt x="60" y="144"/>
                  </a:cubicBezTo>
                  <a:cubicBezTo>
                    <a:pt x="60" y="144"/>
                    <a:pt x="58" y="143"/>
                    <a:pt x="58" y="138"/>
                  </a:cubicBezTo>
                  <a:close/>
                  <a:moveTo>
                    <a:pt x="35" y="212"/>
                  </a:moveTo>
                  <a:cubicBezTo>
                    <a:pt x="145" y="212"/>
                    <a:pt x="145" y="212"/>
                    <a:pt x="145" y="212"/>
                  </a:cubicBezTo>
                  <a:cubicBezTo>
                    <a:pt x="145" y="218"/>
                    <a:pt x="145" y="218"/>
                    <a:pt x="145" y="218"/>
                  </a:cubicBezTo>
                  <a:cubicBezTo>
                    <a:pt x="35" y="218"/>
                    <a:pt x="35" y="218"/>
                    <a:pt x="35" y="218"/>
                  </a:cubicBezTo>
                  <a:lnTo>
                    <a:pt x="35" y="212"/>
                  </a:lnTo>
                  <a:close/>
                  <a:moveTo>
                    <a:pt x="36" y="231"/>
                  </a:moveTo>
                  <a:cubicBezTo>
                    <a:pt x="136" y="231"/>
                    <a:pt x="136" y="231"/>
                    <a:pt x="136" y="231"/>
                  </a:cubicBezTo>
                  <a:cubicBezTo>
                    <a:pt x="136" y="238"/>
                    <a:pt x="136" y="238"/>
                    <a:pt x="136" y="238"/>
                  </a:cubicBezTo>
                  <a:cubicBezTo>
                    <a:pt x="36" y="238"/>
                    <a:pt x="36" y="238"/>
                    <a:pt x="36" y="238"/>
                  </a:cubicBezTo>
                  <a:lnTo>
                    <a:pt x="36" y="231"/>
                  </a:lnTo>
                  <a:close/>
                  <a:moveTo>
                    <a:pt x="35" y="192"/>
                  </a:moveTo>
                  <a:cubicBezTo>
                    <a:pt x="155" y="192"/>
                    <a:pt x="155" y="192"/>
                    <a:pt x="155" y="192"/>
                  </a:cubicBezTo>
                  <a:cubicBezTo>
                    <a:pt x="155" y="198"/>
                    <a:pt x="155" y="198"/>
                    <a:pt x="155" y="198"/>
                  </a:cubicBezTo>
                  <a:cubicBezTo>
                    <a:pt x="35" y="198"/>
                    <a:pt x="35" y="198"/>
                    <a:pt x="35" y="198"/>
                  </a:cubicBezTo>
                  <a:lnTo>
                    <a:pt x="35" y="192"/>
                  </a:lnTo>
                  <a:close/>
                  <a:moveTo>
                    <a:pt x="35" y="171"/>
                  </a:moveTo>
                  <a:cubicBezTo>
                    <a:pt x="165" y="171"/>
                    <a:pt x="165" y="171"/>
                    <a:pt x="165" y="171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35" y="177"/>
                    <a:pt x="35" y="177"/>
                    <a:pt x="35" y="177"/>
                  </a:cubicBezTo>
                  <a:lnTo>
                    <a:pt x="35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226" y="446"/>
              <a:ext cx="373" cy="358"/>
            </a:xfrm>
            <a:custGeom>
              <a:avLst/>
              <a:gdLst>
                <a:gd name="T0" fmla="*/ 130 w 158"/>
                <a:gd name="T1" fmla="*/ 0 h 151"/>
                <a:gd name="T2" fmla="*/ 126 w 158"/>
                <a:gd name="T3" fmla="*/ 1 h 151"/>
                <a:gd name="T4" fmla="*/ 15 w 158"/>
                <a:gd name="T5" fmla="*/ 112 h 151"/>
                <a:gd name="T6" fmla="*/ 15 w 158"/>
                <a:gd name="T7" fmla="*/ 112 h 151"/>
                <a:gd name="T8" fmla="*/ 15 w 158"/>
                <a:gd name="T9" fmla="*/ 112 h 151"/>
                <a:gd name="T10" fmla="*/ 15 w 158"/>
                <a:gd name="T11" fmla="*/ 112 h 151"/>
                <a:gd name="T12" fmla="*/ 3 w 158"/>
                <a:gd name="T13" fmla="*/ 149 h 151"/>
                <a:gd name="T14" fmla="*/ 39 w 158"/>
                <a:gd name="T15" fmla="*/ 137 h 151"/>
                <a:gd name="T16" fmla="*/ 150 w 158"/>
                <a:gd name="T17" fmla="*/ 26 h 151"/>
                <a:gd name="T18" fmla="*/ 130 w 158"/>
                <a:gd name="T19" fmla="*/ 0 h 151"/>
                <a:gd name="T20" fmla="*/ 146 w 158"/>
                <a:gd name="T21" fmla="*/ 22 h 151"/>
                <a:gd name="T22" fmla="*/ 39 w 158"/>
                <a:gd name="T23" fmla="*/ 128 h 151"/>
                <a:gd name="T24" fmla="*/ 23 w 158"/>
                <a:gd name="T25" fmla="*/ 112 h 151"/>
                <a:gd name="T26" fmla="*/ 130 w 158"/>
                <a:gd name="T27" fmla="*/ 6 h 151"/>
                <a:gd name="T28" fmla="*/ 130 w 158"/>
                <a:gd name="T29" fmla="*/ 5 h 151"/>
                <a:gd name="T30" fmla="*/ 146 w 158"/>
                <a:gd name="T31" fmla="*/ 19 h 151"/>
                <a:gd name="T32" fmla="*/ 146 w 158"/>
                <a:gd name="T33" fmla="*/ 2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51">
                  <a:moveTo>
                    <a:pt x="130" y="0"/>
                  </a:moveTo>
                  <a:cubicBezTo>
                    <a:pt x="128" y="0"/>
                    <a:pt x="127" y="0"/>
                    <a:pt x="126" y="1"/>
                  </a:cubicBezTo>
                  <a:cubicBezTo>
                    <a:pt x="119" y="8"/>
                    <a:pt x="21" y="106"/>
                    <a:pt x="15" y="112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2"/>
                    <a:pt x="0" y="146"/>
                    <a:pt x="3" y="149"/>
                  </a:cubicBezTo>
                  <a:cubicBezTo>
                    <a:pt x="5" y="151"/>
                    <a:pt x="39" y="137"/>
                    <a:pt x="39" y="137"/>
                  </a:cubicBezTo>
                  <a:cubicBezTo>
                    <a:pt x="39" y="137"/>
                    <a:pt x="141" y="35"/>
                    <a:pt x="150" y="26"/>
                  </a:cubicBezTo>
                  <a:cubicBezTo>
                    <a:pt x="158" y="18"/>
                    <a:pt x="140" y="0"/>
                    <a:pt x="130" y="0"/>
                  </a:cubicBezTo>
                  <a:close/>
                  <a:moveTo>
                    <a:pt x="146" y="22"/>
                  </a:moveTo>
                  <a:cubicBezTo>
                    <a:pt x="39" y="128"/>
                    <a:pt x="39" y="128"/>
                    <a:pt x="39" y="128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43" y="93"/>
                    <a:pt x="124" y="11"/>
                    <a:pt x="130" y="6"/>
                  </a:cubicBezTo>
                  <a:cubicBezTo>
                    <a:pt x="130" y="6"/>
                    <a:pt x="130" y="5"/>
                    <a:pt x="130" y="5"/>
                  </a:cubicBezTo>
                  <a:cubicBezTo>
                    <a:pt x="134" y="5"/>
                    <a:pt x="143" y="12"/>
                    <a:pt x="146" y="19"/>
                  </a:cubicBezTo>
                  <a:cubicBezTo>
                    <a:pt x="146" y="20"/>
                    <a:pt x="146" y="21"/>
                    <a:pt x="14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968" y="399"/>
              <a:ext cx="475" cy="639"/>
            </a:xfrm>
            <a:custGeom>
              <a:avLst/>
              <a:gdLst>
                <a:gd name="T0" fmla="*/ 184 w 201"/>
                <a:gd name="T1" fmla="*/ 128 h 270"/>
                <a:gd name="T2" fmla="*/ 184 w 201"/>
                <a:gd name="T3" fmla="*/ 214 h 270"/>
                <a:gd name="T4" fmla="*/ 142 w 201"/>
                <a:gd name="T5" fmla="*/ 214 h 270"/>
                <a:gd name="T6" fmla="*/ 142 w 201"/>
                <a:gd name="T7" fmla="*/ 252 h 270"/>
                <a:gd name="T8" fmla="*/ 142 w 201"/>
                <a:gd name="T9" fmla="*/ 253 h 270"/>
                <a:gd name="T10" fmla="*/ 18 w 201"/>
                <a:gd name="T11" fmla="*/ 253 h 270"/>
                <a:gd name="T12" fmla="*/ 18 w 201"/>
                <a:gd name="T13" fmla="*/ 18 h 270"/>
                <a:gd name="T14" fmla="*/ 184 w 201"/>
                <a:gd name="T15" fmla="*/ 18 h 270"/>
                <a:gd name="T16" fmla="*/ 184 w 201"/>
                <a:gd name="T17" fmla="*/ 65 h 270"/>
                <a:gd name="T18" fmla="*/ 201 w 201"/>
                <a:gd name="T19" fmla="*/ 47 h 270"/>
                <a:gd name="T20" fmla="*/ 201 w 201"/>
                <a:gd name="T21" fmla="*/ 9 h 270"/>
                <a:gd name="T22" fmla="*/ 193 w 201"/>
                <a:gd name="T23" fmla="*/ 0 h 270"/>
                <a:gd name="T24" fmla="*/ 9 w 201"/>
                <a:gd name="T25" fmla="*/ 0 h 270"/>
                <a:gd name="T26" fmla="*/ 0 w 201"/>
                <a:gd name="T27" fmla="*/ 9 h 270"/>
                <a:gd name="T28" fmla="*/ 0 w 201"/>
                <a:gd name="T29" fmla="*/ 262 h 270"/>
                <a:gd name="T30" fmla="*/ 9 w 201"/>
                <a:gd name="T31" fmla="*/ 270 h 270"/>
                <a:gd name="T32" fmla="*/ 145 w 201"/>
                <a:gd name="T33" fmla="*/ 270 h 270"/>
                <a:gd name="T34" fmla="*/ 151 w 201"/>
                <a:gd name="T35" fmla="*/ 268 h 270"/>
                <a:gd name="T36" fmla="*/ 198 w 201"/>
                <a:gd name="T37" fmla="*/ 226 h 270"/>
                <a:gd name="T38" fmla="*/ 201 w 201"/>
                <a:gd name="T39" fmla="*/ 219 h 270"/>
                <a:gd name="T40" fmla="*/ 201 w 201"/>
                <a:gd name="T41" fmla="*/ 110 h 270"/>
                <a:gd name="T42" fmla="*/ 184 w 201"/>
                <a:gd name="T43" fmla="*/ 12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270">
                  <a:moveTo>
                    <a:pt x="184" y="128"/>
                  </a:moveTo>
                  <a:cubicBezTo>
                    <a:pt x="184" y="214"/>
                    <a:pt x="184" y="214"/>
                    <a:pt x="184" y="214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142" y="252"/>
                    <a:pt x="142" y="252"/>
                    <a:pt x="142" y="252"/>
                  </a:cubicBezTo>
                  <a:cubicBezTo>
                    <a:pt x="142" y="253"/>
                    <a:pt x="142" y="253"/>
                    <a:pt x="142" y="253"/>
                  </a:cubicBezTo>
                  <a:cubicBezTo>
                    <a:pt x="18" y="253"/>
                    <a:pt x="18" y="253"/>
                    <a:pt x="18" y="253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1" y="4"/>
                    <a:pt x="197" y="0"/>
                    <a:pt x="19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6"/>
                    <a:pt x="4" y="270"/>
                    <a:pt x="9" y="270"/>
                  </a:cubicBezTo>
                  <a:cubicBezTo>
                    <a:pt x="145" y="270"/>
                    <a:pt x="145" y="270"/>
                    <a:pt x="145" y="270"/>
                  </a:cubicBezTo>
                  <a:cubicBezTo>
                    <a:pt x="147" y="270"/>
                    <a:pt x="149" y="270"/>
                    <a:pt x="151" y="268"/>
                  </a:cubicBezTo>
                  <a:cubicBezTo>
                    <a:pt x="198" y="226"/>
                    <a:pt x="198" y="226"/>
                    <a:pt x="198" y="226"/>
                  </a:cubicBezTo>
                  <a:cubicBezTo>
                    <a:pt x="200" y="224"/>
                    <a:pt x="201" y="222"/>
                    <a:pt x="201" y="219"/>
                  </a:cubicBezTo>
                  <a:cubicBezTo>
                    <a:pt x="201" y="110"/>
                    <a:pt x="201" y="110"/>
                    <a:pt x="201" y="110"/>
                  </a:cubicBezTo>
                  <a:lnTo>
                    <a:pt x="18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325" y="463"/>
              <a:ext cx="244" cy="244"/>
            </a:xfrm>
            <a:custGeom>
              <a:avLst/>
              <a:gdLst>
                <a:gd name="T0" fmla="*/ 2 w 103"/>
                <a:gd name="T1" fmla="*/ 103 h 103"/>
                <a:gd name="T2" fmla="*/ 1 w 103"/>
                <a:gd name="T3" fmla="*/ 103 h 103"/>
                <a:gd name="T4" fmla="*/ 1 w 103"/>
                <a:gd name="T5" fmla="*/ 99 h 103"/>
                <a:gd name="T6" fmla="*/ 99 w 103"/>
                <a:gd name="T7" fmla="*/ 1 h 103"/>
                <a:gd name="T8" fmla="*/ 102 w 103"/>
                <a:gd name="T9" fmla="*/ 1 h 103"/>
                <a:gd name="T10" fmla="*/ 102 w 103"/>
                <a:gd name="T11" fmla="*/ 4 h 103"/>
                <a:gd name="T12" fmla="*/ 4 w 103"/>
                <a:gd name="T13" fmla="*/ 103 h 103"/>
                <a:gd name="T14" fmla="*/ 2 w 103"/>
                <a:gd name="T1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3">
                  <a:moveTo>
                    <a:pt x="2" y="103"/>
                  </a:moveTo>
                  <a:cubicBezTo>
                    <a:pt x="2" y="103"/>
                    <a:pt x="1" y="103"/>
                    <a:pt x="1" y="103"/>
                  </a:cubicBezTo>
                  <a:cubicBezTo>
                    <a:pt x="0" y="102"/>
                    <a:pt x="0" y="100"/>
                    <a:pt x="1" y="99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0"/>
                    <a:pt x="101" y="0"/>
                    <a:pt x="102" y="1"/>
                  </a:cubicBezTo>
                  <a:cubicBezTo>
                    <a:pt x="103" y="2"/>
                    <a:pt x="103" y="3"/>
                    <a:pt x="102" y="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5982" y="2314"/>
              <a:ext cx="568" cy="651"/>
            </a:xfrm>
            <a:custGeom>
              <a:avLst/>
              <a:gdLst>
                <a:gd name="T0" fmla="*/ 61 w 240"/>
                <a:gd name="T1" fmla="*/ 0 h 275"/>
                <a:gd name="T2" fmla="*/ 61 w 240"/>
                <a:gd name="T3" fmla="*/ 46 h 275"/>
                <a:gd name="T4" fmla="*/ 91 w 240"/>
                <a:gd name="T5" fmla="*/ 109 h 275"/>
                <a:gd name="T6" fmla="*/ 152 w 240"/>
                <a:gd name="T7" fmla="*/ 131 h 275"/>
                <a:gd name="T8" fmla="*/ 179 w 240"/>
                <a:gd name="T9" fmla="*/ 275 h 275"/>
                <a:gd name="T10" fmla="*/ 240 w 240"/>
                <a:gd name="T11" fmla="*/ 131 h 275"/>
                <a:gd name="T12" fmla="*/ 91 w 240"/>
                <a:gd name="T13" fmla="*/ 109 h 275"/>
                <a:gd name="T14" fmla="*/ 59 w 240"/>
                <a:gd name="T15" fmla="*/ 145 h 275"/>
                <a:gd name="T16" fmla="*/ 123 w 240"/>
                <a:gd name="T17" fmla="*/ 102 h 275"/>
                <a:gd name="T18" fmla="*/ 123 w 240"/>
                <a:gd name="T19" fmla="*/ 102 h 275"/>
                <a:gd name="T20" fmla="*/ 123 w 240"/>
                <a:gd name="T21" fmla="*/ 73 h 275"/>
                <a:gd name="T22" fmla="*/ 69 w 240"/>
                <a:gd name="T23" fmla="*/ 73 h 275"/>
                <a:gd name="T24" fmla="*/ 68 w 240"/>
                <a:gd name="T25" fmla="*/ 50 h 275"/>
                <a:gd name="T26" fmla="*/ 40 w 240"/>
                <a:gd name="T27" fmla="*/ 53 h 275"/>
                <a:gd name="T28" fmla="*/ 3 w 240"/>
                <a:gd name="T29" fmla="*/ 177 h 275"/>
                <a:gd name="T30" fmla="*/ 92 w 240"/>
                <a:gd name="T31" fmla="*/ 259 h 275"/>
                <a:gd name="T32" fmla="*/ 125 w 240"/>
                <a:gd name="T33" fmla="*/ 259 h 275"/>
                <a:gd name="T34" fmla="*/ 121 w 240"/>
                <a:gd name="T35" fmla="*/ 145 h 275"/>
                <a:gd name="T36" fmla="*/ 40 w 240"/>
                <a:gd name="T37" fmla="*/ 197 h 275"/>
                <a:gd name="T38" fmla="*/ 54 w 240"/>
                <a:gd name="T39" fmla="*/ 273 h 275"/>
                <a:gd name="T40" fmla="*/ 86 w 240"/>
                <a:gd name="T41" fmla="*/ 197 h 275"/>
                <a:gd name="T42" fmla="*/ 7 w 240"/>
                <a:gd name="T43" fmla="*/ 185 h 275"/>
                <a:gd name="T44" fmla="*/ 218 w 240"/>
                <a:gd name="T45" fmla="*/ 79 h 275"/>
                <a:gd name="T46" fmla="*/ 146 w 240"/>
                <a:gd name="T47" fmla="*/ 100 h 275"/>
                <a:gd name="T48" fmla="*/ 218 w 240"/>
                <a:gd name="T49" fmla="*/ 79 h 275"/>
                <a:gd name="T50" fmla="*/ 233 w 240"/>
                <a:gd name="T51" fmla="*/ 75 h 275"/>
                <a:gd name="T52" fmla="*/ 161 w 240"/>
                <a:gd name="T53" fmla="*/ 53 h 275"/>
                <a:gd name="T54" fmla="*/ 160 w 240"/>
                <a:gd name="T55" fmla="*/ 49 h 275"/>
                <a:gd name="T56" fmla="*/ 232 w 240"/>
                <a:gd name="T57" fmla="*/ 28 h 275"/>
                <a:gd name="T58" fmla="*/ 160 w 240"/>
                <a:gd name="T59" fmla="*/ 49 h 275"/>
                <a:gd name="T60" fmla="*/ 149 w 240"/>
                <a:gd name="T61" fmla="*/ 2 h 275"/>
                <a:gd name="T62" fmla="*/ 222 w 240"/>
                <a:gd name="T63" fmla="*/ 2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275">
                  <a:moveTo>
                    <a:pt x="37" y="23"/>
                  </a:moveTo>
                  <a:cubicBezTo>
                    <a:pt x="37" y="10"/>
                    <a:pt x="48" y="0"/>
                    <a:pt x="61" y="0"/>
                  </a:cubicBezTo>
                  <a:cubicBezTo>
                    <a:pt x="74" y="0"/>
                    <a:pt x="84" y="10"/>
                    <a:pt x="84" y="23"/>
                  </a:cubicBezTo>
                  <a:cubicBezTo>
                    <a:pt x="84" y="36"/>
                    <a:pt x="74" y="46"/>
                    <a:pt x="61" y="46"/>
                  </a:cubicBezTo>
                  <a:cubicBezTo>
                    <a:pt x="48" y="46"/>
                    <a:pt x="37" y="36"/>
                    <a:pt x="37" y="23"/>
                  </a:cubicBezTo>
                  <a:close/>
                  <a:moveTo>
                    <a:pt x="91" y="109"/>
                  </a:moveTo>
                  <a:cubicBezTo>
                    <a:pt x="91" y="131"/>
                    <a:pt x="91" y="131"/>
                    <a:pt x="91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275"/>
                    <a:pt x="152" y="275"/>
                    <a:pt x="152" y="275"/>
                  </a:cubicBezTo>
                  <a:cubicBezTo>
                    <a:pt x="179" y="275"/>
                    <a:pt x="179" y="275"/>
                    <a:pt x="179" y="275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240" y="131"/>
                    <a:pt x="240" y="131"/>
                    <a:pt x="240" y="131"/>
                  </a:cubicBezTo>
                  <a:cubicBezTo>
                    <a:pt x="240" y="109"/>
                    <a:pt x="240" y="109"/>
                    <a:pt x="240" y="109"/>
                  </a:cubicBezTo>
                  <a:lnTo>
                    <a:pt x="91" y="109"/>
                  </a:lnTo>
                  <a:close/>
                  <a:moveTo>
                    <a:pt x="121" y="145"/>
                  </a:moveTo>
                  <a:cubicBezTo>
                    <a:pt x="59" y="145"/>
                    <a:pt x="59" y="145"/>
                    <a:pt x="59" y="145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31" y="102"/>
                    <a:pt x="138" y="96"/>
                    <a:pt x="138" y="88"/>
                  </a:cubicBezTo>
                  <a:cubicBezTo>
                    <a:pt x="138" y="80"/>
                    <a:pt x="131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2"/>
                    <a:pt x="70" y="50"/>
                    <a:pt x="68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1" y="50"/>
                    <a:pt x="40" y="52"/>
                    <a:pt x="40" y="5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6"/>
                    <a:pt x="1" y="177"/>
                    <a:pt x="3" y="177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2" y="259"/>
                    <a:pt x="92" y="259"/>
                    <a:pt x="92" y="259"/>
                  </a:cubicBezTo>
                  <a:cubicBezTo>
                    <a:pt x="92" y="268"/>
                    <a:pt x="100" y="275"/>
                    <a:pt x="109" y="275"/>
                  </a:cubicBezTo>
                  <a:cubicBezTo>
                    <a:pt x="117" y="275"/>
                    <a:pt x="125" y="268"/>
                    <a:pt x="125" y="259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6"/>
                    <a:pt x="123" y="145"/>
                    <a:pt x="121" y="145"/>
                  </a:cubicBezTo>
                  <a:close/>
                  <a:moveTo>
                    <a:pt x="7" y="197"/>
                  </a:moveTo>
                  <a:cubicBezTo>
                    <a:pt x="40" y="197"/>
                    <a:pt x="40" y="197"/>
                    <a:pt x="40" y="197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54" y="273"/>
                    <a:pt x="54" y="273"/>
                    <a:pt x="54" y="273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7" y="185"/>
                    <a:pt x="7" y="185"/>
                    <a:pt x="7" y="185"/>
                  </a:cubicBezTo>
                  <a:lnTo>
                    <a:pt x="7" y="197"/>
                  </a:lnTo>
                  <a:close/>
                  <a:moveTo>
                    <a:pt x="218" y="79"/>
                  </a:moveTo>
                  <a:cubicBezTo>
                    <a:pt x="146" y="79"/>
                    <a:pt x="146" y="79"/>
                    <a:pt x="146" y="7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218" y="100"/>
                    <a:pt x="218" y="100"/>
                    <a:pt x="218" y="100"/>
                  </a:cubicBezTo>
                  <a:lnTo>
                    <a:pt x="218" y="79"/>
                  </a:lnTo>
                  <a:close/>
                  <a:moveTo>
                    <a:pt x="161" y="75"/>
                  </a:moveTo>
                  <a:cubicBezTo>
                    <a:pt x="233" y="75"/>
                    <a:pt x="233" y="75"/>
                    <a:pt x="233" y="7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61" y="53"/>
                    <a:pt x="161" y="53"/>
                    <a:pt x="161" y="53"/>
                  </a:cubicBezTo>
                  <a:lnTo>
                    <a:pt x="161" y="75"/>
                  </a:lnTo>
                  <a:close/>
                  <a:moveTo>
                    <a:pt x="160" y="49"/>
                  </a:moveTo>
                  <a:cubicBezTo>
                    <a:pt x="232" y="49"/>
                    <a:pt x="232" y="49"/>
                    <a:pt x="232" y="49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60" y="28"/>
                    <a:pt x="160" y="28"/>
                    <a:pt x="160" y="28"/>
                  </a:cubicBezTo>
                  <a:lnTo>
                    <a:pt x="160" y="49"/>
                  </a:lnTo>
                  <a:close/>
                  <a:moveTo>
                    <a:pt x="222" y="2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222" y="24"/>
                    <a:pt x="222" y="24"/>
                    <a:pt x="222" y="24"/>
                  </a:cubicBezTo>
                  <a:lnTo>
                    <a:pt x="22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4851" y="1332"/>
              <a:ext cx="483" cy="674"/>
            </a:xfrm>
            <a:custGeom>
              <a:avLst/>
              <a:gdLst>
                <a:gd name="T0" fmla="*/ 20 w 204"/>
                <a:gd name="T1" fmla="*/ 87 h 285"/>
                <a:gd name="T2" fmla="*/ 49 w 204"/>
                <a:gd name="T3" fmla="*/ 64 h 285"/>
                <a:gd name="T4" fmla="*/ 66 w 204"/>
                <a:gd name="T5" fmla="*/ 64 h 285"/>
                <a:gd name="T6" fmla="*/ 72 w 204"/>
                <a:gd name="T7" fmla="*/ 73 h 285"/>
                <a:gd name="T8" fmla="*/ 78 w 204"/>
                <a:gd name="T9" fmla="*/ 64 h 285"/>
                <a:gd name="T10" fmla="*/ 92 w 204"/>
                <a:gd name="T11" fmla="*/ 64 h 285"/>
                <a:gd name="T12" fmla="*/ 122 w 204"/>
                <a:gd name="T13" fmla="*/ 87 h 285"/>
                <a:gd name="T14" fmla="*/ 122 w 204"/>
                <a:gd name="T15" fmla="*/ 117 h 285"/>
                <a:gd name="T16" fmla="*/ 104 w 204"/>
                <a:gd name="T17" fmla="*/ 117 h 285"/>
                <a:gd name="T18" fmla="*/ 104 w 204"/>
                <a:gd name="T19" fmla="*/ 91 h 285"/>
                <a:gd name="T20" fmla="*/ 98 w 204"/>
                <a:gd name="T21" fmla="*/ 91 h 285"/>
                <a:gd name="T22" fmla="*/ 98 w 204"/>
                <a:gd name="T23" fmla="*/ 117 h 285"/>
                <a:gd name="T24" fmla="*/ 43 w 204"/>
                <a:gd name="T25" fmla="*/ 117 h 285"/>
                <a:gd name="T26" fmla="*/ 43 w 204"/>
                <a:gd name="T27" fmla="*/ 91 h 285"/>
                <a:gd name="T28" fmla="*/ 38 w 204"/>
                <a:gd name="T29" fmla="*/ 91 h 285"/>
                <a:gd name="T30" fmla="*/ 38 w 204"/>
                <a:gd name="T31" fmla="*/ 117 h 285"/>
                <a:gd name="T32" fmla="*/ 20 w 204"/>
                <a:gd name="T33" fmla="*/ 117 h 285"/>
                <a:gd name="T34" fmla="*/ 20 w 204"/>
                <a:gd name="T35" fmla="*/ 87 h 285"/>
                <a:gd name="T36" fmla="*/ 72 w 204"/>
                <a:gd name="T37" fmla="*/ 57 h 285"/>
                <a:gd name="T38" fmla="*/ 93 w 204"/>
                <a:gd name="T39" fmla="*/ 35 h 285"/>
                <a:gd name="T40" fmla="*/ 72 w 204"/>
                <a:gd name="T41" fmla="*/ 14 h 285"/>
                <a:gd name="T42" fmla="*/ 50 w 204"/>
                <a:gd name="T43" fmla="*/ 35 h 285"/>
                <a:gd name="T44" fmla="*/ 72 w 204"/>
                <a:gd name="T45" fmla="*/ 57 h 285"/>
                <a:gd name="T46" fmla="*/ 43 w 204"/>
                <a:gd name="T47" fmla="*/ 285 h 285"/>
                <a:gd name="T48" fmla="*/ 98 w 204"/>
                <a:gd name="T49" fmla="*/ 285 h 285"/>
                <a:gd name="T50" fmla="*/ 124 w 204"/>
                <a:gd name="T51" fmla="*/ 147 h 285"/>
                <a:gd name="T52" fmla="*/ 17 w 204"/>
                <a:gd name="T53" fmla="*/ 147 h 285"/>
                <a:gd name="T54" fmla="*/ 43 w 204"/>
                <a:gd name="T55" fmla="*/ 285 h 285"/>
                <a:gd name="T56" fmla="*/ 204 w 204"/>
                <a:gd name="T57" fmla="*/ 29 h 285"/>
                <a:gd name="T58" fmla="*/ 166 w 204"/>
                <a:gd name="T59" fmla="*/ 58 h 285"/>
                <a:gd name="T60" fmla="*/ 135 w 204"/>
                <a:gd name="T61" fmla="*/ 73 h 285"/>
                <a:gd name="T62" fmla="*/ 144 w 204"/>
                <a:gd name="T63" fmla="*/ 55 h 285"/>
                <a:gd name="T64" fmla="*/ 122 w 204"/>
                <a:gd name="T65" fmla="*/ 29 h 285"/>
                <a:gd name="T66" fmla="*/ 163 w 204"/>
                <a:gd name="T67" fmla="*/ 0 h 285"/>
                <a:gd name="T68" fmla="*/ 204 w 204"/>
                <a:gd name="T69" fmla="*/ 29 h 285"/>
                <a:gd name="T70" fmla="*/ 187 w 204"/>
                <a:gd name="T71" fmla="*/ 36 h 285"/>
                <a:gd name="T72" fmla="*/ 185 w 204"/>
                <a:gd name="T73" fmla="*/ 34 h 285"/>
                <a:gd name="T74" fmla="*/ 141 w 204"/>
                <a:gd name="T75" fmla="*/ 34 h 285"/>
                <a:gd name="T76" fmla="*/ 139 w 204"/>
                <a:gd name="T77" fmla="*/ 36 h 285"/>
                <a:gd name="T78" fmla="*/ 141 w 204"/>
                <a:gd name="T79" fmla="*/ 39 h 285"/>
                <a:gd name="T80" fmla="*/ 185 w 204"/>
                <a:gd name="T81" fmla="*/ 39 h 285"/>
                <a:gd name="T82" fmla="*/ 187 w 204"/>
                <a:gd name="T83" fmla="*/ 36 h 285"/>
                <a:gd name="T84" fmla="*/ 187 w 204"/>
                <a:gd name="T85" fmla="*/ 22 h 285"/>
                <a:gd name="T86" fmla="*/ 185 w 204"/>
                <a:gd name="T87" fmla="*/ 20 h 285"/>
                <a:gd name="T88" fmla="*/ 141 w 204"/>
                <a:gd name="T89" fmla="*/ 20 h 285"/>
                <a:gd name="T90" fmla="*/ 139 w 204"/>
                <a:gd name="T91" fmla="*/ 22 h 285"/>
                <a:gd name="T92" fmla="*/ 141 w 204"/>
                <a:gd name="T93" fmla="*/ 25 h 285"/>
                <a:gd name="T94" fmla="*/ 185 w 204"/>
                <a:gd name="T95" fmla="*/ 25 h 285"/>
                <a:gd name="T96" fmla="*/ 187 w 204"/>
                <a:gd name="T97" fmla="*/ 22 h 285"/>
                <a:gd name="T98" fmla="*/ 0 w 204"/>
                <a:gd name="T99" fmla="*/ 141 h 285"/>
                <a:gd name="T100" fmla="*/ 141 w 204"/>
                <a:gd name="T101" fmla="*/ 141 h 285"/>
                <a:gd name="T102" fmla="*/ 141 w 204"/>
                <a:gd name="T103" fmla="*/ 121 h 285"/>
                <a:gd name="T104" fmla="*/ 0 w 204"/>
                <a:gd name="T105" fmla="*/ 121 h 285"/>
                <a:gd name="T106" fmla="*/ 0 w 204"/>
                <a:gd name="T107" fmla="*/ 1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" h="285">
                  <a:moveTo>
                    <a:pt x="20" y="87"/>
                  </a:moveTo>
                  <a:cubicBezTo>
                    <a:pt x="20" y="87"/>
                    <a:pt x="18" y="64"/>
                    <a:pt x="49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120" y="63"/>
                    <a:pt x="122" y="8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20" y="117"/>
                    <a:pt x="20" y="117"/>
                    <a:pt x="20" y="117"/>
                  </a:cubicBezTo>
                  <a:lnTo>
                    <a:pt x="20" y="87"/>
                  </a:lnTo>
                  <a:close/>
                  <a:moveTo>
                    <a:pt x="72" y="57"/>
                  </a:moveTo>
                  <a:cubicBezTo>
                    <a:pt x="84" y="57"/>
                    <a:pt x="93" y="47"/>
                    <a:pt x="93" y="35"/>
                  </a:cubicBezTo>
                  <a:cubicBezTo>
                    <a:pt x="93" y="23"/>
                    <a:pt x="84" y="14"/>
                    <a:pt x="72" y="14"/>
                  </a:cubicBezTo>
                  <a:cubicBezTo>
                    <a:pt x="60" y="14"/>
                    <a:pt x="50" y="23"/>
                    <a:pt x="50" y="35"/>
                  </a:cubicBezTo>
                  <a:cubicBezTo>
                    <a:pt x="50" y="47"/>
                    <a:pt x="60" y="57"/>
                    <a:pt x="72" y="57"/>
                  </a:cubicBezTo>
                  <a:close/>
                  <a:moveTo>
                    <a:pt x="43" y="285"/>
                  </a:moveTo>
                  <a:cubicBezTo>
                    <a:pt x="98" y="285"/>
                    <a:pt x="98" y="285"/>
                    <a:pt x="98" y="285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7" y="147"/>
                    <a:pt x="17" y="147"/>
                    <a:pt x="17" y="147"/>
                  </a:cubicBezTo>
                  <a:lnTo>
                    <a:pt x="43" y="285"/>
                  </a:lnTo>
                  <a:close/>
                  <a:moveTo>
                    <a:pt x="204" y="29"/>
                  </a:moveTo>
                  <a:cubicBezTo>
                    <a:pt x="204" y="45"/>
                    <a:pt x="187" y="57"/>
                    <a:pt x="166" y="58"/>
                  </a:cubicBezTo>
                  <a:cubicBezTo>
                    <a:pt x="154" y="67"/>
                    <a:pt x="135" y="73"/>
                    <a:pt x="135" y="73"/>
                  </a:cubicBezTo>
                  <a:cubicBezTo>
                    <a:pt x="144" y="64"/>
                    <a:pt x="145" y="58"/>
                    <a:pt x="144" y="55"/>
                  </a:cubicBezTo>
                  <a:cubicBezTo>
                    <a:pt x="131" y="50"/>
                    <a:pt x="122" y="41"/>
                    <a:pt x="122" y="29"/>
                  </a:cubicBezTo>
                  <a:cubicBezTo>
                    <a:pt x="122" y="13"/>
                    <a:pt x="140" y="0"/>
                    <a:pt x="163" y="0"/>
                  </a:cubicBezTo>
                  <a:cubicBezTo>
                    <a:pt x="186" y="0"/>
                    <a:pt x="204" y="13"/>
                    <a:pt x="204" y="29"/>
                  </a:cubicBezTo>
                  <a:close/>
                  <a:moveTo>
                    <a:pt x="187" y="36"/>
                  </a:moveTo>
                  <a:cubicBezTo>
                    <a:pt x="187" y="35"/>
                    <a:pt x="186" y="34"/>
                    <a:pt x="185" y="34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0" y="34"/>
                    <a:pt x="139" y="35"/>
                    <a:pt x="139" y="36"/>
                  </a:cubicBezTo>
                  <a:cubicBezTo>
                    <a:pt x="139" y="38"/>
                    <a:pt x="140" y="39"/>
                    <a:pt x="141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6" y="39"/>
                    <a:pt x="187" y="38"/>
                    <a:pt x="187" y="36"/>
                  </a:cubicBezTo>
                  <a:close/>
                  <a:moveTo>
                    <a:pt x="187" y="22"/>
                  </a:moveTo>
                  <a:cubicBezTo>
                    <a:pt x="187" y="21"/>
                    <a:pt x="186" y="20"/>
                    <a:pt x="185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20"/>
                    <a:pt x="139" y="21"/>
                    <a:pt x="139" y="22"/>
                  </a:cubicBezTo>
                  <a:cubicBezTo>
                    <a:pt x="139" y="24"/>
                    <a:pt x="140" y="25"/>
                    <a:pt x="141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6" y="25"/>
                    <a:pt x="187" y="24"/>
                    <a:pt x="187" y="22"/>
                  </a:cubicBezTo>
                  <a:close/>
                  <a:moveTo>
                    <a:pt x="0" y="141"/>
                  </a:moveTo>
                  <a:cubicBezTo>
                    <a:pt x="141" y="141"/>
                    <a:pt x="141" y="141"/>
                    <a:pt x="141" y="14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0" y="121"/>
                    <a:pt x="0" y="121"/>
                    <a:pt x="0" y="121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923" y="1580"/>
              <a:ext cx="655" cy="376"/>
            </a:xfrm>
            <a:custGeom>
              <a:avLst/>
              <a:gdLst>
                <a:gd name="T0" fmla="*/ 575 w 655"/>
                <a:gd name="T1" fmla="*/ 57 h 376"/>
                <a:gd name="T2" fmla="*/ 329 w 655"/>
                <a:gd name="T3" fmla="*/ 232 h 376"/>
                <a:gd name="T4" fmla="*/ 80 w 655"/>
                <a:gd name="T5" fmla="*/ 57 h 376"/>
                <a:gd name="T6" fmla="*/ 0 w 655"/>
                <a:gd name="T7" fmla="*/ 0 h 376"/>
                <a:gd name="T8" fmla="*/ 0 w 655"/>
                <a:gd name="T9" fmla="*/ 376 h 376"/>
                <a:gd name="T10" fmla="*/ 655 w 655"/>
                <a:gd name="T11" fmla="*/ 376 h 376"/>
                <a:gd name="T12" fmla="*/ 655 w 655"/>
                <a:gd name="T13" fmla="*/ 0 h 376"/>
                <a:gd name="T14" fmla="*/ 575 w 655"/>
                <a:gd name="T15" fmla="*/ 5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" h="376">
                  <a:moveTo>
                    <a:pt x="575" y="57"/>
                  </a:moveTo>
                  <a:lnTo>
                    <a:pt x="329" y="232"/>
                  </a:lnTo>
                  <a:lnTo>
                    <a:pt x="80" y="57"/>
                  </a:lnTo>
                  <a:lnTo>
                    <a:pt x="0" y="0"/>
                  </a:lnTo>
                  <a:lnTo>
                    <a:pt x="0" y="376"/>
                  </a:lnTo>
                  <a:lnTo>
                    <a:pt x="655" y="376"/>
                  </a:lnTo>
                  <a:lnTo>
                    <a:pt x="655" y="0"/>
                  </a:lnTo>
                  <a:lnTo>
                    <a:pt x="57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984" y="1417"/>
              <a:ext cx="533" cy="376"/>
            </a:xfrm>
            <a:custGeom>
              <a:avLst/>
              <a:gdLst>
                <a:gd name="T0" fmla="*/ 3 w 225"/>
                <a:gd name="T1" fmla="*/ 83 h 159"/>
                <a:gd name="T2" fmla="*/ 108 w 225"/>
                <a:gd name="T3" fmla="*/ 157 h 159"/>
                <a:gd name="T4" fmla="*/ 113 w 225"/>
                <a:gd name="T5" fmla="*/ 159 h 159"/>
                <a:gd name="T6" fmla="*/ 117 w 225"/>
                <a:gd name="T7" fmla="*/ 157 h 159"/>
                <a:gd name="T8" fmla="*/ 222 w 225"/>
                <a:gd name="T9" fmla="*/ 83 h 159"/>
                <a:gd name="T10" fmla="*/ 225 w 225"/>
                <a:gd name="T11" fmla="*/ 76 h 159"/>
                <a:gd name="T12" fmla="*/ 225 w 225"/>
                <a:gd name="T13" fmla="*/ 8 h 159"/>
                <a:gd name="T14" fmla="*/ 217 w 225"/>
                <a:gd name="T15" fmla="*/ 0 h 159"/>
                <a:gd name="T16" fmla="*/ 8 w 225"/>
                <a:gd name="T17" fmla="*/ 0 h 159"/>
                <a:gd name="T18" fmla="*/ 0 w 225"/>
                <a:gd name="T19" fmla="*/ 8 h 159"/>
                <a:gd name="T20" fmla="*/ 0 w 225"/>
                <a:gd name="T21" fmla="*/ 76 h 159"/>
                <a:gd name="T22" fmla="*/ 3 w 225"/>
                <a:gd name="T23" fmla="*/ 83 h 159"/>
                <a:gd name="T24" fmla="*/ 16 w 225"/>
                <a:gd name="T25" fmla="*/ 16 h 159"/>
                <a:gd name="T26" fmla="*/ 209 w 225"/>
                <a:gd name="T27" fmla="*/ 16 h 159"/>
                <a:gd name="T28" fmla="*/ 209 w 225"/>
                <a:gd name="T29" fmla="*/ 72 h 159"/>
                <a:gd name="T30" fmla="*/ 113 w 225"/>
                <a:gd name="T31" fmla="*/ 141 h 159"/>
                <a:gd name="T32" fmla="*/ 16 w 225"/>
                <a:gd name="T33" fmla="*/ 72 h 159"/>
                <a:gd name="T34" fmla="*/ 16 w 225"/>
                <a:gd name="T35" fmla="*/ 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5" h="159">
                  <a:moveTo>
                    <a:pt x="3" y="83"/>
                  </a:moveTo>
                  <a:cubicBezTo>
                    <a:pt x="108" y="157"/>
                    <a:pt x="108" y="157"/>
                    <a:pt x="108" y="157"/>
                  </a:cubicBezTo>
                  <a:cubicBezTo>
                    <a:pt x="109" y="158"/>
                    <a:pt x="111" y="159"/>
                    <a:pt x="113" y="159"/>
                  </a:cubicBezTo>
                  <a:cubicBezTo>
                    <a:pt x="114" y="159"/>
                    <a:pt x="116" y="158"/>
                    <a:pt x="117" y="157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4" y="81"/>
                    <a:pt x="225" y="79"/>
                    <a:pt x="225" y="76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5" y="3"/>
                    <a:pt x="221" y="0"/>
                    <a:pt x="2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1" y="81"/>
                    <a:pt x="3" y="83"/>
                  </a:cubicBezTo>
                  <a:close/>
                  <a:moveTo>
                    <a:pt x="16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113" y="141"/>
                    <a:pt x="113" y="141"/>
                    <a:pt x="113" y="141"/>
                  </a:cubicBezTo>
                  <a:cubicBezTo>
                    <a:pt x="16" y="72"/>
                    <a:pt x="16" y="72"/>
                    <a:pt x="16" y="72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079" y="1495"/>
              <a:ext cx="331" cy="42"/>
            </a:xfrm>
            <a:custGeom>
              <a:avLst/>
              <a:gdLst>
                <a:gd name="T0" fmla="*/ 9 w 140"/>
                <a:gd name="T1" fmla="*/ 18 h 18"/>
                <a:gd name="T2" fmla="*/ 131 w 140"/>
                <a:gd name="T3" fmla="*/ 18 h 18"/>
                <a:gd name="T4" fmla="*/ 140 w 140"/>
                <a:gd name="T5" fmla="*/ 9 h 18"/>
                <a:gd name="T6" fmla="*/ 131 w 140"/>
                <a:gd name="T7" fmla="*/ 0 h 18"/>
                <a:gd name="T8" fmla="*/ 9 w 140"/>
                <a:gd name="T9" fmla="*/ 0 h 18"/>
                <a:gd name="T10" fmla="*/ 0 w 140"/>
                <a:gd name="T11" fmla="*/ 9 h 18"/>
                <a:gd name="T12" fmla="*/ 9 w 14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8">
                  <a:moveTo>
                    <a:pt x="9" y="18"/>
                  </a:moveTo>
                  <a:cubicBezTo>
                    <a:pt x="131" y="18"/>
                    <a:pt x="131" y="18"/>
                    <a:pt x="131" y="18"/>
                  </a:cubicBezTo>
                  <a:cubicBezTo>
                    <a:pt x="136" y="18"/>
                    <a:pt x="140" y="14"/>
                    <a:pt x="140" y="9"/>
                  </a:cubicBezTo>
                  <a:cubicBezTo>
                    <a:pt x="140" y="4"/>
                    <a:pt x="136" y="0"/>
                    <a:pt x="13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079" y="1568"/>
              <a:ext cx="331" cy="43"/>
            </a:xfrm>
            <a:custGeom>
              <a:avLst/>
              <a:gdLst>
                <a:gd name="T0" fmla="*/ 140 w 140"/>
                <a:gd name="T1" fmla="*/ 9 h 18"/>
                <a:gd name="T2" fmla="*/ 131 w 140"/>
                <a:gd name="T3" fmla="*/ 0 h 18"/>
                <a:gd name="T4" fmla="*/ 9 w 140"/>
                <a:gd name="T5" fmla="*/ 0 h 18"/>
                <a:gd name="T6" fmla="*/ 0 w 140"/>
                <a:gd name="T7" fmla="*/ 9 h 18"/>
                <a:gd name="T8" fmla="*/ 9 w 140"/>
                <a:gd name="T9" fmla="*/ 18 h 18"/>
                <a:gd name="T10" fmla="*/ 131 w 140"/>
                <a:gd name="T11" fmla="*/ 18 h 18"/>
                <a:gd name="T12" fmla="*/ 140 w 140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8">
                  <a:moveTo>
                    <a:pt x="140" y="9"/>
                  </a:moveTo>
                  <a:cubicBezTo>
                    <a:pt x="140" y="4"/>
                    <a:pt x="136" y="0"/>
                    <a:pt x="13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6" y="18"/>
                    <a:pt x="140" y="14"/>
                    <a:pt x="14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2401" y="2311"/>
              <a:ext cx="451" cy="658"/>
            </a:xfrm>
            <a:custGeom>
              <a:avLst/>
              <a:gdLst>
                <a:gd name="T0" fmla="*/ 183 w 191"/>
                <a:gd name="T1" fmla="*/ 20 h 278"/>
                <a:gd name="T2" fmla="*/ 145 w 191"/>
                <a:gd name="T3" fmla="*/ 20 h 278"/>
                <a:gd name="T4" fmla="*/ 133 w 191"/>
                <a:gd name="T5" fmla="*/ 15 h 278"/>
                <a:gd name="T6" fmla="*/ 116 w 191"/>
                <a:gd name="T7" fmla="*/ 15 h 278"/>
                <a:gd name="T8" fmla="*/ 116 w 191"/>
                <a:gd name="T9" fmla="*/ 12 h 278"/>
                <a:gd name="T10" fmla="*/ 99 w 191"/>
                <a:gd name="T11" fmla="*/ 0 h 278"/>
                <a:gd name="T12" fmla="*/ 81 w 191"/>
                <a:gd name="T13" fmla="*/ 12 h 278"/>
                <a:gd name="T14" fmla="*/ 81 w 191"/>
                <a:gd name="T15" fmla="*/ 15 h 278"/>
                <a:gd name="T16" fmla="*/ 65 w 191"/>
                <a:gd name="T17" fmla="*/ 15 h 278"/>
                <a:gd name="T18" fmla="*/ 52 w 191"/>
                <a:gd name="T19" fmla="*/ 20 h 278"/>
                <a:gd name="T20" fmla="*/ 8 w 191"/>
                <a:gd name="T21" fmla="*/ 20 h 278"/>
                <a:gd name="T22" fmla="*/ 0 w 191"/>
                <a:gd name="T23" fmla="*/ 28 h 278"/>
                <a:gd name="T24" fmla="*/ 0 w 191"/>
                <a:gd name="T25" fmla="*/ 270 h 278"/>
                <a:gd name="T26" fmla="*/ 8 w 191"/>
                <a:gd name="T27" fmla="*/ 278 h 278"/>
                <a:gd name="T28" fmla="*/ 183 w 191"/>
                <a:gd name="T29" fmla="*/ 278 h 278"/>
                <a:gd name="T30" fmla="*/ 191 w 191"/>
                <a:gd name="T31" fmla="*/ 270 h 278"/>
                <a:gd name="T32" fmla="*/ 191 w 191"/>
                <a:gd name="T33" fmla="*/ 28 h 278"/>
                <a:gd name="T34" fmla="*/ 183 w 191"/>
                <a:gd name="T35" fmla="*/ 20 h 278"/>
                <a:gd name="T36" fmla="*/ 175 w 191"/>
                <a:gd name="T37" fmla="*/ 261 h 278"/>
                <a:gd name="T38" fmla="*/ 16 w 191"/>
                <a:gd name="T39" fmla="*/ 261 h 278"/>
                <a:gd name="T40" fmla="*/ 16 w 191"/>
                <a:gd name="T41" fmla="*/ 37 h 278"/>
                <a:gd name="T42" fmla="*/ 49 w 191"/>
                <a:gd name="T43" fmla="*/ 37 h 278"/>
                <a:gd name="T44" fmla="*/ 65 w 191"/>
                <a:gd name="T45" fmla="*/ 48 h 278"/>
                <a:gd name="T46" fmla="*/ 133 w 191"/>
                <a:gd name="T47" fmla="*/ 48 h 278"/>
                <a:gd name="T48" fmla="*/ 148 w 191"/>
                <a:gd name="T49" fmla="*/ 37 h 278"/>
                <a:gd name="T50" fmla="*/ 175 w 191"/>
                <a:gd name="T51" fmla="*/ 37 h 278"/>
                <a:gd name="T52" fmla="*/ 175 w 191"/>
                <a:gd name="T53" fmla="*/ 261 h 278"/>
                <a:gd name="T54" fmla="*/ 175 w 191"/>
                <a:gd name="T55" fmla="*/ 261 h 278"/>
                <a:gd name="T56" fmla="*/ 38 w 191"/>
                <a:gd name="T57" fmla="*/ 87 h 278"/>
                <a:gd name="T58" fmla="*/ 159 w 191"/>
                <a:gd name="T59" fmla="*/ 87 h 278"/>
                <a:gd name="T60" fmla="*/ 159 w 191"/>
                <a:gd name="T61" fmla="*/ 92 h 278"/>
                <a:gd name="T62" fmla="*/ 38 w 191"/>
                <a:gd name="T63" fmla="*/ 92 h 278"/>
                <a:gd name="T64" fmla="*/ 38 w 191"/>
                <a:gd name="T65" fmla="*/ 87 h 278"/>
                <a:gd name="T66" fmla="*/ 38 w 191"/>
                <a:gd name="T67" fmla="*/ 106 h 278"/>
                <a:gd name="T68" fmla="*/ 159 w 191"/>
                <a:gd name="T69" fmla="*/ 106 h 278"/>
                <a:gd name="T70" fmla="*/ 159 w 191"/>
                <a:gd name="T71" fmla="*/ 112 h 278"/>
                <a:gd name="T72" fmla="*/ 38 w 191"/>
                <a:gd name="T73" fmla="*/ 112 h 278"/>
                <a:gd name="T74" fmla="*/ 38 w 191"/>
                <a:gd name="T75" fmla="*/ 106 h 278"/>
                <a:gd name="T76" fmla="*/ 38 w 191"/>
                <a:gd name="T77" fmla="*/ 127 h 278"/>
                <a:gd name="T78" fmla="*/ 159 w 191"/>
                <a:gd name="T79" fmla="*/ 127 h 278"/>
                <a:gd name="T80" fmla="*/ 159 w 191"/>
                <a:gd name="T81" fmla="*/ 132 h 278"/>
                <a:gd name="T82" fmla="*/ 38 w 191"/>
                <a:gd name="T83" fmla="*/ 132 h 278"/>
                <a:gd name="T84" fmla="*/ 38 w 191"/>
                <a:gd name="T85" fmla="*/ 127 h 278"/>
                <a:gd name="T86" fmla="*/ 38 w 191"/>
                <a:gd name="T87" fmla="*/ 146 h 278"/>
                <a:gd name="T88" fmla="*/ 159 w 191"/>
                <a:gd name="T89" fmla="*/ 146 h 278"/>
                <a:gd name="T90" fmla="*/ 159 w 191"/>
                <a:gd name="T91" fmla="*/ 152 h 278"/>
                <a:gd name="T92" fmla="*/ 38 w 191"/>
                <a:gd name="T93" fmla="*/ 152 h 278"/>
                <a:gd name="T94" fmla="*/ 38 w 191"/>
                <a:gd name="T95" fmla="*/ 146 h 278"/>
                <a:gd name="T96" fmla="*/ 141 w 191"/>
                <a:gd name="T97" fmla="*/ 184 h 278"/>
                <a:gd name="T98" fmla="*/ 92 w 191"/>
                <a:gd name="T99" fmla="*/ 235 h 278"/>
                <a:gd name="T100" fmla="*/ 80 w 191"/>
                <a:gd name="T101" fmla="*/ 238 h 278"/>
                <a:gd name="T102" fmla="*/ 57 w 191"/>
                <a:gd name="T103" fmla="*/ 209 h 278"/>
                <a:gd name="T104" fmla="*/ 73 w 191"/>
                <a:gd name="T105" fmla="*/ 196 h 278"/>
                <a:gd name="T106" fmla="*/ 88 w 191"/>
                <a:gd name="T107" fmla="*/ 217 h 278"/>
                <a:gd name="T108" fmla="*/ 133 w 191"/>
                <a:gd name="T109" fmla="*/ 171 h 278"/>
                <a:gd name="T110" fmla="*/ 141 w 191"/>
                <a:gd name="T111" fmla="*/ 18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278">
                  <a:moveTo>
                    <a:pt x="183" y="20"/>
                  </a:moveTo>
                  <a:cubicBezTo>
                    <a:pt x="145" y="20"/>
                    <a:pt x="145" y="20"/>
                    <a:pt x="145" y="20"/>
                  </a:cubicBezTo>
                  <a:cubicBezTo>
                    <a:pt x="142" y="17"/>
                    <a:pt x="138" y="15"/>
                    <a:pt x="133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6"/>
                    <a:pt x="108" y="0"/>
                    <a:pt x="99" y="0"/>
                  </a:cubicBezTo>
                  <a:cubicBezTo>
                    <a:pt x="89" y="0"/>
                    <a:pt x="81" y="6"/>
                    <a:pt x="81" y="12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0" y="15"/>
                    <a:pt x="55" y="17"/>
                    <a:pt x="52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4"/>
                    <a:pt x="3" y="278"/>
                    <a:pt x="8" y="278"/>
                  </a:cubicBezTo>
                  <a:cubicBezTo>
                    <a:pt x="183" y="278"/>
                    <a:pt x="183" y="278"/>
                    <a:pt x="183" y="278"/>
                  </a:cubicBezTo>
                  <a:cubicBezTo>
                    <a:pt x="187" y="278"/>
                    <a:pt x="191" y="274"/>
                    <a:pt x="191" y="270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4"/>
                    <a:pt x="187" y="20"/>
                    <a:pt x="183" y="20"/>
                  </a:cubicBezTo>
                  <a:close/>
                  <a:moveTo>
                    <a:pt x="175" y="261"/>
                  </a:moveTo>
                  <a:cubicBezTo>
                    <a:pt x="16" y="261"/>
                    <a:pt x="16" y="261"/>
                    <a:pt x="16" y="261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1" y="43"/>
                    <a:pt x="57" y="48"/>
                    <a:pt x="65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40" y="48"/>
                    <a:pt x="146" y="43"/>
                    <a:pt x="148" y="37"/>
                  </a:cubicBezTo>
                  <a:cubicBezTo>
                    <a:pt x="175" y="37"/>
                    <a:pt x="175" y="37"/>
                    <a:pt x="175" y="37"/>
                  </a:cubicBezTo>
                  <a:cubicBezTo>
                    <a:pt x="175" y="261"/>
                    <a:pt x="175" y="261"/>
                    <a:pt x="175" y="261"/>
                  </a:cubicBezTo>
                  <a:cubicBezTo>
                    <a:pt x="175" y="261"/>
                    <a:pt x="175" y="261"/>
                    <a:pt x="175" y="261"/>
                  </a:cubicBezTo>
                  <a:close/>
                  <a:moveTo>
                    <a:pt x="38" y="87"/>
                  </a:moveTo>
                  <a:cubicBezTo>
                    <a:pt x="159" y="87"/>
                    <a:pt x="159" y="87"/>
                    <a:pt x="159" y="87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38" y="92"/>
                    <a:pt x="38" y="92"/>
                    <a:pt x="38" y="92"/>
                  </a:cubicBezTo>
                  <a:lnTo>
                    <a:pt x="38" y="87"/>
                  </a:lnTo>
                  <a:close/>
                  <a:moveTo>
                    <a:pt x="3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38" y="112"/>
                    <a:pt x="38" y="112"/>
                    <a:pt x="38" y="112"/>
                  </a:cubicBezTo>
                  <a:lnTo>
                    <a:pt x="38" y="106"/>
                  </a:lnTo>
                  <a:close/>
                  <a:moveTo>
                    <a:pt x="38" y="127"/>
                  </a:moveTo>
                  <a:cubicBezTo>
                    <a:pt x="159" y="127"/>
                    <a:pt x="159" y="127"/>
                    <a:pt x="159" y="127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38" y="132"/>
                    <a:pt x="38" y="132"/>
                    <a:pt x="38" y="132"/>
                  </a:cubicBezTo>
                  <a:lnTo>
                    <a:pt x="38" y="127"/>
                  </a:lnTo>
                  <a:close/>
                  <a:moveTo>
                    <a:pt x="38" y="146"/>
                  </a:moveTo>
                  <a:cubicBezTo>
                    <a:pt x="159" y="146"/>
                    <a:pt x="159" y="146"/>
                    <a:pt x="159" y="146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38" y="152"/>
                    <a:pt x="38" y="152"/>
                    <a:pt x="38" y="152"/>
                  </a:cubicBezTo>
                  <a:lnTo>
                    <a:pt x="38" y="146"/>
                  </a:lnTo>
                  <a:close/>
                  <a:moveTo>
                    <a:pt x="141" y="184"/>
                  </a:moveTo>
                  <a:cubicBezTo>
                    <a:pt x="122" y="199"/>
                    <a:pt x="107" y="217"/>
                    <a:pt x="92" y="235"/>
                  </a:cubicBezTo>
                  <a:cubicBezTo>
                    <a:pt x="89" y="238"/>
                    <a:pt x="83" y="242"/>
                    <a:pt x="80" y="238"/>
                  </a:cubicBezTo>
                  <a:cubicBezTo>
                    <a:pt x="71" y="229"/>
                    <a:pt x="62" y="220"/>
                    <a:pt x="57" y="209"/>
                  </a:cubicBezTo>
                  <a:cubicBezTo>
                    <a:pt x="54" y="200"/>
                    <a:pt x="69" y="187"/>
                    <a:pt x="73" y="196"/>
                  </a:cubicBezTo>
                  <a:cubicBezTo>
                    <a:pt x="76" y="204"/>
                    <a:pt x="82" y="211"/>
                    <a:pt x="88" y="217"/>
                  </a:cubicBezTo>
                  <a:cubicBezTo>
                    <a:pt x="102" y="201"/>
                    <a:pt x="116" y="185"/>
                    <a:pt x="133" y="171"/>
                  </a:cubicBezTo>
                  <a:cubicBezTo>
                    <a:pt x="144" y="163"/>
                    <a:pt x="149" y="177"/>
                    <a:pt x="141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5921" y="3452"/>
              <a:ext cx="70" cy="1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6528" y="3452"/>
              <a:ext cx="67" cy="1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5980" y="3393"/>
              <a:ext cx="560" cy="400"/>
            </a:xfrm>
            <a:custGeom>
              <a:avLst/>
              <a:gdLst>
                <a:gd name="T0" fmla="*/ 225 w 237"/>
                <a:gd name="T1" fmla="*/ 0 h 169"/>
                <a:gd name="T2" fmla="*/ 11 w 237"/>
                <a:gd name="T3" fmla="*/ 2 h 169"/>
                <a:gd name="T4" fmla="*/ 11 w 237"/>
                <a:gd name="T5" fmla="*/ 94 h 169"/>
                <a:gd name="T6" fmla="*/ 0 w 237"/>
                <a:gd name="T7" fmla="*/ 105 h 169"/>
                <a:gd name="T8" fmla="*/ 0 w 237"/>
                <a:gd name="T9" fmla="*/ 169 h 169"/>
                <a:gd name="T10" fmla="*/ 237 w 237"/>
                <a:gd name="T11" fmla="*/ 169 h 169"/>
                <a:gd name="T12" fmla="*/ 237 w 237"/>
                <a:gd name="T13" fmla="*/ 107 h 169"/>
                <a:gd name="T14" fmla="*/ 225 w 237"/>
                <a:gd name="T15" fmla="*/ 98 h 169"/>
                <a:gd name="T16" fmla="*/ 225 w 237"/>
                <a:gd name="T17" fmla="*/ 0 h 169"/>
                <a:gd name="T18" fmla="*/ 28 w 237"/>
                <a:gd name="T19" fmla="*/ 9 h 169"/>
                <a:gd name="T20" fmla="*/ 114 w 237"/>
                <a:gd name="T21" fmla="*/ 9 h 169"/>
                <a:gd name="T22" fmla="*/ 114 w 237"/>
                <a:gd name="T23" fmla="*/ 25 h 169"/>
                <a:gd name="T24" fmla="*/ 98 w 237"/>
                <a:gd name="T25" fmla="*/ 25 h 169"/>
                <a:gd name="T26" fmla="*/ 98 w 237"/>
                <a:gd name="T27" fmla="*/ 34 h 169"/>
                <a:gd name="T28" fmla="*/ 114 w 237"/>
                <a:gd name="T29" fmla="*/ 34 h 169"/>
                <a:gd name="T30" fmla="*/ 114 w 237"/>
                <a:gd name="T31" fmla="*/ 73 h 169"/>
                <a:gd name="T32" fmla="*/ 28 w 237"/>
                <a:gd name="T33" fmla="*/ 73 h 169"/>
                <a:gd name="T34" fmla="*/ 28 w 237"/>
                <a:gd name="T35" fmla="*/ 9 h 169"/>
                <a:gd name="T36" fmla="*/ 49 w 237"/>
                <a:gd name="T37" fmla="*/ 148 h 169"/>
                <a:gd name="T38" fmla="*/ 31 w 237"/>
                <a:gd name="T39" fmla="*/ 130 h 169"/>
                <a:gd name="T40" fmla="*/ 49 w 237"/>
                <a:gd name="T41" fmla="*/ 112 h 169"/>
                <a:gd name="T42" fmla="*/ 67 w 237"/>
                <a:gd name="T43" fmla="*/ 130 h 169"/>
                <a:gd name="T44" fmla="*/ 49 w 237"/>
                <a:gd name="T45" fmla="*/ 148 h 169"/>
                <a:gd name="T46" fmla="*/ 152 w 237"/>
                <a:gd name="T47" fmla="*/ 142 h 169"/>
                <a:gd name="T48" fmla="*/ 84 w 237"/>
                <a:gd name="T49" fmla="*/ 142 h 169"/>
                <a:gd name="T50" fmla="*/ 84 w 237"/>
                <a:gd name="T51" fmla="*/ 136 h 169"/>
                <a:gd name="T52" fmla="*/ 152 w 237"/>
                <a:gd name="T53" fmla="*/ 136 h 169"/>
                <a:gd name="T54" fmla="*/ 152 w 237"/>
                <a:gd name="T55" fmla="*/ 142 h 169"/>
                <a:gd name="T56" fmla="*/ 152 w 237"/>
                <a:gd name="T57" fmla="*/ 130 h 169"/>
                <a:gd name="T58" fmla="*/ 84 w 237"/>
                <a:gd name="T59" fmla="*/ 130 h 169"/>
                <a:gd name="T60" fmla="*/ 84 w 237"/>
                <a:gd name="T61" fmla="*/ 123 h 169"/>
                <a:gd name="T62" fmla="*/ 152 w 237"/>
                <a:gd name="T63" fmla="*/ 123 h 169"/>
                <a:gd name="T64" fmla="*/ 152 w 237"/>
                <a:gd name="T65" fmla="*/ 130 h 169"/>
                <a:gd name="T66" fmla="*/ 152 w 237"/>
                <a:gd name="T67" fmla="*/ 116 h 169"/>
                <a:gd name="T68" fmla="*/ 84 w 237"/>
                <a:gd name="T69" fmla="*/ 116 h 169"/>
                <a:gd name="T70" fmla="*/ 84 w 237"/>
                <a:gd name="T71" fmla="*/ 109 h 169"/>
                <a:gd name="T72" fmla="*/ 152 w 237"/>
                <a:gd name="T73" fmla="*/ 109 h 169"/>
                <a:gd name="T74" fmla="*/ 152 w 237"/>
                <a:gd name="T75" fmla="*/ 116 h 169"/>
                <a:gd name="T76" fmla="*/ 183 w 237"/>
                <a:gd name="T77" fmla="*/ 148 h 169"/>
                <a:gd name="T78" fmla="*/ 165 w 237"/>
                <a:gd name="T79" fmla="*/ 130 h 169"/>
                <a:gd name="T80" fmla="*/ 183 w 237"/>
                <a:gd name="T81" fmla="*/ 112 h 169"/>
                <a:gd name="T82" fmla="*/ 201 w 237"/>
                <a:gd name="T83" fmla="*/ 130 h 169"/>
                <a:gd name="T84" fmla="*/ 183 w 237"/>
                <a:gd name="T85" fmla="*/ 148 h 169"/>
                <a:gd name="T86" fmla="*/ 206 w 237"/>
                <a:gd name="T87" fmla="*/ 73 h 169"/>
                <a:gd name="T88" fmla="*/ 124 w 237"/>
                <a:gd name="T89" fmla="*/ 73 h 169"/>
                <a:gd name="T90" fmla="*/ 124 w 237"/>
                <a:gd name="T91" fmla="*/ 34 h 169"/>
                <a:gd name="T92" fmla="*/ 142 w 237"/>
                <a:gd name="T93" fmla="*/ 34 h 169"/>
                <a:gd name="T94" fmla="*/ 142 w 237"/>
                <a:gd name="T95" fmla="*/ 25 h 169"/>
                <a:gd name="T96" fmla="*/ 124 w 237"/>
                <a:gd name="T97" fmla="*/ 25 h 169"/>
                <a:gd name="T98" fmla="*/ 124 w 237"/>
                <a:gd name="T99" fmla="*/ 9 h 169"/>
                <a:gd name="T100" fmla="*/ 206 w 237"/>
                <a:gd name="T101" fmla="*/ 9 h 169"/>
                <a:gd name="T102" fmla="*/ 206 w 237"/>
                <a:gd name="T103" fmla="*/ 7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7" h="169">
                  <a:moveTo>
                    <a:pt x="225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5" y="0"/>
                    <a:pt x="225" y="0"/>
                    <a:pt x="225" y="0"/>
                  </a:cubicBezTo>
                  <a:close/>
                  <a:moveTo>
                    <a:pt x="28" y="9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28" y="73"/>
                    <a:pt x="28" y="73"/>
                    <a:pt x="28" y="73"/>
                  </a:cubicBezTo>
                  <a:lnTo>
                    <a:pt x="28" y="9"/>
                  </a:lnTo>
                  <a:close/>
                  <a:moveTo>
                    <a:pt x="49" y="148"/>
                  </a:moveTo>
                  <a:cubicBezTo>
                    <a:pt x="39" y="148"/>
                    <a:pt x="31" y="140"/>
                    <a:pt x="31" y="130"/>
                  </a:cubicBezTo>
                  <a:cubicBezTo>
                    <a:pt x="31" y="120"/>
                    <a:pt x="39" y="112"/>
                    <a:pt x="49" y="112"/>
                  </a:cubicBezTo>
                  <a:cubicBezTo>
                    <a:pt x="59" y="112"/>
                    <a:pt x="67" y="120"/>
                    <a:pt x="67" y="130"/>
                  </a:cubicBezTo>
                  <a:cubicBezTo>
                    <a:pt x="67" y="140"/>
                    <a:pt x="59" y="148"/>
                    <a:pt x="49" y="148"/>
                  </a:cubicBezTo>
                  <a:close/>
                  <a:moveTo>
                    <a:pt x="152" y="142"/>
                  </a:moveTo>
                  <a:cubicBezTo>
                    <a:pt x="84" y="142"/>
                    <a:pt x="84" y="142"/>
                    <a:pt x="84" y="142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152" y="136"/>
                    <a:pt x="152" y="136"/>
                    <a:pt x="152" y="136"/>
                  </a:cubicBezTo>
                  <a:lnTo>
                    <a:pt x="152" y="142"/>
                  </a:lnTo>
                  <a:close/>
                  <a:moveTo>
                    <a:pt x="152" y="130"/>
                  </a:moveTo>
                  <a:cubicBezTo>
                    <a:pt x="84" y="130"/>
                    <a:pt x="84" y="130"/>
                    <a:pt x="84" y="130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152" y="123"/>
                    <a:pt x="152" y="123"/>
                    <a:pt x="152" y="123"/>
                  </a:cubicBezTo>
                  <a:lnTo>
                    <a:pt x="152" y="130"/>
                  </a:lnTo>
                  <a:close/>
                  <a:moveTo>
                    <a:pt x="152" y="116"/>
                  </a:moveTo>
                  <a:cubicBezTo>
                    <a:pt x="84" y="116"/>
                    <a:pt x="84" y="116"/>
                    <a:pt x="84" y="116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152" y="109"/>
                    <a:pt x="152" y="109"/>
                    <a:pt x="152" y="109"/>
                  </a:cubicBezTo>
                  <a:lnTo>
                    <a:pt x="152" y="116"/>
                  </a:lnTo>
                  <a:close/>
                  <a:moveTo>
                    <a:pt x="183" y="148"/>
                  </a:moveTo>
                  <a:cubicBezTo>
                    <a:pt x="173" y="148"/>
                    <a:pt x="165" y="140"/>
                    <a:pt x="165" y="130"/>
                  </a:cubicBezTo>
                  <a:cubicBezTo>
                    <a:pt x="165" y="120"/>
                    <a:pt x="173" y="112"/>
                    <a:pt x="183" y="112"/>
                  </a:cubicBezTo>
                  <a:cubicBezTo>
                    <a:pt x="193" y="112"/>
                    <a:pt x="201" y="120"/>
                    <a:pt x="201" y="130"/>
                  </a:cubicBezTo>
                  <a:cubicBezTo>
                    <a:pt x="201" y="140"/>
                    <a:pt x="193" y="148"/>
                    <a:pt x="183" y="148"/>
                  </a:cubicBezTo>
                  <a:close/>
                  <a:moveTo>
                    <a:pt x="206" y="73"/>
                  </a:moveTo>
                  <a:cubicBezTo>
                    <a:pt x="124" y="73"/>
                    <a:pt x="124" y="73"/>
                    <a:pt x="124" y="7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206" y="9"/>
                    <a:pt x="206" y="9"/>
                    <a:pt x="206" y="9"/>
                  </a:cubicBezTo>
                  <a:lnTo>
                    <a:pt x="206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6006" y="3805"/>
              <a:ext cx="75" cy="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6439" y="3805"/>
              <a:ext cx="73" cy="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6006" y="3291"/>
              <a:ext cx="506" cy="86"/>
            </a:xfrm>
            <a:custGeom>
              <a:avLst/>
              <a:gdLst>
                <a:gd name="T0" fmla="*/ 214 w 214"/>
                <a:gd name="T1" fmla="*/ 20 h 36"/>
                <a:gd name="T2" fmla="*/ 172 w 214"/>
                <a:gd name="T3" fmla="*/ 0 h 36"/>
                <a:gd name="T4" fmla="*/ 39 w 214"/>
                <a:gd name="T5" fmla="*/ 0 h 36"/>
                <a:gd name="T6" fmla="*/ 0 w 214"/>
                <a:gd name="T7" fmla="*/ 20 h 36"/>
                <a:gd name="T8" fmla="*/ 0 w 214"/>
                <a:gd name="T9" fmla="*/ 36 h 36"/>
                <a:gd name="T10" fmla="*/ 214 w 214"/>
                <a:gd name="T11" fmla="*/ 36 h 36"/>
                <a:gd name="T12" fmla="*/ 214 w 214"/>
                <a:gd name="T13" fmla="*/ 20 h 36"/>
                <a:gd name="T14" fmla="*/ 25 w 214"/>
                <a:gd name="T15" fmla="*/ 30 h 36"/>
                <a:gd name="T16" fmla="*/ 16 w 214"/>
                <a:gd name="T17" fmla="*/ 21 h 36"/>
                <a:gd name="T18" fmla="*/ 25 w 214"/>
                <a:gd name="T19" fmla="*/ 13 h 36"/>
                <a:gd name="T20" fmla="*/ 33 w 214"/>
                <a:gd name="T21" fmla="*/ 21 h 36"/>
                <a:gd name="T22" fmla="*/ 25 w 214"/>
                <a:gd name="T23" fmla="*/ 30 h 36"/>
                <a:gd name="T24" fmla="*/ 53 w 214"/>
                <a:gd name="T25" fmla="*/ 30 h 36"/>
                <a:gd name="T26" fmla="*/ 44 w 214"/>
                <a:gd name="T27" fmla="*/ 21 h 36"/>
                <a:gd name="T28" fmla="*/ 53 w 214"/>
                <a:gd name="T29" fmla="*/ 13 h 36"/>
                <a:gd name="T30" fmla="*/ 61 w 214"/>
                <a:gd name="T31" fmla="*/ 21 h 36"/>
                <a:gd name="T32" fmla="*/ 53 w 214"/>
                <a:gd name="T33" fmla="*/ 30 h 36"/>
                <a:gd name="T34" fmla="*/ 159 w 214"/>
                <a:gd name="T35" fmla="*/ 30 h 36"/>
                <a:gd name="T36" fmla="*/ 151 w 214"/>
                <a:gd name="T37" fmla="*/ 21 h 36"/>
                <a:gd name="T38" fmla="*/ 159 w 214"/>
                <a:gd name="T39" fmla="*/ 13 h 36"/>
                <a:gd name="T40" fmla="*/ 167 w 214"/>
                <a:gd name="T41" fmla="*/ 21 h 36"/>
                <a:gd name="T42" fmla="*/ 159 w 214"/>
                <a:gd name="T43" fmla="*/ 30 h 36"/>
                <a:gd name="T44" fmla="*/ 187 w 214"/>
                <a:gd name="T45" fmla="*/ 30 h 36"/>
                <a:gd name="T46" fmla="*/ 179 w 214"/>
                <a:gd name="T47" fmla="*/ 21 h 36"/>
                <a:gd name="T48" fmla="*/ 187 w 214"/>
                <a:gd name="T49" fmla="*/ 13 h 36"/>
                <a:gd name="T50" fmla="*/ 196 w 214"/>
                <a:gd name="T51" fmla="*/ 21 h 36"/>
                <a:gd name="T52" fmla="*/ 187 w 214"/>
                <a:gd name="T5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4" h="36">
                  <a:moveTo>
                    <a:pt x="214" y="20"/>
                  </a:moveTo>
                  <a:cubicBezTo>
                    <a:pt x="214" y="20"/>
                    <a:pt x="192" y="0"/>
                    <a:pt x="172" y="0"/>
                  </a:cubicBezTo>
                  <a:cubicBezTo>
                    <a:pt x="151" y="0"/>
                    <a:pt x="56" y="0"/>
                    <a:pt x="39" y="0"/>
                  </a:cubicBezTo>
                  <a:cubicBezTo>
                    <a:pt x="23" y="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14" y="36"/>
                    <a:pt x="214" y="36"/>
                    <a:pt x="214" y="36"/>
                  </a:cubicBezTo>
                  <a:lnTo>
                    <a:pt x="214" y="20"/>
                  </a:lnTo>
                  <a:close/>
                  <a:moveTo>
                    <a:pt x="25" y="30"/>
                  </a:moveTo>
                  <a:cubicBezTo>
                    <a:pt x="20" y="30"/>
                    <a:pt x="16" y="26"/>
                    <a:pt x="16" y="21"/>
                  </a:cubicBezTo>
                  <a:cubicBezTo>
                    <a:pt x="16" y="17"/>
                    <a:pt x="20" y="13"/>
                    <a:pt x="25" y="13"/>
                  </a:cubicBezTo>
                  <a:cubicBezTo>
                    <a:pt x="29" y="13"/>
                    <a:pt x="33" y="17"/>
                    <a:pt x="33" y="21"/>
                  </a:cubicBezTo>
                  <a:cubicBezTo>
                    <a:pt x="33" y="26"/>
                    <a:pt x="29" y="30"/>
                    <a:pt x="25" y="30"/>
                  </a:cubicBezTo>
                  <a:close/>
                  <a:moveTo>
                    <a:pt x="53" y="30"/>
                  </a:moveTo>
                  <a:cubicBezTo>
                    <a:pt x="48" y="30"/>
                    <a:pt x="44" y="26"/>
                    <a:pt x="44" y="21"/>
                  </a:cubicBezTo>
                  <a:cubicBezTo>
                    <a:pt x="44" y="17"/>
                    <a:pt x="48" y="13"/>
                    <a:pt x="53" y="13"/>
                  </a:cubicBezTo>
                  <a:cubicBezTo>
                    <a:pt x="57" y="13"/>
                    <a:pt x="61" y="17"/>
                    <a:pt x="61" y="21"/>
                  </a:cubicBezTo>
                  <a:cubicBezTo>
                    <a:pt x="61" y="26"/>
                    <a:pt x="57" y="30"/>
                    <a:pt x="53" y="30"/>
                  </a:cubicBezTo>
                  <a:close/>
                  <a:moveTo>
                    <a:pt x="159" y="30"/>
                  </a:moveTo>
                  <a:cubicBezTo>
                    <a:pt x="154" y="30"/>
                    <a:pt x="151" y="26"/>
                    <a:pt x="151" y="21"/>
                  </a:cubicBezTo>
                  <a:cubicBezTo>
                    <a:pt x="151" y="17"/>
                    <a:pt x="154" y="13"/>
                    <a:pt x="159" y="13"/>
                  </a:cubicBezTo>
                  <a:cubicBezTo>
                    <a:pt x="164" y="13"/>
                    <a:pt x="167" y="17"/>
                    <a:pt x="167" y="21"/>
                  </a:cubicBezTo>
                  <a:cubicBezTo>
                    <a:pt x="167" y="26"/>
                    <a:pt x="164" y="30"/>
                    <a:pt x="159" y="30"/>
                  </a:cubicBezTo>
                  <a:close/>
                  <a:moveTo>
                    <a:pt x="187" y="30"/>
                  </a:moveTo>
                  <a:cubicBezTo>
                    <a:pt x="182" y="30"/>
                    <a:pt x="179" y="26"/>
                    <a:pt x="179" y="21"/>
                  </a:cubicBezTo>
                  <a:cubicBezTo>
                    <a:pt x="179" y="17"/>
                    <a:pt x="182" y="13"/>
                    <a:pt x="187" y="13"/>
                  </a:cubicBezTo>
                  <a:cubicBezTo>
                    <a:pt x="192" y="13"/>
                    <a:pt x="196" y="17"/>
                    <a:pt x="196" y="21"/>
                  </a:cubicBezTo>
                  <a:cubicBezTo>
                    <a:pt x="196" y="26"/>
                    <a:pt x="192" y="30"/>
                    <a:pt x="18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3479" y="2345"/>
              <a:ext cx="745" cy="556"/>
            </a:xfrm>
            <a:custGeom>
              <a:avLst/>
              <a:gdLst>
                <a:gd name="T0" fmla="*/ 306 w 315"/>
                <a:gd name="T1" fmla="*/ 210 h 235"/>
                <a:gd name="T2" fmla="*/ 297 w 315"/>
                <a:gd name="T3" fmla="*/ 95 h 235"/>
                <a:gd name="T4" fmla="*/ 243 w 315"/>
                <a:gd name="T5" fmla="*/ 115 h 235"/>
                <a:gd name="T6" fmla="*/ 226 w 315"/>
                <a:gd name="T7" fmla="*/ 133 h 235"/>
                <a:gd name="T8" fmla="*/ 221 w 315"/>
                <a:gd name="T9" fmla="*/ 139 h 235"/>
                <a:gd name="T10" fmla="*/ 215 w 315"/>
                <a:gd name="T11" fmla="*/ 210 h 235"/>
                <a:gd name="T12" fmla="*/ 220 w 315"/>
                <a:gd name="T13" fmla="*/ 133 h 235"/>
                <a:gd name="T14" fmla="*/ 213 w 315"/>
                <a:gd name="T15" fmla="*/ 123 h 235"/>
                <a:gd name="T16" fmla="*/ 97 w 315"/>
                <a:gd name="T17" fmla="*/ 124 h 235"/>
                <a:gd name="T18" fmla="*/ 90 w 315"/>
                <a:gd name="T19" fmla="*/ 134 h 235"/>
                <a:gd name="T20" fmla="*/ 96 w 315"/>
                <a:gd name="T21" fmla="*/ 210 h 235"/>
                <a:gd name="T22" fmla="*/ 90 w 315"/>
                <a:gd name="T23" fmla="*/ 140 h 235"/>
                <a:gd name="T24" fmla="*/ 84 w 315"/>
                <a:gd name="T25" fmla="*/ 136 h 235"/>
                <a:gd name="T26" fmla="*/ 72 w 315"/>
                <a:gd name="T27" fmla="*/ 115 h 235"/>
                <a:gd name="T28" fmla="*/ 13 w 315"/>
                <a:gd name="T29" fmla="*/ 95 h 235"/>
                <a:gd name="T30" fmla="*/ 4 w 315"/>
                <a:gd name="T31" fmla="*/ 210 h 235"/>
                <a:gd name="T32" fmla="*/ 0 w 315"/>
                <a:gd name="T33" fmla="*/ 235 h 235"/>
                <a:gd name="T34" fmla="*/ 315 w 315"/>
                <a:gd name="T35" fmla="*/ 210 h 235"/>
                <a:gd name="T36" fmla="*/ 42 w 315"/>
                <a:gd name="T37" fmla="*/ 198 h 235"/>
                <a:gd name="T38" fmla="*/ 14 w 315"/>
                <a:gd name="T39" fmla="*/ 182 h 235"/>
                <a:gd name="T40" fmla="*/ 42 w 315"/>
                <a:gd name="T41" fmla="*/ 198 h 235"/>
                <a:gd name="T42" fmla="*/ 14 w 315"/>
                <a:gd name="T43" fmla="*/ 173 h 235"/>
                <a:gd name="T44" fmla="*/ 42 w 315"/>
                <a:gd name="T45" fmla="*/ 158 h 235"/>
                <a:gd name="T46" fmla="*/ 53 w 315"/>
                <a:gd name="T47" fmla="*/ 198 h 235"/>
                <a:gd name="T48" fmla="*/ 81 w 315"/>
                <a:gd name="T49" fmla="*/ 182 h 235"/>
                <a:gd name="T50" fmla="*/ 53 w 315"/>
                <a:gd name="T51" fmla="*/ 198 h 235"/>
                <a:gd name="T52" fmla="*/ 53 w 315"/>
                <a:gd name="T53" fmla="*/ 158 h 235"/>
                <a:gd name="T54" fmla="*/ 81 w 315"/>
                <a:gd name="T55" fmla="*/ 173 h 235"/>
                <a:gd name="T56" fmla="*/ 155 w 315"/>
                <a:gd name="T57" fmla="*/ 99 h 235"/>
                <a:gd name="T58" fmla="*/ 155 w 315"/>
                <a:gd name="T59" fmla="*/ 121 h 235"/>
                <a:gd name="T60" fmla="*/ 155 w 315"/>
                <a:gd name="T61" fmla="*/ 99 h 235"/>
                <a:gd name="T62" fmla="*/ 194 w 315"/>
                <a:gd name="T63" fmla="*/ 210 h 235"/>
                <a:gd name="T64" fmla="*/ 114 w 315"/>
                <a:gd name="T65" fmla="*/ 140 h 235"/>
                <a:gd name="T66" fmla="*/ 108 w 315"/>
                <a:gd name="T67" fmla="*/ 210 h 235"/>
                <a:gd name="T68" fmla="*/ 114 w 315"/>
                <a:gd name="T69" fmla="*/ 134 h 235"/>
                <a:gd name="T70" fmla="*/ 197 w 315"/>
                <a:gd name="T71" fmla="*/ 130 h 235"/>
                <a:gd name="T72" fmla="*/ 200 w 315"/>
                <a:gd name="T73" fmla="*/ 133 h 235"/>
                <a:gd name="T74" fmla="*/ 254 w 315"/>
                <a:gd name="T75" fmla="*/ 196 h 235"/>
                <a:gd name="T76" fmla="*/ 226 w 315"/>
                <a:gd name="T77" fmla="*/ 181 h 235"/>
                <a:gd name="T78" fmla="*/ 254 w 315"/>
                <a:gd name="T79" fmla="*/ 196 h 235"/>
                <a:gd name="T80" fmla="*/ 226 w 315"/>
                <a:gd name="T81" fmla="*/ 172 h 235"/>
                <a:gd name="T82" fmla="*/ 254 w 315"/>
                <a:gd name="T83" fmla="*/ 156 h 235"/>
                <a:gd name="T84" fmla="*/ 294 w 315"/>
                <a:gd name="T85" fmla="*/ 196 h 235"/>
                <a:gd name="T86" fmla="*/ 266 w 315"/>
                <a:gd name="T87" fmla="*/ 181 h 235"/>
                <a:gd name="T88" fmla="*/ 294 w 315"/>
                <a:gd name="T89" fmla="*/ 196 h 235"/>
                <a:gd name="T90" fmla="*/ 266 w 315"/>
                <a:gd name="T91" fmla="*/ 172 h 235"/>
                <a:gd name="T92" fmla="*/ 294 w 315"/>
                <a:gd name="T93" fmla="*/ 156 h 235"/>
                <a:gd name="T94" fmla="*/ 154 w 315"/>
                <a:gd name="T95" fmla="*/ 53 h 235"/>
                <a:gd name="T96" fmla="*/ 152 w 315"/>
                <a:gd name="T97" fmla="*/ 8 h 235"/>
                <a:gd name="T98" fmla="*/ 156 w 315"/>
                <a:gd name="T99" fmla="*/ 8 h 235"/>
                <a:gd name="T100" fmla="*/ 194 w 315"/>
                <a:gd name="T101" fmla="*/ 8 h 235"/>
                <a:gd name="T102" fmla="*/ 175 w 315"/>
                <a:gd name="T103" fmla="*/ 29 h 235"/>
                <a:gd name="T104" fmla="*/ 156 w 315"/>
                <a:gd name="T105" fmla="*/ 53 h 235"/>
                <a:gd name="T106" fmla="*/ 154 w 315"/>
                <a:gd name="T107" fmla="*/ 53 h 235"/>
                <a:gd name="T108" fmla="*/ 237 w 315"/>
                <a:gd name="T109" fmla="*/ 134 h 235"/>
                <a:gd name="T110" fmla="*/ 78 w 315"/>
                <a:gd name="T111" fmla="*/ 134 h 235"/>
                <a:gd name="T112" fmla="*/ 154 w 315"/>
                <a:gd name="T113" fmla="*/ 5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5" h="235">
                  <a:moveTo>
                    <a:pt x="306" y="210"/>
                  </a:moveTo>
                  <a:cubicBezTo>
                    <a:pt x="306" y="210"/>
                    <a:pt x="306" y="210"/>
                    <a:pt x="306" y="210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297" y="95"/>
                    <a:pt x="297" y="95"/>
                    <a:pt x="297" y="95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43" y="115"/>
                    <a:pt x="243" y="115"/>
                    <a:pt x="243" y="115"/>
                  </a:cubicBezTo>
                  <a:cubicBezTo>
                    <a:pt x="243" y="146"/>
                    <a:pt x="243" y="146"/>
                    <a:pt x="243" y="146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9"/>
                    <a:pt x="226" y="139"/>
                    <a:pt x="226" y="139"/>
                  </a:cubicBezTo>
                  <a:cubicBezTo>
                    <a:pt x="221" y="139"/>
                    <a:pt x="221" y="139"/>
                    <a:pt x="221" y="139"/>
                  </a:cubicBezTo>
                  <a:cubicBezTo>
                    <a:pt x="221" y="210"/>
                    <a:pt x="221" y="210"/>
                    <a:pt x="221" y="210"/>
                  </a:cubicBezTo>
                  <a:cubicBezTo>
                    <a:pt x="215" y="210"/>
                    <a:pt x="215" y="210"/>
                    <a:pt x="215" y="210"/>
                  </a:cubicBezTo>
                  <a:cubicBezTo>
                    <a:pt x="215" y="133"/>
                    <a:pt x="215" y="133"/>
                    <a:pt x="215" y="133"/>
                  </a:cubicBezTo>
                  <a:cubicBezTo>
                    <a:pt x="220" y="133"/>
                    <a:pt x="220" y="133"/>
                    <a:pt x="220" y="133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4" y="210"/>
                    <a:pt x="4" y="210"/>
                    <a:pt x="4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15" y="235"/>
                    <a:pt x="315" y="235"/>
                    <a:pt x="315" y="235"/>
                  </a:cubicBezTo>
                  <a:cubicBezTo>
                    <a:pt x="315" y="210"/>
                    <a:pt x="315" y="210"/>
                    <a:pt x="315" y="210"/>
                  </a:cubicBezTo>
                  <a:lnTo>
                    <a:pt x="306" y="210"/>
                  </a:lnTo>
                  <a:close/>
                  <a:moveTo>
                    <a:pt x="42" y="198"/>
                  </a:moveTo>
                  <a:cubicBezTo>
                    <a:pt x="14" y="198"/>
                    <a:pt x="14" y="198"/>
                    <a:pt x="14" y="198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42" y="182"/>
                    <a:pt x="42" y="182"/>
                    <a:pt x="42" y="182"/>
                  </a:cubicBezTo>
                  <a:lnTo>
                    <a:pt x="42" y="198"/>
                  </a:lnTo>
                  <a:close/>
                  <a:moveTo>
                    <a:pt x="42" y="173"/>
                  </a:moveTo>
                  <a:cubicBezTo>
                    <a:pt x="14" y="173"/>
                    <a:pt x="14" y="173"/>
                    <a:pt x="14" y="173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42" y="173"/>
                  </a:lnTo>
                  <a:close/>
                  <a:moveTo>
                    <a:pt x="53" y="198"/>
                  </a:moveTo>
                  <a:cubicBezTo>
                    <a:pt x="53" y="182"/>
                    <a:pt x="53" y="182"/>
                    <a:pt x="53" y="182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98"/>
                    <a:pt x="81" y="198"/>
                    <a:pt x="81" y="198"/>
                  </a:cubicBezTo>
                  <a:lnTo>
                    <a:pt x="53" y="198"/>
                  </a:lnTo>
                  <a:close/>
                  <a:moveTo>
                    <a:pt x="53" y="173"/>
                  </a:moveTo>
                  <a:cubicBezTo>
                    <a:pt x="53" y="158"/>
                    <a:pt x="53" y="158"/>
                    <a:pt x="53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73"/>
                    <a:pt x="81" y="173"/>
                    <a:pt x="81" y="173"/>
                  </a:cubicBezTo>
                  <a:lnTo>
                    <a:pt x="53" y="173"/>
                  </a:lnTo>
                  <a:close/>
                  <a:moveTo>
                    <a:pt x="155" y="99"/>
                  </a:moveTo>
                  <a:cubicBezTo>
                    <a:pt x="161" y="99"/>
                    <a:pt x="166" y="104"/>
                    <a:pt x="166" y="110"/>
                  </a:cubicBezTo>
                  <a:cubicBezTo>
                    <a:pt x="166" y="116"/>
                    <a:pt x="161" y="121"/>
                    <a:pt x="155" y="121"/>
                  </a:cubicBezTo>
                  <a:cubicBezTo>
                    <a:pt x="149" y="121"/>
                    <a:pt x="144" y="116"/>
                    <a:pt x="144" y="110"/>
                  </a:cubicBezTo>
                  <a:cubicBezTo>
                    <a:pt x="144" y="104"/>
                    <a:pt x="149" y="99"/>
                    <a:pt x="155" y="99"/>
                  </a:cubicBezTo>
                  <a:close/>
                  <a:moveTo>
                    <a:pt x="200" y="210"/>
                  </a:moveTo>
                  <a:cubicBezTo>
                    <a:pt x="194" y="210"/>
                    <a:pt x="194" y="210"/>
                    <a:pt x="194" y="21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4" y="210"/>
                    <a:pt x="114" y="210"/>
                    <a:pt x="114" y="210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134"/>
                    <a:pt x="108" y="134"/>
                    <a:pt x="10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7" y="133"/>
                    <a:pt x="197" y="133"/>
                    <a:pt x="197" y="133"/>
                  </a:cubicBezTo>
                  <a:cubicBezTo>
                    <a:pt x="200" y="133"/>
                    <a:pt x="200" y="133"/>
                    <a:pt x="200" y="133"/>
                  </a:cubicBezTo>
                  <a:lnTo>
                    <a:pt x="200" y="210"/>
                  </a:lnTo>
                  <a:close/>
                  <a:moveTo>
                    <a:pt x="254" y="196"/>
                  </a:moveTo>
                  <a:cubicBezTo>
                    <a:pt x="226" y="196"/>
                    <a:pt x="226" y="196"/>
                    <a:pt x="226" y="196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54" y="181"/>
                    <a:pt x="254" y="181"/>
                    <a:pt x="254" y="181"/>
                  </a:cubicBezTo>
                  <a:lnTo>
                    <a:pt x="254" y="196"/>
                  </a:lnTo>
                  <a:close/>
                  <a:moveTo>
                    <a:pt x="254" y="172"/>
                  </a:moveTo>
                  <a:cubicBezTo>
                    <a:pt x="226" y="172"/>
                    <a:pt x="226" y="172"/>
                    <a:pt x="226" y="172"/>
                  </a:cubicBezTo>
                  <a:cubicBezTo>
                    <a:pt x="226" y="156"/>
                    <a:pt x="226" y="156"/>
                    <a:pt x="226" y="156"/>
                  </a:cubicBezTo>
                  <a:cubicBezTo>
                    <a:pt x="254" y="156"/>
                    <a:pt x="254" y="156"/>
                    <a:pt x="254" y="156"/>
                  </a:cubicBezTo>
                  <a:lnTo>
                    <a:pt x="254" y="172"/>
                  </a:lnTo>
                  <a:close/>
                  <a:moveTo>
                    <a:pt x="294" y="196"/>
                  </a:moveTo>
                  <a:cubicBezTo>
                    <a:pt x="266" y="196"/>
                    <a:pt x="266" y="196"/>
                    <a:pt x="266" y="196"/>
                  </a:cubicBezTo>
                  <a:cubicBezTo>
                    <a:pt x="266" y="181"/>
                    <a:pt x="266" y="181"/>
                    <a:pt x="266" y="181"/>
                  </a:cubicBezTo>
                  <a:cubicBezTo>
                    <a:pt x="294" y="181"/>
                    <a:pt x="294" y="181"/>
                    <a:pt x="294" y="181"/>
                  </a:cubicBezTo>
                  <a:lnTo>
                    <a:pt x="294" y="196"/>
                  </a:lnTo>
                  <a:close/>
                  <a:moveTo>
                    <a:pt x="294" y="172"/>
                  </a:moveTo>
                  <a:cubicBezTo>
                    <a:pt x="266" y="172"/>
                    <a:pt x="266" y="172"/>
                    <a:pt x="266" y="172"/>
                  </a:cubicBezTo>
                  <a:cubicBezTo>
                    <a:pt x="266" y="156"/>
                    <a:pt x="266" y="156"/>
                    <a:pt x="266" y="156"/>
                  </a:cubicBezTo>
                  <a:cubicBezTo>
                    <a:pt x="294" y="156"/>
                    <a:pt x="294" y="156"/>
                    <a:pt x="294" y="156"/>
                  </a:cubicBezTo>
                  <a:lnTo>
                    <a:pt x="294" y="172"/>
                  </a:lnTo>
                  <a:close/>
                  <a:moveTo>
                    <a:pt x="154" y="53"/>
                  </a:moveTo>
                  <a:cubicBezTo>
                    <a:pt x="152" y="53"/>
                    <a:pt x="152" y="53"/>
                    <a:pt x="152" y="53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0" y="10"/>
                    <a:pt x="169" y="13"/>
                    <a:pt x="175" y="8"/>
                  </a:cubicBezTo>
                  <a:cubicBezTo>
                    <a:pt x="182" y="0"/>
                    <a:pt x="194" y="8"/>
                    <a:pt x="194" y="8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4" y="29"/>
                    <a:pt x="184" y="21"/>
                    <a:pt x="175" y="29"/>
                  </a:cubicBezTo>
                  <a:cubicBezTo>
                    <a:pt x="168" y="35"/>
                    <a:pt x="159" y="32"/>
                    <a:pt x="156" y="30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237" y="116"/>
                    <a:pt x="237" y="116"/>
                    <a:pt x="237" y="116"/>
                  </a:cubicBezTo>
                  <a:cubicBezTo>
                    <a:pt x="237" y="134"/>
                    <a:pt x="237" y="134"/>
                    <a:pt x="237" y="134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16"/>
                    <a:pt x="78" y="116"/>
                    <a:pt x="78" y="116"/>
                  </a:cubicBezTo>
                  <a:lnTo>
                    <a:pt x="154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1417638" y="5470525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14" name="Group 83"/>
          <p:cNvGrpSpPr/>
          <p:nvPr/>
        </p:nvGrpSpPr>
        <p:grpSpPr>
          <a:xfrm>
            <a:off x="2616303" y="5465180"/>
            <a:ext cx="429624" cy="429624"/>
            <a:chOff x="1787872" y="3796481"/>
            <a:chExt cx="296916" cy="296916"/>
          </a:xfrm>
          <a:solidFill>
            <a:srgbClr val="D8DB3F"/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7" name="Group 84"/>
          <p:cNvGrpSpPr/>
          <p:nvPr/>
        </p:nvGrpSpPr>
        <p:grpSpPr>
          <a:xfrm>
            <a:off x="3854561" y="5477198"/>
            <a:ext cx="429624" cy="405589"/>
            <a:chOff x="2578955" y="3804786"/>
            <a:chExt cx="296915" cy="280306"/>
          </a:xfrm>
          <a:solidFill>
            <a:srgbClr val="D8DB3F"/>
          </a:solidFill>
        </p:grpSpPr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27" name="Freeform 23"/>
          <p:cNvSpPr>
            <a:spLocks noEditPoints="1"/>
          </p:cNvSpPr>
          <p:nvPr/>
        </p:nvSpPr>
        <p:spPr bwMode="auto">
          <a:xfrm>
            <a:off x="5010150" y="5453063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8" name="Freeform 24"/>
          <p:cNvSpPr>
            <a:spLocks noEditPoints="1"/>
          </p:cNvSpPr>
          <p:nvPr/>
        </p:nvSpPr>
        <p:spPr bwMode="auto">
          <a:xfrm>
            <a:off x="6330950" y="5527675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9" name="Freeform 30"/>
          <p:cNvSpPr/>
          <p:nvPr/>
        </p:nvSpPr>
        <p:spPr bwMode="auto">
          <a:xfrm>
            <a:off x="1427163" y="4492625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0" name="Freeform 31"/>
          <p:cNvSpPr/>
          <p:nvPr/>
        </p:nvSpPr>
        <p:spPr bwMode="auto">
          <a:xfrm>
            <a:off x="3878263" y="4451350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5010150" y="4459288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2" name="Group 82"/>
          <p:cNvGrpSpPr/>
          <p:nvPr/>
        </p:nvGrpSpPr>
        <p:grpSpPr>
          <a:xfrm>
            <a:off x="6292020" y="4458465"/>
            <a:ext cx="507739" cy="474691"/>
            <a:chOff x="4067683" y="3042772"/>
            <a:chExt cx="350901" cy="328061"/>
          </a:xfrm>
          <a:solidFill>
            <a:srgbClr val="D8DB3F"/>
          </a:solidFill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6" name="Group 79"/>
          <p:cNvGrpSpPr/>
          <p:nvPr/>
        </p:nvGrpSpPr>
        <p:grpSpPr>
          <a:xfrm>
            <a:off x="1441893" y="3438972"/>
            <a:ext cx="369536" cy="492715"/>
            <a:chOff x="1092301" y="2278682"/>
            <a:chExt cx="255389" cy="340519"/>
          </a:xfrm>
          <a:solidFill>
            <a:srgbClr val="D8DB3F"/>
          </a:solidFill>
        </p:grpSpPr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8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9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0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45" name="Group 80"/>
          <p:cNvGrpSpPr/>
          <p:nvPr/>
        </p:nvGrpSpPr>
        <p:grpSpPr>
          <a:xfrm>
            <a:off x="3836536" y="3517202"/>
            <a:ext cx="465675" cy="333485"/>
            <a:chOff x="2566497" y="2332666"/>
            <a:chExt cx="321832" cy="230473"/>
          </a:xfrm>
          <a:solidFill>
            <a:srgbClr val="D8DB3F"/>
          </a:solidFill>
        </p:grpSpPr>
        <p:sp>
          <p:nvSpPr>
            <p:cNvPr id="46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7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8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6345238" y="3408363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073650" y="3454400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51" name="Freeform 59"/>
          <p:cNvSpPr>
            <a:spLocks noEditPoints="1"/>
          </p:cNvSpPr>
          <p:nvPr/>
        </p:nvSpPr>
        <p:spPr bwMode="auto">
          <a:xfrm>
            <a:off x="1411288" y="2466975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52" name="Freeform 60"/>
          <p:cNvSpPr>
            <a:spLocks noEditPoints="1"/>
          </p:cNvSpPr>
          <p:nvPr/>
        </p:nvSpPr>
        <p:spPr bwMode="auto">
          <a:xfrm>
            <a:off x="3857625" y="2470150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53" name="Group 78"/>
          <p:cNvGrpSpPr/>
          <p:nvPr/>
        </p:nvGrpSpPr>
        <p:grpSpPr>
          <a:xfrm>
            <a:off x="5183979" y="2448811"/>
            <a:ext cx="198288" cy="468685"/>
            <a:chOff x="3405334" y="1535355"/>
            <a:chExt cx="137038" cy="323909"/>
          </a:xfrm>
          <a:solidFill>
            <a:srgbClr val="D8DB3F"/>
          </a:solidFill>
        </p:grpSpPr>
        <p:sp>
          <p:nvSpPr>
            <p:cNvPr id="54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5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56" name="Freeform 63"/>
          <p:cNvSpPr>
            <a:spLocks noEditPoints="1"/>
          </p:cNvSpPr>
          <p:nvPr/>
        </p:nvSpPr>
        <p:spPr bwMode="auto">
          <a:xfrm>
            <a:off x="6303963" y="2476500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57" name="Freeform 69"/>
          <p:cNvSpPr>
            <a:spLocks noEditPoints="1"/>
          </p:cNvSpPr>
          <p:nvPr/>
        </p:nvSpPr>
        <p:spPr bwMode="auto">
          <a:xfrm>
            <a:off x="1471613" y="1470025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58" name="Freeform 70"/>
          <p:cNvSpPr>
            <a:spLocks noEditPoints="1"/>
          </p:cNvSpPr>
          <p:nvPr/>
        </p:nvSpPr>
        <p:spPr bwMode="auto">
          <a:xfrm>
            <a:off x="2603500" y="1470025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59" name="Group 74"/>
          <p:cNvGrpSpPr/>
          <p:nvPr/>
        </p:nvGrpSpPr>
        <p:grpSpPr>
          <a:xfrm>
            <a:off x="5157057" y="1472262"/>
            <a:ext cx="249363" cy="450653"/>
            <a:chOff x="3386647" y="802411"/>
            <a:chExt cx="172336" cy="311450"/>
          </a:xfrm>
          <a:solidFill>
            <a:srgbClr val="D8DB3F"/>
          </a:solidFill>
        </p:grpSpPr>
        <p:sp>
          <p:nvSpPr>
            <p:cNvPr id="60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1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2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5" name="Group 75"/>
          <p:cNvGrpSpPr/>
          <p:nvPr/>
        </p:nvGrpSpPr>
        <p:grpSpPr>
          <a:xfrm>
            <a:off x="6309928" y="1466252"/>
            <a:ext cx="474691" cy="462672"/>
            <a:chOff x="4080141" y="798258"/>
            <a:chExt cx="328062" cy="319755"/>
          </a:xfrm>
          <a:solidFill>
            <a:srgbClr val="D8DB3F"/>
          </a:solidFill>
        </p:grpSpPr>
        <p:sp>
          <p:nvSpPr>
            <p:cNvPr id="66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7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8" name="Group 73"/>
          <p:cNvGrpSpPr/>
          <p:nvPr/>
        </p:nvGrpSpPr>
        <p:grpSpPr>
          <a:xfrm>
            <a:off x="3812500" y="1469375"/>
            <a:ext cx="513747" cy="453656"/>
            <a:chOff x="2549886" y="800334"/>
            <a:chExt cx="355053" cy="313526"/>
          </a:xfrm>
          <a:solidFill>
            <a:srgbClr val="D8DB3F"/>
          </a:solidFill>
        </p:grpSpPr>
        <p:sp>
          <p:nvSpPr>
            <p:cNvPr id="69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1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72" name="Group 81"/>
          <p:cNvGrpSpPr/>
          <p:nvPr/>
        </p:nvGrpSpPr>
        <p:grpSpPr>
          <a:xfrm>
            <a:off x="7503651" y="3472136"/>
            <a:ext cx="465677" cy="423619"/>
            <a:chOff x="4821392" y="2301522"/>
            <a:chExt cx="321831" cy="292764"/>
          </a:xfrm>
          <a:solidFill>
            <a:srgbClr val="D8DB3F"/>
          </a:solidFill>
        </p:grpSpPr>
        <p:sp>
          <p:nvSpPr>
            <p:cNvPr id="73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4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95"/>
          <p:cNvSpPr>
            <a:spLocks noEditPoints="1"/>
          </p:cNvSpPr>
          <p:nvPr/>
        </p:nvSpPr>
        <p:spPr bwMode="auto">
          <a:xfrm>
            <a:off x="2555875" y="2489200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8722321" y="2476325"/>
            <a:ext cx="525763" cy="402584"/>
            <a:chOff x="5552261" y="1554043"/>
            <a:chExt cx="363359" cy="278229"/>
          </a:xfrm>
          <a:solidFill>
            <a:srgbClr val="D8DB3F"/>
          </a:solidFill>
        </p:grpSpPr>
        <p:sp>
          <p:nvSpPr>
            <p:cNvPr id="79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0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1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2" name="Freeform 99"/>
          <p:cNvSpPr>
            <a:spLocks noEditPoints="1"/>
          </p:cNvSpPr>
          <p:nvPr/>
        </p:nvSpPr>
        <p:spPr bwMode="auto">
          <a:xfrm>
            <a:off x="7591425" y="2451100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3" name="Freeform 100"/>
          <p:cNvSpPr/>
          <p:nvPr/>
        </p:nvSpPr>
        <p:spPr bwMode="auto">
          <a:xfrm>
            <a:off x="7524750" y="4441825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4" name="Group 76"/>
          <p:cNvGrpSpPr/>
          <p:nvPr/>
        </p:nvGrpSpPr>
        <p:grpSpPr>
          <a:xfrm>
            <a:off x="8695280" y="1487989"/>
            <a:ext cx="579843" cy="402587"/>
            <a:chOff x="5533573" y="812792"/>
            <a:chExt cx="400733" cy="278229"/>
          </a:xfrm>
          <a:solidFill>
            <a:srgbClr val="D8DB3F"/>
          </a:solidFill>
        </p:grpSpPr>
        <p:sp>
          <p:nvSpPr>
            <p:cNvPr id="85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6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7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8" name="Freeform 104"/>
          <p:cNvSpPr>
            <a:spLocks noEditPoints="1"/>
          </p:cNvSpPr>
          <p:nvPr/>
        </p:nvSpPr>
        <p:spPr bwMode="auto">
          <a:xfrm>
            <a:off x="8751888" y="347980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9" name="Freeform 105"/>
          <p:cNvSpPr/>
          <p:nvPr/>
        </p:nvSpPr>
        <p:spPr bwMode="auto">
          <a:xfrm>
            <a:off x="7539038" y="5483225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0" name="Freeform 106"/>
          <p:cNvSpPr>
            <a:spLocks noEditPoints="1"/>
          </p:cNvSpPr>
          <p:nvPr/>
        </p:nvSpPr>
        <p:spPr bwMode="auto">
          <a:xfrm>
            <a:off x="2576513" y="4503738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1" name="Freeform 107"/>
          <p:cNvSpPr>
            <a:spLocks noEditPoints="1"/>
          </p:cNvSpPr>
          <p:nvPr/>
        </p:nvSpPr>
        <p:spPr bwMode="auto">
          <a:xfrm>
            <a:off x="8728075" y="4459288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92" name="Group 85"/>
          <p:cNvGrpSpPr/>
          <p:nvPr/>
        </p:nvGrpSpPr>
        <p:grpSpPr>
          <a:xfrm>
            <a:off x="8755486" y="5375167"/>
            <a:ext cx="456661" cy="606883"/>
            <a:chOff x="5575100" y="3734191"/>
            <a:chExt cx="315602" cy="419419"/>
          </a:xfrm>
          <a:solidFill>
            <a:srgbClr val="D8DB3F"/>
          </a:solidFill>
        </p:grpSpPr>
        <p:sp>
          <p:nvSpPr>
            <p:cNvPr id="93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4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95" name="Freeform 110"/>
          <p:cNvSpPr>
            <a:spLocks noEditPoints="1"/>
          </p:cNvSpPr>
          <p:nvPr/>
        </p:nvSpPr>
        <p:spPr bwMode="auto">
          <a:xfrm>
            <a:off x="7481888" y="144780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6" name="Freeform 111"/>
          <p:cNvSpPr>
            <a:spLocks noEditPoints="1"/>
          </p:cNvSpPr>
          <p:nvPr/>
        </p:nvSpPr>
        <p:spPr bwMode="auto">
          <a:xfrm>
            <a:off x="2622550" y="3471863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D8DB3F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97" name="Group 115"/>
          <p:cNvGrpSpPr/>
          <p:nvPr/>
        </p:nvGrpSpPr>
        <p:grpSpPr>
          <a:xfrm>
            <a:off x="9973111" y="2381231"/>
            <a:ext cx="646533" cy="541333"/>
            <a:chOff x="2951142" y="2589225"/>
            <a:chExt cx="468313" cy="392113"/>
          </a:xfrm>
          <a:solidFill>
            <a:srgbClr val="D8DB3F"/>
          </a:solidFill>
        </p:grpSpPr>
        <p:sp>
          <p:nvSpPr>
            <p:cNvPr id="98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9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1" name="Group 119"/>
          <p:cNvGrpSpPr/>
          <p:nvPr/>
        </p:nvGrpSpPr>
        <p:grpSpPr>
          <a:xfrm>
            <a:off x="10055853" y="3425123"/>
            <a:ext cx="525995" cy="504077"/>
            <a:chOff x="1168380" y="3486162"/>
            <a:chExt cx="381000" cy="365126"/>
          </a:xfrm>
          <a:solidFill>
            <a:srgbClr val="D8DB3F"/>
          </a:solidFill>
        </p:grpSpPr>
        <p:sp>
          <p:nvSpPr>
            <p:cNvPr id="102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5" name="Group 123"/>
          <p:cNvGrpSpPr/>
          <p:nvPr/>
        </p:nvGrpSpPr>
        <p:grpSpPr>
          <a:xfrm>
            <a:off x="9978115" y="1588527"/>
            <a:ext cx="694744" cy="245461"/>
            <a:chOff x="1441430" y="4357700"/>
            <a:chExt cx="503238" cy="177800"/>
          </a:xfrm>
          <a:solidFill>
            <a:srgbClr val="D8DB3F"/>
          </a:solidFill>
        </p:grpSpPr>
        <p:sp>
          <p:nvSpPr>
            <p:cNvPr id="106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8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9" name="Group 127"/>
          <p:cNvGrpSpPr/>
          <p:nvPr/>
        </p:nvGrpSpPr>
        <p:grpSpPr>
          <a:xfrm>
            <a:off x="9974247" y="4465603"/>
            <a:ext cx="657499" cy="433947"/>
            <a:chOff x="2141517" y="2373325"/>
            <a:chExt cx="476251" cy="314325"/>
          </a:xfrm>
          <a:solidFill>
            <a:srgbClr val="D8DB3F"/>
          </a:solidFill>
        </p:grpSpPr>
        <p:sp>
          <p:nvSpPr>
            <p:cNvPr id="110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4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5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6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7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8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19" name="Group 137"/>
          <p:cNvGrpSpPr/>
          <p:nvPr/>
        </p:nvGrpSpPr>
        <p:grpSpPr>
          <a:xfrm>
            <a:off x="6123051" y="4427023"/>
            <a:ext cx="289296" cy="624619"/>
            <a:chOff x="3328967" y="3373450"/>
            <a:chExt cx="209550" cy="452438"/>
          </a:xfrm>
          <a:solidFill>
            <a:srgbClr val="D8DB3F"/>
          </a:solidFill>
        </p:grpSpPr>
        <p:sp>
          <p:nvSpPr>
            <p:cNvPr id="120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25" name="Freeform 143"/>
          <p:cNvSpPr>
            <a:spLocks noEditPoints="1"/>
          </p:cNvSpPr>
          <p:nvPr/>
        </p:nvSpPr>
        <p:spPr bwMode="auto">
          <a:xfrm>
            <a:off x="10109200" y="5384800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579563"/>
            <a:ext cx="11394642" cy="4308475"/>
            <a:chOff x="422275" y="1579563"/>
            <a:chExt cx="11394642" cy="4308475"/>
          </a:xfrm>
          <a:solidFill>
            <a:srgbClr val="D8DB3F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6879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974101" y="3644065"/>
            <a:ext cx="3035541" cy="1913328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790624" y="3878837"/>
            <a:ext cx="3054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25" name="TextBox 76"/>
          <p:cNvSpPr txBox="1"/>
          <p:nvPr/>
        </p:nvSpPr>
        <p:spPr>
          <a:xfrm>
            <a:off x="790624" y="3382455"/>
            <a:ext cx="3994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28" name="TextBox 76"/>
          <p:cNvSpPr txBox="1"/>
          <p:nvPr/>
        </p:nvSpPr>
        <p:spPr>
          <a:xfrm>
            <a:off x="790624" y="2120209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第一课</a:t>
            </a:r>
          </a:p>
        </p:txBody>
      </p:sp>
      <p:sp>
        <p:nvSpPr>
          <p:cNvPr id="129" name="文本框 21"/>
          <p:cNvSpPr txBox="1"/>
          <p:nvPr/>
        </p:nvSpPr>
        <p:spPr>
          <a:xfrm>
            <a:off x="790624" y="5767289"/>
            <a:ext cx="6547857" cy="55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1200" dirty="0" err="1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dataa</a:t>
            </a:r>
            <a:endParaRPr lang="zh-CN" altLang="en-US" sz="1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198615" y="3442052"/>
            <a:ext cx="2913063" cy="2700338"/>
          </a:xfrm>
          <a:custGeom>
            <a:avLst/>
            <a:gdLst>
              <a:gd name="T0" fmla="*/ 307 w 367"/>
              <a:gd name="T1" fmla="*/ 190 h 340"/>
              <a:gd name="T2" fmla="*/ 105 w 367"/>
              <a:gd name="T3" fmla="*/ 7 h 340"/>
              <a:gd name="T4" fmla="*/ 15 w 367"/>
              <a:gd name="T5" fmla="*/ 308 h 340"/>
              <a:gd name="T6" fmla="*/ 67 w 367"/>
              <a:gd name="T7" fmla="*/ 196 h 340"/>
              <a:gd name="T8" fmla="*/ 119 w 367"/>
              <a:gd name="T9" fmla="*/ 183 h 340"/>
              <a:gd name="T10" fmla="*/ 293 w 367"/>
              <a:gd name="T11" fmla="*/ 195 h 340"/>
              <a:gd name="T12" fmla="*/ 278 w 367"/>
              <a:gd name="T13" fmla="*/ 203 h 340"/>
              <a:gd name="T14" fmla="*/ 167 w 367"/>
              <a:gd name="T15" fmla="*/ 289 h 340"/>
              <a:gd name="T16" fmla="*/ 227 w 367"/>
              <a:gd name="T17" fmla="*/ 195 h 340"/>
              <a:gd name="T18" fmla="*/ 113 w 367"/>
              <a:gd name="T19" fmla="*/ 316 h 340"/>
              <a:gd name="T20" fmla="*/ 174 w 367"/>
              <a:gd name="T21" fmla="*/ 239 h 340"/>
              <a:gd name="T22" fmla="*/ 82 w 367"/>
              <a:gd name="T23" fmla="*/ 283 h 340"/>
              <a:gd name="T24" fmla="*/ 155 w 367"/>
              <a:gd name="T25" fmla="*/ 217 h 340"/>
              <a:gd name="T26" fmla="*/ 116 w 367"/>
              <a:gd name="T27" fmla="*/ 273 h 340"/>
              <a:gd name="T28" fmla="*/ 35 w 367"/>
              <a:gd name="T29" fmla="*/ 305 h 340"/>
              <a:gd name="T30" fmla="*/ 134 w 367"/>
              <a:gd name="T31" fmla="*/ 207 h 340"/>
              <a:gd name="T32" fmla="*/ 139 w 367"/>
              <a:gd name="T33" fmla="*/ 201 h 340"/>
              <a:gd name="T34" fmla="*/ 18 w 367"/>
              <a:gd name="T35" fmla="*/ 279 h 340"/>
              <a:gd name="T36" fmla="*/ 105 w 367"/>
              <a:gd name="T37" fmla="*/ 194 h 340"/>
              <a:gd name="T38" fmla="*/ 24 w 367"/>
              <a:gd name="T39" fmla="*/ 260 h 340"/>
              <a:gd name="T40" fmla="*/ 19 w 367"/>
              <a:gd name="T41" fmla="*/ 297 h 340"/>
              <a:gd name="T42" fmla="*/ 118 w 367"/>
              <a:gd name="T43" fmla="*/ 223 h 340"/>
              <a:gd name="T44" fmla="*/ 150 w 367"/>
              <a:gd name="T45" fmla="*/ 219 h 340"/>
              <a:gd name="T46" fmla="*/ 30 w 367"/>
              <a:gd name="T47" fmla="*/ 311 h 340"/>
              <a:gd name="T48" fmla="*/ 118 w 367"/>
              <a:gd name="T49" fmla="*/ 268 h 340"/>
              <a:gd name="T50" fmla="*/ 176 w 367"/>
              <a:gd name="T51" fmla="*/ 233 h 340"/>
              <a:gd name="T52" fmla="*/ 150 w 367"/>
              <a:gd name="T53" fmla="*/ 266 h 340"/>
              <a:gd name="T54" fmla="*/ 107 w 367"/>
              <a:gd name="T55" fmla="*/ 320 h 340"/>
              <a:gd name="T56" fmla="*/ 135 w 367"/>
              <a:gd name="T57" fmla="*/ 275 h 340"/>
              <a:gd name="T58" fmla="*/ 228 w 367"/>
              <a:gd name="T59" fmla="*/ 210 h 340"/>
              <a:gd name="T60" fmla="*/ 136 w 367"/>
              <a:gd name="T61" fmla="*/ 319 h 340"/>
              <a:gd name="T62" fmla="*/ 263 w 367"/>
              <a:gd name="T63" fmla="*/ 203 h 340"/>
              <a:gd name="T64" fmla="*/ 171 w 367"/>
              <a:gd name="T65" fmla="*/ 311 h 340"/>
              <a:gd name="T66" fmla="*/ 178 w 367"/>
              <a:gd name="T67" fmla="*/ 320 h 340"/>
              <a:gd name="T68" fmla="*/ 297 w 367"/>
              <a:gd name="T69" fmla="*/ 216 h 340"/>
              <a:gd name="T70" fmla="*/ 181 w 367"/>
              <a:gd name="T71" fmla="*/ 321 h 340"/>
              <a:gd name="T72" fmla="*/ 224 w 367"/>
              <a:gd name="T73" fmla="*/ 320 h 340"/>
              <a:gd name="T74" fmla="*/ 251 w 367"/>
              <a:gd name="T75" fmla="*/ 314 h 340"/>
              <a:gd name="T76" fmla="*/ 297 w 367"/>
              <a:gd name="T77" fmla="*/ 234 h 340"/>
              <a:gd name="T78" fmla="*/ 314 w 367"/>
              <a:gd name="T79" fmla="*/ 256 h 340"/>
              <a:gd name="T80" fmla="*/ 328 w 367"/>
              <a:gd name="T81" fmla="*/ 262 h 340"/>
              <a:gd name="T82" fmla="*/ 275 w 367"/>
              <a:gd name="T83" fmla="*/ 326 h 340"/>
              <a:gd name="T84" fmla="*/ 299 w 367"/>
              <a:gd name="T85" fmla="*/ 325 h 340"/>
              <a:gd name="T86" fmla="*/ 335 w 367"/>
              <a:gd name="T87" fmla="*/ 296 h 340"/>
              <a:gd name="T88" fmla="*/ 327 w 367"/>
              <a:gd name="T89" fmla="*/ 279 h 340"/>
              <a:gd name="T90" fmla="*/ 345 w 367"/>
              <a:gd name="T91" fmla="*/ 285 h 340"/>
              <a:gd name="T92" fmla="*/ 329 w 367"/>
              <a:gd name="T93" fmla="*/ 318 h 340"/>
              <a:gd name="T94" fmla="*/ 348 w 367"/>
              <a:gd name="T95" fmla="*/ 297 h 340"/>
              <a:gd name="T96" fmla="*/ 342 w 367"/>
              <a:gd name="T97" fmla="*/ 296 h 340"/>
              <a:gd name="T98" fmla="*/ 320 w 367"/>
              <a:gd name="T99" fmla="*/ 301 h 340"/>
              <a:gd name="T100" fmla="*/ 305 w 367"/>
              <a:gd name="T101" fmla="*/ 298 h 340"/>
              <a:gd name="T102" fmla="*/ 335 w 367"/>
              <a:gd name="T103" fmla="*/ 238 h 340"/>
              <a:gd name="T104" fmla="*/ 354 w 367"/>
              <a:gd name="T105" fmla="*/ 279 h 340"/>
              <a:gd name="T106" fmla="*/ 316 w 367"/>
              <a:gd name="T107" fmla="*/ 219 h 340"/>
              <a:gd name="T108" fmla="*/ 214 w 367"/>
              <a:gd name="T109" fmla="*/ 289 h 340"/>
              <a:gd name="T110" fmla="*/ 119 w 367"/>
              <a:gd name="T111" fmla="*/ 124 h 340"/>
              <a:gd name="T112" fmla="*/ 280 w 367"/>
              <a:gd name="T113" fmla="*/ 191 h 340"/>
              <a:gd name="T114" fmla="*/ 47 w 367"/>
              <a:gd name="T115" fmla="*/ 224 h 340"/>
              <a:gd name="T116" fmla="*/ 52 w 367"/>
              <a:gd name="T117" fmla="*/ 22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7" h="340">
                <a:moveTo>
                  <a:pt x="81" y="330"/>
                </a:moveTo>
                <a:cubicBezTo>
                  <a:pt x="95" y="330"/>
                  <a:pt x="110" y="329"/>
                  <a:pt x="124" y="328"/>
                </a:cubicBezTo>
                <a:cubicBezTo>
                  <a:pt x="148" y="327"/>
                  <a:pt x="172" y="329"/>
                  <a:pt x="195" y="330"/>
                </a:cubicBezTo>
                <a:cubicBezTo>
                  <a:pt x="234" y="333"/>
                  <a:pt x="274" y="340"/>
                  <a:pt x="312" y="332"/>
                </a:cubicBezTo>
                <a:cubicBezTo>
                  <a:pt x="341" y="326"/>
                  <a:pt x="367" y="305"/>
                  <a:pt x="363" y="273"/>
                </a:cubicBezTo>
                <a:cubicBezTo>
                  <a:pt x="357" y="240"/>
                  <a:pt x="331" y="213"/>
                  <a:pt x="307" y="190"/>
                </a:cubicBezTo>
                <a:cubicBezTo>
                  <a:pt x="281" y="165"/>
                  <a:pt x="251" y="144"/>
                  <a:pt x="226" y="118"/>
                </a:cubicBezTo>
                <a:cubicBezTo>
                  <a:pt x="211" y="103"/>
                  <a:pt x="200" y="85"/>
                  <a:pt x="199" y="63"/>
                </a:cubicBezTo>
                <a:cubicBezTo>
                  <a:pt x="199" y="45"/>
                  <a:pt x="208" y="27"/>
                  <a:pt x="218" y="11"/>
                </a:cubicBezTo>
                <a:cubicBezTo>
                  <a:pt x="220" y="9"/>
                  <a:pt x="218" y="6"/>
                  <a:pt x="216" y="5"/>
                </a:cubicBezTo>
                <a:cubicBezTo>
                  <a:pt x="216" y="4"/>
                  <a:pt x="214" y="3"/>
                  <a:pt x="212" y="3"/>
                </a:cubicBezTo>
                <a:cubicBezTo>
                  <a:pt x="176" y="4"/>
                  <a:pt x="140" y="0"/>
                  <a:pt x="105" y="7"/>
                </a:cubicBezTo>
                <a:cubicBezTo>
                  <a:pt x="102" y="7"/>
                  <a:pt x="101" y="11"/>
                  <a:pt x="102" y="13"/>
                </a:cubicBezTo>
                <a:cubicBezTo>
                  <a:pt x="101" y="14"/>
                  <a:pt x="101" y="16"/>
                  <a:pt x="102" y="17"/>
                </a:cubicBezTo>
                <a:cubicBezTo>
                  <a:pt x="113" y="35"/>
                  <a:pt x="122" y="54"/>
                  <a:pt x="124" y="75"/>
                </a:cubicBezTo>
                <a:cubicBezTo>
                  <a:pt x="126" y="101"/>
                  <a:pt x="111" y="122"/>
                  <a:pt x="97" y="141"/>
                </a:cubicBezTo>
                <a:cubicBezTo>
                  <a:pt x="74" y="171"/>
                  <a:pt x="51" y="201"/>
                  <a:pt x="31" y="232"/>
                </a:cubicBezTo>
                <a:cubicBezTo>
                  <a:pt x="16" y="253"/>
                  <a:pt x="0" y="283"/>
                  <a:pt x="15" y="308"/>
                </a:cubicBezTo>
                <a:cubicBezTo>
                  <a:pt x="28" y="328"/>
                  <a:pt x="59" y="330"/>
                  <a:pt x="81" y="330"/>
                </a:cubicBezTo>
                <a:close/>
                <a:moveTo>
                  <a:pt x="67" y="196"/>
                </a:moveTo>
                <a:cubicBezTo>
                  <a:pt x="68" y="195"/>
                  <a:pt x="70" y="194"/>
                  <a:pt x="71" y="193"/>
                </a:cubicBezTo>
                <a:cubicBezTo>
                  <a:pt x="76" y="191"/>
                  <a:pt x="81" y="188"/>
                  <a:pt x="87" y="186"/>
                </a:cubicBezTo>
                <a:cubicBezTo>
                  <a:pt x="77" y="193"/>
                  <a:pt x="67" y="201"/>
                  <a:pt x="58" y="209"/>
                </a:cubicBezTo>
                <a:cubicBezTo>
                  <a:pt x="61" y="205"/>
                  <a:pt x="64" y="200"/>
                  <a:pt x="67" y="196"/>
                </a:cubicBezTo>
                <a:close/>
                <a:moveTo>
                  <a:pt x="94" y="183"/>
                </a:moveTo>
                <a:cubicBezTo>
                  <a:pt x="97" y="182"/>
                  <a:pt x="101" y="181"/>
                  <a:pt x="104" y="181"/>
                </a:cubicBezTo>
                <a:cubicBezTo>
                  <a:pt x="94" y="186"/>
                  <a:pt x="84" y="192"/>
                  <a:pt x="75" y="199"/>
                </a:cubicBezTo>
                <a:cubicBezTo>
                  <a:pt x="81" y="193"/>
                  <a:pt x="87" y="188"/>
                  <a:pt x="94" y="183"/>
                </a:cubicBezTo>
                <a:close/>
                <a:moveTo>
                  <a:pt x="113" y="182"/>
                </a:moveTo>
                <a:cubicBezTo>
                  <a:pt x="115" y="182"/>
                  <a:pt x="117" y="183"/>
                  <a:pt x="119" y="183"/>
                </a:cubicBezTo>
                <a:cubicBezTo>
                  <a:pt x="107" y="190"/>
                  <a:pt x="96" y="198"/>
                  <a:pt x="86" y="206"/>
                </a:cubicBezTo>
                <a:cubicBezTo>
                  <a:pt x="68" y="221"/>
                  <a:pt x="49" y="235"/>
                  <a:pt x="32" y="250"/>
                </a:cubicBezTo>
                <a:cubicBezTo>
                  <a:pt x="33" y="249"/>
                  <a:pt x="33" y="248"/>
                  <a:pt x="34" y="248"/>
                </a:cubicBezTo>
                <a:cubicBezTo>
                  <a:pt x="42" y="238"/>
                  <a:pt x="51" y="230"/>
                  <a:pt x="62" y="223"/>
                </a:cubicBezTo>
                <a:cubicBezTo>
                  <a:pt x="80" y="211"/>
                  <a:pt x="97" y="197"/>
                  <a:pt x="113" y="182"/>
                </a:cubicBezTo>
                <a:close/>
                <a:moveTo>
                  <a:pt x="293" y="195"/>
                </a:moveTo>
                <a:cubicBezTo>
                  <a:pt x="271" y="213"/>
                  <a:pt x="250" y="233"/>
                  <a:pt x="229" y="252"/>
                </a:cubicBezTo>
                <a:cubicBezTo>
                  <a:pt x="217" y="263"/>
                  <a:pt x="206" y="273"/>
                  <a:pt x="194" y="283"/>
                </a:cubicBezTo>
                <a:cubicBezTo>
                  <a:pt x="203" y="275"/>
                  <a:pt x="211" y="266"/>
                  <a:pt x="220" y="258"/>
                </a:cubicBezTo>
                <a:cubicBezTo>
                  <a:pt x="237" y="241"/>
                  <a:pt x="253" y="224"/>
                  <a:pt x="265" y="203"/>
                </a:cubicBezTo>
                <a:cubicBezTo>
                  <a:pt x="266" y="203"/>
                  <a:pt x="267" y="204"/>
                  <a:pt x="268" y="204"/>
                </a:cubicBezTo>
                <a:cubicBezTo>
                  <a:pt x="271" y="204"/>
                  <a:pt x="276" y="204"/>
                  <a:pt x="278" y="203"/>
                </a:cubicBezTo>
                <a:cubicBezTo>
                  <a:pt x="282" y="201"/>
                  <a:pt x="289" y="194"/>
                  <a:pt x="293" y="195"/>
                </a:cubicBezTo>
                <a:close/>
                <a:moveTo>
                  <a:pt x="247" y="195"/>
                </a:moveTo>
                <a:cubicBezTo>
                  <a:pt x="252" y="197"/>
                  <a:pt x="256" y="200"/>
                  <a:pt x="261" y="202"/>
                </a:cubicBezTo>
                <a:cubicBezTo>
                  <a:pt x="252" y="211"/>
                  <a:pt x="243" y="221"/>
                  <a:pt x="233" y="229"/>
                </a:cubicBezTo>
                <a:cubicBezTo>
                  <a:pt x="221" y="239"/>
                  <a:pt x="210" y="250"/>
                  <a:pt x="198" y="260"/>
                </a:cubicBezTo>
                <a:cubicBezTo>
                  <a:pt x="188" y="270"/>
                  <a:pt x="177" y="279"/>
                  <a:pt x="167" y="289"/>
                </a:cubicBezTo>
                <a:cubicBezTo>
                  <a:pt x="168" y="288"/>
                  <a:pt x="169" y="287"/>
                  <a:pt x="169" y="287"/>
                </a:cubicBezTo>
                <a:cubicBezTo>
                  <a:pt x="178" y="276"/>
                  <a:pt x="189" y="267"/>
                  <a:pt x="198" y="256"/>
                </a:cubicBezTo>
                <a:cubicBezTo>
                  <a:pt x="207" y="246"/>
                  <a:pt x="214" y="234"/>
                  <a:pt x="224" y="224"/>
                </a:cubicBezTo>
                <a:cubicBezTo>
                  <a:pt x="232" y="215"/>
                  <a:pt x="241" y="207"/>
                  <a:pt x="246" y="195"/>
                </a:cubicBezTo>
                <a:cubicBezTo>
                  <a:pt x="247" y="195"/>
                  <a:pt x="247" y="195"/>
                  <a:pt x="247" y="195"/>
                </a:cubicBezTo>
                <a:close/>
                <a:moveTo>
                  <a:pt x="227" y="195"/>
                </a:moveTo>
                <a:cubicBezTo>
                  <a:pt x="231" y="193"/>
                  <a:pt x="236" y="193"/>
                  <a:pt x="241" y="194"/>
                </a:cubicBezTo>
                <a:cubicBezTo>
                  <a:pt x="242" y="194"/>
                  <a:pt x="243" y="194"/>
                  <a:pt x="244" y="194"/>
                </a:cubicBezTo>
                <a:cubicBezTo>
                  <a:pt x="223" y="209"/>
                  <a:pt x="205" y="230"/>
                  <a:pt x="186" y="249"/>
                </a:cubicBezTo>
                <a:cubicBezTo>
                  <a:pt x="165" y="269"/>
                  <a:pt x="142" y="287"/>
                  <a:pt x="123" y="308"/>
                </a:cubicBezTo>
                <a:cubicBezTo>
                  <a:pt x="120" y="311"/>
                  <a:pt x="117" y="313"/>
                  <a:pt x="114" y="315"/>
                </a:cubicBezTo>
                <a:cubicBezTo>
                  <a:pt x="113" y="316"/>
                  <a:pt x="113" y="316"/>
                  <a:pt x="113" y="316"/>
                </a:cubicBezTo>
                <a:cubicBezTo>
                  <a:pt x="118" y="310"/>
                  <a:pt x="125" y="304"/>
                  <a:pt x="131" y="299"/>
                </a:cubicBezTo>
                <a:cubicBezTo>
                  <a:pt x="142" y="288"/>
                  <a:pt x="154" y="277"/>
                  <a:pt x="166" y="266"/>
                </a:cubicBezTo>
                <a:cubicBezTo>
                  <a:pt x="188" y="244"/>
                  <a:pt x="207" y="219"/>
                  <a:pt x="227" y="195"/>
                </a:cubicBezTo>
                <a:close/>
                <a:moveTo>
                  <a:pt x="219" y="199"/>
                </a:moveTo>
                <a:cubicBezTo>
                  <a:pt x="214" y="204"/>
                  <a:pt x="209" y="210"/>
                  <a:pt x="204" y="214"/>
                </a:cubicBezTo>
                <a:cubicBezTo>
                  <a:pt x="195" y="223"/>
                  <a:pt x="184" y="230"/>
                  <a:pt x="174" y="239"/>
                </a:cubicBezTo>
                <a:cubicBezTo>
                  <a:pt x="172" y="240"/>
                  <a:pt x="170" y="242"/>
                  <a:pt x="169" y="244"/>
                </a:cubicBezTo>
                <a:cubicBezTo>
                  <a:pt x="176" y="236"/>
                  <a:pt x="183" y="228"/>
                  <a:pt x="191" y="221"/>
                </a:cubicBezTo>
                <a:cubicBezTo>
                  <a:pt x="201" y="216"/>
                  <a:pt x="209" y="206"/>
                  <a:pt x="219" y="199"/>
                </a:cubicBezTo>
                <a:close/>
                <a:moveTo>
                  <a:pt x="161" y="222"/>
                </a:moveTo>
                <a:cubicBezTo>
                  <a:pt x="142" y="233"/>
                  <a:pt x="126" y="248"/>
                  <a:pt x="109" y="263"/>
                </a:cubicBezTo>
                <a:cubicBezTo>
                  <a:pt x="100" y="270"/>
                  <a:pt x="91" y="276"/>
                  <a:pt x="82" y="283"/>
                </a:cubicBezTo>
                <a:cubicBezTo>
                  <a:pt x="71" y="292"/>
                  <a:pt x="62" y="303"/>
                  <a:pt x="50" y="312"/>
                </a:cubicBezTo>
                <a:cubicBezTo>
                  <a:pt x="42" y="317"/>
                  <a:pt x="48" y="312"/>
                  <a:pt x="50" y="310"/>
                </a:cubicBezTo>
                <a:cubicBezTo>
                  <a:pt x="55" y="305"/>
                  <a:pt x="60" y="300"/>
                  <a:pt x="65" y="296"/>
                </a:cubicBezTo>
                <a:cubicBezTo>
                  <a:pt x="76" y="286"/>
                  <a:pt x="87" y="278"/>
                  <a:pt x="98" y="270"/>
                </a:cubicBezTo>
                <a:cubicBezTo>
                  <a:pt x="118" y="254"/>
                  <a:pt x="136" y="235"/>
                  <a:pt x="155" y="217"/>
                </a:cubicBezTo>
                <a:cubicBezTo>
                  <a:pt x="155" y="217"/>
                  <a:pt x="155" y="217"/>
                  <a:pt x="155" y="217"/>
                </a:cubicBezTo>
                <a:cubicBezTo>
                  <a:pt x="162" y="222"/>
                  <a:pt x="170" y="225"/>
                  <a:pt x="181" y="224"/>
                </a:cubicBezTo>
                <a:cubicBezTo>
                  <a:pt x="167" y="234"/>
                  <a:pt x="153" y="244"/>
                  <a:pt x="140" y="256"/>
                </a:cubicBezTo>
                <a:cubicBezTo>
                  <a:pt x="121" y="273"/>
                  <a:pt x="101" y="289"/>
                  <a:pt x="82" y="307"/>
                </a:cubicBezTo>
                <a:cubicBezTo>
                  <a:pt x="81" y="308"/>
                  <a:pt x="71" y="317"/>
                  <a:pt x="72" y="315"/>
                </a:cubicBezTo>
                <a:cubicBezTo>
                  <a:pt x="77" y="310"/>
                  <a:pt x="82" y="305"/>
                  <a:pt x="86" y="300"/>
                </a:cubicBezTo>
                <a:cubicBezTo>
                  <a:pt x="96" y="291"/>
                  <a:pt x="106" y="282"/>
                  <a:pt x="116" y="273"/>
                </a:cubicBezTo>
                <a:cubicBezTo>
                  <a:pt x="124" y="265"/>
                  <a:pt x="132" y="256"/>
                  <a:pt x="141" y="248"/>
                </a:cubicBezTo>
                <a:cubicBezTo>
                  <a:pt x="149" y="240"/>
                  <a:pt x="157" y="233"/>
                  <a:pt x="162" y="223"/>
                </a:cubicBezTo>
                <a:cubicBezTo>
                  <a:pt x="163" y="222"/>
                  <a:pt x="162" y="221"/>
                  <a:pt x="161" y="222"/>
                </a:cubicBezTo>
                <a:close/>
                <a:moveTo>
                  <a:pt x="141" y="204"/>
                </a:moveTo>
                <a:cubicBezTo>
                  <a:pt x="145" y="208"/>
                  <a:pt x="149" y="212"/>
                  <a:pt x="153" y="216"/>
                </a:cubicBezTo>
                <a:cubicBezTo>
                  <a:pt x="109" y="238"/>
                  <a:pt x="75" y="277"/>
                  <a:pt x="35" y="305"/>
                </a:cubicBezTo>
                <a:cubicBezTo>
                  <a:pt x="25" y="312"/>
                  <a:pt x="39" y="299"/>
                  <a:pt x="41" y="297"/>
                </a:cubicBezTo>
                <a:cubicBezTo>
                  <a:pt x="45" y="293"/>
                  <a:pt x="50" y="289"/>
                  <a:pt x="55" y="285"/>
                </a:cubicBezTo>
                <a:cubicBezTo>
                  <a:pt x="64" y="277"/>
                  <a:pt x="74" y="268"/>
                  <a:pt x="84" y="260"/>
                </a:cubicBezTo>
                <a:cubicBezTo>
                  <a:pt x="104" y="242"/>
                  <a:pt x="122" y="222"/>
                  <a:pt x="141" y="204"/>
                </a:cubicBezTo>
                <a:close/>
                <a:moveTo>
                  <a:pt x="136" y="205"/>
                </a:moveTo>
                <a:cubicBezTo>
                  <a:pt x="136" y="204"/>
                  <a:pt x="135" y="205"/>
                  <a:pt x="134" y="207"/>
                </a:cubicBezTo>
                <a:cubicBezTo>
                  <a:pt x="113" y="225"/>
                  <a:pt x="91" y="242"/>
                  <a:pt x="69" y="259"/>
                </a:cubicBezTo>
                <a:cubicBezTo>
                  <a:pt x="58" y="267"/>
                  <a:pt x="48" y="275"/>
                  <a:pt x="38" y="283"/>
                </a:cubicBezTo>
                <a:cubicBezTo>
                  <a:pt x="32" y="287"/>
                  <a:pt x="27" y="292"/>
                  <a:pt x="21" y="297"/>
                </a:cubicBezTo>
                <a:cubicBezTo>
                  <a:pt x="25" y="293"/>
                  <a:pt x="28" y="289"/>
                  <a:pt x="32" y="285"/>
                </a:cubicBezTo>
                <a:cubicBezTo>
                  <a:pt x="63" y="251"/>
                  <a:pt x="105" y="231"/>
                  <a:pt x="132" y="193"/>
                </a:cubicBezTo>
                <a:cubicBezTo>
                  <a:pt x="134" y="196"/>
                  <a:pt x="137" y="199"/>
                  <a:pt x="139" y="201"/>
                </a:cubicBezTo>
                <a:cubicBezTo>
                  <a:pt x="139" y="202"/>
                  <a:pt x="140" y="202"/>
                  <a:pt x="140" y="202"/>
                </a:cubicBezTo>
                <a:cubicBezTo>
                  <a:pt x="139" y="203"/>
                  <a:pt x="137" y="204"/>
                  <a:pt x="136" y="205"/>
                </a:cubicBezTo>
                <a:close/>
                <a:moveTo>
                  <a:pt x="130" y="191"/>
                </a:moveTo>
                <a:cubicBezTo>
                  <a:pt x="111" y="205"/>
                  <a:pt x="91" y="219"/>
                  <a:pt x="72" y="234"/>
                </a:cubicBezTo>
                <a:cubicBezTo>
                  <a:pt x="63" y="242"/>
                  <a:pt x="54" y="251"/>
                  <a:pt x="45" y="259"/>
                </a:cubicBezTo>
                <a:cubicBezTo>
                  <a:pt x="37" y="266"/>
                  <a:pt x="24" y="273"/>
                  <a:pt x="18" y="279"/>
                </a:cubicBezTo>
                <a:cubicBezTo>
                  <a:pt x="18" y="279"/>
                  <a:pt x="18" y="279"/>
                  <a:pt x="18" y="279"/>
                </a:cubicBezTo>
                <a:cubicBezTo>
                  <a:pt x="51" y="245"/>
                  <a:pt x="92" y="221"/>
                  <a:pt x="124" y="186"/>
                </a:cubicBezTo>
                <a:cubicBezTo>
                  <a:pt x="126" y="188"/>
                  <a:pt x="128" y="189"/>
                  <a:pt x="130" y="191"/>
                </a:cubicBezTo>
                <a:close/>
                <a:moveTo>
                  <a:pt x="24" y="260"/>
                </a:moveTo>
                <a:cubicBezTo>
                  <a:pt x="41" y="245"/>
                  <a:pt x="59" y="231"/>
                  <a:pt x="77" y="217"/>
                </a:cubicBezTo>
                <a:cubicBezTo>
                  <a:pt x="86" y="209"/>
                  <a:pt x="95" y="201"/>
                  <a:pt x="105" y="194"/>
                </a:cubicBezTo>
                <a:cubicBezTo>
                  <a:pt x="109" y="192"/>
                  <a:pt x="113" y="189"/>
                  <a:pt x="117" y="187"/>
                </a:cubicBezTo>
                <a:cubicBezTo>
                  <a:pt x="118" y="186"/>
                  <a:pt x="119" y="185"/>
                  <a:pt x="121" y="185"/>
                </a:cubicBezTo>
                <a:cubicBezTo>
                  <a:pt x="121" y="185"/>
                  <a:pt x="122" y="185"/>
                  <a:pt x="122" y="185"/>
                </a:cubicBezTo>
                <a:cubicBezTo>
                  <a:pt x="121" y="187"/>
                  <a:pt x="119" y="189"/>
                  <a:pt x="118" y="190"/>
                </a:cubicBezTo>
                <a:cubicBezTo>
                  <a:pt x="88" y="222"/>
                  <a:pt x="50" y="245"/>
                  <a:pt x="19" y="275"/>
                </a:cubicBezTo>
                <a:cubicBezTo>
                  <a:pt x="20" y="270"/>
                  <a:pt x="22" y="265"/>
                  <a:pt x="24" y="260"/>
                </a:cubicBezTo>
                <a:close/>
                <a:moveTo>
                  <a:pt x="67" y="242"/>
                </a:moveTo>
                <a:cubicBezTo>
                  <a:pt x="78" y="232"/>
                  <a:pt x="91" y="223"/>
                  <a:pt x="102" y="214"/>
                </a:cubicBezTo>
                <a:cubicBezTo>
                  <a:pt x="108" y="210"/>
                  <a:pt x="114" y="206"/>
                  <a:pt x="120" y="201"/>
                </a:cubicBezTo>
                <a:cubicBezTo>
                  <a:pt x="123" y="199"/>
                  <a:pt x="126" y="197"/>
                  <a:pt x="129" y="195"/>
                </a:cubicBezTo>
                <a:cubicBezTo>
                  <a:pt x="132" y="192"/>
                  <a:pt x="119" y="206"/>
                  <a:pt x="121" y="204"/>
                </a:cubicBezTo>
                <a:cubicBezTo>
                  <a:pt x="92" y="240"/>
                  <a:pt x="48" y="260"/>
                  <a:pt x="19" y="297"/>
                </a:cubicBezTo>
                <a:cubicBezTo>
                  <a:pt x="17" y="292"/>
                  <a:pt x="17" y="287"/>
                  <a:pt x="18" y="281"/>
                </a:cubicBezTo>
                <a:cubicBezTo>
                  <a:pt x="36" y="271"/>
                  <a:pt x="51" y="256"/>
                  <a:pt x="67" y="242"/>
                </a:cubicBezTo>
                <a:close/>
                <a:moveTo>
                  <a:pt x="20" y="300"/>
                </a:moveTo>
                <a:cubicBezTo>
                  <a:pt x="41" y="283"/>
                  <a:pt x="62" y="267"/>
                  <a:pt x="83" y="251"/>
                </a:cubicBezTo>
                <a:cubicBezTo>
                  <a:pt x="93" y="243"/>
                  <a:pt x="103" y="235"/>
                  <a:pt x="113" y="227"/>
                </a:cubicBezTo>
                <a:cubicBezTo>
                  <a:pt x="114" y="226"/>
                  <a:pt x="116" y="225"/>
                  <a:pt x="118" y="223"/>
                </a:cubicBezTo>
                <a:cubicBezTo>
                  <a:pt x="105" y="236"/>
                  <a:pt x="92" y="249"/>
                  <a:pt x="78" y="262"/>
                </a:cubicBezTo>
                <a:cubicBezTo>
                  <a:pt x="61" y="277"/>
                  <a:pt x="42" y="291"/>
                  <a:pt x="28" y="309"/>
                </a:cubicBezTo>
                <a:cubicBezTo>
                  <a:pt x="25" y="306"/>
                  <a:pt x="22" y="303"/>
                  <a:pt x="20" y="300"/>
                </a:cubicBezTo>
                <a:close/>
                <a:moveTo>
                  <a:pt x="30" y="311"/>
                </a:moveTo>
                <a:cubicBezTo>
                  <a:pt x="70" y="285"/>
                  <a:pt x="101" y="248"/>
                  <a:pt x="142" y="224"/>
                </a:cubicBezTo>
                <a:cubicBezTo>
                  <a:pt x="143" y="224"/>
                  <a:pt x="151" y="218"/>
                  <a:pt x="150" y="219"/>
                </a:cubicBezTo>
                <a:cubicBezTo>
                  <a:pt x="144" y="224"/>
                  <a:pt x="140" y="229"/>
                  <a:pt x="135" y="234"/>
                </a:cubicBezTo>
                <a:cubicBezTo>
                  <a:pt x="125" y="243"/>
                  <a:pt x="115" y="253"/>
                  <a:pt x="104" y="262"/>
                </a:cubicBezTo>
                <a:cubicBezTo>
                  <a:pt x="83" y="280"/>
                  <a:pt x="61" y="295"/>
                  <a:pt x="42" y="316"/>
                </a:cubicBezTo>
                <a:cubicBezTo>
                  <a:pt x="42" y="316"/>
                  <a:pt x="42" y="316"/>
                  <a:pt x="42" y="316"/>
                </a:cubicBezTo>
                <a:cubicBezTo>
                  <a:pt x="38" y="315"/>
                  <a:pt x="35" y="313"/>
                  <a:pt x="32" y="312"/>
                </a:cubicBezTo>
                <a:cubicBezTo>
                  <a:pt x="31" y="311"/>
                  <a:pt x="31" y="311"/>
                  <a:pt x="30" y="311"/>
                </a:cubicBezTo>
                <a:close/>
                <a:moveTo>
                  <a:pt x="44" y="317"/>
                </a:moveTo>
                <a:cubicBezTo>
                  <a:pt x="64" y="308"/>
                  <a:pt x="78" y="288"/>
                  <a:pt x="95" y="276"/>
                </a:cubicBezTo>
                <a:cubicBezTo>
                  <a:pt x="114" y="262"/>
                  <a:pt x="131" y="246"/>
                  <a:pt x="149" y="232"/>
                </a:cubicBezTo>
                <a:cubicBezTo>
                  <a:pt x="151" y="231"/>
                  <a:pt x="158" y="227"/>
                  <a:pt x="158" y="226"/>
                </a:cubicBezTo>
                <a:cubicBezTo>
                  <a:pt x="155" y="232"/>
                  <a:pt x="148" y="238"/>
                  <a:pt x="143" y="243"/>
                </a:cubicBezTo>
                <a:cubicBezTo>
                  <a:pt x="134" y="251"/>
                  <a:pt x="126" y="259"/>
                  <a:pt x="118" y="268"/>
                </a:cubicBezTo>
                <a:cubicBezTo>
                  <a:pt x="101" y="285"/>
                  <a:pt x="83" y="299"/>
                  <a:pt x="68" y="317"/>
                </a:cubicBezTo>
                <a:cubicBezTo>
                  <a:pt x="67" y="318"/>
                  <a:pt x="68" y="320"/>
                  <a:pt x="69" y="319"/>
                </a:cubicBezTo>
                <a:cubicBezTo>
                  <a:pt x="88" y="308"/>
                  <a:pt x="104" y="290"/>
                  <a:pt x="120" y="275"/>
                </a:cubicBezTo>
                <a:cubicBezTo>
                  <a:pt x="142" y="257"/>
                  <a:pt x="163" y="240"/>
                  <a:pt x="186" y="223"/>
                </a:cubicBezTo>
                <a:cubicBezTo>
                  <a:pt x="186" y="223"/>
                  <a:pt x="186" y="223"/>
                  <a:pt x="186" y="223"/>
                </a:cubicBezTo>
                <a:cubicBezTo>
                  <a:pt x="182" y="226"/>
                  <a:pt x="179" y="230"/>
                  <a:pt x="176" y="233"/>
                </a:cubicBezTo>
                <a:cubicBezTo>
                  <a:pt x="166" y="243"/>
                  <a:pt x="155" y="253"/>
                  <a:pt x="145" y="263"/>
                </a:cubicBezTo>
                <a:cubicBezTo>
                  <a:pt x="125" y="282"/>
                  <a:pt x="104" y="298"/>
                  <a:pt x="85" y="317"/>
                </a:cubicBezTo>
                <a:cubicBezTo>
                  <a:pt x="84" y="318"/>
                  <a:pt x="85" y="320"/>
                  <a:pt x="86" y="319"/>
                </a:cubicBezTo>
                <a:cubicBezTo>
                  <a:pt x="88" y="318"/>
                  <a:pt x="89" y="317"/>
                  <a:pt x="91" y="316"/>
                </a:cubicBezTo>
                <a:cubicBezTo>
                  <a:pt x="91" y="316"/>
                  <a:pt x="91" y="316"/>
                  <a:pt x="92" y="315"/>
                </a:cubicBezTo>
                <a:cubicBezTo>
                  <a:pt x="112" y="300"/>
                  <a:pt x="132" y="283"/>
                  <a:pt x="150" y="266"/>
                </a:cubicBezTo>
                <a:cubicBezTo>
                  <a:pt x="162" y="254"/>
                  <a:pt x="173" y="242"/>
                  <a:pt x="187" y="231"/>
                </a:cubicBezTo>
                <a:cubicBezTo>
                  <a:pt x="195" y="225"/>
                  <a:pt x="203" y="219"/>
                  <a:pt x="210" y="212"/>
                </a:cubicBezTo>
                <a:cubicBezTo>
                  <a:pt x="209" y="213"/>
                  <a:pt x="207" y="215"/>
                  <a:pt x="206" y="216"/>
                </a:cubicBezTo>
                <a:cubicBezTo>
                  <a:pt x="196" y="229"/>
                  <a:pt x="186" y="241"/>
                  <a:pt x="175" y="253"/>
                </a:cubicBezTo>
                <a:cubicBezTo>
                  <a:pt x="154" y="277"/>
                  <a:pt x="129" y="296"/>
                  <a:pt x="107" y="319"/>
                </a:cubicBezTo>
                <a:cubicBezTo>
                  <a:pt x="106" y="319"/>
                  <a:pt x="107" y="320"/>
                  <a:pt x="107" y="320"/>
                </a:cubicBezTo>
                <a:cubicBezTo>
                  <a:pt x="86" y="322"/>
                  <a:pt x="64" y="324"/>
                  <a:pt x="44" y="317"/>
                </a:cubicBezTo>
                <a:close/>
                <a:moveTo>
                  <a:pt x="142" y="269"/>
                </a:moveTo>
                <a:cubicBezTo>
                  <a:pt x="131" y="279"/>
                  <a:pt x="121" y="290"/>
                  <a:pt x="110" y="299"/>
                </a:cubicBezTo>
                <a:cubicBezTo>
                  <a:pt x="106" y="302"/>
                  <a:pt x="102" y="305"/>
                  <a:pt x="98" y="308"/>
                </a:cubicBezTo>
                <a:cubicBezTo>
                  <a:pt x="99" y="307"/>
                  <a:pt x="100" y="306"/>
                  <a:pt x="101" y="305"/>
                </a:cubicBezTo>
                <a:cubicBezTo>
                  <a:pt x="112" y="295"/>
                  <a:pt x="123" y="285"/>
                  <a:pt x="135" y="275"/>
                </a:cubicBezTo>
                <a:cubicBezTo>
                  <a:pt x="137" y="273"/>
                  <a:pt x="139" y="271"/>
                  <a:pt x="142" y="269"/>
                </a:cubicBezTo>
                <a:close/>
                <a:moveTo>
                  <a:pt x="119" y="320"/>
                </a:moveTo>
                <a:cubicBezTo>
                  <a:pt x="116" y="320"/>
                  <a:pt x="113" y="320"/>
                  <a:pt x="109" y="320"/>
                </a:cubicBezTo>
                <a:cubicBezTo>
                  <a:pt x="119" y="316"/>
                  <a:pt x="125" y="308"/>
                  <a:pt x="132" y="300"/>
                </a:cubicBezTo>
                <a:cubicBezTo>
                  <a:pt x="142" y="290"/>
                  <a:pt x="154" y="281"/>
                  <a:pt x="164" y="271"/>
                </a:cubicBezTo>
                <a:cubicBezTo>
                  <a:pt x="186" y="252"/>
                  <a:pt x="207" y="230"/>
                  <a:pt x="228" y="210"/>
                </a:cubicBezTo>
                <a:cubicBezTo>
                  <a:pt x="231" y="207"/>
                  <a:pt x="241" y="201"/>
                  <a:pt x="243" y="198"/>
                </a:cubicBezTo>
                <a:cubicBezTo>
                  <a:pt x="239" y="206"/>
                  <a:pt x="232" y="213"/>
                  <a:pt x="225" y="219"/>
                </a:cubicBezTo>
                <a:cubicBezTo>
                  <a:pt x="215" y="229"/>
                  <a:pt x="208" y="240"/>
                  <a:pt x="199" y="251"/>
                </a:cubicBezTo>
                <a:cubicBezTo>
                  <a:pt x="191" y="262"/>
                  <a:pt x="180" y="271"/>
                  <a:pt x="171" y="282"/>
                </a:cubicBezTo>
                <a:cubicBezTo>
                  <a:pt x="160" y="294"/>
                  <a:pt x="150" y="307"/>
                  <a:pt x="136" y="317"/>
                </a:cubicBezTo>
                <a:cubicBezTo>
                  <a:pt x="135" y="318"/>
                  <a:pt x="136" y="319"/>
                  <a:pt x="136" y="319"/>
                </a:cubicBezTo>
                <a:cubicBezTo>
                  <a:pt x="130" y="319"/>
                  <a:pt x="125" y="319"/>
                  <a:pt x="119" y="320"/>
                </a:cubicBezTo>
                <a:close/>
                <a:moveTo>
                  <a:pt x="137" y="319"/>
                </a:moveTo>
                <a:cubicBezTo>
                  <a:pt x="137" y="319"/>
                  <a:pt x="137" y="319"/>
                  <a:pt x="137" y="319"/>
                </a:cubicBezTo>
                <a:cubicBezTo>
                  <a:pt x="147" y="313"/>
                  <a:pt x="155" y="305"/>
                  <a:pt x="163" y="296"/>
                </a:cubicBezTo>
                <a:cubicBezTo>
                  <a:pt x="173" y="285"/>
                  <a:pt x="185" y="276"/>
                  <a:pt x="196" y="265"/>
                </a:cubicBezTo>
                <a:cubicBezTo>
                  <a:pt x="218" y="245"/>
                  <a:pt x="241" y="225"/>
                  <a:pt x="263" y="203"/>
                </a:cubicBezTo>
                <a:cubicBezTo>
                  <a:pt x="256" y="210"/>
                  <a:pt x="248" y="225"/>
                  <a:pt x="240" y="234"/>
                </a:cubicBezTo>
                <a:cubicBezTo>
                  <a:pt x="231" y="244"/>
                  <a:pt x="222" y="253"/>
                  <a:pt x="212" y="263"/>
                </a:cubicBezTo>
                <a:cubicBezTo>
                  <a:pt x="194" y="280"/>
                  <a:pt x="176" y="297"/>
                  <a:pt x="162" y="318"/>
                </a:cubicBezTo>
                <a:cubicBezTo>
                  <a:pt x="161" y="319"/>
                  <a:pt x="163" y="320"/>
                  <a:pt x="164" y="319"/>
                </a:cubicBezTo>
                <a:cubicBezTo>
                  <a:pt x="165" y="318"/>
                  <a:pt x="166" y="317"/>
                  <a:pt x="167" y="315"/>
                </a:cubicBezTo>
                <a:cubicBezTo>
                  <a:pt x="168" y="316"/>
                  <a:pt x="169" y="315"/>
                  <a:pt x="171" y="311"/>
                </a:cubicBezTo>
                <a:cubicBezTo>
                  <a:pt x="188" y="291"/>
                  <a:pt x="207" y="274"/>
                  <a:pt x="227" y="257"/>
                </a:cubicBezTo>
                <a:cubicBezTo>
                  <a:pt x="250" y="237"/>
                  <a:pt x="271" y="215"/>
                  <a:pt x="295" y="196"/>
                </a:cubicBezTo>
                <a:cubicBezTo>
                  <a:pt x="286" y="203"/>
                  <a:pt x="275" y="217"/>
                  <a:pt x="267" y="226"/>
                </a:cubicBezTo>
                <a:cubicBezTo>
                  <a:pt x="257" y="237"/>
                  <a:pt x="247" y="248"/>
                  <a:pt x="237" y="259"/>
                </a:cubicBezTo>
                <a:cubicBezTo>
                  <a:pt x="227" y="271"/>
                  <a:pt x="217" y="282"/>
                  <a:pt x="207" y="293"/>
                </a:cubicBezTo>
                <a:cubicBezTo>
                  <a:pt x="199" y="304"/>
                  <a:pt x="188" y="311"/>
                  <a:pt x="178" y="320"/>
                </a:cubicBezTo>
                <a:cubicBezTo>
                  <a:pt x="178" y="320"/>
                  <a:pt x="178" y="321"/>
                  <a:pt x="178" y="321"/>
                </a:cubicBezTo>
                <a:cubicBezTo>
                  <a:pt x="164" y="320"/>
                  <a:pt x="151" y="319"/>
                  <a:pt x="137" y="319"/>
                </a:cubicBezTo>
                <a:close/>
                <a:moveTo>
                  <a:pt x="181" y="321"/>
                </a:moveTo>
                <a:cubicBezTo>
                  <a:pt x="199" y="308"/>
                  <a:pt x="213" y="292"/>
                  <a:pt x="230" y="277"/>
                </a:cubicBezTo>
                <a:cubicBezTo>
                  <a:pt x="249" y="261"/>
                  <a:pt x="267" y="243"/>
                  <a:pt x="286" y="226"/>
                </a:cubicBezTo>
                <a:cubicBezTo>
                  <a:pt x="289" y="223"/>
                  <a:pt x="293" y="219"/>
                  <a:pt x="297" y="216"/>
                </a:cubicBezTo>
                <a:cubicBezTo>
                  <a:pt x="299" y="214"/>
                  <a:pt x="301" y="211"/>
                  <a:pt x="304" y="209"/>
                </a:cubicBezTo>
                <a:cubicBezTo>
                  <a:pt x="302" y="212"/>
                  <a:pt x="300" y="215"/>
                  <a:pt x="297" y="218"/>
                </a:cubicBezTo>
                <a:cubicBezTo>
                  <a:pt x="290" y="227"/>
                  <a:pt x="281" y="235"/>
                  <a:pt x="273" y="243"/>
                </a:cubicBezTo>
                <a:cubicBezTo>
                  <a:pt x="259" y="259"/>
                  <a:pt x="246" y="275"/>
                  <a:pt x="232" y="291"/>
                </a:cubicBezTo>
                <a:cubicBezTo>
                  <a:pt x="222" y="301"/>
                  <a:pt x="213" y="312"/>
                  <a:pt x="203" y="322"/>
                </a:cubicBezTo>
                <a:cubicBezTo>
                  <a:pt x="196" y="322"/>
                  <a:pt x="188" y="321"/>
                  <a:pt x="181" y="321"/>
                </a:cubicBezTo>
                <a:close/>
                <a:moveTo>
                  <a:pt x="297" y="234"/>
                </a:moveTo>
                <a:cubicBezTo>
                  <a:pt x="301" y="231"/>
                  <a:pt x="305" y="229"/>
                  <a:pt x="309" y="226"/>
                </a:cubicBezTo>
                <a:cubicBezTo>
                  <a:pt x="319" y="219"/>
                  <a:pt x="307" y="229"/>
                  <a:pt x="305" y="231"/>
                </a:cubicBezTo>
                <a:cubicBezTo>
                  <a:pt x="295" y="242"/>
                  <a:pt x="285" y="253"/>
                  <a:pt x="275" y="263"/>
                </a:cubicBezTo>
                <a:cubicBezTo>
                  <a:pt x="268" y="272"/>
                  <a:pt x="260" y="280"/>
                  <a:pt x="254" y="289"/>
                </a:cubicBezTo>
                <a:cubicBezTo>
                  <a:pt x="245" y="301"/>
                  <a:pt x="234" y="309"/>
                  <a:pt x="224" y="320"/>
                </a:cubicBezTo>
                <a:cubicBezTo>
                  <a:pt x="224" y="321"/>
                  <a:pt x="225" y="323"/>
                  <a:pt x="226" y="322"/>
                </a:cubicBezTo>
                <a:cubicBezTo>
                  <a:pt x="255" y="301"/>
                  <a:pt x="278" y="271"/>
                  <a:pt x="303" y="245"/>
                </a:cubicBezTo>
                <a:cubicBezTo>
                  <a:pt x="310" y="239"/>
                  <a:pt x="316" y="232"/>
                  <a:pt x="323" y="226"/>
                </a:cubicBezTo>
                <a:cubicBezTo>
                  <a:pt x="316" y="233"/>
                  <a:pt x="309" y="241"/>
                  <a:pt x="302" y="249"/>
                </a:cubicBezTo>
                <a:cubicBezTo>
                  <a:pt x="288" y="267"/>
                  <a:pt x="275" y="285"/>
                  <a:pt x="261" y="302"/>
                </a:cubicBezTo>
                <a:cubicBezTo>
                  <a:pt x="257" y="307"/>
                  <a:pt x="254" y="310"/>
                  <a:pt x="251" y="314"/>
                </a:cubicBezTo>
                <a:cubicBezTo>
                  <a:pt x="250" y="316"/>
                  <a:pt x="248" y="317"/>
                  <a:pt x="247" y="318"/>
                </a:cubicBezTo>
                <a:cubicBezTo>
                  <a:pt x="244" y="320"/>
                  <a:pt x="243" y="321"/>
                  <a:pt x="244" y="322"/>
                </a:cubicBezTo>
                <a:cubicBezTo>
                  <a:pt x="243" y="323"/>
                  <a:pt x="242" y="324"/>
                  <a:pt x="241" y="325"/>
                </a:cubicBezTo>
                <a:cubicBezTo>
                  <a:pt x="230" y="324"/>
                  <a:pt x="218" y="324"/>
                  <a:pt x="206" y="323"/>
                </a:cubicBezTo>
                <a:cubicBezTo>
                  <a:pt x="219" y="309"/>
                  <a:pt x="232" y="295"/>
                  <a:pt x="244" y="282"/>
                </a:cubicBezTo>
                <a:cubicBezTo>
                  <a:pt x="261" y="265"/>
                  <a:pt x="278" y="249"/>
                  <a:pt x="297" y="234"/>
                </a:cubicBezTo>
                <a:close/>
                <a:moveTo>
                  <a:pt x="255" y="326"/>
                </a:moveTo>
                <a:cubicBezTo>
                  <a:pt x="252" y="326"/>
                  <a:pt x="248" y="325"/>
                  <a:pt x="244" y="325"/>
                </a:cubicBezTo>
                <a:cubicBezTo>
                  <a:pt x="245" y="325"/>
                  <a:pt x="245" y="324"/>
                  <a:pt x="246" y="324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53" y="315"/>
                  <a:pt x="260" y="308"/>
                  <a:pt x="268" y="300"/>
                </a:cubicBezTo>
                <a:cubicBezTo>
                  <a:pt x="283" y="285"/>
                  <a:pt x="300" y="272"/>
                  <a:pt x="314" y="256"/>
                </a:cubicBezTo>
                <a:cubicBezTo>
                  <a:pt x="317" y="253"/>
                  <a:pt x="321" y="250"/>
                  <a:pt x="324" y="246"/>
                </a:cubicBezTo>
                <a:cubicBezTo>
                  <a:pt x="326" y="245"/>
                  <a:pt x="334" y="235"/>
                  <a:pt x="328" y="245"/>
                </a:cubicBezTo>
                <a:cubicBezTo>
                  <a:pt x="321" y="254"/>
                  <a:pt x="314" y="263"/>
                  <a:pt x="307" y="272"/>
                </a:cubicBezTo>
                <a:cubicBezTo>
                  <a:pt x="293" y="289"/>
                  <a:pt x="278" y="304"/>
                  <a:pt x="264" y="320"/>
                </a:cubicBezTo>
                <a:cubicBezTo>
                  <a:pt x="263" y="321"/>
                  <a:pt x="264" y="323"/>
                  <a:pt x="265" y="322"/>
                </a:cubicBezTo>
                <a:cubicBezTo>
                  <a:pt x="288" y="304"/>
                  <a:pt x="307" y="282"/>
                  <a:pt x="328" y="262"/>
                </a:cubicBezTo>
                <a:cubicBezTo>
                  <a:pt x="331" y="259"/>
                  <a:pt x="337" y="255"/>
                  <a:pt x="338" y="252"/>
                </a:cubicBezTo>
                <a:cubicBezTo>
                  <a:pt x="334" y="260"/>
                  <a:pt x="327" y="267"/>
                  <a:pt x="321" y="274"/>
                </a:cubicBezTo>
                <a:cubicBezTo>
                  <a:pt x="311" y="286"/>
                  <a:pt x="302" y="299"/>
                  <a:pt x="292" y="311"/>
                </a:cubicBezTo>
                <a:cubicBezTo>
                  <a:pt x="290" y="313"/>
                  <a:pt x="289" y="314"/>
                  <a:pt x="288" y="315"/>
                </a:cubicBezTo>
                <a:cubicBezTo>
                  <a:pt x="284" y="319"/>
                  <a:pt x="280" y="323"/>
                  <a:pt x="275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68" y="326"/>
                  <a:pt x="261" y="326"/>
                  <a:pt x="255" y="326"/>
                </a:cubicBezTo>
                <a:close/>
                <a:moveTo>
                  <a:pt x="345" y="279"/>
                </a:moveTo>
                <a:cubicBezTo>
                  <a:pt x="344" y="282"/>
                  <a:pt x="342" y="284"/>
                  <a:pt x="341" y="287"/>
                </a:cubicBezTo>
                <a:cubicBezTo>
                  <a:pt x="329" y="298"/>
                  <a:pt x="317" y="310"/>
                  <a:pt x="306" y="323"/>
                </a:cubicBezTo>
                <a:cubicBezTo>
                  <a:pt x="306" y="323"/>
                  <a:pt x="305" y="324"/>
                  <a:pt x="305" y="324"/>
                </a:cubicBezTo>
                <a:cubicBezTo>
                  <a:pt x="303" y="324"/>
                  <a:pt x="301" y="325"/>
                  <a:pt x="299" y="325"/>
                </a:cubicBezTo>
                <a:cubicBezTo>
                  <a:pt x="313" y="312"/>
                  <a:pt x="326" y="298"/>
                  <a:pt x="339" y="284"/>
                </a:cubicBezTo>
                <a:cubicBezTo>
                  <a:pt x="339" y="284"/>
                  <a:pt x="348" y="273"/>
                  <a:pt x="345" y="279"/>
                </a:cubicBezTo>
                <a:close/>
                <a:moveTo>
                  <a:pt x="335" y="296"/>
                </a:moveTo>
                <a:cubicBezTo>
                  <a:pt x="329" y="303"/>
                  <a:pt x="322" y="310"/>
                  <a:pt x="315" y="316"/>
                </a:cubicBezTo>
                <a:cubicBezTo>
                  <a:pt x="300" y="329"/>
                  <a:pt x="321" y="310"/>
                  <a:pt x="324" y="306"/>
                </a:cubicBezTo>
                <a:cubicBezTo>
                  <a:pt x="327" y="303"/>
                  <a:pt x="331" y="299"/>
                  <a:pt x="335" y="296"/>
                </a:cubicBezTo>
                <a:close/>
                <a:moveTo>
                  <a:pt x="295" y="325"/>
                </a:moveTo>
                <a:cubicBezTo>
                  <a:pt x="289" y="326"/>
                  <a:pt x="284" y="326"/>
                  <a:pt x="279" y="326"/>
                </a:cubicBezTo>
                <a:cubicBezTo>
                  <a:pt x="279" y="326"/>
                  <a:pt x="280" y="325"/>
                  <a:pt x="280" y="325"/>
                </a:cubicBezTo>
                <a:cubicBezTo>
                  <a:pt x="282" y="325"/>
                  <a:pt x="283" y="324"/>
                  <a:pt x="284" y="322"/>
                </a:cubicBezTo>
                <a:cubicBezTo>
                  <a:pt x="288" y="319"/>
                  <a:pt x="291" y="315"/>
                  <a:pt x="294" y="312"/>
                </a:cubicBezTo>
                <a:cubicBezTo>
                  <a:pt x="305" y="301"/>
                  <a:pt x="315" y="289"/>
                  <a:pt x="327" y="279"/>
                </a:cubicBezTo>
                <a:cubicBezTo>
                  <a:pt x="329" y="276"/>
                  <a:pt x="346" y="259"/>
                  <a:pt x="339" y="270"/>
                </a:cubicBezTo>
                <a:cubicBezTo>
                  <a:pt x="335" y="277"/>
                  <a:pt x="328" y="283"/>
                  <a:pt x="323" y="289"/>
                </a:cubicBezTo>
                <a:cubicBezTo>
                  <a:pt x="312" y="300"/>
                  <a:pt x="304" y="313"/>
                  <a:pt x="295" y="325"/>
                </a:cubicBezTo>
                <a:close/>
                <a:moveTo>
                  <a:pt x="310" y="323"/>
                </a:moveTo>
                <a:cubicBezTo>
                  <a:pt x="323" y="314"/>
                  <a:pt x="334" y="302"/>
                  <a:pt x="343" y="288"/>
                </a:cubicBezTo>
                <a:cubicBezTo>
                  <a:pt x="344" y="287"/>
                  <a:pt x="345" y="286"/>
                  <a:pt x="345" y="285"/>
                </a:cubicBezTo>
                <a:cubicBezTo>
                  <a:pt x="347" y="284"/>
                  <a:pt x="348" y="283"/>
                  <a:pt x="348" y="282"/>
                </a:cubicBezTo>
                <a:cubicBezTo>
                  <a:pt x="348" y="283"/>
                  <a:pt x="347" y="284"/>
                  <a:pt x="346" y="285"/>
                </a:cubicBezTo>
                <a:cubicBezTo>
                  <a:pt x="344" y="290"/>
                  <a:pt x="341" y="293"/>
                  <a:pt x="339" y="297"/>
                </a:cubicBezTo>
                <a:cubicBezTo>
                  <a:pt x="332" y="306"/>
                  <a:pt x="324" y="314"/>
                  <a:pt x="316" y="322"/>
                </a:cubicBezTo>
                <a:cubicBezTo>
                  <a:pt x="314" y="322"/>
                  <a:pt x="312" y="323"/>
                  <a:pt x="310" y="323"/>
                </a:cubicBezTo>
                <a:close/>
                <a:moveTo>
                  <a:pt x="329" y="318"/>
                </a:moveTo>
                <a:cubicBezTo>
                  <a:pt x="326" y="319"/>
                  <a:pt x="323" y="320"/>
                  <a:pt x="321" y="321"/>
                </a:cubicBezTo>
                <a:cubicBezTo>
                  <a:pt x="321" y="320"/>
                  <a:pt x="321" y="320"/>
                  <a:pt x="321" y="320"/>
                </a:cubicBezTo>
                <a:cubicBezTo>
                  <a:pt x="321" y="320"/>
                  <a:pt x="321" y="320"/>
                  <a:pt x="322" y="320"/>
                </a:cubicBezTo>
                <a:cubicBezTo>
                  <a:pt x="322" y="319"/>
                  <a:pt x="322" y="319"/>
                  <a:pt x="322" y="319"/>
                </a:cubicBezTo>
                <a:cubicBezTo>
                  <a:pt x="329" y="312"/>
                  <a:pt x="336" y="305"/>
                  <a:pt x="343" y="298"/>
                </a:cubicBezTo>
                <a:cubicBezTo>
                  <a:pt x="347" y="294"/>
                  <a:pt x="355" y="282"/>
                  <a:pt x="348" y="297"/>
                </a:cubicBezTo>
                <a:cubicBezTo>
                  <a:pt x="344" y="305"/>
                  <a:pt x="337" y="312"/>
                  <a:pt x="329" y="317"/>
                </a:cubicBezTo>
                <a:cubicBezTo>
                  <a:pt x="329" y="317"/>
                  <a:pt x="329" y="318"/>
                  <a:pt x="329" y="318"/>
                </a:cubicBezTo>
                <a:close/>
                <a:moveTo>
                  <a:pt x="340" y="312"/>
                </a:moveTo>
                <a:cubicBezTo>
                  <a:pt x="347" y="305"/>
                  <a:pt x="352" y="296"/>
                  <a:pt x="354" y="287"/>
                </a:cubicBezTo>
                <a:cubicBezTo>
                  <a:pt x="354" y="286"/>
                  <a:pt x="353" y="285"/>
                  <a:pt x="352" y="286"/>
                </a:cubicBezTo>
                <a:cubicBezTo>
                  <a:pt x="349" y="289"/>
                  <a:pt x="345" y="293"/>
                  <a:pt x="342" y="296"/>
                </a:cubicBezTo>
                <a:cubicBezTo>
                  <a:pt x="346" y="290"/>
                  <a:pt x="349" y="284"/>
                  <a:pt x="352" y="278"/>
                </a:cubicBezTo>
                <a:cubicBezTo>
                  <a:pt x="353" y="277"/>
                  <a:pt x="352" y="276"/>
                  <a:pt x="351" y="277"/>
                </a:cubicBezTo>
                <a:cubicBezTo>
                  <a:pt x="349" y="278"/>
                  <a:pt x="348" y="280"/>
                  <a:pt x="346" y="281"/>
                </a:cubicBezTo>
                <a:cubicBezTo>
                  <a:pt x="348" y="279"/>
                  <a:pt x="349" y="276"/>
                  <a:pt x="350" y="274"/>
                </a:cubicBezTo>
                <a:cubicBezTo>
                  <a:pt x="350" y="272"/>
                  <a:pt x="349" y="272"/>
                  <a:pt x="348" y="272"/>
                </a:cubicBezTo>
                <a:cubicBezTo>
                  <a:pt x="338" y="282"/>
                  <a:pt x="329" y="291"/>
                  <a:pt x="320" y="301"/>
                </a:cubicBezTo>
                <a:cubicBezTo>
                  <a:pt x="315" y="306"/>
                  <a:pt x="310" y="311"/>
                  <a:pt x="305" y="316"/>
                </a:cubicBezTo>
                <a:cubicBezTo>
                  <a:pt x="305" y="317"/>
                  <a:pt x="303" y="318"/>
                  <a:pt x="302" y="320"/>
                </a:cubicBezTo>
                <a:cubicBezTo>
                  <a:pt x="310" y="310"/>
                  <a:pt x="316" y="300"/>
                  <a:pt x="324" y="291"/>
                </a:cubicBezTo>
                <a:cubicBezTo>
                  <a:pt x="332" y="282"/>
                  <a:pt x="340" y="274"/>
                  <a:pt x="345" y="264"/>
                </a:cubicBezTo>
                <a:cubicBezTo>
                  <a:pt x="346" y="263"/>
                  <a:pt x="345" y="261"/>
                  <a:pt x="344" y="262"/>
                </a:cubicBezTo>
                <a:cubicBezTo>
                  <a:pt x="329" y="272"/>
                  <a:pt x="317" y="285"/>
                  <a:pt x="305" y="298"/>
                </a:cubicBezTo>
                <a:cubicBezTo>
                  <a:pt x="306" y="297"/>
                  <a:pt x="306" y="296"/>
                  <a:pt x="307" y="294"/>
                </a:cubicBezTo>
                <a:cubicBezTo>
                  <a:pt x="318" y="279"/>
                  <a:pt x="333" y="266"/>
                  <a:pt x="342" y="249"/>
                </a:cubicBezTo>
                <a:cubicBezTo>
                  <a:pt x="343" y="248"/>
                  <a:pt x="341" y="247"/>
                  <a:pt x="341" y="248"/>
                </a:cubicBezTo>
                <a:cubicBezTo>
                  <a:pt x="328" y="258"/>
                  <a:pt x="317" y="270"/>
                  <a:pt x="306" y="281"/>
                </a:cubicBezTo>
                <a:cubicBezTo>
                  <a:pt x="294" y="294"/>
                  <a:pt x="280" y="305"/>
                  <a:pt x="268" y="318"/>
                </a:cubicBezTo>
                <a:cubicBezTo>
                  <a:pt x="292" y="292"/>
                  <a:pt x="316" y="267"/>
                  <a:pt x="335" y="238"/>
                </a:cubicBezTo>
                <a:cubicBezTo>
                  <a:pt x="336" y="237"/>
                  <a:pt x="334" y="235"/>
                  <a:pt x="334" y="236"/>
                </a:cubicBezTo>
                <a:cubicBezTo>
                  <a:pt x="317" y="247"/>
                  <a:pt x="305" y="263"/>
                  <a:pt x="291" y="276"/>
                </a:cubicBezTo>
                <a:cubicBezTo>
                  <a:pt x="282" y="283"/>
                  <a:pt x="274" y="291"/>
                  <a:pt x="267" y="299"/>
                </a:cubicBezTo>
                <a:cubicBezTo>
                  <a:pt x="287" y="273"/>
                  <a:pt x="306" y="247"/>
                  <a:pt x="328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42" y="240"/>
                  <a:pt x="353" y="258"/>
                  <a:pt x="354" y="279"/>
                </a:cubicBezTo>
                <a:cubicBezTo>
                  <a:pt x="356" y="294"/>
                  <a:pt x="350" y="305"/>
                  <a:pt x="340" y="312"/>
                </a:cubicBezTo>
                <a:close/>
                <a:moveTo>
                  <a:pt x="326" y="222"/>
                </a:moveTo>
                <a:cubicBezTo>
                  <a:pt x="298" y="242"/>
                  <a:pt x="277" y="270"/>
                  <a:pt x="253" y="295"/>
                </a:cubicBezTo>
                <a:cubicBezTo>
                  <a:pt x="257" y="289"/>
                  <a:pt x="261" y="283"/>
                  <a:pt x="266" y="277"/>
                </a:cubicBezTo>
                <a:cubicBezTo>
                  <a:pt x="283" y="258"/>
                  <a:pt x="300" y="239"/>
                  <a:pt x="317" y="220"/>
                </a:cubicBezTo>
                <a:cubicBezTo>
                  <a:pt x="318" y="219"/>
                  <a:pt x="317" y="218"/>
                  <a:pt x="316" y="219"/>
                </a:cubicBezTo>
                <a:cubicBezTo>
                  <a:pt x="296" y="231"/>
                  <a:pt x="277" y="247"/>
                  <a:pt x="260" y="263"/>
                </a:cubicBezTo>
                <a:cubicBezTo>
                  <a:pt x="262" y="261"/>
                  <a:pt x="263" y="259"/>
                  <a:pt x="265" y="257"/>
                </a:cubicBezTo>
                <a:cubicBezTo>
                  <a:pt x="278" y="240"/>
                  <a:pt x="299" y="225"/>
                  <a:pt x="308" y="205"/>
                </a:cubicBezTo>
                <a:cubicBezTo>
                  <a:pt x="308" y="204"/>
                  <a:pt x="306" y="204"/>
                  <a:pt x="306" y="204"/>
                </a:cubicBezTo>
                <a:cubicBezTo>
                  <a:pt x="286" y="224"/>
                  <a:pt x="265" y="244"/>
                  <a:pt x="244" y="263"/>
                </a:cubicBezTo>
                <a:cubicBezTo>
                  <a:pt x="234" y="271"/>
                  <a:pt x="223" y="279"/>
                  <a:pt x="214" y="289"/>
                </a:cubicBezTo>
                <a:cubicBezTo>
                  <a:pt x="214" y="288"/>
                  <a:pt x="215" y="288"/>
                  <a:pt x="215" y="287"/>
                </a:cubicBezTo>
                <a:cubicBezTo>
                  <a:pt x="225" y="276"/>
                  <a:pt x="235" y="265"/>
                  <a:pt x="245" y="254"/>
                </a:cubicBezTo>
                <a:cubicBezTo>
                  <a:pt x="262" y="234"/>
                  <a:pt x="284" y="216"/>
                  <a:pt x="297" y="195"/>
                </a:cubicBezTo>
                <a:cubicBezTo>
                  <a:pt x="298" y="194"/>
                  <a:pt x="298" y="194"/>
                  <a:pt x="298" y="194"/>
                </a:cubicBezTo>
                <a:cubicBezTo>
                  <a:pt x="308" y="202"/>
                  <a:pt x="318" y="212"/>
                  <a:pt x="326" y="222"/>
                </a:cubicBezTo>
                <a:close/>
                <a:moveTo>
                  <a:pt x="119" y="124"/>
                </a:moveTo>
                <a:cubicBezTo>
                  <a:pt x="143" y="88"/>
                  <a:pt x="131" y="48"/>
                  <a:pt x="111" y="15"/>
                </a:cubicBezTo>
                <a:cubicBezTo>
                  <a:pt x="143" y="9"/>
                  <a:pt x="175" y="13"/>
                  <a:pt x="208" y="12"/>
                </a:cubicBezTo>
                <a:cubicBezTo>
                  <a:pt x="191" y="40"/>
                  <a:pt x="184" y="68"/>
                  <a:pt x="200" y="99"/>
                </a:cubicBezTo>
                <a:cubicBezTo>
                  <a:pt x="218" y="133"/>
                  <a:pt x="257" y="158"/>
                  <a:pt x="286" y="183"/>
                </a:cubicBezTo>
                <a:cubicBezTo>
                  <a:pt x="287" y="184"/>
                  <a:pt x="288" y="185"/>
                  <a:pt x="289" y="186"/>
                </a:cubicBezTo>
                <a:cubicBezTo>
                  <a:pt x="286" y="186"/>
                  <a:pt x="283" y="188"/>
                  <a:pt x="280" y="191"/>
                </a:cubicBezTo>
                <a:cubicBezTo>
                  <a:pt x="271" y="200"/>
                  <a:pt x="254" y="188"/>
                  <a:pt x="243" y="185"/>
                </a:cubicBezTo>
                <a:cubicBezTo>
                  <a:pt x="219" y="180"/>
                  <a:pt x="207" y="201"/>
                  <a:pt x="189" y="212"/>
                </a:cubicBezTo>
                <a:cubicBezTo>
                  <a:pt x="162" y="228"/>
                  <a:pt x="149" y="193"/>
                  <a:pt x="131" y="181"/>
                </a:cubicBezTo>
                <a:cubicBezTo>
                  <a:pt x="113" y="168"/>
                  <a:pt x="96" y="172"/>
                  <a:pt x="79" y="180"/>
                </a:cubicBezTo>
                <a:cubicBezTo>
                  <a:pt x="93" y="161"/>
                  <a:pt x="107" y="143"/>
                  <a:pt x="119" y="124"/>
                </a:cubicBezTo>
                <a:close/>
                <a:moveTo>
                  <a:pt x="47" y="224"/>
                </a:moveTo>
                <a:cubicBezTo>
                  <a:pt x="57" y="216"/>
                  <a:pt x="66" y="208"/>
                  <a:pt x="76" y="200"/>
                </a:cubicBezTo>
                <a:cubicBezTo>
                  <a:pt x="82" y="196"/>
                  <a:pt x="89" y="192"/>
                  <a:pt x="95" y="188"/>
                </a:cubicBezTo>
                <a:cubicBezTo>
                  <a:pt x="100" y="185"/>
                  <a:pt x="105" y="183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09" y="183"/>
                  <a:pt x="104" y="188"/>
                  <a:pt x="103" y="189"/>
                </a:cubicBezTo>
                <a:cubicBezTo>
                  <a:pt x="87" y="203"/>
                  <a:pt x="70" y="215"/>
                  <a:pt x="52" y="227"/>
                </a:cubicBezTo>
                <a:cubicBezTo>
                  <a:pt x="43" y="233"/>
                  <a:pt x="37" y="241"/>
                  <a:pt x="30" y="249"/>
                </a:cubicBezTo>
                <a:cubicBezTo>
                  <a:pt x="36" y="239"/>
                  <a:pt x="42" y="230"/>
                  <a:pt x="47" y="224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3"/>
          <p:cNvSpPr>
            <a:spLocks noEditPoints="1"/>
          </p:cNvSpPr>
          <p:nvPr/>
        </p:nvSpPr>
        <p:spPr bwMode="auto">
          <a:xfrm>
            <a:off x="6978651" y="950913"/>
            <a:ext cx="1158875" cy="2019300"/>
          </a:xfrm>
          <a:custGeom>
            <a:avLst/>
            <a:gdLst>
              <a:gd name="T0" fmla="*/ 94 w 306"/>
              <a:gd name="T1" fmla="*/ 22 h 535"/>
              <a:gd name="T2" fmla="*/ 41 w 306"/>
              <a:gd name="T3" fmla="*/ 290 h 535"/>
              <a:gd name="T4" fmla="*/ 117 w 306"/>
              <a:gd name="T5" fmla="*/ 451 h 535"/>
              <a:gd name="T6" fmla="*/ 155 w 306"/>
              <a:gd name="T7" fmla="*/ 534 h 535"/>
              <a:gd name="T8" fmla="*/ 193 w 306"/>
              <a:gd name="T9" fmla="*/ 452 h 535"/>
              <a:gd name="T10" fmla="*/ 286 w 306"/>
              <a:gd name="T11" fmla="*/ 230 h 535"/>
              <a:gd name="T12" fmla="*/ 158 w 306"/>
              <a:gd name="T13" fmla="*/ 525 h 535"/>
              <a:gd name="T14" fmla="*/ 178 w 306"/>
              <a:gd name="T15" fmla="*/ 508 h 535"/>
              <a:gd name="T16" fmla="*/ 158 w 306"/>
              <a:gd name="T17" fmla="*/ 525 h 535"/>
              <a:gd name="T18" fmla="*/ 180 w 306"/>
              <a:gd name="T19" fmla="*/ 500 h 535"/>
              <a:gd name="T20" fmla="*/ 128 w 306"/>
              <a:gd name="T21" fmla="*/ 499 h 535"/>
              <a:gd name="T22" fmla="*/ 181 w 306"/>
              <a:gd name="T23" fmla="*/ 486 h 535"/>
              <a:gd name="T24" fmla="*/ 181 w 306"/>
              <a:gd name="T25" fmla="*/ 500 h 535"/>
              <a:gd name="T26" fmla="*/ 181 w 306"/>
              <a:gd name="T27" fmla="*/ 477 h 535"/>
              <a:gd name="T28" fmla="*/ 124 w 306"/>
              <a:gd name="T29" fmla="*/ 459 h 535"/>
              <a:gd name="T30" fmla="*/ 184 w 306"/>
              <a:gd name="T31" fmla="*/ 478 h 535"/>
              <a:gd name="T32" fmla="*/ 113 w 306"/>
              <a:gd name="T33" fmla="*/ 217 h 535"/>
              <a:gd name="T34" fmla="*/ 127 w 306"/>
              <a:gd name="T35" fmla="*/ 194 h 535"/>
              <a:gd name="T36" fmla="*/ 166 w 306"/>
              <a:gd name="T37" fmla="*/ 196 h 535"/>
              <a:gd name="T38" fmla="*/ 187 w 306"/>
              <a:gd name="T39" fmla="*/ 213 h 535"/>
              <a:gd name="T40" fmla="*/ 184 w 306"/>
              <a:gd name="T41" fmla="*/ 248 h 535"/>
              <a:gd name="T42" fmla="*/ 169 w 306"/>
              <a:gd name="T43" fmla="*/ 449 h 535"/>
              <a:gd name="T44" fmla="*/ 147 w 306"/>
              <a:gd name="T45" fmla="*/ 331 h 535"/>
              <a:gd name="T46" fmla="*/ 115 w 306"/>
              <a:gd name="T47" fmla="*/ 169 h 535"/>
              <a:gd name="T48" fmla="*/ 122 w 306"/>
              <a:gd name="T49" fmla="*/ 170 h 535"/>
              <a:gd name="T50" fmla="*/ 118 w 306"/>
              <a:gd name="T51" fmla="*/ 173 h 535"/>
              <a:gd name="T52" fmla="*/ 173 w 306"/>
              <a:gd name="T53" fmla="*/ 166 h 535"/>
              <a:gd name="T54" fmla="*/ 167 w 306"/>
              <a:gd name="T55" fmla="*/ 181 h 535"/>
              <a:gd name="T56" fmla="*/ 169 w 306"/>
              <a:gd name="T57" fmla="*/ 162 h 535"/>
              <a:gd name="T58" fmla="*/ 212 w 306"/>
              <a:gd name="T59" fmla="*/ 337 h 535"/>
              <a:gd name="T60" fmla="*/ 183 w 306"/>
              <a:gd name="T61" fmla="*/ 448 h 535"/>
              <a:gd name="T62" fmla="*/ 178 w 306"/>
              <a:gd name="T63" fmla="*/ 449 h 535"/>
              <a:gd name="T64" fmla="*/ 191 w 306"/>
              <a:gd name="T65" fmla="*/ 260 h 535"/>
              <a:gd name="T66" fmla="*/ 225 w 306"/>
              <a:gd name="T67" fmla="*/ 217 h 535"/>
              <a:gd name="T68" fmla="*/ 200 w 306"/>
              <a:gd name="T69" fmla="*/ 215 h 535"/>
              <a:gd name="T70" fmla="*/ 221 w 306"/>
              <a:gd name="T71" fmla="*/ 187 h 535"/>
              <a:gd name="T72" fmla="*/ 189 w 306"/>
              <a:gd name="T73" fmla="*/ 199 h 535"/>
              <a:gd name="T74" fmla="*/ 183 w 306"/>
              <a:gd name="T75" fmla="*/ 162 h 535"/>
              <a:gd name="T76" fmla="*/ 160 w 306"/>
              <a:gd name="T77" fmla="*/ 162 h 535"/>
              <a:gd name="T78" fmla="*/ 159 w 306"/>
              <a:gd name="T79" fmla="*/ 191 h 535"/>
              <a:gd name="T80" fmla="*/ 131 w 306"/>
              <a:gd name="T81" fmla="*/ 173 h 535"/>
              <a:gd name="T82" fmla="*/ 105 w 306"/>
              <a:gd name="T83" fmla="*/ 159 h 535"/>
              <a:gd name="T84" fmla="*/ 121 w 306"/>
              <a:gd name="T85" fmla="*/ 189 h 535"/>
              <a:gd name="T86" fmla="*/ 104 w 306"/>
              <a:gd name="T87" fmla="*/ 201 h 535"/>
              <a:gd name="T88" fmla="*/ 64 w 306"/>
              <a:gd name="T89" fmla="*/ 191 h 535"/>
              <a:gd name="T90" fmla="*/ 99 w 306"/>
              <a:gd name="T91" fmla="*/ 210 h 535"/>
              <a:gd name="T92" fmla="*/ 136 w 306"/>
              <a:gd name="T93" fmla="*/ 319 h 535"/>
              <a:gd name="T94" fmla="*/ 134 w 306"/>
              <a:gd name="T95" fmla="*/ 450 h 535"/>
              <a:gd name="T96" fmla="*/ 98 w 306"/>
              <a:gd name="T97" fmla="*/ 348 h 535"/>
              <a:gd name="T98" fmla="*/ 50 w 306"/>
              <a:gd name="T99" fmla="*/ 67 h 535"/>
              <a:gd name="T100" fmla="*/ 275 w 306"/>
              <a:gd name="T101" fmla="*/ 236 h 535"/>
              <a:gd name="T102" fmla="*/ 213 w 306"/>
              <a:gd name="T103" fmla="*/ 216 h 535"/>
              <a:gd name="T104" fmla="*/ 197 w 306"/>
              <a:gd name="T105" fmla="*/ 197 h 535"/>
              <a:gd name="T106" fmla="*/ 212 w 306"/>
              <a:gd name="T107" fmla="*/ 186 h 535"/>
              <a:gd name="T108" fmla="*/ 94 w 306"/>
              <a:gd name="T109" fmla="*/ 200 h 535"/>
              <a:gd name="T110" fmla="*/ 80 w 306"/>
              <a:gd name="T111" fmla="*/ 195 h 535"/>
              <a:gd name="T112" fmla="*/ 75 w 306"/>
              <a:gd name="T113" fmla="*/ 18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" h="535">
                <a:moveTo>
                  <a:pt x="254" y="42"/>
                </a:moveTo>
                <a:cubicBezTo>
                  <a:pt x="212" y="3"/>
                  <a:pt x="144" y="0"/>
                  <a:pt x="94" y="22"/>
                </a:cubicBezTo>
                <a:cubicBezTo>
                  <a:pt x="40" y="47"/>
                  <a:pt x="10" y="104"/>
                  <a:pt x="4" y="160"/>
                </a:cubicBezTo>
                <a:cubicBezTo>
                  <a:pt x="0" y="207"/>
                  <a:pt x="14" y="252"/>
                  <a:pt x="41" y="290"/>
                </a:cubicBezTo>
                <a:cubicBezTo>
                  <a:pt x="59" y="314"/>
                  <a:pt x="79" y="336"/>
                  <a:pt x="96" y="361"/>
                </a:cubicBezTo>
                <a:cubicBezTo>
                  <a:pt x="114" y="388"/>
                  <a:pt x="117" y="419"/>
                  <a:pt x="117" y="451"/>
                </a:cubicBezTo>
                <a:cubicBezTo>
                  <a:pt x="116" y="451"/>
                  <a:pt x="115" y="453"/>
                  <a:pt x="115" y="455"/>
                </a:cubicBezTo>
                <a:cubicBezTo>
                  <a:pt x="115" y="483"/>
                  <a:pt x="116" y="533"/>
                  <a:pt x="155" y="534"/>
                </a:cubicBezTo>
                <a:cubicBezTo>
                  <a:pt x="193" y="535"/>
                  <a:pt x="193" y="484"/>
                  <a:pt x="192" y="455"/>
                </a:cubicBezTo>
                <a:cubicBezTo>
                  <a:pt x="193" y="454"/>
                  <a:pt x="193" y="453"/>
                  <a:pt x="193" y="452"/>
                </a:cubicBezTo>
                <a:cubicBezTo>
                  <a:pt x="198" y="407"/>
                  <a:pt x="204" y="364"/>
                  <a:pt x="230" y="325"/>
                </a:cubicBezTo>
                <a:cubicBezTo>
                  <a:pt x="250" y="293"/>
                  <a:pt x="274" y="267"/>
                  <a:pt x="286" y="230"/>
                </a:cubicBezTo>
                <a:cubicBezTo>
                  <a:pt x="306" y="170"/>
                  <a:pt x="303" y="88"/>
                  <a:pt x="254" y="42"/>
                </a:cubicBezTo>
                <a:close/>
                <a:moveTo>
                  <a:pt x="158" y="525"/>
                </a:moveTo>
                <a:cubicBezTo>
                  <a:pt x="144" y="527"/>
                  <a:pt x="135" y="519"/>
                  <a:pt x="130" y="507"/>
                </a:cubicBezTo>
                <a:cubicBezTo>
                  <a:pt x="146" y="509"/>
                  <a:pt x="162" y="503"/>
                  <a:pt x="178" y="508"/>
                </a:cubicBezTo>
                <a:cubicBezTo>
                  <a:pt x="178" y="508"/>
                  <a:pt x="178" y="508"/>
                  <a:pt x="179" y="508"/>
                </a:cubicBezTo>
                <a:cubicBezTo>
                  <a:pt x="175" y="517"/>
                  <a:pt x="168" y="524"/>
                  <a:pt x="158" y="525"/>
                </a:cubicBezTo>
                <a:close/>
                <a:moveTo>
                  <a:pt x="181" y="500"/>
                </a:moveTo>
                <a:cubicBezTo>
                  <a:pt x="181" y="500"/>
                  <a:pt x="180" y="500"/>
                  <a:pt x="180" y="500"/>
                </a:cubicBezTo>
                <a:cubicBezTo>
                  <a:pt x="164" y="495"/>
                  <a:pt x="147" y="502"/>
                  <a:pt x="131" y="498"/>
                </a:cubicBezTo>
                <a:cubicBezTo>
                  <a:pt x="129" y="498"/>
                  <a:pt x="128" y="498"/>
                  <a:pt x="128" y="499"/>
                </a:cubicBezTo>
                <a:cubicBezTo>
                  <a:pt x="126" y="494"/>
                  <a:pt x="125" y="489"/>
                  <a:pt x="125" y="484"/>
                </a:cubicBezTo>
                <a:cubicBezTo>
                  <a:pt x="144" y="484"/>
                  <a:pt x="162" y="486"/>
                  <a:pt x="181" y="486"/>
                </a:cubicBezTo>
                <a:cubicBezTo>
                  <a:pt x="182" y="486"/>
                  <a:pt x="183" y="486"/>
                  <a:pt x="183" y="486"/>
                </a:cubicBezTo>
                <a:cubicBezTo>
                  <a:pt x="183" y="491"/>
                  <a:pt x="182" y="496"/>
                  <a:pt x="181" y="500"/>
                </a:cubicBezTo>
                <a:close/>
                <a:moveTo>
                  <a:pt x="184" y="478"/>
                </a:moveTo>
                <a:cubicBezTo>
                  <a:pt x="183" y="478"/>
                  <a:pt x="182" y="477"/>
                  <a:pt x="181" y="477"/>
                </a:cubicBezTo>
                <a:cubicBezTo>
                  <a:pt x="162" y="477"/>
                  <a:pt x="143" y="475"/>
                  <a:pt x="124" y="475"/>
                </a:cubicBezTo>
                <a:cubicBezTo>
                  <a:pt x="124" y="469"/>
                  <a:pt x="124" y="464"/>
                  <a:pt x="124" y="459"/>
                </a:cubicBezTo>
                <a:cubicBezTo>
                  <a:pt x="144" y="460"/>
                  <a:pt x="164" y="458"/>
                  <a:pt x="184" y="458"/>
                </a:cubicBezTo>
                <a:cubicBezTo>
                  <a:pt x="184" y="464"/>
                  <a:pt x="184" y="471"/>
                  <a:pt x="184" y="478"/>
                </a:cubicBezTo>
                <a:close/>
                <a:moveTo>
                  <a:pt x="147" y="331"/>
                </a:moveTo>
                <a:cubicBezTo>
                  <a:pt x="142" y="293"/>
                  <a:pt x="132" y="251"/>
                  <a:pt x="113" y="217"/>
                </a:cubicBezTo>
                <a:cubicBezTo>
                  <a:pt x="112" y="215"/>
                  <a:pt x="111" y="212"/>
                  <a:pt x="109" y="209"/>
                </a:cubicBezTo>
                <a:cubicBezTo>
                  <a:pt x="117" y="207"/>
                  <a:pt x="123" y="201"/>
                  <a:pt x="127" y="194"/>
                </a:cubicBezTo>
                <a:cubicBezTo>
                  <a:pt x="132" y="199"/>
                  <a:pt x="138" y="202"/>
                  <a:pt x="143" y="203"/>
                </a:cubicBezTo>
                <a:cubicBezTo>
                  <a:pt x="151" y="205"/>
                  <a:pt x="159" y="202"/>
                  <a:pt x="166" y="196"/>
                </a:cubicBezTo>
                <a:cubicBezTo>
                  <a:pt x="171" y="202"/>
                  <a:pt x="179" y="206"/>
                  <a:pt x="187" y="207"/>
                </a:cubicBezTo>
                <a:cubicBezTo>
                  <a:pt x="187" y="209"/>
                  <a:pt x="187" y="211"/>
                  <a:pt x="187" y="213"/>
                </a:cubicBezTo>
                <a:cubicBezTo>
                  <a:pt x="188" y="216"/>
                  <a:pt x="191" y="220"/>
                  <a:pt x="194" y="222"/>
                </a:cubicBezTo>
                <a:cubicBezTo>
                  <a:pt x="189" y="229"/>
                  <a:pt x="186" y="238"/>
                  <a:pt x="184" y="248"/>
                </a:cubicBezTo>
                <a:cubicBezTo>
                  <a:pt x="180" y="269"/>
                  <a:pt x="178" y="291"/>
                  <a:pt x="177" y="312"/>
                </a:cubicBezTo>
                <a:cubicBezTo>
                  <a:pt x="176" y="358"/>
                  <a:pt x="170" y="403"/>
                  <a:pt x="169" y="449"/>
                </a:cubicBezTo>
                <a:cubicBezTo>
                  <a:pt x="160" y="450"/>
                  <a:pt x="152" y="450"/>
                  <a:pt x="143" y="450"/>
                </a:cubicBezTo>
                <a:cubicBezTo>
                  <a:pt x="152" y="412"/>
                  <a:pt x="153" y="371"/>
                  <a:pt x="147" y="331"/>
                </a:cubicBezTo>
                <a:close/>
                <a:moveTo>
                  <a:pt x="118" y="173"/>
                </a:moveTo>
                <a:cubicBezTo>
                  <a:pt x="117" y="172"/>
                  <a:pt x="116" y="171"/>
                  <a:pt x="115" y="169"/>
                </a:cubicBezTo>
                <a:cubicBezTo>
                  <a:pt x="113" y="166"/>
                  <a:pt x="114" y="164"/>
                  <a:pt x="119" y="162"/>
                </a:cubicBezTo>
                <a:cubicBezTo>
                  <a:pt x="120" y="164"/>
                  <a:pt x="121" y="168"/>
                  <a:pt x="122" y="170"/>
                </a:cubicBezTo>
                <a:cubicBezTo>
                  <a:pt x="122" y="173"/>
                  <a:pt x="123" y="176"/>
                  <a:pt x="123" y="178"/>
                </a:cubicBezTo>
                <a:cubicBezTo>
                  <a:pt x="121" y="176"/>
                  <a:pt x="119" y="175"/>
                  <a:pt x="118" y="173"/>
                </a:cubicBezTo>
                <a:close/>
                <a:moveTo>
                  <a:pt x="169" y="162"/>
                </a:moveTo>
                <a:cubicBezTo>
                  <a:pt x="171" y="154"/>
                  <a:pt x="174" y="163"/>
                  <a:pt x="173" y="166"/>
                </a:cubicBezTo>
                <a:cubicBezTo>
                  <a:pt x="172" y="170"/>
                  <a:pt x="171" y="173"/>
                  <a:pt x="169" y="177"/>
                </a:cubicBezTo>
                <a:cubicBezTo>
                  <a:pt x="168" y="178"/>
                  <a:pt x="168" y="179"/>
                  <a:pt x="167" y="181"/>
                </a:cubicBezTo>
                <a:cubicBezTo>
                  <a:pt x="166" y="180"/>
                  <a:pt x="166" y="178"/>
                  <a:pt x="166" y="177"/>
                </a:cubicBezTo>
                <a:cubicBezTo>
                  <a:pt x="165" y="172"/>
                  <a:pt x="167" y="167"/>
                  <a:pt x="169" y="162"/>
                </a:cubicBezTo>
                <a:close/>
                <a:moveTo>
                  <a:pt x="275" y="236"/>
                </a:moveTo>
                <a:cubicBezTo>
                  <a:pt x="261" y="274"/>
                  <a:pt x="232" y="302"/>
                  <a:pt x="212" y="337"/>
                </a:cubicBezTo>
                <a:cubicBezTo>
                  <a:pt x="194" y="369"/>
                  <a:pt x="189" y="408"/>
                  <a:pt x="186" y="444"/>
                </a:cubicBezTo>
                <a:cubicBezTo>
                  <a:pt x="184" y="445"/>
                  <a:pt x="183" y="446"/>
                  <a:pt x="183" y="448"/>
                </a:cubicBezTo>
                <a:cubicBezTo>
                  <a:pt x="183" y="448"/>
                  <a:pt x="183" y="449"/>
                  <a:pt x="183" y="449"/>
                </a:cubicBezTo>
                <a:cubicBezTo>
                  <a:pt x="182" y="449"/>
                  <a:pt x="180" y="449"/>
                  <a:pt x="178" y="449"/>
                </a:cubicBezTo>
                <a:cubicBezTo>
                  <a:pt x="178" y="407"/>
                  <a:pt x="183" y="365"/>
                  <a:pt x="185" y="323"/>
                </a:cubicBezTo>
                <a:cubicBezTo>
                  <a:pt x="187" y="302"/>
                  <a:pt x="188" y="281"/>
                  <a:pt x="191" y="260"/>
                </a:cubicBezTo>
                <a:cubicBezTo>
                  <a:pt x="193" y="246"/>
                  <a:pt x="195" y="235"/>
                  <a:pt x="203" y="226"/>
                </a:cubicBezTo>
                <a:cubicBezTo>
                  <a:pt x="212" y="228"/>
                  <a:pt x="223" y="226"/>
                  <a:pt x="225" y="217"/>
                </a:cubicBezTo>
                <a:cubicBezTo>
                  <a:pt x="226" y="213"/>
                  <a:pt x="226" y="204"/>
                  <a:pt x="219" y="205"/>
                </a:cubicBezTo>
                <a:cubicBezTo>
                  <a:pt x="212" y="205"/>
                  <a:pt x="205" y="210"/>
                  <a:pt x="200" y="215"/>
                </a:cubicBezTo>
                <a:cubicBezTo>
                  <a:pt x="198" y="214"/>
                  <a:pt x="196" y="211"/>
                  <a:pt x="196" y="207"/>
                </a:cubicBezTo>
                <a:cubicBezTo>
                  <a:pt x="207" y="205"/>
                  <a:pt x="216" y="197"/>
                  <a:pt x="221" y="187"/>
                </a:cubicBezTo>
                <a:cubicBezTo>
                  <a:pt x="224" y="182"/>
                  <a:pt x="227" y="170"/>
                  <a:pt x="220" y="168"/>
                </a:cubicBezTo>
                <a:cubicBezTo>
                  <a:pt x="205" y="163"/>
                  <a:pt x="193" y="183"/>
                  <a:pt x="189" y="199"/>
                </a:cubicBezTo>
                <a:cubicBezTo>
                  <a:pt x="182" y="198"/>
                  <a:pt x="176" y="195"/>
                  <a:pt x="172" y="190"/>
                </a:cubicBezTo>
                <a:cubicBezTo>
                  <a:pt x="179" y="182"/>
                  <a:pt x="183" y="171"/>
                  <a:pt x="183" y="162"/>
                </a:cubicBezTo>
                <a:cubicBezTo>
                  <a:pt x="183" y="156"/>
                  <a:pt x="180" y="147"/>
                  <a:pt x="173" y="148"/>
                </a:cubicBezTo>
                <a:cubicBezTo>
                  <a:pt x="165" y="149"/>
                  <a:pt x="162" y="155"/>
                  <a:pt x="160" y="162"/>
                </a:cubicBezTo>
                <a:cubicBezTo>
                  <a:pt x="156" y="171"/>
                  <a:pt x="157" y="181"/>
                  <a:pt x="161" y="189"/>
                </a:cubicBezTo>
                <a:cubicBezTo>
                  <a:pt x="160" y="190"/>
                  <a:pt x="160" y="191"/>
                  <a:pt x="159" y="191"/>
                </a:cubicBezTo>
                <a:cubicBezTo>
                  <a:pt x="151" y="200"/>
                  <a:pt x="140" y="193"/>
                  <a:pt x="130" y="185"/>
                </a:cubicBezTo>
                <a:cubicBezTo>
                  <a:pt x="131" y="182"/>
                  <a:pt x="132" y="177"/>
                  <a:pt x="131" y="173"/>
                </a:cubicBezTo>
                <a:cubicBezTo>
                  <a:pt x="130" y="165"/>
                  <a:pt x="128" y="157"/>
                  <a:pt x="121" y="152"/>
                </a:cubicBezTo>
                <a:cubicBezTo>
                  <a:pt x="116" y="148"/>
                  <a:pt x="106" y="153"/>
                  <a:pt x="105" y="159"/>
                </a:cubicBezTo>
                <a:cubicBezTo>
                  <a:pt x="103" y="168"/>
                  <a:pt x="108" y="175"/>
                  <a:pt x="114" y="182"/>
                </a:cubicBezTo>
                <a:cubicBezTo>
                  <a:pt x="116" y="184"/>
                  <a:pt x="118" y="186"/>
                  <a:pt x="121" y="189"/>
                </a:cubicBezTo>
                <a:cubicBezTo>
                  <a:pt x="121" y="189"/>
                  <a:pt x="121" y="189"/>
                  <a:pt x="120" y="189"/>
                </a:cubicBezTo>
                <a:cubicBezTo>
                  <a:pt x="117" y="196"/>
                  <a:pt x="111" y="200"/>
                  <a:pt x="104" y="201"/>
                </a:cubicBezTo>
                <a:cubicBezTo>
                  <a:pt x="96" y="186"/>
                  <a:pt x="85" y="170"/>
                  <a:pt x="71" y="174"/>
                </a:cubicBezTo>
                <a:cubicBezTo>
                  <a:pt x="64" y="176"/>
                  <a:pt x="61" y="184"/>
                  <a:pt x="64" y="191"/>
                </a:cubicBezTo>
                <a:cubicBezTo>
                  <a:pt x="69" y="201"/>
                  <a:pt x="81" y="206"/>
                  <a:pt x="92" y="209"/>
                </a:cubicBezTo>
                <a:cubicBezTo>
                  <a:pt x="94" y="210"/>
                  <a:pt x="97" y="210"/>
                  <a:pt x="99" y="210"/>
                </a:cubicBezTo>
                <a:cubicBezTo>
                  <a:pt x="100" y="212"/>
                  <a:pt x="101" y="213"/>
                  <a:pt x="102" y="215"/>
                </a:cubicBezTo>
                <a:cubicBezTo>
                  <a:pt x="120" y="247"/>
                  <a:pt x="129" y="283"/>
                  <a:pt x="136" y="319"/>
                </a:cubicBezTo>
                <a:cubicBezTo>
                  <a:pt x="145" y="361"/>
                  <a:pt x="144" y="406"/>
                  <a:pt x="134" y="448"/>
                </a:cubicBezTo>
                <a:cubicBezTo>
                  <a:pt x="134" y="449"/>
                  <a:pt x="134" y="450"/>
                  <a:pt x="134" y="450"/>
                </a:cubicBezTo>
                <a:cubicBezTo>
                  <a:pt x="132" y="450"/>
                  <a:pt x="129" y="450"/>
                  <a:pt x="126" y="450"/>
                </a:cubicBezTo>
                <a:cubicBezTo>
                  <a:pt x="126" y="413"/>
                  <a:pt x="120" y="380"/>
                  <a:pt x="98" y="348"/>
                </a:cubicBezTo>
                <a:cubicBezTo>
                  <a:pt x="75" y="315"/>
                  <a:pt x="45" y="288"/>
                  <a:pt x="28" y="251"/>
                </a:cubicBezTo>
                <a:cubicBezTo>
                  <a:pt x="0" y="192"/>
                  <a:pt x="9" y="117"/>
                  <a:pt x="50" y="67"/>
                </a:cubicBezTo>
                <a:cubicBezTo>
                  <a:pt x="92" y="15"/>
                  <a:pt x="170" y="2"/>
                  <a:pt x="229" y="34"/>
                </a:cubicBezTo>
                <a:cubicBezTo>
                  <a:pt x="297" y="72"/>
                  <a:pt x="298" y="171"/>
                  <a:pt x="275" y="236"/>
                </a:cubicBezTo>
                <a:close/>
                <a:moveTo>
                  <a:pt x="212" y="217"/>
                </a:moveTo>
                <a:cubicBezTo>
                  <a:pt x="212" y="217"/>
                  <a:pt x="212" y="217"/>
                  <a:pt x="213" y="216"/>
                </a:cubicBezTo>
                <a:cubicBezTo>
                  <a:pt x="218" y="213"/>
                  <a:pt x="218" y="216"/>
                  <a:pt x="212" y="217"/>
                </a:cubicBezTo>
                <a:close/>
                <a:moveTo>
                  <a:pt x="197" y="197"/>
                </a:moveTo>
                <a:cubicBezTo>
                  <a:pt x="200" y="190"/>
                  <a:pt x="205" y="184"/>
                  <a:pt x="210" y="179"/>
                </a:cubicBezTo>
                <a:cubicBezTo>
                  <a:pt x="218" y="173"/>
                  <a:pt x="213" y="184"/>
                  <a:pt x="212" y="186"/>
                </a:cubicBezTo>
                <a:cubicBezTo>
                  <a:pt x="209" y="191"/>
                  <a:pt x="203" y="195"/>
                  <a:pt x="197" y="197"/>
                </a:cubicBezTo>
                <a:close/>
                <a:moveTo>
                  <a:pt x="94" y="200"/>
                </a:moveTo>
                <a:cubicBezTo>
                  <a:pt x="93" y="200"/>
                  <a:pt x="92" y="200"/>
                  <a:pt x="91" y="200"/>
                </a:cubicBezTo>
                <a:cubicBezTo>
                  <a:pt x="87" y="198"/>
                  <a:pt x="84" y="197"/>
                  <a:pt x="80" y="195"/>
                </a:cubicBezTo>
                <a:cubicBezTo>
                  <a:pt x="79" y="194"/>
                  <a:pt x="78" y="194"/>
                  <a:pt x="77" y="193"/>
                </a:cubicBezTo>
                <a:cubicBezTo>
                  <a:pt x="72" y="191"/>
                  <a:pt x="72" y="187"/>
                  <a:pt x="75" y="183"/>
                </a:cubicBezTo>
                <a:cubicBezTo>
                  <a:pt x="83" y="184"/>
                  <a:pt x="89" y="192"/>
                  <a:pt x="94" y="200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D8DB3F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TextBox 76"/>
          <p:cNvSpPr txBox="1"/>
          <p:nvPr/>
        </p:nvSpPr>
        <p:spPr>
          <a:xfrm>
            <a:off x="1145894" y="2247846"/>
            <a:ext cx="253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1145893" y="2992854"/>
            <a:ext cx="4838217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单击此处可编辑内容，根据您的需要自由拉伸文本框大小单击此处可编辑内容，根据您的需要自由拉伸文本框大小</a:t>
            </a:r>
          </a:p>
        </p:txBody>
      </p:sp>
      <p:sp>
        <p:nvSpPr>
          <p:cNvPr id="103" name="Freeform 13"/>
          <p:cNvSpPr/>
          <p:nvPr/>
        </p:nvSpPr>
        <p:spPr bwMode="auto">
          <a:xfrm>
            <a:off x="7683035" y="1836583"/>
            <a:ext cx="1871168" cy="1831940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noFill/>
          <a:ln w="28575"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4" name="Freeform 14"/>
          <p:cNvSpPr/>
          <p:nvPr/>
        </p:nvSpPr>
        <p:spPr bwMode="auto">
          <a:xfrm>
            <a:off x="6788640" y="2730978"/>
            <a:ext cx="1835863" cy="1871168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D8DB3F"/>
          </a:solidFill>
          <a:ln w="28575"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5" name="Freeform 15"/>
          <p:cNvSpPr/>
          <p:nvPr/>
        </p:nvSpPr>
        <p:spPr bwMode="auto">
          <a:xfrm>
            <a:off x="7683035" y="3668523"/>
            <a:ext cx="1871168" cy="1828017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noFill/>
          <a:ln w="28575"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6" name="Freeform 16"/>
          <p:cNvSpPr/>
          <p:nvPr/>
        </p:nvSpPr>
        <p:spPr bwMode="auto">
          <a:xfrm>
            <a:off x="8624503" y="2730978"/>
            <a:ext cx="1824094" cy="1871168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D8DB3F"/>
          </a:solidFill>
          <a:ln w="28575">
            <a:solidFill>
              <a:srgbClr val="D8DB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7" name="Group 21"/>
          <p:cNvGrpSpPr/>
          <p:nvPr/>
        </p:nvGrpSpPr>
        <p:grpSpPr>
          <a:xfrm>
            <a:off x="8390268" y="2460678"/>
            <a:ext cx="664741" cy="583750"/>
            <a:chOff x="7399338" y="4675188"/>
            <a:chExt cx="581024" cy="490537"/>
          </a:xfrm>
          <a:solidFill>
            <a:srgbClr val="D8DB3F"/>
          </a:solidFill>
        </p:grpSpPr>
        <p:sp>
          <p:nvSpPr>
            <p:cNvPr id="108" name="Freeform 22"/>
            <p:cNvSpPr/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Freeform 24"/>
            <p:cNvSpPr/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1" name="Group 25"/>
          <p:cNvGrpSpPr/>
          <p:nvPr/>
        </p:nvGrpSpPr>
        <p:grpSpPr>
          <a:xfrm>
            <a:off x="9325873" y="3443714"/>
            <a:ext cx="456658" cy="481644"/>
            <a:chOff x="8804275" y="3135313"/>
            <a:chExt cx="449263" cy="476250"/>
          </a:xfrm>
          <a:solidFill>
            <a:srgbClr val="2E3A38"/>
          </a:solidFill>
        </p:grpSpPr>
        <p:sp>
          <p:nvSpPr>
            <p:cNvPr id="112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Freeform 27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4" name="Group 28"/>
          <p:cNvGrpSpPr/>
          <p:nvPr/>
        </p:nvGrpSpPr>
        <p:grpSpPr>
          <a:xfrm>
            <a:off x="8383303" y="4410911"/>
            <a:ext cx="401677" cy="420182"/>
            <a:chOff x="8385175" y="3870325"/>
            <a:chExt cx="473075" cy="473075"/>
          </a:xfrm>
          <a:solidFill>
            <a:srgbClr val="D8DB3F"/>
          </a:solidFill>
        </p:grpSpPr>
        <p:sp>
          <p:nvSpPr>
            <p:cNvPr id="115" name="Freeform 29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Freeform 30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7" name="Group 31"/>
          <p:cNvGrpSpPr/>
          <p:nvPr/>
        </p:nvGrpSpPr>
        <p:grpSpPr>
          <a:xfrm>
            <a:off x="7454087" y="3351963"/>
            <a:ext cx="421958" cy="480961"/>
            <a:chOff x="8356600" y="3611563"/>
            <a:chExt cx="374650" cy="427037"/>
          </a:xfrm>
          <a:solidFill>
            <a:srgbClr val="2E3A38"/>
          </a:solidFill>
        </p:grpSpPr>
        <p:sp>
          <p:nvSpPr>
            <p:cNvPr id="118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Freeform 33"/>
            <p:cNvSpPr/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24" name="TextBox 76"/>
          <p:cNvSpPr txBox="1"/>
          <p:nvPr/>
        </p:nvSpPr>
        <p:spPr>
          <a:xfrm>
            <a:off x="1941264" y="1875043"/>
            <a:ext cx="2031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941264" y="2255826"/>
            <a:ext cx="3042463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6" name="TextBox 76"/>
          <p:cNvSpPr txBox="1"/>
          <p:nvPr/>
        </p:nvSpPr>
        <p:spPr>
          <a:xfrm>
            <a:off x="1941264" y="4016259"/>
            <a:ext cx="2031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941264" y="4397042"/>
            <a:ext cx="3042463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8" name="TextBox 76"/>
          <p:cNvSpPr txBox="1"/>
          <p:nvPr/>
        </p:nvSpPr>
        <p:spPr>
          <a:xfrm>
            <a:off x="7124281" y="1875043"/>
            <a:ext cx="2031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7124281" y="2255826"/>
            <a:ext cx="3042463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30" name="TextBox 76"/>
          <p:cNvSpPr txBox="1"/>
          <p:nvPr/>
        </p:nvSpPr>
        <p:spPr>
          <a:xfrm>
            <a:off x="7124281" y="4016259"/>
            <a:ext cx="2031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0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7124281" y="4397042"/>
            <a:ext cx="3042463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Freeform 5"/>
          <p:cNvSpPr/>
          <p:nvPr/>
        </p:nvSpPr>
        <p:spPr bwMode="auto">
          <a:xfrm rot="10800000">
            <a:off x="6018214" y="1372752"/>
            <a:ext cx="2046288" cy="2038350"/>
          </a:xfrm>
          <a:prstGeom prst="teardrop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Freeform 6"/>
          <p:cNvSpPr/>
          <p:nvPr/>
        </p:nvSpPr>
        <p:spPr bwMode="auto">
          <a:xfrm rot="16200000" flipH="1" flipV="1">
            <a:off x="4135439" y="2230002"/>
            <a:ext cx="1830388" cy="1809750"/>
          </a:xfrm>
          <a:prstGeom prst="teardrop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Freeform 7"/>
          <p:cNvSpPr/>
          <p:nvPr/>
        </p:nvSpPr>
        <p:spPr bwMode="auto">
          <a:xfrm rot="16200000">
            <a:off x="6042027" y="3520640"/>
            <a:ext cx="1733550" cy="1733550"/>
          </a:xfrm>
          <a:prstGeom prst="teardrop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Freeform 8"/>
          <p:cNvSpPr/>
          <p:nvPr/>
        </p:nvSpPr>
        <p:spPr bwMode="auto">
          <a:xfrm>
            <a:off x="4672014" y="4163577"/>
            <a:ext cx="1274763" cy="1277938"/>
          </a:xfrm>
          <a:prstGeom prst="teardrop">
            <a:avLst/>
          </a:pr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Freeform 6"/>
          <p:cNvSpPr>
            <a:spLocks noEditPoints="1"/>
          </p:cNvSpPr>
          <p:nvPr/>
        </p:nvSpPr>
        <p:spPr bwMode="auto">
          <a:xfrm>
            <a:off x="4672014" y="2654305"/>
            <a:ext cx="940936" cy="941432"/>
          </a:xfrm>
          <a:custGeom>
            <a:avLst/>
            <a:gdLst>
              <a:gd name="T0" fmla="*/ 554 w 624"/>
              <a:gd name="T1" fmla="*/ 326 h 625"/>
              <a:gd name="T2" fmla="*/ 554 w 624"/>
              <a:gd name="T3" fmla="*/ 71 h 625"/>
              <a:gd name="T4" fmla="*/ 298 w 624"/>
              <a:gd name="T5" fmla="*/ 71 h 625"/>
              <a:gd name="T6" fmla="*/ 265 w 624"/>
              <a:gd name="T7" fmla="*/ 281 h 625"/>
              <a:gd name="T8" fmla="*/ 260 w 624"/>
              <a:gd name="T9" fmla="*/ 284 h 625"/>
              <a:gd name="T10" fmla="*/ 9 w 624"/>
              <a:gd name="T11" fmla="*/ 535 h 625"/>
              <a:gd name="T12" fmla="*/ 14 w 624"/>
              <a:gd name="T13" fmla="*/ 575 h 625"/>
              <a:gd name="T14" fmla="*/ 49 w 624"/>
              <a:gd name="T15" fmla="*/ 610 h 625"/>
              <a:gd name="T16" fmla="*/ 89 w 624"/>
              <a:gd name="T17" fmla="*/ 615 h 625"/>
              <a:gd name="T18" fmla="*/ 340 w 624"/>
              <a:gd name="T19" fmla="*/ 364 h 625"/>
              <a:gd name="T20" fmla="*/ 343 w 624"/>
              <a:gd name="T21" fmla="*/ 359 h 625"/>
              <a:gd name="T22" fmla="*/ 554 w 624"/>
              <a:gd name="T23" fmla="*/ 326 h 625"/>
              <a:gd name="T24" fmla="*/ 96 w 624"/>
              <a:gd name="T25" fmla="*/ 566 h 625"/>
              <a:gd name="T26" fmla="*/ 96 w 624"/>
              <a:gd name="T27" fmla="*/ 566 h 625"/>
              <a:gd name="T28" fmla="*/ 77 w 624"/>
              <a:gd name="T29" fmla="*/ 564 h 625"/>
              <a:gd name="T30" fmla="*/ 60 w 624"/>
              <a:gd name="T31" fmla="*/ 547 h 625"/>
              <a:gd name="T32" fmla="*/ 58 w 624"/>
              <a:gd name="T33" fmla="*/ 528 h 625"/>
              <a:gd name="T34" fmla="*/ 179 w 624"/>
              <a:gd name="T35" fmla="*/ 407 h 625"/>
              <a:gd name="T36" fmla="*/ 198 w 624"/>
              <a:gd name="T37" fmla="*/ 410 h 625"/>
              <a:gd name="T38" fmla="*/ 214 w 624"/>
              <a:gd name="T39" fmla="*/ 427 h 625"/>
              <a:gd name="T40" fmla="*/ 217 w 624"/>
              <a:gd name="T41" fmla="*/ 446 h 625"/>
              <a:gd name="T42" fmla="*/ 96 w 624"/>
              <a:gd name="T43" fmla="*/ 566 h 625"/>
              <a:gd name="T44" fmla="*/ 321 w 624"/>
              <a:gd name="T45" fmla="*/ 303 h 625"/>
              <a:gd name="T46" fmla="*/ 321 w 624"/>
              <a:gd name="T47" fmla="*/ 303 h 625"/>
              <a:gd name="T48" fmla="*/ 321 w 624"/>
              <a:gd name="T49" fmla="*/ 94 h 625"/>
              <a:gd name="T50" fmla="*/ 530 w 624"/>
              <a:gd name="T51" fmla="*/ 94 h 625"/>
              <a:gd name="T52" fmla="*/ 530 w 624"/>
              <a:gd name="T53" fmla="*/ 303 h 625"/>
              <a:gd name="T54" fmla="*/ 321 w 624"/>
              <a:gd name="T55" fmla="*/ 303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4" h="625">
                <a:moveTo>
                  <a:pt x="554" y="326"/>
                </a:moveTo>
                <a:cubicBezTo>
                  <a:pt x="624" y="256"/>
                  <a:pt x="624" y="141"/>
                  <a:pt x="554" y="71"/>
                </a:cubicBezTo>
                <a:cubicBezTo>
                  <a:pt x="483" y="0"/>
                  <a:pt x="368" y="0"/>
                  <a:pt x="298" y="71"/>
                </a:cubicBezTo>
                <a:cubicBezTo>
                  <a:pt x="241" y="127"/>
                  <a:pt x="230" y="213"/>
                  <a:pt x="265" y="281"/>
                </a:cubicBezTo>
                <a:cubicBezTo>
                  <a:pt x="263" y="282"/>
                  <a:pt x="262" y="283"/>
                  <a:pt x="260" y="284"/>
                </a:cubicBezTo>
                <a:lnTo>
                  <a:pt x="9" y="535"/>
                </a:lnTo>
                <a:cubicBezTo>
                  <a:pt x="0" y="545"/>
                  <a:pt x="2" y="562"/>
                  <a:pt x="14" y="575"/>
                </a:cubicBezTo>
                <a:lnTo>
                  <a:pt x="49" y="610"/>
                </a:lnTo>
                <a:cubicBezTo>
                  <a:pt x="62" y="622"/>
                  <a:pt x="79" y="625"/>
                  <a:pt x="89" y="615"/>
                </a:cubicBezTo>
                <a:lnTo>
                  <a:pt x="340" y="364"/>
                </a:lnTo>
                <a:cubicBezTo>
                  <a:pt x="341" y="363"/>
                  <a:pt x="342" y="361"/>
                  <a:pt x="343" y="359"/>
                </a:cubicBezTo>
                <a:cubicBezTo>
                  <a:pt x="411" y="394"/>
                  <a:pt x="497" y="383"/>
                  <a:pt x="554" y="326"/>
                </a:cubicBezTo>
                <a:close/>
                <a:moveTo>
                  <a:pt x="96" y="566"/>
                </a:moveTo>
                <a:lnTo>
                  <a:pt x="96" y="566"/>
                </a:lnTo>
                <a:cubicBezTo>
                  <a:pt x="92" y="571"/>
                  <a:pt x="83" y="570"/>
                  <a:pt x="77" y="564"/>
                </a:cubicBezTo>
                <a:lnTo>
                  <a:pt x="60" y="547"/>
                </a:lnTo>
                <a:cubicBezTo>
                  <a:pt x="54" y="541"/>
                  <a:pt x="53" y="532"/>
                  <a:pt x="58" y="528"/>
                </a:cubicBezTo>
                <a:lnTo>
                  <a:pt x="179" y="407"/>
                </a:lnTo>
                <a:cubicBezTo>
                  <a:pt x="183" y="403"/>
                  <a:pt x="192" y="404"/>
                  <a:pt x="198" y="410"/>
                </a:cubicBezTo>
                <a:lnTo>
                  <a:pt x="214" y="427"/>
                </a:lnTo>
                <a:cubicBezTo>
                  <a:pt x="220" y="433"/>
                  <a:pt x="221" y="441"/>
                  <a:pt x="217" y="446"/>
                </a:cubicBezTo>
                <a:lnTo>
                  <a:pt x="96" y="566"/>
                </a:lnTo>
                <a:close/>
                <a:moveTo>
                  <a:pt x="321" y="303"/>
                </a:moveTo>
                <a:lnTo>
                  <a:pt x="321" y="303"/>
                </a:lnTo>
                <a:cubicBezTo>
                  <a:pt x="264" y="245"/>
                  <a:pt x="264" y="152"/>
                  <a:pt x="321" y="94"/>
                </a:cubicBezTo>
                <a:cubicBezTo>
                  <a:pt x="379" y="36"/>
                  <a:pt x="472" y="36"/>
                  <a:pt x="530" y="94"/>
                </a:cubicBezTo>
                <a:cubicBezTo>
                  <a:pt x="588" y="152"/>
                  <a:pt x="588" y="245"/>
                  <a:pt x="530" y="303"/>
                </a:cubicBezTo>
                <a:cubicBezTo>
                  <a:pt x="472" y="360"/>
                  <a:pt x="379" y="360"/>
                  <a:pt x="321" y="303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6" name="Freeform 7"/>
          <p:cNvSpPr>
            <a:spLocks noEditPoints="1"/>
          </p:cNvSpPr>
          <p:nvPr/>
        </p:nvSpPr>
        <p:spPr bwMode="auto">
          <a:xfrm>
            <a:off x="5050633" y="4492064"/>
            <a:ext cx="615652" cy="620964"/>
          </a:xfrm>
          <a:custGeom>
            <a:avLst/>
            <a:gdLst>
              <a:gd name="T0" fmla="*/ 298 w 596"/>
              <a:gd name="T1" fmla="*/ 0 h 601"/>
              <a:gd name="T2" fmla="*/ 0 w 596"/>
              <a:gd name="T3" fmla="*/ 300 h 601"/>
              <a:gd name="T4" fmla="*/ 298 w 596"/>
              <a:gd name="T5" fmla="*/ 601 h 601"/>
              <a:gd name="T6" fmla="*/ 596 w 596"/>
              <a:gd name="T7" fmla="*/ 300 h 601"/>
              <a:gd name="T8" fmla="*/ 298 w 596"/>
              <a:gd name="T9" fmla="*/ 0 h 601"/>
              <a:gd name="T10" fmla="*/ 298 w 596"/>
              <a:gd name="T11" fmla="*/ 579 h 601"/>
              <a:gd name="T12" fmla="*/ 298 w 596"/>
              <a:gd name="T13" fmla="*/ 579 h 601"/>
              <a:gd name="T14" fmla="*/ 21 w 596"/>
              <a:gd name="T15" fmla="*/ 300 h 601"/>
              <a:gd name="T16" fmla="*/ 298 w 596"/>
              <a:gd name="T17" fmla="*/ 21 h 601"/>
              <a:gd name="T18" fmla="*/ 575 w 596"/>
              <a:gd name="T19" fmla="*/ 300 h 601"/>
              <a:gd name="T20" fmla="*/ 298 w 596"/>
              <a:gd name="T21" fmla="*/ 579 h 601"/>
              <a:gd name="T22" fmla="*/ 298 w 596"/>
              <a:gd name="T23" fmla="*/ 40 h 601"/>
              <a:gd name="T24" fmla="*/ 298 w 596"/>
              <a:gd name="T25" fmla="*/ 40 h 601"/>
              <a:gd name="T26" fmla="*/ 40 w 596"/>
              <a:gd name="T27" fmla="*/ 300 h 601"/>
              <a:gd name="T28" fmla="*/ 298 w 596"/>
              <a:gd name="T29" fmla="*/ 561 h 601"/>
              <a:gd name="T30" fmla="*/ 556 w 596"/>
              <a:gd name="T31" fmla="*/ 300 h 601"/>
              <a:gd name="T32" fmla="*/ 298 w 596"/>
              <a:gd name="T33" fmla="*/ 40 h 601"/>
              <a:gd name="T34" fmla="*/ 304 w 596"/>
              <a:gd name="T35" fmla="*/ 458 h 601"/>
              <a:gd name="T36" fmla="*/ 304 w 596"/>
              <a:gd name="T37" fmla="*/ 458 h 601"/>
              <a:gd name="T38" fmla="*/ 331 w 596"/>
              <a:gd name="T39" fmla="*/ 436 h 601"/>
              <a:gd name="T40" fmla="*/ 352 w 596"/>
              <a:gd name="T41" fmla="*/ 412 h 601"/>
              <a:gd name="T42" fmla="*/ 346 w 596"/>
              <a:gd name="T43" fmla="*/ 437 h 601"/>
              <a:gd name="T44" fmla="*/ 286 w 596"/>
              <a:gd name="T45" fmla="*/ 495 h 601"/>
              <a:gd name="T46" fmla="*/ 218 w 596"/>
              <a:gd name="T47" fmla="*/ 466 h 601"/>
              <a:gd name="T48" fmla="*/ 230 w 596"/>
              <a:gd name="T49" fmla="*/ 409 h 601"/>
              <a:gd name="T50" fmla="*/ 264 w 596"/>
              <a:gd name="T51" fmla="*/ 306 h 601"/>
              <a:gd name="T52" fmla="*/ 244 w 596"/>
              <a:gd name="T53" fmla="*/ 238 h 601"/>
              <a:gd name="T54" fmla="*/ 267 w 596"/>
              <a:gd name="T55" fmla="*/ 222 h 601"/>
              <a:gd name="T56" fmla="*/ 369 w 596"/>
              <a:gd name="T57" fmla="*/ 209 h 601"/>
              <a:gd name="T58" fmla="*/ 312 w 596"/>
              <a:gd name="T59" fmla="*/ 388 h 601"/>
              <a:gd name="T60" fmla="*/ 304 w 596"/>
              <a:gd name="T61" fmla="*/ 458 h 601"/>
              <a:gd name="T62" fmla="*/ 326 w 596"/>
              <a:gd name="T63" fmla="*/ 189 h 601"/>
              <a:gd name="T64" fmla="*/ 326 w 596"/>
              <a:gd name="T65" fmla="*/ 189 h 601"/>
              <a:gd name="T66" fmla="*/ 330 w 596"/>
              <a:gd name="T67" fmla="*/ 102 h 601"/>
              <a:gd name="T68" fmla="*/ 326 w 596"/>
              <a:gd name="T69" fmla="*/ 189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6" h="601">
                <a:moveTo>
                  <a:pt x="298" y="0"/>
                </a:moveTo>
                <a:cubicBezTo>
                  <a:pt x="133" y="0"/>
                  <a:pt x="0" y="134"/>
                  <a:pt x="0" y="300"/>
                </a:cubicBezTo>
                <a:cubicBezTo>
                  <a:pt x="0" y="466"/>
                  <a:pt x="133" y="601"/>
                  <a:pt x="298" y="601"/>
                </a:cubicBezTo>
                <a:cubicBezTo>
                  <a:pt x="463" y="601"/>
                  <a:pt x="596" y="466"/>
                  <a:pt x="596" y="300"/>
                </a:cubicBezTo>
                <a:cubicBezTo>
                  <a:pt x="596" y="134"/>
                  <a:pt x="463" y="0"/>
                  <a:pt x="298" y="0"/>
                </a:cubicBezTo>
                <a:close/>
                <a:moveTo>
                  <a:pt x="298" y="579"/>
                </a:moveTo>
                <a:lnTo>
                  <a:pt x="298" y="579"/>
                </a:lnTo>
                <a:cubicBezTo>
                  <a:pt x="145" y="579"/>
                  <a:pt x="21" y="454"/>
                  <a:pt x="21" y="300"/>
                </a:cubicBezTo>
                <a:cubicBezTo>
                  <a:pt x="21" y="146"/>
                  <a:pt x="145" y="21"/>
                  <a:pt x="298" y="21"/>
                </a:cubicBezTo>
                <a:cubicBezTo>
                  <a:pt x="451" y="21"/>
                  <a:pt x="575" y="146"/>
                  <a:pt x="575" y="300"/>
                </a:cubicBezTo>
                <a:cubicBezTo>
                  <a:pt x="575" y="454"/>
                  <a:pt x="451" y="579"/>
                  <a:pt x="298" y="579"/>
                </a:cubicBezTo>
                <a:close/>
                <a:moveTo>
                  <a:pt x="298" y="40"/>
                </a:moveTo>
                <a:lnTo>
                  <a:pt x="298" y="40"/>
                </a:lnTo>
                <a:cubicBezTo>
                  <a:pt x="155" y="40"/>
                  <a:pt x="40" y="156"/>
                  <a:pt x="40" y="300"/>
                </a:cubicBezTo>
                <a:cubicBezTo>
                  <a:pt x="40" y="444"/>
                  <a:pt x="155" y="561"/>
                  <a:pt x="298" y="561"/>
                </a:cubicBezTo>
                <a:cubicBezTo>
                  <a:pt x="441" y="561"/>
                  <a:pt x="556" y="444"/>
                  <a:pt x="556" y="300"/>
                </a:cubicBezTo>
                <a:cubicBezTo>
                  <a:pt x="556" y="156"/>
                  <a:pt x="441" y="40"/>
                  <a:pt x="298" y="40"/>
                </a:cubicBezTo>
                <a:close/>
                <a:moveTo>
                  <a:pt x="304" y="458"/>
                </a:moveTo>
                <a:lnTo>
                  <a:pt x="304" y="458"/>
                </a:lnTo>
                <a:cubicBezTo>
                  <a:pt x="314" y="460"/>
                  <a:pt x="324" y="445"/>
                  <a:pt x="331" y="436"/>
                </a:cubicBezTo>
                <a:cubicBezTo>
                  <a:pt x="338" y="427"/>
                  <a:pt x="343" y="414"/>
                  <a:pt x="352" y="412"/>
                </a:cubicBezTo>
                <a:cubicBezTo>
                  <a:pt x="360" y="418"/>
                  <a:pt x="351" y="430"/>
                  <a:pt x="346" y="437"/>
                </a:cubicBezTo>
                <a:cubicBezTo>
                  <a:pt x="333" y="457"/>
                  <a:pt x="307" y="487"/>
                  <a:pt x="286" y="495"/>
                </a:cubicBezTo>
                <a:cubicBezTo>
                  <a:pt x="255" y="506"/>
                  <a:pt x="221" y="495"/>
                  <a:pt x="218" y="466"/>
                </a:cubicBezTo>
                <a:cubicBezTo>
                  <a:pt x="216" y="451"/>
                  <a:pt x="224" y="428"/>
                  <a:pt x="230" y="409"/>
                </a:cubicBezTo>
                <a:cubicBezTo>
                  <a:pt x="242" y="371"/>
                  <a:pt x="251" y="347"/>
                  <a:pt x="264" y="306"/>
                </a:cubicBezTo>
                <a:cubicBezTo>
                  <a:pt x="273" y="277"/>
                  <a:pt x="293" y="228"/>
                  <a:pt x="244" y="238"/>
                </a:cubicBezTo>
                <a:cubicBezTo>
                  <a:pt x="244" y="225"/>
                  <a:pt x="257" y="224"/>
                  <a:pt x="267" y="222"/>
                </a:cubicBezTo>
                <a:cubicBezTo>
                  <a:pt x="299" y="217"/>
                  <a:pt x="335" y="211"/>
                  <a:pt x="369" y="209"/>
                </a:cubicBezTo>
                <a:cubicBezTo>
                  <a:pt x="353" y="263"/>
                  <a:pt x="331" y="327"/>
                  <a:pt x="312" y="388"/>
                </a:cubicBezTo>
                <a:cubicBezTo>
                  <a:pt x="306" y="407"/>
                  <a:pt x="283" y="451"/>
                  <a:pt x="304" y="458"/>
                </a:cubicBezTo>
                <a:close/>
                <a:moveTo>
                  <a:pt x="326" y="189"/>
                </a:moveTo>
                <a:lnTo>
                  <a:pt x="326" y="189"/>
                </a:lnTo>
                <a:cubicBezTo>
                  <a:pt x="283" y="182"/>
                  <a:pt x="281" y="109"/>
                  <a:pt x="330" y="102"/>
                </a:cubicBezTo>
                <a:cubicBezTo>
                  <a:pt x="397" y="91"/>
                  <a:pt x="394" y="201"/>
                  <a:pt x="326" y="189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7" name="Freeform 42"/>
          <p:cNvSpPr>
            <a:spLocks noEditPoints="1"/>
          </p:cNvSpPr>
          <p:nvPr/>
        </p:nvSpPr>
        <p:spPr bwMode="auto">
          <a:xfrm>
            <a:off x="6562754" y="1930643"/>
            <a:ext cx="969221" cy="950020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solidFill>
            <a:srgbClr val="2E3A3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6477969" y="3950489"/>
            <a:ext cx="944292" cy="873851"/>
            <a:chOff x="2438399" y="4906963"/>
            <a:chExt cx="465137" cy="430213"/>
          </a:xfrm>
          <a:solidFill>
            <a:srgbClr val="2E3A38"/>
          </a:solidFill>
        </p:grpSpPr>
        <p:sp>
          <p:nvSpPr>
            <p:cNvPr id="109" name="Freeform 43"/>
            <p:cNvSpPr>
              <a:spLocks noEditPoints="1"/>
            </p:cNvSpPr>
            <p:nvPr/>
          </p:nvSpPr>
          <p:spPr bwMode="auto">
            <a:xfrm>
              <a:off x="2438399" y="5080001"/>
              <a:ext cx="230187" cy="231775"/>
            </a:xfrm>
            <a:custGeom>
              <a:avLst/>
              <a:gdLst>
                <a:gd name="T0" fmla="*/ 101 w 351"/>
                <a:gd name="T1" fmla="*/ 239 h 353"/>
                <a:gd name="T2" fmla="*/ 172 w 351"/>
                <a:gd name="T3" fmla="*/ 119 h 353"/>
                <a:gd name="T4" fmla="*/ 234 w 351"/>
                <a:gd name="T5" fmla="*/ 151 h 353"/>
                <a:gd name="T6" fmla="*/ 188 w 351"/>
                <a:gd name="T7" fmla="*/ 0 h 353"/>
                <a:gd name="T8" fmla="*/ 1 w 351"/>
                <a:gd name="T9" fmla="*/ 31 h 353"/>
                <a:gd name="T10" fmla="*/ 56 w 351"/>
                <a:gd name="T11" fmla="*/ 60 h 353"/>
                <a:gd name="T12" fmla="*/ 14 w 351"/>
                <a:gd name="T13" fmla="*/ 123 h 353"/>
                <a:gd name="T14" fmla="*/ 29 w 351"/>
                <a:gd name="T15" fmla="*/ 201 h 353"/>
                <a:gd name="T16" fmla="*/ 120 w 351"/>
                <a:gd name="T17" fmla="*/ 332 h 353"/>
                <a:gd name="T18" fmla="*/ 101 w 351"/>
                <a:gd name="T19" fmla="*/ 239 h 353"/>
                <a:gd name="T20" fmla="*/ 334 w 351"/>
                <a:gd name="T21" fmla="*/ 214 h 353"/>
                <a:gd name="T22" fmla="*/ 334 w 351"/>
                <a:gd name="T23" fmla="*/ 214 h 353"/>
                <a:gd name="T24" fmla="*/ 132 w 351"/>
                <a:gd name="T25" fmla="*/ 221 h 353"/>
                <a:gd name="T26" fmla="*/ 125 w 351"/>
                <a:gd name="T27" fmla="*/ 282 h 353"/>
                <a:gd name="T28" fmla="*/ 144 w 351"/>
                <a:gd name="T29" fmla="*/ 340 h 353"/>
                <a:gd name="T30" fmla="*/ 185 w 351"/>
                <a:gd name="T31" fmla="*/ 353 h 353"/>
                <a:gd name="T32" fmla="*/ 351 w 351"/>
                <a:gd name="T33" fmla="*/ 345 h 353"/>
                <a:gd name="T34" fmla="*/ 334 w 351"/>
                <a:gd name="T35" fmla="*/ 21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1" h="353">
                  <a:moveTo>
                    <a:pt x="101" y="239"/>
                  </a:moveTo>
                  <a:cubicBezTo>
                    <a:pt x="102" y="212"/>
                    <a:pt x="149" y="149"/>
                    <a:pt x="172" y="119"/>
                  </a:cubicBezTo>
                  <a:lnTo>
                    <a:pt x="234" y="151"/>
                  </a:lnTo>
                  <a:lnTo>
                    <a:pt x="188" y="0"/>
                  </a:lnTo>
                  <a:lnTo>
                    <a:pt x="1" y="31"/>
                  </a:lnTo>
                  <a:lnTo>
                    <a:pt x="56" y="60"/>
                  </a:lnTo>
                  <a:cubicBezTo>
                    <a:pt x="43" y="77"/>
                    <a:pt x="24" y="104"/>
                    <a:pt x="14" y="123"/>
                  </a:cubicBezTo>
                  <a:cubicBezTo>
                    <a:pt x="0" y="154"/>
                    <a:pt x="14" y="172"/>
                    <a:pt x="29" y="201"/>
                  </a:cubicBezTo>
                  <a:cubicBezTo>
                    <a:pt x="44" y="230"/>
                    <a:pt x="120" y="332"/>
                    <a:pt x="120" y="332"/>
                  </a:cubicBezTo>
                  <a:cubicBezTo>
                    <a:pt x="120" y="332"/>
                    <a:pt x="100" y="276"/>
                    <a:pt x="101" y="239"/>
                  </a:cubicBezTo>
                  <a:close/>
                  <a:moveTo>
                    <a:pt x="334" y="214"/>
                  </a:moveTo>
                  <a:lnTo>
                    <a:pt x="334" y="214"/>
                  </a:lnTo>
                  <a:lnTo>
                    <a:pt x="132" y="221"/>
                  </a:lnTo>
                  <a:cubicBezTo>
                    <a:pt x="132" y="221"/>
                    <a:pt x="115" y="229"/>
                    <a:pt x="125" y="282"/>
                  </a:cubicBezTo>
                  <a:cubicBezTo>
                    <a:pt x="133" y="322"/>
                    <a:pt x="144" y="340"/>
                    <a:pt x="144" y="340"/>
                  </a:cubicBezTo>
                  <a:cubicBezTo>
                    <a:pt x="144" y="340"/>
                    <a:pt x="151" y="352"/>
                    <a:pt x="185" y="353"/>
                  </a:cubicBezTo>
                  <a:cubicBezTo>
                    <a:pt x="214" y="353"/>
                    <a:pt x="351" y="345"/>
                    <a:pt x="351" y="345"/>
                  </a:cubicBezTo>
                  <a:lnTo>
                    <a:pt x="334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10" name="Freeform 44"/>
            <p:cNvSpPr>
              <a:spLocks noEditPoints="1"/>
            </p:cNvSpPr>
            <p:nvPr/>
          </p:nvSpPr>
          <p:spPr bwMode="auto">
            <a:xfrm>
              <a:off x="2522537" y="4906963"/>
              <a:ext cx="295275" cy="161925"/>
            </a:xfrm>
            <a:custGeom>
              <a:avLst/>
              <a:gdLst>
                <a:gd name="T0" fmla="*/ 222 w 450"/>
                <a:gd name="T1" fmla="*/ 42 h 247"/>
                <a:gd name="T2" fmla="*/ 285 w 450"/>
                <a:gd name="T3" fmla="*/ 170 h 247"/>
                <a:gd name="T4" fmla="*/ 226 w 450"/>
                <a:gd name="T5" fmla="*/ 202 h 247"/>
                <a:gd name="T6" fmla="*/ 401 w 450"/>
                <a:gd name="T7" fmla="*/ 226 h 247"/>
                <a:gd name="T8" fmla="*/ 450 w 450"/>
                <a:gd name="T9" fmla="*/ 81 h 247"/>
                <a:gd name="T10" fmla="*/ 397 w 450"/>
                <a:gd name="T11" fmla="*/ 110 h 247"/>
                <a:gd name="T12" fmla="*/ 366 w 450"/>
                <a:gd name="T13" fmla="*/ 38 h 247"/>
                <a:gd name="T14" fmla="*/ 293 w 450"/>
                <a:gd name="T15" fmla="*/ 5 h 247"/>
                <a:gd name="T16" fmla="*/ 134 w 450"/>
                <a:gd name="T17" fmla="*/ 3 h 247"/>
                <a:gd name="T18" fmla="*/ 222 w 450"/>
                <a:gd name="T19" fmla="*/ 42 h 247"/>
                <a:gd name="T20" fmla="*/ 119 w 450"/>
                <a:gd name="T21" fmla="*/ 247 h 247"/>
                <a:gd name="T22" fmla="*/ 119 w 450"/>
                <a:gd name="T23" fmla="*/ 247 h 247"/>
                <a:gd name="T24" fmla="*/ 221 w 450"/>
                <a:gd name="T25" fmla="*/ 78 h 247"/>
                <a:gd name="T26" fmla="*/ 173 w 450"/>
                <a:gd name="T27" fmla="*/ 37 h 247"/>
                <a:gd name="T28" fmla="*/ 115 w 450"/>
                <a:gd name="T29" fmla="*/ 18 h 247"/>
                <a:gd name="T30" fmla="*/ 82 w 450"/>
                <a:gd name="T31" fmla="*/ 44 h 247"/>
                <a:gd name="T32" fmla="*/ 0 w 450"/>
                <a:gd name="T33" fmla="*/ 185 h 247"/>
                <a:gd name="T34" fmla="*/ 119 w 450"/>
                <a:gd name="T3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0" h="247">
                  <a:moveTo>
                    <a:pt x="222" y="42"/>
                  </a:moveTo>
                  <a:cubicBezTo>
                    <a:pt x="245" y="58"/>
                    <a:pt x="273" y="134"/>
                    <a:pt x="285" y="170"/>
                  </a:cubicBezTo>
                  <a:lnTo>
                    <a:pt x="226" y="202"/>
                  </a:lnTo>
                  <a:lnTo>
                    <a:pt x="401" y="226"/>
                  </a:lnTo>
                  <a:lnTo>
                    <a:pt x="450" y="81"/>
                  </a:lnTo>
                  <a:lnTo>
                    <a:pt x="397" y="110"/>
                  </a:lnTo>
                  <a:cubicBezTo>
                    <a:pt x="389" y="89"/>
                    <a:pt x="377" y="57"/>
                    <a:pt x="366" y="38"/>
                  </a:cubicBezTo>
                  <a:cubicBezTo>
                    <a:pt x="347" y="8"/>
                    <a:pt x="325" y="10"/>
                    <a:pt x="293" y="5"/>
                  </a:cubicBezTo>
                  <a:cubicBezTo>
                    <a:pt x="260" y="0"/>
                    <a:pt x="134" y="3"/>
                    <a:pt x="134" y="3"/>
                  </a:cubicBezTo>
                  <a:cubicBezTo>
                    <a:pt x="134" y="3"/>
                    <a:pt x="192" y="19"/>
                    <a:pt x="222" y="42"/>
                  </a:cubicBezTo>
                  <a:close/>
                  <a:moveTo>
                    <a:pt x="119" y="247"/>
                  </a:moveTo>
                  <a:lnTo>
                    <a:pt x="119" y="247"/>
                  </a:lnTo>
                  <a:lnTo>
                    <a:pt x="221" y="78"/>
                  </a:lnTo>
                  <a:cubicBezTo>
                    <a:pt x="221" y="78"/>
                    <a:pt x="223" y="60"/>
                    <a:pt x="173" y="37"/>
                  </a:cubicBezTo>
                  <a:cubicBezTo>
                    <a:pt x="136" y="19"/>
                    <a:pt x="115" y="18"/>
                    <a:pt x="115" y="18"/>
                  </a:cubicBezTo>
                  <a:cubicBezTo>
                    <a:pt x="115" y="18"/>
                    <a:pt x="100" y="17"/>
                    <a:pt x="82" y="44"/>
                  </a:cubicBezTo>
                  <a:cubicBezTo>
                    <a:pt x="66" y="68"/>
                    <a:pt x="0" y="185"/>
                    <a:pt x="0" y="185"/>
                  </a:cubicBezTo>
                  <a:lnTo>
                    <a:pt x="11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11" name="Freeform 45"/>
            <p:cNvSpPr>
              <a:spLocks noEditPoints="1"/>
            </p:cNvSpPr>
            <p:nvPr/>
          </p:nvSpPr>
          <p:spPr bwMode="auto">
            <a:xfrm>
              <a:off x="2692399" y="5038726"/>
              <a:ext cx="211137" cy="298450"/>
            </a:xfrm>
            <a:custGeom>
              <a:avLst/>
              <a:gdLst>
                <a:gd name="T0" fmla="*/ 256 w 324"/>
                <a:gd name="T1" fmla="*/ 262 h 453"/>
                <a:gd name="T2" fmla="*/ 114 w 324"/>
                <a:gd name="T3" fmla="*/ 265 h 453"/>
                <a:gd name="T4" fmla="*/ 105 w 324"/>
                <a:gd name="T5" fmla="*/ 198 h 453"/>
                <a:gd name="T6" fmla="*/ 0 w 324"/>
                <a:gd name="T7" fmla="*/ 331 h 453"/>
                <a:gd name="T8" fmla="*/ 137 w 324"/>
                <a:gd name="T9" fmla="*/ 453 h 453"/>
                <a:gd name="T10" fmla="*/ 130 w 324"/>
                <a:gd name="T11" fmla="*/ 392 h 453"/>
                <a:gd name="T12" fmla="*/ 207 w 324"/>
                <a:gd name="T13" fmla="*/ 394 h 453"/>
                <a:gd name="T14" fmla="*/ 265 w 324"/>
                <a:gd name="T15" fmla="*/ 341 h 453"/>
                <a:gd name="T16" fmla="*/ 324 w 324"/>
                <a:gd name="T17" fmla="*/ 198 h 453"/>
                <a:gd name="T18" fmla="*/ 256 w 324"/>
                <a:gd name="T19" fmla="*/ 262 h 453"/>
                <a:gd name="T20" fmla="*/ 102 w 324"/>
                <a:gd name="T21" fmla="*/ 82 h 453"/>
                <a:gd name="T22" fmla="*/ 102 w 324"/>
                <a:gd name="T23" fmla="*/ 82 h 453"/>
                <a:gd name="T24" fmla="*/ 223 w 324"/>
                <a:gd name="T25" fmla="*/ 246 h 453"/>
                <a:gd name="T26" fmla="*/ 279 w 324"/>
                <a:gd name="T27" fmla="*/ 219 h 453"/>
                <a:gd name="T28" fmla="*/ 317 w 324"/>
                <a:gd name="T29" fmla="*/ 174 h 453"/>
                <a:gd name="T30" fmla="*/ 305 w 324"/>
                <a:gd name="T31" fmla="*/ 134 h 453"/>
                <a:gd name="T32" fmla="*/ 203 w 324"/>
                <a:gd name="T33" fmla="*/ 0 h 453"/>
                <a:gd name="T34" fmla="*/ 102 w 324"/>
                <a:gd name="T35" fmla="*/ 8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4" h="453">
                  <a:moveTo>
                    <a:pt x="256" y="262"/>
                  </a:moveTo>
                  <a:cubicBezTo>
                    <a:pt x="232" y="276"/>
                    <a:pt x="152" y="269"/>
                    <a:pt x="114" y="265"/>
                  </a:cubicBezTo>
                  <a:lnTo>
                    <a:pt x="105" y="198"/>
                  </a:lnTo>
                  <a:lnTo>
                    <a:pt x="0" y="331"/>
                  </a:lnTo>
                  <a:lnTo>
                    <a:pt x="137" y="453"/>
                  </a:lnTo>
                  <a:lnTo>
                    <a:pt x="130" y="392"/>
                  </a:lnTo>
                  <a:cubicBezTo>
                    <a:pt x="152" y="394"/>
                    <a:pt x="186" y="396"/>
                    <a:pt x="207" y="394"/>
                  </a:cubicBezTo>
                  <a:cubicBezTo>
                    <a:pt x="242" y="390"/>
                    <a:pt x="249" y="369"/>
                    <a:pt x="265" y="341"/>
                  </a:cubicBezTo>
                  <a:cubicBezTo>
                    <a:pt x="281" y="314"/>
                    <a:pt x="324" y="198"/>
                    <a:pt x="324" y="198"/>
                  </a:cubicBezTo>
                  <a:cubicBezTo>
                    <a:pt x="324" y="198"/>
                    <a:pt x="288" y="243"/>
                    <a:pt x="256" y="262"/>
                  </a:cubicBezTo>
                  <a:close/>
                  <a:moveTo>
                    <a:pt x="102" y="82"/>
                  </a:moveTo>
                  <a:lnTo>
                    <a:pt x="102" y="82"/>
                  </a:lnTo>
                  <a:lnTo>
                    <a:pt x="223" y="246"/>
                  </a:lnTo>
                  <a:cubicBezTo>
                    <a:pt x="223" y="246"/>
                    <a:pt x="239" y="255"/>
                    <a:pt x="279" y="219"/>
                  </a:cubicBezTo>
                  <a:cubicBezTo>
                    <a:pt x="308" y="192"/>
                    <a:pt x="317" y="174"/>
                    <a:pt x="317" y="174"/>
                  </a:cubicBezTo>
                  <a:cubicBezTo>
                    <a:pt x="317" y="174"/>
                    <a:pt x="323" y="161"/>
                    <a:pt x="305" y="134"/>
                  </a:cubicBezTo>
                  <a:cubicBezTo>
                    <a:pt x="288" y="108"/>
                    <a:pt x="203" y="0"/>
                    <a:pt x="203" y="0"/>
                  </a:cubicBezTo>
                  <a:lnTo>
                    <a:pt x="10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2" name="TextBox 76"/>
          <p:cNvSpPr txBox="1"/>
          <p:nvPr/>
        </p:nvSpPr>
        <p:spPr>
          <a:xfrm>
            <a:off x="7896877" y="4163577"/>
            <a:ext cx="1475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7896877" y="4532909"/>
            <a:ext cx="3079629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4" name="TextBox 76"/>
          <p:cNvSpPr txBox="1"/>
          <p:nvPr/>
        </p:nvSpPr>
        <p:spPr>
          <a:xfrm>
            <a:off x="8288211" y="1873876"/>
            <a:ext cx="1475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8288211" y="2243208"/>
            <a:ext cx="3079629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6" name="TextBox 76"/>
          <p:cNvSpPr txBox="1"/>
          <p:nvPr/>
        </p:nvSpPr>
        <p:spPr>
          <a:xfrm>
            <a:off x="2576688" y="2246102"/>
            <a:ext cx="148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979610" y="2615434"/>
            <a:ext cx="3079629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8" name="TextBox 76"/>
          <p:cNvSpPr txBox="1"/>
          <p:nvPr/>
        </p:nvSpPr>
        <p:spPr>
          <a:xfrm>
            <a:off x="3069546" y="4393377"/>
            <a:ext cx="148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1472468" y="4762709"/>
            <a:ext cx="3079629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83" name="TextBox 76"/>
          <p:cNvSpPr txBox="1"/>
          <p:nvPr/>
        </p:nvSpPr>
        <p:spPr>
          <a:xfrm>
            <a:off x="6826890" y="3073568"/>
            <a:ext cx="3128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</a:t>
            </a:r>
            <a:endParaRPr lang="en-US" altLang="zh-CN" sz="3600" b="1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sz="3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标题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1879639" y="1955538"/>
            <a:ext cx="327047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85" name="文本框 184"/>
          <p:cNvSpPr txBox="1"/>
          <p:nvPr/>
        </p:nvSpPr>
        <p:spPr>
          <a:xfrm>
            <a:off x="1879639" y="3085227"/>
            <a:ext cx="327047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1879639" y="4359836"/>
            <a:ext cx="327047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825881" y="1296070"/>
            <a:ext cx="3011488" cy="3824288"/>
            <a:chOff x="3933" y="1052"/>
            <a:chExt cx="1897" cy="2409"/>
          </a:xfrm>
          <a:solidFill>
            <a:srgbClr val="D8DB3F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933" y="1052"/>
              <a:ext cx="1897" cy="2409"/>
            </a:xfrm>
            <a:custGeom>
              <a:avLst/>
              <a:gdLst>
                <a:gd name="T0" fmla="*/ 72 w 505"/>
                <a:gd name="T1" fmla="*/ 6 h 642"/>
                <a:gd name="T2" fmla="*/ 10 w 505"/>
                <a:gd name="T3" fmla="*/ 53 h 642"/>
                <a:gd name="T4" fmla="*/ 9 w 505"/>
                <a:gd name="T5" fmla="*/ 91 h 642"/>
                <a:gd name="T6" fmla="*/ 23 w 505"/>
                <a:gd name="T7" fmla="*/ 134 h 642"/>
                <a:gd name="T8" fmla="*/ 23 w 505"/>
                <a:gd name="T9" fmla="*/ 177 h 642"/>
                <a:gd name="T10" fmla="*/ 23 w 505"/>
                <a:gd name="T11" fmla="*/ 205 h 642"/>
                <a:gd name="T12" fmla="*/ 8 w 505"/>
                <a:gd name="T13" fmla="*/ 241 h 642"/>
                <a:gd name="T14" fmla="*/ 9 w 505"/>
                <a:gd name="T15" fmla="*/ 277 h 642"/>
                <a:gd name="T16" fmla="*/ 23 w 505"/>
                <a:gd name="T17" fmla="*/ 320 h 642"/>
                <a:gd name="T18" fmla="*/ 23 w 505"/>
                <a:gd name="T19" fmla="*/ 351 h 642"/>
                <a:gd name="T20" fmla="*/ 23 w 505"/>
                <a:gd name="T21" fmla="*/ 383 h 642"/>
                <a:gd name="T22" fmla="*/ 10 w 505"/>
                <a:gd name="T23" fmla="*/ 418 h 642"/>
                <a:gd name="T24" fmla="*/ 10 w 505"/>
                <a:gd name="T25" fmla="*/ 459 h 642"/>
                <a:gd name="T26" fmla="*/ 23 w 505"/>
                <a:gd name="T27" fmla="*/ 503 h 642"/>
                <a:gd name="T28" fmla="*/ 23 w 505"/>
                <a:gd name="T29" fmla="*/ 547 h 642"/>
                <a:gd name="T30" fmla="*/ 14 w 505"/>
                <a:gd name="T31" fmla="*/ 582 h 642"/>
                <a:gd name="T32" fmla="*/ 104 w 505"/>
                <a:gd name="T33" fmla="*/ 641 h 642"/>
                <a:gd name="T34" fmla="*/ 502 w 505"/>
                <a:gd name="T35" fmla="*/ 608 h 642"/>
                <a:gd name="T36" fmla="*/ 23 w 505"/>
                <a:gd name="T37" fmla="*/ 593 h 642"/>
                <a:gd name="T38" fmla="*/ 23 w 505"/>
                <a:gd name="T39" fmla="*/ 593 h 642"/>
                <a:gd name="T40" fmla="*/ 21 w 505"/>
                <a:gd name="T41" fmla="*/ 556 h 642"/>
                <a:gd name="T42" fmla="*/ 20 w 505"/>
                <a:gd name="T43" fmla="*/ 527 h 642"/>
                <a:gd name="T44" fmla="*/ 23 w 505"/>
                <a:gd name="T45" fmla="*/ 522 h 642"/>
                <a:gd name="T46" fmla="*/ 23 w 505"/>
                <a:gd name="T47" fmla="*/ 484 h 642"/>
                <a:gd name="T48" fmla="*/ 19 w 505"/>
                <a:gd name="T49" fmla="*/ 458 h 642"/>
                <a:gd name="T50" fmla="*/ 19 w 505"/>
                <a:gd name="T51" fmla="*/ 456 h 642"/>
                <a:gd name="T52" fmla="*/ 23 w 505"/>
                <a:gd name="T53" fmla="*/ 428 h 642"/>
                <a:gd name="T54" fmla="*/ 23 w 505"/>
                <a:gd name="T55" fmla="*/ 398 h 642"/>
                <a:gd name="T56" fmla="*/ 23 w 505"/>
                <a:gd name="T57" fmla="*/ 369 h 642"/>
                <a:gd name="T58" fmla="*/ 23 w 505"/>
                <a:gd name="T59" fmla="*/ 342 h 642"/>
                <a:gd name="T60" fmla="*/ 23 w 505"/>
                <a:gd name="T61" fmla="*/ 311 h 642"/>
                <a:gd name="T62" fmla="*/ 23 w 505"/>
                <a:gd name="T63" fmla="*/ 311 h 642"/>
                <a:gd name="T64" fmla="*/ 17 w 505"/>
                <a:gd name="T65" fmla="*/ 279 h 642"/>
                <a:gd name="T66" fmla="*/ 23 w 505"/>
                <a:gd name="T67" fmla="*/ 251 h 642"/>
                <a:gd name="T68" fmla="*/ 23 w 505"/>
                <a:gd name="T69" fmla="*/ 245 h 642"/>
                <a:gd name="T70" fmla="*/ 23 w 505"/>
                <a:gd name="T71" fmla="*/ 214 h 642"/>
                <a:gd name="T72" fmla="*/ 23 w 505"/>
                <a:gd name="T73" fmla="*/ 193 h 642"/>
                <a:gd name="T74" fmla="*/ 18 w 505"/>
                <a:gd name="T75" fmla="*/ 159 h 642"/>
                <a:gd name="T76" fmla="*/ 18 w 505"/>
                <a:gd name="T77" fmla="*/ 123 h 642"/>
                <a:gd name="T78" fmla="*/ 23 w 505"/>
                <a:gd name="T79" fmla="*/ 93 h 642"/>
                <a:gd name="T80" fmla="*/ 23 w 505"/>
                <a:gd name="T81" fmla="*/ 54 h 642"/>
                <a:gd name="T82" fmla="*/ 23 w 505"/>
                <a:gd name="T83" fmla="*/ 54 h 642"/>
                <a:gd name="T84" fmla="*/ 423 w 505"/>
                <a:gd name="T85" fmla="*/ 633 h 642"/>
                <a:gd name="T86" fmla="*/ 32 w 505"/>
                <a:gd name="T87" fmla="*/ 596 h 642"/>
                <a:gd name="T88" fmla="*/ 32 w 505"/>
                <a:gd name="T89" fmla="*/ 579 h 642"/>
                <a:gd name="T90" fmla="*/ 32 w 505"/>
                <a:gd name="T91" fmla="*/ 548 h 642"/>
                <a:gd name="T92" fmla="*/ 32 w 505"/>
                <a:gd name="T93" fmla="*/ 515 h 642"/>
                <a:gd name="T94" fmla="*/ 32 w 505"/>
                <a:gd name="T95" fmla="*/ 477 h 642"/>
                <a:gd name="T96" fmla="*/ 32 w 505"/>
                <a:gd name="T97" fmla="*/ 444 h 642"/>
                <a:gd name="T98" fmla="*/ 32 w 505"/>
                <a:gd name="T99" fmla="*/ 414 h 642"/>
                <a:gd name="T100" fmla="*/ 32 w 505"/>
                <a:gd name="T101" fmla="*/ 385 h 642"/>
                <a:gd name="T102" fmla="*/ 32 w 505"/>
                <a:gd name="T103" fmla="*/ 356 h 642"/>
                <a:gd name="T104" fmla="*/ 32 w 505"/>
                <a:gd name="T105" fmla="*/ 329 h 642"/>
                <a:gd name="T106" fmla="*/ 32 w 505"/>
                <a:gd name="T107" fmla="*/ 298 h 642"/>
                <a:gd name="T108" fmla="*/ 32 w 505"/>
                <a:gd name="T109" fmla="*/ 269 h 642"/>
                <a:gd name="T110" fmla="*/ 32 w 505"/>
                <a:gd name="T111" fmla="*/ 239 h 642"/>
                <a:gd name="T112" fmla="*/ 32 w 505"/>
                <a:gd name="T113" fmla="*/ 206 h 642"/>
                <a:gd name="T114" fmla="*/ 32 w 505"/>
                <a:gd name="T115" fmla="*/ 179 h 642"/>
                <a:gd name="T116" fmla="*/ 32 w 505"/>
                <a:gd name="T117" fmla="*/ 147 h 642"/>
                <a:gd name="T118" fmla="*/ 32 w 505"/>
                <a:gd name="T119" fmla="*/ 107 h 642"/>
                <a:gd name="T120" fmla="*/ 32 w 505"/>
                <a:gd name="T121" fmla="*/ 68 h 642"/>
                <a:gd name="T122" fmla="*/ 44 w 505"/>
                <a:gd name="T123" fmla="*/ 37 h 642"/>
                <a:gd name="T124" fmla="*/ 174 w 505"/>
                <a:gd name="T125" fmla="*/ 14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5" h="642">
                  <a:moveTo>
                    <a:pt x="498" y="22"/>
                  </a:moveTo>
                  <a:cubicBezTo>
                    <a:pt x="487" y="0"/>
                    <a:pt x="454" y="6"/>
                    <a:pt x="434" y="6"/>
                  </a:cubicBezTo>
                  <a:cubicBezTo>
                    <a:pt x="395" y="6"/>
                    <a:pt x="355" y="6"/>
                    <a:pt x="316" y="6"/>
                  </a:cubicBezTo>
                  <a:cubicBezTo>
                    <a:pt x="235" y="6"/>
                    <a:pt x="154" y="6"/>
                    <a:pt x="72" y="6"/>
                  </a:cubicBezTo>
                  <a:cubicBezTo>
                    <a:pt x="67" y="6"/>
                    <a:pt x="62" y="6"/>
                    <a:pt x="57" y="6"/>
                  </a:cubicBezTo>
                  <a:cubicBezTo>
                    <a:pt x="40" y="6"/>
                    <a:pt x="26" y="19"/>
                    <a:pt x="24" y="35"/>
                  </a:cubicBezTo>
                  <a:cubicBezTo>
                    <a:pt x="20" y="36"/>
                    <a:pt x="17" y="38"/>
                    <a:pt x="14" y="41"/>
                  </a:cubicBezTo>
                  <a:cubicBezTo>
                    <a:pt x="11" y="44"/>
                    <a:pt x="9" y="49"/>
                    <a:pt x="10" y="53"/>
                  </a:cubicBezTo>
                  <a:cubicBezTo>
                    <a:pt x="12" y="59"/>
                    <a:pt x="18" y="62"/>
                    <a:pt x="23" y="64"/>
                  </a:cubicBezTo>
                  <a:cubicBezTo>
                    <a:pt x="23" y="65"/>
                    <a:pt x="23" y="67"/>
                    <a:pt x="23" y="69"/>
                  </a:cubicBezTo>
                  <a:cubicBezTo>
                    <a:pt x="19" y="69"/>
                    <a:pt x="15" y="71"/>
                    <a:pt x="12" y="74"/>
                  </a:cubicBezTo>
                  <a:cubicBezTo>
                    <a:pt x="7" y="78"/>
                    <a:pt x="7" y="86"/>
                    <a:pt x="9" y="91"/>
                  </a:cubicBezTo>
                  <a:cubicBezTo>
                    <a:pt x="12" y="97"/>
                    <a:pt x="17" y="100"/>
                    <a:pt x="23" y="103"/>
                  </a:cubicBezTo>
                  <a:cubicBezTo>
                    <a:pt x="23" y="104"/>
                    <a:pt x="23" y="105"/>
                    <a:pt x="23" y="106"/>
                  </a:cubicBezTo>
                  <a:cubicBezTo>
                    <a:pt x="18" y="106"/>
                    <a:pt x="12" y="109"/>
                    <a:pt x="9" y="114"/>
                  </a:cubicBezTo>
                  <a:cubicBezTo>
                    <a:pt x="2" y="125"/>
                    <a:pt x="14" y="132"/>
                    <a:pt x="23" y="134"/>
                  </a:cubicBezTo>
                  <a:cubicBezTo>
                    <a:pt x="23" y="139"/>
                    <a:pt x="23" y="143"/>
                    <a:pt x="23" y="147"/>
                  </a:cubicBezTo>
                  <a:cubicBezTo>
                    <a:pt x="19" y="148"/>
                    <a:pt x="14" y="150"/>
                    <a:pt x="11" y="154"/>
                  </a:cubicBezTo>
                  <a:cubicBezTo>
                    <a:pt x="8" y="158"/>
                    <a:pt x="7" y="163"/>
                    <a:pt x="9" y="168"/>
                  </a:cubicBezTo>
                  <a:cubicBezTo>
                    <a:pt x="11" y="173"/>
                    <a:pt x="18" y="175"/>
                    <a:pt x="23" y="177"/>
                  </a:cubicBezTo>
                  <a:cubicBezTo>
                    <a:pt x="23" y="177"/>
                    <a:pt x="23" y="178"/>
                    <a:pt x="23" y="178"/>
                  </a:cubicBezTo>
                  <a:cubicBezTo>
                    <a:pt x="21" y="178"/>
                    <a:pt x="18" y="179"/>
                    <a:pt x="16" y="181"/>
                  </a:cubicBezTo>
                  <a:cubicBezTo>
                    <a:pt x="7" y="189"/>
                    <a:pt x="14" y="199"/>
                    <a:pt x="23" y="203"/>
                  </a:cubicBezTo>
                  <a:cubicBezTo>
                    <a:pt x="23" y="204"/>
                    <a:pt x="23" y="204"/>
                    <a:pt x="23" y="205"/>
                  </a:cubicBezTo>
                  <a:cubicBezTo>
                    <a:pt x="18" y="205"/>
                    <a:pt x="14" y="207"/>
                    <a:pt x="10" y="211"/>
                  </a:cubicBezTo>
                  <a:cubicBezTo>
                    <a:pt x="3" y="221"/>
                    <a:pt x="13" y="231"/>
                    <a:pt x="23" y="233"/>
                  </a:cubicBezTo>
                  <a:cubicBezTo>
                    <a:pt x="23" y="234"/>
                    <a:pt x="23" y="235"/>
                    <a:pt x="23" y="236"/>
                  </a:cubicBezTo>
                  <a:cubicBezTo>
                    <a:pt x="18" y="235"/>
                    <a:pt x="12" y="236"/>
                    <a:pt x="8" y="241"/>
                  </a:cubicBezTo>
                  <a:cubicBezTo>
                    <a:pt x="1" y="250"/>
                    <a:pt x="15" y="258"/>
                    <a:pt x="23" y="260"/>
                  </a:cubicBezTo>
                  <a:cubicBezTo>
                    <a:pt x="23" y="262"/>
                    <a:pt x="23" y="265"/>
                    <a:pt x="23" y="268"/>
                  </a:cubicBezTo>
                  <a:cubicBezTo>
                    <a:pt x="22" y="268"/>
                    <a:pt x="20" y="268"/>
                    <a:pt x="18" y="268"/>
                  </a:cubicBezTo>
                  <a:cubicBezTo>
                    <a:pt x="14" y="270"/>
                    <a:pt x="9" y="272"/>
                    <a:pt x="9" y="277"/>
                  </a:cubicBezTo>
                  <a:cubicBezTo>
                    <a:pt x="7" y="285"/>
                    <a:pt x="16" y="290"/>
                    <a:pt x="23" y="291"/>
                  </a:cubicBezTo>
                  <a:cubicBezTo>
                    <a:pt x="23" y="293"/>
                    <a:pt x="23" y="295"/>
                    <a:pt x="23" y="297"/>
                  </a:cubicBezTo>
                  <a:cubicBezTo>
                    <a:pt x="18" y="297"/>
                    <a:pt x="13" y="299"/>
                    <a:pt x="10" y="303"/>
                  </a:cubicBezTo>
                  <a:cubicBezTo>
                    <a:pt x="3" y="312"/>
                    <a:pt x="16" y="318"/>
                    <a:pt x="23" y="320"/>
                  </a:cubicBezTo>
                  <a:cubicBezTo>
                    <a:pt x="23" y="323"/>
                    <a:pt x="23" y="325"/>
                    <a:pt x="23" y="328"/>
                  </a:cubicBezTo>
                  <a:cubicBezTo>
                    <a:pt x="22" y="328"/>
                    <a:pt x="21" y="328"/>
                    <a:pt x="20" y="328"/>
                  </a:cubicBezTo>
                  <a:cubicBezTo>
                    <a:pt x="15" y="329"/>
                    <a:pt x="11" y="331"/>
                    <a:pt x="10" y="336"/>
                  </a:cubicBezTo>
                  <a:cubicBezTo>
                    <a:pt x="8" y="344"/>
                    <a:pt x="16" y="350"/>
                    <a:pt x="23" y="351"/>
                  </a:cubicBezTo>
                  <a:cubicBezTo>
                    <a:pt x="23" y="352"/>
                    <a:pt x="23" y="353"/>
                    <a:pt x="23" y="354"/>
                  </a:cubicBezTo>
                  <a:cubicBezTo>
                    <a:pt x="19" y="353"/>
                    <a:pt x="15" y="354"/>
                    <a:pt x="12" y="359"/>
                  </a:cubicBezTo>
                  <a:cubicBezTo>
                    <a:pt x="5" y="367"/>
                    <a:pt x="16" y="376"/>
                    <a:pt x="23" y="379"/>
                  </a:cubicBezTo>
                  <a:cubicBezTo>
                    <a:pt x="23" y="380"/>
                    <a:pt x="23" y="382"/>
                    <a:pt x="23" y="383"/>
                  </a:cubicBezTo>
                  <a:cubicBezTo>
                    <a:pt x="19" y="383"/>
                    <a:pt x="14" y="384"/>
                    <a:pt x="11" y="386"/>
                  </a:cubicBezTo>
                  <a:cubicBezTo>
                    <a:pt x="0" y="395"/>
                    <a:pt x="15" y="405"/>
                    <a:pt x="23" y="408"/>
                  </a:cubicBezTo>
                  <a:cubicBezTo>
                    <a:pt x="23" y="409"/>
                    <a:pt x="23" y="411"/>
                    <a:pt x="23" y="413"/>
                  </a:cubicBezTo>
                  <a:cubicBezTo>
                    <a:pt x="18" y="413"/>
                    <a:pt x="14" y="414"/>
                    <a:pt x="10" y="418"/>
                  </a:cubicBezTo>
                  <a:cubicBezTo>
                    <a:pt x="2" y="427"/>
                    <a:pt x="15" y="435"/>
                    <a:pt x="23" y="437"/>
                  </a:cubicBezTo>
                  <a:cubicBezTo>
                    <a:pt x="23" y="439"/>
                    <a:pt x="23" y="442"/>
                    <a:pt x="23" y="444"/>
                  </a:cubicBezTo>
                  <a:cubicBezTo>
                    <a:pt x="21" y="445"/>
                    <a:pt x="18" y="446"/>
                    <a:pt x="16" y="448"/>
                  </a:cubicBezTo>
                  <a:cubicBezTo>
                    <a:pt x="12" y="450"/>
                    <a:pt x="9" y="455"/>
                    <a:pt x="10" y="459"/>
                  </a:cubicBezTo>
                  <a:cubicBezTo>
                    <a:pt x="11" y="465"/>
                    <a:pt x="18" y="468"/>
                    <a:pt x="23" y="470"/>
                  </a:cubicBezTo>
                  <a:cubicBezTo>
                    <a:pt x="23" y="472"/>
                    <a:pt x="23" y="473"/>
                    <a:pt x="23" y="475"/>
                  </a:cubicBezTo>
                  <a:cubicBezTo>
                    <a:pt x="18" y="475"/>
                    <a:pt x="13" y="477"/>
                    <a:pt x="9" y="483"/>
                  </a:cubicBezTo>
                  <a:cubicBezTo>
                    <a:pt x="2" y="494"/>
                    <a:pt x="14" y="500"/>
                    <a:pt x="23" y="503"/>
                  </a:cubicBezTo>
                  <a:cubicBezTo>
                    <a:pt x="23" y="506"/>
                    <a:pt x="23" y="510"/>
                    <a:pt x="23" y="513"/>
                  </a:cubicBezTo>
                  <a:cubicBezTo>
                    <a:pt x="18" y="513"/>
                    <a:pt x="12" y="515"/>
                    <a:pt x="10" y="520"/>
                  </a:cubicBezTo>
                  <a:cubicBezTo>
                    <a:pt x="4" y="529"/>
                    <a:pt x="16" y="535"/>
                    <a:pt x="23" y="537"/>
                  </a:cubicBezTo>
                  <a:cubicBezTo>
                    <a:pt x="23" y="540"/>
                    <a:pt x="23" y="544"/>
                    <a:pt x="23" y="547"/>
                  </a:cubicBezTo>
                  <a:cubicBezTo>
                    <a:pt x="19" y="547"/>
                    <a:pt x="16" y="548"/>
                    <a:pt x="13" y="552"/>
                  </a:cubicBezTo>
                  <a:cubicBezTo>
                    <a:pt x="8" y="560"/>
                    <a:pt x="17" y="568"/>
                    <a:pt x="23" y="570"/>
                  </a:cubicBezTo>
                  <a:cubicBezTo>
                    <a:pt x="23" y="573"/>
                    <a:pt x="23" y="575"/>
                    <a:pt x="23" y="578"/>
                  </a:cubicBezTo>
                  <a:cubicBezTo>
                    <a:pt x="20" y="578"/>
                    <a:pt x="17" y="580"/>
                    <a:pt x="14" y="582"/>
                  </a:cubicBezTo>
                  <a:cubicBezTo>
                    <a:pt x="6" y="590"/>
                    <a:pt x="16" y="600"/>
                    <a:pt x="23" y="603"/>
                  </a:cubicBezTo>
                  <a:cubicBezTo>
                    <a:pt x="24" y="617"/>
                    <a:pt x="27" y="631"/>
                    <a:pt x="43" y="639"/>
                  </a:cubicBezTo>
                  <a:cubicBezTo>
                    <a:pt x="50" y="642"/>
                    <a:pt x="59" y="641"/>
                    <a:pt x="67" y="641"/>
                  </a:cubicBezTo>
                  <a:cubicBezTo>
                    <a:pt x="79" y="641"/>
                    <a:pt x="92" y="641"/>
                    <a:pt x="104" y="641"/>
                  </a:cubicBezTo>
                  <a:cubicBezTo>
                    <a:pt x="193" y="641"/>
                    <a:pt x="281" y="641"/>
                    <a:pt x="370" y="641"/>
                  </a:cubicBezTo>
                  <a:cubicBezTo>
                    <a:pt x="397" y="641"/>
                    <a:pt x="425" y="641"/>
                    <a:pt x="453" y="641"/>
                  </a:cubicBezTo>
                  <a:cubicBezTo>
                    <a:pt x="476" y="641"/>
                    <a:pt x="500" y="637"/>
                    <a:pt x="502" y="609"/>
                  </a:cubicBezTo>
                  <a:cubicBezTo>
                    <a:pt x="502" y="609"/>
                    <a:pt x="502" y="608"/>
                    <a:pt x="502" y="608"/>
                  </a:cubicBezTo>
                  <a:cubicBezTo>
                    <a:pt x="502" y="464"/>
                    <a:pt x="502" y="320"/>
                    <a:pt x="502" y="176"/>
                  </a:cubicBezTo>
                  <a:cubicBezTo>
                    <a:pt x="502" y="142"/>
                    <a:pt x="502" y="108"/>
                    <a:pt x="502" y="74"/>
                  </a:cubicBezTo>
                  <a:cubicBezTo>
                    <a:pt x="502" y="57"/>
                    <a:pt x="505" y="37"/>
                    <a:pt x="498" y="22"/>
                  </a:cubicBezTo>
                  <a:close/>
                  <a:moveTo>
                    <a:pt x="23" y="593"/>
                  </a:moveTo>
                  <a:cubicBezTo>
                    <a:pt x="23" y="593"/>
                    <a:pt x="22" y="592"/>
                    <a:pt x="21" y="592"/>
                  </a:cubicBezTo>
                  <a:cubicBezTo>
                    <a:pt x="19" y="590"/>
                    <a:pt x="20" y="588"/>
                    <a:pt x="22" y="587"/>
                  </a:cubicBezTo>
                  <a:cubicBezTo>
                    <a:pt x="23" y="587"/>
                    <a:pt x="23" y="587"/>
                    <a:pt x="23" y="587"/>
                  </a:cubicBezTo>
                  <a:cubicBezTo>
                    <a:pt x="23" y="589"/>
                    <a:pt x="23" y="591"/>
                    <a:pt x="23" y="593"/>
                  </a:cubicBezTo>
                  <a:close/>
                  <a:moveTo>
                    <a:pt x="23" y="561"/>
                  </a:moveTo>
                  <a:cubicBezTo>
                    <a:pt x="23" y="560"/>
                    <a:pt x="22" y="560"/>
                    <a:pt x="21" y="559"/>
                  </a:cubicBezTo>
                  <a:cubicBezTo>
                    <a:pt x="21" y="558"/>
                    <a:pt x="21" y="557"/>
                    <a:pt x="21" y="557"/>
                  </a:cubicBezTo>
                  <a:cubicBezTo>
                    <a:pt x="20" y="557"/>
                    <a:pt x="20" y="557"/>
                    <a:pt x="21" y="556"/>
                  </a:cubicBezTo>
                  <a:cubicBezTo>
                    <a:pt x="22" y="556"/>
                    <a:pt x="22" y="556"/>
                    <a:pt x="23" y="555"/>
                  </a:cubicBezTo>
                  <a:cubicBezTo>
                    <a:pt x="23" y="557"/>
                    <a:pt x="23" y="559"/>
                    <a:pt x="23" y="561"/>
                  </a:cubicBezTo>
                  <a:close/>
                  <a:moveTo>
                    <a:pt x="23" y="528"/>
                  </a:moveTo>
                  <a:cubicBezTo>
                    <a:pt x="22" y="528"/>
                    <a:pt x="21" y="527"/>
                    <a:pt x="20" y="527"/>
                  </a:cubicBezTo>
                  <a:cubicBezTo>
                    <a:pt x="19" y="526"/>
                    <a:pt x="18" y="525"/>
                    <a:pt x="17" y="524"/>
                  </a:cubicBezTo>
                  <a:cubicBezTo>
                    <a:pt x="17" y="524"/>
                    <a:pt x="17" y="524"/>
                    <a:pt x="17" y="524"/>
                  </a:cubicBezTo>
                  <a:cubicBezTo>
                    <a:pt x="18" y="524"/>
                    <a:pt x="19" y="523"/>
                    <a:pt x="19" y="523"/>
                  </a:cubicBezTo>
                  <a:cubicBezTo>
                    <a:pt x="21" y="522"/>
                    <a:pt x="22" y="522"/>
                    <a:pt x="23" y="522"/>
                  </a:cubicBezTo>
                  <a:cubicBezTo>
                    <a:pt x="23" y="524"/>
                    <a:pt x="23" y="526"/>
                    <a:pt x="23" y="528"/>
                  </a:cubicBezTo>
                  <a:close/>
                  <a:moveTo>
                    <a:pt x="23" y="494"/>
                  </a:moveTo>
                  <a:cubicBezTo>
                    <a:pt x="19" y="493"/>
                    <a:pt x="15" y="491"/>
                    <a:pt x="17" y="487"/>
                  </a:cubicBezTo>
                  <a:cubicBezTo>
                    <a:pt x="19" y="484"/>
                    <a:pt x="21" y="483"/>
                    <a:pt x="23" y="484"/>
                  </a:cubicBezTo>
                  <a:cubicBezTo>
                    <a:pt x="23" y="487"/>
                    <a:pt x="23" y="491"/>
                    <a:pt x="23" y="494"/>
                  </a:cubicBezTo>
                  <a:close/>
                  <a:moveTo>
                    <a:pt x="23" y="460"/>
                  </a:moveTo>
                  <a:cubicBezTo>
                    <a:pt x="22" y="460"/>
                    <a:pt x="22" y="460"/>
                    <a:pt x="21" y="459"/>
                  </a:cubicBezTo>
                  <a:cubicBezTo>
                    <a:pt x="20" y="459"/>
                    <a:pt x="20" y="459"/>
                    <a:pt x="19" y="458"/>
                  </a:cubicBezTo>
                  <a:cubicBezTo>
                    <a:pt x="19" y="458"/>
                    <a:pt x="18" y="457"/>
                    <a:pt x="19" y="457"/>
                  </a:cubicBezTo>
                  <a:cubicBezTo>
                    <a:pt x="19" y="457"/>
                    <a:pt x="19" y="457"/>
                    <a:pt x="18" y="457"/>
                  </a:cubicBezTo>
                  <a:cubicBezTo>
                    <a:pt x="18" y="457"/>
                    <a:pt x="18" y="457"/>
                    <a:pt x="18" y="457"/>
                  </a:cubicBezTo>
                  <a:cubicBezTo>
                    <a:pt x="19" y="457"/>
                    <a:pt x="19" y="457"/>
                    <a:pt x="19" y="456"/>
                  </a:cubicBezTo>
                  <a:cubicBezTo>
                    <a:pt x="19" y="456"/>
                    <a:pt x="20" y="455"/>
                    <a:pt x="21" y="455"/>
                  </a:cubicBezTo>
                  <a:cubicBezTo>
                    <a:pt x="22" y="454"/>
                    <a:pt x="23" y="454"/>
                    <a:pt x="23" y="453"/>
                  </a:cubicBezTo>
                  <a:cubicBezTo>
                    <a:pt x="23" y="456"/>
                    <a:pt x="23" y="458"/>
                    <a:pt x="23" y="460"/>
                  </a:cubicBezTo>
                  <a:close/>
                  <a:moveTo>
                    <a:pt x="23" y="428"/>
                  </a:moveTo>
                  <a:cubicBezTo>
                    <a:pt x="19" y="427"/>
                    <a:pt x="13" y="423"/>
                    <a:pt x="20" y="422"/>
                  </a:cubicBezTo>
                  <a:cubicBezTo>
                    <a:pt x="21" y="421"/>
                    <a:pt x="22" y="421"/>
                    <a:pt x="23" y="421"/>
                  </a:cubicBezTo>
                  <a:cubicBezTo>
                    <a:pt x="23" y="423"/>
                    <a:pt x="23" y="426"/>
                    <a:pt x="23" y="428"/>
                  </a:cubicBezTo>
                  <a:close/>
                  <a:moveTo>
                    <a:pt x="23" y="398"/>
                  </a:moveTo>
                  <a:cubicBezTo>
                    <a:pt x="19" y="396"/>
                    <a:pt x="14" y="393"/>
                    <a:pt x="18" y="392"/>
                  </a:cubicBezTo>
                  <a:cubicBezTo>
                    <a:pt x="20" y="392"/>
                    <a:pt x="22" y="392"/>
                    <a:pt x="23" y="392"/>
                  </a:cubicBezTo>
                  <a:cubicBezTo>
                    <a:pt x="23" y="394"/>
                    <a:pt x="23" y="396"/>
                    <a:pt x="23" y="398"/>
                  </a:cubicBezTo>
                  <a:close/>
                  <a:moveTo>
                    <a:pt x="23" y="369"/>
                  </a:moveTo>
                  <a:cubicBezTo>
                    <a:pt x="20" y="368"/>
                    <a:pt x="17" y="365"/>
                    <a:pt x="20" y="363"/>
                  </a:cubicBezTo>
                  <a:cubicBezTo>
                    <a:pt x="21" y="362"/>
                    <a:pt x="22" y="362"/>
                    <a:pt x="23" y="362"/>
                  </a:cubicBezTo>
                  <a:cubicBezTo>
                    <a:pt x="23" y="365"/>
                    <a:pt x="23" y="367"/>
                    <a:pt x="23" y="369"/>
                  </a:cubicBezTo>
                  <a:close/>
                  <a:moveTo>
                    <a:pt x="23" y="342"/>
                  </a:moveTo>
                  <a:cubicBezTo>
                    <a:pt x="21" y="341"/>
                    <a:pt x="18" y="340"/>
                    <a:pt x="18" y="338"/>
                  </a:cubicBezTo>
                  <a:cubicBezTo>
                    <a:pt x="19" y="337"/>
                    <a:pt x="22" y="337"/>
                    <a:pt x="23" y="337"/>
                  </a:cubicBezTo>
                  <a:cubicBezTo>
                    <a:pt x="23" y="338"/>
                    <a:pt x="23" y="340"/>
                    <a:pt x="23" y="342"/>
                  </a:cubicBezTo>
                  <a:close/>
                  <a:moveTo>
                    <a:pt x="23" y="311"/>
                  </a:moveTo>
                  <a:cubicBezTo>
                    <a:pt x="22" y="311"/>
                    <a:pt x="21" y="310"/>
                    <a:pt x="20" y="310"/>
                  </a:cubicBezTo>
                  <a:cubicBezTo>
                    <a:pt x="16" y="308"/>
                    <a:pt x="17" y="308"/>
                    <a:pt x="20" y="306"/>
                  </a:cubicBezTo>
                  <a:cubicBezTo>
                    <a:pt x="21" y="306"/>
                    <a:pt x="22" y="305"/>
                    <a:pt x="23" y="305"/>
                  </a:cubicBezTo>
                  <a:cubicBezTo>
                    <a:pt x="23" y="307"/>
                    <a:pt x="23" y="309"/>
                    <a:pt x="23" y="311"/>
                  </a:cubicBezTo>
                  <a:close/>
                  <a:moveTo>
                    <a:pt x="23" y="282"/>
                  </a:moveTo>
                  <a:cubicBezTo>
                    <a:pt x="22" y="282"/>
                    <a:pt x="21" y="282"/>
                    <a:pt x="20" y="281"/>
                  </a:cubicBezTo>
                  <a:cubicBezTo>
                    <a:pt x="19" y="281"/>
                    <a:pt x="18" y="280"/>
                    <a:pt x="18" y="279"/>
                  </a:cubicBezTo>
                  <a:cubicBezTo>
                    <a:pt x="17" y="279"/>
                    <a:pt x="17" y="278"/>
                    <a:pt x="17" y="279"/>
                  </a:cubicBezTo>
                  <a:cubicBezTo>
                    <a:pt x="17" y="277"/>
                    <a:pt x="21" y="277"/>
                    <a:pt x="22" y="276"/>
                  </a:cubicBezTo>
                  <a:cubicBezTo>
                    <a:pt x="23" y="276"/>
                    <a:pt x="23" y="276"/>
                    <a:pt x="23" y="276"/>
                  </a:cubicBezTo>
                  <a:cubicBezTo>
                    <a:pt x="23" y="278"/>
                    <a:pt x="23" y="280"/>
                    <a:pt x="23" y="282"/>
                  </a:cubicBezTo>
                  <a:close/>
                  <a:moveTo>
                    <a:pt x="23" y="251"/>
                  </a:moveTo>
                  <a:cubicBezTo>
                    <a:pt x="22" y="251"/>
                    <a:pt x="20" y="250"/>
                    <a:pt x="18" y="249"/>
                  </a:cubicBezTo>
                  <a:cubicBezTo>
                    <a:pt x="17" y="248"/>
                    <a:pt x="17" y="248"/>
                    <a:pt x="16" y="247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4"/>
                    <a:pt x="21" y="244"/>
                    <a:pt x="23" y="245"/>
                  </a:cubicBezTo>
                  <a:cubicBezTo>
                    <a:pt x="23" y="247"/>
                    <a:pt x="23" y="249"/>
                    <a:pt x="23" y="251"/>
                  </a:cubicBezTo>
                  <a:close/>
                  <a:moveTo>
                    <a:pt x="23" y="224"/>
                  </a:moveTo>
                  <a:cubicBezTo>
                    <a:pt x="19" y="223"/>
                    <a:pt x="13" y="218"/>
                    <a:pt x="19" y="215"/>
                  </a:cubicBezTo>
                  <a:cubicBezTo>
                    <a:pt x="20" y="214"/>
                    <a:pt x="22" y="214"/>
                    <a:pt x="23" y="214"/>
                  </a:cubicBezTo>
                  <a:cubicBezTo>
                    <a:pt x="23" y="217"/>
                    <a:pt x="23" y="221"/>
                    <a:pt x="23" y="224"/>
                  </a:cubicBezTo>
                  <a:close/>
                  <a:moveTo>
                    <a:pt x="23" y="193"/>
                  </a:moveTo>
                  <a:cubicBezTo>
                    <a:pt x="21" y="191"/>
                    <a:pt x="19" y="188"/>
                    <a:pt x="23" y="187"/>
                  </a:cubicBezTo>
                  <a:cubicBezTo>
                    <a:pt x="23" y="189"/>
                    <a:pt x="23" y="191"/>
                    <a:pt x="23" y="193"/>
                  </a:cubicBezTo>
                  <a:close/>
                  <a:moveTo>
                    <a:pt x="23" y="168"/>
                  </a:moveTo>
                  <a:cubicBezTo>
                    <a:pt x="21" y="167"/>
                    <a:pt x="18" y="166"/>
                    <a:pt x="17" y="164"/>
                  </a:cubicBezTo>
                  <a:cubicBezTo>
                    <a:pt x="16" y="163"/>
                    <a:pt x="16" y="163"/>
                    <a:pt x="16" y="162"/>
                  </a:cubicBezTo>
                  <a:cubicBezTo>
                    <a:pt x="17" y="161"/>
                    <a:pt x="17" y="160"/>
                    <a:pt x="18" y="159"/>
                  </a:cubicBezTo>
                  <a:cubicBezTo>
                    <a:pt x="19" y="158"/>
                    <a:pt x="21" y="157"/>
                    <a:pt x="23" y="156"/>
                  </a:cubicBezTo>
                  <a:cubicBezTo>
                    <a:pt x="23" y="160"/>
                    <a:pt x="23" y="164"/>
                    <a:pt x="23" y="168"/>
                  </a:cubicBezTo>
                  <a:close/>
                  <a:moveTo>
                    <a:pt x="23" y="125"/>
                  </a:moveTo>
                  <a:cubicBezTo>
                    <a:pt x="22" y="125"/>
                    <a:pt x="20" y="124"/>
                    <a:pt x="18" y="123"/>
                  </a:cubicBezTo>
                  <a:cubicBezTo>
                    <a:pt x="15" y="122"/>
                    <a:pt x="15" y="120"/>
                    <a:pt x="18" y="117"/>
                  </a:cubicBezTo>
                  <a:cubicBezTo>
                    <a:pt x="19" y="116"/>
                    <a:pt x="21" y="115"/>
                    <a:pt x="23" y="114"/>
                  </a:cubicBezTo>
                  <a:cubicBezTo>
                    <a:pt x="23" y="118"/>
                    <a:pt x="23" y="122"/>
                    <a:pt x="23" y="125"/>
                  </a:cubicBezTo>
                  <a:close/>
                  <a:moveTo>
                    <a:pt x="23" y="93"/>
                  </a:moveTo>
                  <a:cubicBezTo>
                    <a:pt x="18" y="89"/>
                    <a:pt x="12" y="81"/>
                    <a:pt x="21" y="78"/>
                  </a:cubicBezTo>
                  <a:cubicBezTo>
                    <a:pt x="22" y="78"/>
                    <a:pt x="22" y="78"/>
                    <a:pt x="23" y="77"/>
                  </a:cubicBezTo>
                  <a:cubicBezTo>
                    <a:pt x="23" y="83"/>
                    <a:pt x="23" y="88"/>
                    <a:pt x="23" y="93"/>
                  </a:cubicBezTo>
                  <a:close/>
                  <a:moveTo>
                    <a:pt x="23" y="54"/>
                  </a:moveTo>
                  <a:cubicBezTo>
                    <a:pt x="21" y="54"/>
                    <a:pt x="19" y="52"/>
                    <a:pt x="19" y="51"/>
                  </a:cubicBezTo>
                  <a:cubicBezTo>
                    <a:pt x="18" y="49"/>
                    <a:pt x="19" y="47"/>
                    <a:pt x="21" y="46"/>
                  </a:cubicBezTo>
                  <a:cubicBezTo>
                    <a:pt x="22" y="45"/>
                    <a:pt x="22" y="45"/>
                    <a:pt x="23" y="44"/>
                  </a:cubicBezTo>
                  <a:cubicBezTo>
                    <a:pt x="23" y="48"/>
                    <a:pt x="23" y="51"/>
                    <a:pt x="23" y="54"/>
                  </a:cubicBezTo>
                  <a:close/>
                  <a:moveTo>
                    <a:pt x="493" y="93"/>
                  </a:moveTo>
                  <a:cubicBezTo>
                    <a:pt x="493" y="256"/>
                    <a:pt x="493" y="419"/>
                    <a:pt x="493" y="582"/>
                  </a:cubicBezTo>
                  <a:cubicBezTo>
                    <a:pt x="493" y="591"/>
                    <a:pt x="493" y="599"/>
                    <a:pt x="493" y="608"/>
                  </a:cubicBezTo>
                  <a:cubicBezTo>
                    <a:pt x="491" y="641"/>
                    <a:pt x="446" y="633"/>
                    <a:pt x="423" y="633"/>
                  </a:cubicBezTo>
                  <a:cubicBezTo>
                    <a:pt x="382" y="633"/>
                    <a:pt x="340" y="633"/>
                    <a:pt x="299" y="633"/>
                  </a:cubicBezTo>
                  <a:cubicBezTo>
                    <a:pt x="221" y="633"/>
                    <a:pt x="144" y="633"/>
                    <a:pt x="66" y="633"/>
                  </a:cubicBezTo>
                  <a:cubicBezTo>
                    <a:pt x="50" y="633"/>
                    <a:pt x="33" y="629"/>
                    <a:pt x="32" y="608"/>
                  </a:cubicBezTo>
                  <a:cubicBezTo>
                    <a:pt x="32" y="604"/>
                    <a:pt x="32" y="600"/>
                    <a:pt x="32" y="596"/>
                  </a:cubicBezTo>
                  <a:cubicBezTo>
                    <a:pt x="32" y="594"/>
                    <a:pt x="32" y="591"/>
                    <a:pt x="32" y="588"/>
                  </a:cubicBezTo>
                  <a:cubicBezTo>
                    <a:pt x="34" y="588"/>
                    <a:pt x="36" y="590"/>
                    <a:pt x="37" y="591"/>
                  </a:cubicBezTo>
                  <a:cubicBezTo>
                    <a:pt x="42" y="594"/>
                    <a:pt x="46" y="586"/>
                    <a:pt x="42" y="583"/>
                  </a:cubicBezTo>
                  <a:cubicBezTo>
                    <a:pt x="39" y="581"/>
                    <a:pt x="36" y="579"/>
                    <a:pt x="32" y="579"/>
                  </a:cubicBezTo>
                  <a:cubicBezTo>
                    <a:pt x="32" y="571"/>
                    <a:pt x="32" y="564"/>
                    <a:pt x="32" y="557"/>
                  </a:cubicBezTo>
                  <a:cubicBezTo>
                    <a:pt x="35" y="558"/>
                    <a:pt x="37" y="558"/>
                    <a:pt x="40" y="559"/>
                  </a:cubicBezTo>
                  <a:cubicBezTo>
                    <a:pt x="46" y="560"/>
                    <a:pt x="48" y="552"/>
                    <a:pt x="42" y="551"/>
                  </a:cubicBezTo>
                  <a:cubicBezTo>
                    <a:pt x="39" y="550"/>
                    <a:pt x="36" y="549"/>
                    <a:pt x="32" y="548"/>
                  </a:cubicBezTo>
                  <a:cubicBezTo>
                    <a:pt x="32" y="540"/>
                    <a:pt x="32" y="532"/>
                    <a:pt x="32" y="524"/>
                  </a:cubicBezTo>
                  <a:cubicBezTo>
                    <a:pt x="34" y="525"/>
                    <a:pt x="36" y="526"/>
                    <a:pt x="38" y="526"/>
                  </a:cubicBezTo>
                  <a:cubicBezTo>
                    <a:pt x="44" y="528"/>
                    <a:pt x="46" y="520"/>
                    <a:pt x="41" y="518"/>
                  </a:cubicBezTo>
                  <a:cubicBezTo>
                    <a:pt x="38" y="517"/>
                    <a:pt x="35" y="516"/>
                    <a:pt x="32" y="515"/>
                  </a:cubicBezTo>
                  <a:cubicBezTo>
                    <a:pt x="32" y="505"/>
                    <a:pt x="32" y="495"/>
                    <a:pt x="32" y="486"/>
                  </a:cubicBezTo>
                  <a:cubicBezTo>
                    <a:pt x="35" y="487"/>
                    <a:pt x="38" y="489"/>
                    <a:pt x="40" y="489"/>
                  </a:cubicBezTo>
                  <a:cubicBezTo>
                    <a:pt x="45" y="491"/>
                    <a:pt x="48" y="483"/>
                    <a:pt x="42" y="481"/>
                  </a:cubicBezTo>
                  <a:cubicBezTo>
                    <a:pt x="39" y="480"/>
                    <a:pt x="36" y="478"/>
                    <a:pt x="32" y="477"/>
                  </a:cubicBezTo>
                  <a:cubicBezTo>
                    <a:pt x="32" y="469"/>
                    <a:pt x="32" y="461"/>
                    <a:pt x="32" y="453"/>
                  </a:cubicBezTo>
                  <a:cubicBezTo>
                    <a:pt x="34" y="454"/>
                    <a:pt x="36" y="455"/>
                    <a:pt x="38" y="457"/>
                  </a:cubicBezTo>
                  <a:cubicBezTo>
                    <a:pt x="41" y="462"/>
                    <a:pt x="48" y="458"/>
                    <a:pt x="45" y="453"/>
                  </a:cubicBezTo>
                  <a:cubicBezTo>
                    <a:pt x="42" y="448"/>
                    <a:pt x="37" y="446"/>
                    <a:pt x="32" y="444"/>
                  </a:cubicBezTo>
                  <a:cubicBezTo>
                    <a:pt x="32" y="437"/>
                    <a:pt x="32" y="430"/>
                    <a:pt x="32" y="424"/>
                  </a:cubicBezTo>
                  <a:cubicBezTo>
                    <a:pt x="34" y="425"/>
                    <a:pt x="37" y="426"/>
                    <a:pt x="38" y="427"/>
                  </a:cubicBezTo>
                  <a:cubicBezTo>
                    <a:pt x="43" y="430"/>
                    <a:pt x="47" y="423"/>
                    <a:pt x="43" y="420"/>
                  </a:cubicBezTo>
                  <a:cubicBezTo>
                    <a:pt x="40" y="417"/>
                    <a:pt x="36" y="415"/>
                    <a:pt x="32" y="414"/>
                  </a:cubicBezTo>
                  <a:cubicBezTo>
                    <a:pt x="32" y="408"/>
                    <a:pt x="32" y="401"/>
                    <a:pt x="32" y="394"/>
                  </a:cubicBezTo>
                  <a:cubicBezTo>
                    <a:pt x="34" y="395"/>
                    <a:pt x="36" y="396"/>
                    <a:pt x="37" y="397"/>
                  </a:cubicBezTo>
                  <a:cubicBezTo>
                    <a:pt x="42" y="400"/>
                    <a:pt x="46" y="393"/>
                    <a:pt x="42" y="390"/>
                  </a:cubicBezTo>
                  <a:cubicBezTo>
                    <a:pt x="39" y="388"/>
                    <a:pt x="36" y="386"/>
                    <a:pt x="32" y="385"/>
                  </a:cubicBezTo>
                  <a:cubicBezTo>
                    <a:pt x="32" y="378"/>
                    <a:pt x="32" y="372"/>
                    <a:pt x="32" y="365"/>
                  </a:cubicBezTo>
                  <a:cubicBezTo>
                    <a:pt x="34" y="366"/>
                    <a:pt x="37" y="368"/>
                    <a:pt x="39" y="368"/>
                  </a:cubicBezTo>
                  <a:cubicBezTo>
                    <a:pt x="44" y="370"/>
                    <a:pt x="47" y="362"/>
                    <a:pt x="41" y="360"/>
                  </a:cubicBezTo>
                  <a:cubicBezTo>
                    <a:pt x="39" y="359"/>
                    <a:pt x="35" y="357"/>
                    <a:pt x="32" y="356"/>
                  </a:cubicBezTo>
                  <a:cubicBezTo>
                    <a:pt x="32" y="350"/>
                    <a:pt x="32" y="344"/>
                    <a:pt x="32" y="338"/>
                  </a:cubicBezTo>
                  <a:cubicBezTo>
                    <a:pt x="34" y="339"/>
                    <a:pt x="36" y="340"/>
                    <a:pt x="37" y="340"/>
                  </a:cubicBezTo>
                  <a:cubicBezTo>
                    <a:pt x="43" y="342"/>
                    <a:pt x="45" y="334"/>
                    <a:pt x="40" y="332"/>
                  </a:cubicBezTo>
                  <a:cubicBezTo>
                    <a:pt x="37" y="331"/>
                    <a:pt x="35" y="330"/>
                    <a:pt x="32" y="329"/>
                  </a:cubicBezTo>
                  <a:cubicBezTo>
                    <a:pt x="32" y="322"/>
                    <a:pt x="32" y="314"/>
                    <a:pt x="32" y="306"/>
                  </a:cubicBezTo>
                  <a:cubicBezTo>
                    <a:pt x="34" y="307"/>
                    <a:pt x="37" y="308"/>
                    <a:pt x="38" y="308"/>
                  </a:cubicBezTo>
                  <a:cubicBezTo>
                    <a:pt x="43" y="310"/>
                    <a:pt x="46" y="302"/>
                    <a:pt x="41" y="300"/>
                  </a:cubicBezTo>
                  <a:cubicBezTo>
                    <a:pt x="38" y="299"/>
                    <a:pt x="35" y="298"/>
                    <a:pt x="32" y="298"/>
                  </a:cubicBezTo>
                  <a:cubicBezTo>
                    <a:pt x="32" y="291"/>
                    <a:pt x="32" y="285"/>
                    <a:pt x="32" y="278"/>
                  </a:cubicBezTo>
                  <a:cubicBezTo>
                    <a:pt x="34" y="278"/>
                    <a:pt x="35" y="279"/>
                    <a:pt x="36" y="279"/>
                  </a:cubicBezTo>
                  <a:cubicBezTo>
                    <a:pt x="42" y="281"/>
                    <a:pt x="44" y="273"/>
                    <a:pt x="39" y="271"/>
                  </a:cubicBezTo>
                  <a:cubicBezTo>
                    <a:pt x="36" y="270"/>
                    <a:pt x="34" y="270"/>
                    <a:pt x="32" y="269"/>
                  </a:cubicBezTo>
                  <a:cubicBezTo>
                    <a:pt x="32" y="262"/>
                    <a:pt x="32" y="255"/>
                    <a:pt x="32" y="248"/>
                  </a:cubicBezTo>
                  <a:cubicBezTo>
                    <a:pt x="33" y="249"/>
                    <a:pt x="34" y="250"/>
                    <a:pt x="34" y="250"/>
                  </a:cubicBezTo>
                  <a:cubicBezTo>
                    <a:pt x="38" y="254"/>
                    <a:pt x="45" y="248"/>
                    <a:pt x="41" y="244"/>
                  </a:cubicBezTo>
                  <a:cubicBezTo>
                    <a:pt x="38" y="242"/>
                    <a:pt x="35" y="240"/>
                    <a:pt x="32" y="239"/>
                  </a:cubicBezTo>
                  <a:cubicBezTo>
                    <a:pt x="32" y="231"/>
                    <a:pt x="32" y="223"/>
                    <a:pt x="32" y="215"/>
                  </a:cubicBezTo>
                  <a:cubicBezTo>
                    <a:pt x="34" y="216"/>
                    <a:pt x="36" y="216"/>
                    <a:pt x="37" y="217"/>
                  </a:cubicBezTo>
                  <a:cubicBezTo>
                    <a:pt x="42" y="219"/>
                    <a:pt x="47" y="212"/>
                    <a:pt x="42" y="210"/>
                  </a:cubicBezTo>
                  <a:cubicBezTo>
                    <a:pt x="39" y="208"/>
                    <a:pt x="36" y="207"/>
                    <a:pt x="32" y="206"/>
                  </a:cubicBezTo>
                  <a:cubicBezTo>
                    <a:pt x="32" y="200"/>
                    <a:pt x="32" y="194"/>
                    <a:pt x="32" y="188"/>
                  </a:cubicBezTo>
                  <a:cubicBezTo>
                    <a:pt x="34" y="188"/>
                    <a:pt x="35" y="189"/>
                    <a:pt x="36" y="190"/>
                  </a:cubicBezTo>
                  <a:cubicBezTo>
                    <a:pt x="41" y="193"/>
                    <a:pt x="45" y="186"/>
                    <a:pt x="41" y="182"/>
                  </a:cubicBezTo>
                  <a:cubicBezTo>
                    <a:pt x="38" y="181"/>
                    <a:pt x="35" y="180"/>
                    <a:pt x="32" y="179"/>
                  </a:cubicBezTo>
                  <a:cubicBezTo>
                    <a:pt x="32" y="171"/>
                    <a:pt x="32" y="164"/>
                    <a:pt x="32" y="156"/>
                  </a:cubicBezTo>
                  <a:cubicBezTo>
                    <a:pt x="34" y="157"/>
                    <a:pt x="36" y="158"/>
                    <a:pt x="37" y="159"/>
                  </a:cubicBezTo>
                  <a:cubicBezTo>
                    <a:pt x="42" y="162"/>
                    <a:pt x="46" y="155"/>
                    <a:pt x="42" y="151"/>
                  </a:cubicBezTo>
                  <a:cubicBezTo>
                    <a:pt x="39" y="149"/>
                    <a:pt x="36" y="148"/>
                    <a:pt x="32" y="147"/>
                  </a:cubicBezTo>
                  <a:cubicBezTo>
                    <a:pt x="32" y="137"/>
                    <a:pt x="32" y="126"/>
                    <a:pt x="32" y="115"/>
                  </a:cubicBezTo>
                  <a:cubicBezTo>
                    <a:pt x="34" y="116"/>
                    <a:pt x="37" y="117"/>
                    <a:pt x="39" y="118"/>
                  </a:cubicBezTo>
                  <a:cubicBezTo>
                    <a:pt x="43" y="121"/>
                    <a:pt x="48" y="114"/>
                    <a:pt x="43" y="111"/>
                  </a:cubicBezTo>
                  <a:cubicBezTo>
                    <a:pt x="40" y="109"/>
                    <a:pt x="36" y="107"/>
                    <a:pt x="32" y="107"/>
                  </a:cubicBezTo>
                  <a:cubicBezTo>
                    <a:pt x="32" y="97"/>
                    <a:pt x="32" y="87"/>
                    <a:pt x="32" y="77"/>
                  </a:cubicBezTo>
                  <a:cubicBezTo>
                    <a:pt x="35" y="77"/>
                    <a:pt x="37" y="78"/>
                    <a:pt x="40" y="78"/>
                  </a:cubicBezTo>
                  <a:cubicBezTo>
                    <a:pt x="45" y="79"/>
                    <a:pt x="47" y="71"/>
                    <a:pt x="42" y="70"/>
                  </a:cubicBezTo>
                  <a:cubicBezTo>
                    <a:pt x="39" y="69"/>
                    <a:pt x="36" y="68"/>
                    <a:pt x="32" y="68"/>
                  </a:cubicBezTo>
                  <a:cubicBezTo>
                    <a:pt x="32" y="61"/>
                    <a:pt x="32" y="53"/>
                    <a:pt x="32" y="46"/>
                  </a:cubicBezTo>
                  <a:cubicBezTo>
                    <a:pt x="32" y="45"/>
                    <a:pt x="32" y="44"/>
                    <a:pt x="32" y="42"/>
                  </a:cubicBezTo>
                  <a:cubicBezTo>
                    <a:pt x="35" y="42"/>
                    <a:pt x="38" y="43"/>
                    <a:pt x="40" y="44"/>
                  </a:cubicBezTo>
                  <a:cubicBezTo>
                    <a:pt x="45" y="47"/>
                    <a:pt x="49" y="39"/>
                    <a:pt x="44" y="37"/>
                  </a:cubicBezTo>
                  <a:cubicBezTo>
                    <a:pt x="41" y="35"/>
                    <a:pt x="37" y="34"/>
                    <a:pt x="34" y="34"/>
                  </a:cubicBezTo>
                  <a:cubicBezTo>
                    <a:pt x="36" y="23"/>
                    <a:pt x="43" y="15"/>
                    <a:pt x="57" y="14"/>
                  </a:cubicBezTo>
                  <a:cubicBezTo>
                    <a:pt x="62" y="14"/>
                    <a:pt x="67" y="14"/>
                    <a:pt x="72" y="14"/>
                  </a:cubicBezTo>
                  <a:cubicBezTo>
                    <a:pt x="106" y="14"/>
                    <a:pt x="140" y="14"/>
                    <a:pt x="174" y="14"/>
                  </a:cubicBezTo>
                  <a:cubicBezTo>
                    <a:pt x="261" y="14"/>
                    <a:pt x="347" y="14"/>
                    <a:pt x="434" y="14"/>
                  </a:cubicBezTo>
                  <a:cubicBezTo>
                    <a:pt x="455" y="14"/>
                    <a:pt x="493" y="8"/>
                    <a:pt x="493" y="40"/>
                  </a:cubicBezTo>
                  <a:cubicBezTo>
                    <a:pt x="493" y="58"/>
                    <a:pt x="493" y="75"/>
                    <a:pt x="493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40" y="1484"/>
              <a:ext cx="958" cy="338"/>
            </a:xfrm>
            <a:custGeom>
              <a:avLst/>
              <a:gdLst>
                <a:gd name="T0" fmla="*/ 227 w 255"/>
                <a:gd name="T1" fmla="*/ 43 h 90"/>
                <a:gd name="T2" fmla="*/ 217 w 255"/>
                <a:gd name="T3" fmla="*/ 40 h 90"/>
                <a:gd name="T4" fmla="*/ 216 w 255"/>
                <a:gd name="T5" fmla="*/ 45 h 90"/>
                <a:gd name="T6" fmla="*/ 183 w 255"/>
                <a:gd name="T7" fmla="*/ 63 h 90"/>
                <a:gd name="T8" fmla="*/ 189 w 255"/>
                <a:gd name="T9" fmla="*/ 34 h 90"/>
                <a:gd name="T10" fmla="*/ 175 w 255"/>
                <a:gd name="T11" fmla="*/ 62 h 90"/>
                <a:gd name="T12" fmla="*/ 147 w 255"/>
                <a:gd name="T13" fmla="*/ 33 h 90"/>
                <a:gd name="T14" fmla="*/ 180 w 255"/>
                <a:gd name="T15" fmla="*/ 26 h 90"/>
                <a:gd name="T16" fmla="*/ 158 w 255"/>
                <a:gd name="T17" fmla="*/ 23 h 90"/>
                <a:gd name="T18" fmla="*/ 144 w 255"/>
                <a:gd name="T19" fmla="*/ 22 h 90"/>
                <a:gd name="T20" fmla="*/ 127 w 255"/>
                <a:gd name="T21" fmla="*/ 26 h 90"/>
                <a:gd name="T22" fmla="*/ 139 w 255"/>
                <a:gd name="T23" fmla="*/ 31 h 90"/>
                <a:gd name="T24" fmla="*/ 125 w 255"/>
                <a:gd name="T25" fmla="*/ 39 h 90"/>
                <a:gd name="T26" fmla="*/ 103 w 255"/>
                <a:gd name="T27" fmla="*/ 35 h 90"/>
                <a:gd name="T28" fmla="*/ 82 w 255"/>
                <a:gd name="T29" fmla="*/ 63 h 90"/>
                <a:gd name="T30" fmla="*/ 64 w 255"/>
                <a:gd name="T31" fmla="*/ 59 h 90"/>
                <a:gd name="T32" fmla="*/ 41 w 255"/>
                <a:gd name="T33" fmla="*/ 33 h 90"/>
                <a:gd name="T34" fmla="*/ 1 w 255"/>
                <a:gd name="T35" fmla="*/ 40 h 90"/>
                <a:gd name="T36" fmla="*/ 33 w 255"/>
                <a:gd name="T37" fmla="*/ 19 h 90"/>
                <a:gd name="T38" fmla="*/ 20 w 255"/>
                <a:gd name="T39" fmla="*/ 89 h 90"/>
                <a:gd name="T40" fmla="*/ 38 w 255"/>
                <a:gd name="T41" fmla="*/ 50 h 90"/>
                <a:gd name="T42" fmla="*/ 56 w 255"/>
                <a:gd name="T43" fmla="*/ 23 h 90"/>
                <a:gd name="T44" fmla="*/ 65 w 255"/>
                <a:gd name="T45" fmla="*/ 33 h 90"/>
                <a:gd name="T46" fmla="*/ 87 w 255"/>
                <a:gd name="T47" fmla="*/ 67 h 90"/>
                <a:gd name="T48" fmla="*/ 125 w 255"/>
                <a:gd name="T49" fmla="*/ 47 h 90"/>
                <a:gd name="T50" fmla="*/ 144 w 255"/>
                <a:gd name="T51" fmla="*/ 77 h 90"/>
                <a:gd name="T52" fmla="*/ 177 w 255"/>
                <a:gd name="T53" fmla="*/ 68 h 90"/>
                <a:gd name="T54" fmla="*/ 223 w 255"/>
                <a:gd name="T55" fmla="*/ 48 h 90"/>
                <a:gd name="T56" fmla="*/ 238 w 255"/>
                <a:gd name="T57" fmla="*/ 76 h 90"/>
                <a:gd name="T58" fmla="*/ 211 w 255"/>
                <a:gd name="T59" fmla="*/ 69 h 90"/>
                <a:gd name="T60" fmla="*/ 245 w 255"/>
                <a:gd name="T61" fmla="*/ 80 h 90"/>
                <a:gd name="T62" fmla="*/ 24 w 255"/>
                <a:gd name="T63" fmla="*/ 80 h 90"/>
                <a:gd name="T64" fmla="*/ 24 w 255"/>
                <a:gd name="T65" fmla="*/ 80 h 90"/>
                <a:gd name="T66" fmla="*/ 95 w 255"/>
                <a:gd name="T67" fmla="*/ 62 h 90"/>
                <a:gd name="T68" fmla="*/ 106 w 255"/>
                <a:gd name="T69" fmla="*/ 44 h 90"/>
                <a:gd name="T70" fmla="*/ 117 w 255"/>
                <a:gd name="T71" fmla="*/ 49 h 90"/>
                <a:gd name="T72" fmla="*/ 182 w 255"/>
                <a:gd name="T73" fmla="*/ 56 h 90"/>
                <a:gd name="T74" fmla="*/ 184 w 255"/>
                <a:gd name="T75" fmla="*/ 48 h 90"/>
                <a:gd name="T76" fmla="*/ 182 w 255"/>
                <a:gd name="T77" fmla="*/ 5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5" h="90">
                  <a:moveTo>
                    <a:pt x="244" y="52"/>
                  </a:moveTo>
                  <a:cubicBezTo>
                    <a:pt x="239" y="49"/>
                    <a:pt x="231" y="47"/>
                    <a:pt x="227" y="43"/>
                  </a:cubicBezTo>
                  <a:cubicBezTo>
                    <a:pt x="230" y="39"/>
                    <a:pt x="233" y="35"/>
                    <a:pt x="235" y="31"/>
                  </a:cubicBezTo>
                  <a:cubicBezTo>
                    <a:pt x="240" y="18"/>
                    <a:pt x="212" y="27"/>
                    <a:pt x="217" y="40"/>
                  </a:cubicBezTo>
                  <a:cubicBezTo>
                    <a:pt x="218" y="41"/>
                    <a:pt x="218" y="42"/>
                    <a:pt x="218" y="43"/>
                  </a:cubicBezTo>
                  <a:cubicBezTo>
                    <a:pt x="218" y="43"/>
                    <a:pt x="217" y="44"/>
                    <a:pt x="216" y="45"/>
                  </a:cubicBezTo>
                  <a:cubicBezTo>
                    <a:pt x="211" y="50"/>
                    <a:pt x="205" y="54"/>
                    <a:pt x="199" y="58"/>
                  </a:cubicBezTo>
                  <a:cubicBezTo>
                    <a:pt x="194" y="63"/>
                    <a:pt x="186" y="67"/>
                    <a:pt x="183" y="63"/>
                  </a:cubicBezTo>
                  <a:cubicBezTo>
                    <a:pt x="188" y="58"/>
                    <a:pt x="192" y="53"/>
                    <a:pt x="195" y="45"/>
                  </a:cubicBezTo>
                  <a:cubicBezTo>
                    <a:pt x="198" y="40"/>
                    <a:pt x="196" y="34"/>
                    <a:pt x="189" y="34"/>
                  </a:cubicBezTo>
                  <a:cubicBezTo>
                    <a:pt x="180" y="34"/>
                    <a:pt x="177" y="47"/>
                    <a:pt x="176" y="54"/>
                  </a:cubicBezTo>
                  <a:cubicBezTo>
                    <a:pt x="175" y="57"/>
                    <a:pt x="175" y="60"/>
                    <a:pt x="175" y="62"/>
                  </a:cubicBezTo>
                  <a:cubicBezTo>
                    <a:pt x="165" y="69"/>
                    <a:pt x="148" y="77"/>
                    <a:pt x="144" y="67"/>
                  </a:cubicBezTo>
                  <a:cubicBezTo>
                    <a:pt x="140" y="58"/>
                    <a:pt x="143" y="44"/>
                    <a:pt x="147" y="33"/>
                  </a:cubicBezTo>
                  <a:cubicBezTo>
                    <a:pt x="148" y="32"/>
                    <a:pt x="150" y="31"/>
                    <a:pt x="151" y="30"/>
                  </a:cubicBezTo>
                  <a:cubicBezTo>
                    <a:pt x="161" y="29"/>
                    <a:pt x="170" y="28"/>
                    <a:pt x="180" y="26"/>
                  </a:cubicBezTo>
                  <a:cubicBezTo>
                    <a:pt x="184" y="25"/>
                    <a:pt x="182" y="18"/>
                    <a:pt x="178" y="19"/>
                  </a:cubicBezTo>
                  <a:cubicBezTo>
                    <a:pt x="171" y="21"/>
                    <a:pt x="164" y="22"/>
                    <a:pt x="158" y="23"/>
                  </a:cubicBezTo>
                  <a:cubicBezTo>
                    <a:pt x="160" y="19"/>
                    <a:pt x="161" y="13"/>
                    <a:pt x="156" y="11"/>
                  </a:cubicBezTo>
                  <a:cubicBezTo>
                    <a:pt x="151" y="8"/>
                    <a:pt x="145" y="19"/>
                    <a:pt x="144" y="22"/>
                  </a:cubicBezTo>
                  <a:cubicBezTo>
                    <a:pt x="144" y="23"/>
                    <a:pt x="144" y="23"/>
                    <a:pt x="143" y="24"/>
                  </a:cubicBezTo>
                  <a:cubicBezTo>
                    <a:pt x="138" y="24"/>
                    <a:pt x="133" y="25"/>
                    <a:pt x="127" y="26"/>
                  </a:cubicBezTo>
                  <a:cubicBezTo>
                    <a:pt x="123" y="26"/>
                    <a:pt x="125" y="33"/>
                    <a:pt x="129" y="32"/>
                  </a:cubicBezTo>
                  <a:cubicBezTo>
                    <a:pt x="132" y="32"/>
                    <a:pt x="136" y="31"/>
                    <a:pt x="139" y="31"/>
                  </a:cubicBezTo>
                  <a:cubicBezTo>
                    <a:pt x="137" y="32"/>
                    <a:pt x="134" y="34"/>
                    <a:pt x="132" y="35"/>
                  </a:cubicBezTo>
                  <a:cubicBezTo>
                    <a:pt x="130" y="37"/>
                    <a:pt x="127" y="38"/>
                    <a:pt x="125" y="39"/>
                  </a:cubicBezTo>
                  <a:cubicBezTo>
                    <a:pt x="123" y="32"/>
                    <a:pt x="112" y="31"/>
                    <a:pt x="108" y="35"/>
                  </a:cubicBezTo>
                  <a:cubicBezTo>
                    <a:pt x="106" y="34"/>
                    <a:pt x="105" y="34"/>
                    <a:pt x="103" y="35"/>
                  </a:cubicBezTo>
                  <a:cubicBezTo>
                    <a:pt x="100" y="38"/>
                    <a:pt x="93" y="46"/>
                    <a:pt x="90" y="55"/>
                  </a:cubicBezTo>
                  <a:cubicBezTo>
                    <a:pt x="87" y="58"/>
                    <a:pt x="84" y="61"/>
                    <a:pt x="82" y="63"/>
                  </a:cubicBezTo>
                  <a:cubicBezTo>
                    <a:pt x="78" y="67"/>
                    <a:pt x="73" y="71"/>
                    <a:pt x="67" y="74"/>
                  </a:cubicBezTo>
                  <a:cubicBezTo>
                    <a:pt x="59" y="79"/>
                    <a:pt x="63" y="62"/>
                    <a:pt x="64" y="59"/>
                  </a:cubicBezTo>
                  <a:cubicBezTo>
                    <a:pt x="67" y="47"/>
                    <a:pt x="82" y="18"/>
                    <a:pt x="70" y="7"/>
                  </a:cubicBezTo>
                  <a:cubicBezTo>
                    <a:pt x="63" y="0"/>
                    <a:pt x="49" y="18"/>
                    <a:pt x="41" y="33"/>
                  </a:cubicBezTo>
                  <a:cubicBezTo>
                    <a:pt x="42" y="24"/>
                    <a:pt x="41" y="16"/>
                    <a:pt x="36" y="11"/>
                  </a:cubicBezTo>
                  <a:cubicBezTo>
                    <a:pt x="25" y="0"/>
                    <a:pt x="4" y="32"/>
                    <a:pt x="1" y="40"/>
                  </a:cubicBezTo>
                  <a:cubicBezTo>
                    <a:pt x="0" y="44"/>
                    <a:pt x="5" y="47"/>
                    <a:pt x="7" y="43"/>
                  </a:cubicBezTo>
                  <a:cubicBezTo>
                    <a:pt x="9" y="38"/>
                    <a:pt x="30" y="8"/>
                    <a:pt x="33" y="19"/>
                  </a:cubicBezTo>
                  <a:cubicBezTo>
                    <a:pt x="36" y="28"/>
                    <a:pt x="34" y="39"/>
                    <a:pt x="31" y="48"/>
                  </a:cubicBezTo>
                  <a:cubicBezTo>
                    <a:pt x="26" y="57"/>
                    <a:pt x="9" y="83"/>
                    <a:pt x="20" y="89"/>
                  </a:cubicBezTo>
                  <a:cubicBezTo>
                    <a:pt x="21" y="90"/>
                    <a:pt x="23" y="89"/>
                    <a:pt x="24" y="88"/>
                  </a:cubicBezTo>
                  <a:cubicBezTo>
                    <a:pt x="34" y="79"/>
                    <a:pt x="35" y="64"/>
                    <a:pt x="38" y="50"/>
                  </a:cubicBezTo>
                  <a:cubicBezTo>
                    <a:pt x="40" y="47"/>
                    <a:pt x="42" y="44"/>
                    <a:pt x="44" y="40"/>
                  </a:cubicBezTo>
                  <a:cubicBezTo>
                    <a:pt x="48" y="34"/>
                    <a:pt x="52" y="29"/>
                    <a:pt x="56" y="23"/>
                  </a:cubicBezTo>
                  <a:cubicBezTo>
                    <a:pt x="57" y="21"/>
                    <a:pt x="67" y="8"/>
                    <a:pt x="67" y="19"/>
                  </a:cubicBezTo>
                  <a:cubicBezTo>
                    <a:pt x="67" y="23"/>
                    <a:pt x="66" y="28"/>
                    <a:pt x="65" y="33"/>
                  </a:cubicBezTo>
                  <a:cubicBezTo>
                    <a:pt x="63" y="42"/>
                    <a:pt x="45" y="80"/>
                    <a:pt x="64" y="82"/>
                  </a:cubicBezTo>
                  <a:cubicBezTo>
                    <a:pt x="72" y="83"/>
                    <a:pt x="82" y="72"/>
                    <a:pt x="87" y="67"/>
                  </a:cubicBezTo>
                  <a:cubicBezTo>
                    <a:pt x="88" y="71"/>
                    <a:pt x="89" y="74"/>
                    <a:pt x="94" y="76"/>
                  </a:cubicBezTo>
                  <a:cubicBezTo>
                    <a:pt x="109" y="82"/>
                    <a:pt x="122" y="60"/>
                    <a:pt x="125" y="47"/>
                  </a:cubicBezTo>
                  <a:cubicBezTo>
                    <a:pt x="129" y="45"/>
                    <a:pt x="134" y="42"/>
                    <a:pt x="139" y="39"/>
                  </a:cubicBezTo>
                  <a:cubicBezTo>
                    <a:pt x="135" y="54"/>
                    <a:pt x="133" y="70"/>
                    <a:pt x="144" y="77"/>
                  </a:cubicBezTo>
                  <a:cubicBezTo>
                    <a:pt x="152" y="83"/>
                    <a:pt x="165" y="75"/>
                    <a:pt x="172" y="71"/>
                  </a:cubicBezTo>
                  <a:cubicBezTo>
                    <a:pt x="174" y="70"/>
                    <a:pt x="176" y="69"/>
                    <a:pt x="177" y="68"/>
                  </a:cubicBezTo>
                  <a:cubicBezTo>
                    <a:pt x="181" y="73"/>
                    <a:pt x="189" y="72"/>
                    <a:pt x="198" y="67"/>
                  </a:cubicBezTo>
                  <a:cubicBezTo>
                    <a:pt x="206" y="62"/>
                    <a:pt x="215" y="56"/>
                    <a:pt x="223" y="48"/>
                  </a:cubicBezTo>
                  <a:cubicBezTo>
                    <a:pt x="227" y="52"/>
                    <a:pt x="232" y="54"/>
                    <a:pt x="238" y="56"/>
                  </a:cubicBezTo>
                  <a:cubicBezTo>
                    <a:pt x="245" y="60"/>
                    <a:pt x="248" y="73"/>
                    <a:pt x="238" y="76"/>
                  </a:cubicBezTo>
                  <a:cubicBezTo>
                    <a:pt x="235" y="77"/>
                    <a:pt x="230" y="76"/>
                    <a:pt x="227" y="75"/>
                  </a:cubicBezTo>
                  <a:cubicBezTo>
                    <a:pt x="221" y="74"/>
                    <a:pt x="216" y="71"/>
                    <a:pt x="211" y="69"/>
                  </a:cubicBezTo>
                  <a:cubicBezTo>
                    <a:pt x="207" y="68"/>
                    <a:pt x="205" y="74"/>
                    <a:pt x="209" y="76"/>
                  </a:cubicBezTo>
                  <a:cubicBezTo>
                    <a:pt x="220" y="80"/>
                    <a:pt x="233" y="87"/>
                    <a:pt x="245" y="80"/>
                  </a:cubicBezTo>
                  <a:cubicBezTo>
                    <a:pt x="255" y="74"/>
                    <a:pt x="253" y="58"/>
                    <a:pt x="244" y="52"/>
                  </a:cubicBezTo>
                  <a:close/>
                  <a:moveTo>
                    <a:pt x="24" y="80"/>
                  </a:moveTo>
                  <a:cubicBezTo>
                    <a:pt x="24" y="77"/>
                    <a:pt x="25" y="74"/>
                    <a:pt x="27" y="70"/>
                  </a:cubicBezTo>
                  <a:cubicBezTo>
                    <a:pt x="26" y="74"/>
                    <a:pt x="22" y="86"/>
                    <a:pt x="24" y="80"/>
                  </a:cubicBezTo>
                  <a:close/>
                  <a:moveTo>
                    <a:pt x="114" y="57"/>
                  </a:moveTo>
                  <a:cubicBezTo>
                    <a:pt x="110" y="63"/>
                    <a:pt x="92" y="81"/>
                    <a:pt x="95" y="62"/>
                  </a:cubicBezTo>
                  <a:cubicBezTo>
                    <a:pt x="95" y="61"/>
                    <a:pt x="95" y="59"/>
                    <a:pt x="96" y="58"/>
                  </a:cubicBezTo>
                  <a:cubicBezTo>
                    <a:pt x="100" y="54"/>
                    <a:pt x="104" y="49"/>
                    <a:pt x="106" y="44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8" y="48"/>
                    <a:pt x="112" y="50"/>
                    <a:pt x="117" y="49"/>
                  </a:cubicBezTo>
                  <a:cubicBezTo>
                    <a:pt x="115" y="53"/>
                    <a:pt x="114" y="56"/>
                    <a:pt x="114" y="57"/>
                  </a:cubicBezTo>
                  <a:close/>
                  <a:moveTo>
                    <a:pt x="182" y="56"/>
                  </a:moveTo>
                  <a:cubicBezTo>
                    <a:pt x="182" y="55"/>
                    <a:pt x="182" y="54"/>
                    <a:pt x="182" y="54"/>
                  </a:cubicBezTo>
                  <a:cubicBezTo>
                    <a:pt x="183" y="52"/>
                    <a:pt x="183" y="50"/>
                    <a:pt x="184" y="48"/>
                  </a:cubicBezTo>
                  <a:cubicBezTo>
                    <a:pt x="184" y="44"/>
                    <a:pt x="186" y="42"/>
                    <a:pt x="188" y="44"/>
                  </a:cubicBezTo>
                  <a:cubicBezTo>
                    <a:pt x="187" y="48"/>
                    <a:pt x="185" y="52"/>
                    <a:pt x="182" y="55"/>
                  </a:cubicBezTo>
                  <a:cubicBezTo>
                    <a:pt x="182" y="55"/>
                    <a:pt x="182" y="56"/>
                    <a:pt x="18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92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9829441" y="317400"/>
            <a:ext cx="2104058" cy="1326206"/>
            <a:chOff x="1688" y="801"/>
            <a:chExt cx="4309" cy="2716"/>
          </a:xfrm>
          <a:solidFill>
            <a:srgbClr val="D8DB3F">
              <a:alpha val="4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19" name="TextBox 76"/>
          <p:cNvSpPr txBox="1"/>
          <p:nvPr/>
        </p:nvSpPr>
        <p:spPr>
          <a:xfrm>
            <a:off x="574646" y="2182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此处添加标题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574646" y="568383"/>
            <a:ext cx="1859703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Add You Text Here</a:t>
            </a:r>
          </a:p>
        </p:txBody>
      </p:sp>
      <p:sp>
        <p:nvSpPr>
          <p:cNvPr id="135" name="Freeform 31"/>
          <p:cNvSpPr>
            <a:spLocks noEditPoints="1"/>
          </p:cNvSpPr>
          <p:nvPr/>
        </p:nvSpPr>
        <p:spPr bwMode="auto">
          <a:xfrm flipH="1">
            <a:off x="352589" y="218295"/>
            <a:ext cx="266266" cy="621598"/>
          </a:xfrm>
          <a:custGeom>
            <a:avLst/>
            <a:gdLst>
              <a:gd name="T0" fmla="*/ 231 w 239"/>
              <a:gd name="T1" fmla="*/ 422 h 561"/>
              <a:gd name="T2" fmla="*/ 85 w 239"/>
              <a:gd name="T3" fmla="*/ 6 h 561"/>
              <a:gd name="T4" fmla="*/ 3 w 239"/>
              <a:gd name="T5" fmla="*/ 28 h 561"/>
              <a:gd name="T6" fmla="*/ 104 w 239"/>
              <a:gd name="T7" fmla="*/ 357 h 561"/>
              <a:gd name="T8" fmla="*/ 182 w 239"/>
              <a:gd name="T9" fmla="*/ 505 h 561"/>
              <a:gd name="T10" fmla="*/ 232 w 239"/>
              <a:gd name="T11" fmla="*/ 428 h 561"/>
              <a:gd name="T12" fmla="*/ 190 w 239"/>
              <a:gd name="T13" fmla="*/ 319 h 561"/>
              <a:gd name="T14" fmla="*/ 173 w 239"/>
              <a:gd name="T15" fmla="*/ 336 h 561"/>
              <a:gd name="T16" fmla="*/ 59 w 239"/>
              <a:gd name="T17" fmla="*/ 15 h 561"/>
              <a:gd name="T18" fmla="*/ 183 w 239"/>
              <a:gd name="T19" fmla="*/ 421 h 561"/>
              <a:gd name="T20" fmla="*/ 156 w 239"/>
              <a:gd name="T21" fmla="*/ 331 h 561"/>
              <a:gd name="T22" fmla="*/ 160 w 239"/>
              <a:gd name="T23" fmla="*/ 370 h 561"/>
              <a:gd name="T24" fmla="*/ 165 w 239"/>
              <a:gd name="T25" fmla="*/ 391 h 561"/>
              <a:gd name="T26" fmla="*/ 171 w 239"/>
              <a:gd name="T27" fmla="*/ 409 h 561"/>
              <a:gd name="T28" fmla="*/ 175 w 239"/>
              <a:gd name="T29" fmla="*/ 421 h 561"/>
              <a:gd name="T30" fmla="*/ 189 w 239"/>
              <a:gd name="T31" fmla="*/ 414 h 561"/>
              <a:gd name="T32" fmla="*/ 179 w 239"/>
              <a:gd name="T33" fmla="*/ 409 h 561"/>
              <a:gd name="T34" fmla="*/ 175 w 239"/>
              <a:gd name="T35" fmla="*/ 390 h 561"/>
              <a:gd name="T36" fmla="*/ 166 w 239"/>
              <a:gd name="T37" fmla="*/ 377 h 561"/>
              <a:gd name="T38" fmla="*/ 161 w 239"/>
              <a:gd name="T39" fmla="*/ 344 h 561"/>
              <a:gd name="T40" fmla="*/ 153 w 239"/>
              <a:gd name="T41" fmla="*/ 304 h 561"/>
              <a:gd name="T42" fmla="*/ 146 w 239"/>
              <a:gd name="T43" fmla="*/ 280 h 561"/>
              <a:gd name="T44" fmla="*/ 139 w 239"/>
              <a:gd name="T45" fmla="*/ 263 h 561"/>
              <a:gd name="T46" fmla="*/ 131 w 239"/>
              <a:gd name="T47" fmla="*/ 245 h 561"/>
              <a:gd name="T48" fmla="*/ 123 w 239"/>
              <a:gd name="T49" fmla="*/ 234 h 561"/>
              <a:gd name="T50" fmla="*/ 115 w 239"/>
              <a:gd name="T51" fmla="*/ 220 h 561"/>
              <a:gd name="T52" fmla="*/ 108 w 239"/>
              <a:gd name="T53" fmla="*/ 198 h 561"/>
              <a:gd name="T54" fmla="*/ 102 w 239"/>
              <a:gd name="T55" fmla="*/ 177 h 561"/>
              <a:gd name="T56" fmla="*/ 97 w 239"/>
              <a:gd name="T57" fmla="*/ 155 h 561"/>
              <a:gd name="T58" fmla="*/ 93 w 239"/>
              <a:gd name="T59" fmla="*/ 127 h 561"/>
              <a:gd name="T60" fmla="*/ 87 w 239"/>
              <a:gd name="T61" fmla="*/ 109 h 561"/>
              <a:gd name="T62" fmla="*/ 70 w 239"/>
              <a:gd name="T63" fmla="*/ 100 h 561"/>
              <a:gd name="T64" fmla="*/ 69 w 239"/>
              <a:gd name="T65" fmla="*/ 63 h 561"/>
              <a:gd name="T66" fmla="*/ 61 w 239"/>
              <a:gd name="T67" fmla="*/ 43 h 561"/>
              <a:gd name="T68" fmla="*/ 48 w 239"/>
              <a:gd name="T69" fmla="*/ 37 h 561"/>
              <a:gd name="T70" fmla="*/ 42 w 239"/>
              <a:gd name="T71" fmla="*/ 27 h 561"/>
              <a:gd name="T72" fmla="*/ 42 w 239"/>
              <a:gd name="T73" fmla="*/ 33 h 561"/>
              <a:gd name="T74" fmla="*/ 57 w 239"/>
              <a:gd name="T75" fmla="*/ 33 h 561"/>
              <a:gd name="T76" fmla="*/ 53 w 239"/>
              <a:gd name="T77" fmla="*/ 61 h 561"/>
              <a:gd name="T78" fmla="*/ 60 w 239"/>
              <a:gd name="T79" fmla="*/ 73 h 561"/>
              <a:gd name="T80" fmla="*/ 68 w 239"/>
              <a:gd name="T81" fmla="*/ 90 h 561"/>
              <a:gd name="T82" fmla="*/ 79 w 239"/>
              <a:gd name="T83" fmla="*/ 99 h 561"/>
              <a:gd name="T84" fmla="*/ 85 w 239"/>
              <a:gd name="T85" fmla="*/ 124 h 561"/>
              <a:gd name="T86" fmla="*/ 84 w 239"/>
              <a:gd name="T87" fmla="*/ 152 h 561"/>
              <a:gd name="T88" fmla="*/ 92 w 239"/>
              <a:gd name="T89" fmla="*/ 172 h 561"/>
              <a:gd name="T90" fmla="*/ 99 w 239"/>
              <a:gd name="T91" fmla="*/ 189 h 561"/>
              <a:gd name="T92" fmla="*/ 115 w 239"/>
              <a:gd name="T93" fmla="*/ 204 h 561"/>
              <a:gd name="T94" fmla="*/ 118 w 239"/>
              <a:gd name="T95" fmla="*/ 242 h 561"/>
              <a:gd name="T96" fmla="*/ 125 w 239"/>
              <a:gd name="T97" fmla="*/ 259 h 561"/>
              <a:gd name="T98" fmla="*/ 136 w 239"/>
              <a:gd name="T99" fmla="*/ 271 h 561"/>
              <a:gd name="T100" fmla="*/ 145 w 239"/>
              <a:gd name="T101" fmla="*/ 285 h 561"/>
              <a:gd name="T102" fmla="*/ 35 w 239"/>
              <a:gd name="T103" fmla="*/ 21 h 561"/>
              <a:gd name="T104" fmla="*/ 141 w 239"/>
              <a:gd name="T105" fmla="*/ 318 h 561"/>
              <a:gd name="T106" fmla="*/ 115 w 239"/>
              <a:gd name="T107" fmla="*/ 359 h 561"/>
              <a:gd name="T108" fmla="*/ 27 w 239"/>
              <a:gd name="T109" fmla="*/ 24 h 561"/>
              <a:gd name="T110" fmla="*/ 164 w 239"/>
              <a:gd name="T111" fmla="*/ 432 h 561"/>
              <a:gd name="T112" fmla="*/ 151 w 239"/>
              <a:gd name="T113" fmla="*/ 457 h 561"/>
              <a:gd name="T114" fmla="*/ 169 w 239"/>
              <a:gd name="T115" fmla="*/ 449 h 561"/>
              <a:gd name="T116" fmla="*/ 177 w 239"/>
              <a:gd name="T117" fmla="*/ 465 h 561"/>
              <a:gd name="T118" fmla="*/ 183 w 239"/>
              <a:gd name="T119" fmla="*/ 432 h 561"/>
              <a:gd name="T120" fmla="*/ 213 w 239"/>
              <a:gd name="T121" fmla="*/ 440 h 561"/>
              <a:gd name="T122" fmla="*/ 201 w 239"/>
              <a:gd name="T123" fmla="*/ 517 h 561"/>
              <a:gd name="T124" fmla="*/ 225 w 239"/>
              <a:gd name="T125" fmla="*/ 51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" h="561">
                <a:moveTo>
                  <a:pt x="232" y="428"/>
                </a:moveTo>
                <a:cubicBezTo>
                  <a:pt x="233" y="427"/>
                  <a:pt x="232" y="426"/>
                  <a:pt x="232" y="426"/>
                </a:cubicBezTo>
                <a:cubicBezTo>
                  <a:pt x="232" y="425"/>
                  <a:pt x="232" y="424"/>
                  <a:pt x="231" y="423"/>
                </a:cubicBezTo>
                <a:cubicBezTo>
                  <a:pt x="231" y="423"/>
                  <a:pt x="231" y="423"/>
                  <a:pt x="231" y="422"/>
                </a:cubicBezTo>
                <a:cubicBezTo>
                  <a:pt x="219" y="385"/>
                  <a:pt x="209" y="348"/>
                  <a:pt x="197" y="311"/>
                </a:cubicBezTo>
                <a:cubicBezTo>
                  <a:pt x="183" y="273"/>
                  <a:pt x="168" y="236"/>
                  <a:pt x="154" y="197"/>
                </a:cubicBezTo>
                <a:cubicBezTo>
                  <a:pt x="141" y="161"/>
                  <a:pt x="128" y="124"/>
                  <a:pt x="116" y="87"/>
                </a:cubicBezTo>
                <a:cubicBezTo>
                  <a:pt x="107" y="60"/>
                  <a:pt x="103" y="29"/>
                  <a:pt x="85" y="6"/>
                </a:cubicBezTo>
                <a:cubicBezTo>
                  <a:pt x="85" y="4"/>
                  <a:pt x="83" y="0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1"/>
                  <a:pt x="78" y="2"/>
                  <a:pt x="77" y="2"/>
                </a:cubicBezTo>
                <a:cubicBezTo>
                  <a:pt x="52" y="9"/>
                  <a:pt x="24" y="11"/>
                  <a:pt x="3" y="28"/>
                </a:cubicBezTo>
                <a:cubicBezTo>
                  <a:pt x="2" y="30"/>
                  <a:pt x="1" y="31"/>
                  <a:pt x="2" y="33"/>
                </a:cubicBezTo>
                <a:cubicBezTo>
                  <a:pt x="1" y="34"/>
                  <a:pt x="0" y="36"/>
                  <a:pt x="1" y="37"/>
                </a:cubicBezTo>
                <a:cubicBezTo>
                  <a:pt x="24" y="108"/>
                  <a:pt x="46" y="179"/>
                  <a:pt x="69" y="249"/>
                </a:cubicBezTo>
                <a:cubicBezTo>
                  <a:pt x="81" y="285"/>
                  <a:pt x="92" y="321"/>
                  <a:pt x="104" y="357"/>
                </a:cubicBezTo>
                <a:cubicBezTo>
                  <a:pt x="116" y="391"/>
                  <a:pt x="130" y="424"/>
                  <a:pt x="142" y="458"/>
                </a:cubicBezTo>
                <a:cubicBezTo>
                  <a:pt x="142" y="458"/>
                  <a:pt x="142" y="458"/>
                  <a:pt x="142" y="459"/>
                </a:cubicBezTo>
                <a:cubicBezTo>
                  <a:pt x="142" y="459"/>
                  <a:pt x="143" y="460"/>
                  <a:pt x="143" y="460"/>
                </a:cubicBezTo>
                <a:cubicBezTo>
                  <a:pt x="153" y="477"/>
                  <a:pt x="170" y="489"/>
                  <a:pt x="182" y="505"/>
                </a:cubicBezTo>
                <a:cubicBezTo>
                  <a:pt x="196" y="522"/>
                  <a:pt x="207" y="542"/>
                  <a:pt x="222" y="558"/>
                </a:cubicBezTo>
                <a:cubicBezTo>
                  <a:pt x="225" y="561"/>
                  <a:pt x="228" y="559"/>
                  <a:pt x="229" y="556"/>
                </a:cubicBezTo>
                <a:cubicBezTo>
                  <a:pt x="230" y="555"/>
                  <a:pt x="230" y="554"/>
                  <a:pt x="230" y="553"/>
                </a:cubicBezTo>
                <a:cubicBezTo>
                  <a:pt x="239" y="512"/>
                  <a:pt x="228" y="470"/>
                  <a:pt x="232" y="428"/>
                </a:cubicBezTo>
                <a:close/>
                <a:moveTo>
                  <a:pt x="77" y="11"/>
                </a:moveTo>
                <a:cubicBezTo>
                  <a:pt x="98" y="35"/>
                  <a:pt x="102" y="74"/>
                  <a:pt x="112" y="104"/>
                </a:cubicBezTo>
                <a:cubicBezTo>
                  <a:pt x="125" y="140"/>
                  <a:pt x="137" y="175"/>
                  <a:pt x="150" y="210"/>
                </a:cubicBezTo>
                <a:cubicBezTo>
                  <a:pt x="163" y="247"/>
                  <a:pt x="177" y="283"/>
                  <a:pt x="190" y="319"/>
                </a:cubicBezTo>
                <a:cubicBezTo>
                  <a:pt x="201" y="351"/>
                  <a:pt x="210" y="383"/>
                  <a:pt x="220" y="415"/>
                </a:cubicBezTo>
                <a:cubicBezTo>
                  <a:pt x="217" y="415"/>
                  <a:pt x="214" y="416"/>
                  <a:pt x="212" y="419"/>
                </a:cubicBezTo>
                <a:cubicBezTo>
                  <a:pt x="210" y="421"/>
                  <a:pt x="209" y="423"/>
                  <a:pt x="208" y="425"/>
                </a:cubicBezTo>
                <a:cubicBezTo>
                  <a:pt x="198" y="395"/>
                  <a:pt x="182" y="367"/>
                  <a:pt x="173" y="336"/>
                </a:cubicBezTo>
                <a:cubicBezTo>
                  <a:pt x="163" y="299"/>
                  <a:pt x="151" y="263"/>
                  <a:pt x="140" y="227"/>
                </a:cubicBezTo>
                <a:cubicBezTo>
                  <a:pt x="116" y="155"/>
                  <a:pt x="91" y="85"/>
                  <a:pt x="67" y="13"/>
                </a:cubicBezTo>
                <a:cubicBezTo>
                  <a:pt x="71" y="13"/>
                  <a:pt x="74" y="12"/>
                  <a:pt x="77" y="11"/>
                </a:cubicBezTo>
                <a:close/>
                <a:moveTo>
                  <a:pt x="59" y="15"/>
                </a:moveTo>
                <a:cubicBezTo>
                  <a:pt x="82" y="87"/>
                  <a:pt x="108" y="158"/>
                  <a:pt x="131" y="229"/>
                </a:cubicBezTo>
                <a:cubicBezTo>
                  <a:pt x="143" y="265"/>
                  <a:pt x="154" y="302"/>
                  <a:pt x="165" y="338"/>
                </a:cubicBezTo>
                <a:cubicBezTo>
                  <a:pt x="173" y="368"/>
                  <a:pt x="188" y="395"/>
                  <a:pt x="198" y="424"/>
                </a:cubicBezTo>
                <a:cubicBezTo>
                  <a:pt x="194" y="421"/>
                  <a:pt x="189" y="419"/>
                  <a:pt x="183" y="421"/>
                </a:cubicBezTo>
                <a:cubicBezTo>
                  <a:pt x="178" y="423"/>
                  <a:pt x="175" y="427"/>
                  <a:pt x="173" y="431"/>
                </a:cubicBezTo>
                <a:cubicBezTo>
                  <a:pt x="165" y="402"/>
                  <a:pt x="158" y="372"/>
                  <a:pt x="148" y="343"/>
                </a:cubicBezTo>
                <a:cubicBezTo>
                  <a:pt x="149" y="343"/>
                  <a:pt x="149" y="343"/>
                  <a:pt x="149" y="342"/>
                </a:cubicBezTo>
                <a:cubicBezTo>
                  <a:pt x="152" y="338"/>
                  <a:pt x="154" y="335"/>
                  <a:pt x="156" y="331"/>
                </a:cubicBezTo>
                <a:cubicBezTo>
                  <a:pt x="159" y="333"/>
                  <a:pt x="160" y="336"/>
                  <a:pt x="159" y="340"/>
                </a:cubicBezTo>
                <a:cubicBezTo>
                  <a:pt x="159" y="344"/>
                  <a:pt x="159" y="347"/>
                  <a:pt x="158" y="351"/>
                </a:cubicBezTo>
                <a:cubicBezTo>
                  <a:pt x="157" y="357"/>
                  <a:pt x="156" y="363"/>
                  <a:pt x="158" y="369"/>
                </a:cubicBezTo>
                <a:cubicBezTo>
                  <a:pt x="158" y="370"/>
                  <a:pt x="159" y="370"/>
                  <a:pt x="160" y="370"/>
                </a:cubicBezTo>
                <a:cubicBezTo>
                  <a:pt x="161" y="367"/>
                  <a:pt x="163" y="365"/>
                  <a:pt x="164" y="363"/>
                </a:cubicBezTo>
                <a:cubicBezTo>
                  <a:pt x="170" y="355"/>
                  <a:pt x="167" y="366"/>
                  <a:pt x="166" y="368"/>
                </a:cubicBezTo>
                <a:cubicBezTo>
                  <a:pt x="165" y="376"/>
                  <a:pt x="163" y="383"/>
                  <a:pt x="163" y="390"/>
                </a:cubicBezTo>
                <a:cubicBezTo>
                  <a:pt x="163" y="391"/>
                  <a:pt x="164" y="391"/>
                  <a:pt x="165" y="391"/>
                </a:cubicBezTo>
                <a:cubicBezTo>
                  <a:pt x="167" y="389"/>
                  <a:pt x="168" y="388"/>
                  <a:pt x="170" y="385"/>
                </a:cubicBezTo>
                <a:cubicBezTo>
                  <a:pt x="171" y="383"/>
                  <a:pt x="174" y="370"/>
                  <a:pt x="175" y="378"/>
                </a:cubicBezTo>
                <a:cubicBezTo>
                  <a:pt x="176" y="388"/>
                  <a:pt x="169" y="398"/>
                  <a:pt x="169" y="408"/>
                </a:cubicBezTo>
                <a:cubicBezTo>
                  <a:pt x="169" y="409"/>
                  <a:pt x="170" y="409"/>
                  <a:pt x="171" y="409"/>
                </a:cubicBezTo>
                <a:cubicBezTo>
                  <a:pt x="173" y="406"/>
                  <a:pt x="175" y="404"/>
                  <a:pt x="177" y="401"/>
                </a:cubicBezTo>
                <a:cubicBezTo>
                  <a:pt x="178" y="399"/>
                  <a:pt x="181" y="393"/>
                  <a:pt x="179" y="400"/>
                </a:cubicBezTo>
                <a:cubicBezTo>
                  <a:pt x="178" y="407"/>
                  <a:pt x="174" y="413"/>
                  <a:pt x="173" y="420"/>
                </a:cubicBezTo>
                <a:cubicBezTo>
                  <a:pt x="173" y="421"/>
                  <a:pt x="174" y="422"/>
                  <a:pt x="175" y="421"/>
                </a:cubicBezTo>
                <a:cubicBezTo>
                  <a:pt x="177" y="419"/>
                  <a:pt x="179" y="419"/>
                  <a:pt x="180" y="416"/>
                </a:cubicBezTo>
                <a:cubicBezTo>
                  <a:pt x="185" y="409"/>
                  <a:pt x="185" y="408"/>
                  <a:pt x="181" y="416"/>
                </a:cubicBezTo>
                <a:cubicBezTo>
                  <a:pt x="181" y="417"/>
                  <a:pt x="181" y="418"/>
                  <a:pt x="182" y="417"/>
                </a:cubicBezTo>
                <a:cubicBezTo>
                  <a:pt x="187" y="416"/>
                  <a:pt x="185" y="417"/>
                  <a:pt x="189" y="414"/>
                </a:cubicBezTo>
                <a:cubicBezTo>
                  <a:pt x="190" y="413"/>
                  <a:pt x="189" y="411"/>
                  <a:pt x="188" y="412"/>
                </a:cubicBezTo>
                <a:cubicBezTo>
                  <a:pt x="181" y="417"/>
                  <a:pt x="187" y="408"/>
                  <a:pt x="188" y="404"/>
                </a:cubicBezTo>
                <a:cubicBezTo>
                  <a:pt x="188" y="403"/>
                  <a:pt x="187" y="402"/>
                  <a:pt x="186" y="403"/>
                </a:cubicBezTo>
                <a:cubicBezTo>
                  <a:pt x="183" y="407"/>
                  <a:pt x="172" y="427"/>
                  <a:pt x="179" y="409"/>
                </a:cubicBezTo>
                <a:cubicBezTo>
                  <a:pt x="181" y="403"/>
                  <a:pt x="182" y="398"/>
                  <a:pt x="183" y="392"/>
                </a:cubicBezTo>
                <a:cubicBezTo>
                  <a:pt x="183" y="391"/>
                  <a:pt x="181" y="391"/>
                  <a:pt x="181" y="392"/>
                </a:cubicBezTo>
                <a:cubicBezTo>
                  <a:pt x="180" y="393"/>
                  <a:pt x="170" y="410"/>
                  <a:pt x="172" y="401"/>
                </a:cubicBezTo>
                <a:cubicBezTo>
                  <a:pt x="173" y="397"/>
                  <a:pt x="174" y="394"/>
                  <a:pt x="175" y="390"/>
                </a:cubicBezTo>
                <a:cubicBezTo>
                  <a:pt x="177" y="383"/>
                  <a:pt x="178" y="377"/>
                  <a:pt x="176" y="371"/>
                </a:cubicBezTo>
                <a:cubicBezTo>
                  <a:pt x="176" y="370"/>
                  <a:pt x="174" y="370"/>
                  <a:pt x="174" y="371"/>
                </a:cubicBezTo>
                <a:cubicBezTo>
                  <a:pt x="172" y="374"/>
                  <a:pt x="171" y="378"/>
                  <a:pt x="169" y="381"/>
                </a:cubicBezTo>
                <a:cubicBezTo>
                  <a:pt x="163" y="396"/>
                  <a:pt x="166" y="381"/>
                  <a:pt x="166" y="377"/>
                </a:cubicBezTo>
                <a:cubicBezTo>
                  <a:pt x="168" y="370"/>
                  <a:pt x="169" y="364"/>
                  <a:pt x="170" y="357"/>
                </a:cubicBezTo>
                <a:cubicBezTo>
                  <a:pt x="170" y="355"/>
                  <a:pt x="168" y="355"/>
                  <a:pt x="168" y="356"/>
                </a:cubicBezTo>
                <a:cubicBezTo>
                  <a:pt x="166" y="358"/>
                  <a:pt x="159" y="369"/>
                  <a:pt x="159" y="362"/>
                </a:cubicBezTo>
                <a:cubicBezTo>
                  <a:pt x="159" y="356"/>
                  <a:pt x="160" y="350"/>
                  <a:pt x="161" y="344"/>
                </a:cubicBezTo>
                <a:cubicBezTo>
                  <a:pt x="162" y="337"/>
                  <a:pt x="161" y="332"/>
                  <a:pt x="158" y="326"/>
                </a:cubicBezTo>
                <a:cubicBezTo>
                  <a:pt x="158" y="325"/>
                  <a:pt x="157" y="326"/>
                  <a:pt x="156" y="326"/>
                </a:cubicBezTo>
                <a:cubicBezTo>
                  <a:pt x="150" y="335"/>
                  <a:pt x="147" y="344"/>
                  <a:pt x="150" y="326"/>
                </a:cubicBezTo>
                <a:cubicBezTo>
                  <a:pt x="151" y="319"/>
                  <a:pt x="153" y="312"/>
                  <a:pt x="153" y="304"/>
                </a:cubicBezTo>
                <a:cubicBezTo>
                  <a:pt x="152" y="303"/>
                  <a:pt x="151" y="303"/>
                  <a:pt x="151" y="303"/>
                </a:cubicBezTo>
                <a:cubicBezTo>
                  <a:pt x="149" y="306"/>
                  <a:pt x="147" y="308"/>
                  <a:pt x="146" y="310"/>
                </a:cubicBezTo>
                <a:cubicBezTo>
                  <a:pt x="139" y="319"/>
                  <a:pt x="143" y="304"/>
                  <a:pt x="144" y="303"/>
                </a:cubicBezTo>
                <a:cubicBezTo>
                  <a:pt x="146" y="295"/>
                  <a:pt x="147" y="288"/>
                  <a:pt x="146" y="280"/>
                </a:cubicBezTo>
                <a:cubicBezTo>
                  <a:pt x="146" y="279"/>
                  <a:pt x="145" y="279"/>
                  <a:pt x="144" y="280"/>
                </a:cubicBezTo>
                <a:cubicBezTo>
                  <a:pt x="142" y="285"/>
                  <a:pt x="136" y="297"/>
                  <a:pt x="138" y="283"/>
                </a:cubicBezTo>
                <a:cubicBezTo>
                  <a:pt x="139" y="277"/>
                  <a:pt x="141" y="270"/>
                  <a:pt x="141" y="264"/>
                </a:cubicBezTo>
                <a:cubicBezTo>
                  <a:pt x="141" y="263"/>
                  <a:pt x="140" y="262"/>
                  <a:pt x="139" y="263"/>
                </a:cubicBezTo>
                <a:cubicBezTo>
                  <a:pt x="137" y="266"/>
                  <a:pt x="134" y="270"/>
                  <a:pt x="132" y="273"/>
                </a:cubicBezTo>
                <a:cubicBezTo>
                  <a:pt x="132" y="273"/>
                  <a:pt x="133" y="262"/>
                  <a:pt x="133" y="261"/>
                </a:cubicBezTo>
                <a:cubicBezTo>
                  <a:pt x="134" y="255"/>
                  <a:pt x="134" y="250"/>
                  <a:pt x="133" y="244"/>
                </a:cubicBezTo>
                <a:cubicBezTo>
                  <a:pt x="133" y="243"/>
                  <a:pt x="131" y="244"/>
                  <a:pt x="131" y="245"/>
                </a:cubicBezTo>
                <a:cubicBezTo>
                  <a:pt x="127" y="257"/>
                  <a:pt x="126" y="250"/>
                  <a:pt x="127" y="244"/>
                </a:cubicBezTo>
                <a:cubicBezTo>
                  <a:pt x="128" y="239"/>
                  <a:pt x="129" y="234"/>
                  <a:pt x="130" y="229"/>
                </a:cubicBezTo>
                <a:cubicBezTo>
                  <a:pt x="130" y="228"/>
                  <a:pt x="129" y="228"/>
                  <a:pt x="128" y="228"/>
                </a:cubicBezTo>
                <a:cubicBezTo>
                  <a:pt x="126" y="230"/>
                  <a:pt x="124" y="232"/>
                  <a:pt x="123" y="234"/>
                </a:cubicBezTo>
                <a:cubicBezTo>
                  <a:pt x="117" y="241"/>
                  <a:pt x="120" y="233"/>
                  <a:pt x="121" y="229"/>
                </a:cubicBezTo>
                <a:cubicBezTo>
                  <a:pt x="122" y="224"/>
                  <a:pt x="123" y="219"/>
                  <a:pt x="123" y="213"/>
                </a:cubicBezTo>
                <a:cubicBezTo>
                  <a:pt x="123" y="212"/>
                  <a:pt x="122" y="212"/>
                  <a:pt x="121" y="212"/>
                </a:cubicBezTo>
                <a:cubicBezTo>
                  <a:pt x="119" y="215"/>
                  <a:pt x="117" y="217"/>
                  <a:pt x="115" y="220"/>
                </a:cubicBezTo>
                <a:cubicBezTo>
                  <a:pt x="115" y="216"/>
                  <a:pt x="115" y="213"/>
                  <a:pt x="116" y="209"/>
                </a:cubicBezTo>
                <a:cubicBezTo>
                  <a:pt x="117" y="204"/>
                  <a:pt x="117" y="200"/>
                  <a:pt x="117" y="195"/>
                </a:cubicBezTo>
                <a:cubicBezTo>
                  <a:pt x="117" y="194"/>
                  <a:pt x="116" y="194"/>
                  <a:pt x="115" y="194"/>
                </a:cubicBezTo>
                <a:cubicBezTo>
                  <a:pt x="113" y="197"/>
                  <a:pt x="105" y="208"/>
                  <a:pt x="108" y="198"/>
                </a:cubicBezTo>
                <a:cubicBezTo>
                  <a:pt x="109" y="191"/>
                  <a:pt x="112" y="184"/>
                  <a:pt x="111" y="177"/>
                </a:cubicBezTo>
                <a:cubicBezTo>
                  <a:pt x="111" y="176"/>
                  <a:pt x="110" y="176"/>
                  <a:pt x="109" y="176"/>
                </a:cubicBezTo>
                <a:cubicBezTo>
                  <a:pt x="107" y="179"/>
                  <a:pt x="105" y="181"/>
                  <a:pt x="103" y="184"/>
                </a:cubicBezTo>
                <a:cubicBezTo>
                  <a:pt x="98" y="190"/>
                  <a:pt x="102" y="177"/>
                  <a:pt x="102" y="177"/>
                </a:cubicBezTo>
                <a:cubicBezTo>
                  <a:pt x="104" y="170"/>
                  <a:pt x="106" y="163"/>
                  <a:pt x="104" y="156"/>
                </a:cubicBezTo>
                <a:cubicBezTo>
                  <a:pt x="104" y="155"/>
                  <a:pt x="103" y="155"/>
                  <a:pt x="102" y="156"/>
                </a:cubicBezTo>
                <a:cubicBezTo>
                  <a:pt x="101" y="159"/>
                  <a:pt x="94" y="168"/>
                  <a:pt x="94" y="168"/>
                </a:cubicBezTo>
                <a:cubicBezTo>
                  <a:pt x="93" y="164"/>
                  <a:pt x="95" y="159"/>
                  <a:pt x="97" y="155"/>
                </a:cubicBezTo>
                <a:cubicBezTo>
                  <a:pt x="98" y="148"/>
                  <a:pt x="99" y="143"/>
                  <a:pt x="98" y="137"/>
                </a:cubicBezTo>
                <a:cubicBezTo>
                  <a:pt x="98" y="136"/>
                  <a:pt x="97" y="136"/>
                  <a:pt x="96" y="136"/>
                </a:cubicBezTo>
                <a:cubicBezTo>
                  <a:pt x="94" y="139"/>
                  <a:pt x="87" y="147"/>
                  <a:pt x="87" y="148"/>
                </a:cubicBezTo>
                <a:cubicBezTo>
                  <a:pt x="88" y="141"/>
                  <a:pt x="92" y="134"/>
                  <a:pt x="93" y="127"/>
                </a:cubicBezTo>
                <a:cubicBezTo>
                  <a:pt x="93" y="126"/>
                  <a:pt x="92" y="125"/>
                  <a:pt x="91" y="126"/>
                </a:cubicBezTo>
                <a:cubicBezTo>
                  <a:pt x="88" y="129"/>
                  <a:pt x="82" y="140"/>
                  <a:pt x="85" y="129"/>
                </a:cubicBezTo>
                <a:cubicBezTo>
                  <a:pt x="87" y="122"/>
                  <a:pt x="89" y="116"/>
                  <a:pt x="89" y="109"/>
                </a:cubicBezTo>
                <a:cubicBezTo>
                  <a:pt x="89" y="109"/>
                  <a:pt x="88" y="108"/>
                  <a:pt x="87" y="109"/>
                </a:cubicBezTo>
                <a:cubicBezTo>
                  <a:pt x="87" y="109"/>
                  <a:pt x="76" y="123"/>
                  <a:pt x="77" y="115"/>
                </a:cubicBezTo>
                <a:cubicBezTo>
                  <a:pt x="78" y="109"/>
                  <a:pt x="81" y="102"/>
                  <a:pt x="81" y="95"/>
                </a:cubicBezTo>
                <a:cubicBezTo>
                  <a:pt x="81" y="95"/>
                  <a:pt x="81" y="94"/>
                  <a:pt x="80" y="94"/>
                </a:cubicBezTo>
                <a:cubicBezTo>
                  <a:pt x="76" y="97"/>
                  <a:pt x="64" y="114"/>
                  <a:pt x="70" y="100"/>
                </a:cubicBezTo>
                <a:cubicBezTo>
                  <a:pt x="73" y="93"/>
                  <a:pt x="76" y="88"/>
                  <a:pt x="75" y="80"/>
                </a:cubicBezTo>
                <a:cubicBezTo>
                  <a:pt x="75" y="79"/>
                  <a:pt x="74" y="79"/>
                  <a:pt x="73" y="80"/>
                </a:cubicBezTo>
                <a:cubicBezTo>
                  <a:pt x="71" y="82"/>
                  <a:pt x="62" y="96"/>
                  <a:pt x="64" y="85"/>
                </a:cubicBezTo>
                <a:cubicBezTo>
                  <a:pt x="66" y="77"/>
                  <a:pt x="69" y="70"/>
                  <a:pt x="69" y="63"/>
                </a:cubicBezTo>
                <a:cubicBezTo>
                  <a:pt x="69" y="61"/>
                  <a:pt x="68" y="61"/>
                  <a:pt x="67" y="62"/>
                </a:cubicBezTo>
                <a:cubicBezTo>
                  <a:pt x="57" y="78"/>
                  <a:pt x="64" y="57"/>
                  <a:pt x="65" y="54"/>
                </a:cubicBezTo>
                <a:cubicBezTo>
                  <a:pt x="65" y="53"/>
                  <a:pt x="64" y="52"/>
                  <a:pt x="63" y="53"/>
                </a:cubicBezTo>
                <a:cubicBezTo>
                  <a:pt x="52" y="65"/>
                  <a:pt x="60" y="47"/>
                  <a:pt x="61" y="43"/>
                </a:cubicBezTo>
                <a:cubicBezTo>
                  <a:pt x="61" y="42"/>
                  <a:pt x="60" y="41"/>
                  <a:pt x="59" y="42"/>
                </a:cubicBezTo>
                <a:cubicBezTo>
                  <a:pt x="49" y="56"/>
                  <a:pt x="59" y="34"/>
                  <a:pt x="60" y="29"/>
                </a:cubicBezTo>
                <a:cubicBezTo>
                  <a:pt x="60" y="28"/>
                  <a:pt x="59" y="28"/>
                  <a:pt x="58" y="28"/>
                </a:cubicBezTo>
                <a:cubicBezTo>
                  <a:pt x="54" y="29"/>
                  <a:pt x="51" y="33"/>
                  <a:pt x="48" y="37"/>
                </a:cubicBezTo>
                <a:cubicBezTo>
                  <a:pt x="52" y="33"/>
                  <a:pt x="54" y="28"/>
                  <a:pt x="54" y="22"/>
                </a:cubicBezTo>
                <a:cubicBezTo>
                  <a:pt x="54" y="21"/>
                  <a:pt x="53" y="20"/>
                  <a:pt x="53" y="21"/>
                </a:cubicBezTo>
                <a:cubicBezTo>
                  <a:pt x="50" y="23"/>
                  <a:pt x="43" y="35"/>
                  <a:pt x="43" y="28"/>
                </a:cubicBezTo>
                <a:cubicBezTo>
                  <a:pt x="43" y="28"/>
                  <a:pt x="42" y="27"/>
                  <a:pt x="42" y="27"/>
                </a:cubicBezTo>
                <a:cubicBezTo>
                  <a:pt x="39" y="28"/>
                  <a:pt x="40" y="27"/>
                  <a:pt x="37" y="29"/>
                </a:cubicBezTo>
                <a:cubicBezTo>
                  <a:pt x="36" y="30"/>
                  <a:pt x="37" y="31"/>
                  <a:pt x="38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2"/>
                  <a:pt x="41" y="33"/>
                  <a:pt x="42" y="33"/>
                </a:cubicBezTo>
                <a:cubicBezTo>
                  <a:pt x="46" y="30"/>
                  <a:pt x="45" y="31"/>
                  <a:pt x="48" y="28"/>
                </a:cubicBezTo>
                <a:cubicBezTo>
                  <a:pt x="57" y="20"/>
                  <a:pt x="47" y="37"/>
                  <a:pt x="46" y="40"/>
                </a:cubicBezTo>
                <a:cubicBezTo>
                  <a:pt x="46" y="41"/>
                  <a:pt x="47" y="42"/>
                  <a:pt x="48" y="41"/>
                </a:cubicBezTo>
                <a:cubicBezTo>
                  <a:pt x="49" y="40"/>
                  <a:pt x="57" y="32"/>
                  <a:pt x="57" y="33"/>
                </a:cubicBezTo>
                <a:cubicBezTo>
                  <a:pt x="56" y="39"/>
                  <a:pt x="53" y="44"/>
                  <a:pt x="51" y="49"/>
                </a:cubicBezTo>
                <a:cubicBezTo>
                  <a:pt x="50" y="50"/>
                  <a:pt x="51" y="51"/>
                  <a:pt x="52" y="51"/>
                </a:cubicBezTo>
                <a:cubicBezTo>
                  <a:pt x="55" y="49"/>
                  <a:pt x="57" y="48"/>
                  <a:pt x="59" y="46"/>
                </a:cubicBezTo>
                <a:cubicBezTo>
                  <a:pt x="56" y="50"/>
                  <a:pt x="55" y="56"/>
                  <a:pt x="53" y="61"/>
                </a:cubicBezTo>
                <a:cubicBezTo>
                  <a:pt x="53" y="61"/>
                  <a:pt x="53" y="63"/>
                  <a:pt x="54" y="62"/>
                </a:cubicBezTo>
                <a:cubicBezTo>
                  <a:pt x="57" y="61"/>
                  <a:pt x="59" y="60"/>
                  <a:pt x="61" y="58"/>
                </a:cubicBezTo>
                <a:cubicBezTo>
                  <a:pt x="59" y="60"/>
                  <a:pt x="59" y="68"/>
                  <a:pt x="58" y="71"/>
                </a:cubicBezTo>
                <a:cubicBezTo>
                  <a:pt x="58" y="72"/>
                  <a:pt x="59" y="73"/>
                  <a:pt x="60" y="73"/>
                </a:cubicBezTo>
                <a:cubicBezTo>
                  <a:pt x="64" y="70"/>
                  <a:pt x="68" y="63"/>
                  <a:pt x="66" y="71"/>
                </a:cubicBezTo>
                <a:cubicBezTo>
                  <a:pt x="65" y="79"/>
                  <a:pt x="62" y="86"/>
                  <a:pt x="60" y="94"/>
                </a:cubicBezTo>
                <a:cubicBezTo>
                  <a:pt x="60" y="94"/>
                  <a:pt x="61" y="95"/>
                  <a:pt x="62" y="95"/>
                </a:cubicBezTo>
                <a:cubicBezTo>
                  <a:pt x="66" y="92"/>
                  <a:pt x="65" y="93"/>
                  <a:pt x="68" y="90"/>
                </a:cubicBezTo>
                <a:cubicBezTo>
                  <a:pt x="67" y="91"/>
                  <a:pt x="74" y="79"/>
                  <a:pt x="73" y="86"/>
                </a:cubicBezTo>
                <a:cubicBezTo>
                  <a:pt x="72" y="94"/>
                  <a:pt x="66" y="101"/>
                  <a:pt x="65" y="109"/>
                </a:cubicBezTo>
                <a:cubicBezTo>
                  <a:pt x="65" y="110"/>
                  <a:pt x="66" y="110"/>
                  <a:pt x="67" y="110"/>
                </a:cubicBezTo>
                <a:cubicBezTo>
                  <a:pt x="70" y="108"/>
                  <a:pt x="79" y="102"/>
                  <a:pt x="79" y="99"/>
                </a:cubicBezTo>
                <a:cubicBezTo>
                  <a:pt x="78" y="107"/>
                  <a:pt x="74" y="114"/>
                  <a:pt x="74" y="123"/>
                </a:cubicBezTo>
                <a:cubicBezTo>
                  <a:pt x="75" y="124"/>
                  <a:pt x="75" y="124"/>
                  <a:pt x="76" y="124"/>
                </a:cubicBezTo>
                <a:cubicBezTo>
                  <a:pt x="81" y="121"/>
                  <a:pt x="83" y="118"/>
                  <a:pt x="86" y="113"/>
                </a:cubicBezTo>
                <a:cubicBezTo>
                  <a:pt x="86" y="117"/>
                  <a:pt x="86" y="120"/>
                  <a:pt x="85" y="124"/>
                </a:cubicBezTo>
                <a:cubicBezTo>
                  <a:pt x="83" y="128"/>
                  <a:pt x="82" y="133"/>
                  <a:pt x="81" y="137"/>
                </a:cubicBezTo>
                <a:cubicBezTo>
                  <a:pt x="81" y="138"/>
                  <a:pt x="82" y="139"/>
                  <a:pt x="83" y="138"/>
                </a:cubicBezTo>
                <a:cubicBezTo>
                  <a:pt x="84" y="137"/>
                  <a:pt x="90" y="131"/>
                  <a:pt x="90" y="130"/>
                </a:cubicBezTo>
                <a:cubicBezTo>
                  <a:pt x="89" y="138"/>
                  <a:pt x="85" y="144"/>
                  <a:pt x="84" y="152"/>
                </a:cubicBezTo>
                <a:cubicBezTo>
                  <a:pt x="84" y="152"/>
                  <a:pt x="85" y="153"/>
                  <a:pt x="86" y="153"/>
                </a:cubicBezTo>
                <a:cubicBezTo>
                  <a:pt x="90" y="150"/>
                  <a:pt x="88" y="151"/>
                  <a:pt x="91" y="148"/>
                </a:cubicBezTo>
                <a:cubicBezTo>
                  <a:pt x="95" y="143"/>
                  <a:pt x="97" y="145"/>
                  <a:pt x="96" y="151"/>
                </a:cubicBezTo>
                <a:cubicBezTo>
                  <a:pt x="94" y="158"/>
                  <a:pt x="91" y="164"/>
                  <a:pt x="92" y="172"/>
                </a:cubicBezTo>
                <a:cubicBezTo>
                  <a:pt x="92" y="173"/>
                  <a:pt x="93" y="174"/>
                  <a:pt x="94" y="173"/>
                </a:cubicBezTo>
                <a:cubicBezTo>
                  <a:pt x="96" y="169"/>
                  <a:pt x="104" y="154"/>
                  <a:pt x="102" y="167"/>
                </a:cubicBezTo>
                <a:cubicBezTo>
                  <a:pt x="101" y="175"/>
                  <a:pt x="99" y="181"/>
                  <a:pt x="97" y="188"/>
                </a:cubicBezTo>
                <a:cubicBezTo>
                  <a:pt x="97" y="189"/>
                  <a:pt x="98" y="190"/>
                  <a:pt x="99" y="189"/>
                </a:cubicBezTo>
                <a:cubicBezTo>
                  <a:pt x="104" y="187"/>
                  <a:pt x="110" y="175"/>
                  <a:pt x="109" y="185"/>
                </a:cubicBezTo>
                <a:cubicBezTo>
                  <a:pt x="108" y="193"/>
                  <a:pt x="104" y="201"/>
                  <a:pt x="104" y="209"/>
                </a:cubicBezTo>
                <a:cubicBezTo>
                  <a:pt x="104" y="210"/>
                  <a:pt x="105" y="211"/>
                  <a:pt x="106" y="210"/>
                </a:cubicBezTo>
                <a:cubicBezTo>
                  <a:pt x="106" y="210"/>
                  <a:pt x="115" y="198"/>
                  <a:pt x="115" y="204"/>
                </a:cubicBezTo>
                <a:cubicBezTo>
                  <a:pt x="114" y="211"/>
                  <a:pt x="112" y="217"/>
                  <a:pt x="112" y="224"/>
                </a:cubicBezTo>
                <a:cubicBezTo>
                  <a:pt x="112" y="225"/>
                  <a:pt x="113" y="225"/>
                  <a:pt x="114" y="224"/>
                </a:cubicBezTo>
                <a:cubicBezTo>
                  <a:pt x="119" y="220"/>
                  <a:pt x="122" y="215"/>
                  <a:pt x="120" y="225"/>
                </a:cubicBezTo>
                <a:cubicBezTo>
                  <a:pt x="118" y="231"/>
                  <a:pt x="117" y="236"/>
                  <a:pt x="118" y="242"/>
                </a:cubicBezTo>
                <a:cubicBezTo>
                  <a:pt x="118" y="242"/>
                  <a:pt x="119" y="243"/>
                  <a:pt x="120" y="242"/>
                </a:cubicBezTo>
                <a:cubicBezTo>
                  <a:pt x="123" y="238"/>
                  <a:pt x="128" y="226"/>
                  <a:pt x="126" y="239"/>
                </a:cubicBezTo>
                <a:cubicBezTo>
                  <a:pt x="124" y="245"/>
                  <a:pt x="123" y="251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8" y="256"/>
                  <a:pt x="131" y="254"/>
                  <a:pt x="132" y="249"/>
                </a:cubicBezTo>
                <a:cubicBezTo>
                  <a:pt x="130" y="256"/>
                  <a:pt x="128" y="268"/>
                  <a:pt x="129" y="276"/>
                </a:cubicBezTo>
                <a:cubicBezTo>
                  <a:pt x="129" y="277"/>
                  <a:pt x="130" y="277"/>
                  <a:pt x="131" y="277"/>
                </a:cubicBezTo>
                <a:cubicBezTo>
                  <a:pt x="133" y="275"/>
                  <a:pt x="135" y="273"/>
                  <a:pt x="136" y="271"/>
                </a:cubicBezTo>
                <a:cubicBezTo>
                  <a:pt x="142" y="263"/>
                  <a:pt x="138" y="275"/>
                  <a:pt x="137" y="278"/>
                </a:cubicBezTo>
                <a:cubicBezTo>
                  <a:pt x="136" y="284"/>
                  <a:pt x="135" y="291"/>
                  <a:pt x="134" y="297"/>
                </a:cubicBezTo>
                <a:cubicBezTo>
                  <a:pt x="134" y="298"/>
                  <a:pt x="136" y="299"/>
                  <a:pt x="136" y="298"/>
                </a:cubicBezTo>
                <a:cubicBezTo>
                  <a:pt x="139" y="295"/>
                  <a:pt x="145" y="287"/>
                  <a:pt x="145" y="285"/>
                </a:cubicBezTo>
                <a:cubicBezTo>
                  <a:pt x="146" y="295"/>
                  <a:pt x="140" y="306"/>
                  <a:pt x="139" y="317"/>
                </a:cubicBezTo>
                <a:cubicBezTo>
                  <a:pt x="130" y="289"/>
                  <a:pt x="119" y="261"/>
                  <a:pt x="109" y="233"/>
                </a:cubicBezTo>
                <a:cubicBezTo>
                  <a:pt x="97" y="198"/>
                  <a:pt x="85" y="163"/>
                  <a:pt x="70" y="129"/>
                </a:cubicBezTo>
                <a:cubicBezTo>
                  <a:pt x="55" y="94"/>
                  <a:pt x="40" y="59"/>
                  <a:pt x="35" y="21"/>
                </a:cubicBezTo>
                <a:cubicBezTo>
                  <a:pt x="43" y="19"/>
                  <a:pt x="51" y="17"/>
                  <a:pt x="59" y="15"/>
                </a:cubicBezTo>
                <a:close/>
                <a:moveTo>
                  <a:pt x="147" y="340"/>
                </a:moveTo>
                <a:cubicBezTo>
                  <a:pt x="145" y="332"/>
                  <a:pt x="142" y="325"/>
                  <a:pt x="140" y="318"/>
                </a:cubicBezTo>
                <a:cubicBezTo>
                  <a:pt x="140" y="318"/>
                  <a:pt x="140" y="318"/>
                  <a:pt x="141" y="318"/>
                </a:cubicBezTo>
                <a:cubicBezTo>
                  <a:pt x="149" y="312"/>
                  <a:pt x="153" y="301"/>
                  <a:pt x="150" y="318"/>
                </a:cubicBezTo>
                <a:cubicBezTo>
                  <a:pt x="148" y="326"/>
                  <a:pt x="147" y="332"/>
                  <a:pt x="147" y="340"/>
                </a:cubicBezTo>
                <a:close/>
                <a:moveTo>
                  <a:pt x="144" y="439"/>
                </a:moveTo>
                <a:cubicBezTo>
                  <a:pt x="135" y="412"/>
                  <a:pt x="124" y="386"/>
                  <a:pt x="115" y="359"/>
                </a:cubicBezTo>
                <a:cubicBezTo>
                  <a:pt x="102" y="324"/>
                  <a:pt x="91" y="288"/>
                  <a:pt x="79" y="252"/>
                </a:cubicBezTo>
                <a:cubicBezTo>
                  <a:pt x="56" y="180"/>
                  <a:pt x="33" y="107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5" y="30"/>
                  <a:pt x="21" y="27"/>
                  <a:pt x="27" y="24"/>
                </a:cubicBezTo>
                <a:cubicBezTo>
                  <a:pt x="32" y="59"/>
                  <a:pt x="44" y="90"/>
                  <a:pt x="58" y="122"/>
                </a:cubicBezTo>
                <a:cubicBezTo>
                  <a:pt x="73" y="156"/>
                  <a:pt x="85" y="190"/>
                  <a:pt x="97" y="225"/>
                </a:cubicBezTo>
                <a:cubicBezTo>
                  <a:pt x="110" y="262"/>
                  <a:pt x="124" y="298"/>
                  <a:pt x="136" y="334"/>
                </a:cubicBezTo>
                <a:cubicBezTo>
                  <a:pt x="147" y="366"/>
                  <a:pt x="155" y="399"/>
                  <a:pt x="164" y="432"/>
                </a:cubicBezTo>
                <a:cubicBezTo>
                  <a:pt x="163" y="431"/>
                  <a:pt x="161" y="430"/>
                  <a:pt x="158" y="430"/>
                </a:cubicBezTo>
                <a:cubicBezTo>
                  <a:pt x="151" y="429"/>
                  <a:pt x="146" y="433"/>
                  <a:pt x="144" y="439"/>
                </a:cubicBezTo>
                <a:close/>
                <a:moveTo>
                  <a:pt x="189" y="500"/>
                </a:moveTo>
                <a:cubicBezTo>
                  <a:pt x="177" y="485"/>
                  <a:pt x="161" y="473"/>
                  <a:pt x="151" y="457"/>
                </a:cubicBezTo>
                <a:cubicBezTo>
                  <a:pt x="151" y="456"/>
                  <a:pt x="152" y="455"/>
                  <a:pt x="152" y="454"/>
                </a:cubicBezTo>
                <a:cubicBezTo>
                  <a:pt x="151" y="450"/>
                  <a:pt x="151" y="447"/>
                  <a:pt x="151" y="444"/>
                </a:cubicBezTo>
                <a:cubicBezTo>
                  <a:pt x="153" y="428"/>
                  <a:pt x="168" y="446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70" y="449"/>
                  <a:pt x="170" y="450"/>
                  <a:pt x="170" y="450"/>
                </a:cubicBezTo>
                <a:cubicBezTo>
                  <a:pt x="170" y="451"/>
                  <a:pt x="171" y="452"/>
                  <a:pt x="172" y="453"/>
                </a:cubicBezTo>
                <a:cubicBezTo>
                  <a:pt x="173" y="456"/>
                  <a:pt x="175" y="461"/>
                  <a:pt x="177" y="464"/>
                </a:cubicBezTo>
                <a:cubicBezTo>
                  <a:pt x="177" y="464"/>
                  <a:pt x="177" y="464"/>
                  <a:pt x="177" y="46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177" y="465"/>
                  <a:pt x="177" y="465"/>
                  <a:pt x="177" y="466"/>
                </a:cubicBezTo>
                <a:cubicBezTo>
                  <a:pt x="179" y="470"/>
                  <a:pt x="186" y="466"/>
                  <a:pt x="185" y="462"/>
                </a:cubicBezTo>
                <a:cubicBezTo>
                  <a:pt x="182" y="453"/>
                  <a:pt x="179" y="441"/>
                  <a:pt x="183" y="432"/>
                </a:cubicBezTo>
                <a:cubicBezTo>
                  <a:pt x="188" y="420"/>
                  <a:pt x="200" y="439"/>
                  <a:pt x="202" y="442"/>
                </a:cubicBezTo>
                <a:cubicBezTo>
                  <a:pt x="204" y="447"/>
                  <a:pt x="206" y="452"/>
                  <a:pt x="209" y="457"/>
                </a:cubicBezTo>
                <a:cubicBezTo>
                  <a:pt x="211" y="462"/>
                  <a:pt x="218" y="458"/>
                  <a:pt x="217" y="453"/>
                </a:cubicBezTo>
                <a:cubicBezTo>
                  <a:pt x="215" y="449"/>
                  <a:pt x="214" y="445"/>
                  <a:pt x="213" y="440"/>
                </a:cubicBezTo>
                <a:cubicBezTo>
                  <a:pt x="213" y="435"/>
                  <a:pt x="217" y="417"/>
                  <a:pt x="224" y="428"/>
                </a:cubicBezTo>
                <a:cubicBezTo>
                  <a:pt x="221" y="454"/>
                  <a:pt x="225" y="481"/>
                  <a:pt x="225" y="507"/>
                </a:cubicBezTo>
                <a:cubicBezTo>
                  <a:pt x="225" y="507"/>
                  <a:pt x="224" y="508"/>
                  <a:pt x="224" y="508"/>
                </a:cubicBezTo>
                <a:cubicBezTo>
                  <a:pt x="216" y="510"/>
                  <a:pt x="208" y="513"/>
                  <a:pt x="201" y="517"/>
                </a:cubicBezTo>
                <a:cubicBezTo>
                  <a:pt x="197" y="511"/>
                  <a:pt x="193" y="505"/>
                  <a:pt x="189" y="500"/>
                </a:cubicBezTo>
                <a:close/>
                <a:moveTo>
                  <a:pt x="223" y="546"/>
                </a:moveTo>
                <a:cubicBezTo>
                  <a:pt x="217" y="539"/>
                  <a:pt x="211" y="531"/>
                  <a:pt x="206" y="524"/>
                </a:cubicBezTo>
                <a:cubicBezTo>
                  <a:pt x="212" y="521"/>
                  <a:pt x="219" y="519"/>
                  <a:pt x="225" y="516"/>
                </a:cubicBezTo>
                <a:cubicBezTo>
                  <a:pt x="225" y="526"/>
                  <a:pt x="225" y="536"/>
                  <a:pt x="223" y="546"/>
                </a:cubicBezTo>
                <a:close/>
              </a:path>
            </a:pathLst>
          </a:custGeom>
          <a:solidFill>
            <a:srgbClr val="D8DB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39" name="Freeform 35"/>
          <p:cNvSpPr>
            <a:spLocks noEditPoints="1"/>
          </p:cNvSpPr>
          <p:nvPr/>
        </p:nvSpPr>
        <p:spPr bwMode="auto">
          <a:xfrm>
            <a:off x="10906128" y="4972062"/>
            <a:ext cx="1213147" cy="1507687"/>
          </a:xfrm>
          <a:custGeom>
            <a:avLst/>
            <a:gdLst>
              <a:gd name="T0" fmla="*/ 656 w 804"/>
              <a:gd name="T1" fmla="*/ 760 h 1000"/>
              <a:gd name="T2" fmla="*/ 586 w 804"/>
              <a:gd name="T3" fmla="*/ 817 h 1000"/>
              <a:gd name="T4" fmla="*/ 730 w 804"/>
              <a:gd name="T5" fmla="*/ 845 h 1000"/>
              <a:gd name="T6" fmla="*/ 497 w 804"/>
              <a:gd name="T7" fmla="*/ 905 h 1000"/>
              <a:gd name="T8" fmla="*/ 305 w 804"/>
              <a:gd name="T9" fmla="*/ 651 h 1000"/>
              <a:gd name="T10" fmla="*/ 277 w 804"/>
              <a:gd name="T11" fmla="*/ 593 h 1000"/>
              <a:gd name="T12" fmla="*/ 398 w 804"/>
              <a:gd name="T13" fmla="*/ 529 h 1000"/>
              <a:gd name="T14" fmla="*/ 294 w 804"/>
              <a:gd name="T15" fmla="*/ 639 h 1000"/>
              <a:gd name="T16" fmla="*/ 407 w 804"/>
              <a:gd name="T17" fmla="*/ 513 h 1000"/>
              <a:gd name="T18" fmla="*/ 439 w 804"/>
              <a:gd name="T19" fmla="*/ 530 h 1000"/>
              <a:gd name="T20" fmla="*/ 528 w 804"/>
              <a:gd name="T21" fmla="*/ 502 h 1000"/>
              <a:gd name="T22" fmla="*/ 277 w 804"/>
              <a:gd name="T23" fmla="*/ 744 h 1000"/>
              <a:gd name="T24" fmla="*/ 499 w 804"/>
              <a:gd name="T25" fmla="*/ 679 h 1000"/>
              <a:gd name="T26" fmla="*/ 295 w 804"/>
              <a:gd name="T27" fmla="*/ 802 h 1000"/>
              <a:gd name="T28" fmla="*/ 314 w 804"/>
              <a:gd name="T29" fmla="*/ 754 h 1000"/>
              <a:gd name="T30" fmla="*/ 397 w 804"/>
              <a:gd name="T31" fmla="*/ 760 h 1000"/>
              <a:gd name="T32" fmla="*/ 308 w 804"/>
              <a:gd name="T33" fmla="*/ 861 h 1000"/>
              <a:gd name="T34" fmla="*/ 302 w 804"/>
              <a:gd name="T35" fmla="*/ 900 h 1000"/>
              <a:gd name="T36" fmla="*/ 498 w 804"/>
              <a:gd name="T37" fmla="*/ 776 h 1000"/>
              <a:gd name="T38" fmla="*/ 502 w 804"/>
              <a:gd name="T39" fmla="*/ 797 h 1000"/>
              <a:gd name="T40" fmla="*/ 370 w 804"/>
              <a:gd name="T41" fmla="*/ 938 h 1000"/>
              <a:gd name="T42" fmla="*/ 410 w 804"/>
              <a:gd name="T43" fmla="*/ 944 h 1000"/>
              <a:gd name="T44" fmla="*/ 738 w 804"/>
              <a:gd name="T45" fmla="*/ 542 h 1000"/>
              <a:gd name="T46" fmla="*/ 731 w 804"/>
              <a:gd name="T47" fmla="*/ 659 h 1000"/>
              <a:gd name="T48" fmla="*/ 615 w 804"/>
              <a:gd name="T49" fmla="*/ 755 h 1000"/>
              <a:gd name="T50" fmla="*/ 593 w 804"/>
              <a:gd name="T51" fmla="*/ 834 h 1000"/>
              <a:gd name="T52" fmla="*/ 634 w 804"/>
              <a:gd name="T53" fmla="*/ 759 h 1000"/>
              <a:gd name="T54" fmla="*/ 603 w 804"/>
              <a:gd name="T55" fmla="*/ 727 h 1000"/>
              <a:gd name="T56" fmla="*/ 606 w 804"/>
              <a:gd name="T57" fmla="*/ 680 h 1000"/>
              <a:gd name="T58" fmla="*/ 778 w 804"/>
              <a:gd name="T59" fmla="*/ 546 h 1000"/>
              <a:gd name="T60" fmla="*/ 691 w 804"/>
              <a:gd name="T61" fmla="*/ 554 h 1000"/>
              <a:gd name="T62" fmla="*/ 657 w 804"/>
              <a:gd name="T63" fmla="*/ 528 h 1000"/>
              <a:gd name="T64" fmla="*/ 682 w 804"/>
              <a:gd name="T65" fmla="*/ 481 h 1000"/>
              <a:gd name="T66" fmla="*/ 412 w 804"/>
              <a:gd name="T67" fmla="*/ 491 h 1000"/>
              <a:gd name="T68" fmla="*/ 508 w 804"/>
              <a:gd name="T69" fmla="*/ 302 h 1000"/>
              <a:gd name="T70" fmla="*/ 582 w 804"/>
              <a:gd name="T71" fmla="*/ 264 h 1000"/>
              <a:gd name="T72" fmla="*/ 290 w 804"/>
              <a:gd name="T73" fmla="*/ 235 h 1000"/>
              <a:gd name="T74" fmla="*/ 282 w 804"/>
              <a:gd name="T75" fmla="*/ 111 h 1000"/>
              <a:gd name="T76" fmla="*/ 442 w 804"/>
              <a:gd name="T77" fmla="*/ 100 h 1000"/>
              <a:gd name="T78" fmla="*/ 354 w 804"/>
              <a:gd name="T79" fmla="*/ 47 h 1000"/>
              <a:gd name="T80" fmla="*/ 356 w 804"/>
              <a:gd name="T81" fmla="*/ 32 h 1000"/>
              <a:gd name="T82" fmla="*/ 304 w 804"/>
              <a:gd name="T83" fmla="*/ 102 h 1000"/>
              <a:gd name="T84" fmla="*/ 122 w 804"/>
              <a:gd name="T85" fmla="*/ 227 h 1000"/>
              <a:gd name="T86" fmla="*/ 106 w 804"/>
              <a:gd name="T87" fmla="*/ 256 h 1000"/>
              <a:gd name="T88" fmla="*/ 120 w 804"/>
              <a:gd name="T89" fmla="*/ 292 h 1000"/>
              <a:gd name="T90" fmla="*/ 87 w 804"/>
              <a:gd name="T91" fmla="*/ 797 h 1000"/>
              <a:gd name="T92" fmla="*/ 37 w 804"/>
              <a:gd name="T93" fmla="*/ 599 h 1000"/>
              <a:gd name="T94" fmla="*/ 95 w 804"/>
              <a:gd name="T95" fmla="*/ 701 h 1000"/>
              <a:gd name="T96" fmla="*/ 29 w 804"/>
              <a:gd name="T97" fmla="*/ 665 h 1000"/>
              <a:gd name="T98" fmla="*/ 99 w 804"/>
              <a:gd name="T99" fmla="*/ 474 h 1000"/>
              <a:gd name="T100" fmla="*/ 127 w 804"/>
              <a:gd name="T101" fmla="*/ 354 h 1000"/>
              <a:gd name="T102" fmla="*/ 58 w 804"/>
              <a:gd name="T103" fmla="*/ 462 h 1000"/>
              <a:gd name="T104" fmla="*/ 48 w 804"/>
              <a:gd name="T105" fmla="*/ 443 h 1000"/>
              <a:gd name="T106" fmla="*/ 41 w 804"/>
              <a:gd name="T107" fmla="*/ 474 h 1000"/>
              <a:gd name="T108" fmla="*/ 114 w 804"/>
              <a:gd name="T109" fmla="*/ 506 h 1000"/>
              <a:gd name="T110" fmla="*/ 24 w 804"/>
              <a:gd name="T111" fmla="*/ 617 h 1000"/>
              <a:gd name="T112" fmla="*/ 21 w 804"/>
              <a:gd name="T113" fmla="*/ 680 h 1000"/>
              <a:gd name="T114" fmla="*/ 90 w 804"/>
              <a:gd name="T115" fmla="*/ 690 h 1000"/>
              <a:gd name="T116" fmla="*/ 76 w 804"/>
              <a:gd name="T117" fmla="*/ 803 h 1000"/>
              <a:gd name="T118" fmla="*/ 653 w 804"/>
              <a:gd name="T119" fmla="*/ 906 h 1000"/>
              <a:gd name="T120" fmla="*/ 780 w 804"/>
              <a:gd name="T121" fmla="*/ 805 h 1000"/>
              <a:gd name="T122" fmla="*/ 612 w 804"/>
              <a:gd name="T123" fmla="*/ 83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000">
                <a:moveTo>
                  <a:pt x="791" y="612"/>
                </a:moveTo>
                <a:cubicBezTo>
                  <a:pt x="788" y="577"/>
                  <a:pt x="787" y="543"/>
                  <a:pt x="784" y="508"/>
                </a:cubicBezTo>
                <a:cubicBezTo>
                  <a:pt x="784" y="508"/>
                  <a:pt x="784" y="507"/>
                  <a:pt x="784" y="507"/>
                </a:cubicBezTo>
                <a:cubicBezTo>
                  <a:pt x="783" y="501"/>
                  <a:pt x="783" y="495"/>
                  <a:pt x="782" y="490"/>
                </a:cubicBezTo>
                <a:cubicBezTo>
                  <a:pt x="777" y="452"/>
                  <a:pt x="768" y="415"/>
                  <a:pt x="754" y="379"/>
                </a:cubicBezTo>
                <a:cubicBezTo>
                  <a:pt x="751" y="371"/>
                  <a:pt x="747" y="363"/>
                  <a:pt x="743" y="355"/>
                </a:cubicBezTo>
                <a:cubicBezTo>
                  <a:pt x="743" y="354"/>
                  <a:pt x="743" y="353"/>
                  <a:pt x="742" y="352"/>
                </a:cubicBezTo>
                <a:cubicBezTo>
                  <a:pt x="713" y="294"/>
                  <a:pt x="669" y="244"/>
                  <a:pt x="618" y="204"/>
                </a:cubicBezTo>
                <a:cubicBezTo>
                  <a:pt x="571" y="167"/>
                  <a:pt x="517" y="138"/>
                  <a:pt x="459" y="125"/>
                </a:cubicBezTo>
                <a:cubicBezTo>
                  <a:pt x="457" y="112"/>
                  <a:pt x="455" y="97"/>
                  <a:pt x="446" y="87"/>
                </a:cubicBezTo>
                <a:cubicBezTo>
                  <a:pt x="433" y="73"/>
                  <a:pt x="414" y="76"/>
                  <a:pt x="397" y="72"/>
                </a:cubicBezTo>
                <a:cubicBezTo>
                  <a:pt x="373" y="67"/>
                  <a:pt x="372" y="30"/>
                  <a:pt x="354" y="17"/>
                </a:cubicBezTo>
                <a:cubicBezTo>
                  <a:pt x="332" y="0"/>
                  <a:pt x="311" y="22"/>
                  <a:pt x="301" y="41"/>
                </a:cubicBezTo>
                <a:cubicBezTo>
                  <a:pt x="292" y="57"/>
                  <a:pt x="280" y="72"/>
                  <a:pt x="273" y="88"/>
                </a:cubicBezTo>
                <a:cubicBezTo>
                  <a:pt x="264" y="105"/>
                  <a:pt x="269" y="122"/>
                  <a:pt x="271" y="140"/>
                </a:cubicBezTo>
                <a:cubicBezTo>
                  <a:pt x="271" y="140"/>
                  <a:pt x="270" y="140"/>
                  <a:pt x="270" y="140"/>
                </a:cubicBezTo>
                <a:cubicBezTo>
                  <a:pt x="230" y="145"/>
                  <a:pt x="192" y="155"/>
                  <a:pt x="158" y="177"/>
                </a:cubicBezTo>
                <a:cubicBezTo>
                  <a:pt x="129" y="195"/>
                  <a:pt x="109" y="225"/>
                  <a:pt x="96" y="257"/>
                </a:cubicBezTo>
                <a:cubicBezTo>
                  <a:pt x="80" y="297"/>
                  <a:pt x="69" y="339"/>
                  <a:pt x="57" y="380"/>
                </a:cubicBezTo>
                <a:cubicBezTo>
                  <a:pt x="44" y="424"/>
                  <a:pt x="32" y="469"/>
                  <a:pt x="24" y="514"/>
                </a:cubicBezTo>
                <a:cubicBezTo>
                  <a:pt x="16" y="559"/>
                  <a:pt x="16" y="602"/>
                  <a:pt x="15" y="647"/>
                </a:cubicBezTo>
                <a:cubicBezTo>
                  <a:pt x="15" y="670"/>
                  <a:pt x="11" y="691"/>
                  <a:pt x="6" y="714"/>
                </a:cubicBezTo>
                <a:cubicBezTo>
                  <a:pt x="2" y="732"/>
                  <a:pt x="0" y="750"/>
                  <a:pt x="5" y="768"/>
                </a:cubicBezTo>
                <a:cubicBezTo>
                  <a:pt x="11" y="785"/>
                  <a:pt x="24" y="798"/>
                  <a:pt x="40" y="803"/>
                </a:cubicBezTo>
                <a:cubicBezTo>
                  <a:pt x="40" y="804"/>
                  <a:pt x="40" y="805"/>
                  <a:pt x="40" y="805"/>
                </a:cubicBezTo>
                <a:cubicBezTo>
                  <a:pt x="47" y="826"/>
                  <a:pt x="55" y="850"/>
                  <a:pt x="76" y="860"/>
                </a:cubicBezTo>
                <a:cubicBezTo>
                  <a:pt x="97" y="869"/>
                  <a:pt x="127" y="851"/>
                  <a:pt x="144" y="869"/>
                </a:cubicBezTo>
                <a:cubicBezTo>
                  <a:pt x="145" y="870"/>
                  <a:pt x="145" y="871"/>
                  <a:pt x="146" y="871"/>
                </a:cubicBezTo>
                <a:cubicBezTo>
                  <a:pt x="147" y="872"/>
                  <a:pt x="148" y="873"/>
                  <a:pt x="149" y="874"/>
                </a:cubicBezTo>
                <a:cubicBezTo>
                  <a:pt x="166" y="902"/>
                  <a:pt x="183" y="925"/>
                  <a:pt x="210" y="944"/>
                </a:cubicBezTo>
                <a:cubicBezTo>
                  <a:pt x="261" y="980"/>
                  <a:pt x="329" y="986"/>
                  <a:pt x="389" y="987"/>
                </a:cubicBezTo>
                <a:cubicBezTo>
                  <a:pt x="433" y="987"/>
                  <a:pt x="477" y="986"/>
                  <a:pt x="521" y="990"/>
                </a:cubicBezTo>
                <a:cubicBezTo>
                  <a:pt x="563" y="993"/>
                  <a:pt x="604" y="1000"/>
                  <a:pt x="645" y="984"/>
                </a:cubicBezTo>
                <a:cubicBezTo>
                  <a:pt x="706" y="961"/>
                  <a:pt x="749" y="904"/>
                  <a:pt x="774" y="846"/>
                </a:cubicBezTo>
                <a:cubicBezTo>
                  <a:pt x="788" y="815"/>
                  <a:pt x="796" y="782"/>
                  <a:pt x="799" y="748"/>
                </a:cubicBezTo>
                <a:cubicBezTo>
                  <a:pt x="804" y="702"/>
                  <a:pt x="796" y="657"/>
                  <a:pt x="791" y="612"/>
                </a:cubicBezTo>
                <a:close/>
                <a:moveTo>
                  <a:pt x="792" y="718"/>
                </a:moveTo>
                <a:cubicBezTo>
                  <a:pt x="787" y="719"/>
                  <a:pt x="782" y="721"/>
                  <a:pt x="778" y="723"/>
                </a:cubicBezTo>
                <a:cubicBezTo>
                  <a:pt x="756" y="729"/>
                  <a:pt x="735" y="736"/>
                  <a:pt x="713" y="743"/>
                </a:cubicBezTo>
                <a:cubicBezTo>
                  <a:pt x="693" y="748"/>
                  <a:pt x="674" y="755"/>
                  <a:pt x="655" y="762"/>
                </a:cubicBezTo>
                <a:cubicBezTo>
                  <a:pt x="643" y="766"/>
                  <a:pt x="631" y="772"/>
                  <a:pt x="620" y="778"/>
                </a:cubicBezTo>
                <a:cubicBezTo>
                  <a:pt x="632" y="772"/>
                  <a:pt x="644" y="766"/>
                  <a:pt x="656" y="760"/>
                </a:cubicBezTo>
                <a:cubicBezTo>
                  <a:pt x="679" y="749"/>
                  <a:pt x="703" y="741"/>
                  <a:pt x="726" y="733"/>
                </a:cubicBezTo>
                <a:cubicBezTo>
                  <a:pt x="742" y="727"/>
                  <a:pt x="757" y="719"/>
                  <a:pt x="772" y="711"/>
                </a:cubicBezTo>
                <a:cubicBezTo>
                  <a:pt x="778" y="708"/>
                  <a:pt x="785" y="706"/>
                  <a:pt x="791" y="704"/>
                </a:cubicBezTo>
                <a:cubicBezTo>
                  <a:pt x="791" y="708"/>
                  <a:pt x="792" y="713"/>
                  <a:pt x="792" y="718"/>
                </a:cubicBezTo>
                <a:close/>
                <a:moveTo>
                  <a:pt x="580" y="929"/>
                </a:moveTo>
                <a:cubicBezTo>
                  <a:pt x="580" y="927"/>
                  <a:pt x="581" y="924"/>
                  <a:pt x="581" y="921"/>
                </a:cubicBezTo>
                <a:cubicBezTo>
                  <a:pt x="581" y="921"/>
                  <a:pt x="581" y="921"/>
                  <a:pt x="582" y="921"/>
                </a:cubicBezTo>
                <a:cubicBezTo>
                  <a:pt x="593" y="922"/>
                  <a:pt x="605" y="918"/>
                  <a:pt x="615" y="914"/>
                </a:cubicBezTo>
                <a:cubicBezTo>
                  <a:pt x="632" y="908"/>
                  <a:pt x="649" y="903"/>
                  <a:pt x="666" y="897"/>
                </a:cubicBezTo>
                <a:cubicBezTo>
                  <a:pt x="683" y="892"/>
                  <a:pt x="700" y="888"/>
                  <a:pt x="715" y="881"/>
                </a:cubicBezTo>
                <a:cubicBezTo>
                  <a:pt x="723" y="878"/>
                  <a:pt x="730" y="874"/>
                  <a:pt x="737" y="870"/>
                </a:cubicBezTo>
                <a:cubicBezTo>
                  <a:pt x="741" y="867"/>
                  <a:pt x="747" y="865"/>
                  <a:pt x="752" y="862"/>
                </a:cubicBezTo>
                <a:cubicBezTo>
                  <a:pt x="753" y="861"/>
                  <a:pt x="755" y="861"/>
                  <a:pt x="757" y="860"/>
                </a:cubicBezTo>
                <a:cubicBezTo>
                  <a:pt x="755" y="862"/>
                  <a:pt x="754" y="864"/>
                  <a:pt x="753" y="867"/>
                </a:cubicBezTo>
                <a:cubicBezTo>
                  <a:pt x="748" y="877"/>
                  <a:pt x="729" y="878"/>
                  <a:pt x="719" y="881"/>
                </a:cubicBezTo>
                <a:cubicBezTo>
                  <a:pt x="700" y="887"/>
                  <a:pt x="681" y="893"/>
                  <a:pt x="662" y="900"/>
                </a:cubicBezTo>
                <a:cubicBezTo>
                  <a:pt x="643" y="907"/>
                  <a:pt x="624" y="913"/>
                  <a:pt x="605" y="918"/>
                </a:cubicBezTo>
                <a:cubicBezTo>
                  <a:pt x="597" y="921"/>
                  <a:pt x="587" y="923"/>
                  <a:pt x="580" y="929"/>
                </a:cubicBezTo>
                <a:close/>
                <a:moveTo>
                  <a:pt x="587" y="932"/>
                </a:moveTo>
                <a:cubicBezTo>
                  <a:pt x="584" y="933"/>
                  <a:pt x="582" y="933"/>
                  <a:pt x="579" y="934"/>
                </a:cubicBezTo>
                <a:cubicBezTo>
                  <a:pt x="579" y="933"/>
                  <a:pt x="579" y="933"/>
                  <a:pt x="580" y="932"/>
                </a:cubicBezTo>
                <a:cubicBezTo>
                  <a:pt x="582" y="932"/>
                  <a:pt x="584" y="932"/>
                  <a:pt x="587" y="932"/>
                </a:cubicBezTo>
                <a:close/>
                <a:moveTo>
                  <a:pt x="714" y="875"/>
                </a:moveTo>
                <a:cubicBezTo>
                  <a:pt x="698" y="880"/>
                  <a:pt x="682" y="883"/>
                  <a:pt x="667" y="888"/>
                </a:cubicBezTo>
                <a:cubicBezTo>
                  <a:pt x="656" y="891"/>
                  <a:pt x="645" y="894"/>
                  <a:pt x="635" y="897"/>
                </a:cubicBezTo>
                <a:cubicBezTo>
                  <a:pt x="642" y="895"/>
                  <a:pt x="650" y="892"/>
                  <a:pt x="658" y="890"/>
                </a:cubicBezTo>
                <a:cubicBezTo>
                  <a:pt x="686" y="882"/>
                  <a:pt x="713" y="874"/>
                  <a:pt x="740" y="865"/>
                </a:cubicBezTo>
                <a:cubicBezTo>
                  <a:pt x="732" y="869"/>
                  <a:pt x="723" y="872"/>
                  <a:pt x="714" y="875"/>
                </a:cubicBezTo>
                <a:close/>
                <a:moveTo>
                  <a:pt x="673" y="888"/>
                </a:moveTo>
                <a:cubicBezTo>
                  <a:pt x="688" y="884"/>
                  <a:pt x="704" y="880"/>
                  <a:pt x="719" y="875"/>
                </a:cubicBezTo>
                <a:cubicBezTo>
                  <a:pt x="721" y="875"/>
                  <a:pt x="724" y="874"/>
                  <a:pt x="726" y="873"/>
                </a:cubicBezTo>
                <a:cubicBezTo>
                  <a:pt x="710" y="882"/>
                  <a:pt x="693" y="886"/>
                  <a:pt x="676" y="892"/>
                </a:cubicBezTo>
                <a:cubicBezTo>
                  <a:pt x="660" y="897"/>
                  <a:pt x="645" y="902"/>
                  <a:pt x="629" y="907"/>
                </a:cubicBezTo>
                <a:cubicBezTo>
                  <a:pt x="616" y="910"/>
                  <a:pt x="604" y="916"/>
                  <a:pt x="591" y="919"/>
                </a:cubicBezTo>
                <a:cubicBezTo>
                  <a:pt x="576" y="922"/>
                  <a:pt x="592" y="916"/>
                  <a:pt x="595" y="915"/>
                </a:cubicBezTo>
                <a:cubicBezTo>
                  <a:pt x="604" y="910"/>
                  <a:pt x="613" y="907"/>
                  <a:pt x="623" y="904"/>
                </a:cubicBezTo>
                <a:cubicBezTo>
                  <a:pt x="639" y="899"/>
                  <a:pt x="656" y="893"/>
                  <a:pt x="673" y="888"/>
                </a:cubicBezTo>
                <a:close/>
                <a:moveTo>
                  <a:pt x="582" y="919"/>
                </a:moveTo>
                <a:cubicBezTo>
                  <a:pt x="582" y="917"/>
                  <a:pt x="582" y="915"/>
                  <a:pt x="583" y="914"/>
                </a:cubicBezTo>
                <a:cubicBezTo>
                  <a:pt x="589" y="913"/>
                  <a:pt x="596" y="911"/>
                  <a:pt x="602" y="909"/>
                </a:cubicBezTo>
                <a:cubicBezTo>
                  <a:pt x="595" y="912"/>
                  <a:pt x="588" y="915"/>
                  <a:pt x="582" y="919"/>
                </a:cubicBezTo>
                <a:close/>
                <a:moveTo>
                  <a:pt x="586" y="817"/>
                </a:moveTo>
                <a:cubicBezTo>
                  <a:pt x="581" y="856"/>
                  <a:pt x="577" y="896"/>
                  <a:pt x="570" y="934"/>
                </a:cubicBezTo>
                <a:cubicBezTo>
                  <a:pt x="570" y="935"/>
                  <a:pt x="570" y="935"/>
                  <a:pt x="570" y="935"/>
                </a:cubicBezTo>
                <a:cubicBezTo>
                  <a:pt x="548" y="940"/>
                  <a:pt x="525" y="943"/>
                  <a:pt x="502" y="944"/>
                </a:cubicBezTo>
                <a:cubicBezTo>
                  <a:pt x="502" y="944"/>
                  <a:pt x="502" y="943"/>
                  <a:pt x="502" y="942"/>
                </a:cubicBezTo>
                <a:cubicBezTo>
                  <a:pt x="505" y="905"/>
                  <a:pt x="513" y="868"/>
                  <a:pt x="515" y="830"/>
                </a:cubicBezTo>
                <a:cubicBezTo>
                  <a:pt x="518" y="791"/>
                  <a:pt x="519" y="751"/>
                  <a:pt x="522" y="712"/>
                </a:cubicBezTo>
                <a:cubicBezTo>
                  <a:pt x="525" y="673"/>
                  <a:pt x="529" y="634"/>
                  <a:pt x="532" y="595"/>
                </a:cubicBezTo>
                <a:cubicBezTo>
                  <a:pt x="535" y="559"/>
                  <a:pt x="542" y="522"/>
                  <a:pt x="534" y="487"/>
                </a:cubicBezTo>
                <a:cubicBezTo>
                  <a:pt x="534" y="487"/>
                  <a:pt x="534" y="487"/>
                  <a:pt x="534" y="486"/>
                </a:cubicBezTo>
                <a:cubicBezTo>
                  <a:pt x="559" y="483"/>
                  <a:pt x="585" y="481"/>
                  <a:pt x="611" y="482"/>
                </a:cubicBezTo>
                <a:cubicBezTo>
                  <a:pt x="612" y="516"/>
                  <a:pt x="606" y="551"/>
                  <a:pt x="603" y="585"/>
                </a:cubicBezTo>
                <a:cubicBezTo>
                  <a:pt x="600" y="623"/>
                  <a:pt x="598" y="661"/>
                  <a:pt x="596" y="699"/>
                </a:cubicBezTo>
                <a:cubicBezTo>
                  <a:pt x="593" y="739"/>
                  <a:pt x="591" y="778"/>
                  <a:pt x="586" y="817"/>
                </a:cubicBezTo>
                <a:close/>
                <a:moveTo>
                  <a:pt x="589" y="864"/>
                </a:moveTo>
                <a:cubicBezTo>
                  <a:pt x="603" y="857"/>
                  <a:pt x="619" y="854"/>
                  <a:pt x="634" y="849"/>
                </a:cubicBezTo>
                <a:cubicBezTo>
                  <a:pt x="654" y="842"/>
                  <a:pt x="672" y="834"/>
                  <a:pt x="692" y="827"/>
                </a:cubicBezTo>
                <a:cubicBezTo>
                  <a:pt x="708" y="821"/>
                  <a:pt x="725" y="814"/>
                  <a:pt x="742" y="808"/>
                </a:cubicBezTo>
                <a:cubicBezTo>
                  <a:pt x="750" y="805"/>
                  <a:pt x="758" y="802"/>
                  <a:pt x="766" y="799"/>
                </a:cubicBezTo>
                <a:cubicBezTo>
                  <a:pt x="768" y="798"/>
                  <a:pt x="772" y="795"/>
                  <a:pt x="775" y="794"/>
                </a:cubicBezTo>
                <a:cubicBezTo>
                  <a:pt x="787" y="787"/>
                  <a:pt x="776" y="795"/>
                  <a:pt x="773" y="797"/>
                </a:cubicBezTo>
                <a:cubicBezTo>
                  <a:pt x="762" y="804"/>
                  <a:pt x="750" y="807"/>
                  <a:pt x="739" y="812"/>
                </a:cubicBezTo>
                <a:cubicBezTo>
                  <a:pt x="720" y="821"/>
                  <a:pt x="700" y="827"/>
                  <a:pt x="681" y="835"/>
                </a:cubicBezTo>
                <a:cubicBezTo>
                  <a:pt x="664" y="842"/>
                  <a:pt x="647" y="847"/>
                  <a:pt x="630" y="853"/>
                </a:cubicBezTo>
                <a:cubicBezTo>
                  <a:pt x="615" y="858"/>
                  <a:pt x="602" y="865"/>
                  <a:pt x="588" y="872"/>
                </a:cubicBezTo>
                <a:cubicBezTo>
                  <a:pt x="588" y="870"/>
                  <a:pt x="588" y="867"/>
                  <a:pt x="589" y="864"/>
                </a:cubicBezTo>
                <a:close/>
                <a:moveTo>
                  <a:pt x="624" y="863"/>
                </a:moveTo>
                <a:cubicBezTo>
                  <a:pt x="644" y="857"/>
                  <a:pt x="664" y="850"/>
                  <a:pt x="684" y="844"/>
                </a:cubicBezTo>
                <a:cubicBezTo>
                  <a:pt x="701" y="838"/>
                  <a:pt x="717" y="832"/>
                  <a:pt x="733" y="826"/>
                </a:cubicBezTo>
                <a:cubicBezTo>
                  <a:pt x="744" y="822"/>
                  <a:pt x="755" y="819"/>
                  <a:pt x="766" y="815"/>
                </a:cubicBezTo>
                <a:cubicBezTo>
                  <a:pt x="757" y="819"/>
                  <a:pt x="747" y="822"/>
                  <a:pt x="738" y="826"/>
                </a:cubicBezTo>
                <a:cubicBezTo>
                  <a:pt x="718" y="834"/>
                  <a:pt x="699" y="842"/>
                  <a:pt x="679" y="849"/>
                </a:cubicBezTo>
                <a:cubicBezTo>
                  <a:pt x="648" y="860"/>
                  <a:pt x="616" y="871"/>
                  <a:pt x="586" y="885"/>
                </a:cubicBezTo>
                <a:cubicBezTo>
                  <a:pt x="587" y="882"/>
                  <a:pt x="587" y="879"/>
                  <a:pt x="587" y="876"/>
                </a:cubicBezTo>
                <a:cubicBezTo>
                  <a:pt x="600" y="874"/>
                  <a:pt x="612" y="867"/>
                  <a:pt x="624" y="863"/>
                </a:cubicBezTo>
                <a:close/>
                <a:moveTo>
                  <a:pt x="628" y="874"/>
                </a:moveTo>
                <a:cubicBezTo>
                  <a:pt x="645" y="868"/>
                  <a:pt x="663" y="863"/>
                  <a:pt x="680" y="857"/>
                </a:cubicBezTo>
                <a:cubicBezTo>
                  <a:pt x="697" y="852"/>
                  <a:pt x="714" y="846"/>
                  <a:pt x="731" y="840"/>
                </a:cubicBezTo>
                <a:cubicBezTo>
                  <a:pt x="740" y="837"/>
                  <a:pt x="748" y="833"/>
                  <a:pt x="756" y="830"/>
                </a:cubicBezTo>
                <a:cubicBezTo>
                  <a:pt x="760" y="829"/>
                  <a:pt x="763" y="828"/>
                  <a:pt x="766" y="826"/>
                </a:cubicBezTo>
                <a:cubicBezTo>
                  <a:pt x="768" y="825"/>
                  <a:pt x="770" y="824"/>
                  <a:pt x="771" y="824"/>
                </a:cubicBezTo>
                <a:cubicBezTo>
                  <a:pt x="770" y="824"/>
                  <a:pt x="770" y="824"/>
                  <a:pt x="770" y="824"/>
                </a:cubicBezTo>
                <a:cubicBezTo>
                  <a:pt x="758" y="832"/>
                  <a:pt x="743" y="839"/>
                  <a:pt x="730" y="845"/>
                </a:cubicBezTo>
                <a:cubicBezTo>
                  <a:pt x="712" y="853"/>
                  <a:pt x="692" y="859"/>
                  <a:pt x="674" y="866"/>
                </a:cubicBezTo>
                <a:cubicBezTo>
                  <a:pt x="644" y="877"/>
                  <a:pt x="613" y="885"/>
                  <a:pt x="584" y="900"/>
                </a:cubicBezTo>
                <a:cubicBezTo>
                  <a:pt x="585" y="896"/>
                  <a:pt x="585" y="892"/>
                  <a:pt x="586" y="889"/>
                </a:cubicBezTo>
                <a:cubicBezTo>
                  <a:pt x="600" y="885"/>
                  <a:pt x="614" y="879"/>
                  <a:pt x="628" y="874"/>
                </a:cubicBezTo>
                <a:close/>
                <a:moveTo>
                  <a:pt x="630" y="888"/>
                </a:moveTo>
                <a:cubicBezTo>
                  <a:pt x="647" y="882"/>
                  <a:pt x="664" y="878"/>
                  <a:pt x="682" y="874"/>
                </a:cubicBezTo>
                <a:cubicBezTo>
                  <a:pt x="685" y="873"/>
                  <a:pt x="688" y="872"/>
                  <a:pt x="691" y="871"/>
                </a:cubicBezTo>
                <a:cubicBezTo>
                  <a:pt x="655" y="884"/>
                  <a:pt x="618" y="896"/>
                  <a:pt x="583" y="910"/>
                </a:cubicBezTo>
                <a:cubicBezTo>
                  <a:pt x="583" y="908"/>
                  <a:pt x="584" y="906"/>
                  <a:pt x="584" y="903"/>
                </a:cubicBezTo>
                <a:cubicBezTo>
                  <a:pt x="600" y="899"/>
                  <a:pt x="615" y="892"/>
                  <a:pt x="630" y="888"/>
                </a:cubicBezTo>
                <a:close/>
                <a:moveTo>
                  <a:pt x="493" y="945"/>
                </a:moveTo>
                <a:cubicBezTo>
                  <a:pt x="492" y="945"/>
                  <a:pt x="490" y="945"/>
                  <a:pt x="488" y="945"/>
                </a:cubicBezTo>
                <a:cubicBezTo>
                  <a:pt x="487" y="945"/>
                  <a:pt x="486" y="945"/>
                  <a:pt x="485" y="945"/>
                </a:cubicBezTo>
                <a:cubicBezTo>
                  <a:pt x="485" y="945"/>
                  <a:pt x="485" y="945"/>
                  <a:pt x="486" y="945"/>
                </a:cubicBezTo>
                <a:cubicBezTo>
                  <a:pt x="486" y="945"/>
                  <a:pt x="492" y="942"/>
                  <a:pt x="493" y="943"/>
                </a:cubicBezTo>
                <a:cubicBezTo>
                  <a:pt x="493" y="943"/>
                  <a:pt x="493" y="944"/>
                  <a:pt x="494" y="944"/>
                </a:cubicBezTo>
                <a:cubicBezTo>
                  <a:pt x="493" y="944"/>
                  <a:pt x="493" y="945"/>
                  <a:pt x="493" y="945"/>
                </a:cubicBezTo>
                <a:close/>
                <a:moveTo>
                  <a:pt x="489" y="938"/>
                </a:moveTo>
                <a:cubicBezTo>
                  <a:pt x="491" y="936"/>
                  <a:pt x="492" y="935"/>
                  <a:pt x="494" y="933"/>
                </a:cubicBezTo>
                <a:cubicBezTo>
                  <a:pt x="494" y="936"/>
                  <a:pt x="494" y="938"/>
                  <a:pt x="494" y="940"/>
                </a:cubicBezTo>
                <a:cubicBezTo>
                  <a:pt x="488" y="942"/>
                  <a:pt x="476" y="947"/>
                  <a:pt x="489" y="938"/>
                </a:cubicBezTo>
                <a:close/>
                <a:moveTo>
                  <a:pt x="479" y="946"/>
                </a:moveTo>
                <a:cubicBezTo>
                  <a:pt x="469" y="946"/>
                  <a:pt x="459" y="946"/>
                  <a:pt x="449" y="946"/>
                </a:cubicBezTo>
                <a:cubicBezTo>
                  <a:pt x="455" y="944"/>
                  <a:pt x="459" y="941"/>
                  <a:pt x="464" y="938"/>
                </a:cubicBezTo>
                <a:cubicBezTo>
                  <a:pt x="472" y="932"/>
                  <a:pt x="479" y="927"/>
                  <a:pt x="487" y="922"/>
                </a:cubicBezTo>
                <a:cubicBezTo>
                  <a:pt x="485" y="924"/>
                  <a:pt x="483" y="925"/>
                  <a:pt x="481" y="927"/>
                </a:cubicBezTo>
                <a:cubicBezTo>
                  <a:pt x="475" y="932"/>
                  <a:pt x="469" y="937"/>
                  <a:pt x="465" y="944"/>
                </a:cubicBezTo>
                <a:cubicBezTo>
                  <a:pt x="464" y="945"/>
                  <a:pt x="465" y="946"/>
                  <a:pt x="466" y="946"/>
                </a:cubicBezTo>
                <a:cubicBezTo>
                  <a:pt x="475" y="941"/>
                  <a:pt x="482" y="936"/>
                  <a:pt x="491" y="931"/>
                </a:cubicBezTo>
                <a:cubicBezTo>
                  <a:pt x="498" y="927"/>
                  <a:pt x="486" y="937"/>
                  <a:pt x="484" y="938"/>
                </a:cubicBezTo>
                <a:cubicBezTo>
                  <a:pt x="482" y="940"/>
                  <a:pt x="480" y="942"/>
                  <a:pt x="478" y="944"/>
                </a:cubicBezTo>
                <a:cubicBezTo>
                  <a:pt x="478" y="944"/>
                  <a:pt x="478" y="945"/>
                  <a:pt x="479" y="946"/>
                </a:cubicBezTo>
                <a:close/>
                <a:moveTo>
                  <a:pt x="485" y="931"/>
                </a:moveTo>
                <a:cubicBezTo>
                  <a:pt x="483" y="933"/>
                  <a:pt x="480" y="935"/>
                  <a:pt x="477" y="937"/>
                </a:cubicBezTo>
                <a:cubicBezTo>
                  <a:pt x="477" y="937"/>
                  <a:pt x="465" y="946"/>
                  <a:pt x="470" y="939"/>
                </a:cubicBezTo>
                <a:cubicBezTo>
                  <a:pt x="477" y="931"/>
                  <a:pt x="488" y="925"/>
                  <a:pt x="496" y="918"/>
                </a:cubicBezTo>
                <a:cubicBezTo>
                  <a:pt x="495" y="921"/>
                  <a:pt x="495" y="924"/>
                  <a:pt x="495" y="927"/>
                </a:cubicBezTo>
                <a:cubicBezTo>
                  <a:pt x="492" y="928"/>
                  <a:pt x="489" y="930"/>
                  <a:pt x="485" y="931"/>
                </a:cubicBezTo>
                <a:close/>
                <a:moveTo>
                  <a:pt x="473" y="928"/>
                </a:moveTo>
                <a:cubicBezTo>
                  <a:pt x="472" y="928"/>
                  <a:pt x="464" y="935"/>
                  <a:pt x="463" y="936"/>
                </a:cubicBezTo>
                <a:cubicBezTo>
                  <a:pt x="459" y="939"/>
                  <a:pt x="452" y="941"/>
                  <a:pt x="449" y="944"/>
                </a:cubicBezTo>
                <a:cubicBezTo>
                  <a:pt x="464" y="929"/>
                  <a:pt x="482" y="920"/>
                  <a:pt x="497" y="905"/>
                </a:cubicBezTo>
                <a:cubicBezTo>
                  <a:pt x="497" y="908"/>
                  <a:pt x="497" y="911"/>
                  <a:pt x="496" y="914"/>
                </a:cubicBezTo>
                <a:cubicBezTo>
                  <a:pt x="488" y="919"/>
                  <a:pt x="481" y="924"/>
                  <a:pt x="473" y="928"/>
                </a:cubicBezTo>
                <a:close/>
                <a:moveTo>
                  <a:pt x="444" y="946"/>
                </a:moveTo>
                <a:cubicBezTo>
                  <a:pt x="444" y="946"/>
                  <a:pt x="444" y="946"/>
                  <a:pt x="444" y="946"/>
                </a:cubicBezTo>
                <a:cubicBezTo>
                  <a:pt x="441" y="946"/>
                  <a:pt x="437" y="946"/>
                  <a:pt x="433" y="946"/>
                </a:cubicBezTo>
                <a:cubicBezTo>
                  <a:pt x="442" y="941"/>
                  <a:pt x="449" y="935"/>
                  <a:pt x="456" y="929"/>
                </a:cubicBezTo>
                <a:cubicBezTo>
                  <a:pt x="467" y="921"/>
                  <a:pt x="479" y="916"/>
                  <a:pt x="490" y="909"/>
                </a:cubicBezTo>
                <a:cubicBezTo>
                  <a:pt x="491" y="909"/>
                  <a:pt x="492" y="908"/>
                  <a:pt x="493" y="908"/>
                </a:cubicBezTo>
                <a:cubicBezTo>
                  <a:pt x="491" y="909"/>
                  <a:pt x="489" y="910"/>
                  <a:pt x="488" y="911"/>
                </a:cubicBezTo>
                <a:cubicBezTo>
                  <a:pt x="482" y="916"/>
                  <a:pt x="475" y="921"/>
                  <a:pt x="469" y="925"/>
                </a:cubicBezTo>
                <a:cubicBezTo>
                  <a:pt x="461" y="931"/>
                  <a:pt x="452" y="938"/>
                  <a:pt x="444" y="946"/>
                </a:cubicBezTo>
                <a:close/>
                <a:moveTo>
                  <a:pt x="459" y="925"/>
                </a:moveTo>
                <a:cubicBezTo>
                  <a:pt x="453" y="929"/>
                  <a:pt x="447" y="934"/>
                  <a:pt x="441" y="939"/>
                </a:cubicBezTo>
                <a:cubicBezTo>
                  <a:pt x="439" y="940"/>
                  <a:pt x="433" y="944"/>
                  <a:pt x="431" y="946"/>
                </a:cubicBezTo>
                <a:cubicBezTo>
                  <a:pt x="431" y="946"/>
                  <a:pt x="431" y="946"/>
                  <a:pt x="431" y="946"/>
                </a:cubicBezTo>
                <a:cubicBezTo>
                  <a:pt x="431" y="945"/>
                  <a:pt x="432" y="944"/>
                  <a:pt x="433" y="943"/>
                </a:cubicBezTo>
                <a:cubicBezTo>
                  <a:pt x="454" y="925"/>
                  <a:pt x="480" y="912"/>
                  <a:pt x="499" y="891"/>
                </a:cubicBezTo>
                <a:cubicBezTo>
                  <a:pt x="499" y="895"/>
                  <a:pt x="498" y="898"/>
                  <a:pt x="498" y="902"/>
                </a:cubicBezTo>
                <a:cubicBezTo>
                  <a:pt x="498" y="902"/>
                  <a:pt x="498" y="902"/>
                  <a:pt x="498" y="902"/>
                </a:cubicBezTo>
                <a:cubicBezTo>
                  <a:pt x="485" y="910"/>
                  <a:pt x="471" y="916"/>
                  <a:pt x="459" y="925"/>
                </a:cubicBezTo>
                <a:close/>
                <a:moveTo>
                  <a:pt x="278" y="692"/>
                </a:moveTo>
                <a:cubicBezTo>
                  <a:pt x="282" y="688"/>
                  <a:pt x="285" y="684"/>
                  <a:pt x="289" y="680"/>
                </a:cubicBezTo>
                <a:cubicBezTo>
                  <a:pt x="297" y="672"/>
                  <a:pt x="305" y="664"/>
                  <a:pt x="314" y="656"/>
                </a:cubicBezTo>
                <a:cubicBezTo>
                  <a:pt x="346" y="625"/>
                  <a:pt x="381" y="598"/>
                  <a:pt x="417" y="572"/>
                </a:cubicBezTo>
                <a:cubicBezTo>
                  <a:pt x="431" y="561"/>
                  <a:pt x="445" y="551"/>
                  <a:pt x="459" y="541"/>
                </a:cubicBezTo>
                <a:cubicBezTo>
                  <a:pt x="469" y="533"/>
                  <a:pt x="479" y="525"/>
                  <a:pt x="489" y="517"/>
                </a:cubicBezTo>
                <a:cubicBezTo>
                  <a:pt x="494" y="513"/>
                  <a:pt x="500" y="508"/>
                  <a:pt x="505" y="504"/>
                </a:cubicBezTo>
                <a:cubicBezTo>
                  <a:pt x="508" y="501"/>
                  <a:pt x="512" y="498"/>
                  <a:pt x="516" y="495"/>
                </a:cubicBezTo>
                <a:cubicBezTo>
                  <a:pt x="519" y="494"/>
                  <a:pt x="520" y="494"/>
                  <a:pt x="520" y="492"/>
                </a:cubicBezTo>
                <a:cubicBezTo>
                  <a:pt x="521" y="491"/>
                  <a:pt x="523" y="491"/>
                  <a:pt x="524" y="490"/>
                </a:cubicBezTo>
                <a:cubicBezTo>
                  <a:pt x="525" y="489"/>
                  <a:pt x="524" y="487"/>
                  <a:pt x="523" y="488"/>
                </a:cubicBezTo>
                <a:cubicBezTo>
                  <a:pt x="522" y="489"/>
                  <a:pt x="520" y="490"/>
                  <a:pt x="519" y="490"/>
                </a:cubicBezTo>
                <a:cubicBezTo>
                  <a:pt x="519" y="490"/>
                  <a:pt x="519" y="490"/>
                  <a:pt x="519" y="490"/>
                </a:cubicBezTo>
                <a:cubicBezTo>
                  <a:pt x="498" y="503"/>
                  <a:pt x="479" y="520"/>
                  <a:pt x="460" y="535"/>
                </a:cubicBezTo>
                <a:cubicBezTo>
                  <a:pt x="443" y="549"/>
                  <a:pt x="425" y="562"/>
                  <a:pt x="408" y="575"/>
                </a:cubicBezTo>
                <a:cubicBezTo>
                  <a:pt x="405" y="578"/>
                  <a:pt x="401" y="580"/>
                  <a:pt x="398" y="583"/>
                </a:cubicBezTo>
                <a:cubicBezTo>
                  <a:pt x="356" y="613"/>
                  <a:pt x="318" y="647"/>
                  <a:pt x="280" y="682"/>
                </a:cubicBezTo>
                <a:cubicBezTo>
                  <a:pt x="278" y="684"/>
                  <a:pt x="276" y="685"/>
                  <a:pt x="275" y="686"/>
                </a:cubicBezTo>
                <a:cubicBezTo>
                  <a:pt x="275" y="686"/>
                  <a:pt x="275" y="685"/>
                  <a:pt x="275" y="685"/>
                </a:cubicBezTo>
                <a:cubicBezTo>
                  <a:pt x="277" y="683"/>
                  <a:pt x="279" y="681"/>
                  <a:pt x="280" y="680"/>
                </a:cubicBezTo>
                <a:cubicBezTo>
                  <a:pt x="283" y="675"/>
                  <a:pt x="287" y="671"/>
                  <a:pt x="291" y="667"/>
                </a:cubicBezTo>
                <a:cubicBezTo>
                  <a:pt x="296" y="662"/>
                  <a:pt x="301" y="657"/>
                  <a:pt x="305" y="651"/>
                </a:cubicBezTo>
                <a:cubicBezTo>
                  <a:pt x="311" y="646"/>
                  <a:pt x="316" y="640"/>
                  <a:pt x="321" y="636"/>
                </a:cubicBezTo>
                <a:cubicBezTo>
                  <a:pt x="341" y="617"/>
                  <a:pt x="364" y="601"/>
                  <a:pt x="386" y="584"/>
                </a:cubicBezTo>
                <a:cubicBezTo>
                  <a:pt x="386" y="584"/>
                  <a:pt x="386" y="584"/>
                  <a:pt x="386" y="584"/>
                </a:cubicBezTo>
                <a:cubicBezTo>
                  <a:pt x="401" y="574"/>
                  <a:pt x="415" y="563"/>
                  <a:pt x="429" y="552"/>
                </a:cubicBezTo>
                <a:cubicBezTo>
                  <a:pt x="432" y="550"/>
                  <a:pt x="435" y="548"/>
                  <a:pt x="438" y="545"/>
                </a:cubicBezTo>
                <a:cubicBezTo>
                  <a:pt x="441" y="543"/>
                  <a:pt x="445" y="540"/>
                  <a:pt x="448" y="537"/>
                </a:cubicBezTo>
                <a:cubicBezTo>
                  <a:pt x="468" y="522"/>
                  <a:pt x="489" y="507"/>
                  <a:pt x="507" y="490"/>
                </a:cubicBezTo>
                <a:cubicBezTo>
                  <a:pt x="509" y="490"/>
                  <a:pt x="510" y="489"/>
                  <a:pt x="512" y="489"/>
                </a:cubicBezTo>
                <a:cubicBezTo>
                  <a:pt x="516" y="489"/>
                  <a:pt x="521" y="488"/>
                  <a:pt x="525" y="487"/>
                </a:cubicBezTo>
                <a:cubicBezTo>
                  <a:pt x="525" y="488"/>
                  <a:pt x="525" y="489"/>
                  <a:pt x="525" y="489"/>
                </a:cubicBezTo>
                <a:cubicBezTo>
                  <a:pt x="526" y="493"/>
                  <a:pt x="527" y="496"/>
                  <a:pt x="527" y="499"/>
                </a:cubicBezTo>
                <a:cubicBezTo>
                  <a:pt x="523" y="503"/>
                  <a:pt x="520" y="506"/>
                  <a:pt x="516" y="510"/>
                </a:cubicBezTo>
                <a:cubicBezTo>
                  <a:pt x="514" y="510"/>
                  <a:pt x="513" y="511"/>
                  <a:pt x="512" y="512"/>
                </a:cubicBezTo>
                <a:cubicBezTo>
                  <a:pt x="506" y="516"/>
                  <a:pt x="500" y="521"/>
                  <a:pt x="494" y="525"/>
                </a:cubicBezTo>
                <a:cubicBezTo>
                  <a:pt x="474" y="541"/>
                  <a:pt x="455" y="557"/>
                  <a:pt x="434" y="572"/>
                </a:cubicBezTo>
                <a:cubicBezTo>
                  <a:pt x="399" y="599"/>
                  <a:pt x="361" y="622"/>
                  <a:pt x="327" y="651"/>
                </a:cubicBezTo>
                <a:cubicBezTo>
                  <a:pt x="311" y="665"/>
                  <a:pt x="295" y="681"/>
                  <a:pt x="278" y="694"/>
                </a:cubicBezTo>
                <a:cubicBezTo>
                  <a:pt x="277" y="695"/>
                  <a:pt x="276" y="696"/>
                  <a:pt x="275" y="696"/>
                </a:cubicBezTo>
                <a:cubicBezTo>
                  <a:pt x="275" y="696"/>
                  <a:pt x="275" y="695"/>
                  <a:pt x="275" y="695"/>
                </a:cubicBezTo>
                <a:cubicBezTo>
                  <a:pt x="276" y="694"/>
                  <a:pt x="278" y="692"/>
                  <a:pt x="278" y="692"/>
                </a:cubicBezTo>
                <a:close/>
                <a:moveTo>
                  <a:pt x="275" y="692"/>
                </a:moveTo>
                <a:cubicBezTo>
                  <a:pt x="275" y="691"/>
                  <a:pt x="275" y="689"/>
                  <a:pt x="275" y="688"/>
                </a:cubicBezTo>
                <a:cubicBezTo>
                  <a:pt x="279" y="686"/>
                  <a:pt x="283" y="683"/>
                  <a:pt x="287" y="680"/>
                </a:cubicBezTo>
                <a:cubicBezTo>
                  <a:pt x="283" y="684"/>
                  <a:pt x="279" y="688"/>
                  <a:pt x="275" y="692"/>
                </a:cubicBezTo>
                <a:close/>
                <a:moveTo>
                  <a:pt x="461" y="536"/>
                </a:moveTo>
                <a:cubicBezTo>
                  <a:pt x="468" y="531"/>
                  <a:pt x="474" y="525"/>
                  <a:pt x="481" y="520"/>
                </a:cubicBezTo>
                <a:cubicBezTo>
                  <a:pt x="476" y="524"/>
                  <a:pt x="471" y="528"/>
                  <a:pt x="466" y="532"/>
                </a:cubicBezTo>
                <a:cubicBezTo>
                  <a:pt x="465" y="533"/>
                  <a:pt x="463" y="535"/>
                  <a:pt x="461" y="536"/>
                </a:cubicBezTo>
                <a:close/>
                <a:moveTo>
                  <a:pt x="307" y="561"/>
                </a:moveTo>
                <a:cubicBezTo>
                  <a:pt x="296" y="570"/>
                  <a:pt x="286" y="579"/>
                  <a:pt x="277" y="589"/>
                </a:cubicBezTo>
                <a:cubicBezTo>
                  <a:pt x="277" y="588"/>
                  <a:pt x="277" y="588"/>
                  <a:pt x="277" y="587"/>
                </a:cubicBezTo>
                <a:cubicBezTo>
                  <a:pt x="277" y="587"/>
                  <a:pt x="277" y="587"/>
                  <a:pt x="278" y="587"/>
                </a:cubicBezTo>
                <a:cubicBezTo>
                  <a:pt x="286" y="577"/>
                  <a:pt x="296" y="568"/>
                  <a:pt x="307" y="561"/>
                </a:cubicBezTo>
                <a:close/>
                <a:moveTo>
                  <a:pt x="278" y="574"/>
                </a:moveTo>
                <a:cubicBezTo>
                  <a:pt x="278" y="574"/>
                  <a:pt x="278" y="573"/>
                  <a:pt x="278" y="573"/>
                </a:cubicBezTo>
                <a:cubicBezTo>
                  <a:pt x="280" y="571"/>
                  <a:pt x="282" y="570"/>
                  <a:pt x="284" y="568"/>
                </a:cubicBezTo>
                <a:cubicBezTo>
                  <a:pt x="282" y="570"/>
                  <a:pt x="280" y="572"/>
                  <a:pt x="278" y="574"/>
                </a:cubicBezTo>
                <a:close/>
                <a:moveTo>
                  <a:pt x="317" y="555"/>
                </a:moveTo>
                <a:cubicBezTo>
                  <a:pt x="320" y="553"/>
                  <a:pt x="323" y="551"/>
                  <a:pt x="325" y="549"/>
                </a:cubicBezTo>
                <a:cubicBezTo>
                  <a:pt x="331" y="546"/>
                  <a:pt x="337" y="543"/>
                  <a:pt x="343" y="539"/>
                </a:cubicBezTo>
                <a:cubicBezTo>
                  <a:pt x="321" y="559"/>
                  <a:pt x="297" y="577"/>
                  <a:pt x="277" y="599"/>
                </a:cubicBezTo>
                <a:cubicBezTo>
                  <a:pt x="277" y="597"/>
                  <a:pt x="277" y="595"/>
                  <a:pt x="277" y="593"/>
                </a:cubicBezTo>
                <a:cubicBezTo>
                  <a:pt x="289" y="578"/>
                  <a:pt x="303" y="567"/>
                  <a:pt x="317" y="555"/>
                </a:cubicBezTo>
                <a:close/>
                <a:moveTo>
                  <a:pt x="286" y="592"/>
                </a:moveTo>
                <a:cubicBezTo>
                  <a:pt x="294" y="583"/>
                  <a:pt x="303" y="575"/>
                  <a:pt x="312" y="568"/>
                </a:cubicBezTo>
                <a:cubicBezTo>
                  <a:pt x="325" y="557"/>
                  <a:pt x="337" y="547"/>
                  <a:pt x="350" y="536"/>
                </a:cubicBezTo>
                <a:cubicBezTo>
                  <a:pt x="353" y="535"/>
                  <a:pt x="356" y="533"/>
                  <a:pt x="360" y="531"/>
                </a:cubicBezTo>
                <a:cubicBezTo>
                  <a:pt x="353" y="537"/>
                  <a:pt x="347" y="542"/>
                  <a:pt x="340" y="547"/>
                </a:cubicBezTo>
                <a:cubicBezTo>
                  <a:pt x="322" y="562"/>
                  <a:pt x="303" y="576"/>
                  <a:pt x="287" y="593"/>
                </a:cubicBezTo>
                <a:cubicBezTo>
                  <a:pt x="283" y="596"/>
                  <a:pt x="280" y="599"/>
                  <a:pt x="277" y="602"/>
                </a:cubicBezTo>
                <a:cubicBezTo>
                  <a:pt x="277" y="602"/>
                  <a:pt x="277" y="602"/>
                  <a:pt x="277" y="602"/>
                </a:cubicBezTo>
                <a:cubicBezTo>
                  <a:pt x="280" y="599"/>
                  <a:pt x="283" y="595"/>
                  <a:pt x="286" y="592"/>
                </a:cubicBezTo>
                <a:close/>
                <a:moveTo>
                  <a:pt x="294" y="588"/>
                </a:moveTo>
                <a:cubicBezTo>
                  <a:pt x="305" y="577"/>
                  <a:pt x="317" y="568"/>
                  <a:pt x="329" y="559"/>
                </a:cubicBezTo>
                <a:cubicBezTo>
                  <a:pt x="339" y="551"/>
                  <a:pt x="349" y="544"/>
                  <a:pt x="358" y="536"/>
                </a:cubicBezTo>
                <a:cubicBezTo>
                  <a:pt x="363" y="533"/>
                  <a:pt x="367" y="529"/>
                  <a:pt x="371" y="526"/>
                </a:cubicBezTo>
                <a:cubicBezTo>
                  <a:pt x="373" y="525"/>
                  <a:pt x="375" y="524"/>
                  <a:pt x="377" y="523"/>
                </a:cubicBezTo>
                <a:cubicBezTo>
                  <a:pt x="378" y="523"/>
                  <a:pt x="379" y="522"/>
                  <a:pt x="380" y="522"/>
                </a:cubicBezTo>
                <a:cubicBezTo>
                  <a:pt x="362" y="541"/>
                  <a:pt x="341" y="557"/>
                  <a:pt x="320" y="574"/>
                </a:cubicBezTo>
                <a:cubicBezTo>
                  <a:pt x="310" y="583"/>
                  <a:pt x="301" y="592"/>
                  <a:pt x="292" y="601"/>
                </a:cubicBezTo>
                <a:cubicBezTo>
                  <a:pt x="287" y="606"/>
                  <a:pt x="281" y="611"/>
                  <a:pt x="276" y="616"/>
                </a:cubicBezTo>
                <a:cubicBezTo>
                  <a:pt x="276" y="612"/>
                  <a:pt x="276" y="608"/>
                  <a:pt x="276" y="604"/>
                </a:cubicBezTo>
                <a:cubicBezTo>
                  <a:pt x="283" y="600"/>
                  <a:pt x="288" y="594"/>
                  <a:pt x="294" y="588"/>
                </a:cubicBezTo>
                <a:close/>
                <a:moveTo>
                  <a:pt x="277" y="618"/>
                </a:moveTo>
                <a:cubicBezTo>
                  <a:pt x="282" y="612"/>
                  <a:pt x="288" y="608"/>
                  <a:pt x="293" y="602"/>
                </a:cubicBezTo>
                <a:cubicBezTo>
                  <a:pt x="304" y="592"/>
                  <a:pt x="315" y="582"/>
                  <a:pt x="326" y="573"/>
                </a:cubicBezTo>
                <a:cubicBezTo>
                  <a:pt x="346" y="555"/>
                  <a:pt x="367" y="539"/>
                  <a:pt x="385" y="520"/>
                </a:cubicBezTo>
                <a:cubicBezTo>
                  <a:pt x="383" y="523"/>
                  <a:pt x="381" y="527"/>
                  <a:pt x="379" y="531"/>
                </a:cubicBezTo>
                <a:cubicBezTo>
                  <a:pt x="371" y="538"/>
                  <a:pt x="363" y="545"/>
                  <a:pt x="355" y="551"/>
                </a:cubicBezTo>
                <a:cubicBezTo>
                  <a:pt x="331" y="571"/>
                  <a:pt x="306" y="591"/>
                  <a:pt x="284" y="613"/>
                </a:cubicBezTo>
                <a:cubicBezTo>
                  <a:pt x="282" y="614"/>
                  <a:pt x="279" y="618"/>
                  <a:pt x="276" y="621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8"/>
                  <a:pt x="277" y="618"/>
                  <a:pt x="277" y="618"/>
                </a:cubicBezTo>
                <a:close/>
                <a:moveTo>
                  <a:pt x="398" y="519"/>
                </a:moveTo>
                <a:cubicBezTo>
                  <a:pt x="398" y="522"/>
                  <a:pt x="398" y="525"/>
                  <a:pt x="398" y="528"/>
                </a:cubicBezTo>
                <a:cubicBezTo>
                  <a:pt x="394" y="531"/>
                  <a:pt x="390" y="534"/>
                  <a:pt x="386" y="537"/>
                </a:cubicBezTo>
                <a:cubicBezTo>
                  <a:pt x="388" y="533"/>
                  <a:pt x="391" y="528"/>
                  <a:pt x="393" y="523"/>
                </a:cubicBezTo>
                <a:cubicBezTo>
                  <a:pt x="395" y="522"/>
                  <a:pt x="396" y="520"/>
                  <a:pt x="398" y="519"/>
                </a:cubicBezTo>
                <a:close/>
                <a:moveTo>
                  <a:pt x="396" y="518"/>
                </a:moveTo>
                <a:cubicBezTo>
                  <a:pt x="397" y="517"/>
                  <a:pt x="397" y="516"/>
                  <a:pt x="398" y="516"/>
                </a:cubicBezTo>
                <a:cubicBezTo>
                  <a:pt x="398" y="516"/>
                  <a:pt x="398" y="516"/>
                  <a:pt x="398" y="517"/>
                </a:cubicBezTo>
                <a:cubicBezTo>
                  <a:pt x="397" y="517"/>
                  <a:pt x="397" y="518"/>
                  <a:pt x="396" y="518"/>
                </a:cubicBezTo>
                <a:close/>
                <a:moveTo>
                  <a:pt x="394" y="533"/>
                </a:moveTo>
                <a:cubicBezTo>
                  <a:pt x="396" y="531"/>
                  <a:pt x="397" y="530"/>
                  <a:pt x="398" y="529"/>
                </a:cubicBezTo>
                <a:cubicBezTo>
                  <a:pt x="398" y="533"/>
                  <a:pt x="398" y="537"/>
                  <a:pt x="398" y="541"/>
                </a:cubicBezTo>
                <a:cubicBezTo>
                  <a:pt x="393" y="545"/>
                  <a:pt x="388" y="549"/>
                  <a:pt x="383" y="552"/>
                </a:cubicBezTo>
                <a:cubicBezTo>
                  <a:pt x="384" y="547"/>
                  <a:pt x="385" y="541"/>
                  <a:pt x="386" y="539"/>
                </a:cubicBezTo>
                <a:cubicBezTo>
                  <a:pt x="389" y="537"/>
                  <a:pt x="392" y="535"/>
                  <a:pt x="394" y="533"/>
                </a:cubicBezTo>
                <a:close/>
                <a:moveTo>
                  <a:pt x="383" y="564"/>
                </a:moveTo>
                <a:cubicBezTo>
                  <a:pt x="382" y="562"/>
                  <a:pt x="382" y="559"/>
                  <a:pt x="382" y="555"/>
                </a:cubicBezTo>
                <a:cubicBezTo>
                  <a:pt x="387" y="552"/>
                  <a:pt x="392" y="548"/>
                  <a:pt x="398" y="544"/>
                </a:cubicBezTo>
                <a:cubicBezTo>
                  <a:pt x="397" y="548"/>
                  <a:pt x="396" y="552"/>
                  <a:pt x="395" y="555"/>
                </a:cubicBezTo>
                <a:cubicBezTo>
                  <a:pt x="391" y="558"/>
                  <a:pt x="387" y="561"/>
                  <a:pt x="383" y="564"/>
                </a:cubicBezTo>
                <a:close/>
                <a:moveTo>
                  <a:pt x="392" y="560"/>
                </a:moveTo>
                <a:cubicBezTo>
                  <a:pt x="391" y="561"/>
                  <a:pt x="390" y="563"/>
                  <a:pt x="388" y="564"/>
                </a:cubicBezTo>
                <a:cubicBezTo>
                  <a:pt x="387" y="564"/>
                  <a:pt x="386" y="565"/>
                  <a:pt x="385" y="565"/>
                </a:cubicBezTo>
                <a:cubicBezTo>
                  <a:pt x="388" y="563"/>
                  <a:pt x="390" y="561"/>
                  <a:pt x="392" y="560"/>
                </a:cubicBezTo>
                <a:close/>
                <a:moveTo>
                  <a:pt x="344" y="563"/>
                </a:moveTo>
                <a:cubicBezTo>
                  <a:pt x="356" y="554"/>
                  <a:pt x="367" y="544"/>
                  <a:pt x="378" y="535"/>
                </a:cubicBezTo>
                <a:cubicBezTo>
                  <a:pt x="376" y="539"/>
                  <a:pt x="375" y="543"/>
                  <a:pt x="374" y="547"/>
                </a:cubicBezTo>
                <a:cubicBezTo>
                  <a:pt x="362" y="555"/>
                  <a:pt x="350" y="563"/>
                  <a:pt x="339" y="572"/>
                </a:cubicBezTo>
                <a:cubicBezTo>
                  <a:pt x="325" y="583"/>
                  <a:pt x="313" y="595"/>
                  <a:pt x="300" y="607"/>
                </a:cubicBezTo>
                <a:cubicBezTo>
                  <a:pt x="292" y="614"/>
                  <a:pt x="283" y="623"/>
                  <a:pt x="276" y="632"/>
                </a:cubicBezTo>
                <a:cubicBezTo>
                  <a:pt x="276" y="629"/>
                  <a:pt x="276" y="626"/>
                  <a:pt x="276" y="623"/>
                </a:cubicBezTo>
                <a:cubicBezTo>
                  <a:pt x="299" y="604"/>
                  <a:pt x="321" y="582"/>
                  <a:pt x="344" y="563"/>
                </a:cubicBezTo>
                <a:close/>
                <a:moveTo>
                  <a:pt x="286" y="625"/>
                </a:moveTo>
                <a:cubicBezTo>
                  <a:pt x="293" y="618"/>
                  <a:pt x="299" y="611"/>
                  <a:pt x="306" y="605"/>
                </a:cubicBezTo>
                <a:cubicBezTo>
                  <a:pt x="319" y="592"/>
                  <a:pt x="333" y="579"/>
                  <a:pt x="348" y="568"/>
                </a:cubicBezTo>
                <a:cubicBezTo>
                  <a:pt x="356" y="561"/>
                  <a:pt x="365" y="555"/>
                  <a:pt x="373" y="548"/>
                </a:cubicBezTo>
                <a:cubicBezTo>
                  <a:pt x="372" y="553"/>
                  <a:pt x="372" y="557"/>
                  <a:pt x="372" y="560"/>
                </a:cubicBezTo>
                <a:cubicBezTo>
                  <a:pt x="368" y="563"/>
                  <a:pt x="365" y="565"/>
                  <a:pt x="361" y="568"/>
                </a:cubicBezTo>
                <a:cubicBezTo>
                  <a:pt x="346" y="578"/>
                  <a:pt x="332" y="589"/>
                  <a:pt x="318" y="600"/>
                </a:cubicBezTo>
                <a:cubicBezTo>
                  <a:pt x="304" y="611"/>
                  <a:pt x="292" y="625"/>
                  <a:pt x="278" y="635"/>
                </a:cubicBezTo>
                <a:cubicBezTo>
                  <a:pt x="277" y="636"/>
                  <a:pt x="276" y="636"/>
                  <a:pt x="276" y="637"/>
                </a:cubicBezTo>
                <a:cubicBezTo>
                  <a:pt x="276" y="636"/>
                  <a:pt x="276" y="636"/>
                  <a:pt x="276" y="635"/>
                </a:cubicBezTo>
                <a:cubicBezTo>
                  <a:pt x="278" y="633"/>
                  <a:pt x="284" y="626"/>
                  <a:pt x="286" y="625"/>
                </a:cubicBezTo>
                <a:close/>
                <a:moveTo>
                  <a:pt x="308" y="612"/>
                </a:moveTo>
                <a:cubicBezTo>
                  <a:pt x="325" y="597"/>
                  <a:pt x="343" y="583"/>
                  <a:pt x="362" y="570"/>
                </a:cubicBezTo>
                <a:cubicBezTo>
                  <a:pt x="365" y="568"/>
                  <a:pt x="369" y="565"/>
                  <a:pt x="372" y="563"/>
                </a:cubicBezTo>
                <a:cubicBezTo>
                  <a:pt x="373" y="565"/>
                  <a:pt x="374" y="568"/>
                  <a:pt x="376" y="569"/>
                </a:cubicBezTo>
                <a:cubicBezTo>
                  <a:pt x="367" y="576"/>
                  <a:pt x="357" y="583"/>
                  <a:pt x="348" y="590"/>
                </a:cubicBezTo>
                <a:cubicBezTo>
                  <a:pt x="334" y="600"/>
                  <a:pt x="320" y="611"/>
                  <a:pt x="307" y="623"/>
                </a:cubicBezTo>
                <a:cubicBezTo>
                  <a:pt x="297" y="632"/>
                  <a:pt x="284" y="642"/>
                  <a:pt x="275" y="654"/>
                </a:cubicBezTo>
                <a:cubicBezTo>
                  <a:pt x="275" y="649"/>
                  <a:pt x="275" y="644"/>
                  <a:pt x="275" y="639"/>
                </a:cubicBezTo>
                <a:cubicBezTo>
                  <a:pt x="288" y="632"/>
                  <a:pt x="297" y="621"/>
                  <a:pt x="308" y="612"/>
                </a:cubicBezTo>
                <a:close/>
                <a:moveTo>
                  <a:pt x="294" y="639"/>
                </a:moveTo>
                <a:cubicBezTo>
                  <a:pt x="301" y="632"/>
                  <a:pt x="308" y="625"/>
                  <a:pt x="316" y="618"/>
                </a:cubicBezTo>
                <a:cubicBezTo>
                  <a:pt x="333" y="604"/>
                  <a:pt x="351" y="590"/>
                  <a:pt x="369" y="577"/>
                </a:cubicBezTo>
                <a:cubicBezTo>
                  <a:pt x="372" y="575"/>
                  <a:pt x="375" y="573"/>
                  <a:pt x="377" y="571"/>
                </a:cubicBezTo>
                <a:cubicBezTo>
                  <a:pt x="378" y="571"/>
                  <a:pt x="378" y="571"/>
                  <a:pt x="379" y="571"/>
                </a:cubicBezTo>
                <a:cubicBezTo>
                  <a:pt x="377" y="573"/>
                  <a:pt x="375" y="575"/>
                  <a:pt x="372" y="576"/>
                </a:cubicBezTo>
                <a:cubicBezTo>
                  <a:pt x="355" y="589"/>
                  <a:pt x="338" y="602"/>
                  <a:pt x="322" y="616"/>
                </a:cubicBezTo>
                <a:cubicBezTo>
                  <a:pt x="314" y="623"/>
                  <a:pt x="306" y="629"/>
                  <a:pt x="299" y="636"/>
                </a:cubicBezTo>
                <a:cubicBezTo>
                  <a:pt x="295" y="640"/>
                  <a:pt x="291" y="643"/>
                  <a:pt x="288" y="647"/>
                </a:cubicBezTo>
                <a:cubicBezTo>
                  <a:pt x="285" y="650"/>
                  <a:pt x="278" y="654"/>
                  <a:pt x="275" y="658"/>
                </a:cubicBezTo>
                <a:cubicBezTo>
                  <a:pt x="275" y="658"/>
                  <a:pt x="275" y="658"/>
                  <a:pt x="275" y="657"/>
                </a:cubicBezTo>
                <a:cubicBezTo>
                  <a:pt x="280" y="650"/>
                  <a:pt x="288" y="644"/>
                  <a:pt x="294" y="639"/>
                </a:cubicBezTo>
                <a:close/>
                <a:moveTo>
                  <a:pt x="315" y="624"/>
                </a:moveTo>
                <a:cubicBezTo>
                  <a:pt x="335" y="607"/>
                  <a:pt x="356" y="591"/>
                  <a:pt x="378" y="575"/>
                </a:cubicBezTo>
                <a:cubicBezTo>
                  <a:pt x="379" y="574"/>
                  <a:pt x="380" y="573"/>
                  <a:pt x="381" y="572"/>
                </a:cubicBezTo>
                <a:cubicBezTo>
                  <a:pt x="382" y="572"/>
                  <a:pt x="382" y="572"/>
                  <a:pt x="382" y="572"/>
                </a:cubicBezTo>
                <a:cubicBezTo>
                  <a:pt x="383" y="573"/>
                  <a:pt x="385" y="573"/>
                  <a:pt x="386" y="573"/>
                </a:cubicBezTo>
                <a:cubicBezTo>
                  <a:pt x="378" y="579"/>
                  <a:pt x="370" y="584"/>
                  <a:pt x="362" y="590"/>
                </a:cubicBezTo>
                <a:cubicBezTo>
                  <a:pt x="345" y="603"/>
                  <a:pt x="328" y="617"/>
                  <a:pt x="313" y="631"/>
                </a:cubicBezTo>
                <a:cubicBezTo>
                  <a:pt x="304" y="639"/>
                  <a:pt x="297" y="648"/>
                  <a:pt x="289" y="656"/>
                </a:cubicBezTo>
                <a:cubicBezTo>
                  <a:pt x="284" y="661"/>
                  <a:pt x="280" y="665"/>
                  <a:pt x="275" y="670"/>
                </a:cubicBezTo>
                <a:cubicBezTo>
                  <a:pt x="275" y="667"/>
                  <a:pt x="275" y="664"/>
                  <a:pt x="275" y="661"/>
                </a:cubicBezTo>
                <a:cubicBezTo>
                  <a:pt x="290" y="650"/>
                  <a:pt x="302" y="636"/>
                  <a:pt x="315" y="624"/>
                </a:cubicBezTo>
                <a:close/>
                <a:moveTo>
                  <a:pt x="275" y="673"/>
                </a:moveTo>
                <a:cubicBezTo>
                  <a:pt x="283" y="668"/>
                  <a:pt x="291" y="658"/>
                  <a:pt x="297" y="651"/>
                </a:cubicBezTo>
                <a:cubicBezTo>
                  <a:pt x="305" y="643"/>
                  <a:pt x="313" y="634"/>
                  <a:pt x="322" y="626"/>
                </a:cubicBezTo>
                <a:cubicBezTo>
                  <a:pt x="340" y="610"/>
                  <a:pt x="359" y="595"/>
                  <a:pt x="379" y="580"/>
                </a:cubicBezTo>
                <a:cubicBezTo>
                  <a:pt x="383" y="578"/>
                  <a:pt x="387" y="575"/>
                  <a:pt x="390" y="572"/>
                </a:cubicBezTo>
                <a:cubicBezTo>
                  <a:pt x="394" y="571"/>
                  <a:pt x="396" y="569"/>
                  <a:pt x="398" y="567"/>
                </a:cubicBezTo>
                <a:cubicBezTo>
                  <a:pt x="429" y="544"/>
                  <a:pt x="460" y="522"/>
                  <a:pt x="487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492" y="492"/>
                  <a:pt x="497" y="491"/>
                  <a:pt x="503" y="491"/>
                </a:cubicBezTo>
                <a:cubicBezTo>
                  <a:pt x="464" y="520"/>
                  <a:pt x="427" y="551"/>
                  <a:pt x="388" y="580"/>
                </a:cubicBezTo>
                <a:cubicBezTo>
                  <a:pt x="388" y="580"/>
                  <a:pt x="388" y="581"/>
                  <a:pt x="387" y="581"/>
                </a:cubicBezTo>
                <a:cubicBezTo>
                  <a:pt x="381" y="585"/>
                  <a:pt x="375" y="590"/>
                  <a:pt x="368" y="594"/>
                </a:cubicBezTo>
                <a:cubicBezTo>
                  <a:pt x="349" y="609"/>
                  <a:pt x="330" y="623"/>
                  <a:pt x="313" y="640"/>
                </a:cubicBezTo>
                <a:cubicBezTo>
                  <a:pt x="308" y="645"/>
                  <a:pt x="302" y="651"/>
                  <a:pt x="297" y="656"/>
                </a:cubicBezTo>
                <a:cubicBezTo>
                  <a:pt x="290" y="662"/>
                  <a:pt x="283" y="668"/>
                  <a:pt x="275" y="673"/>
                </a:cubicBezTo>
                <a:cubicBezTo>
                  <a:pt x="275" y="673"/>
                  <a:pt x="275" y="673"/>
                  <a:pt x="275" y="673"/>
                </a:cubicBezTo>
                <a:close/>
                <a:moveTo>
                  <a:pt x="419" y="508"/>
                </a:moveTo>
                <a:cubicBezTo>
                  <a:pt x="416" y="511"/>
                  <a:pt x="413" y="514"/>
                  <a:pt x="413" y="514"/>
                </a:cubicBezTo>
                <a:cubicBezTo>
                  <a:pt x="411" y="516"/>
                  <a:pt x="409" y="518"/>
                  <a:pt x="407" y="520"/>
                </a:cubicBezTo>
                <a:cubicBezTo>
                  <a:pt x="407" y="518"/>
                  <a:pt x="407" y="515"/>
                  <a:pt x="407" y="513"/>
                </a:cubicBezTo>
                <a:cubicBezTo>
                  <a:pt x="407" y="513"/>
                  <a:pt x="407" y="513"/>
                  <a:pt x="408" y="512"/>
                </a:cubicBezTo>
                <a:cubicBezTo>
                  <a:pt x="409" y="512"/>
                  <a:pt x="409" y="511"/>
                  <a:pt x="410" y="511"/>
                </a:cubicBezTo>
                <a:cubicBezTo>
                  <a:pt x="413" y="510"/>
                  <a:pt x="416" y="509"/>
                  <a:pt x="419" y="508"/>
                </a:cubicBezTo>
                <a:close/>
                <a:moveTo>
                  <a:pt x="417" y="499"/>
                </a:moveTo>
                <a:cubicBezTo>
                  <a:pt x="427" y="496"/>
                  <a:pt x="438" y="493"/>
                  <a:pt x="448" y="490"/>
                </a:cubicBezTo>
                <a:cubicBezTo>
                  <a:pt x="448" y="490"/>
                  <a:pt x="448" y="491"/>
                  <a:pt x="448" y="491"/>
                </a:cubicBezTo>
                <a:cubicBezTo>
                  <a:pt x="438" y="494"/>
                  <a:pt x="427" y="496"/>
                  <a:pt x="417" y="499"/>
                </a:cubicBezTo>
                <a:close/>
                <a:moveTo>
                  <a:pt x="407" y="523"/>
                </a:moveTo>
                <a:cubicBezTo>
                  <a:pt x="412" y="518"/>
                  <a:pt x="417" y="513"/>
                  <a:pt x="421" y="507"/>
                </a:cubicBezTo>
                <a:cubicBezTo>
                  <a:pt x="433" y="504"/>
                  <a:pt x="445" y="501"/>
                  <a:pt x="457" y="499"/>
                </a:cubicBezTo>
                <a:cubicBezTo>
                  <a:pt x="440" y="510"/>
                  <a:pt x="423" y="523"/>
                  <a:pt x="406" y="535"/>
                </a:cubicBezTo>
                <a:cubicBezTo>
                  <a:pt x="407" y="531"/>
                  <a:pt x="407" y="526"/>
                  <a:pt x="407" y="523"/>
                </a:cubicBezTo>
                <a:close/>
                <a:moveTo>
                  <a:pt x="457" y="490"/>
                </a:moveTo>
                <a:cubicBezTo>
                  <a:pt x="457" y="489"/>
                  <a:pt x="457" y="488"/>
                  <a:pt x="457" y="487"/>
                </a:cubicBezTo>
                <a:cubicBezTo>
                  <a:pt x="461" y="486"/>
                  <a:pt x="465" y="485"/>
                  <a:pt x="469" y="484"/>
                </a:cubicBezTo>
                <a:cubicBezTo>
                  <a:pt x="469" y="485"/>
                  <a:pt x="469" y="486"/>
                  <a:pt x="469" y="487"/>
                </a:cubicBezTo>
                <a:cubicBezTo>
                  <a:pt x="465" y="488"/>
                  <a:pt x="461" y="489"/>
                  <a:pt x="457" y="490"/>
                </a:cubicBezTo>
                <a:close/>
                <a:moveTo>
                  <a:pt x="415" y="532"/>
                </a:moveTo>
                <a:cubicBezTo>
                  <a:pt x="424" y="525"/>
                  <a:pt x="433" y="518"/>
                  <a:pt x="441" y="512"/>
                </a:cubicBezTo>
                <a:cubicBezTo>
                  <a:pt x="445" y="510"/>
                  <a:pt x="448" y="507"/>
                  <a:pt x="452" y="505"/>
                </a:cubicBezTo>
                <a:cubicBezTo>
                  <a:pt x="452" y="505"/>
                  <a:pt x="452" y="505"/>
                  <a:pt x="452" y="505"/>
                </a:cubicBezTo>
                <a:cubicBezTo>
                  <a:pt x="450" y="507"/>
                  <a:pt x="448" y="509"/>
                  <a:pt x="445" y="512"/>
                </a:cubicBezTo>
                <a:cubicBezTo>
                  <a:pt x="433" y="525"/>
                  <a:pt x="419" y="536"/>
                  <a:pt x="405" y="547"/>
                </a:cubicBezTo>
                <a:cubicBezTo>
                  <a:pt x="406" y="544"/>
                  <a:pt x="406" y="541"/>
                  <a:pt x="406" y="538"/>
                </a:cubicBezTo>
                <a:cubicBezTo>
                  <a:pt x="409" y="536"/>
                  <a:pt x="412" y="534"/>
                  <a:pt x="415" y="532"/>
                </a:cubicBezTo>
                <a:close/>
                <a:moveTo>
                  <a:pt x="459" y="499"/>
                </a:moveTo>
                <a:cubicBezTo>
                  <a:pt x="460" y="499"/>
                  <a:pt x="460" y="498"/>
                  <a:pt x="460" y="498"/>
                </a:cubicBezTo>
                <a:cubicBezTo>
                  <a:pt x="467" y="496"/>
                  <a:pt x="475" y="495"/>
                  <a:pt x="483" y="494"/>
                </a:cubicBezTo>
                <a:cubicBezTo>
                  <a:pt x="457" y="515"/>
                  <a:pt x="431" y="534"/>
                  <a:pt x="404" y="553"/>
                </a:cubicBezTo>
                <a:cubicBezTo>
                  <a:pt x="404" y="552"/>
                  <a:pt x="404" y="551"/>
                  <a:pt x="405" y="550"/>
                </a:cubicBezTo>
                <a:cubicBezTo>
                  <a:pt x="424" y="535"/>
                  <a:pt x="443" y="518"/>
                  <a:pt x="459" y="499"/>
                </a:cubicBezTo>
                <a:close/>
                <a:moveTo>
                  <a:pt x="478" y="486"/>
                </a:moveTo>
                <a:cubicBezTo>
                  <a:pt x="478" y="484"/>
                  <a:pt x="478" y="483"/>
                  <a:pt x="478" y="482"/>
                </a:cubicBezTo>
                <a:cubicBezTo>
                  <a:pt x="481" y="481"/>
                  <a:pt x="484" y="481"/>
                  <a:pt x="488" y="480"/>
                </a:cubicBezTo>
                <a:cubicBezTo>
                  <a:pt x="488" y="481"/>
                  <a:pt x="488" y="483"/>
                  <a:pt x="488" y="484"/>
                </a:cubicBezTo>
                <a:cubicBezTo>
                  <a:pt x="484" y="485"/>
                  <a:pt x="481" y="485"/>
                  <a:pt x="478" y="486"/>
                </a:cubicBezTo>
                <a:close/>
                <a:moveTo>
                  <a:pt x="439" y="530"/>
                </a:moveTo>
                <a:cubicBezTo>
                  <a:pt x="448" y="524"/>
                  <a:pt x="457" y="517"/>
                  <a:pt x="465" y="511"/>
                </a:cubicBezTo>
                <a:cubicBezTo>
                  <a:pt x="467" y="509"/>
                  <a:pt x="470" y="507"/>
                  <a:pt x="472" y="505"/>
                </a:cubicBezTo>
                <a:cubicBezTo>
                  <a:pt x="450" y="527"/>
                  <a:pt x="426" y="545"/>
                  <a:pt x="401" y="562"/>
                </a:cubicBezTo>
                <a:cubicBezTo>
                  <a:pt x="402" y="560"/>
                  <a:pt x="402" y="558"/>
                  <a:pt x="403" y="556"/>
                </a:cubicBezTo>
                <a:cubicBezTo>
                  <a:pt x="415" y="548"/>
                  <a:pt x="427" y="539"/>
                  <a:pt x="439" y="530"/>
                </a:cubicBezTo>
                <a:close/>
                <a:moveTo>
                  <a:pt x="403" y="494"/>
                </a:moveTo>
                <a:cubicBezTo>
                  <a:pt x="403" y="494"/>
                  <a:pt x="403" y="494"/>
                  <a:pt x="403" y="495"/>
                </a:cubicBezTo>
                <a:cubicBezTo>
                  <a:pt x="401" y="495"/>
                  <a:pt x="400" y="496"/>
                  <a:pt x="398" y="496"/>
                </a:cubicBezTo>
                <a:cubicBezTo>
                  <a:pt x="399" y="495"/>
                  <a:pt x="399" y="494"/>
                  <a:pt x="399" y="494"/>
                </a:cubicBezTo>
                <a:cubicBezTo>
                  <a:pt x="400" y="492"/>
                  <a:pt x="402" y="491"/>
                  <a:pt x="403" y="491"/>
                </a:cubicBezTo>
                <a:cubicBezTo>
                  <a:pt x="403" y="492"/>
                  <a:pt x="403" y="493"/>
                  <a:pt x="403" y="494"/>
                </a:cubicBezTo>
                <a:close/>
                <a:moveTo>
                  <a:pt x="502" y="482"/>
                </a:moveTo>
                <a:cubicBezTo>
                  <a:pt x="500" y="482"/>
                  <a:pt x="498" y="482"/>
                  <a:pt x="496" y="483"/>
                </a:cubicBezTo>
                <a:cubicBezTo>
                  <a:pt x="496" y="481"/>
                  <a:pt x="496" y="480"/>
                  <a:pt x="496" y="478"/>
                </a:cubicBezTo>
                <a:cubicBezTo>
                  <a:pt x="499" y="477"/>
                  <a:pt x="501" y="477"/>
                  <a:pt x="503" y="476"/>
                </a:cubicBezTo>
                <a:cubicBezTo>
                  <a:pt x="503" y="477"/>
                  <a:pt x="503" y="478"/>
                  <a:pt x="503" y="478"/>
                </a:cubicBezTo>
                <a:cubicBezTo>
                  <a:pt x="502" y="479"/>
                  <a:pt x="502" y="481"/>
                  <a:pt x="502" y="482"/>
                </a:cubicBezTo>
                <a:close/>
                <a:moveTo>
                  <a:pt x="284" y="670"/>
                </a:moveTo>
                <a:cubicBezTo>
                  <a:pt x="281" y="674"/>
                  <a:pt x="278" y="678"/>
                  <a:pt x="275" y="681"/>
                </a:cubicBezTo>
                <a:cubicBezTo>
                  <a:pt x="275" y="680"/>
                  <a:pt x="275" y="678"/>
                  <a:pt x="275" y="676"/>
                </a:cubicBezTo>
                <a:cubicBezTo>
                  <a:pt x="278" y="674"/>
                  <a:pt x="281" y="672"/>
                  <a:pt x="284" y="670"/>
                </a:cubicBezTo>
                <a:close/>
                <a:moveTo>
                  <a:pt x="511" y="481"/>
                </a:moveTo>
                <a:cubicBezTo>
                  <a:pt x="512" y="479"/>
                  <a:pt x="512" y="477"/>
                  <a:pt x="512" y="475"/>
                </a:cubicBezTo>
                <a:cubicBezTo>
                  <a:pt x="512" y="475"/>
                  <a:pt x="513" y="474"/>
                  <a:pt x="513" y="474"/>
                </a:cubicBezTo>
                <a:cubicBezTo>
                  <a:pt x="516" y="474"/>
                  <a:pt x="518" y="473"/>
                  <a:pt x="521" y="473"/>
                </a:cubicBezTo>
                <a:cubicBezTo>
                  <a:pt x="520" y="474"/>
                  <a:pt x="520" y="476"/>
                  <a:pt x="519" y="477"/>
                </a:cubicBezTo>
                <a:cubicBezTo>
                  <a:pt x="519" y="478"/>
                  <a:pt x="518" y="479"/>
                  <a:pt x="518" y="480"/>
                </a:cubicBezTo>
                <a:cubicBezTo>
                  <a:pt x="516" y="480"/>
                  <a:pt x="513" y="480"/>
                  <a:pt x="511" y="481"/>
                </a:cubicBezTo>
                <a:close/>
                <a:moveTo>
                  <a:pt x="295" y="681"/>
                </a:moveTo>
                <a:cubicBezTo>
                  <a:pt x="305" y="671"/>
                  <a:pt x="318" y="662"/>
                  <a:pt x="329" y="652"/>
                </a:cubicBezTo>
                <a:cubicBezTo>
                  <a:pt x="353" y="632"/>
                  <a:pt x="378" y="614"/>
                  <a:pt x="404" y="597"/>
                </a:cubicBezTo>
                <a:cubicBezTo>
                  <a:pt x="416" y="588"/>
                  <a:pt x="428" y="579"/>
                  <a:pt x="440" y="571"/>
                </a:cubicBezTo>
                <a:cubicBezTo>
                  <a:pt x="422" y="586"/>
                  <a:pt x="403" y="601"/>
                  <a:pt x="383" y="615"/>
                </a:cubicBezTo>
                <a:cubicBezTo>
                  <a:pt x="361" y="632"/>
                  <a:pt x="339" y="649"/>
                  <a:pt x="319" y="669"/>
                </a:cubicBezTo>
                <a:cubicBezTo>
                  <a:pt x="309" y="678"/>
                  <a:pt x="300" y="688"/>
                  <a:pt x="291" y="696"/>
                </a:cubicBezTo>
                <a:cubicBezTo>
                  <a:pt x="285" y="701"/>
                  <a:pt x="280" y="705"/>
                  <a:pt x="275" y="710"/>
                </a:cubicBezTo>
                <a:cubicBezTo>
                  <a:pt x="275" y="706"/>
                  <a:pt x="275" y="702"/>
                  <a:pt x="275" y="698"/>
                </a:cubicBezTo>
                <a:cubicBezTo>
                  <a:pt x="283" y="694"/>
                  <a:pt x="289" y="687"/>
                  <a:pt x="295" y="681"/>
                </a:cubicBezTo>
                <a:close/>
                <a:moveTo>
                  <a:pt x="279" y="709"/>
                </a:moveTo>
                <a:cubicBezTo>
                  <a:pt x="282" y="706"/>
                  <a:pt x="286" y="703"/>
                  <a:pt x="289" y="701"/>
                </a:cubicBezTo>
                <a:cubicBezTo>
                  <a:pt x="297" y="694"/>
                  <a:pt x="305" y="686"/>
                  <a:pt x="313" y="678"/>
                </a:cubicBezTo>
                <a:cubicBezTo>
                  <a:pt x="346" y="646"/>
                  <a:pt x="383" y="619"/>
                  <a:pt x="419" y="591"/>
                </a:cubicBezTo>
                <a:cubicBezTo>
                  <a:pt x="452" y="565"/>
                  <a:pt x="486" y="538"/>
                  <a:pt x="518" y="511"/>
                </a:cubicBezTo>
                <a:cubicBezTo>
                  <a:pt x="519" y="510"/>
                  <a:pt x="519" y="509"/>
                  <a:pt x="520" y="508"/>
                </a:cubicBezTo>
                <a:cubicBezTo>
                  <a:pt x="521" y="508"/>
                  <a:pt x="521" y="508"/>
                  <a:pt x="522" y="507"/>
                </a:cubicBezTo>
                <a:cubicBezTo>
                  <a:pt x="524" y="507"/>
                  <a:pt x="525" y="505"/>
                  <a:pt x="525" y="504"/>
                </a:cubicBezTo>
                <a:cubicBezTo>
                  <a:pt x="526" y="503"/>
                  <a:pt x="527" y="503"/>
                  <a:pt x="528" y="502"/>
                </a:cubicBezTo>
                <a:cubicBezTo>
                  <a:pt x="529" y="507"/>
                  <a:pt x="529" y="513"/>
                  <a:pt x="529" y="518"/>
                </a:cubicBezTo>
                <a:cubicBezTo>
                  <a:pt x="461" y="576"/>
                  <a:pt x="383" y="620"/>
                  <a:pt x="316" y="679"/>
                </a:cubicBezTo>
                <a:cubicBezTo>
                  <a:pt x="302" y="690"/>
                  <a:pt x="290" y="706"/>
                  <a:pt x="276" y="716"/>
                </a:cubicBezTo>
                <a:cubicBezTo>
                  <a:pt x="276" y="715"/>
                  <a:pt x="276" y="714"/>
                  <a:pt x="276" y="713"/>
                </a:cubicBezTo>
                <a:cubicBezTo>
                  <a:pt x="277" y="711"/>
                  <a:pt x="279" y="710"/>
                  <a:pt x="279" y="709"/>
                </a:cubicBezTo>
                <a:close/>
                <a:moveTo>
                  <a:pt x="528" y="478"/>
                </a:moveTo>
                <a:cubicBezTo>
                  <a:pt x="529" y="476"/>
                  <a:pt x="529" y="474"/>
                  <a:pt x="530" y="472"/>
                </a:cubicBezTo>
                <a:cubicBezTo>
                  <a:pt x="530" y="472"/>
                  <a:pt x="530" y="472"/>
                  <a:pt x="530" y="471"/>
                </a:cubicBezTo>
                <a:cubicBezTo>
                  <a:pt x="533" y="471"/>
                  <a:pt x="536" y="470"/>
                  <a:pt x="539" y="470"/>
                </a:cubicBezTo>
                <a:cubicBezTo>
                  <a:pt x="539" y="472"/>
                  <a:pt x="539" y="474"/>
                  <a:pt x="538" y="476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35" y="477"/>
                  <a:pt x="531" y="478"/>
                  <a:pt x="528" y="478"/>
                </a:cubicBezTo>
                <a:close/>
                <a:moveTo>
                  <a:pt x="288" y="708"/>
                </a:moveTo>
                <a:cubicBezTo>
                  <a:pt x="296" y="700"/>
                  <a:pt x="304" y="692"/>
                  <a:pt x="313" y="684"/>
                </a:cubicBezTo>
                <a:cubicBezTo>
                  <a:pt x="337" y="662"/>
                  <a:pt x="363" y="642"/>
                  <a:pt x="389" y="624"/>
                </a:cubicBezTo>
                <a:cubicBezTo>
                  <a:pt x="436" y="590"/>
                  <a:pt x="485" y="558"/>
                  <a:pt x="529" y="521"/>
                </a:cubicBezTo>
                <a:cubicBezTo>
                  <a:pt x="529" y="525"/>
                  <a:pt x="529" y="529"/>
                  <a:pt x="529" y="534"/>
                </a:cubicBezTo>
                <a:cubicBezTo>
                  <a:pt x="522" y="541"/>
                  <a:pt x="513" y="545"/>
                  <a:pt x="505" y="551"/>
                </a:cubicBezTo>
                <a:cubicBezTo>
                  <a:pt x="493" y="561"/>
                  <a:pt x="480" y="570"/>
                  <a:pt x="467" y="579"/>
                </a:cubicBezTo>
                <a:cubicBezTo>
                  <a:pt x="444" y="595"/>
                  <a:pt x="420" y="612"/>
                  <a:pt x="398" y="629"/>
                </a:cubicBezTo>
                <a:cubicBezTo>
                  <a:pt x="377" y="644"/>
                  <a:pt x="357" y="660"/>
                  <a:pt x="337" y="676"/>
                </a:cubicBezTo>
                <a:cubicBezTo>
                  <a:pt x="317" y="693"/>
                  <a:pt x="298" y="712"/>
                  <a:pt x="276" y="727"/>
                </a:cubicBezTo>
                <a:cubicBezTo>
                  <a:pt x="276" y="724"/>
                  <a:pt x="276" y="722"/>
                  <a:pt x="276" y="719"/>
                </a:cubicBezTo>
                <a:cubicBezTo>
                  <a:pt x="280" y="716"/>
                  <a:pt x="284" y="712"/>
                  <a:pt x="288" y="708"/>
                </a:cubicBezTo>
                <a:close/>
                <a:moveTo>
                  <a:pt x="330" y="685"/>
                </a:moveTo>
                <a:cubicBezTo>
                  <a:pt x="355" y="664"/>
                  <a:pt x="381" y="644"/>
                  <a:pt x="407" y="624"/>
                </a:cubicBezTo>
                <a:cubicBezTo>
                  <a:pt x="430" y="607"/>
                  <a:pt x="454" y="591"/>
                  <a:pt x="477" y="575"/>
                </a:cubicBezTo>
                <a:cubicBezTo>
                  <a:pt x="488" y="567"/>
                  <a:pt x="499" y="558"/>
                  <a:pt x="510" y="550"/>
                </a:cubicBezTo>
                <a:cubicBezTo>
                  <a:pt x="513" y="548"/>
                  <a:pt x="517" y="546"/>
                  <a:pt x="520" y="544"/>
                </a:cubicBezTo>
                <a:cubicBezTo>
                  <a:pt x="482" y="582"/>
                  <a:pt x="434" y="611"/>
                  <a:pt x="391" y="644"/>
                </a:cubicBezTo>
                <a:cubicBezTo>
                  <a:pt x="369" y="662"/>
                  <a:pt x="346" y="680"/>
                  <a:pt x="324" y="698"/>
                </a:cubicBezTo>
                <a:cubicBezTo>
                  <a:pt x="314" y="707"/>
                  <a:pt x="305" y="716"/>
                  <a:pt x="295" y="726"/>
                </a:cubicBezTo>
                <a:cubicBezTo>
                  <a:pt x="289" y="731"/>
                  <a:pt x="282" y="736"/>
                  <a:pt x="276" y="741"/>
                </a:cubicBezTo>
                <a:cubicBezTo>
                  <a:pt x="276" y="737"/>
                  <a:pt x="276" y="733"/>
                  <a:pt x="276" y="730"/>
                </a:cubicBezTo>
                <a:cubicBezTo>
                  <a:pt x="296" y="717"/>
                  <a:pt x="312" y="700"/>
                  <a:pt x="330" y="685"/>
                </a:cubicBezTo>
                <a:close/>
                <a:moveTo>
                  <a:pt x="529" y="537"/>
                </a:moveTo>
                <a:cubicBezTo>
                  <a:pt x="529" y="545"/>
                  <a:pt x="528" y="553"/>
                  <a:pt x="527" y="560"/>
                </a:cubicBezTo>
                <a:cubicBezTo>
                  <a:pt x="523" y="563"/>
                  <a:pt x="520" y="567"/>
                  <a:pt x="516" y="570"/>
                </a:cubicBezTo>
                <a:cubicBezTo>
                  <a:pt x="514" y="571"/>
                  <a:pt x="512" y="572"/>
                  <a:pt x="510" y="573"/>
                </a:cubicBezTo>
                <a:cubicBezTo>
                  <a:pt x="473" y="597"/>
                  <a:pt x="438" y="625"/>
                  <a:pt x="402" y="650"/>
                </a:cubicBezTo>
                <a:cubicBezTo>
                  <a:pt x="367" y="676"/>
                  <a:pt x="331" y="701"/>
                  <a:pt x="297" y="728"/>
                </a:cubicBezTo>
                <a:cubicBezTo>
                  <a:pt x="291" y="734"/>
                  <a:pt x="284" y="740"/>
                  <a:pt x="277" y="744"/>
                </a:cubicBezTo>
                <a:cubicBezTo>
                  <a:pt x="282" y="740"/>
                  <a:pt x="288" y="735"/>
                  <a:pt x="293" y="731"/>
                </a:cubicBezTo>
                <a:cubicBezTo>
                  <a:pt x="310" y="717"/>
                  <a:pt x="324" y="700"/>
                  <a:pt x="341" y="687"/>
                </a:cubicBezTo>
                <a:cubicBezTo>
                  <a:pt x="374" y="660"/>
                  <a:pt x="408" y="635"/>
                  <a:pt x="442" y="610"/>
                </a:cubicBezTo>
                <a:cubicBezTo>
                  <a:pt x="472" y="589"/>
                  <a:pt x="504" y="565"/>
                  <a:pt x="529" y="537"/>
                </a:cubicBezTo>
                <a:close/>
                <a:moveTo>
                  <a:pt x="296" y="732"/>
                </a:moveTo>
                <a:cubicBezTo>
                  <a:pt x="307" y="722"/>
                  <a:pt x="321" y="713"/>
                  <a:pt x="333" y="704"/>
                </a:cubicBezTo>
                <a:cubicBezTo>
                  <a:pt x="356" y="686"/>
                  <a:pt x="380" y="669"/>
                  <a:pt x="403" y="652"/>
                </a:cubicBezTo>
                <a:cubicBezTo>
                  <a:pt x="427" y="635"/>
                  <a:pt x="450" y="618"/>
                  <a:pt x="474" y="601"/>
                </a:cubicBezTo>
                <a:cubicBezTo>
                  <a:pt x="479" y="597"/>
                  <a:pt x="485" y="593"/>
                  <a:pt x="491" y="589"/>
                </a:cubicBezTo>
                <a:cubicBezTo>
                  <a:pt x="419" y="646"/>
                  <a:pt x="345" y="698"/>
                  <a:pt x="277" y="759"/>
                </a:cubicBezTo>
                <a:cubicBezTo>
                  <a:pt x="277" y="755"/>
                  <a:pt x="277" y="751"/>
                  <a:pt x="277" y="747"/>
                </a:cubicBezTo>
                <a:cubicBezTo>
                  <a:pt x="283" y="743"/>
                  <a:pt x="289" y="738"/>
                  <a:pt x="296" y="732"/>
                </a:cubicBezTo>
                <a:close/>
                <a:moveTo>
                  <a:pt x="289" y="751"/>
                </a:moveTo>
                <a:cubicBezTo>
                  <a:pt x="305" y="738"/>
                  <a:pt x="321" y="724"/>
                  <a:pt x="337" y="709"/>
                </a:cubicBezTo>
                <a:cubicBezTo>
                  <a:pt x="352" y="695"/>
                  <a:pt x="370" y="684"/>
                  <a:pt x="386" y="671"/>
                </a:cubicBezTo>
                <a:cubicBezTo>
                  <a:pt x="406" y="656"/>
                  <a:pt x="426" y="641"/>
                  <a:pt x="446" y="626"/>
                </a:cubicBezTo>
                <a:cubicBezTo>
                  <a:pt x="462" y="614"/>
                  <a:pt x="478" y="602"/>
                  <a:pt x="494" y="590"/>
                </a:cubicBezTo>
                <a:cubicBezTo>
                  <a:pt x="499" y="586"/>
                  <a:pt x="504" y="582"/>
                  <a:pt x="509" y="578"/>
                </a:cubicBezTo>
                <a:cubicBezTo>
                  <a:pt x="515" y="574"/>
                  <a:pt x="520" y="570"/>
                  <a:pt x="525" y="566"/>
                </a:cubicBezTo>
                <a:cubicBezTo>
                  <a:pt x="526" y="565"/>
                  <a:pt x="526" y="565"/>
                  <a:pt x="527" y="565"/>
                </a:cubicBezTo>
                <a:cubicBezTo>
                  <a:pt x="526" y="570"/>
                  <a:pt x="526" y="575"/>
                  <a:pt x="525" y="581"/>
                </a:cubicBezTo>
                <a:cubicBezTo>
                  <a:pt x="454" y="636"/>
                  <a:pt x="380" y="685"/>
                  <a:pt x="308" y="738"/>
                </a:cubicBezTo>
                <a:cubicBezTo>
                  <a:pt x="300" y="744"/>
                  <a:pt x="292" y="750"/>
                  <a:pt x="284" y="756"/>
                </a:cubicBezTo>
                <a:cubicBezTo>
                  <a:pt x="284" y="756"/>
                  <a:pt x="279" y="760"/>
                  <a:pt x="277" y="762"/>
                </a:cubicBezTo>
                <a:cubicBezTo>
                  <a:pt x="277" y="761"/>
                  <a:pt x="277" y="761"/>
                  <a:pt x="277" y="761"/>
                </a:cubicBezTo>
                <a:cubicBezTo>
                  <a:pt x="281" y="758"/>
                  <a:pt x="285" y="755"/>
                  <a:pt x="289" y="751"/>
                </a:cubicBezTo>
                <a:close/>
                <a:moveTo>
                  <a:pt x="467" y="703"/>
                </a:moveTo>
                <a:cubicBezTo>
                  <a:pt x="443" y="722"/>
                  <a:pt x="418" y="738"/>
                  <a:pt x="393" y="755"/>
                </a:cubicBezTo>
                <a:cubicBezTo>
                  <a:pt x="372" y="769"/>
                  <a:pt x="352" y="784"/>
                  <a:pt x="332" y="801"/>
                </a:cubicBezTo>
                <a:cubicBezTo>
                  <a:pt x="322" y="810"/>
                  <a:pt x="312" y="820"/>
                  <a:pt x="301" y="829"/>
                </a:cubicBezTo>
                <a:cubicBezTo>
                  <a:pt x="297" y="833"/>
                  <a:pt x="292" y="837"/>
                  <a:pt x="288" y="841"/>
                </a:cubicBezTo>
                <a:cubicBezTo>
                  <a:pt x="283" y="844"/>
                  <a:pt x="283" y="843"/>
                  <a:pt x="287" y="839"/>
                </a:cubicBezTo>
                <a:cubicBezTo>
                  <a:pt x="290" y="836"/>
                  <a:pt x="292" y="833"/>
                  <a:pt x="295" y="829"/>
                </a:cubicBezTo>
                <a:cubicBezTo>
                  <a:pt x="302" y="821"/>
                  <a:pt x="313" y="815"/>
                  <a:pt x="321" y="808"/>
                </a:cubicBezTo>
                <a:cubicBezTo>
                  <a:pt x="331" y="799"/>
                  <a:pt x="341" y="790"/>
                  <a:pt x="351" y="781"/>
                </a:cubicBezTo>
                <a:cubicBezTo>
                  <a:pt x="373" y="761"/>
                  <a:pt x="398" y="745"/>
                  <a:pt x="422" y="729"/>
                </a:cubicBezTo>
                <a:cubicBezTo>
                  <a:pt x="442" y="715"/>
                  <a:pt x="461" y="700"/>
                  <a:pt x="481" y="687"/>
                </a:cubicBezTo>
                <a:cubicBezTo>
                  <a:pt x="487" y="683"/>
                  <a:pt x="492" y="680"/>
                  <a:pt x="498" y="676"/>
                </a:cubicBezTo>
                <a:cubicBezTo>
                  <a:pt x="487" y="685"/>
                  <a:pt x="477" y="695"/>
                  <a:pt x="467" y="703"/>
                </a:cubicBezTo>
                <a:close/>
                <a:moveTo>
                  <a:pt x="506" y="672"/>
                </a:moveTo>
                <a:cubicBezTo>
                  <a:pt x="505" y="673"/>
                  <a:pt x="520" y="661"/>
                  <a:pt x="515" y="665"/>
                </a:cubicBezTo>
                <a:cubicBezTo>
                  <a:pt x="510" y="670"/>
                  <a:pt x="504" y="674"/>
                  <a:pt x="499" y="679"/>
                </a:cubicBezTo>
                <a:cubicBezTo>
                  <a:pt x="495" y="683"/>
                  <a:pt x="491" y="686"/>
                  <a:pt x="486" y="689"/>
                </a:cubicBezTo>
                <a:cubicBezTo>
                  <a:pt x="493" y="684"/>
                  <a:pt x="499" y="678"/>
                  <a:pt x="506" y="672"/>
                </a:cubicBezTo>
                <a:close/>
                <a:moveTo>
                  <a:pt x="517" y="666"/>
                </a:moveTo>
                <a:cubicBezTo>
                  <a:pt x="517" y="667"/>
                  <a:pt x="517" y="669"/>
                  <a:pt x="517" y="671"/>
                </a:cubicBezTo>
                <a:cubicBezTo>
                  <a:pt x="511" y="674"/>
                  <a:pt x="507" y="679"/>
                  <a:pt x="502" y="684"/>
                </a:cubicBezTo>
                <a:cubicBezTo>
                  <a:pt x="495" y="692"/>
                  <a:pt x="487" y="699"/>
                  <a:pt x="479" y="705"/>
                </a:cubicBezTo>
                <a:cubicBezTo>
                  <a:pt x="457" y="723"/>
                  <a:pt x="434" y="738"/>
                  <a:pt x="412" y="755"/>
                </a:cubicBezTo>
                <a:cubicBezTo>
                  <a:pt x="371" y="784"/>
                  <a:pt x="333" y="818"/>
                  <a:pt x="295" y="851"/>
                </a:cubicBezTo>
                <a:cubicBezTo>
                  <a:pt x="293" y="853"/>
                  <a:pt x="280" y="863"/>
                  <a:pt x="289" y="854"/>
                </a:cubicBezTo>
                <a:cubicBezTo>
                  <a:pt x="294" y="849"/>
                  <a:pt x="299" y="844"/>
                  <a:pt x="303" y="839"/>
                </a:cubicBezTo>
                <a:cubicBezTo>
                  <a:pt x="312" y="830"/>
                  <a:pt x="321" y="823"/>
                  <a:pt x="331" y="815"/>
                </a:cubicBezTo>
                <a:cubicBezTo>
                  <a:pt x="353" y="797"/>
                  <a:pt x="375" y="779"/>
                  <a:pt x="398" y="762"/>
                </a:cubicBezTo>
                <a:cubicBezTo>
                  <a:pt x="439" y="731"/>
                  <a:pt x="479" y="700"/>
                  <a:pt x="517" y="666"/>
                </a:cubicBezTo>
                <a:close/>
                <a:moveTo>
                  <a:pt x="507" y="668"/>
                </a:moveTo>
                <a:cubicBezTo>
                  <a:pt x="511" y="665"/>
                  <a:pt x="515" y="662"/>
                  <a:pt x="518" y="658"/>
                </a:cubicBezTo>
                <a:cubicBezTo>
                  <a:pt x="518" y="659"/>
                  <a:pt x="518" y="661"/>
                  <a:pt x="518" y="662"/>
                </a:cubicBezTo>
                <a:cubicBezTo>
                  <a:pt x="514" y="664"/>
                  <a:pt x="510" y="666"/>
                  <a:pt x="507" y="668"/>
                </a:cubicBezTo>
                <a:close/>
                <a:moveTo>
                  <a:pt x="513" y="660"/>
                </a:moveTo>
                <a:cubicBezTo>
                  <a:pt x="499" y="675"/>
                  <a:pt x="479" y="685"/>
                  <a:pt x="461" y="698"/>
                </a:cubicBezTo>
                <a:cubicBezTo>
                  <a:pt x="462" y="697"/>
                  <a:pt x="464" y="696"/>
                  <a:pt x="465" y="695"/>
                </a:cubicBezTo>
                <a:cubicBezTo>
                  <a:pt x="475" y="687"/>
                  <a:pt x="486" y="679"/>
                  <a:pt x="496" y="670"/>
                </a:cubicBezTo>
                <a:cubicBezTo>
                  <a:pt x="502" y="665"/>
                  <a:pt x="509" y="660"/>
                  <a:pt x="516" y="655"/>
                </a:cubicBezTo>
                <a:cubicBezTo>
                  <a:pt x="517" y="654"/>
                  <a:pt x="518" y="654"/>
                  <a:pt x="518" y="653"/>
                </a:cubicBezTo>
                <a:cubicBezTo>
                  <a:pt x="518" y="654"/>
                  <a:pt x="518" y="654"/>
                  <a:pt x="518" y="655"/>
                </a:cubicBezTo>
                <a:cubicBezTo>
                  <a:pt x="517" y="657"/>
                  <a:pt x="515" y="658"/>
                  <a:pt x="513" y="660"/>
                </a:cubicBezTo>
                <a:close/>
                <a:moveTo>
                  <a:pt x="419" y="724"/>
                </a:moveTo>
                <a:cubicBezTo>
                  <a:pt x="383" y="749"/>
                  <a:pt x="347" y="774"/>
                  <a:pt x="314" y="802"/>
                </a:cubicBezTo>
                <a:cubicBezTo>
                  <a:pt x="306" y="809"/>
                  <a:pt x="299" y="815"/>
                  <a:pt x="292" y="822"/>
                </a:cubicBezTo>
                <a:cubicBezTo>
                  <a:pt x="293" y="821"/>
                  <a:pt x="276" y="835"/>
                  <a:pt x="286" y="824"/>
                </a:cubicBezTo>
                <a:cubicBezTo>
                  <a:pt x="290" y="821"/>
                  <a:pt x="293" y="817"/>
                  <a:pt x="297" y="813"/>
                </a:cubicBezTo>
                <a:cubicBezTo>
                  <a:pt x="313" y="796"/>
                  <a:pt x="332" y="782"/>
                  <a:pt x="351" y="767"/>
                </a:cubicBezTo>
                <a:cubicBezTo>
                  <a:pt x="386" y="741"/>
                  <a:pt x="423" y="718"/>
                  <a:pt x="458" y="691"/>
                </a:cubicBezTo>
                <a:cubicBezTo>
                  <a:pt x="464" y="687"/>
                  <a:pt x="469" y="683"/>
                  <a:pt x="475" y="679"/>
                </a:cubicBezTo>
                <a:cubicBezTo>
                  <a:pt x="490" y="669"/>
                  <a:pt x="506" y="659"/>
                  <a:pt x="519" y="646"/>
                </a:cubicBezTo>
                <a:cubicBezTo>
                  <a:pt x="519" y="648"/>
                  <a:pt x="519" y="649"/>
                  <a:pt x="519" y="651"/>
                </a:cubicBezTo>
                <a:cubicBezTo>
                  <a:pt x="485" y="674"/>
                  <a:pt x="454" y="701"/>
                  <a:pt x="419" y="724"/>
                </a:cubicBezTo>
                <a:close/>
                <a:moveTo>
                  <a:pt x="505" y="653"/>
                </a:moveTo>
                <a:cubicBezTo>
                  <a:pt x="495" y="661"/>
                  <a:pt x="484" y="668"/>
                  <a:pt x="473" y="677"/>
                </a:cubicBezTo>
                <a:cubicBezTo>
                  <a:pt x="470" y="680"/>
                  <a:pt x="466" y="683"/>
                  <a:pt x="462" y="686"/>
                </a:cubicBezTo>
                <a:cubicBezTo>
                  <a:pt x="435" y="704"/>
                  <a:pt x="408" y="720"/>
                  <a:pt x="382" y="738"/>
                </a:cubicBezTo>
                <a:cubicBezTo>
                  <a:pt x="348" y="760"/>
                  <a:pt x="316" y="785"/>
                  <a:pt x="286" y="812"/>
                </a:cubicBezTo>
                <a:cubicBezTo>
                  <a:pt x="271" y="825"/>
                  <a:pt x="291" y="805"/>
                  <a:pt x="295" y="802"/>
                </a:cubicBezTo>
                <a:cubicBezTo>
                  <a:pt x="302" y="795"/>
                  <a:pt x="309" y="788"/>
                  <a:pt x="316" y="782"/>
                </a:cubicBezTo>
                <a:cubicBezTo>
                  <a:pt x="334" y="766"/>
                  <a:pt x="354" y="752"/>
                  <a:pt x="373" y="738"/>
                </a:cubicBezTo>
                <a:cubicBezTo>
                  <a:pt x="399" y="720"/>
                  <a:pt x="427" y="703"/>
                  <a:pt x="453" y="684"/>
                </a:cubicBezTo>
                <a:cubicBezTo>
                  <a:pt x="464" y="676"/>
                  <a:pt x="475" y="667"/>
                  <a:pt x="485" y="658"/>
                </a:cubicBezTo>
                <a:cubicBezTo>
                  <a:pt x="491" y="652"/>
                  <a:pt x="497" y="647"/>
                  <a:pt x="504" y="641"/>
                </a:cubicBezTo>
                <a:cubicBezTo>
                  <a:pt x="506" y="639"/>
                  <a:pt x="509" y="637"/>
                  <a:pt x="511" y="635"/>
                </a:cubicBezTo>
                <a:cubicBezTo>
                  <a:pt x="512" y="634"/>
                  <a:pt x="512" y="634"/>
                  <a:pt x="513" y="634"/>
                </a:cubicBezTo>
                <a:cubicBezTo>
                  <a:pt x="515" y="632"/>
                  <a:pt x="518" y="630"/>
                  <a:pt x="521" y="628"/>
                </a:cubicBezTo>
                <a:cubicBezTo>
                  <a:pt x="520" y="632"/>
                  <a:pt x="520" y="636"/>
                  <a:pt x="520" y="640"/>
                </a:cubicBezTo>
                <a:cubicBezTo>
                  <a:pt x="514" y="644"/>
                  <a:pt x="510" y="648"/>
                  <a:pt x="505" y="653"/>
                </a:cubicBezTo>
                <a:close/>
                <a:moveTo>
                  <a:pt x="515" y="629"/>
                </a:moveTo>
                <a:cubicBezTo>
                  <a:pt x="514" y="630"/>
                  <a:pt x="514" y="630"/>
                  <a:pt x="513" y="631"/>
                </a:cubicBezTo>
                <a:cubicBezTo>
                  <a:pt x="484" y="652"/>
                  <a:pt x="457" y="675"/>
                  <a:pt x="427" y="695"/>
                </a:cubicBezTo>
                <a:cubicBezTo>
                  <a:pt x="398" y="715"/>
                  <a:pt x="369" y="734"/>
                  <a:pt x="340" y="755"/>
                </a:cubicBezTo>
                <a:cubicBezTo>
                  <a:pt x="327" y="764"/>
                  <a:pt x="314" y="773"/>
                  <a:pt x="302" y="782"/>
                </a:cubicBezTo>
                <a:cubicBezTo>
                  <a:pt x="295" y="787"/>
                  <a:pt x="289" y="791"/>
                  <a:pt x="283" y="796"/>
                </a:cubicBezTo>
                <a:cubicBezTo>
                  <a:pt x="278" y="799"/>
                  <a:pt x="278" y="798"/>
                  <a:pt x="283" y="794"/>
                </a:cubicBezTo>
                <a:cubicBezTo>
                  <a:pt x="288" y="790"/>
                  <a:pt x="293" y="786"/>
                  <a:pt x="298" y="782"/>
                </a:cubicBezTo>
                <a:cubicBezTo>
                  <a:pt x="323" y="763"/>
                  <a:pt x="349" y="744"/>
                  <a:pt x="375" y="725"/>
                </a:cubicBezTo>
                <a:cubicBezTo>
                  <a:pt x="424" y="686"/>
                  <a:pt x="478" y="650"/>
                  <a:pt x="523" y="605"/>
                </a:cubicBezTo>
                <a:cubicBezTo>
                  <a:pt x="522" y="612"/>
                  <a:pt x="522" y="619"/>
                  <a:pt x="521" y="625"/>
                </a:cubicBezTo>
                <a:cubicBezTo>
                  <a:pt x="519" y="627"/>
                  <a:pt x="517" y="628"/>
                  <a:pt x="515" y="629"/>
                </a:cubicBezTo>
                <a:close/>
                <a:moveTo>
                  <a:pt x="468" y="646"/>
                </a:moveTo>
                <a:cubicBezTo>
                  <a:pt x="446" y="662"/>
                  <a:pt x="424" y="678"/>
                  <a:pt x="401" y="693"/>
                </a:cubicBezTo>
                <a:cubicBezTo>
                  <a:pt x="382" y="706"/>
                  <a:pt x="363" y="719"/>
                  <a:pt x="345" y="732"/>
                </a:cubicBezTo>
                <a:cubicBezTo>
                  <a:pt x="364" y="717"/>
                  <a:pt x="383" y="702"/>
                  <a:pt x="402" y="687"/>
                </a:cubicBezTo>
                <a:cubicBezTo>
                  <a:pt x="445" y="655"/>
                  <a:pt x="485" y="620"/>
                  <a:pt x="525" y="584"/>
                </a:cubicBezTo>
                <a:cubicBezTo>
                  <a:pt x="524" y="588"/>
                  <a:pt x="524" y="591"/>
                  <a:pt x="524" y="595"/>
                </a:cubicBezTo>
                <a:cubicBezTo>
                  <a:pt x="523" y="597"/>
                  <a:pt x="523" y="599"/>
                  <a:pt x="523" y="601"/>
                </a:cubicBezTo>
                <a:cubicBezTo>
                  <a:pt x="503" y="613"/>
                  <a:pt x="486" y="632"/>
                  <a:pt x="468" y="646"/>
                </a:cubicBezTo>
                <a:close/>
                <a:moveTo>
                  <a:pt x="334" y="722"/>
                </a:moveTo>
                <a:cubicBezTo>
                  <a:pt x="356" y="707"/>
                  <a:pt x="379" y="691"/>
                  <a:pt x="400" y="675"/>
                </a:cubicBezTo>
                <a:cubicBezTo>
                  <a:pt x="422" y="659"/>
                  <a:pt x="444" y="643"/>
                  <a:pt x="466" y="627"/>
                </a:cubicBezTo>
                <a:cubicBezTo>
                  <a:pt x="478" y="618"/>
                  <a:pt x="489" y="610"/>
                  <a:pt x="501" y="602"/>
                </a:cubicBezTo>
                <a:cubicBezTo>
                  <a:pt x="503" y="600"/>
                  <a:pt x="506" y="598"/>
                  <a:pt x="508" y="596"/>
                </a:cubicBezTo>
                <a:cubicBezTo>
                  <a:pt x="471" y="629"/>
                  <a:pt x="432" y="662"/>
                  <a:pt x="393" y="692"/>
                </a:cubicBezTo>
                <a:cubicBezTo>
                  <a:pt x="373" y="707"/>
                  <a:pt x="353" y="722"/>
                  <a:pt x="334" y="738"/>
                </a:cubicBezTo>
                <a:cubicBezTo>
                  <a:pt x="315" y="752"/>
                  <a:pt x="294" y="764"/>
                  <a:pt x="278" y="780"/>
                </a:cubicBezTo>
                <a:cubicBezTo>
                  <a:pt x="278" y="775"/>
                  <a:pt x="277" y="769"/>
                  <a:pt x="277" y="763"/>
                </a:cubicBezTo>
                <a:cubicBezTo>
                  <a:pt x="297" y="752"/>
                  <a:pt x="315" y="735"/>
                  <a:pt x="334" y="722"/>
                </a:cubicBezTo>
                <a:close/>
                <a:moveTo>
                  <a:pt x="278" y="783"/>
                </a:moveTo>
                <a:cubicBezTo>
                  <a:pt x="288" y="772"/>
                  <a:pt x="301" y="763"/>
                  <a:pt x="314" y="754"/>
                </a:cubicBezTo>
                <a:cubicBezTo>
                  <a:pt x="310" y="757"/>
                  <a:pt x="307" y="759"/>
                  <a:pt x="304" y="762"/>
                </a:cubicBezTo>
                <a:cubicBezTo>
                  <a:pt x="296" y="768"/>
                  <a:pt x="284" y="777"/>
                  <a:pt x="278" y="783"/>
                </a:cubicBezTo>
                <a:cubicBezTo>
                  <a:pt x="278" y="783"/>
                  <a:pt x="278" y="783"/>
                  <a:pt x="278" y="783"/>
                </a:cubicBezTo>
                <a:close/>
                <a:moveTo>
                  <a:pt x="294" y="773"/>
                </a:moveTo>
                <a:cubicBezTo>
                  <a:pt x="305" y="763"/>
                  <a:pt x="317" y="754"/>
                  <a:pt x="330" y="745"/>
                </a:cubicBezTo>
                <a:cubicBezTo>
                  <a:pt x="352" y="729"/>
                  <a:pt x="375" y="714"/>
                  <a:pt x="398" y="698"/>
                </a:cubicBezTo>
                <a:cubicBezTo>
                  <a:pt x="436" y="672"/>
                  <a:pt x="479" y="644"/>
                  <a:pt x="512" y="613"/>
                </a:cubicBezTo>
                <a:cubicBezTo>
                  <a:pt x="477" y="646"/>
                  <a:pt x="436" y="674"/>
                  <a:pt x="398" y="704"/>
                </a:cubicBezTo>
                <a:cubicBezTo>
                  <a:pt x="376" y="720"/>
                  <a:pt x="356" y="737"/>
                  <a:pt x="334" y="752"/>
                </a:cubicBezTo>
                <a:cubicBezTo>
                  <a:pt x="315" y="766"/>
                  <a:pt x="295" y="779"/>
                  <a:pt x="279" y="796"/>
                </a:cubicBezTo>
                <a:cubicBezTo>
                  <a:pt x="279" y="792"/>
                  <a:pt x="279" y="789"/>
                  <a:pt x="278" y="786"/>
                </a:cubicBezTo>
                <a:cubicBezTo>
                  <a:pt x="284" y="782"/>
                  <a:pt x="289" y="778"/>
                  <a:pt x="294" y="773"/>
                </a:cubicBezTo>
                <a:close/>
                <a:moveTo>
                  <a:pt x="299" y="787"/>
                </a:moveTo>
                <a:cubicBezTo>
                  <a:pt x="309" y="780"/>
                  <a:pt x="318" y="773"/>
                  <a:pt x="328" y="766"/>
                </a:cubicBezTo>
                <a:cubicBezTo>
                  <a:pt x="349" y="751"/>
                  <a:pt x="370" y="736"/>
                  <a:pt x="391" y="722"/>
                </a:cubicBezTo>
                <a:cubicBezTo>
                  <a:pt x="426" y="699"/>
                  <a:pt x="458" y="674"/>
                  <a:pt x="491" y="650"/>
                </a:cubicBezTo>
                <a:cubicBezTo>
                  <a:pt x="484" y="656"/>
                  <a:pt x="476" y="663"/>
                  <a:pt x="469" y="670"/>
                </a:cubicBezTo>
                <a:cubicBezTo>
                  <a:pt x="446" y="689"/>
                  <a:pt x="419" y="705"/>
                  <a:pt x="394" y="721"/>
                </a:cubicBezTo>
                <a:cubicBezTo>
                  <a:pt x="353" y="748"/>
                  <a:pt x="313" y="778"/>
                  <a:pt x="280" y="814"/>
                </a:cubicBezTo>
                <a:cubicBezTo>
                  <a:pt x="280" y="810"/>
                  <a:pt x="280" y="805"/>
                  <a:pt x="279" y="800"/>
                </a:cubicBezTo>
                <a:cubicBezTo>
                  <a:pt x="287" y="797"/>
                  <a:pt x="292" y="791"/>
                  <a:pt x="299" y="787"/>
                </a:cubicBezTo>
                <a:close/>
                <a:moveTo>
                  <a:pt x="331" y="777"/>
                </a:moveTo>
                <a:cubicBezTo>
                  <a:pt x="354" y="760"/>
                  <a:pt x="377" y="743"/>
                  <a:pt x="401" y="728"/>
                </a:cubicBezTo>
                <a:cubicBezTo>
                  <a:pt x="406" y="725"/>
                  <a:pt x="410" y="722"/>
                  <a:pt x="415" y="719"/>
                </a:cubicBezTo>
                <a:cubicBezTo>
                  <a:pt x="410" y="722"/>
                  <a:pt x="405" y="726"/>
                  <a:pt x="400" y="729"/>
                </a:cubicBezTo>
                <a:cubicBezTo>
                  <a:pt x="358" y="758"/>
                  <a:pt x="315" y="789"/>
                  <a:pt x="281" y="827"/>
                </a:cubicBezTo>
                <a:cubicBezTo>
                  <a:pt x="281" y="824"/>
                  <a:pt x="281" y="821"/>
                  <a:pt x="280" y="819"/>
                </a:cubicBezTo>
                <a:cubicBezTo>
                  <a:pt x="298" y="807"/>
                  <a:pt x="314" y="790"/>
                  <a:pt x="331" y="777"/>
                </a:cubicBezTo>
                <a:close/>
                <a:moveTo>
                  <a:pt x="297" y="820"/>
                </a:moveTo>
                <a:cubicBezTo>
                  <a:pt x="307" y="811"/>
                  <a:pt x="317" y="802"/>
                  <a:pt x="328" y="793"/>
                </a:cubicBezTo>
                <a:cubicBezTo>
                  <a:pt x="351" y="774"/>
                  <a:pt x="377" y="756"/>
                  <a:pt x="402" y="739"/>
                </a:cubicBezTo>
                <a:cubicBezTo>
                  <a:pt x="416" y="729"/>
                  <a:pt x="430" y="720"/>
                  <a:pt x="443" y="711"/>
                </a:cubicBezTo>
                <a:cubicBezTo>
                  <a:pt x="426" y="724"/>
                  <a:pt x="408" y="736"/>
                  <a:pt x="390" y="748"/>
                </a:cubicBezTo>
                <a:cubicBezTo>
                  <a:pt x="369" y="762"/>
                  <a:pt x="350" y="779"/>
                  <a:pt x="331" y="796"/>
                </a:cubicBezTo>
                <a:cubicBezTo>
                  <a:pt x="314" y="812"/>
                  <a:pt x="297" y="824"/>
                  <a:pt x="282" y="842"/>
                </a:cubicBezTo>
                <a:cubicBezTo>
                  <a:pt x="282" y="839"/>
                  <a:pt x="282" y="835"/>
                  <a:pt x="281" y="831"/>
                </a:cubicBezTo>
                <a:cubicBezTo>
                  <a:pt x="287" y="829"/>
                  <a:pt x="292" y="825"/>
                  <a:pt x="297" y="820"/>
                </a:cubicBezTo>
                <a:close/>
                <a:moveTo>
                  <a:pt x="293" y="840"/>
                </a:moveTo>
                <a:cubicBezTo>
                  <a:pt x="301" y="832"/>
                  <a:pt x="310" y="824"/>
                  <a:pt x="318" y="817"/>
                </a:cubicBezTo>
                <a:cubicBezTo>
                  <a:pt x="339" y="797"/>
                  <a:pt x="362" y="780"/>
                  <a:pt x="385" y="763"/>
                </a:cubicBezTo>
                <a:cubicBezTo>
                  <a:pt x="407" y="748"/>
                  <a:pt x="429" y="734"/>
                  <a:pt x="451" y="718"/>
                </a:cubicBezTo>
                <a:cubicBezTo>
                  <a:pt x="433" y="732"/>
                  <a:pt x="415" y="746"/>
                  <a:pt x="397" y="760"/>
                </a:cubicBezTo>
                <a:cubicBezTo>
                  <a:pt x="358" y="789"/>
                  <a:pt x="315" y="819"/>
                  <a:pt x="283" y="857"/>
                </a:cubicBezTo>
                <a:cubicBezTo>
                  <a:pt x="283" y="853"/>
                  <a:pt x="283" y="850"/>
                  <a:pt x="283" y="847"/>
                </a:cubicBezTo>
                <a:cubicBezTo>
                  <a:pt x="287" y="846"/>
                  <a:pt x="289" y="844"/>
                  <a:pt x="293" y="840"/>
                </a:cubicBezTo>
                <a:close/>
                <a:moveTo>
                  <a:pt x="300" y="850"/>
                </a:moveTo>
                <a:cubicBezTo>
                  <a:pt x="311" y="840"/>
                  <a:pt x="321" y="830"/>
                  <a:pt x="332" y="821"/>
                </a:cubicBezTo>
                <a:cubicBezTo>
                  <a:pt x="354" y="802"/>
                  <a:pt x="376" y="784"/>
                  <a:pt x="400" y="766"/>
                </a:cubicBezTo>
                <a:cubicBezTo>
                  <a:pt x="421" y="750"/>
                  <a:pt x="443" y="736"/>
                  <a:pt x="464" y="720"/>
                </a:cubicBezTo>
                <a:cubicBezTo>
                  <a:pt x="474" y="712"/>
                  <a:pt x="483" y="705"/>
                  <a:pt x="492" y="697"/>
                </a:cubicBezTo>
                <a:cubicBezTo>
                  <a:pt x="501" y="690"/>
                  <a:pt x="507" y="680"/>
                  <a:pt x="517" y="674"/>
                </a:cubicBezTo>
                <a:cubicBezTo>
                  <a:pt x="517" y="674"/>
                  <a:pt x="517" y="674"/>
                  <a:pt x="517" y="674"/>
                </a:cubicBezTo>
                <a:cubicBezTo>
                  <a:pt x="509" y="679"/>
                  <a:pt x="503" y="688"/>
                  <a:pt x="496" y="695"/>
                </a:cubicBezTo>
                <a:cubicBezTo>
                  <a:pt x="487" y="704"/>
                  <a:pt x="476" y="712"/>
                  <a:pt x="466" y="721"/>
                </a:cubicBezTo>
                <a:cubicBezTo>
                  <a:pt x="446" y="738"/>
                  <a:pt x="424" y="753"/>
                  <a:pt x="404" y="770"/>
                </a:cubicBezTo>
                <a:cubicBezTo>
                  <a:pt x="362" y="803"/>
                  <a:pt x="322" y="840"/>
                  <a:pt x="285" y="879"/>
                </a:cubicBezTo>
                <a:cubicBezTo>
                  <a:pt x="285" y="873"/>
                  <a:pt x="284" y="867"/>
                  <a:pt x="284" y="861"/>
                </a:cubicBezTo>
                <a:cubicBezTo>
                  <a:pt x="290" y="858"/>
                  <a:pt x="295" y="854"/>
                  <a:pt x="300" y="850"/>
                </a:cubicBezTo>
                <a:close/>
                <a:moveTo>
                  <a:pt x="459" y="750"/>
                </a:moveTo>
                <a:cubicBezTo>
                  <a:pt x="438" y="766"/>
                  <a:pt x="420" y="784"/>
                  <a:pt x="400" y="802"/>
                </a:cubicBezTo>
                <a:cubicBezTo>
                  <a:pt x="380" y="819"/>
                  <a:pt x="360" y="837"/>
                  <a:pt x="340" y="855"/>
                </a:cubicBezTo>
                <a:cubicBezTo>
                  <a:pt x="331" y="863"/>
                  <a:pt x="321" y="870"/>
                  <a:pt x="312" y="878"/>
                </a:cubicBezTo>
                <a:cubicBezTo>
                  <a:pt x="305" y="883"/>
                  <a:pt x="294" y="891"/>
                  <a:pt x="289" y="898"/>
                </a:cubicBezTo>
                <a:cubicBezTo>
                  <a:pt x="295" y="889"/>
                  <a:pt x="304" y="883"/>
                  <a:pt x="312" y="877"/>
                </a:cubicBezTo>
                <a:cubicBezTo>
                  <a:pt x="322" y="869"/>
                  <a:pt x="331" y="860"/>
                  <a:pt x="340" y="851"/>
                </a:cubicBezTo>
                <a:cubicBezTo>
                  <a:pt x="359" y="833"/>
                  <a:pt x="380" y="815"/>
                  <a:pt x="400" y="798"/>
                </a:cubicBezTo>
                <a:cubicBezTo>
                  <a:pt x="421" y="781"/>
                  <a:pt x="442" y="763"/>
                  <a:pt x="464" y="746"/>
                </a:cubicBezTo>
                <a:cubicBezTo>
                  <a:pt x="482" y="732"/>
                  <a:pt x="498" y="715"/>
                  <a:pt x="514" y="699"/>
                </a:cubicBezTo>
                <a:cubicBezTo>
                  <a:pt x="514" y="702"/>
                  <a:pt x="514" y="705"/>
                  <a:pt x="514" y="707"/>
                </a:cubicBezTo>
                <a:cubicBezTo>
                  <a:pt x="514" y="707"/>
                  <a:pt x="513" y="708"/>
                  <a:pt x="513" y="708"/>
                </a:cubicBezTo>
                <a:cubicBezTo>
                  <a:pt x="496" y="724"/>
                  <a:pt x="477" y="736"/>
                  <a:pt x="459" y="750"/>
                </a:cubicBezTo>
                <a:close/>
                <a:moveTo>
                  <a:pt x="509" y="717"/>
                </a:moveTo>
                <a:cubicBezTo>
                  <a:pt x="499" y="735"/>
                  <a:pt x="476" y="747"/>
                  <a:pt x="460" y="760"/>
                </a:cubicBezTo>
                <a:cubicBezTo>
                  <a:pt x="439" y="778"/>
                  <a:pt x="416" y="795"/>
                  <a:pt x="394" y="812"/>
                </a:cubicBezTo>
                <a:cubicBezTo>
                  <a:pt x="386" y="819"/>
                  <a:pt x="378" y="825"/>
                  <a:pt x="370" y="832"/>
                </a:cubicBezTo>
                <a:cubicBezTo>
                  <a:pt x="380" y="822"/>
                  <a:pt x="391" y="813"/>
                  <a:pt x="402" y="803"/>
                </a:cubicBezTo>
                <a:cubicBezTo>
                  <a:pt x="422" y="785"/>
                  <a:pt x="442" y="765"/>
                  <a:pt x="464" y="749"/>
                </a:cubicBezTo>
                <a:cubicBezTo>
                  <a:pt x="474" y="741"/>
                  <a:pt x="484" y="736"/>
                  <a:pt x="493" y="729"/>
                </a:cubicBezTo>
                <a:cubicBezTo>
                  <a:pt x="497" y="726"/>
                  <a:pt x="501" y="723"/>
                  <a:pt x="504" y="719"/>
                </a:cubicBezTo>
                <a:cubicBezTo>
                  <a:pt x="507" y="717"/>
                  <a:pt x="514" y="708"/>
                  <a:pt x="509" y="717"/>
                </a:cubicBezTo>
                <a:close/>
                <a:moveTo>
                  <a:pt x="514" y="696"/>
                </a:moveTo>
                <a:cubicBezTo>
                  <a:pt x="475" y="730"/>
                  <a:pt x="433" y="759"/>
                  <a:pt x="392" y="790"/>
                </a:cubicBezTo>
                <a:cubicBezTo>
                  <a:pt x="372" y="805"/>
                  <a:pt x="354" y="821"/>
                  <a:pt x="335" y="838"/>
                </a:cubicBezTo>
                <a:cubicBezTo>
                  <a:pt x="326" y="845"/>
                  <a:pt x="317" y="853"/>
                  <a:pt x="308" y="861"/>
                </a:cubicBezTo>
                <a:cubicBezTo>
                  <a:pt x="304" y="865"/>
                  <a:pt x="300" y="869"/>
                  <a:pt x="296" y="873"/>
                </a:cubicBezTo>
                <a:cubicBezTo>
                  <a:pt x="292" y="876"/>
                  <a:pt x="282" y="886"/>
                  <a:pt x="292" y="876"/>
                </a:cubicBezTo>
                <a:cubicBezTo>
                  <a:pt x="328" y="837"/>
                  <a:pt x="368" y="801"/>
                  <a:pt x="409" y="768"/>
                </a:cubicBezTo>
                <a:cubicBezTo>
                  <a:pt x="446" y="739"/>
                  <a:pt x="485" y="712"/>
                  <a:pt x="516" y="676"/>
                </a:cubicBezTo>
                <a:cubicBezTo>
                  <a:pt x="516" y="682"/>
                  <a:pt x="515" y="688"/>
                  <a:pt x="515" y="695"/>
                </a:cubicBezTo>
                <a:cubicBezTo>
                  <a:pt x="514" y="695"/>
                  <a:pt x="514" y="696"/>
                  <a:pt x="514" y="696"/>
                </a:cubicBezTo>
                <a:close/>
                <a:moveTo>
                  <a:pt x="304" y="868"/>
                </a:moveTo>
                <a:cubicBezTo>
                  <a:pt x="313" y="859"/>
                  <a:pt x="323" y="851"/>
                  <a:pt x="332" y="843"/>
                </a:cubicBezTo>
                <a:cubicBezTo>
                  <a:pt x="354" y="824"/>
                  <a:pt x="375" y="806"/>
                  <a:pt x="397" y="788"/>
                </a:cubicBezTo>
                <a:cubicBezTo>
                  <a:pt x="419" y="772"/>
                  <a:pt x="441" y="757"/>
                  <a:pt x="462" y="741"/>
                </a:cubicBezTo>
                <a:cubicBezTo>
                  <a:pt x="472" y="734"/>
                  <a:pt x="482" y="726"/>
                  <a:pt x="492" y="718"/>
                </a:cubicBezTo>
                <a:cubicBezTo>
                  <a:pt x="479" y="729"/>
                  <a:pt x="467" y="741"/>
                  <a:pt x="453" y="751"/>
                </a:cubicBezTo>
                <a:cubicBezTo>
                  <a:pt x="432" y="768"/>
                  <a:pt x="411" y="786"/>
                  <a:pt x="391" y="803"/>
                </a:cubicBezTo>
                <a:cubicBezTo>
                  <a:pt x="370" y="821"/>
                  <a:pt x="350" y="838"/>
                  <a:pt x="331" y="857"/>
                </a:cubicBezTo>
                <a:cubicBezTo>
                  <a:pt x="317" y="870"/>
                  <a:pt x="299" y="881"/>
                  <a:pt x="287" y="897"/>
                </a:cubicBezTo>
                <a:cubicBezTo>
                  <a:pt x="287" y="892"/>
                  <a:pt x="286" y="888"/>
                  <a:pt x="286" y="883"/>
                </a:cubicBezTo>
                <a:cubicBezTo>
                  <a:pt x="293" y="879"/>
                  <a:pt x="298" y="874"/>
                  <a:pt x="304" y="868"/>
                </a:cubicBezTo>
                <a:close/>
                <a:moveTo>
                  <a:pt x="288" y="901"/>
                </a:move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2"/>
                  <a:pt x="288" y="902"/>
                </a:cubicBezTo>
                <a:cubicBezTo>
                  <a:pt x="288" y="902"/>
                  <a:pt x="288" y="901"/>
                  <a:pt x="288" y="901"/>
                </a:cubicBezTo>
                <a:close/>
                <a:moveTo>
                  <a:pt x="298" y="893"/>
                </a:moveTo>
                <a:cubicBezTo>
                  <a:pt x="310" y="884"/>
                  <a:pt x="322" y="874"/>
                  <a:pt x="333" y="864"/>
                </a:cubicBezTo>
                <a:cubicBezTo>
                  <a:pt x="342" y="857"/>
                  <a:pt x="350" y="851"/>
                  <a:pt x="358" y="844"/>
                </a:cubicBezTo>
                <a:cubicBezTo>
                  <a:pt x="379" y="826"/>
                  <a:pt x="400" y="810"/>
                  <a:pt x="422" y="793"/>
                </a:cubicBezTo>
                <a:cubicBezTo>
                  <a:pt x="443" y="776"/>
                  <a:pt x="464" y="759"/>
                  <a:pt x="485" y="743"/>
                </a:cubicBezTo>
                <a:cubicBezTo>
                  <a:pt x="496" y="735"/>
                  <a:pt x="508" y="725"/>
                  <a:pt x="513" y="713"/>
                </a:cubicBezTo>
                <a:cubicBezTo>
                  <a:pt x="513" y="717"/>
                  <a:pt x="513" y="722"/>
                  <a:pt x="512" y="727"/>
                </a:cubicBezTo>
                <a:cubicBezTo>
                  <a:pt x="471" y="757"/>
                  <a:pt x="432" y="791"/>
                  <a:pt x="393" y="825"/>
                </a:cubicBezTo>
                <a:cubicBezTo>
                  <a:pt x="372" y="844"/>
                  <a:pt x="351" y="862"/>
                  <a:pt x="327" y="878"/>
                </a:cubicBezTo>
                <a:cubicBezTo>
                  <a:pt x="320" y="883"/>
                  <a:pt x="313" y="888"/>
                  <a:pt x="306" y="894"/>
                </a:cubicBezTo>
                <a:cubicBezTo>
                  <a:pt x="301" y="899"/>
                  <a:pt x="295" y="904"/>
                  <a:pt x="288" y="906"/>
                </a:cubicBezTo>
                <a:cubicBezTo>
                  <a:pt x="289" y="906"/>
                  <a:pt x="295" y="898"/>
                  <a:pt x="298" y="893"/>
                </a:cubicBezTo>
                <a:close/>
                <a:moveTo>
                  <a:pt x="505" y="737"/>
                </a:moveTo>
                <a:cubicBezTo>
                  <a:pt x="500" y="742"/>
                  <a:pt x="496" y="746"/>
                  <a:pt x="491" y="750"/>
                </a:cubicBezTo>
                <a:cubicBezTo>
                  <a:pt x="483" y="758"/>
                  <a:pt x="474" y="765"/>
                  <a:pt x="466" y="772"/>
                </a:cubicBezTo>
                <a:cubicBezTo>
                  <a:pt x="446" y="787"/>
                  <a:pt x="427" y="803"/>
                  <a:pt x="407" y="819"/>
                </a:cubicBezTo>
                <a:cubicBezTo>
                  <a:pt x="398" y="826"/>
                  <a:pt x="388" y="833"/>
                  <a:pt x="379" y="840"/>
                </a:cubicBezTo>
                <a:cubicBezTo>
                  <a:pt x="380" y="839"/>
                  <a:pt x="381" y="838"/>
                  <a:pt x="383" y="837"/>
                </a:cubicBezTo>
                <a:cubicBezTo>
                  <a:pt x="423" y="802"/>
                  <a:pt x="463" y="766"/>
                  <a:pt x="506" y="734"/>
                </a:cubicBezTo>
                <a:cubicBezTo>
                  <a:pt x="516" y="726"/>
                  <a:pt x="506" y="735"/>
                  <a:pt x="505" y="737"/>
                </a:cubicBezTo>
                <a:close/>
                <a:moveTo>
                  <a:pt x="302" y="900"/>
                </a:moveTo>
                <a:cubicBezTo>
                  <a:pt x="311" y="893"/>
                  <a:pt x="319" y="886"/>
                  <a:pt x="328" y="880"/>
                </a:cubicBezTo>
                <a:cubicBezTo>
                  <a:pt x="329" y="880"/>
                  <a:pt x="329" y="880"/>
                  <a:pt x="329" y="879"/>
                </a:cubicBezTo>
                <a:cubicBezTo>
                  <a:pt x="317" y="890"/>
                  <a:pt x="305" y="900"/>
                  <a:pt x="294" y="911"/>
                </a:cubicBezTo>
                <a:cubicBezTo>
                  <a:pt x="292" y="910"/>
                  <a:pt x="291" y="909"/>
                  <a:pt x="289" y="908"/>
                </a:cubicBezTo>
                <a:cubicBezTo>
                  <a:pt x="289" y="908"/>
                  <a:pt x="289" y="908"/>
                  <a:pt x="289" y="908"/>
                </a:cubicBezTo>
                <a:cubicBezTo>
                  <a:pt x="294" y="907"/>
                  <a:pt x="298" y="904"/>
                  <a:pt x="302" y="900"/>
                </a:cubicBezTo>
                <a:close/>
                <a:moveTo>
                  <a:pt x="298" y="910"/>
                </a:moveTo>
                <a:cubicBezTo>
                  <a:pt x="333" y="875"/>
                  <a:pt x="374" y="847"/>
                  <a:pt x="413" y="817"/>
                </a:cubicBezTo>
                <a:cubicBezTo>
                  <a:pt x="432" y="801"/>
                  <a:pt x="451" y="786"/>
                  <a:pt x="471" y="770"/>
                </a:cubicBezTo>
                <a:cubicBezTo>
                  <a:pt x="486" y="758"/>
                  <a:pt x="500" y="746"/>
                  <a:pt x="512" y="731"/>
                </a:cubicBezTo>
                <a:cubicBezTo>
                  <a:pt x="512" y="736"/>
                  <a:pt x="511" y="740"/>
                  <a:pt x="511" y="745"/>
                </a:cubicBezTo>
                <a:cubicBezTo>
                  <a:pt x="497" y="758"/>
                  <a:pt x="480" y="767"/>
                  <a:pt x="465" y="779"/>
                </a:cubicBezTo>
                <a:cubicBezTo>
                  <a:pt x="446" y="795"/>
                  <a:pt x="428" y="812"/>
                  <a:pt x="409" y="827"/>
                </a:cubicBezTo>
                <a:cubicBezTo>
                  <a:pt x="388" y="844"/>
                  <a:pt x="367" y="860"/>
                  <a:pt x="347" y="876"/>
                </a:cubicBezTo>
                <a:cubicBezTo>
                  <a:pt x="336" y="884"/>
                  <a:pt x="326" y="892"/>
                  <a:pt x="315" y="900"/>
                </a:cubicBezTo>
                <a:cubicBezTo>
                  <a:pt x="311" y="903"/>
                  <a:pt x="307" y="906"/>
                  <a:pt x="303" y="909"/>
                </a:cubicBezTo>
                <a:cubicBezTo>
                  <a:pt x="301" y="909"/>
                  <a:pt x="299" y="911"/>
                  <a:pt x="297" y="913"/>
                </a:cubicBezTo>
                <a:cubicBezTo>
                  <a:pt x="296" y="913"/>
                  <a:pt x="296" y="913"/>
                  <a:pt x="296" y="912"/>
                </a:cubicBezTo>
                <a:cubicBezTo>
                  <a:pt x="297" y="912"/>
                  <a:pt x="297" y="911"/>
                  <a:pt x="298" y="910"/>
                </a:cubicBezTo>
                <a:close/>
                <a:moveTo>
                  <a:pt x="344" y="881"/>
                </a:moveTo>
                <a:cubicBezTo>
                  <a:pt x="365" y="864"/>
                  <a:pt x="386" y="849"/>
                  <a:pt x="406" y="832"/>
                </a:cubicBezTo>
                <a:cubicBezTo>
                  <a:pt x="426" y="817"/>
                  <a:pt x="444" y="800"/>
                  <a:pt x="463" y="784"/>
                </a:cubicBezTo>
                <a:cubicBezTo>
                  <a:pt x="478" y="770"/>
                  <a:pt x="496" y="761"/>
                  <a:pt x="511" y="748"/>
                </a:cubicBezTo>
                <a:cubicBezTo>
                  <a:pt x="511" y="754"/>
                  <a:pt x="510" y="759"/>
                  <a:pt x="510" y="765"/>
                </a:cubicBezTo>
                <a:cubicBezTo>
                  <a:pt x="503" y="768"/>
                  <a:pt x="498" y="774"/>
                  <a:pt x="491" y="779"/>
                </a:cubicBezTo>
                <a:cubicBezTo>
                  <a:pt x="481" y="786"/>
                  <a:pt x="471" y="793"/>
                  <a:pt x="461" y="800"/>
                </a:cubicBezTo>
                <a:cubicBezTo>
                  <a:pt x="443" y="814"/>
                  <a:pt x="424" y="827"/>
                  <a:pt x="404" y="841"/>
                </a:cubicBezTo>
                <a:cubicBezTo>
                  <a:pt x="372" y="864"/>
                  <a:pt x="335" y="886"/>
                  <a:pt x="306" y="915"/>
                </a:cubicBezTo>
                <a:cubicBezTo>
                  <a:pt x="305" y="915"/>
                  <a:pt x="304" y="916"/>
                  <a:pt x="303" y="916"/>
                </a:cubicBezTo>
                <a:cubicBezTo>
                  <a:pt x="301" y="915"/>
                  <a:pt x="300" y="914"/>
                  <a:pt x="298" y="914"/>
                </a:cubicBezTo>
                <a:cubicBezTo>
                  <a:pt x="315" y="904"/>
                  <a:pt x="330" y="892"/>
                  <a:pt x="344" y="881"/>
                </a:cubicBezTo>
                <a:close/>
                <a:moveTo>
                  <a:pt x="508" y="768"/>
                </a:moveTo>
                <a:cubicBezTo>
                  <a:pt x="508" y="769"/>
                  <a:pt x="508" y="770"/>
                  <a:pt x="508" y="771"/>
                </a:cubicBezTo>
                <a:cubicBezTo>
                  <a:pt x="505" y="775"/>
                  <a:pt x="502" y="778"/>
                  <a:pt x="498" y="781"/>
                </a:cubicBezTo>
                <a:cubicBezTo>
                  <a:pt x="486" y="790"/>
                  <a:pt x="474" y="798"/>
                  <a:pt x="463" y="807"/>
                </a:cubicBezTo>
                <a:cubicBezTo>
                  <a:pt x="436" y="828"/>
                  <a:pt x="408" y="847"/>
                  <a:pt x="379" y="866"/>
                </a:cubicBezTo>
                <a:cubicBezTo>
                  <a:pt x="358" y="880"/>
                  <a:pt x="336" y="900"/>
                  <a:pt x="313" y="912"/>
                </a:cubicBezTo>
                <a:cubicBezTo>
                  <a:pt x="313" y="911"/>
                  <a:pt x="313" y="911"/>
                  <a:pt x="314" y="910"/>
                </a:cubicBezTo>
                <a:cubicBezTo>
                  <a:pt x="319" y="905"/>
                  <a:pt x="326" y="901"/>
                  <a:pt x="332" y="896"/>
                </a:cubicBezTo>
                <a:cubicBezTo>
                  <a:pt x="359" y="875"/>
                  <a:pt x="387" y="856"/>
                  <a:pt x="414" y="836"/>
                </a:cubicBezTo>
                <a:cubicBezTo>
                  <a:pt x="439" y="819"/>
                  <a:pt x="463" y="802"/>
                  <a:pt x="488" y="784"/>
                </a:cubicBezTo>
                <a:cubicBezTo>
                  <a:pt x="492" y="782"/>
                  <a:pt x="495" y="779"/>
                  <a:pt x="498" y="776"/>
                </a:cubicBezTo>
                <a:cubicBezTo>
                  <a:pt x="501" y="773"/>
                  <a:pt x="505" y="770"/>
                  <a:pt x="508" y="768"/>
                </a:cubicBezTo>
                <a:close/>
                <a:moveTo>
                  <a:pt x="307" y="916"/>
                </a:moveTo>
                <a:cubicBezTo>
                  <a:pt x="324" y="909"/>
                  <a:pt x="338" y="897"/>
                  <a:pt x="353" y="886"/>
                </a:cubicBezTo>
                <a:cubicBezTo>
                  <a:pt x="374" y="871"/>
                  <a:pt x="397" y="857"/>
                  <a:pt x="418" y="842"/>
                </a:cubicBezTo>
                <a:cubicBezTo>
                  <a:pt x="439" y="829"/>
                  <a:pt x="458" y="814"/>
                  <a:pt x="477" y="799"/>
                </a:cubicBezTo>
                <a:cubicBezTo>
                  <a:pt x="486" y="792"/>
                  <a:pt x="503" y="783"/>
                  <a:pt x="510" y="772"/>
                </a:cubicBezTo>
                <a:cubicBezTo>
                  <a:pt x="509" y="777"/>
                  <a:pt x="509" y="782"/>
                  <a:pt x="509" y="787"/>
                </a:cubicBezTo>
                <a:cubicBezTo>
                  <a:pt x="484" y="804"/>
                  <a:pt x="462" y="824"/>
                  <a:pt x="438" y="840"/>
                </a:cubicBezTo>
                <a:cubicBezTo>
                  <a:pt x="411" y="858"/>
                  <a:pt x="382" y="873"/>
                  <a:pt x="355" y="889"/>
                </a:cubicBezTo>
                <a:cubicBezTo>
                  <a:pt x="341" y="897"/>
                  <a:pt x="329" y="906"/>
                  <a:pt x="315" y="913"/>
                </a:cubicBezTo>
                <a:cubicBezTo>
                  <a:pt x="313" y="915"/>
                  <a:pt x="310" y="916"/>
                  <a:pt x="307" y="917"/>
                </a:cubicBezTo>
                <a:cubicBezTo>
                  <a:pt x="307" y="917"/>
                  <a:pt x="307" y="916"/>
                  <a:pt x="307" y="916"/>
                </a:cubicBezTo>
                <a:close/>
                <a:moveTo>
                  <a:pt x="489" y="876"/>
                </a:moveTo>
                <a:cubicBezTo>
                  <a:pt x="492" y="873"/>
                  <a:pt x="496" y="871"/>
                  <a:pt x="499" y="869"/>
                </a:cubicBezTo>
                <a:cubicBezTo>
                  <a:pt x="496" y="871"/>
                  <a:pt x="491" y="875"/>
                  <a:pt x="493" y="873"/>
                </a:cubicBezTo>
                <a:cubicBezTo>
                  <a:pt x="491" y="874"/>
                  <a:pt x="490" y="875"/>
                  <a:pt x="489" y="876"/>
                </a:cubicBezTo>
                <a:close/>
                <a:moveTo>
                  <a:pt x="443" y="901"/>
                </a:moveTo>
                <a:cubicBezTo>
                  <a:pt x="432" y="907"/>
                  <a:pt x="422" y="913"/>
                  <a:pt x="412" y="919"/>
                </a:cubicBezTo>
                <a:cubicBezTo>
                  <a:pt x="411" y="920"/>
                  <a:pt x="409" y="921"/>
                  <a:pt x="408" y="922"/>
                </a:cubicBezTo>
                <a:cubicBezTo>
                  <a:pt x="423" y="910"/>
                  <a:pt x="438" y="898"/>
                  <a:pt x="455" y="888"/>
                </a:cubicBezTo>
                <a:cubicBezTo>
                  <a:pt x="472" y="877"/>
                  <a:pt x="490" y="867"/>
                  <a:pt x="505" y="853"/>
                </a:cubicBezTo>
                <a:cubicBezTo>
                  <a:pt x="504" y="857"/>
                  <a:pt x="504" y="860"/>
                  <a:pt x="503" y="863"/>
                </a:cubicBezTo>
                <a:cubicBezTo>
                  <a:pt x="484" y="877"/>
                  <a:pt x="463" y="889"/>
                  <a:pt x="443" y="901"/>
                </a:cubicBezTo>
                <a:close/>
                <a:moveTo>
                  <a:pt x="410" y="871"/>
                </a:moveTo>
                <a:cubicBezTo>
                  <a:pt x="393" y="881"/>
                  <a:pt x="377" y="890"/>
                  <a:pt x="360" y="900"/>
                </a:cubicBezTo>
                <a:cubicBezTo>
                  <a:pt x="370" y="893"/>
                  <a:pt x="380" y="886"/>
                  <a:pt x="390" y="879"/>
                </a:cubicBezTo>
                <a:cubicBezTo>
                  <a:pt x="407" y="868"/>
                  <a:pt x="423" y="857"/>
                  <a:pt x="439" y="846"/>
                </a:cubicBezTo>
                <a:cubicBezTo>
                  <a:pt x="462" y="831"/>
                  <a:pt x="493" y="815"/>
                  <a:pt x="509" y="792"/>
                </a:cubicBezTo>
                <a:cubicBezTo>
                  <a:pt x="508" y="797"/>
                  <a:pt x="508" y="801"/>
                  <a:pt x="508" y="806"/>
                </a:cubicBezTo>
                <a:cubicBezTo>
                  <a:pt x="481" y="834"/>
                  <a:pt x="443" y="851"/>
                  <a:pt x="410" y="871"/>
                </a:cubicBezTo>
                <a:close/>
                <a:moveTo>
                  <a:pt x="508" y="810"/>
                </a:moveTo>
                <a:cubicBezTo>
                  <a:pt x="508" y="814"/>
                  <a:pt x="507" y="818"/>
                  <a:pt x="507" y="822"/>
                </a:cubicBezTo>
                <a:cubicBezTo>
                  <a:pt x="478" y="845"/>
                  <a:pt x="445" y="864"/>
                  <a:pt x="413" y="882"/>
                </a:cubicBezTo>
                <a:cubicBezTo>
                  <a:pt x="403" y="888"/>
                  <a:pt x="394" y="894"/>
                  <a:pt x="384" y="899"/>
                </a:cubicBezTo>
                <a:cubicBezTo>
                  <a:pt x="401" y="888"/>
                  <a:pt x="418" y="876"/>
                  <a:pt x="435" y="865"/>
                </a:cubicBezTo>
                <a:cubicBezTo>
                  <a:pt x="449" y="856"/>
                  <a:pt x="463" y="847"/>
                  <a:pt x="476" y="837"/>
                </a:cubicBezTo>
                <a:cubicBezTo>
                  <a:pt x="486" y="829"/>
                  <a:pt x="499" y="821"/>
                  <a:pt x="508" y="810"/>
                </a:cubicBezTo>
                <a:close/>
                <a:moveTo>
                  <a:pt x="342" y="900"/>
                </a:moveTo>
                <a:cubicBezTo>
                  <a:pt x="361" y="889"/>
                  <a:pt x="379" y="878"/>
                  <a:pt x="398" y="867"/>
                </a:cubicBezTo>
                <a:cubicBezTo>
                  <a:pt x="416" y="856"/>
                  <a:pt x="435" y="845"/>
                  <a:pt x="452" y="833"/>
                </a:cubicBezTo>
                <a:cubicBezTo>
                  <a:pt x="469" y="821"/>
                  <a:pt x="485" y="807"/>
                  <a:pt x="502" y="795"/>
                </a:cubicBezTo>
                <a:cubicBezTo>
                  <a:pt x="506" y="792"/>
                  <a:pt x="511" y="786"/>
                  <a:pt x="502" y="797"/>
                </a:cubicBezTo>
                <a:cubicBezTo>
                  <a:pt x="499" y="800"/>
                  <a:pt x="496" y="803"/>
                  <a:pt x="493" y="806"/>
                </a:cubicBezTo>
                <a:cubicBezTo>
                  <a:pt x="485" y="812"/>
                  <a:pt x="477" y="818"/>
                  <a:pt x="468" y="824"/>
                </a:cubicBezTo>
                <a:cubicBezTo>
                  <a:pt x="451" y="835"/>
                  <a:pt x="434" y="848"/>
                  <a:pt x="416" y="859"/>
                </a:cubicBezTo>
                <a:cubicBezTo>
                  <a:pt x="398" y="871"/>
                  <a:pt x="380" y="883"/>
                  <a:pt x="362" y="896"/>
                </a:cubicBezTo>
                <a:cubicBezTo>
                  <a:pt x="349" y="905"/>
                  <a:pt x="333" y="912"/>
                  <a:pt x="321" y="923"/>
                </a:cubicBezTo>
                <a:cubicBezTo>
                  <a:pt x="320" y="924"/>
                  <a:pt x="320" y="924"/>
                  <a:pt x="320" y="924"/>
                </a:cubicBezTo>
                <a:cubicBezTo>
                  <a:pt x="317" y="922"/>
                  <a:pt x="313" y="921"/>
                  <a:pt x="310" y="919"/>
                </a:cubicBezTo>
                <a:cubicBezTo>
                  <a:pt x="321" y="916"/>
                  <a:pt x="333" y="905"/>
                  <a:pt x="342" y="900"/>
                </a:cubicBezTo>
                <a:close/>
                <a:moveTo>
                  <a:pt x="421" y="867"/>
                </a:moveTo>
                <a:cubicBezTo>
                  <a:pt x="437" y="857"/>
                  <a:pt x="455" y="848"/>
                  <a:pt x="471" y="838"/>
                </a:cubicBezTo>
                <a:cubicBezTo>
                  <a:pt x="456" y="849"/>
                  <a:pt x="440" y="859"/>
                  <a:pt x="425" y="869"/>
                </a:cubicBezTo>
                <a:cubicBezTo>
                  <a:pt x="394" y="888"/>
                  <a:pt x="366" y="910"/>
                  <a:pt x="336" y="930"/>
                </a:cubicBezTo>
                <a:cubicBezTo>
                  <a:pt x="331" y="928"/>
                  <a:pt x="327" y="926"/>
                  <a:pt x="323" y="925"/>
                </a:cubicBezTo>
                <a:cubicBezTo>
                  <a:pt x="355" y="906"/>
                  <a:pt x="388" y="886"/>
                  <a:pt x="421" y="867"/>
                </a:cubicBezTo>
                <a:close/>
                <a:moveTo>
                  <a:pt x="447" y="865"/>
                </a:moveTo>
                <a:cubicBezTo>
                  <a:pt x="460" y="857"/>
                  <a:pt x="474" y="848"/>
                  <a:pt x="487" y="839"/>
                </a:cubicBezTo>
                <a:cubicBezTo>
                  <a:pt x="479" y="845"/>
                  <a:pt x="470" y="851"/>
                  <a:pt x="461" y="857"/>
                </a:cubicBezTo>
                <a:cubicBezTo>
                  <a:pt x="427" y="879"/>
                  <a:pt x="391" y="903"/>
                  <a:pt x="360" y="930"/>
                </a:cubicBezTo>
                <a:cubicBezTo>
                  <a:pt x="359" y="930"/>
                  <a:pt x="358" y="931"/>
                  <a:pt x="358" y="931"/>
                </a:cubicBezTo>
                <a:cubicBezTo>
                  <a:pt x="356" y="932"/>
                  <a:pt x="355" y="934"/>
                  <a:pt x="353" y="935"/>
                </a:cubicBezTo>
                <a:cubicBezTo>
                  <a:pt x="348" y="933"/>
                  <a:pt x="343" y="932"/>
                  <a:pt x="339" y="930"/>
                </a:cubicBezTo>
                <a:cubicBezTo>
                  <a:pt x="375" y="909"/>
                  <a:pt x="411" y="887"/>
                  <a:pt x="447" y="865"/>
                </a:cubicBezTo>
                <a:close/>
                <a:moveTo>
                  <a:pt x="507" y="825"/>
                </a:moveTo>
                <a:cubicBezTo>
                  <a:pt x="507" y="827"/>
                  <a:pt x="507" y="829"/>
                  <a:pt x="507" y="830"/>
                </a:cubicBezTo>
                <a:cubicBezTo>
                  <a:pt x="507" y="832"/>
                  <a:pt x="506" y="833"/>
                  <a:pt x="506" y="834"/>
                </a:cubicBezTo>
                <a:cubicBezTo>
                  <a:pt x="484" y="854"/>
                  <a:pt x="457" y="868"/>
                  <a:pt x="432" y="884"/>
                </a:cubicBezTo>
                <a:cubicBezTo>
                  <a:pt x="415" y="894"/>
                  <a:pt x="398" y="905"/>
                  <a:pt x="381" y="916"/>
                </a:cubicBezTo>
                <a:cubicBezTo>
                  <a:pt x="384" y="914"/>
                  <a:pt x="386" y="912"/>
                  <a:pt x="389" y="910"/>
                </a:cubicBezTo>
                <a:cubicBezTo>
                  <a:pt x="403" y="900"/>
                  <a:pt x="417" y="889"/>
                  <a:pt x="432" y="879"/>
                </a:cubicBezTo>
                <a:cubicBezTo>
                  <a:pt x="457" y="861"/>
                  <a:pt x="485" y="847"/>
                  <a:pt x="507" y="825"/>
                </a:cubicBezTo>
                <a:close/>
                <a:moveTo>
                  <a:pt x="363" y="930"/>
                </a:moveTo>
                <a:cubicBezTo>
                  <a:pt x="365" y="929"/>
                  <a:pt x="367" y="927"/>
                  <a:pt x="368" y="927"/>
                </a:cubicBezTo>
                <a:cubicBezTo>
                  <a:pt x="372" y="924"/>
                  <a:pt x="377" y="921"/>
                  <a:pt x="381" y="918"/>
                </a:cubicBezTo>
                <a:cubicBezTo>
                  <a:pt x="391" y="912"/>
                  <a:pt x="400" y="906"/>
                  <a:pt x="409" y="900"/>
                </a:cubicBezTo>
                <a:cubicBezTo>
                  <a:pt x="429" y="888"/>
                  <a:pt x="449" y="876"/>
                  <a:pt x="468" y="864"/>
                </a:cubicBezTo>
                <a:cubicBezTo>
                  <a:pt x="475" y="860"/>
                  <a:pt x="482" y="855"/>
                  <a:pt x="489" y="851"/>
                </a:cubicBezTo>
                <a:cubicBezTo>
                  <a:pt x="477" y="860"/>
                  <a:pt x="463" y="868"/>
                  <a:pt x="451" y="875"/>
                </a:cubicBezTo>
                <a:cubicBezTo>
                  <a:pt x="435" y="886"/>
                  <a:pt x="419" y="898"/>
                  <a:pt x="404" y="910"/>
                </a:cubicBezTo>
                <a:cubicBezTo>
                  <a:pt x="397" y="915"/>
                  <a:pt x="391" y="920"/>
                  <a:pt x="384" y="926"/>
                </a:cubicBezTo>
                <a:cubicBezTo>
                  <a:pt x="383" y="927"/>
                  <a:pt x="382" y="928"/>
                  <a:pt x="381" y="929"/>
                </a:cubicBezTo>
                <a:cubicBezTo>
                  <a:pt x="379" y="930"/>
                  <a:pt x="378" y="931"/>
                  <a:pt x="377" y="933"/>
                </a:cubicBezTo>
                <a:cubicBezTo>
                  <a:pt x="375" y="935"/>
                  <a:pt x="372" y="936"/>
                  <a:pt x="370" y="938"/>
                </a:cubicBezTo>
                <a:cubicBezTo>
                  <a:pt x="370" y="938"/>
                  <a:pt x="370" y="938"/>
                  <a:pt x="370" y="939"/>
                </a:cubicBezTo>
                <a:cubicBezTo>
                  <a:pt x="365" y="938"/>
                  <a:pt x="360" y="937"/>
                  <a:pt x="356" y="935"/>
                </a:cubicBezTo>
                <a:cubicBezTo>
                  <a:pt x="358" y="934"/>
                  <a:pt x="361" y="932"/>
                  <a:pt x="363" y="930"/>
                </a:cubicBezTo>
                <a:close/>
                <a:moveTo>
                  <a:pt x="506" y="838"/>
                </a:moveTo>
                <a:cubicBezTo>
                  <a:pt x="506" y="842"/>
                  <a:pt x="505" y="846"/>
                  <a:pt x="505" y="850"/>
                </a:cubicBezTo>
                <a:cubicBezTo>
                  <a:pt x="485" y="865"/>
                  <a:pt x="462" y="876"/>
                  <a:pt x="440" y="889"/>
                </a:cubicBezTo>
                <a:cubicBezTo>
                  <a:pt x="424" y="899"/>
                  <a:pt x="409" y="910"/>
                  <a:pt x="394" y="921"/>
                </a:cubicBezTo>
                <a:cubicBezTo>
                  <a:pt x="396" y="919"/>
                  <a:pt x="399" y="917"/>
                  <a:pt x="401" y="915"/>
                </a:cubicBezTo>
                <a:cubicBezTo>
                  <a:pt x="415" y="904"/>
                  <a:pt x="429" y="893"/>
                  <a:pt x="444" y="883"/>
                </a:cubicBezTo>
                <a:cubicBezTo>
                  <a:pt x="464" y="869"/>
                  <a:pt x="489" y="856"/>
                  <a:pt x="506" y="838"/>
                </a:cubicBezTo>
                <a:close/>
                <a:moveTo>
                  <a:pt x="376" y="937"/>
                </a:moveTo>
                <a:cubicBezTo>
                  <a:pt x="376" y="937"/>
                  <a:pt x="376" y="937"/>
                  <a:pt x="376" y="937"/>
                </a:cubicBezTo>
                <a:cubicBezTo>
                  <a:pt x="381" y="933"/>
                  <a:pt x="387" y="928"/>
                  <a:pt x="393" y="924"/>
                </a:cubicBezTo>
                <a:cubicBezTo>
                  <a:pt x="410" y="912"/>
                  <a:pt x="428" y="899"/>
                  <a:pt x="446" y="888"/>
                </a:cubicBezTo>
                <a:cubicBezTo>
                  <a:pt x="461" y="879"/>
                  <a:pt x="476" y="871"/>
                  <a:pt x="491" y="862"/>
                </a:cubicBezTo>
                <a:cubicBezTo>
                  <a:pt x="489" y="863"/>
                  <a:pt x="487" y="865"/>
                  <a:pt x="485" y="866"/>
                </a:cubicBezTo>
                <a:cubicBezTo>
                  <a:pt x="478" y="872"/>
                  <a:pt x="470" y="876"/>
                  <a:pt x="462" y="881"/>
                </a:cubicBezTo>
                <a:cubicBezTo>
                  <a:pt x="445" y="891"/>
                  <a:pt x="429" y="901"/>
                  <a:pt x="414" y="913"/>
                </a:cubicBezTo>
                <a:cubicBezTo>
                  <a:pt x="404" y="922"/>
                  <a:pt x="393" y="931"/>
                  <a:pt x="382" y="940"/>
                </a:cubicBezTo>
                <a:cubicBezTo>
                  <a:pt x="382" y="940"/>
                  <a:pt x="382" y="940"/>
                  <a:pt x="382" y="941"/>
                </a:cubicBezTo>
                <a:cubicBezTo>
                  <a:pt x="379" y="940"/>
                  <a:pt x="375" y="940"/>
                  <a:pt x="372" y="939"/>
                </a:cubicBezTo>
                <a:cubicBezTo>
                  <a:pt x="373" y="938"/>
                  <a:pt x="374" y="937"/>
                  <a:pt x="376" y="937"/>
                </a:cubicBezTo>
                <a:close/>
                <a:moveTo>
                  <a:pt x="388" y="938"/>
                </a:moveTo>
                <a:cubicBezTo>
                  <a:pt x="389" y="939"/>
                  <a:pt x="390" y="938"/>
                  <a:pt x="392" y="936"/>
                </a:cubicBezTo>
                <a:cubicBezTo>
                  <a:pt x="414" y="920"/>
                  <a:pt x="438" y="906"/>
                  <a:pt x="462" y="892"/>
                </a:cubicBezTo>
                <a:cubicBezTo>
                  <a:pt x="458" y="895"/>
                  <a:pt x="454" y="898"/>
                  <a:pt x="450" y="901"/>
                </a:cubicBezTo>
                <a:cubicBezTo>
                  <a:pt x="431" y="914"/>
                  <a:pt x="412" y="926"/>
                  <a:pt x="395" y="943"/>
                </a:cubicBezTo>
                <a:cubicBezTo>
                  <a:pt x="392" y="942"/>
                  <a:pt x="388" y="942"/>
                  <a:pt x="384" y="941"/>
                </a:cubicBezTo>
                <a:cubicBezTo>
                  <a:pt x="386" y="940"/>
                  <a:pt x="387" y="939"/>
                  <a:pt x="388" y="938"/>
                </a:cubicBezTo>
                <a:close/>
                <a:moveTo>
                  <a:pt x="427" y="945"/>
                </a:moveTo>
                <a:cubicBezTo>
                  <a:pt x="423" y="945"/>
                  <a:pt x="418" y="945"/>
                  <a:pt x="414" y="945"/>
                </a:cubicBezTo>
                <a:cubicBezTo>
                  <a:pt x="428" y="935"/>
                  <a:pt x="442" y="926"/>
                  <a:pt x="457" y="917"/>
                </a:cubicBezTo>
                <a:cubicBezTo>
                  <a:pt x="470" y="908"/>
                  <a:pt x="489" y="900"/>
                  <a:pt x="499" y="889"/>
                </a:cubicBezTo>
                <a:cubicBezTo>
                  <a:pt x="478" y="912"/>
                  <a:pt x="450" y="925"/>
                  <a:pt x="427" y="945"/>
                </a:cubicBezTo>
                <a:close/>
                <a:moveTo>
                  <a:pt x="456" y="915"/>
                </a:moveTo>
                <a:cubicBezTo>
                  <a:pt x="448" y="920"/>
                  <a:pt x="440" y="924"/>
                  <a:pt x="433" y="929"/>
                </a:cubicBezTo>
                <a:cubicBezTo>
                  <a:pt x="429" y="931"/>
                  <a:pt x="426" y="933"/>
                  <a:pt x="423" y="936"/>
                </a:cubicBezTo>
                <a:cubicBezTo>
                  <a:pt x="448" y="915"/>
                  <a:pt x="478" y="902"/>
                  <a:pt x="501" y="879"/>
                </a:cubicBezTo>
                <a:cubicBezTo>
                  <a:pt x="501" y="878"/>
                  <a:pt x="501" y="878"/>
                  <a:pt x="501" y="878"/>
                </a:cubicBezTo>
                <a:cubicBezTo>
                  <a:pt x="501" y="881"/>
                  <a:pt x="501" y="884"/>
                  <a:pt x="500" y="887"/>
                </a:cubicBezTo>
                <a:cubicBezTo>
                  <a:pt x="486" y="896"/>
                  <a:pt x="471" y="906"/>
                  <a:pt x="456" y="915"/>
                </a:cubicBezTo>
                <a:close/>
                <a:moveTo>
                  <a:pt x="410" y="944"/>
                </a:moveTo>
                <a:cubicBezTo>
                  <a:pt x="406" y="944"/>
                  <a:pt x="403" y="944"/>
                  <a:pt x="399" y="943"/>
                </a:cubicBezTo>
                <a:cubicBezTo>
                  <a:pt x="413" y="935"/>
                  <a:pt x="425" y="924"/>
                  <a:pt x="439" y="916"/>
                </a:cubicBezTo>
                <a:cubicBezTo>
                  <a:pt x="456" y="905"/>
                  <a:pt x="474" y="894"/>
                  <a:pt x="492" y="884"/>
                </a:cubicBezTo>
                <a:cubicBezTo>
                  <a:pt x="494" y="883"/>
                  <a:pt x="495" y="882"/>
                  <a:pt x="495" y="881"/>
                </a:cubicBezTo>
                <a:cubicBezTo>
                  <a:pt x="495" y="882"/>
                  <a:pt x="494" y="882"/>
                  <a:pt x="493" y="883"/>
                </a:cubicBezTo>
                <a:cubicBezTo>
                  <a:pt x="488" y="888"/>
                  <a:pt x="483" y="891"/>
                  <a:pt x="478" y="895"/>
                </a:cubicBezTo>
                <a:cubicBezTo>
                  <a:pt x="470" y="900"/>
                  <a:pt x="462" y="905"/>
                  <a:pt x="454" y="911"/>
                </a:cubicBezTo>
                <a:cubicBezTo>
                  <a:pt x="439" y="921"/>
                  <a:pt x="423" y="931"/>
                  <a:pt x="410" y="944"/>
                </a:cubicBezTo>
                <a:close/>
                <a:moveTo>
                  <a:pt x="500" y="877"/>
                </a:moveTo>
                <a:cubicBezTo>
                  <a:pt x="480" y="887"/>
                  <a:pt x="461" y="900"/>
                  <a:pt x="442" y="911"/>
                </a:cubicBezTo>
                <a:cubicBezTo>
                  <a:pt x="434" y="916"/>
                  <a:pt x="425" y="922"/>
                  <a:pt x="417" y="928"/>
                </a:cubicBezTo>
                <a:cubicBezTo>
                  <a:pt x="414" y="930"/>
                  <a:pt x="410" y="933"/>
                  <a:pt x="407" y="936"/>
                </a:cubicBezTo>
                <a:cubicBezTo>
                  <a:pt x="404" y="938"/>
                  <a:pt x="395" y="946"/>
                  <a:pt x="404" y="937"/>
                </a:cubicBezTo>
                <a:cubicBezTo>
                  <a:pt x="423" y="920"/>
                  <a:pt x="444" y="907"/>
                  <a:pt x="465" y="893"/>
                </a:cubicBezTo>
                <a:cubicBezTo>
                  <a:pt x="477" y="884"/>
                  <a:pt x="493" y="878"/>
                  <a:pt x="503" y="867"/>
                </a:cubicBezTo>
                <a:cubicBezTo>
                  <a:pt x="502" y="871"/>
                  <a:pt x="502" y="874"/>
                  <a:pt x="501" y="878"/>
                </a:cubicBezTo>
                <a:cubicBezTo>
                  <a:pt x="501" y="877"/>
                  <a:pt x="501" y="876"/>
                  <a:pt x="500" y="877"/>
                </a:cubicBezTo>
                <a:close/>
                <a:moveTo>
                  <a:pt x="547" y="476"/>
                </a:moveTo>
                <a:cubicBezTo>
                  <a:pt x="547" y="474"/>
                  <a:pt x="547" y="471"/>
                  <a:pt x="548" y="469"/>
                </a:cubicBezTo>
                <a:cubicBezTo>
                  <a:pt x="551" y="469"/>
                  <a:pt x="554" y="468"/>
                  <a:pt x="558" y="468"/>
                </a:cubicBezTo>
                <a:cubicBezTo>
                  <a:pt x="558" y="470"/>
                  <a:pt x="557" y="472"/>
                  <a:pt x="557" y="475"/>
                </a:cubicBezTo>
                <a:cubicBezTo>
                  <a:pt x="554" y="475"/>
                  <a:pt x="550" y="476"/>
                  <a:pt x="547" y="476"/>
                </a:cubicBezTo>
                <a:close/>
                <a:moveTo>
                  <a:pt x="566" y="474"/>
                </a:moveTo>
                <a:cubicBezTo>
                  <a:pt x="566" y="472"/>
                  <a:pt x="567" y="469"/>
                  <a:pt x="567" y="467"/>
                </a:cubicBezTo>
                <a:cubicBezTo>
                  <a:pt x="568" y="467"/>
                  <a:pt x="569" y="467"/>
                  <a:pt x="570" y="467"/>
                </a:cubicBezTo>
                <a:cubicBezTo>
                  <a:pt x="571" y="469"/>
                  <a:pt x="571" y="471"/>
                  <a:pt x="571" y="474"/>
                </a:cubicBezTo>
                <a:cubicBezTo>
                  <a:pt x="569" y="474"/>
                  <a:pt x="568" y="474"/>
                  <a:pt x="566" y="474"/>
                </a:cubicBezTo>
                <a:close/>
                <a:moveTo>
                  <a:pt x="579" y="467"/>
                </a:moveTo>
                <a:cubicBezTo>
                  <a:pt x="582" y="467"/>
                  <a:pt x="584" y="467"/>
                  <a:pt x="587" y="467"/>
                </a:cubicBezTo>
                <a:cubicBezTo>
                  <a:pt x="587" y="469"/>
                  <a:pt x="587" y="471"/>
                  <a:pt x="587" y="473"/>
                </a:cubicBezTo>
                <a:cubicBezTo>
                  <a:pt x="585" y="473"/>
                  <a:pt x="582" y="473"/>
                  <a:pt x="579" y="473"/>
                </a:cubicBezTo>
                <a:cubicBezTo>
                  <a:pt x="579" y="471"/>
                  <a:pt x="579" y="469"/>
                  <a:pt x="579" y="467"/>
                </a:cubicBezTo>
                <a:close/>
                <a:moveTo>
                  <a:pt x="596" y="473"/>
                </a:moveTo>
                <a:cubicBezTo>
                  <a:pt x="596" y="471"/>
                  <a:pt x="596" y="469"/>
                  <a:pt x="596" y="467"/>
                </a:cubicBezTo>
                <a:cubicBezTo>
                  <a:pt x="599" y="467"/>
                  <a:pt x="602" y="467"/>
                  <a:pt x="605" y="467"/>
                </a:cubicBezTo>
                <a:cubicBezTo>
                  <a:pt x="605" y="469"/>
                  <a:pt x="605" y="471"/>
                  <a:pt x="605" y="473"/>
                </a:cubicBezTo>
                <a:cubicBezTo>
                  <a:pt x="604" y="473"/>
                  <a:pt x="603" y="472"/>
                  <a:pt x="602" y="472"/>
                </a:cubicBezTo>
                <a:cubicBezTo>
                  <a:pt x="600" y="472"/>
                  <a:pt x="598" y="473"/>
                  <a:pt x="596" y="473"/>
                </a:cubicBezTo>
                <a:close/>
                <a:moveTo>
                  <a:pt x="611" y="603"/>
                </a:moveTo>
                <a:cubicBezTo>
                  <a:pt x="623" y="597"/>
                  <a:pt x="635" y="589"/>
                  <a:pt x="648" y="584"/>
                </a:cubicBezTo>
                <a:cubicBezTo>
                  <a:pt x="663" y="577"/>
                  <a:pt x="679" y="570"/>
                  <a:pt x="694" y="563"/>
                </a:cubicBezTo>
                <a:cubicBezTo>
                  <a:pt x="709" y="556"/>
                  <a:pt x="723" y="549"/>
                  <a:pt x="738" y="542"/>
                </a:cubicBezTo>
                <a:cubicBezTo>
                  <a:pt x="744" y="539"/>
                  <a:pt x="751" y="536"/>
                  <a:pt x="757" y="532"/>
                </a:cubicBezTo>
                <a:cubicBezTo>
                  <a:pt x="761" y="530"/>
                  <a:pt x="781" y="517"/>
                  <a:pt x="765" y="529"/>
                </a:cubicBezTo>
                <a:cubicBezTo>
                  <a:pt x="741" y="546"/>
                  <a:pt x="712" y="557"/>
                  <a:pt x="686" y="570"/>
                </a:cubicBezTo>
                <a:cubicBezTo>
                  <a:pt x="660" y="582"/>
                  <a:pt x="634" y="595"/>
                  <a:pt x="610" y="612"/>
                </a:cubicBezTo>
                <a:cubicBezTo>
                  <a:pt x="610" y="609"/>
                  <a:pt x="610" y="606"/>
                  <a:pt x="611" y="603"/>
                </a:cubicBezTo>
                <a:close/>
                <a:moveTo>
                  <a:pt x="692" y="577"/>
                </a:moveTo>
                <a:cubicBezTo>
                  <a:pt x="706" y="570"/>
                  <a:pt x="721" y="563"/>
                  <a:pt x="736" y="556"/>
                </a:cubicBezTo>
                <a:cubicBezTo>
                  <a:pt x="743" y="552"/>
                  <a:pt x="751" y="549"/>
                  <a:pt x="759" y="545"/>
                </a:cubicBezTo>
                <a:cubicBezTo>
                  <a:pt x="760" y="545"/>
                  <a:pt x="760" y="545"/>
                  <a:pt x="761" y="544"/>
                </a:cubicBezTo>
                <a:cubicBezTo>
                  <a:pt x="739" y="559"/>
                  <a:pt x="714" y="568"/>
                  <a:pt x="690" y="579"/>
                </a:cubicBezTo>
                <a:cubicBezTo>
                  <a:pt x="661" y="591"/>
                  <a:pt x="635" y="610"/>
                  <a:pt x="609" y="626"/>
                </a:cubicBezTo>
                <a:cubicBezTo>
                  <a:pt x="609" y="623"/>
                  <a:pt x="609" y="620"/>
                  <a:pt x="610" y="616"/>
                </a:cubicBezTo>
                <a:cubicBezTo>
                  <a:pt x="638" y="605"/>
                  <a:pt x="665" y="591"/>
                  <a:pt x="692" y="577"/>
                </a:cubicBezTo>
                <a:close/>
                <a:moveTo>
                  <a:pt x="694" y="587"/>
                </a:moveTo>
                <a:cubicBezTo>
                  <a:pt x="698" y="585"/>
                  <a:pt x="702" y="583"/>
                  <a:pt x="707" y="581"/>
                </a:cubicBezTo>
                <a:cubicBezTo>
                  <a:pt x="673" y="598"/>
                  <a:pt x="640" y="614"/>
                  <a:pt x="608" y="635"/>
                </a:cubicBezTo>
                <a:cubicBezTo>
                  <a:pt x="608" y="633"/>
                  <a:pt x="609" y="631"/>
                  <a:pt x="609" y="629"/>
                </a:cubicBezTo>
                <a:cubicBezTo>
                  <a:pt x="638" y="617"/>
                  <a:pt x="665" y="600"/>
                  <a:pt x="694" y="587"/>
                </a:cubicBezTo>
                <a:close/>
                <a:moveTo>
                  <a:pt x="633" y="628"/>
                </a:moveTo>
                <a:cubicBezTo>
                  <a:pt x="647" y="620"/>
                  <a:pt x="661" y="612"/>
                  <a:pt x="676" y="605"/>
                </a:cubicBezTo>
                <a:cubicBezTo>
                  <a:pt x="708" y="590"/>
                  <a:pt x="741" y="578"/>
                  <a:pt x="773" y="563"/>
                </a:cubicBezTo>
                <a:cubicBezTo>
                  <a:pt x="716" y="590"/>
                  <a:pt x="658" y="615"/>
                  <a:pt x="607" y="653"/>
                </a:cubicBezTo>
                <a:cubicBezTo>
                  <a:pt x="607" y="649"/>
                  <a:pt x="608" y="644"/>
                  <a:pt x="608" y="639"/>
                </a:cubicBezTo>
                <a:cubicBezTo>
                  <a:pt x="617" y="638"/>
                  <a:pt x="625" y="633"/>
                  <a:pt x="633" y="628"/>
                </a:cubicBezTo>
                <a:close/>
                <a:moveTo>
                  <a:pt x="685" y="616"/>
                </a:moveTo>
                <a:cubicBezTo>
                  <a:pt x="699" y="609"/>
                  <a:pt x="713" y="603"/>
                  <a:pt x="727" y="596"/>
                </a:cubicBezTo>
                <a:cubicBezTo>
                  <a:pt x="743" y="589"/>
                  <a:pt x="762" y="582"/>
                  <a:pt x="775" y="574"/>
                </a:cubicBezTo>
                <a:cubicBezTo>
                  <a:pt x="747" y="592"/>
                  <a:pt x="716" y="604"/>
                  <a:pt x="687" y="618"/>
                </a:cubicBezTo>
                <a:cubicBezTo>
                  <a:pt x="658" y="632"/>
                  <a:pt x="633" y="649"/>
                  <a:pt x="606" y="665"/>
                </a:cubicBezTo>
                <a:cubicBezTo>
                  <a:pt x="607" y="662"/>
                  <a:pt x="607" y="660"/>
                  <a:pt x="607" y="657"/>
                </a:cubicBezTo>
                <a:cubicBezTo>
                  <a:pt x="634" y="645"/>
                  <a:pt x="658" y="628"/>
                  <a:pt x="685" y="616"/>
                </a:cubicBezTo>
                <a:close/>
                <a:moveTo>
                  <a:pt x="640" y="651"/>
                </a:moveTo>
                <a:cubicBezTo>
                  <a:pt x="655" y="643"/>
                  <a:pt x="671" y="635"/>
                  <a:pt x="686" y="627"/>
                </a:cubicBezTo>
                <a:cubicBezTo>
                  <a:pt x="696" y="623"/>
                  <a:pt x="706" y="618"/>
                  <a:pt x="715" y="614"/>
                </a:cubicBezTo>
                <a:cubicBezTo>
                  <a:pt x="701" y="621"/>
                  <a:pt x="687" y="627"/>
                  <a:pt x="673" y="634"/>
                </a:cubicBezTo>
                <a:cubicBezTo>
                  <a:pt x="658" y="642"/>
                  <a:pt x="644" y="651"/>
                  <a:pt x="631" y="661"/>
                </a:cubicBezTo>
                <a:cubicBezTo>
                  <a:pt x="623" y="667"/>
                  <a:pt x="613" y="671"/>
                  <a:pt x="606" y="676"/>
                </a:cubicBezTo>
                <a:cubicBezTo>
                  <a:pt x="606" y="674"/>
                  <a:pt x="606" y="671"/>
                  <a:pt x="606" y="668"/>
                </a:cubicBezTo>
                <a:cubicBezTo>
                  <a:pt x="619" y="666"/>
                  <a:pt x="629" y="657"/>
                  <a:pt x="640" y="651"/>
                </a:cubicBezTo>
                <a:close/>
                <a:moveTo>
                  <a:pt x="637" y="701"/>
                </a:moveTo>
                <a:cubicBezTo>
                  <a:pt x="652" y="694"/>
                  <a:pt x="668" y="688"/>
                  <a:pt x="684" y="681"/>
                </a:cubicBezTo>
                <a:cubicBezTo>
                  <a:pt x="700" y="673"/>
                  <a:pt x="716" y="667"/>
                  <a:pt x="731" y="659"/>
                </a:cubicBezTo>
                <a:cubicBezTo>
                  <a:pt x="739" y="656"/>
                  <a:pt x="746" y="652"/>
                  <a:pt x="754" y="647"/>
                </a:cubicBezTo>
                <a:cubicBezTo>
                  <a:pt x="758" y="645"/>
                  <a:pt x="763" y="643"/>
                  <a:pt x="767" y="641"/>
                </a:cubicBezTo>
                <a:cubicBezTo>
                  <a:pt x="770" y="639"/>
                  <a:pt x="787" y="630"/>
                  <a:pt x="777" y="637"/>
                </a:cubicBezTo>
                <a:cubicBezTo>
                  <a:pt x="749" y="657"/>
                  <a:pt x="713" y="670"/>
                  <a:pt x="682" y="685"/>
                </a:cubicBezTo>
                <a:cubicBezTo>
                  <a:pt x="655" y="698"/>
                  <a:pt x="627" y="708"/>
                  <a:pt x="603" y="726"/>
                </a:cubicBezTo>
                <a:cubicBezTo>
                  <a:pt x="603" y="724"/>
                  <a:pt x="603" y="722"/>
                  <a:pt x="603" y="720"/>
                </a:cubicBezTo>
                <a:cubicBezTo>
                  <a:pt x="615" y="714"/>
                  <a:pt x="625" y="707"/>
                  <a:pt x="637" y="701"/>
                </a:cubicBezTo>
                <a:close/>
                <a:moveTo>
                  <a:pt x="611" y="713"/>
                </a:moveTo>
                <a:cubicBezTo>
                  <a:pt x="614" y="711"/>
                  <a:pt x="618" y="708"/>
                  <a:pt x="623" y="706"/>
                </a:cubicBezTo>
                <a:cubicBezTo>
                  <a:pt x="619" y="708"/>
                  <a:pt x="600" y="720"/>
                  <a:pt x="611" y="713"/>
                </a:cubicBezTo>
                <a:close/>
                <a:moveTo>
                  <a:pt x="603" y="715"/>
                </a:moveTo>
                <a:cubicBezTo>
                  <a:pt x="603" y="714"/>
                  <a:pt x="604" y="712"/>
                  <a:pt x="604" y="711"/>
                </a:cubicBezTo>
                <a:cubicBezTo>
                  <a:pt x="604" y="709"/>
                  <a:pt x="604" y="707"/>
                  <a:pt x="604" y="705"/>
                </a:cubicBezTo>
                <a:cubicBezTo>
                  <a:pt x="632" y="693"/>
                  <a:pt x="659" y="676"/>
                  <a:pt x="687" y="663"/>
                </a:cubicBezTo>
                <a:cubicBezTo>
                  <a:pt x="705" y="654"/>
                  <a:pt x="722" y="647"/>
                  <a:pt x="740" y="639"/>
                </a:cubicBezTo>
                <a:cubicBezTo>
                  <a:pt x="748" y="636"/>
                  <a:pt x="755" y="632"/>
                  <a:pt x="762" y="627"/>
                </a:cubicBezTo>
                <a:cubicBezTo>
                  <a:pt x="767" y="625"/>
                  <a:pt x="770" y="622"/>
                  <a:pt x="774" y="620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75" y="619"/>
                  <a:pt x="775" y="619"/>
                  <a:pt x="775" y="619"/>
                </a:cubicBezTo>
                <a:cubicBezTo>
                  <a:pt x="764" y="630"/>
                  <a:pt x="749" y="636"/>
                  <a:pt x="736" y="644"/>
                </a:cubicBezTo>
                <a:cubicBezTo>
                  <a:pt x="720" y="653"/>
                  <a:pt x="702" y="662"/>
                  <a:pt x="686" y="670"/>
                </a:cubicBezTo>
                <a:cubicBezTo>
                  <a:pt x="670" y="679"/>
                  <a:pt x="655" y="688"/>
                  <a:pt x="639" y="696"/>
                </a:cubicBezTo>
                <a:cubicBezTo>
                  <a:pt x="626" y="702"/>
                  <a:pt x="614" y="708"/>
                  <a:pt x="603" y="715"/>
                </a:cubicBezTo>
                <a:close/>
                <a:moveTo>
                  <a:pt x="605" y="682"/>
                </a:moveTo>
                <a:cubicBezTo>
                  <a:pt x="633" y="671"/>
                  <a:pt x="659" y="654"/>
                  <a:pt x="686" y="642"/>
                </a:cubicBezTo>
                <a:cubicBezTo>
                  <a:pt x="703" y="634"/>
                  <a:pt x="719" y="628"/>
                  <a:pt x="735" y="620"/>
                </a:cubicBezTo>
                <a:cubicBezTo>
                  <a:pt x="742" y="616"/>
                  <a:pt x="749" y="613"/>
                  <a:pt x="756" y="610"/>
                </a:cubicBezTo>
                <a:cubicBezTo>
                  <a:pt x="731" y="623"/>
                  <a:pt x="705" y="636"/>
                  <a:pt x="679" y="648"/>
                </a:cubicBezTo>
                <a:cubicBezTo>
                  <a:pt x="663" y="655"/>
                  <a:pt x="648" y="665"/>
                  <a:pt x="632" y="674"/>
                </a:cubicBezTo>
                <a:cubicBezTo>
                  <a:pt x="623" y="679"/>
                  <a:pt x="613" y="684"/>
                  <a:pt x="605" y="691"/>
                </a:cubicBezTo>
                <a:cubicBezTo>
                  <a:pt x="605" y="688"/>
                  <a:pt x="605" y="685"/>
                  <a:pt x="605" y="682"/>
                </a:cubicBezTo>
                <a:close/>
                <a:moveTo>
                  <a:pt x="634" y="681"/>
                </a:moveTo>
                <a:cubicBezTo>
                  <a:pt x="649" y="672"/>
                  <a:pt x="664" y="665"/>
                  <a:pt x="678" y="657"/>
                </a:cubicBezTo>
                <a:cubicBezTo>
                  <a:pt x="701" y="645"/>
                  <a:pt x="724" y="635"/>
                  <a:pt x="747" y="624"/>
                </a:cubicBezTo>
                <a:cubicBezTo>
                  <a:pt x="743" y="626"/>
                  <a:pt x="738" y="629"/>
                  <a:pt x="734" y="631"/>
                </a:cubicBezTo>
                <a:cubicBezTo>
                  <a:pt x="718" y="640"/>
                  <a:pt x="701" y="648"/>
                  <a:pt x="685" y="656"/>
                </a:cubicBezTo>
                <a:cubicBezTo>
                  <a:pt x="669" y="664"/>
                  <a:pt x="654" y="672"/>
                  <a:pt x="639" y="682"/>
                </a:cubicBezTo>
                <a:cubicBezTo>
                  <a:pt x="628" y="689"/>
                  <a:pt x="615" y="694"/>
                  <a:pt x="604" y="701"/>
                </a:cubicBezTo>
                <a:cubicBezTo>
                  <a:pt x="604" y="699"/>
                  <a:pt x="604" y="697"/>
                  <a:pt x="605" y="695"/>
                </a:cubicBezTo>
                <a:cubicBezTo>
                  <a:pt x="615" y="692"/>
                  <a:pt x="625" y="687"/>
                  <a:pt x="634" y="681"/>
                </a:cubicBezTo>
                <a:close/>
                <a:moveTo>
                  <a:pt x="605" y="760"/>
                </a:moveTo>
                <a:cubicBezTo>
                  <a:pt x="608" y="758"/>
                  <a:pt x="612" y="757"/>
                  <a:pt x="615" y="755"/>
                </a:cubicBezTo>
                <a:cubicBezTo>
                  <a:pt x="611" y="757"/>
                  <a:pt x="595" y="765"/>
                  <a:pt x="605" y="760"/>
                </a:cubicBezTo>
                <a:close/>
                <a:moveTo>
                  <a:pt x="693" y="728"/>
                </a:moveTo>
                <a:cubicBezTo>
                  <a:pt x="710" y="723"/>
                  <a:pt x="727" y="717"/>
                  <a:pt x="743" y="711"/>
                </a:cubicBezTo>
                <a:cubicBezTo>
                  <a:pt x="752" y="708"/>
                  <a:pt x="761" y="704"/>
                  <a:pt x="770" y="701"/>
                </a:cubicBezTo>
                <a:cubicBezTo>
                  <a:pt x="770" y="700"/>
                  <a:pt x="771" y="700"/>
                  <a:pt x="772" y="700"/>
                </a:cubicBezTo>
                <a:cubicBezTo>
                  <a:pt x="742" y="713"/>
                  <a:pt x="712" y="727"/>
                  <a:pt x="682" y="738"/>
                </a:cubicBezTo>
                <a:cubicBezTo>
                  <a:pt x="655" y="748"/>
                  <a:pt x="624" y="757"/>
                  <a:pt x="599" y="773"/>
                </a:cubicBezTo>
                <a:cubicBezTo>
                  <a:pt x="600" y="770"/>
                  <a:pt x="600" y="767"/>
                  <a:pt x="600" y="764"/>
                </a:cubicBezTo>
                <a:cubicBezTo>
                  <a:pt x="631" y="752"/>
                  <a:pt x="661" y="738"/>
                  <a:pt x="693" y="728"/>
                </a:cubicBezTo>
                <a:close/>
                <a:moveTo>
                  <a:pt x="600" y="760"/>
                </a:moveTo>
                <a:cubicBezTo>
                  <a:pt x="601" y="757"/>
                  <a:pt x="601" y="753"/>
                  <a:pt x="601" y="750"/>
                </a:cubicBezTo>
                <a:cubicBezTo>
                  <a:pt x="634" y="735"/>
                  <a:pt x="666" y="720"/>
                  <a:pt x="700" y="708"/>
                </a:cubicBezTo>
                <a:cubicBezTo>
                  <a:pt x="716" y="702"/>
                  <a:pt x="733" y="698"/>
                  <a:pt x="749" y="692"/>
                </a:cubicBezTo>
                <a:cubicBezTo>
                  <a:pt x="728" y="701"/>
                  <a:pt x="707" y="709"/>
                  <a:pt x="686" y="718"/>
                </a:cubicBezTo>
                <a:cubicBezTo>
                  <a:pt x="670" y="726"/>
                  <a:pt x="654" y="733"/>
                  <a:pt x="638" y="741"/>
                </a:cubicBezTo>
                <a:cubicBezTo>
                  <a:pt x="626" y="748"/>
                  <a:pt x="612" y="753"/>
                  <a:pt x="600" y="760"/>
                </a:cubicBezTo>
                <a:close/>
                <a:moveTo>
                  <a:pt x="602" y="737"/>
                </a:moveTo>
                <a:cubicBezTo>
                  <a:pt x="635" y="722"/>
                  <a:pt x="668" y="707"/>
                  <a:pt x="702" y="694"/>
                </a:cubicBezTo>
                <a:cubicBezTo>
                  <a:pt x="719" y="688"/>
                  <a:pt x="736" y="682"/>
                  <a:pt x="753" y="676"/>
                </a:cubicBezTo>
                <a:cubicBezTo>
                  <a:pt x="759" y="673"/>
                  <a:pt x="765" y="671"/>
                  <a:pt x="771" y="669"/>
                </a:cubicBezTo>
                <a:cubicBezTo>
                  <a:pt x="770" y="670"/>
                  <a:pt x="769" y="670"/>
                  <a:pt x="768" y="670"/>
                </a:cubicBezTo>
                <a:cubicBezTo>
                  <a:pt x="736" y="685"/>
                  <a:pt x="703" y="696"/>
                  <a:pt x="671" y="712"/>
                </a:cubicBezTo>
                <a:cubicBezTo>
                  <a:pt x="656" y="719"/>
                  <a:pt x="641" y="726"/>
                  <a:pt x="626" y="732"/>
                </a:cubicBezTo>
                <a:cubicBezTo>
                  <a:pt x="617" y="736"/>
                  <a:pt x="609" y="740"/>
                  <a:pt x="601" y="746"/>
                </a:cubicBezTo>
                <a:cubicBezTo>
                  <a:pt x="602" y="743"/>
                  <a:pt x="602" y="740"/>
                  <a:pt x="602" y="737"/>
                </a:cubicBezTo>
                <a:close/>
                <a:moveTo>
                  <a:pt x="643" y="759"/>
                </a:moveTo>
                <a:cubicBezTo>
                  <a:pt x="660" y="751"/>
                  <a:pt x="679" y="746"/>
                  <a:pt x="696" y="740"/>
                </a:cubicBezTo>
                <a:cubicBezTo>
                  <a:pt x="713" y="734"/>
                  <a:pt x="730" y="729"/>
                  <a:pt x="747" y="722"/>
                </a:cubicBezTo>
                <a:cubicBezTo>
                  <a:pt x="730" y="730"/>
                  <a:pt x="712" y="736"/>
                  <a:pt x="695" y="742"/>
                </a:cubicBezTo>
                <a:cubicBezTo>
                  <a:pt x="662" y="754"/>
                  <a:pt x="631" y="771"/>
                  <a:pt x="598" y="786"/>
                </a:cubicBezTo>
                <a:cubicBezTo>
                  <a:pt x="599" y="783"/>
                  <a:pt x="599" y="780"/>
                  <a:pt x="599" y="776"/>
                </a:cubicBezTo>
                <a:cubicBezTo>
                  <a:pt x="614" y="772"/>
                  <a:pt x="628" y="765"/>
                  <a:pt x="643" y="759"/>
                </a:cubicBezTo>
                <a:close/>
                <a:moveTo>
                  <a:pt x="591" y="847"/>
                </a:moveTo>
                <a:cubicBezTo>
                  <a:pt x="595" y="845"/>
                  <a:pt x="599" y="844"/>
                  <a:pt x="603" y="842"/>
                </a:cubicBezTo>
                <a:cubicBezTo>
                  <a:pt x="599" y="845"/>
                  <a:pt x="595" y="847"/>
                  <a:pt x="591" y="850"/>
                </a:cubicBezTo>
                <a:cubicBezTo>
                  <a:pt x="591" y="849"/>
                  <a:pt x="591" y="848"/>
                  <a:pt x="591" y="847"/>
                </a:cubicBezTo>
                <a:close/>
                <a:moveTo>
                  <a:pt x="593" y="834"/>
                </a:moveTo>
                <a:cubicBezTo>
                  <a:pt x="609" y="831"/>
                  <a:pt x="625" y="824"/>
                  <a:pt x="642" y="819"/>
                </a:cubicBezTo>
                <a:cubicBezTo>
                  <a:pt x="661" y="813"/>
                  <a:pt x="681" y="806"/>
                  <a:pt x="700" y="800"/>
                </a:cubicBezTo>
                <a:cubicBezTo>
                  <a:pt x="710" y="797"/>
                  <a:pt x="720" y="793"/>
                  <a:pt x="729" y="790"/>
                </a:cubicBezTo>
                <a:cubicBezTo>
                  <a:pt x="683" y="808"/>
                  <a:pt x="634" y="819"/>
                  <a:pt x="591" y="844"/>
                </a:cubicBezTo>
                <a:cubicBezTo>
                  <a:pt x="592" y="841"/>
                  <a:pt x="592" y="837"/>
                  <a:pt x="593" y="834"/>
                </a:cubicBezTo>
                <a:close/>
                <a:moveTo>
                  <a:pt x="594" y="826"/>
                </a:moveTo>
                <a:cubicBezTo>
                  <a:pt x="611" y="822"/>
                  <a:pt x="627" y="815"/>
                  <a:pt x="643" y="808"/>
                </a:cubicBezTo>
                <a:cubicBezTo>
                  <a:pt x="650" y="805"/>
                  <a:pt x="658" y="803"/>
                  <a:pt x="665" y="800"/>
                </a:cubicBezTo>
                <a:cubicBezTo>
                  <a:pt x="652" y="806"/>
                  <a:pt x="638" y="812"/>
                  <a:pt x="624" y="817"/>
                </a:cubicBezTo>
                <a:cubicBezTo>
                  <a:pt x="613" y="821"/>
                  <a:pt x="602" y="824"/>
                  <a:pt x="593" y="831"/>
                </a:cubicBezTo>
                <a:cubicBezTo>
                  <a:pt x="593" y="829"/>
                  <a:pt x="593" y="827"/>
                  <a:pt x="594" y="826"/>
                </a:cubicBezTo>
                <a:close/>
                <a:moveTo>
                  <a:pt x="595" y="817"/>
                </a:moveTo>
                <a:cubicBezTo>
                  <a:pt x="613" y="809"/>
                  <a:pt x="631" y="802"/>
                  <a:pt x="649" y="795"/>
                </a:cubicBezTo>
                <a:cubicBezTo>
                  <a:pt x="645" y="797"/>
                  <a:pt x="641" y="799"/>
                  <a:pt x="636" y="802"/>
                </a:cubicBezTo>
                <a:cubicBezTo>
                  <a:pt x="623" y="809"/>
                  <a:pt x="607" y="815"/>
                  <a:pt x="594" y="823"/>
                </a:cubicBezTo>
                <a:cubicBezTo>
                  <a:pt x="594" y="821"/>
                  <a:pt x="595" y="819"/>
                  <a:pt x="595" y="817"/>
                </a:cubicBezTo>
                <a:close/>
                <a:moveTo>
                  <a:pt x="596" y="803"/>
                </a:moveTo>
                <a:cubicBezTo>
                  <a:pt x="610" y="800"/>
                  <a:pt x="623" y="793"/>
                  <a:pt x="636" y="787"/>
                </a:cubicBezTo>
                <a:cubicBezTo>
                  <a:pt x="654" y="778"/>
                  <a:pt x="673" y="771"/>
                  <a:pt x="691" y="765"/>
                </a:cubicBezTo>
                <a:cubicBezTo>
                  <a:pt x="723" y="753"/>
                  <a:pt x="759" y="739"/>
                  <a:pt x="788" y="729"/>
                </a:cubicBezTo>
                <a:cubicBezTo>
                  <a:pt x="774" y="734"/>
                  <a:pt x="760" y="741"/>
                  <a:pt x="745" y="748"/>
                </a:cubicBezTo>
                <a:cubicBezTo>
                  <a:pt x="726" y="757"/>
                  <a:pt x="707" y="764"/>
                  <a:pt x="687" y="771"/>
                </a:cubicBezTo>
                <a:cubicBezTo>
                  <a:pt x="655" y="783"/>
                  <a:pt x="625" y="798"/>
                  <a:pt x="595" y="814"/>
                </a:cubicBezTo>
                <a:cubicBezTo>
                  <a:pt x="596" y="811"/>
                  <a:pt x="596" y="807"/>
                  <a:pt x="596" y="803"/>
                </a:cubicBezTo>
                <a:close/>
                <a:moveTo>
                  <a:pt x="597" y="801"/>
                </a:moveTo>
                <a:cubicBezTo>
                  <a:pt x="600" y="800"/>
                  <a:pt x="607" y="796"/>
                  <a:pt x="610" y="794"/>
                </a:cubicBezTo>
                <a:cubicBezTo>
                  <a:pt x="618" y="791"/>
                  <a:pt x="627" y="788"/>
                  <a:pt x="635" y="785"/>
                </a:cubicBezTo>
                <a:cubicBezTo>
                  <a:pt x="637" y="784"/>
                  <a:pt x="640" y="783"/>
                  <a:pt x="642" y="782"/>
                </a:cubicBezTo>
                <a:cubicBezTo>
                  <a:pt x="633" y="786"/>
                  <a:pt x="624" y="790"/>
                  <a:pt x="616" y="794"/>
                </a:cubicBezTo>
                <a:cubicBezTo>
                  <a:pt x="610" y="797"/>
                  <a:pt x="603" y="799"/>
                  <a:pt x="597" y="801"/>
                </a:cubicBezTo>
                <a:close/>
                <a:moveTo>
                  <a:pt x="688" y="761"/>
                </a:moveTo>
                <a:cubicBezTo>
                  <a:pt x="668" y="768"/>
                  <a:pt x="649" y="777"/>
                  <a:pt x="630" y="785"/>
                </a:cubicBezTo>
                <a:cubicBezTo>
                  <a:pt x="619" y="789"/>
                  <a:pt x="607" y="792"/>
                  <a:pt x="597" y="798"/>
                </a:cubicBezTo>
                <a:cubicBezTo>
                  <a:pt x="597" y="795"/>
                  <a:pt x="598" y="792"/>
                  <a:pt x="598" y="789"/>
                </a:cubicBezTo>
                <a:cubicBezTo>
                  <a:pt x="615" y="785"/>
                  <a:pt x="630" y="775"/>
                  <a:pt x="646" y="768"/>
                </a:cubicBezTo>
                <a:cubicBezTo>
                  <a:pt x="663" y="761"/>
                  <a:pt x="681" y="756"/>
                  <a:pt x="699" y="750"/>
                </a:cubicBezTo>
                <a:cubicBezTo>
                  <a:pt x="717" y="743"/>
                  <a:pt x="736" y="738"/>
                  <a:pt x="755" y="733"/>
                </a:cubicBezTo>
                <a:cubicBezTo>
                  <a:pt x="757" y="732"/>
                  <a:pt x="758" y="732"/>
                  <a:pt x="760" y="731"/>
                </a:cubicBezTo>
                <a:cubicBezTo>
                  <a:pt x="757" y="733"/>
                  <a:pt x="753" y="734"/>
                  <a:pt x="750" y="736"/>
                </a:cubicBezTo>
                <a:cubicBezTo>
                  <a:pt x="730" y="746"/>
                  <a:pt x="709" y="753"/>
                  <a:pt x="688" y="761"/>
                </a:cubicBezTo>
                <a:close/>
                <a:moveTo>
                  <a:pt x="791" y="701"/>
                </a:moveTo>
                <a:cubicBezTo>
                  <a:pt x="786" y="703"/>
                  <a:pt x="781" y="705"/>
                  <a:pt x="776" y="707"/>
                </a:cubicBezTo>
                <a:cubicBezTo>
                  <a:pt x="768" y="710"/>
                  <a:pt x="760" y="714"/>
                  <a:pt x="752" y="717"/>
                </a:cubicBezTo>
                <a:cubicBezTo>
                  <a:pt x="711" y="736"/>
                  <a:pt x="666" y="746"/>
                  <a:pt x="624" y="765"/>
                </a:cubicBezTo>
                <a:cubicBezTo>
                  <a:pt x="618" y="768"/>
                  <a:pt x="612" y="770"/>
                  <a:pt x="605" y="772"/>
                </a:cubicBezTo>
                <a:cubicBezTo>
                  <a:pt x="599" y="775"/>
                  <a:pt x="599" y="775"/>
                  <a:pt x="604" y="772"/>
                </a:cubicBezTo>
                <a:cubicBezTo>
                  <a:pt x="613" y="766"/>
                  <a:pt x="624" y="763"/>
                  <a:pt x="634" y="759"/>
                </a:cubicBezTo>
                <a:cubicBezTo>
                  <a:pt x="652" y="752"/>
                  <a:pt x="669" y="745"/>
                  <a:pt x="687" y="738"/>
                </a:cubicBezTo>
                <a:cubicBezTo>
                  <a:pt x="704" y="732"/>
                  <a:pt x="722" y="725"/>
                  <a:pt x="738" y="717"/>
                </a:cubicBezTo>
                <a:cubicBezTo>
                  <a:pt x="756" y="709"/>
                  <a:pt x="774" y="702"/>
                  <a:pt x="791" y="693"/>
                </a:cubicBezTo>
                <a:cubicBezTo>
                  <a:pt x="791" y="696"/>
                  <a:pt x="791" y="698"/>
                  <a:pt x="791" y="701"/>
                </a:cubicBezTo>
                <a:close/>
                <a:moveTo>
                  <a:pt x="790" y="691"/>
                </a:moveTo>
                <a:cubicBezTo>
                  <a:pt x="790" y="691"/>
                  <a:pt x="790" y="691"/>
                  <a:pt x="790" y="691"/>
                </a:cubicBezTo>
                <a:cubicBezTo>
                  <a:pt x="756" y="703"/>
                  <a:pt x="723" y="717"/>
                  <a:pt x="688" y="728"/>
                </a:cubicBezTo>
                <a:cubicBezTo>
                  <a:pt x="673" y="732"/>
                  <a:pt x="658" y="737"/>
                  <a:pt x="644" y="743"/>
                </a:cubicBezTo>
                <a:cubicBezTo>
                  <a:pt x="636" y="747"/>
                  <a:pt x="629" y="750"/>
                  <a:pt x="621" y="753"/>
                </a:cubicBezTo>
                <a:cubicBezTo>
                  <a:pt x="623" y="752"/>
                  <a:pt x="625" y="751"/>
                  <a:pt x="626" y="750"/>
                </a:cubicBezTo>
                <a:cubicBezTo>
                  <a:pt x="633" y="746"/>
                  <a:pt x="641" y="742"/>
                  <a:pt x="648" y="738"/>
                </a:cubicBezTo>
                <a:cubicBezTo>
                  <a:pt x="664" y="730"/>
                  <a:pt x="681" y="723"/>
                  <a:pt x="698" y="716"/>
                </a:cubicBezTo>
                <a:cubicBezTo>
                  <a:pt x="728" y="703"/>
                  <a:pt x="759" y="690"/>
                  <a:pt x="789" y="677"/>
                </a:cubicBezTo>
                <a:cubicBezTo>
                  <a:pt x="790" y="682"/>
                  <a:pt x="790" y="686"/>
                  <a:pt x="790" y="691"/>
                </a:cubicBezTo>
                <a:close/>
                <a:moveTo>
                  <a:pt x="789" y="675"/>
                </a:moveTo>
                <a:cubicBezTo>
                  <a:pt x="774" y="679"/>
                  <a:pt x="760" y="686"/>
                  <a:pt x="745" y="692"/>
                </a:cubicBezTo>
                <a:cubicBezTo>
                  <a:pt x="728" y="697"/>
                  <a:pt x="711" y="702"/>
                  <a:pt x="694" y="708"/>
                </a:cubicBezTo>
                <a:cubicBezTo>
                  <a:pt x="679" y="713"/>
                  <a:pt x="663" y="720"/>
                  <a:pt x="648" y="726"/>
                </a:cubicBezTo>
                <a:cubicBezTo>
                  <a:pt x="639" y="730"/>
                  <a:pt x="631" y="734"/>
                  <a:pt x="623" y="738"/>
                </a:cubicBezTo>
                <a:cubicBezTo>
                  <a:pt x="619" y="739"/>
                  <a:pt x="616" y="741"/>
                  <a:pt x="613" y="742"/>
                </a:cubicBezTo>
                <a:cubicBezTo>
                  <a:pt x="612" y="742"/>
                  <a:pt x="598" y="751"/>
                  <a:pt x="605" y="746"/>
                </a:cubicBezTo>
                <a:cubicBezTo>
                  <a:pt x="617" y="737"/>
                  <a:pt x="632" y="732"/>
                  <a:pt x="646" y="726"/>
                </a:cubicBezTo>
                <a:cubicBezTo>
                  <a:pt x="660" y="721"/>
                  <a:pt x="673" y="713"/>
                  <a:pt x="686" y="707"/>
                </a:cubicBezTo>
                <a:cubicBezTo>
                  <a:pt x="718" y="693"/>
                  <a:pt x="750" y="682"/>
                  <a:pt x="781" y="667"/>
                </a:cubicBezTo>
                <a:cubicBezTo>
                  <a:pt x="782" y="666"/>
                  <a:pt x="783" y="666"/>
                  <a:pt x="783" y="666"/>
                </a:cubicBezTo>
                <a:cubicBezTo>
                  <a:pt x="785" y="665"/>
                  <a:pt x="786" y="664"/>
                  <a:pt x="788" y="663"/>
                </a:cubicBezTo>
                <a:cubicBezTo>
                  <a:pt x="788" y="667"/>
                  <a:pt x="789" y="671"/>
                  <a:pt x="789" y="675"/>
                </a:cubicBezTo>
                <a:close/>
                <a:moveTo>
                  <a:pt x="786" y="647"/>
                </a:moveTo>
                <a:cubicBezTo>
                  <a:pt x="787" y="651"/>
                  <a:pt x="787" y="656"/>
                  <a:pt x="788" y="661"/>
                </a:cubicBezTo>
                <a:cubicBezTo>
                  <a:pt x="788" y="661"/>
                  <a:pt x="788" y="661"/>
                  <a:pt x="787" y="661"/>
                </a:cubicBezTo>
                <a:cubicBezTo>
                  <a:pt x="755" y="672"/>
                  <a:pt x="723" y="684"/>
                  <a:pt x="691" y="696"/>
                </a:cubicBezTo>
                <a:cubicBezTo>
                  <a:pt x="661" y="706"/>
                  <a:pt x="632" y="721"/>
                  <a:pt x="602" y="734"/>
                </a:cubicBezTo>
                <a:cubicBezTo>
                  <a:pt x="602" y="733"/>
                  <a:pt x="602" y="731"/>
                  <a:pt x="603" y="730"/>
                </a:cubicBezTo>
                <a:cubicBezTo>
                  <a:pt x="616" y="725"/>
                  <a:pt x="628" y="718"/>
                  <a:pt x="641" y="712"/>
                </a:cubicBezTo>
                <a:cubicBezTo>
                  <a:pt x="657" y="703"/>
                  <a:pt x="673" y="697"/>
                  <a:pt x="689" y="690"/>
                </a:cubicBezTo>
                <a:cubicBezTo>
                  <a:pt x="722" y="676"/>
                  <a:pt x="755" y="663"/>
                  <a:pt x="786" y="647"/>
                </a:cubicBezTo>
                <a:close/>
                <a:moveTo>
                  <a:pt x="786" y="645"/>
                </a:moveTo>
                <a:cubicBezTo>
                  <a:pt x="786" y="644"/>
                  <a:pt x="786" y="644"/>
                  <a:pt x="785" y="645"/>
                </a:cubicBezTo>
                <a:cubicBezTo>
                  <a:pt x="754" y="662"/>
                  <a:pt x="720" y="674"/>
                  <a:pt x="688" y="688"/>
                </a:cubicBezTo>
                <a:cubicBezTo>
                  <a:pt x="672" y="695"/>
                  <a:pt x="656" y="702"/>
                  <a:pt x="640" y="710"/>
                </a:cubicBezTo>
                <a:cubicBezTo>
                  <a:pt x="632" y="714"/>
                  <a:pt x="625" y="718"/>
                  <a:pt x="617" y="721"/>
                </a:cubicBezTo>
                <a:cubicBezTo>
                  <a:pt x="613" y="724"/>
                  <a:pt x="608" y="725"/>
                  <a:pt x="603" y="727"/>
                </a:cubicBezTo>
                <a:cubicBezTo>
                  <a:pt x="607" y="726"/>
                  <a:pt x="610" y="724"/>
                  <a:pt x="614" y="722"/>
                </a:cubicBezTo>
                <a:cubicBezTo>
                  <a:pt x="628" y="715"/>
                  <a:pt x="641" y="706"/>
                  <a:pt x="655" y="699"/>
                </a:cubicBezTo>
                <a:cubicBezTo>
                  <a:pt x="671" y="692"/>
                  <a:pt x="687" y="685"/>
                  <a:pt x="703" y="678"/>
                </a:cubicBezTo>
                <a:cubicBezTo>
                  <a:pt x="730" y="665"/>
                  <a:pt x="761" y="653"/>
                  <a:pt x="785" y="633"/>
                </a:cubicBezTo>
                <a:cubicBezTo>
                  <a:pt x="785" y="637"/>
                  <a:pt x="786" y="641"/>
                  <a:pt x="786" y="645"/>
                </a:cubicBezTo>
                <a:close/>
                <a:moveTo>
                  <a:pt x="785" y="631"/>
                </a:moveTo>
                <a:cubicBezTo>
                  <a:pt x="785" y="631"/>
                  <a:pt x="785" y="631"/>
                  <a:pt x="784" y="631"/>
                </a:cubicBezTo>
                <a:cubicBezTo>
                  <a:pt x="770" y="636"/>
                  <a:pt x="757" y="643"/>
                  <a:pt x="744" y="650"/>
                </a:cubicBezTo>
                <a:cubicBezTo>
                  <a:pt x="727" y="660"/>
                  <a:pt x="710" y="667"/>
                  <a:pt x="692" y="674"/>
                </a:cubicBezTo>
                <a:cubicBezTo>
                  <a:pt x="675" y="682"/>
                  <a:pt x="659" y="690"/>
                  <a:pt x="641" y="697"/>
                </a:cubicBezTo>
                <a:cubicBezTo>
                  <a:pt x="645" y="695"/>
                  <a:pt x="649" y="694"/>
                  <a:pt x="652" y="692"/>
                </a:cubicBezTo>
                <a:cubicBezTo>
                  <a:pt x="669" y="684"/>
                  <a:pt x="684" y="674"/>
                  <a:pt x="701" y="665"/>
                </a:cubicBezTo>
                <a:cubicBezTo>
                  <a:pt x="717" y="657"/>
                  <a:pt x="732" y="648"/>
                  <a:pt x="748" y="639"/>
                </a:cubicBezTo>
                <a:cubicBezTo>
                  <a:pt x="761" y="632"/>
                  <a:pt x="773" y="625"/>
                  <a:pt x="783" y="614"/>
                </a:cubicBezTo>
                <a:cubicBezTo>
                  <a:pt x="783" y="614"/>
                  <a:pt x="783" y="614"/>
                  <a:pt x="783" y="614"/>
                </a:cubicBezTo>
                <a:cubicBezTo>
                  <a:pt x="783" y="620"/>
                  <a:pt x="784" y="625"/>
                  <a:pt x="785" y="631"/>
                </a:cubicBezTo>
                <a:close/>
                <a:moveTo>
                  <a:pt x="782" y="606"/>
                </a:moveTo>
                <a:cubicBezTo>
                  <a:pt x="782" y="608"/>
                  <a:pt x="782" y="611"/>
                  <a:pt x="783" y="613"/>
                </a:cubicBezTo>
                <a:cubicBezTo>
                  <a:pt x="782" y="613"/>
                  <a:pt x="782" y="612"/>
                  <a:pt x="781" y="613"/>
                </a:cubicBezTo>
                <a:cubicBezTo>
                  <a:pt x="769" y="620"/>
                  <a:pt x="757" y="629"/>
                  <a:pt x="744" y="635"/>
                </a:cubicBezTo>
                <a:cubicBezTo>
                  <a:pt x="728" y="643"/>
                  <a:pt x="711" y="649"/>
                  <a:pt x="695" y="656"/>
                </a:cubicBezTo>
                <a:cubicBezTo>
                  <a:pt x="673" y="667"/>
                  <a:pt x="652" y="679"/>
                  <a:pt x="630" y="691"/>
                </a:cubicBezTo>
                <a:cubicBezTo>
                  <a:pt x="633" y="688"/>
                  <a:pt x="637" y="686"/>
                  <a:pt x="640" y="684"/>
                </a:cubicBezTo>
                <a:cubicBezTo>
                  <a:pt x="655" y="674"/>
                  <a:pt x="670" y="666"/>
                  <a:pt x="686" y="658"/>
                </a:cubicBezTo>
                <a:cubicBezTo>
                  <a:pt x="719" y="642"/>
                  <a:pt x="751" y="625"/>
                  <a:pt x="782" y="606"/>
                </a:cubicBezTo>
                <a:close/>
                <a:moveTo>
                  <a:pt x="780" y="584"/>
                </a:moveTo>
                <a:cubicBezTo>
                  <a:pt x="781" y="591"/>
                  <a:pt x="781" y="597"/>
                  <a:pt x="782" y="604"/>
                </a:cubicBezTo>
                <a:cubicBezTo>
                  <a:pt x="782" y="604"/>
                  <a:pt x="781" y="604"/>
                  <a:pt x="781" y="604"/>
                </a:cubicBezTo>
                <a:cubicBezTo>
                  <a:pt x="780" y="605"/>
                  <a:pt x="778" y="606"/>
                  <a:pt x="776" y="607"/>
                </a:cubicBezTo>
                <a:cubicBezTo>
                  <a:pt x="775" y="606"/>
                  <a:pt x="774" y="607"/>
                  <a:pt x="773" y="609"/>
                </a:cubicBezTo>
                <a:cubicBezTo>
                  <a:pt x="745" y="624"/>
                  <a:pt x="716" y="636"/>
                  <a:pt x="687" y="650"/>
                </a:cubicBezTo>
                <a:cubicBezTo>
                  <a:pt x="673" y="657"/>
                  <a:pt x="659" y="665"/>
                  <a:pt x="644" y="673"/>
                </a:cubicBezTo>
                <a:cubicBezTo>
                  <a:pt x="638" y="676"/>
                  <a:pt x="632" y="680"/>
                  <a:pt x="626" y="684"/>
                </a:cubicBezTo>
                <a:cubicBezTo>
                  <a:pt x="620" y="687"/>
                  <a:pt x="609" y="689"/>
                  <a:pt x="605" y="693"/>
                </a:cubicBezTo>
                <a:cubicBezTo>
                  <a:pt x="615" y="683"/>
                  <a:pt x="631" y="677"/>
                  <a:pt x="642" y="670"/>
                </a:cubicBezTo>
                <a:cubicBezTo>
                  <a:pt x="658" y="661"/>
                  <a:pt x="673" y="653"/>
                  <a:pt x="689" y="645"/>
                </a:cubicBezTo>
                <a:cubicBezTo>
                  <a:pt x="720" y="630"/>
                  <a:pt x="751" y="615"/>
                  <a:pt x="780" y="598"/>
                </a:cubicBezTo>
                <a:cubicBezTo>
                  <a:pt x="782" y="597"/>
                  <a:pt x="781" y="596"/>
                  <a:pt x="779" y="596"/>
                </a:cubicBezTo>
                <a:cubicBezTo>
                  <a:pt x="748" y="610"/>
                  <a:pt x="717" y="626"/>
                  <a:pt x="685" y="640"/>
                </a:cubicBezTo>
                <a:cubicBezTo>
                  <a:pt x="671" y="647"/>
                  <a:pt x="656" y="654"/>
                  <a:pt x="642" y="661"/>
                </a:cubicBezTo>
                <a:cubicBezTo>
                  <a:pt x="634" y="665"/>
                  <a:pt x="627" y="669"/>
                  <a:pt x="620" y="673"/>
                </a:cubicBezTo>
                <a:cubicBezTo>
                  <a:pt x="615" y="676"/>
                  <a:pt x="610" y="678"/>
                  <a:pt x="606" y="680"/>
                </a:cubicBezTo>
                <a:cubicBezTo>
                  <a:pt x="606" y="679"/>
                  <a:pt x="606" y="679"/>
                  <a:pt x="606" y="679"/>
                </a:cubicBezTo>
                <a:cubicBezTo>
                  <a:pt x="608" y="677"/>
                  <a:pt x="611" y="675"/>
                  <a:pt x="612" y="675"/>
                </a:cubicBezTo>
                <a:cubicBezTo>
                  <a:pt x="638" y="659"/>
                  <a:pt x="662" y="642"/>
                  <a:pt x="689" y="629"/>
                </a:cubicBezTo>
                <a:cubicBezTo>
                  <a:pt x="719" y="614"/>
                  <a:pt x="750" y="601"/>
                  <a:pt x="779" y="584"/>
                </a:cubicBezTo>
                <a:cubicBezTo>
                  <a:pt x="780" y="583"/>
                  <a:pt x="779" y="581"/>
                  <a:pt x="777" y="582"/>
                </a:cubicBezTo>
                <a:cubicBezTo>
                  <a:pt x="748" y="595"/>
                  <a:pt x="719" y="610"/>
                  <a:pt x="690" y="623"/>
                </a:cubicBezTo>
                <a:cubicBezTo>
                  <a:pt x="663" y="636"/>
                  <a:pt x="632" y="653"/>
                  <a:pt x="609" y="666"/>
                </a:cubicBezTo>
                <a:cubicBezTo>
                  <a:pt x="637" y="650"/>
                  <a:pt x="663" y="632"/>
                  <a:pt x="693" y="618"/>
                </a:cubicBezTo>
                <a:cubicBezTo>
                  <a:pt x="722" y="604"/>
                  <a:pt x="752" y="591"/>
                  <a:pt x="780" y="574"/>
                </a:cubicBezTo>
                <a:cubicBezTo>
                  <a:pt x="780" y="577"/>
                  <a:pt x="780" y="581"/>
                  <a:pt x="780" y="584"/>
                </a:cubicBezTo>
                <a:close/>
                <a:moveTo>
                  <a:pt x="779" y="571"/>
                </a:moveTo>
                <a:cubicBezTo>
                  <a:pt x="750" y="582"/>
                  <a:pt x="722" y="597"/>
                  <a:pt x="693" y="610"/>
                </a:cubicBezTo>
                <a:cubicBezTo>
                  <a:pt x="677" y="617"/>
                  <a:pt x="662" y="624"/>
                  <a:pt x="646" y="632"/>
                </a:cubicBezTo>
                <a:cubicBezTo>
                  <a:pt x="639" y="636"/>
                  <a:pt x="632" y="641"/>
                  <a:pt x="625" y="645"/>
                </a:cubicBezTo>
                <a:cubicBezTo>
                  <a:pt x="622" y="647"/>
                  <a:pt x="619" y="648"/>
                  <a:pt x="617" y="650"/>
                </a:cubicBezTo>
                <a:cubicBezTo>
                  <a:pt x="614" y="651"/>
                  <a:pt x="602" y="660"/>
                  <a:pt x="612" y="652"/>
                </a:cubicBezTo>
                <a:cubicBezTo>
                  <a:pt x="639" y="633"/>
                  <a:pt x="668" y="616"/>
                  <a:pt x="697" y="602"/>
                </a:cubicBezTo>
                <a:cubicBezTo>
                  <a:pt x="711" y="594"/>
                  <a:pt x="726" y="587"/>
                  <a:pt x="741" y="580"/>
                </a:cubicBezTo>
                <a:cubicBezTo>
                  <a:pt x="754" y="574"/>
                  <a:pt x="767" y="569"/>
                  <a:pt x="778" y="560"/>
                </a:cubicBezTo>
                <a:cubicBezTo>
                  <a:pt x="779" y="559"/>
                  <a:pt x="778" y="558"/>
                  <a:pt x="776" y="559"/>
                </a:cubicBezTo>
                <a:cubicBezTo>
                  <a:pt x="749" y="573"/>
                  <a:pt x="719" y="583"/>
                  <a:pt x="690" y="596"/>
                </a:cubicBezTo>
                <a:cubicBezTo>
                  <a:pt x="676" y="603"/>
                  <a:pt x="661" y="609"/>
                  <a:pt x="646" y="617"/>
                </a:cubicBezTo>
                <a:cubicBezTo>
                  <a:pt x="642" y="620"/>
                  <a:pt x="637" y="624"/>
                  <a:pt x="632" y="627"/>
                </a:cubicBezTo>
                <a:cubicBezTo>
                  <a:pt x="625" y="631"/>
                  <a:pt x="616" y="633"/>
                  <a:pt x="609" y="637"/>
                </a:cubicBezTo>
                <a:cubicBezTo>
                  <a:pt x="634" y="620"/>
                  <a:pt x="661" y="607"/>
                  <a:pt x="687" y="593"/>
                </a:cubicBezTo>
                <a:cubicBezTo>
                  <a:pt x="701" y="585"/>
                  <a:pt x="716" y="578"/>
                  <a:pt x="731" y="571"/>
                </a:cubicBezTo>
                <a:cubicBezTo>
                  <a:pt x="739" y="568"/>
                  <a:pt x="747" y="564"/>
                  <a:pt x="755" y="560"/>
                </a:cubicBezTo>
                <a:cubicBezTo>
                  <a:pt x="759" y="558"/>
                  <a:pt x="762" y="557"/>
                  <a:pt x="765" y="555"/>
                </a:cubicBezTo>
                <a:cubicBezTo>
                  <a:pt x="767" y="554"/>
                  <a:pt x="768" y="554"/>
                  <a:pt x="770" y="553"/>
                </a:cubicBezTo>
                <a:cubicBezTo>
                  <a:pt x="773" y="553"/>
                  <a:pt x="775" y="552"/>
                  <a:pt x="775" y="550"/>
                </a:cubicBezTo>
                <a:cubicBezTo>
                  <a:pt x="776" y="550"/>
                  <a:pt x="777" y="549"/>
                  <a:pt x="778" y="549"/>
                </a:cubicBezTo>
                <a:cubicBezTo>
                  <a:pt x="778" y="556"/>
                  <a:pt x="779" y="564"/>
                  <a:pt x="779" y="571"/>
                </a:cubicBezTo>
                <a:close/>
                <a:moveTo>
                  <a:pt x="778" y="546"/>
                </a:moveTo>
                <a:cubicBezTo>
                  <a:pt x="771" y="550"/>
                  <a:pt x="764" y="553"/>
                  <a:pt x="758" y="557"/>
                </a:cubicBezTo>
                <a:cubicBezTo>
                  <a:pt x="735" y="568"/>
                  <a:pt x="711" y="577"/>
                  <a:pt x="688" y="587"/>
                </a:cubicBezTo>
                <a:cubicBezTo>
                  <a:pt x="673" y="594"/>
                  <a:pt x="658" y="601"/>
                  <a:pt x="643" y="609"/>
                </a:cubicBezTo>
                <a:cubicBezTo>
                  <a:pt x="637" y="612"/>
                  <a:pt x="631" y="616"/>
                  <a:pt x="625" y="619"/>
                </a:cubicBezTo>
                <a:cubicBezTo>
                  <a:pt x="624" y="620"/>
                  <a:pt x="623" y="620"/>
                  <a:pt x="622" y="620"/>
                </a:cubicBezTo>
                <a:cubicBezTo>
                  <a:pt x="646" y="605"/>
                  <a:pt x="669" y="590"/>
                  <a:pt x="695" y="579"/>
                </a:cubicBezTo>
                <a:cubicBezTo>
                  <a:pt x="723" y="566"/>
                  <a:pt x="752" y="555"/>
                  <a:pt x="777" y="536"/>
                </a:cubicBezTo>
                <a:cubicBezTo>
                  <a:pt x="777" y="536"/>
                  <a:pt x="777" y="536"/>
                  <a:pt x="777" y="536"/>
                </a:cubicBezTo>
                <a:cubicBezTo>
                  <a:pt x="777" y="539"/>
                  <a:pt x="777" y="543"/>
                  <a:pt x="778" y="546"/>
                </a:cubicBezTo>
                <a:close/>
                <a:moveTo>
                  <a:pt x="777" y="534"/>
                </a:moveTo>
                <a:cubicBezTo>
                  <a:pt x="776" y="534"/>
                  <a:pt x="776" y="534"/>
                  <a:pt x="776" y="534"/>
                </a:cubicBezTo>
                <a:cubicBezTo>
                  <a:pt x="748" y="550"/>
                  <a:pt x="719" y="561"/>
                  <a:pt x="691" y="575"/>
                </a:cubicBezTo>
                <a:cubicBezTo>
                  <a:pt x="676" y="583"/>
                  <a:pt x="661" y="590"/>
                  <a:pt x="646" y="598"/>
                </a:cubicBezTo>
                <a:cubicBezTo>
                  <a:pt x="637" y="602"/>
                  <a:pt x="629" y="606"/>
                  <a:pt x="620" y="609"/>
                </a:cubicBezTo>
                <a:cubicBezTo>
                  <a:pt x="600" y="618"/>
                  <a:pt x="615" y="611"/>
                  <a:pt x="621" y="607"/>
                </a:cubicBezTo>
                <a:cubicBezTo>
                  <a:pt x="647" y="590"/>
                  <a:pt x="675" y="578"/>
                  <a:pt x="702" y="564"/>
                </a:cubicBezTo>
                <a:cubicBezTo>
                  <a:pt x="726" y="552"/>
                  <a:pt x="755" y="541"/>
                  <a:pt x="776" y="523"/>
                </a:cubicBezTo>
                <a:cubicBezTo>
                  <a:pt x="776" y="527"/>
                  <a:pt x="776" y="530"/>
                  <a:pt x="777" y="534"/>
                </a:cubicBezTo>
                <a:close/>
                <a:moveTo>
                  <a:pt x="775" y="521"/>
                </a:moveTo>
                <a:cubicBezTo>
                  <a:pt x="775" y="521"/>
                  <a:pt x="775" y="521"/>
                  <a:pt x="775" y="521"/>
                </a:cubicBezTo>
                <a:cubicBezTo>
                  <a:pt x="748" y="535"/>
                  <a:pt x="720" y="549"/>
                  <a:pt x="693" y="561"/>
                </a:cubicBezTo>
                <a:cubicBezTo>
                  <a:pt x="678" y="568"/>
                  <a:pt x="662" y="575"/>
                  <a:pt x="647" y="582"/>
                </a:cubicBezTo>
                <a:cubicBezTo>
                  <a:pt x="634" y="587"/>
                  <a:pt x="623" y="595"/>
                  <a:pt x="611" y="601"/>
                </a:cubicBezTo>
                <a:cubicBezTo>
                  <a:pt x="611" y="599"/>
                  <a:pt x="611" y="598"/>
                  <a:pt x="611" y="596"/>
                </a:cubicBezTo>
                <a:cubicBezTo>
                  <a:pt x="611" y="596"/>
                  <a:pt x="611" y="596"/>
                  <a:pt x="611" y="596"/>
                </a:cubicBezTo>
                <a:cubicBezTo>
                  <a:pt x="637" y="580"/>
                  <a:pt x="664" y="568"/>
                  <a:pt x="692" y="556"/>
                </a:cubicBezTo>
                <a:cubicBezTo>
                  <a:pt x="719" y="544"/>
                  <a:pt x="746" y="529"/>
                  <a:pt x="773" y="515"/>
                </a:cubicBezTo>
                <a:cubicBezTo>
                  <a:pt x="774" y="516"/>
                  <a:pt x="774" y="517"/>
                  <a:pt x="775" y="518"/>
                </a:cubicBezTo>
                <a:cubicBezTo>
                  <a:pt x="775" y="519"/>
                  <a:pt x="775" y="520"/>
                  <a:pt x="775" y="521"/>
                </a:cubicBezTo>
                <a:close/>
                <a:moveTo>
                  <a:pt x="759" y="507"/>
                </a:moveTo>
                <a:cubicBezTo>
                  <a:pt x="733" y="520"/>
                  <a:pt x="707" y="534"/>
                  <a:pt x="680" y="547"/>
                </a:cubicBezTo>
                <a:cubicBezTo>
                  <a:pt x="657" y="558"/>
                  <a:pt x="634" y="569"/>
                  <a:pt x="612" y="582"/>
                </a:cubicBezTo>
                <a:cubicBezTo>
                  <a:pt x="613" y="578"/>
                  <a:pt x="613" y="575"/>
                  <a:pt x="613" y="571"/>
                </a:cubicBezTo>
                <a:cubicBezTo>
                  <a:pt x="636" y="561"/>
                  <a:pt x="656" y="548"/>
                  <a:pt x="677" y="536"/>
                </a:cubicBezTo>
                <a:cubicBezTo>
                  <a:pt x="700" y="524"/>
                  <a:pt x="725" y="516"/>
                  <a:pt x="746" y="500"/>
                </a:cubicBezTo>
                <a:cubicBezTo>
                  <a:pt x="746" y="500"/>
                  <a:pt x="746" y="500"/>
                  <a:pt x="746" y="500"/>
                </a:cubicBezTo>
                <a:cubicBezTo>
                  <a:pt x="747" y="500"/>
                  <a:pt x="748" y="501"/>
                  <a:pt x="749" y="501"/>
                </a:cubicBezTo>
                <a:cubicBezTo>
                  <a:pt x="741" y="506"/>
                  <a:pt x="733" y="512"/>
                  <a:pt x="724" y="516"/>
                </a:cubicBezTo>
                <a:cubicBezTo>
                  <a:pt x="711" y="522"/>
                  <a:pt x="699" y="530"/>
                  <a:pt x="686" y="537"/>
                </a:cubicBezTo>
                <a:cubicBezTo>
                  <a:pt x="663" y="551"/>
                  <a:pt x="638" y="564"/>
                  <a:pt x="614" y="576"/>
                </a:cubicBezTo>
                <a:cubicBezTo>
                  <a:pt x="613" y="577"/>
                  <a:pt x="614" y="578"/>
                  <a:pt x="615" y="578"/>
                </a:cubicBezTo>
                <a:cubicBezTo>
                  <a:pt x="640" y="566"/>
                  <a:pt x="664" y="553"/>
                  <a:pt x="688" y="539"/>
                </a:cubicBezTo>
                <a:cubicBezTo>
                  <a:pt x="699" y="533"/>
                  <a:pt x="709" y="526"/>
                  <a:pt x="721" y="521"/>
                </a:cubicBezTo>
                <a:cubicBezTo>
                  <a:pt x="727" y="518"/>
                  <a:pt x="733" y="515"/>
                  <a:pt x="739" y="511"/>
                </a:cubicBezTo>
                <a:cubicBezTo>
                  <a:pt x="743" y="508"/>
                  <a:pt x="747" y="505"/>
                  <a:pt x="752" y="502"/>
                </a:cubicBezTo>
                <a:cubicBezTo>
                  <a:pt x="757" y="504"/>
                  <a:pt x="761" y="507"/>
                  <a:pt x="766" y="510"/>
                </a:cubicBezTo>
                <a:cubicBezTo>
                  <a:pt x="716" y="537"/>
                  <a:pt x="663" y="559"/>
                  <a:pt x="613" y="587"/>
                </a:cubicBezTo>
                <a:cubicBezTo>
                  <a:pt x="612" y="587"/>
                  <a:pt x="613" y="589"/>
                  <a:pt x="614" y="588"/>
                </a:cubicBezTo>
                <a:cubicBezTo>
                  <a:pt x="664" y="560"/>
                  <a:pt x="717" y="539"/>
                  <a:pt x="768" y="511"/>
                </a:cubicBezTo>
                <a:cubicBezTo>
                  <a:pt x="769" y="512"/>
                  <a:pt x="770" y="513"/>
                  <a:pt x="771" y="514"/>
                </a:cubicBezTo>
                <a:cubicBezTo>
                  <a:pt x="744" y="527"/>
                  <a:pt x="718" y="542"/>
                  <a:pt x="691" y="554"/>
                </a:cubicBezTo>
                <a:cubicBezTo>
                  <a:pt x="663" y="566"/>
                  <a:pt x="636" y="578"/>
                  <a:pt x="611" y="594"/>
                </a:cubicBezTo>
                <a:cubicBezTo>
                  <a:pt x="612" y="591"/>
                  <a:pt x="612" y="588"/>
                  <a:pt x="612" y="585"/>
                </a:cubicBezTo>
                <a:cubicBezTo>
                  <a:pt x="634" y="571"/>
                  <a:pt x="658" y="560"/>
                  <a:pt x="681" y="549"/>
                </a:cubicBezTo>
                <a:cubicBezTo>
                  <a:pt x="708" y="536"/>
                  <a:pt x="734" y="522"/>
                  <a:pt x="760" y="509"/>
                </a:cubicBezTo>
                <a:cubicBezTo>
                  <a:pt x="761" y="508"/>
                  <a:pt x="760" y="507"/>
                  <a:pt x="759" y="507"/>
                </a:cubicBezTo>
                <a:close/>
                <a:moveTo>
                  <a:pt x="643" y="475"/>
                </a:moveTo>
                <a:cubicBezTo>
                  <a:pt x="639" y="475"/>
                  <a:pt x="634" y="474"/>
                  <a:pt x="630" y="474"/>
                </a:cubicBezTo>
                <a:cubicBezTo>
                  <a:pt x="630" y="472"/>
                  <a:pt x="630" y="471"/>
                  <a:pt x="629" y="469"/>
                </a:cubicBezTo>
                <a:cubicBezTo>
                  <a:pt x="634" y="470"/>
                  <a:pt x="639" y="471"/>
                  <a:pt x="643" y="472"/>
                </a:cubicBezTo>
                <a:cubicBezTo>
                  <a:pt x="643" y="473"/>
                  <a:pt x="643" y="474"/>
                  <a:pt x="643" y="475"/>
                </a:cubicBezTo>
                <a:cubicBezTo>
                  <a:pt x="643" y="475"/>
                  <a:pt x="643" y="475"/>
                  <a:pt x="643" y="475"/>
                </a:cubicBezTo>
                <a:close/>
                <a:moveTo>
                  <a:pt x="615" y="570"/>
                </a:moveTo>
                <a:cubicBezTo>
                  <a:pt x="621" y="566"/>
                  <a:pt x="627" y="562"/>
                  <a:pt x="633" y="558"/>
                </a:cubicBezTo>
                <a:cubicBezTo>
                  <a:pt x="643" y="551"/>
                  <a:pt x="653" y="543"/>
                  <a:pt x="664" y="536"/>
                </a:cubicBezTo>
                <a:cubicBezTo>
                  <a:pt x="686" y="523"/>
                  <a:pt x="709" y="511"/>
                  <a:pt x="729" y="496"/>
                </a:cubicBezTo>
                <a:cubicBezTo>
                  <a:pt x="729" y="495"/>
                  <a:pt x="730" y="495"/>
                  <a:pt x="730" y="495"/>
                </a:cubicBezTo>
                <a:cubicBezTo>
                  <a:pt x="734" y="496"/>
                  <a:pt x="739" y="497"/>
                  <a:pt x="744" y="499"/>
                </a:cubicBezTo>
                <a:cubicBezTo>
                  <a:pt x="726" y="512"/>
                  <a:pt x="705" y="519"/>
                  <a:pt x="685" y="530"/>
                </a:cubicBezTo>
                <a:cubicBezTo>
                  <a:pt x="664" y="541"/>
                  <a:pt x="644" y="554"/>
                  <a:pt x="623" y="565"/>
                </a:cubicBezTo>
                <a:cubicBezTo>
                  <a:pt x="622" y="565"/>
                  <a:pt x="613" y="571"/>
                  <a:pt x="615" y="570"/>
                </a:cubicBezTo>
                <a:close/>
                <a:moveTo>
                  <a:pt x="614" y="568"/>
                </a:moveTo>
                <a:cubicBezTo>
                  <a:pt x="614" y="565"/>
                  <a:pt x="614" y="563"/>
                  <a:pt x="615" y="560"/>
                </a:cubicBezTo>
                <a:cubicBezTo>
                  <a:pt x="633" y="552"/>
                  <a:pt x="650" y="540"/>
                  <a:pt x="668" y="529"/>
                </a:cubicBezTo>
                <a:cubicBezTo>
                  <a:pt x="687" y="518"/>
                  <a:pt x="707" y="509"/>
                  <a:pt x="726" y="497"/>
                </a:cubicBezTo>
                <a:cubicBezTo>
                  <a:pt x="689" y="520"/>
                  <a:pt x="650" y="543"/>
                  <a:pt x="614" y="568"/>
                </a:cubicBezTo>
                <a:close/>
                <a:moveTo>
                  <a:pt x="706" y="507"/>
                </a:moveTo>
                <a:cubicBezTo>
                  <a:pt x="697" y="513"/>
                  <a:pt x="685" y="517"/>
                  <a:pt x="675" y="522"/>
                </a:cubicBezTo>
                <a:cubicBezTo>
                  <a:pt x="656" y="533"/>
                  <a:pt x="638" y="546"/>
                  <a:pt x="618" y="556"/>
                </a:cubicBezTo>
                <a:cubicBezTo>
                  <a:pt x="617" y="557"/>
                  <a:pt x="616" y="558"/>
                  <a:pt x="615" y="558"/>
                </a:cubicBezTo>
                <a:cubicBezTo>
                  <a:pt x="615" y="558"/>
                  <a:pt x="615" y="558"/>
                  <a:pt x="615" y="557"/>
                </a:cubicBezTo>
                <a:cubicBezTo>
                  <a:pt x="619" y="555"/>
                  <a:pt x="632" y="547"/>
                  <a:pt x="634" y="546"/>
                </a:cubicBezTo>
                <a:cubicBezTo>
                  <a:pt x="644" y="539"/>
                  <a:pt x="653" y="533"/>
                  <a:pt x="663" y="526"/>
                </a:cubicBezTo>
                <a:cubicBezTo>
                  <a:pt x="679" y="515"/>
                  <a:pt x="697" y="505"/>
                  <a:pt x="713" y="492"/>
                </a:cubicBezTo>
                <a:cubicBezTo>
                  <a:pt x="718" y="493"/>
                  <a:pt x="722" y="494"/>
                  <a:pt x="727" y="494"/>
                </a:cubicBezTo>
                <a:cubicBezTo>
                  <a:pt x="720" y="498"/>
                  <a:pt x="713" y="503"/>
                  <a:pt x="706" y="507"/>
                </a:cubicBezTo>
                <a:close/>
                <a:moveTo>
                  <a:pt x="615" y="555"/>
                </a:moveTo>
                <a:cubicBezTo>
                  <a:pt x="616" y="553"/>
                  <a:pt x="616" y="551"/>
                  <a:pt x="616" y="548"/>
                </a:cubicBezTo>
                <a:cubicBezTo>
                  <a:pt x="632" y="540"/>
                  <a:pt x="646" y="530"/>
                  <a:pt x="661" y="520"/>
                </a:cubicBezTo>
                <a:cubicBezTo>
                  <a:pt x="673" y="513"/>
                  <a:pt x="685" y="508"/>
                  <a:pt x="698" y="501"/>
                </a:cubicBezTo>
                <a:cubicBezTo>
                  <a:pt x="697" y="502"/>
                  <a:pt x="697" y="502"/>
                  <a:pt x="697" y="502"/>
                </a:cubicBezTo>
                <a:cubicBezTo>
                  <a:pt x="692" y="505"/>
                  <a:pt x="688" y="508"/>
                  <a:pt x="684" y="510"/>
                </a:cubicBezTo>
                <a:cubicBezTo>
                  <a:pt x="675" y="516"/>
                  <a:pt x="666" y="521"/>
                  <a:pt x="657" y="528"/>
                </a:cubicBezTo>
                <a:cubicBezTo>
                  <a:pt x="644" y="537"/>
                  <a:pt x="629" y="545"/>
                  <a:pt x="615" y="555"/>
                </a:cubicBezTo>
                <a:close/>
                <a:moveTo>
                  <a:pt x="669" y="513"/>
                </a:moveTo>
                <a:cubicBezTo>
                  <a:pt x="655" y="521"/>
                  <a:pt x="642" y="531"/>
                  <a:pt x="628" y="539"/>
                </a:cubicBezTo>
                <a:cubicBezTo>
                  <a:pt x="628" y="539"/>
                  <a:pt x="628" y="539"/>
                  <a:pt x="629" y="538"/>
                </a:cubicBezTo>
                <a:cubicBezTo>
                  <a:pt x="637" y="532"/>
                  <a:pt x="646" y="526"/>
                  <a:pt x="655" y="520"/>
                </a:cubicBezTo>
                <a:cubicBezTo>
                  <a:pt x="669" y="510"/>
                  <a:pt x="684" y="502"/>
                  <a:pt x="698" y="490"/>
                </a:cubicBezTo>
                <a:cubicBezTo>
                  <a:pt x="702" y="491"/>
                  <a:pt x="706" y="491"/>
                  <a:pt x="710" y="492"/>
                </a:cubicBezTo>
                <a:cubicBezTo>
                  <a:pt x="697" y="500"/>
                  <a:pt x="682" y="506"/>
                  <a:pt x="669" y="513"/>
                </a:cubicBezTo>
                <a:close/>
                <a:moveTo>
                  <a:pt x="654" y="518"/>
                </a:moveTo>
                <a:cubicBezTo>
                  <a:pt x="641" y="526"/>
                  <a:pt x="629" y="536"/>
                  <a:pt x="616" y="544"/>
                </a:cubicBezTo>
                <a:cubicBezTo>
                  <a:pt x="617" y="542"/>
                  <a:pt x="617" y="539"/>
                  <a:pt x="617" y="536"/>
                </a:cubicBezTo>
                <a:cubicBezTo>
                  <a:pt x="617" y="536"/>
                  <a:pt x="617" y="536"/>
                  <a:pt x="617" y="536"/>
                </a:cubicBezTo>
                <a:cubicBezTo>
                  <a:pt x="618" y="537"/>
                  <a:pt x="620" y="536"/>
                  <a:pt x="621" y="534"/>
                </a:cubicBezTo>
                <a:cubicBezTo>
                  <a:pt x="631" y="528"/>
                  <a:pt x="641" y="521"/>
                  <a:pt x="650" y="515"/>
                </a:cubicBezTo>
                <a:cubicBezTo>
                  <a:pt x="657" y="510"/>
                  <a:pt x="664" y="506"/>
                  <a:pt x="672" y="502"/>
                </a:cubicBezTo>
                <a:cubicBezTo>
                  <a:pt x="678" y="498"/>
                  <a:pt x="689" y="495"/>
                  <a:pt x="693" y="491"/>
                </a:cubicBezTo>
                <a:cubicBezTo>
                  <a:pt x="681" y="502"/>
                  <a:pt x="667" y="509"/>
                  <a:pt x="654" y="518"/>
                </a:cubicBezTo>
                <a:close/>
                <a:moveTo>
                  <a:pt x="644" y="502"/>
                </a:moveTo>
                <a:cubicBezTo>
                  <a:pt x="652" y="497"/>
                  <a:pt x="659" y="492"/>
                  <a:pt x="666" y="487"/>
                </a:cubicBezTo>
                <a:cubicBezTo>
                  <a:pt x="671" y="488"/>
                  <a:pt x="675" y="488"/>
                  <a:pt x="680" y="489"/>
                </a:cubicBezTo>
                <a:cubicBezTo>
                  <a:pt x="659" y="498"/>
                  <a:pt x="640" y="513"/>
                  <a:pt x="619" y="521"/>
                </a:cubicBezTo>
                <a:cubicBezTo>
                  <a:pt x="619" y="521"/>
                  <a:pt x="619" y="521"/>
                  <a:pt x="619" y="521"/>
                </a:cubicBezTo>
                <a:cubicBezTo>
                  <a:pt x="627" y="517"/>
                  <a:pt x="637" y="507"/>
                  <a:pt x="644" y="502"/>
                </a:cubicBezTo>
                <a:close/>
                <a:moveTo>
                  <a:pt x="619" y="518"/>
                </a:moveTo>
                <a:cubicBezTo>
                  <a:pt x="619" y="515"/>
                  <a:pt x="619" y="513"/>
                  <a:pt x="619" y="511"/>
                </a:cubicBezTo>
                <a:cubicBezTo>
                  <a:pt x="633" y="506"/>
                  <a:pt x="650" y="496"/>
                  <a:pt x="659" y="490"/>
                </a:cubicBezTo>
                <a:cubicBezTo>
                  <a:pt x="646" y="499"/>
                  <a:pt x="632" y="508"/>
                  <a:pt x="619" y="518"/>
                </a:cubicBezTo>
                <a:close/>
                <a:moveTo>
                  <a:pt x="678" y="492"/>
                </a:moveTo>
                <a:cubicBezTo>
                  <a:pt x="658" y="501"/>
                  <a:pt x="638" y="520"/>
                  <a:pt x="618" y="534"/>
                </a:cubicBezTo>
                <a:cubicBezTo>
                  <a:pt x="618" y="530"/>
                  <a:pt x="618" y="527"/>
                  <a:pt x="618" y="523"/>
                </a:cubicBezTo>
                <a:cubicBezTo>
                  <a:pt x="640" y="516"/>
                  <a:pt x="658" y="501"/>
                  <a:pt x="678" y="492"/>
                </a:cubicBezTo>
                <a:close/>
                <a:moveTo>
                  <a:pt x="646" y="515"/>
                </a:moveTo>
                <a:cubicBezTo>
                  <a:pt x="658" y="506"/>
                  <a:pt x="671" y="498"/>
                  <a:pt x="683" y="490"/>
                </a:cubicBezTo>
                <a:cubicBezTo>
                  <a:pt x="683" y="490"/>
                  <a:pt x="683" y="489"/>
                  <a:pt x="683" y="489"/>
                </a:cubicBezTo>
                <a:cubicBezTo>
                  <a:pt x="686" y="489"/>
                  <a:pt x="689" y="490"/>
                  <a:pt x="692" y="490"/>
                </a:cubicBezTo>
                <a:cubicBezTo>
                  <a:pt x="676" y="496"/>
                  <a:pt x="661" y="505"/>
                  <a:pt x="646" y="515"/>
                </a:cubicBezTo>
                <a:close/>
                <a:moveTo>
                  <a:pt x="673" y="480"/>
                </a:moveTo>
                <a:cubicBezTo>
                  <a:pt x="666" y="478"/>
                  <a:pt x="659" y="477"/>
                  <a:pt x="652" y="476"/>
                </a:cubicBezTo>
                <a:cubicBezTo>
                  <a:pt x="652" y="476"/>
                  <a:pt x="652" y="475"/>
                  <a:pt x="652" y="475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3" y="474"/>
                  <a:pt x="654" y="474"/>
                  <a:pt x="656" y="475"/>
                </a:cubicBezTo>
                <a:cubicBezTo>
                  <a:pt x="664" y="477"/>
                  <a:pt x="673" y="479"/>
                  <a:pt x="682" y="481"/>
                </a:cubicBezTo>
                <a:cubicBezTo>
                  <a:pt x="679" y="480"/>
                  <a:pt x="676" y="480"/>
                  <a:pt x="673" y="480"/>
                </a:cubicBezTo>
                <a:close/>
                <a:moveTo>
                  <a:pt x="661" y="486"/>
                </a:moveTo>
                <a:cubicBezTo>
                  <a:pt x="661" y="486"/>
                  <a:pt x="661" y="486"/>
                  <a:pt x="661" y="486"/>
                </a:cubicBezTo>
                <a:cubicBezTo>
                  <a:pt x="651" y="491"/>
                  <a:pt x="641" y="497"/>
                  <a:pt x="631" y="503"/>
                </a:cubicBezTo>
                <a:cubicBezTo>
                  <a:pt x="629" y="504"/>
                  <a:pt x="626" y="506"/>
                  <a:pt x="623" y="507"/>
                </a:cubicBezTo>
                <a:cubicBezTo>
                  <a:pt x="611" y="513"/>
                  <a:pt x="633" y="497"/>
                  <a:pt x="630" y="499"/>
                </a:cubicBezTo>
                <a:cubicBezTo>
                  <a:pt x="637" y="494"/>
                  <a:pt x="643" y="490"/>
                  <a:pt x="649" y="485"/>
                </a:cubicBezTo>
                <a:cubicBezTo>
                  <a:pt x="649" y="485"/>
                  <a:pt x="649" y="485"/>
                  <a:pt x="649" y="484"/>
                </a:cubicBezTo>
                <a:cubicBezTo>
                  <a:pt x="653" y="485"/>
                  <a:pt x="657" y="485"/>
                  <a:pt x="661" y="486"/>
                </a:cubicBezTo>
                <a:close/>
                <a:moveTo>
                  <a:pt x="620" y="505"/>
                </a:moveTo>
                <a:cubicBezTo>
                  <a:pt x="620" y="503"/>
                  <a:pt x="620" y="500"/>
                  <a:pt x="620" y="498"/>
                </a:cubicBezTo>
                <a:cubicBezTo>
                  <a:pt x="628" y="495"/>
                  <a:pt x="638" y="492"/>
                  <a:pt x="644" y="486"/>
                </a:cubicBezTo>
                <a:cubicBezTo>
                  <a:pt x="636" y="493"/>
                  <a:pt x="627" y="498"/>
                  <a:pt x="620" y="505"/>
                </a:cubicBezTo>
                <a:close/>
                <a:moveTo>
                  <a:pt x="624" y="494"/>
                </a:moveTo>
                <a:cubicBezTo>
                  <a:pt x="622" y="495"/>
                  <a:pt x="621" y="495"/>
                  <a:pt x="620" y="496"/>
                </a:cubicBezTo>
                <a:cubicBezTo>
                  <a:pt x="620" y="496"/>
                  <a:pt x="620" y="495"/>
                  <a:pt x="620" y="495"/>
                </a:cubicBezTo>
                <a:cubicBezTo>
                  <a:pt x="621" y="494"/>
                  <a:pt x="624" y="493"/>
                  <a:pt x="625" y="492"/>
                </a:cubicBezTo>
                <a:cubicBezTo>
                  <a:pt x="628" y="489"/>
                  <a:pt x="630" y="487"/>
                  <a:pt x="633" y="484"/>
                </a:cubicBezTo>
                <a:cubicBezTo>
                  <a:pt x="633" y="483"/>
                  <a:pt x="633" y="483"/>
                  <a:pt x="633" y="483"/>
                </a:cubicBezTo>
                <a:cubicBezTo>
                  <a:pt x="637" y="483"/>
                  <a:pt x="641" y="483"/>
                  <a:pt x="646" y="484"/>
                </a:cubicBezTo>
                <a:cubicBezTo>
                  <a:pt x="638" y="487"/>
                  <a:pt x="631" y="490"/>
                  <a:pt x="624" y="494"/>
                </a:cubicBezTo>
                <a:close/>
                <a:moveTo>
                  <a:pt x="620" y="488"/>
                </a:moveTo>
                <a:cubicBezTo>
                  <a:pt x="623" y="488"/>
                  <a:pt x="628" y="487"/>
                  <a:pt x="629" y="485"/>
                </a:cubicBezTo>
                <a:cubicBezTo>
                  <a:pt x="626" y="488"/>
                  <a:pt x="623" y="491"/>
                  <a:pt x="620" y="493"/>
                </a:cubicBezTo>
                <a:cubicBezTo>
                  <a:pt x="620" y="492"/>
                  <a:pt x="620" y="490"/>
                  <a:pt x="620" y="488"/>
                </a:cubicBezTo>
                <a:close/>
                <a:moveTo>
                  <a:pt x="630" y="482"/>
                </a:moveTo>
                <a:cubicBezTo>
                  <a:pt x="627" y="484"/>
                  <a:pt x="623" y="485"/>
                  <a:pt x="620" y="486"/>
                </a:cubicBezTo>
                <a:cubicBezTo>
                  <a:pt x="620" y="485"/>
                  <a:pt x="620" y="483"/>
                  <a:pt x="620" y="482"/>
                </a:cubicBezTo>
                <a:cubicBezTo>
                  <a:pt x="623" y="482"/>
                  <a:pt x="627" y="482"/>
                  <a:pt x="630" y="482"/>
                </a:cubicBezTo>
                <a:close/>
                <a:moveTo>
                  <a:pt x="613" y="473"/>
                </a:moveTo>
                <a:cubicBezTo>
                  <a:pt x="613" y="473"/>
                  <a:pt x="613" y="473"/>
                  <a:pt x="613" y="473"/>
                </a:cubicBezTo>
                <a:cubicBezTo>
                  <a:pt x="613" y="471"/>
                  <a:pt x="613" y="469"/>
                  <a:pt x="613" y="468"/>
                </a:cubicBezTo>
                <a:cubicBezTo>
                  <a:pt x="616" y="468"/>
                  <a:pt x="618" y="468"/>
                  <a:pt x="620" y="468"/>
                </a:cubicBezTo>
                <a:cubicBezTo>
                  <a:pt x="620" y="469"/>
                  <a:pt x="620" y="470"/>
                  <a:pt x="621" y="471"/>
                </a:cubicBezTo>
                <a:cubicBezTo>
                  <a:pt x="621" y="472"/>
                  <a:pt x="621" y="472"/>
                  <a:pt x="621" y="473"/>
                </a:cubicBezTo>
                <a:cubicBezTo>
                  <a:pt x="618" y="473"/>
                  <a:pt x="616" y="473"/>
                  <a:pt x="613" y="473"/>
                </a:cubicBezTo>
                <a:close/>
                <a:moveTo>
                  <a:pt x="737" y="365"/>
                </a:moveTo>
                <a:cubicBezTo>
                  <a:pt x="738" y="366"/>
                  <a:pt x="739" y="367"/>
                  <a:pt x="740" y="367"/>
                </a:cubicBezTo>
                <a:cubicBezTo>
                  <a:pt x="759" y="410"/>
                  <a:pt x="768" y="454"/>
                  <a:pt x="773" y="500"/>
                </a:cubicBezTo>
                <a:cubicBezTo>
                  <a:pt x="737" y="483"/>
                  <a:pt x="697" y="477"/>
                  <a:pt x="658" y="466"/>
                </a:cubicBezTo>
                <a:cubicBezTo>
                  <a:pt x="613" y="454"/>
                  <a:pt x="567" y="456"/>
                  <a:pt x="521" y="464"/>
                </a:cubicBezTo>
                <a:cubicBezTo>
                  <a:pt x="485" y="470"/>
                  <a:pt x="448" y="479"/>
                  <a:pt x="412" y="491"/>
                </a:cubicBezTo>
                <a:cubicBezTo>
                  <a:pt x="412" y="487"/>
                  <a:pt x="411" y="484"/>
                  <a:pt x="406" y="483"/>
                </a:cubicBezTo>
                <a:cubicBezTo>
                  <a:pt x="401" y="482"/>
                  <a:pt x="396" y="484"/>
                  <a:pt x="392" y="488"/>
                </a:cubicBezTo>
                <a:cubicBezTo>
                  <a:pt x="390" y="491"/>
                  <a:pt x="389" y="496"/>
                  <a:pt x="390" y="499"/>
                </a:cubicBezTo>
                <a:cubicBezTo>
                  <a:pt x="350" y="515"/>
                  <a:pt x="313" y="535"/>
                  <a:pt x="280" y="561"/>
                </a:cubicBezTo>
                <a:cubicBezTo>
                  <a:pt x="284" y="507"/>
                  <a:pt x="305" y="452"/>
                  <a:pt x="327" y="404"/>
                </a:cubicBezTo>
                <a:cubicBezTo>
                  <a:pt x="336" y="381"/>
                  <a:pt x="349" y="360"/>
                  <a:pt x="367" y="343"/>
                </a:cubicBezTo>
                <a:cubicBezTo>
                  <a:pt x="386" y="324"/>
                  <a:pt x="412" y="310"/>
                  <a:pt x="436" y="298"/>
                </a:cubicBezTo>
                <a:cubicBezTo>
                  <a:pt x="454" y="289"/>
                  <a:pt x="474" y="282"/>
                  <a:pt x="494" y="278"/>
                </a:cubicBezTo>
                <a:cubicBezTo>
                  <a:pt x="489" y="303"/>
                  <a:pt x="478" y="355"/>
                  <a:pt x="505" y="349"/>
                </a:cubicBezTo>
                <a:cubicBezTo>
                  <a:pt x="516" y="347"/>
                  <a:pt x="519" y="335"/>
                  <a:pt x="519" y="322"/>
                </a:cubicBezTo>
                <a:cubicBezTo>
                  <a:pt x="527" y="339"/>
                  <a:pt x="539" y="353"/>
                  <a:pt x="555" y="345"/>
                </a:cubicBezTo>
                <a:cubicBezTo>
                  <a:pt x="572" y="336"/>
                  <a:pt x="568" y="317"/>
                  <a:pt x="558" y="304"/>
                </a:cubicBezTo>
                <a:cubicBezTo>
                  <a:pt x="548" y="292"/>
                  <a:pt x="535" y="281"/>
                  <a:pt x="521" y="273"/>
                </a:cubicBezTo>
                <a:cubicBezTo>
                  <a:pt x="522" y="273"/>
                  <a:pt x="523" y="273"/>
                  <a:pt x="524" y="273"/>
                </a:cubicBezTo>
                <a:cubicBezTo>
                  <a:pt x="553" y="269"/>
                  <a:pt x="580" y="275"/>
                  <a:pt x="608" y="284"/>
                </a:cubicBezTo>
                <a:cubicBezTo>
                  <a:pt x="633" y="292"/>
                  <a:pt x="659" y="301"/>
                  <a:pt x="682" y="315"/>
                </a:cubicBezTo>
                <a:cubicBezTo>
                  <a:pt x="698" y="326"/>
                  <a:pt x="712" y="338"/>
                  <a:pt x="726" y="350"/>
                </a:cubicBezTo>
                <a:cubicBezTo>
                  <a:pt x="730" y="355"/>
                  <a:pt x="734" y="360"/>
                  <a:pt x="737" y="365"/>
                </a:cubicBezTo>
                <a:close/>
                <a:moveTo>
                  <a:pt x="292" y="473"/>
                </a:moveTo>
                <a:cubicBezTo>
                  <a:pt x="298" y="447"/>
                  <a:pt x="307" y="422"/>
                  <a:pt x="320" y="398"/>
                </a:cubicBezTo>
                <a:cubicBezTo>
                  <a:pt x="308" y="422"/>
                  <a:pt x="300" y="448"/>
                  <a:pt x="292" y="473"/>
                </a:cubicBezTo>
                <a:close/>
                <a:moveTo>
                  <a:pt x="479" y="273"/>
                </a:moveTo>
                <a:cubicBezTo>
                  <a:pt x="484" y="271"/>
                  <a:pt x="490" y="270"/>
                  <a:pt x="495" y="268"/>
                </a:cubicBezTo>
                <a:cubicBezTo>
                  <a:pt x="495" y="268"/>
                  <a:pt x="495" y="268"/>
                  <a:pt x="495" y="269"/>
                </a:cubicBezTo>
                <a:cubicBezTo>
                  <a:pt x="490" y="270"/>
                  <a:pt x="484" y="271"/>
                  <a:pt x="479" y="273"/>
                </a:cubicBezTo>
                <a:close/>
                <a:moveTo>
                  <a:pt x="517" y="265"/>
                </a:moveTo>
                <a:cubicBezTo>
                  <a:pt x="516" y="265"/>
                  <a:pt x="515" y="265"/>
                  <a:pt x="514" y="265"/>
                </a:cubicBezTo>
                <a:cubicBezTo>
                  <a:pt x="514" y="265"/>
                  <a:pt x="514" y="264"/>
                  <a:pt x="514" y="264"/>
                </a:cubicBezTo>
                <a:cubicBezTo>
                  <a:pt x="514" y="264"/>
                  <a:pt x="515" y="264"/>
                  <a:pt x="516" y="264"/>
                </a:cubicBezTo>
                <a:cubicBezTo>
                  <a:pt x="516" y="264"/>
                  <a:pt x="517" y="264"/>
                  <a:pt x="517" y="265"/>
                </a:cubicBezTo>
                <a:cubicBezTo>
                  <a:pt x="517" y="265"/>
                  <a:pt x="517" y="265"/>
                  <a:pt x="517" y="265"/>
                </a:cubicBezTo>
                <a:close/>
                <a:moveTo>
                  <a:pt x="545" y="302"/>
                </a:moveTo>
                <a:cubicBezTo>
                  <a:pt x="551" y="308"/>
                  <a:pt x="556" y="314"/>
                  <a:pt x="558" y="322"/>
                </a:cubicBezTo>
                <a:cubicBezTo>
                  <a:pt x="560" y="330"/>
                  <a:pt x="554" y="338"/>
                  <a:pt x="546" y="339"/>
                </a:cubicBezTo>
                <a:cubicBezTo>
                  <a:pt x="535" y="340"/>
                  <a:pt x="526" y="315"/>
                  <a:pt x="523" y="307"/>
                </a:cubicBezTo>
                <a:cubicBezTo>
                  <a:pt x="520" y="298"/>
                  <a:pt x="517" y="289"/>
                  <a:pt x="514" y="279"/>
                </a:cubicBezTo>
                <a:cubicBezTo>
                  <a:pt x="525" y="285"/>
                  <a:pt x="536" y="294"/>
                  <a:pt x="545" y="302"/>
                </a:cubicBezTo>
                <a:close/>
                <a:moveTo>
                  <a:pt x="503" y="256"/>
                </a:moveTo>
                <a:cubicBezTo>
                  <a:pt x="505" y="254"/>
                  <a:pt x="508" y="253"/>
                  <a:pt x="511" y="253"/>
                </a:cubicBezTo>
                <a:cubicBezTo>
                  <a:pt x="513" y="253"/>
                  <a:pt x="515" y="253"/>
                  <a:pt x="515" y="254"/>
                </a:cubicBezTo>
                <a:cubicBezTo>
                  <a:pt x="511" y="254"/>
                  <a:pt x="507" y="255"/>
                  <a:pt x="503" y="256"/>
                </a:cubicBezTo>
                <a:close/>
                <a:moveTo>
                  <a:pt x="508" y="302"/>
                </a:moveTo>
                <a:cubicBezTo>
                  <a:pt x="509" y="312"/>
                  <a:pt x="513" y="329"/>
                  <a:pt x="505" y="339"/>
                </a:cubicBezTo>
                <a:cubicBezTo>
                  <a:pt x="499" y="347"/>
                  <a:pt x="496" y="330"/>
                  <a:pt x="496" y="326"/>
                </a:cubicBezTo>
                <a:cubicBezTo>
                  <a:pt x="495" y="319"/>
                  <a:pt x="497" y="311"/>
                  <a:pt x="499" y="303"/>
                </a:cubicBezTo>
                <a:cubicBezTo>
                  <a:pt x="500" y="296"/>
                  <a:pt x="502" y="288"/>
                  <a:pt x="503" y="280"/>
                </a:cubicBezTo>
                <a:cubicBezTo>
                  <a:pt x="505" y="287"/>
                  <a:pt x="506" y="295"/>
                  <a:pt x="508" y="302"/>
                </a:cubicBezTo>
                <a:close/>
                <a:moveTo>
                  <a:pt x="525" y="262"/>
                </a:moveTo>
                <a:cubicBezTo>
                  <a:pt x="526" y="262"/>
                  <a:pt x="528" y="262"/>
                  <a:pt x="529" y="262"/>
                </a:cubicBezTo>
                <a:cubicBezTo>
                  <a:pt x="529" y="262"/>
                  <a:pt x="529" y="262"/>
                  <a:pt x="529" y="262"/>
                </a:cubicBezTo>
                <a:cubicBezTo>
                  <a:pt x="529" y="262"/>
                  <a:pt x="529" y="262"/>
                  <a:pt x="529" y="263"/>
                </a:cubicBezTo>
                <a:cubicBezTo>
                  <a:pt x="530" y="263"/>
                  <a:pt x="530" y="263"/>
                  <a:pt x="530" y="263"/>
                </a:cubicBezTo>
                <a:cubicBezTo>
                  <a:pt x="529" y="263"/>
                  <a:pt x="529" y="263"/>
                  <a:pt x="529" y="263"/>
                </a:cubicBezTo>
                <a:cubicBezTo>
                  <a:pt x="528" y="264"/>
                  <a:pt x="526" y="264"/>
                  <a:pt x="525" y="264"/>
                </a:cubicBezTo>
                <a:cubicBezTo>
                  <a:pt x="525" y="263"/>
                  <a:pt x="525" y="263"/>
                  <a:pt x="525" y="262"/>
                </a:cubicBezTo>
                <a:close/>
                <a:moveTo>
                  <a:pt x="541" y="262"/>
                </a:moveTo>
                <a:cubicBezTo>
                  <a:pt x="541" y="262"/>
                  <a:pt x="541" y="262"/>
                  <a:pt x="541" y="262"/>
                </a:cubicBezTo>
                <a:cubicBezTo>
                  <a:pt x="541" y="263"/>
                  <a:pt x="541" y="263"/>
                  <a:pt x="541" y="262"/>
                </a:cubicBezTo>
                <a:cubicBezTo>
                  <a:pt x="541" y="263"/>
                  <a:pt x="541" y="263"/>
                  <a:pt x="541" y="263"/>
                </a:cubicBezTo>
                <a:cubicBezTo>
                  <a:pt x="540" y="263"/>
                  <a:pt x="540" y="263"/>
                  <a:pt x="539" y="263"/>
                </a:cubicBezTo>
                <a:cubicBezTo>
                  <a:pt x="539" y="263"/>
                  <a:pt x="538" y="262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8" y="261"/>
                  <a:pt x="538" y="261"/>
                  <a:pt x="538" y="261"/>
                </a:cubicBezTo>
                <a:cubicBezTo>
                  <a:pt x="539" y="261"/>
                  <a:pt x="540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1" y="261"/>
                  <a:pt x="541" y="262"/>
                  <a:pt x="541" y="262"/>
                </a:cubicBezTo>
                <a:close/>
                <a:moveTo>
                  <a:pt x="550" y="263"/>
                </a:moveTo>
                <a:cubicBezTo>
                  <a:pt x="550" y="262"/>
                  <a:pt x="550" y="262"/>
                  <a:pt x="550" y="261"/>
                </a:cubicBezTo>
                <a:cubicBezTo>
                  <a:pt x="551" y="261"/>
                  <a:pt x="552" y="261"/>
                  <a:pt x="553" y="261"/>
                </a:cubicBezTo>
                <a:cubicBezTo>
                  <a:pt x="553" y="261"/>
                  <a:pt x="553" y="262"/>
                  <a:pt x="553" y="262"/>
                </a:cubicBezTo>
                <a:cubicBezTo>
                  <a:pt x="553" y="263"/>
                  <a:pt x="553" y="263"/>
                  <a:pt x="553" y="264"/>
                </a:cubicBezTo>
                <a:cubicBezTo>
                  <a:pt x="552" y="264"/>
                  <a:pt x="551" y="263"/>
                  <a:pt x="550" y="263"/>
                </a:cubicBezTo>
                <a:close/>
                <a:moveTo>
                  <a:pt x="562" y="261"/>
                </a:moveTo>
                <a:cubicBezTo>
                  <a:pt x="564" y="261"/>
                  <a:pt x="565" y="262"/>
                  <a:pt x="567" y="262"/>
                </a:cubicBezTo>
                <a:cubicBezTo>
                  <a:pt x="567" y="263"/>
                  <a:pt x="567" y="264"/>
                  <a:pt x="567" y="265"/>
                </a:cubicBezTo>
                <a:cubicBezTo>
                  <a:pt x="566" y="265"/>
                  <a:pt x="564" y="265"/>
                  <a:pt x="562" y="264"/>
                </a:cubicBezTo>
                <a:cubicBezTo>
                  <a:pt x="562" y="263"/>
                  <a:pt x="562" y="262"/>
                  <a:pt x="562" y="261"/>
                </a:cubicBezTo>
                <a:close/>
                <a:moveTo>
                  <a:pt x="581" y="268"/>
                </a:moveTo>
                <a:cubicBezTo>
                  <a:pt x="580" y="267"/>
                  <a:pt x="578" y="267"/>
                  <a:pt x="576" y="267"/>
                </a:cubicBezTo>
                <a:cubicBezTo>
                  <a:pt x="576" y="265"/>
                  <a:pt x="576" y="264"/>
                  <a:pt x="576" y="263"/>
                </a:cubicBezTo>
                <a:cubicBezTo>
                  <a:pt x="578" y="263"/>
                  <a:pt x="580" y="264"/>
                  <a:pt x="582" y="264"/>
                </a:cubicBezTo>
                <a:cubicBezTo>
                  <a:pt x="582" y="265"/>
                  <a:pt x="581" y="266"/>
                  <a:pt x="581" y="268"/>
                </a:cubicBezTo>
                <a:cubicBezTo>
                  <a:pt x="581" y="268"/>
                  <a:pt x="581" y="268"/>
                  <a:pt x="581" y="268"/>
                </a:cubicBezTo>
                <a:close/>
                <a:moveTo>
                  <a:pt x="591" y="270"/>
                </a:moveTo>
                <a:cubicBezTo>
                  <a:pt x="591" y="270"/>
                  <a:pt x="590" y="270"/>
                  <a:pt x="590" y="270"/>
                </a:cubicBezTo>
                <a:cubicBezTo>
                  <a:pt x="590" y="269"/>
                  <a:pt x="590" y="268"/>
                  <a:pt x="590" y="268"/>
                </a:cubicBezTo>
                <a:cubicBezTo>
                  <a:pt x="590" y="267"/>
                  <a:pt x="590" y="267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0" y="266"/>
                  <a:pt x="590" y="266"/>
                  <a:pt x="590" y="266"/>
                </a:cubicBezTo>
                <a:cubicBezTo>
                  <a:pt x="591" y="266"/>
                  <a:pt x="591" y="267"/>
                  <a:pt x="591" y="267"/>
                </a:cubicBezTo>
                <a:cubicBezTo>
                  <a:pt x="591" y="267"/>
                  <a:pt x="591" y="268"/>
                  <a:pt x="591" y="269"/>
                </a:cubicBezTo>
                <a:cubicBezTo>
                  <a:pt x="591" y="269"/>
                  <a:pt x="591" y="270"/>
                  <a:pt x="591" y="270"/>
                </a:cubicBezTo>
                <a:close/>
                <a:moveTo>
                  <a:pt x="604" y="274"/>
                </a:moveTo>
                <a:cubicBezTo>
                  <a:pt x="603" y="273"/>
                  <a:pt x="602" y="273"/>
                  <a:pt x="601" y="273"/>
                </a:cubicBezTo>
                <a:cubicBezTo>
                  <a:pt x="601" y="272"/>
                  <a:pt x="600" y="271"/>
                  <a:pt x="600" y="270"/>
                </a:cubicBezTo>
                <a:cubicBezTo>
                  <a:pt x="600" y="270"/>
                  <a:pt x="600" y="269"/>
                  <a:pt x="600" y="269"/>
                </a:cubicBezTo>
                <a:cubicBezTo>
                  <a:pt x="601" y="270"/>
                  <a:pt x="603" y="270"/>
                  <a:pt x="604" y="271"/>
                </a:cubicBezTo>
                <a:cubicBezTo>
                  <a:pt x="604" y="272"/>
                  <a:pt x="604" y="273"/>
                  <a:pt x="604" y="274"/>
                </a:cubicBezTo>
                <a:close/>
                <a:moveTo>
                  <a:pt x="610" y="275"/>
                </a:moveTo>
                <a:cubicBezTo>
                  <a:pt x="611" y="275"/>
                  <a:pt x="611" y="274"/>
                  <a:pt x="612" y="273"/>
                </a:cubicBezTo>
                <a:cubicBezTo>
                  <a:pt x="619" y="276"/>
                  <a:pt x="627" y="280"/>
                  <a:pt x="634" y="284"/>
                </a:cubicBezTo>
                <a:cubicBezTo>
                  <a:pt x="627" y="281"/>
                  <a:pt x="621" y="279"/>
                  <a:pt x="614" y="277"/>
                </a:cubicBezTo>
                <a:cubicBezTo>
                  <a:pt x="613" y="276"/>
                  <a:pt x="611" y="276"/>
                  <a:pt x="610" y="275"/>
                </a:cubicBezTo>
                <a:close/>
                <a:moveTo>
                  <a:pt x="543" y="166"/>
                </a:moveTo>
                <a:cubicBezTo>
                  <a:pt x="551" y="170"/>
                  <a:pt x="559" y="174"/>
                  <a:pt x="566" y="179"/>
                </a:cubicBezTo>
                <a:cubicBezTo>
                  <a:pt x="629" y="216"/>
                  <a:pt x="684" y="270"/>
                  <a:pt x="722" y="333"/>
                </a:cubicBezTo>
                <a:cubicBezTo>
                  <a:pt x="711" y="323"/>
                  <a:pt x="700" y="315"/>
                  <a:pt x="688" y="308"/>
                </a:cubicBezTo>
                <a:cubicBezTo>
                  <a:pt x="649" y="278"/>
                  <a:pt x="605" y="255"/>
                  <a:pt x="555" y="252"/>
                </a:cubicBezTo>
                <a:cubicBezTo>
                  <a:pt x="544" y="251"/>
                  <a:pt x="534" y="252"/>
                  <a:pt x="524" y="253"/>
                </a:cubicBezTo>
                <a:cubicBezTo>
                  <a:pt x="523" y="248"/>
                  <a:pt x="518" y="244"/>
                  <a:pt x="512" y="244"/>
                </a:cubicBezTo>
                <a:cubicBezTo>
                  <a:pt x="504" y="244"/>
                  <a:pt x="496" y="248"/>
                  <a:pt x="494" y="256"/>
                </a:cubicBezTo>
                <a:cubicBezTo>
                  <a:pt x="493" y="257"/>
                  <a:pt x="493" y="257"/>
                  <a:pt x="493" y="258"/>
                </a:cubicBezTo>
                <a:cubicBezTo>
                  <a:pt x="440" y="271"/>
                  <a:pt x="390" y="302"/>
                  <a:pt x="353" y="339"/>
                </a:cubicBezTo>
                <a:cubicBezTo>
                  <a:pt x="298" y="393"/>
                  <a:pt x="279" y="470"/>
                  <a:pt x="272" y="544"/>
                </a:cubicBezTo>
                <a:cubicBezTo>
                  <a:pt x="263" y="638"/>
                  <a:pt x="265" y="733"/>
                  <a:pt x="272" y="827"/>
                </a:cubicBezTo>
                <a:cubicBezTo>
                  <a:pt x="274" y="852"/>
                  <a:pt x="276" y="877"/>
                  <a:pt x="279" y="902"/>
                </a:cubicBezTo>
                <a:cubicBezTo>
                  <a:pt x="257" y="887"/>
                  <a:pt x="240" y="866"/>
                  <a:pt x="230" y="842"/>
                </a:cubicBezTo>
                <a:cubicBezTo>
                  <a:pt x="215" y="808"/>
                  <a:pt x="221" y="771"/>
                  <a:pt x="225" y="736"/>
                </a:cubicBezTo>
                <a:cubicBezTo>
                  <a:pt x="231" y="691"/>
                  <a:pt x="229" y="646"/>
                  <a:pt x="232" y="601"/>
                </a:cubicBezTo>
                <a:cubicBezTo>
                  <a:pt x="234" y="579"/>
                  <a:pt x="238" y="558"/>
                  <a:pt x="239" y="536"/>
                </a:cubicBezTo>
                <a:cubicBezTo>
                  <a:pt x="240" y="515"/>
                  <a:pt x="238" y="494"/>
                  <a:pt x="235" y="473"/>
                </a:cubicBezTo>
                <a:cubicBezTo>
                  <a:pt x="229" y="429"/>
                  <a:pt x="217" y="387"/>
                  <a:pt x="225" y="342"/>
                </a:cubicBezTo>
                <a:cubicBezTo>
                  <a:pt x="233" y="300"/>
                  <a:pt x="258" y="263"/>
                  <a:pt x="290" y="235"/>
                </a:cubicBezTo>
                <a:cubicBezTo>
                  <a:pt x="322" y="208"/>
                  <a:pt x="361" y="192"/>
                  <a:pt x="402" y="185"/>
                </a:cubicBezTo>
                <a:cubicBezTo>
                  <a:pt x="427" y="181"/>
                  <a:pt x="452" y="181"/>
                  <a:pt x="477" y="178"/>
                </a:cubicBezTo>
                <a:cubicBezTo>
                  <a:pt x="500" y="176"/>
                  <a:pt x="521" y="171"/>
                  <a:pt x="543" y="166"/>
                </a:cubicBezTo>
                <a:cubicBezTo>
                  <a:pt x="543" y="166"/>
                  <a:pt x="543" y="166"/>
                  <a:pt x="543" y="166"/>
                </a:cubicBezTo>
                <a:close/>
                <a:moveTo>
                  <a:pt x="531" y="160"/>
                </a:moveTo>
                <a:cubicBezTo>
                  <a:pt x="513" y="164"/>
                  <a:pt x="496" y="168"/>
                  <a:pt x="477" y="170"/>
                </a:cubicBezTo>
                <a:cubicBezTo>
                  <a:pt x="454" y="172"/>
                  <a:pt x="430" y="173"/>
                  <a:pt x="407" y="176"/>
                </a:cubicBezTo>
                <a:cubicBezTo>
                  <a:pt x="371" y="181"/>
                  <a:pt x="337" y="193"/>
                  <a:pt x="306" y="212"/>
                </a:cubicBezTo>
                <a:cubicBezTo>
                  <a:pt x="243" y="253"/>
                  <a:pt x="208" y="322"/>
                  <a:pt x="214" y="396"/>
                </a:cubicBezTo>
                <a:cubicBezTo>
                  <a:pt x="217" y="438"/>
                  <a:pt x="230" y="478"/>
                  <a:pt x="231" y="520"/>
                </a:cubicBezTo>
                <a:cubicBezTo>
                  <a:pt x="231" y="542"/>
                  <a:pt x="227" y="563"/>
                  <a:pt x="225" y="585"/>
                </a:cubicBezTo>
                <a:cubicBezTo>
                  <a:pt x="224" y="593"/>
                  <a:pt x="224" y="601"/>
                  <a:pt x="223" y="608"/>
                </a:cubicBezTo>
                <a:cubicBezTo>
                  <a:pt x="222" y="608"/>
                  <a:pt x="221" y="608"/>
                  <a:pt x="220" y="608"/>
                </a:cubicBezTo>
                <a:cubicBezTo>
                  <a:pt x="186" y="618"/>
                  <a:pt x="157" y="595"/>
                  <a:pt x="141" y="567"/>
                </a:cubicBezTo>
                <a:cubicBezTo>
                  <a:pt x="141" y="556"/>
                  <a:pt x="141" y="545"/>
                  <a:pt x="141" y="533"/>
                </a:cubicBezTo>
                <a:cubicBezTo>
                  <a:pt x="138" y="450"/>
                  <a:pt x="122" y="368"/>
                  <a:pt x="153" y="288"/>
                </a:cubicBezTo>
                <a:cubicBezTo>
                  <a:pt x="183" y="211"/>
                  <a:pt x="254" y="156"/>
                  <a:pt x="332" y="134"/>
                </a:cubicBezTo>
                <a:cubicBezTo>
                  <a:pt x="359" y="127"/>
                  <a:pt x="386" y="125"/>
                  <a:pt x="413" y="127"/>
                </a:cubicBezTo>
                <a:cubicBezTo>
                  <a:pt x="414" y="127"/>
                  <a:pt x="415" y="127"/>
                  <a:pt x="416" y="127"/>
                </a:cubicBezTo>
                <a:cubicBezTo>
                  <a:pt x="455" y="130"/>
                  <a:pt x="494" y="142"/>
                  <a:pt x="531" y="160"/>
                </a:cubicBezTo>
                <a:close/>
                <a:moveTo>
                  <a:pt x="139" y="301"/>
                </a:moveTo>
                <a:cubicBezTo>
                  <a:pt x="130" y="306"/>
                  <a:pt x="120" y="310"/>
                  <a:pt x="111" y="314"/>
                </a:cubicBezTo>
                <a:cubicBezTo>
                  <a:pt x="104" y="317"/>
                  <a:pt x="97" y="320"/>
                  <a:pt x="89" y="323"/>
                </a:cubicBezTo>
                <a:cubicBezTo>
                  <a:pt x="76" y="328"/>
                  <a:pt x="98" y="316"/>
                  <a:pt x="98" y="316"/>
                </a:cubicBezTo>
                <a:cubicBezTo>
                  <a:pt x="113" y="310"/>
                  <a:pt x="130" y="303"/>
                  <a:pt x="143" y="291"/>
                </a:cubicBezTo>
                <a:cubicBezTo>
                  <a:pt x="142" y="295"/>
                  <a:pt x="140" y="298"/>
                  <a:pt x="139" y="301"/>
                </a:cubicBezTo>
                <a:close/>
                <a:moveTo>
                  <a:pt x="145" y="285"/>
                </a:moveTo>
                <a:cubicBezTo>
                  <a:pt x="135" y="289"/>
                  <a:pt x="125" y="294"/>
                  <a:pt x="116" y="299"/>
                </a:cubicBezTo>
                <a:cubicBezTo>
                  <a:pt x="110" y="302"/>
                  <a:pt x="104" y="305"/>
                  <a:pt x="98" y="308"/>
                </a:cubicBezTo>
                <a:cubicBezTo>
                  <a:pt x="95" y="309"/>
                  <a:pt x="93" y="310"/>
                  <a:pt x="91" y="311"/>
                </a:cubicBezTo>
                <a:cubicBezTo>
                  <a:pt x="93" y="310"/>
                  <a:pt x="94" y="309"/>
                  <a:pt x="95" y="309"/>
                </a:cubicBezTo>
                <a:cubicBezTo>
                  <a:pt x="111" y="299"/>
                  <a:pt x="132" y="292"/>
                  <a:pt x="148" y="279"/>
                </a:cubicBezTo>
                <a:cubicBezTo>
                  <a:pt x="147" y="281"/>
                  <a:pt x="146" y="283"/>
                  <a:pt x="145" y="285"/>
                </a:cubicBezTo>
                <a:close/>
                <a:moveTo>
                  <a:pt x="285" y="111"/>
                </a:moveTo>
                <a:cubicBezTo>
                  <a:pt x="287" y="110"/>
                  <a:pt x="303" y="106"/>
                  <a:pt x="294" y="111"/>
                </a:cubicBezTo>
                <a:cubicBezTo>
                  <a:pt x="288" y="115"/>
                  <a:pt x="282" y="117"/>
                  <a:pt x="277" y="122"/>
                </a:cubicBezTo>
                <a:cubicBezTo>
                  <a:pt x="277" y="119"/>
                  <a:pt x="276" y="117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80" y="113"/>
                  <a:pt x="282" y="113"/>
                  <a:pt x="285" y="111"/>
                </a:cubicBezTo>
                <a:close/>
                <a:moveTo>
                  <a:pt x="282" y="111"/>
                </a:moveTo>
                <a:cubicBezTo>
                  <a:pt x="285" y="109"/>
                  <a:pt x="287" y="108"/>
                  <a:pt x="290" y="107"/>
                </a:cubicBezTo>
                <a:cubicBezTo>
                  <a:pt x="284" y="110"/>
                  <a:pt x="276" y="114"/>
                  <a:pt x="282" y="111"/>
                </a:cubicBezTo>
                <a:close/>
                <a:moveTo>
                  <a:pt x="284" y="143"/>
                </a:moveTo>
                <a:cubicBezTo>
                  <a:pt x="283" y="143"/>
                  <a:pt x="282" y="144"/>
                  <a:pt x="281" y="144"/>
                </a:cubicBezTo>
                <a:cubicBezTo>
                  <a:pt x="280" y="141"/>
                  <a:pt x="280" y="138"/>
                  <a:pt x="279" y="134"/>
                </a:cubicBezTo>
                <a:cubicBezTo>
                  <a:pt x="283" y="134"/>
                  <a:pt x="287" y="132"/>
                  <a:pt x="291" y="130"/>
                </a:cubicBezTo>
                <a:cubicBezTo>
                  <a:pt x="294" y="130"/>
                  <a:pt x="297" y="131"/>
                  <a:pt x="300" y="131"/>
                </a:cubicBezTo>
                <a:cubicBezTo>
                  <a:pt x="298" y="133"/>
                  <a:pt x="295" y="135"/>
                  <a:pt x="292" y="136"/>
                </a:cubicBezTo>
                <a:cubicBezTo>
                  <a:pt x="289" y="138"/>
                  <a:pt x="287" y="139"/>
                  <a:pt x="284" y="141"/>
                </a:cubicBezTo>
                <a:cubicBezTo>
                  <a:pt x="284" y="142"/>
                  <a:pt x="284" y="142"/>
                  <a:pt x="284" y="143"/>
                </a:cubicBezTo>
                <a:close/>
                <a:moveTo>
                  <a:pt x="277" y="124"/>
                </a:moveTo>
                <a:cubicBezTo>
                  <a:pt x="284" y="122"/>
                  <a:pt x="290" y="118"/>
                  <a:pt x="296" y="116"/>
                </a:cubicBezTo>
                <a:cubicBezTo>
                  <a:pt x="295" y="118"/>
                  <a:pt x="295" y="120"/>
                  <a:pt x="294" y="123"/>
                </a:cubicBezTo>
                <a:cubicBezTo>
                  <a:pt x="292" y="124"/>
                  <a:pt x="290" y="125"/>
                  <a:pt x="288" y="126"/>
                </a:cubicBezTo>
                <a:cubicBezTo>
                  <a:pt x="285" y="128"/>
                  <a:pt x="281" y="130"/>
                  <a:pt x="278" y="132"/>
                </a:cubicBezTo>
                <a:cubicBezTo>
                  <a:pt x="278" y="129"/>
                  <a:pt x="278" y="127"/>
                  <a:pt x="277" y="124"/>
                </a:cubicBezTo>
                <a:close/>
                <a:moveTo>
                  <a:pt x="417" y="105"/>
                </a:moveTo>
                <a:cubicBezTo>
                  <a:pt x="425" y="104"/>
                  <a:pt x="432" y="100"/>
                  <a:pt x="440" y="101"/>
                </a:cubicBezTo>
                <a:cubicBezTo>
                  <a:pt x="439" y="101"/>
                  <a:pt x="434" y="105"/>
                  <a:pt x="433" y="105"/>
                </a:cubicBezTo>
                <a:cubicBezTo>
                  <a:pt x="430" y="107"/>
                  <a:pt x="427" y="108"/>
                  <a:pt x="424" y="109"/>
                </a:cubicBezTo>
                <a:cubicBezTo>
                  <a:pt x="422" y="110"/>
                  <a:pt x="420" y="111"/>
                  <a:pt x="418" y="112"/>
                </a:cubicBezTo>
                <a:cubicBezTo>
                  <a:pt x="418" y="109"/>
                  <a:pt x="418" y="107"/>
                  <a:pt x="417" y="105"/>
                </a:cubicBezTo>
                <a:close/>
                <a:moveTo>
                  <a:pt x="419" y="119"/>
                </a:moveTo>
                <a:cubicBezTo>
                  <a:pt x="419" y="118"/>
                  <a:pt x="419" y="117"/>
                  <a:pt x="419" y="116"/>
                </a:cubicBezTo>
                <a:cubicBezTo>
                  <a:pt x="427" y="114"/>
                  <a:pt x="435" y="109"/>
                  <a:pt x="444" y="110"/>
                </a:cubicBezTo>
                <a:cubicBezTo>
                  <a:pt x="444" y="110"/>
                  <a:pt x="436" y="115"/>
                  <a:pt x="434" y="116"/>
                </a:cubicBezTo>
                <a:cubicBezTo>
                  <a:pt x="432" y="117"/>
                  <a:pt x="430" y="118"/>
                  <a:pt x="428" y="120"/>
                </a:cubicBezTo>
                <a:cubicBezTo>
                  <a:pt x="425" y="119"/>
                  <a:pt x="422" y="119"/>
                  <a:pt x="419" y="119"/>
                </a:cubicBezTo>
                <a:close/>
                <a:moveTo>
                  <a:pt x="439" y="121"/>
                </a:moveTo>
                <a:cubicBezTo>
                  <a:pt x="443" y="121"/>
                  <a:pt x="446" y="121"/>
                  <a:pt x="446" y="123"/>
                </a:cubicBezTo>
                <a:cubicBezTo>
                  <a:pt x="444" y="122"/>
                  <a:pt x="441" y="122"/>
                  <a:pt x="439" y="121"/>
                </a:cubicBezTo>
                <a:close/>
                <a:moveTo>
                  <a:pt x="443" y="98"/>
                </a:moveTo>
                <a:cubicBezTo>
                  <a:pt x="448" y="106"/>
                  <a:pt x="449" y="115"/>
                  <a:pt x="450" y="123"/>
                </a:cubicBezTo>
                <a:cubicBezTo>
                  <a:pt x="449" y="123"/>
                  <a:pt x="449" y="123"/>
                  <a:pt x="448" y="123"/>
                </a:cubicBezTo>
                <a:cubicBezTo>
                  <a:pt x="448" y="123"/>
                  <a:pt x="448" y="123"/>
                  <a:pt x="448" y="123"/>
                </a:cubicBezTo>
                <a:cubicBezTo>
                  <a:pt x="449" y="117"/>
                  <a:pt x="442" y="119"/>
                  <a:pt x="438" y="119"/>
                </a:cubicBezTo>
                <a:cubicBezTo>
                  <a:pt x="436" y="119"/>
                  <a:pt x="434" y="120"/>
                  <a:pt x="432" y="120"/>
                </a:cubicBezTo>
                <a:cubicBezTo>
                  <a:pt x="432" y="120"/>
                  <a:pt x="431" y="120"/>
                  <a:pt x="430" y="120"/>
                </a:cubicBezTo>
                <a:cubicBezTo>
                  <a:pt x="431" y="119"/>
                  <a:pt x="432" y="119"/>
                  <a:pt x="433" y="118"/>
                </a:cubicBezTo>
                <a:cubicBezTo>
                  <a:pt x="438" y="116"/>
                  <a:pt x="443" y="115"/>
                  <a:pt x="447" y="110"/>
                </a:cubicBezTo>
                <a:cubicBezTo>
                  <a:pt x="447" y="110"/>
                  <a:pt x="447" y="109"/>
                  <a:pt x="446" y="108"/>
                </a:cubicBezTo>
                <a:cubicBezTo>
                  <a:pt x="437" y="105"/>
                  <a:pt x="428" y="111"/>
                  <a:pt x="419" y="114"/>
                </a:cubicBezTo>
                <a:cubicBezTo>
                  <a:pt x="426" y="110"/>
                  <a:pt x="435" y="107"/>
                  <a:pt x="442" y="102"/>
                </a:cubicBezTo>
                <a:cubicBezTo>
                  <a:pt x="443" y="101"/>
                  <a:pt x="442" y="100"/>
                  <a:pt x="442" y="100"/>
                </a:cubicBezTo>
                <a:cubicBezTo>
                  <a:pt x="434" y="97"/>
                  <a:pt x="426" y="101"/>
                  <a:pt x="418" y="103"/>
                </a:cubicBezTo>
                <a:cubicBezTo>
                  <a:pt x="425" y="99"/>
                  <a:pt x="433" y="97"/>
                  <a:pt x="436" y="90"/>
                </a:cubicBezTo>
                <a:cubicBezTo>
                  <a:pt x="439" y="92"/>
                  <a:pt x="441" y="95"/>
                  <a:pt x="443" y="98"/>
                </a:cubicBezTo>
                <a:close/>
                <a:moveTo>
                  <a:pt x="416" y="101"/>
                </a:moveTo>
                <a:cubicBezTo>
                  <a:pt x="416" y="100"/>
                  <a:pt x="415" y="98"/>
                  <a:pt x="414" y="96"/>
                </a:cubicBezTo>
                <a:cubicBezTo>
                  <a:pt x="416" y="96"/>
                  <a:pt x="417" y="95"/>
                  <a:pt x="419" y="95"/>
                </a:cubicBezTo>
                <a:cubicBezTo>
                  <a:pt x="420" y="94"/>
                  <a:pt x="434" y="91"/>
                  <a:pt x="434" y="90"/>
                </a:cubicBezTo>
                <a:cubicBezTo>
                  <a:pt x="431" y="96"/>
                  <a:pt x="423" y="98"/>
                  <a:pt x="416" y="101"/>
                </a:cubicBezTo>
                <a:close/>
                <a:moveTo>
                  <a:pt x="433" y="88"/>
                </a:moveTo>
                <a:cubicBezTo>
                  <a:pt x="426" y="89"/>
                  <a:pt x="420" y="93"/>
                  <a:pt x="413" y="94"/>
                </a:cubicBezTo>
                <a:cubicBezTo>
                  <a:pt x="413" y="94"/>
                  <a:pt x="413" y="93"/>
                  <a:pt x="412" y="93"/>
                </a:cubicBezTo>
                <a:cubicBezTo>
                  <a:pt x="414" y="91"/>
                  <a:pt x="418" y="88"/>
                  <a:pt x="419" y="88"/>
                </a:cubicBezTo>
                <a:cubicBezTo>
                  <a:pt x="421" y="87"/>
                  <a:pt x="422" y="86"/>
                  <a:pt x="423" y="84"/>
                </a:cubicBezTo>
                <a:cubicBezTo>
                  <a:pt x="427" y="85"/>
                  <a:pt x="430" y="86"/>
                  <a:pt x="433" y="88"/>
                </a:cubicBezTo>
                <a:close/>
                <a:moveTo>
                  <a:pt x="420" y="84"/>
                </a:moveTo>
                <a:cubicBezTo>
                  <a:pt x="418" y="85"/>
                  <a:pt x="415" y="88"/>
                  <a:pt x="413" y="89"/>
                </a:cubicBezTo>
                <a:cubicBezTo>
                  <a:pt x="412" y="90"/>
                  <a:pt x="412" y="90"/>
                  <a:pt x="411" y="91"/>
                </a:cubicBezTo>
                <a:cubicBezTo>
                  <a:pt x="410" y="89"/>
                  <a:pt x="409" y="88"/>
                  <a:pt x="408" y="87"/>
                </a:cubicBezTo>
                <a:cubicBezTo>
                  <a:pt x="412" y="87"/>
                  <a:pt x="416" y="85"/>
                  <a:pt x="420" y="84"/>
                </a:cubicBezTo>
                <a:cubicBezTo>
                  <a:pt x="420" y="84"/>
                  <a:pt x="420" y="84"/>
                  <a:pt x="420" y="84"/>
                </a:cubicBezTo>
                <a:close/>
                <a:moveTo>
                  <a:pt x="415" y="83"/>
                </a:moveTo>
                <a:cubicBezTo>
                  <a:pt x="415" y="83"/>
                  <a:pt x="415" y="83"/>
                  <a:pt x="415" y="83"/>
                </a:cubicBezTo>
                <a:cubicBezTo>
                  <a:pt x="412" y="84"/>
                  <a:pt x="409" y="85"/>
                  <a:pt x="406" y="84"/>
                </a:cubicBezTo>
                <a:cubicBezTo>
                  <a:pt x="405" y="84"/>
                  <a:pt x="405" y="83"/>
                  <a:pt x="404" y="82"/>
                </a:cubicBezTo>
                <a:cubicBezTo>
                  <a:pt x="408" y="83"/>
                  <a:pt x="411" y="83"/>
                  <a:pt x="415" y="83"/>
                </a:cubicBezTo>
                <a:close/>
                <a:moveTo>
                  <a:pt x="410" y="118"/>
                </a:moveTo>
                <a:cubicBezTo>
                  <a:pt x="378" y="116"/>
                  <a:pt x="346" y="120"/>
                  <a:pt x="316" y="130"/>
                </a:cubicBezTo>
                <a:cubicBezTo>
                  <a:pt x="315" y="109"/>
                  <a:pt x="310" y="69"/>
                  <a:pt x="330" y="54"/>
                </a:cubicBezTo>
                <a:cubicBezTo>
                  <a:pt x="342" y="45"/>
                  <a:pt x="365" y="64"/>
                  <a:pt x="375" y="71"/>
                </a:cubicBezTo>
                <a:cubicBezTo>
                  <a:pt x="393" y="83"/>
                  <a:pt x="411" y="95"/>
                  <a:pt x="410" y="118"/>
                </a:cubicBezTo>
                <a:close/>
                <a:moveTo>
                  <a:pt x="332" y="44"/>
                </a:moveTo>
                <a:cubicBezTo>
                  <a:pt x="335" y="42"/>
                  <a:pt x="338" y="41"/>
                  <a:pt x="341" y="39"/>
                </a:cubicBezTo>
                <a:cubicBezTo>
                  <a:pt x="344" y="38"/>
                  <a:pt x="347" y="37"/>
                  <a:pt x="349" y="37"/>
                </a:cubicBezTo>
                <a:cubicBezTo>
                  <a:pt x="350" y="36"/>
                  <a:pt x="351" y="36"/>
                  <a:pt x="351" y="36"/>
                </a:cubicBezTo>
                <a:cubicBezTo>
                  <a:pt x="351" y="36"/>
                  <a:pt x="351" y="36"/>
                  <a:pt x="351" y="36"/>
                </a:cubicBezTo>
                <a:cubicBezTo>
                  <a:pt x="347" y="38"/>
                  <a:pt x="343" y="41"/>
                  <a:pt x="339" y="43"/>
                </a:cubicBezTo>
                <a:cubicBezTo>
                  <a:pt x="338" y="43"/>
                  <a:pt x="337" y="43"/>
                  <a:pt x="335" y="43"/>
                </a:cubicBezTo>
                <a:cubicBezTo>
                  <a:pt x="334" y="43"/>
                  <a:pt x="333" y="43"/>
                  <a:pt x="332" y="44"/>
                </a:cubicBezTo>
                <a:close/>
                <a:moveTo>
                  <a:pt x="348" y="45"/>
                </a:moveTo>
                <a:cubicBezTo>
                  <a:pt x="349" y="45"/>
                  <a:pt x="349" y="44"/>
                  <a:pt x="350" y="44"/>
                </a:cubicBezTo>
                <a:cubicBezTo>
                  <a:pt x="352" y="43"/>
                  <a:pt x="355" y="42"/>
                  <a:pt x="358" y="44"/>
                </a:cubicBezTo>
                <a:cubicBezTo>
                  <a:pt x="356" y="45"/>
                  <a:pt x="355" y="46"/>
                  <a:pt x="354" y="47"/>
                </a:cubicBezTo>
                <a:cubicBezTo>
                  <a:pt x="352" y="46"/>
                  <a:pt x="350" y="46"/>
                  <a:pt x="348" y="45"/>
                </a:cubicBezTo>
                <a:close/>
                <a:moveTo>
                  <a:pt x="362" y="43"/>
                </a:moveTo>
                <a:cubicBezTo>
                  <a:pt x="364" y="47"/>
                  <a:pt x="366" y="51"/>
                  <a:pt x="368" y="55"/>
                </a:cubicBezTo>
                <a:cubicBezTo>
                  <a:pt x="367" y="54"/>
                  <a:pt x="366" y="54"/>
                  <a:pt x="365" y="53"/>
                </a:cubicBezTo>
                <a:cubicBezTo>
                  <a:pt x="366" y="53"/>
                  <a:pt x="367" y="52"/>
                  <a:pt x="366" y="51"/>
                </a:cubicBezTo>
                <a:cubicBezTo>
                  <a:pt x="360" y="48"/>
                  <a:pt x="357" y="48"/>
                  <a:pt x="362" y="43"/>
                </a:cubicBezTo>
                <a:close/>
                <a:moveTo>
                  <a:pt x="358" y="35"/>
                </a:moveTo>
                <a:cubicBezTo>
                  <a:pt x="358" y="35"/>
                  <a:pt x="358" y="35"/>
                  <a:pt x="358" y="35"/>
                </a:cubicBezTo>
                <a:cubicBezTo>
                  <a:pt x="359" y="37"/>
                  <a:pt x="360" y="38"/>
                  <a:pt x="361" y="40"/>
                </a:cubicBezTo>
                <a:cubicBezTo>
                  <a:pt x="356" y="40"/>
                  <a:pt x="351" y="41"/>
                  <a:pt x="346" y="43"/>
                </a:cubicBezTo>
                <a:cubicBezTo>
                  <a:pt x="345" y="44"/>
                  <a:pt x="345" y="44"/>
                  <a:pt x="344" y="44"/>
                </a:cubicBezTo>
                <a:cubicBezTo>
                  <a:pt x="344" y="44"/>
                  <a:pt x="343" y="44"/>
                  <a:pt x="343" y="44"/>
                </a:cubicBezTo>
                <a:cubicBezTo>
                  <a:pt x="343" y="43"/>
                  <a:pt x="344" y="43"/>
                  <a:pt x="345" y="42"/>
                </a:cubicBezTo>
                <a:cubicBezTo>
                  <a:pt x="349" y="39"/>
                  <a:pt x="354" y="37"/>
                  <a:pt x="358" y="35"/>
                </a:cubicBezTo>
                <a:close/>
                <a:moveTo>
                  <a:pt x="326" y="23"/>
                </a:moveTo>
                <a:cubicBezTo>
                  <a:pt x="331" y="20"/>
                  <a:pt x="337" y="19"/>
                  <a:pt x="341" y="20"/>
                </a:cubicBezTo>
                <a:cubicBezTo>
                  <a:pt x="334" y="23"/>
                  <a:pt x="327" y="28"/>
                  <a:pt x="319" y="29"/>
                </a:cubicBezTo>
                <a:cubicBezTo>
                  <a:pt x="321" y="27"/>
                  <a:pt x="323" y="25"/>
                  <a:pt x="326" y="23"/>
                </a:cubicBezTo>
                <a:close/>
                <a:moveTo>
                  <a:pt x="317" y="32"/>
                </a:moveTo>
                <a:cubicBezTo>
                  <a:pt x="320" y="31"/>
                  <a:pt x="323" y="31"/>
                  <a:pt x="326" y="29"/>
                </a:cubicBezTo>
                <a:cubicBezTo>
                  <a:pt x="328" y="29"/>
                  <a:pt x="331" y="27"/>
                  <a:pt x="333" y="26"/>
                </a:cubicBezTo>
                <a:cubicBezTo>
                  <a:pt x="335" y="25"/>
                  <a:pt x="347" y="18"/>
                  <a:pt x="340" y="23"/>
                </a:cubicBezTo>
                <a:cubicBezTo>
                  <a:pt x="332" y="29"/>
                  <a:pt x="322" y="32"/>
                  <a:pt x="313" y="36"/>
                </a:cubicBezTo>
                <a:cubicBezTo>
                  <a:pt x="314" y="34"/>
                  <a:pt x="315" y="33"/>
                  <a:pt x="317" y="32"/>
                </a:cubicBezTo>
                <a:close/>
                <a:moveTo>
                  <a:pt x="311" y="39"/>
                </a:moveTo>
                <a:cubicBezTo>
                  <a:pt x="322" y="34"/>
                  <a:pt x="336" y="30"/>
                  <a:pt x="345" y="22"/>
                </a:cubicBezTo>
                <a:cubicBezTo>
                  <a:pt x="347" y="23"/>
                  <a:pt x="349" y="24"/>
                  <a:pt x="351" y="26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3" y="28"/>
                  <a:pt x="336" y="30"/>
                  <a:pt x="329" y="33"/>
                </a:cubicBezTo>
                <a:cubicBezTo>
                  <a:pt x="325" y="35"/>
                  <a:pt x="320" y="37"/>
                  <a:pt x="316" y="38"/>
                </a:cubicBezTo>
                <a:cubicBezTo>
                  <a:pt x="315" y="38"/>
                  <a:pt x="313" y="39"/>
                  <a:pt x="311" y="40"/>
                </a:cubicBezTo>
                <a:cubicBezTo>
                  <a:pt x="311" y="40"/>
                  <a:pt x="311" y="39"/>
                  <a:pt x="311" y="39"/>
                </a:cubicBezTo>
                <a:close/>
                <a:moveTo>
                  <a:pt x="310" y="42"/>
                </a:moveTo>
                <a:cubicBezTo>
                  <a:pt x="315" y="41"/>
                  <a:pt x="320" y="39"/>
                  <a:pt x="325" y="37"/>
                </a:cubicBezTo>
                <a:cubicBezTo>
                  <a:pt x="330" y="36"/>
                  <a:pt x="334" y="34"/>
                  <a:pt x="338" y="32"/>
                </a:cubicBezTo>
                <a:cubicBezTo>
                  <a:pt x="343" y="30"/>
                  <a:pt x="350" y="27"/>
                  <a:pt x="341" y="32"/>
                </a:cubicBezTo>
                <a:cubicBezTo>
                  <a:pt x="330" y="38"/>
                  <a:pt x="318" y="41"/>
                  <a:pt x="307" y="47"/>
                </a:cubicBezTo>
                <a:cubicBezTo>
                  <a:pt x="308" y="45"/>
                  <a:pt x="309" y="44"/>
                  <a:pt x="310" y="42"/>
                </a:cubicBezTo>
                <a:close/>
                <a:moveTo>
                  <a:pt x="305" y="50"/>
                </a:moveTo>
                <a:cubicBezTo>
                  <a:pt x="320" y="41"/>
                  <a:pt x="338" y="39"/>
                  <a:pt x="352" y="28"/>
                </a:cubicBezTo>
                <a:cubicBezTo>
                  <a:pt x="352" y="27"/>
                  <a:pt x="352" y="27"/>
                  <a:pt x="352" y="27"/>
                </a:cubicBezTo>
                <a:cubicBezTo>
                  <a:pt x="353" y="28"/>
                  <a:pt x="355" y="30"/>
                  <a:pt x="356" y="32"/>
                </a:cubicBezTo>
                <a:cubicBezTo>
                  <a:pt x="356" y="32"/>
                  <a:pt x="356" y="33"/>
                  <a:pt x="357" y="33"/>
                </a:cubicBezTo>
                <a:cubicBezTo>
                  <a:pt x="348" y="34"/>
                  <a:pt x="340" y="37"/>
                  <a:pt x="332" y="41"/>
                </a:cubicBezTo>
                <a:cubicBezTo>
                  <a:pt x="326" y="44"/>
                  <a:pt x="319" y="47"/>
                  <a:pt x="313" y="50"/>
                </a:cubicBezTo>
                <a:cubicBezTo>
                  <a:pt x="312" y="50"/>
                  <a:pt x="307" y="52"/>
                  <a:pt x="304" y="53"/>
                </a:cubicBezTo>
                <a:cubicBezTo>
                  <a:pt x="304" y="52"/>
                  <a:pt x="305" y="51"/>
                  <a:pt x="305" y="50"/>
                </a:cubicBezTo>
                <a:close/>
                <a:moveTo>
                  <a:pt x="303" y="55"/>
                </a:moveTo>
                <a:cubicBezTo>
                  <a:pt x="310" y="53"/>
                  <a:pt x="316" y="51"/>
                  <a:pt x="322" y="48"/>
                </a:cubicBezTo>
                <a:cubicBezTo>
                  <a:pt x="320" y="50"/>
                  <a:pt x="317" y="53"/>
                  <a:pt x="315" y="56"/>
                </a:cubicBezTo>
                <a:cubicBezTo>
                  <a:pt x="310" y="57"/>
                  <a:pt x="305" y="59"/>
                  <a:pt x="300" y="61"/>
                </a:cubicBezTo>
                <a:cubicBezTo>
                  <a:pt x="301" y="59"/>
                  <a:pt x="302" y="57"/>
                  <a:pt x="303" y="55"/>
                </a:cubicBezTo>
                <a:close/>
                <a:moveTo>
                  <a:pt x="298" y="64"/>
                </a:moveTo>
                <a:cubicBezTo>
                  <a:pt x="301" y="63"/>
                  <a:pt x="304" y="61"/>
                  <a:pt x="308" y="60"/>
                </a:cubicBezTo>
                <a:cubicBezTo>
                  <a:pt x="319" y="56"/>
                  <a:pt x="309" y="61"/>
                  <a:pt x="307" y="62"/>
                </a:cubicBezTo>
                <a:cubicBezTo>
                  <a:pt x="303" y="64"/>
                  <a:pt x="298" y="67"/>
                  <a:pt x="294" y="70"/>
                </a:cubicBezTo>
                <a:cubicBezTo>
                  <a:pt x="295" y="68"/>
                  <a:pt x="297" y="66"/>
                  <a:pt x="298" y="64"/>
                </a:cubicBezTo>
                <a:close/>
                <a:moveTo>
                  <a:pt x="289" y="77"/>
                </a:moveTo>
                <a:cubicBezTo>
                  <a:pt x="291" y="76"/>
                  <a:pt x="294" y="75"/>
                  <a:pt x="296" y="74"/>
                </a:cubicBezTo>
                <a:cubicBezTo>
                  <a:pt x="303" y="71"/>
                  <a:pt x="308" y="69"/>
                  <a:pt x="299" y="75"/>
                </a:cubicBezTo>
                <a:cubicBezTo>
                  <a:pt x="295" y="77"/>
                  <a:pt x="290" y="79"/>
                  <a:pt x="286" y="82"/>
                </a:cubicBezTo>
                <a:cubicBezTo>
                  <a:pt x="287" y="80"/>
                  <a:pt x="288" y="78"/>
                  <a:pt x="289" y="77"/>
                </a:cubicBezTo>
                <a:close/>
                <a:moveTo>
                  <a:pt x="285" y="84"/>
                </a:moveTo>
                <a:cubicBezTo>
                  <a:pt x="293" y="79"/>
                  <a:pt x="303" y="76"/>
                  <a:pt x="309" y="70"/>
                </a:cubicBezTo>
                <a:cubicBezTo>
                  <a:pt x="310" y="69"/>
                  <a:pt x="309" y="68"/>
                  <a:pt x="308" y="68"/>
                </a:cubicBezTo>
                <a:cubicBezTo>
                  <a:pt x="305" y="69"/>
                  <a:pt x="301" y="70"/>
                  <a:pt x="298" y="71"/>
                </a:cubicBezTo>
                <a:cubicBezTo>
                  <a:pt x="296" y="72"/>
                  <a:pt x="293" y="74"/>
                  <a:pt x="290" y="75"/>
                </a:cubicBezTo>
                <a:cubicBezTo>
                  <a:pt x="291" y="75"/>
                  <a:pt x="291" y="74"/>
                  <a:pt x="291" y="74"/>
                </a:cubicBezTo>
                <a:cubicBezTo>
                  <a:pt x="291" y="74"/>
                  <a:pt x="291" y="74"/>
                  <a:pt x="291" y="74"/>
                </a:cubicBezTo>
                <a:cubicBezTo>
                  <a:pt x="298" y="69"/>
                  <a:pt x="306" y="66"/>
                  <a:pt x="313" y="61"/>
                </a:cubicBezTo>
                <a:cubicBezTo>
                  <a:pt x="304" y="82"/>
                  <a:pt x="307" y="116"/>
                  <a:pt x="307" y="131"/>
                </a:cubicBezTo>
                <a:cubicBezTo>
                  <a:pt x="307" y="132"/>
                  <a:pt x="307" y="132"/>
                  <a:pt x="308" y="133"/>
                </a:cubicBezTo>
                <a:cubicBezTo>
                  <a:pt x="305" y="134"/>
                  <a:pt x="302" y="135"/>
                  <a:pt x="299" y="136"/>
                </a:cubicBezTo>
                <a:cubicBezTo>
                  <a:pt x="298" y="136"/>
                  <a:pt x="298" y="136"/>
                  <a:pt x="298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300" y="134"/>
                  <a:pt x="303" y="131"/>
                  <a:pt x="305" y="127"/>
                </a:cubicBezTo>
                <a:cubicBezTo>
                  <a:pt x="306" y="127"/>
                  <a:pt x="305" y="126"/>
                  <a:pt x="305" y="126"/>
                </a:cubicBezTo>
                <a:cubicBezTo>
                  <a:pt x="301" y="125"/>
                  <a:pt x="298" y="125"/>
                  <a:pt x="294" y="127"/>
                </a:cubicBezTo>
                <a:cubicBezTo>
                  <a:pt x="292" y="127"/>
                  <a:pt x="275" y="136"/>
                  <a:pt x="283" y="131"/>
                </a:cubicBezTo>
                <a:cubicBezTo>
                  <a:pt x="290" y="127"/>
                  <a:pt x="300" y="124"/>
                  <a:pt x="303" y="115"/>
                </a:cubicBezTo>
                <a:cubicBezTo>
                  <a:pt x="303" y="114"/>
                  <a:pt x="302" y="114"/>
                  <a:pt x="301" y="114"/>
                </a:cubicBezTo>
                <a:cubicBezTo>
                  <a:pt x="296" y="113"/>
                  <a:pt x="289" y="116"/>
                  <a:pt x="284" y="119"/>
                </a:cubicBezTo>
                <a:cubicBezTo>
                  <a:pt x="292" y="114"/>
                  <a:pt x="300" y="111"/>
                  <a:pt x="305" y="104"/>
                </a:cubicBezTo>
                <a:cubicBezTo>
                  <a:pt x="306" y="103"/>
                  <a:pt x="305" y="102"/>
                  <a:pt x="304" y="102"/>
                </a:cubicBezTo>
                <a:cubicBezTo>
                  <a:pt x="301" y="102"/>
                  <a:pt x="299" y="102"/>
                  <a:pt x="295" y="104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99" y="102"/>
                  <a:pt x="303" y="99"/>
                  <a:pt x="305" y="95"/>
                </a:cubicBezTo>
                <a:cubicBezTo>
                  <a:pt x="306" y="94"/>
                  <a:pt x="305" y="93"/>
                  <a:pt x="304" y="93"/>
                </a:cubicBezTo>
                <a:cubicBezTo>
                  <a:pt x="300" y="94"/>
                  <a:pt x="296" y="96"/>
                  <a:pt x="291" y="97"/>
                </a:cubicBezTo>
                <a:cubicBezTo>
                  <a:pt x="287" y="99"/>
                  <a:pt x="270" y="108"/>
                  <a:pt x="285" y="98"/>
                </a:cubicBezTo>
                <a:cubicBezTo>
                  <a:pt x="292" y="93"/>
                  <a:pt x="300" y="89"/>
                  <a:pt x="306" y="82"/>
                </a:cubicBezTo>
                <a:cubicBezTo>
                  <a:pt x="307" y="81"/>
                  <a:pt x="306" y="80"/>
                  <a:pt x="305" y="80"/>
                </a:cubicBezTo>
                <a:cubicBezTo>
                  <a:pt x="302" y="81"/>
                  <a:pt x="300" y="81"/>
                  <a:pt x="297" y="82"/>
                </a:cubicBezTo>
                <a:cubicBezTo>
                  <a:pt x="294" y="83"/>
                  <a:pt x="288" y="86"/>
                  <a:pt x="283" y="88"/>
                </a:cubicBezTo>
                <a:cubicBezTo>
                  <a:pt x="283" y="86"/>
                  <a:pt x="284" y="85"/>
                  <a:pt x="285" y="84"/>
                </a:cubicBezTo>
                <a:close/>
                <a:moveTo>
                  <a:pt x="280" y="93"/>
                </a:moveTo>
                <a:cubicBezTo>
                  <a:pt x="281" y="92"/>
                  <a:pt x="282" y="92"/>
                  <a:pt x="282" y="92"/>
                </a:cubicBezTo>
                <a:cubicBezTo>
                  <a:pt x="285" y="90"/>
                  <a:pt x="288" y="89"/>
                  <a:pt x="290" y="88"/>
                </a:cubicBezTo>
                <a:cubicBezTo>
                  <a:pt x="293" y="85"/>
                  <a:pt x="296" y="85"/>
                  <a:pt x="299" y="86"/>
                </a:cubicBezTo>
                <a:cubicBezTo>
                  <a:pt x="293" y="92"/>
                  <a:pt x="284" y="95"/>
                  <a:pt x="277" y="101"/>
                </a:cubicBezTo>
                <a:cubicBezTo>
                  <a:pt x="278" y="98"/>
                  <a:pt x="279" y="95"/>
                  <a:pt x="280" y="93"/>
                </a:cubicBezTo>
                <a:close/>
                <a:moveTo>
                  <a:pt x="277" y="105"/>
                </a:moveTo>
                <a:cubicBezTo>
                  <a:pt x="279" y="105"/>
                  <a:pt x="282" y="104"/>
                  <a:pt x="284" y="103"/>
                </a:cubicBezTo>
                <a:cubicBezTo>
                  <a:pt x="287" y="102"/>
                  <a:pt x="309" y="92"/>
                  <a:pt x="297" y="100"/>
                </a:cubicBezTo>
                <a:cubicBezTo>
                  <a:pt x="291" y="105"/>
                  <a:pt x="283" y="107"/>
                  <a:pt x="276" y="112"/>
                </a:cubicBezTo>
                <a:cubicBezTo>
                  <a:pt x="276" y="110"/>
                  <a:pt x="276" y="107"/>
                  <a:pt x="277" y="105"/>
                </a:cubicBezTo>
                <a:close/>
                <a:moveTo>
                  <a:pt x="250" y="152"/>
                </a:moveTo>
                <a:cubicBezTo>
                  <a:pt x="248" y="154"/>
                  <a:pt x="245" y="155"/>
                  <a:pt x="242" y="157"/>
                </a:cubicBezTo>
                <a:cubicBezTo>
                  <a:pt x="229" y="164"/>
                  <a:pt x="216" y="171"/>
                  <a:pt x="203" y="178"/>
                </a:cubicBezTo>
                <a:cubicBezTo>
                  <a:pt x="180" y="191"/>
                  <a:pt x="156" y="203"/>
                  <a:pt x="133" y="217"/>
                </a:cubicBezTo>
                <a:cubicBezTo>
                  <a:pt x="134" y="217"/>
                  <a:pt x="136" y="216"/>
                  <a:pt x="137" y="215"/>
                </a:cubicBezTo>
                <a:cubicBezTo>
                  <a:pt x="148" y="207"/>
                  <a:pt x="160" y="199"/>
                  <a:pt x="172" y="192"/>
                </a:cubicBezTo>
                <a:cubicBezTo>
                  <a:pt x="193" y="179"/>
                  <a:pt x="216" y="168"/>
                  <a:pt x="236" y="155"/>
                </a:cubicBezTo>
                <a:cubicBezTo>
                  <a:pt x="241" y="154"/>
                  <a:pt x="246" y="153"/>
                  <a:pt x="250" y="152"/>
                </a:cubicBezTo>
                <a:close/>
                <a:moveTo>
                  <a:pt x="145" y="198"/>
                </a:moveTo>
                <a:cubicBezTo>
                  <a:pt x="166" y="177"/>
                  <a:pt x="195" y="165"/>
                  <a:pt x="224" y="158"/>
                </a:cubicBezTo>
                <a:cubicBezTo>
                  <a:pt x="196" y="171"/>
                  <a:pt x="169" y="184"/>
                  <a:pt x="143" y="200"/>
                </a:cubicBezTo>
                <a:cubicBezTo>
                  <a:pt x="143" y="200"/>
                  <a:pt x="144" y="199"/>
                  <a:pt x="145" y="198"/>
                </a:cubicBezTo>
                <a:close/>
                <a:moveTo>
                  <a:pt x="137" y="207"/>
                </a:moveTo>
                <a:cubicBezTo>
                  <a:pt x="153" y="196"/>
                  <a:pt x="169" y="187"/>
                  <a:pt x="186" y="179"/>
                </a:cubicBezTo>
                <a:cubicBezTo>
                  <a:pt x="196" y="174"/>
                  <a:pt x="205" y="169"/>
                  <a:pt x="215" y="164"/>
                </a:cubicBezTo>
                <a:cubicBezTo>
                  <a:pt x="215" y="164"/>
                  <a:pt x="216" y="164"/>
                  <a:pt x="216" y="164"/>
                </a:cubicBezTo>
                <a:cubicBezTo>
                  <a:pt x="185" y="181"/>
                  <a:pt x="154" y="198"/>
                  <a:pt x="126" y="220"/>
                </a:cubicBezTo>
                <a:cubicBezTo>
                  <a:pt x="129" y="215"/>
                  <a:pt x="133" y="211"/>
                  <a:pt x="137" y="207"/>
                </a:cubicBezTo>
                <a:close/>
                <a:moveTo>
                  <a:pt x="121" y="228"/>
                </a:moveTo>
                <a:cubicBezTo>
                  <a:pt x="121" y="228"/>
                  <a:pt x="122" y="228"/>
                  <a:pt x="122" y="227"/>
                </a:cubicBezTo>
                <a:cubicBezTo>
                  <a:pt x="144" y="213"/>
                  <a:pt x="167" y="200"/>
                  <a:pt x="190" y="187"/>
                </a:cubicBezTo>
                <a:cubicBezTo>
                  <a:pt x="203" y="180"/>
                  <a:pt x="215" y="173"/>
                  <a:pt x="228" y="166"/>
                </a:cubicBezTo>
                <a:cubicBezTo>
                  <a:pt x="235" y="163"/>
                  <a:pt x="242" y="160"/>
                  <a:pt x="248" y="156"/>
                </a:cubicBezTo>
                <a:cubicBezTo>
                  <a:pt x="251" y="154"/>
                  <a:pt x="253" y="153"/>
                  <a:pt x="255" y="151"/>
                </a:cubicBezTo>
                <a:cubicBezTo>
                  <a:pt x="255" y="151"/>
                  <a:pt x="256" y="151"/>
                  <a:pt x="256" y="151"/>
                </a:cubicBezTo>
                <a:cubicBezTo>
                  <a:pt x="256" y="151"/>
                  <a:pt x="257" y="151"/>
                  <a:pt x="257" y="151"/>
                </a:cubicBezTo>
                <a:cubicBezTo>
                  <a:pt x="256" y="152"/>
                  <a:pt x="254" y="153"/>
                  <a:pt x="254" y="153"/>
                </a:cubicBezTo>
                <a:cubicBezTo>
                  <a:pt x="230" y="169"/>
                  <a:pt x="204" y="181"/>
                  <a:pt x="179" y="195"/>
                </a:cubicBezTo>
                <a:cubicBezTo>
                  <a:pt x="157" y="208"/>
                  <a:pt x="136" y="224"/>
                  <a:pt x="115" y="238"/>
                </a:cubicBezTo>
                <a:cubicBezTo>
                  <a:pt x="117" y="235"/>
                  <a:pt x="119" y="231"/>
                  <a:pt x="121" y="228"/>
                </a:cubicBezTo>
                <a:close/>
                <a:moveTo>
                  <a:pt x="123" y="235"/>
                </a:moveTo>
                <a:cubicBezTo>
                  <a:pt x="131" y="230"/>
                  <a:pt x="138" y="225"/>
                  <a:pt x="145" y="220"/>
                </a:cubicBezTo>
                <a:cubicBezTo>
                  <a:pt x="159" y="210"/>
                  <a:pt x="174" y="201"/>
                  <a:pt x="190" y="192"/>
                </a:cubicBezTo>
                <a:cubicBezTo>
                  <a:pt x="213" y="178"/>
                  <a:pt x="240" y="166"/>
                  <a:pt x="262" y="150"/>
                </a:cubicBezTo>
                <a:cubicBezTo>
                  <a:pt x="265" y="149"/>
                  <a:pt x="269" y="149"/>
                  <a:pt x="272" y="149"/>
                </a:cubicBezTo>
                <a:cubicBezTo>
                  <a:pt x="272" y="148"/>
                  <a:pt x="272" y="148"/>
                  <a:pt x="273" y="148"/>
                </a:cubicBezTo>
                <a:cubicBezTo>
                  <a:pt x="257" y="156"/>
                  <a:pt x="242" y="166"/>
                  <a:pt x="228" y="176"/>
                </a:cubicBezTo>
                <a:cubicBezTo>
                  <a:pt x="227" y="177"/>
                  <a:pt x="226" y="178"/>
                  <a:pt x="225" y="179"/>
                </a:cubicBezTo>
                <a:cubicBezTo>
                  <a:pt x="217" y="184"/>
                  <a:pt x="208" y="190"/>
                  <a:pt x="199" y="196"/>
                </a:cubicBezTo>
                <a:cubicBezTo>
                  <a:pt x="171" y="212"/>
                  <a:pt x="141" y="224"/>
                  <a:pt x="114" y="241"/>
                </a:cubicBezTo>
                <a:cubicBezTo>
                  <a:pt x="118" y="239"/>
                  <a:pt x="123" y="236"/>
                  <a:pt x="123" y="235"/>
                </a:cubicBezTo>
                <a:close/>
                <a:moveTo>
                  <a:pt x="111" y="245"/>
                </a:moveTo>
                <a:cubicBezTo>
                  <a:pt x="123" y="240"/>
                  <a:pt x="134" y="232"/>
                  <a:pt x="146" y="226"/>
                </a:cubicBezTo>
                <a:cubicBezTo>
                  <a:pt x="161" y="219"/>
                  <a:pt x="176" y="211"/>
                  <a:pt x="191" y="203"/>
                </a:cubicBezTo>
                <a:cubicBezTo>
                  <a:pt x="198" y="199"/>
                  <a:pt x="205" y="195"/>
                  <a:pt x="211" y="190"/>
                </a:cubicBezTo>
                <a:cubicBezTo>
                  <a:pt x="205" y="196"/>
                  <a:pt x="200" y="201"/>
                  <a:pt x="194" y="207"/>
                </a:cubicBezTo>
                <a:cubicBezTo>
                  <a:pt x="166" y="223"/>
                  <a:pt x="138" y="238"/>
                  <a:pt x="109" y="251"/>
                </a:cubicBezTo>
                <a:cubicBezTo>
                  <a:pt x="110" y="249"/>
                  <a:pt x="110" y="247"/>
                  <a:pt x="111" y="245"/>
                </a:cubicBezTo>
                <a:close/>
                <a:moveTo>
                  <a:pt x="157" y="230"/>
                </a:moveTo>
                <a:cubicBezTo>
                  <a:pt x="152" y="233"/>
                  <a:pt x="146" y="236"/>
                  <a:pt x="141" y="239"/>
                </a:cubicBezTo>
                <a:cubicBezTo>
                  <a:pt x="136" y="241"/>
                  <a:pt x="132" y="243"/>
                  <a:pt x="128" y="244"/>
                </a:cubicBezTo>
                <a:cubicBezTo>
                  <a:pt x="136" y="241"/>
                  <a:pt x="144" y="237"/>
                  <a:pt x="152" y="232"/>
                </a:cubicBezTo>
                <a:cubicBezTo>
                  <a:pt x="154" y="232"/>
                  <a:pt x="156" y="231"/>
                  <a:pt x="157" y="230"/>
                </a:cubicBezTo>
                <a:close/>
                <a:moveTo>
                  <a:pt x="106" y="256"/>
                </a:moveTo>
                <a:cubicBezTo>
                  <a:pt x="109" y="254"/>
                  <a:pt x="115" y="252"/>
                  <a:pt x="114" y="252"/>
                </a:cubicBezTo>
                <a:cubicBezTo>
                  <a:pt x="140" y="242"/>
                  <a:pt x="165" y="229"/>
                  <a:pt x="188" y="214"/>
                </a:cubicBezTo>
                <a:cubicBezTo>
                  <a:pt x="185" y="219"/>
                  <a:pt x="181" y="223"/>
                  <a:pt x="178" y="227"/>
                </a:cubicBezTo>
                <a:cubicBezTo>
                  <a:pt x="166" y="231"/>
                  <a:pt x="155" y="236"/>
                  <a:pt x="143" y="241"/>
                </a:cubicBezTo>
                <a:cubicBezTo>
                  <a:pt x="135" y="245"/>
                  <a:pt x="127" y="249"/>
                  <a:pt x="118" y="252"/>
                </a:cubicBezTo>
                <a:cubicBezTo>
                  <a:pt x="115" y="253"/>
                  <a:pt x="112" y="254"/>
                  <a:pt x="109" y="256"/>
                </a:cubicBezTo>
                <a:cubicBezTo>
                  <a:pt x="108" y="256"/>
                  <a:pt x="107" y="256"/>
                  <a:pt x="106" y="257"/>
                </a:cubicBezTo>
                <a:cubicBezTo>
                  <a:pt x="106" y="256"/>
                  <a:pt x="106" y="256"/>
                  <a:pt x="106" y="256"/>
                </a:cubicBezTo>
                <a:close/>
                <a:moveTo>
                  <a:pt x="105" y="259"/>
                </a:moveTo>
                <a:cubicBezTo>
                  <a:pt x="115" y="256"/>
                  <a:pt x="126" y="251"/>
                  <a:pt x="136" y="247"/>
                </a:cubicBezTo>
                <a:cubicBezTo>
                  <a:pt x="148" y="241"/>
                  <a:pt x="165" y="236"/>
                  <a:pt x="176" y="230"/>
                </a:cubicBezTo>
                <a:cubicBezTo>
                  <a:pt x="176" y="230"/>
                  <a:pt x="176" y="230"/>
                  <a:pt x="176" y="231"/>
                </a:cubicBezTo>
                <a:cubicBezTo>
                  <a:pt x="150" y="246"/>
                  <a:pt x="124" y="259"/>
                  <a:pt x="98" y="275"/>
                </a:cubicBezTo>
                <a:cubicBezTo>
                  <a:pt x="100" y="270"/>
                  <a:pt x="102" y="264"/>
                  <a:pt x="105" y="259"/>
                </a:cubicBezTo>
                <a:close/>
                <a:moveTo>
                  <a:pt x="97" y="278"/>
                </a:moveTo>
                <a:cubicBezTo>
                  <a:pt x="121" y="262"/>
                  <a:pt x="148" y="249"/>
                  <a:pt x="173" y="235"/>
                </a:cubicBezTo>
                <a:cubicBezTo>
                  <a:pt x="170" y="238"/>
                  <a:pt x="168" y="241"/>
                  <a:pt x="166" y="245"/>
                </a:cubicBezTo>
                <a:cubicBezTo>
                  <a:pt x="156" y="247"/>
                  <a:pt x="147" y="253"/>
                  <a:pt x="137" y="258"/>
                </a:cubicBezTo>
                <a:cubicBezTo>
                  <a:pt x="124" y="263"/>
                  <a:pt x="107" y="271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lose/>
                <a:moveTo>
                  <a:pt x="97" y="279"/>
                </a:moveTo>
                <a:cubicBezTo>
                  <a:pt x="107" y="274"/>
                  <a:pt x="118" y="269"/>
                  <a:pt x="129" y="264"/>
                </a:cubicBezTo>
                <a:cubicBezTo>
                  <a:pt x="140" y="258"/>
                  <a:pt x="157" y="252"/>
                  <a:pt x="165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42" y="263"/>
                  <a:pt x="117" y="272"/>
                  <a:pt x="94" y="287"/>
                </a:cubicBezTo>
                <a:cubicBezTo>
                  <a:pt x="95" y="284"/>
                  <a:pt x="96" y="282"/>
                  <a:pt x="97" y="279"/>
                </a:cubicBezTo>
                <a:close/>
                <a:moveTo>
                  <a:pt x="97" y="288"/>
                </a:moveTo>
                <a:cubicBezTo>
                  <a:pt x="117" y="273"/>
                  <a:pt x="141" y="264"/>
                  <a:pt x="162" y="251"/>
                </a:cubicBezTo>
                <a:cubicBezTo>
                  <a:pt x="161" y="254"/>
                  <a:pt x="159" y="257"/>
                  <a:pt x="158" y="259"/>
                </a:cubicBezTo>
                <a:cubicBezTo>
                  <a:pt x="157" y="259"/>
                  <a:pt x="157" y="259"/>
                  <a:pt x="157" y="260"/>
                </a:cubicBezTo>
                <a:cubicBezTo>
                  <a:pt x="145" y="265"/>
                  <a:pt x="134" y="271"/>
                  <a:pt x="123" y="277"/>
                </a:cubicBezTo>
                <a:cubicBezTo>
                  <a:pt x="116" y="281"/>
                  <a:pt x="109" y="284"/>
                  <a:pt x="102" y="287"/>
                </a:cubicBezTo>
                <a:cubicBezTo>
                  <a:pt x="99" y="288"/>
                  <a:pt x="87" y="294"/>
                  <a:pt x="97" y="288"/>
                </a:cubicBezTo>
                <a:close/>
                <a:moveTo>
                  <a:pt x="92" y="292"/>
                </a:moveTo>
                <a:cubicBezTo>
                  <a:pt x="103" y="289"/>
                  <a:pt x="114" y="284"/>
                  <a:pt x="124" y="279"/>
                </a:cubicBezTo>
                <a:cubicBezTo>
                  <a:pt x="130" y="276"/>
                  <a:pt x="136" y="273"/>
                  <a:pt x="141" y="270"/>
                </a:cubicBezTo>
                <a:cubicBezTo>
                  <a:pt x="145" y="267"/>
                  <a:pt x="163" y="256"/>
                  <a:pt x="147" y="268"/>
                </a:cubicBezTo>
                <a:cubicBezTo>
                  <a:pt x="130" y="281"/>
                  <a:pt x="107" y="285"/>
                  <a:pt x="90" y="299"/>
                </a:cubicBezTo>
                <a:cubicBezTo>
                  <a:pt x="91" y="297"/>
                  <a:pt x="92" y="295"/>
                  <a:pt x="92" y="292"/>
                </a:cubicBezTo>
                <a:close/>
                <a:moveTo>
                  <a:pt x="95" y="298"/>
                </a:moveTo>
                <a:cubicBezTo>
                  <a:pt x="114" y="285"/>
                  <a:pt x="137" y="280"/>
                  <a:pt x="155" y="265"/>
                </a:cubicBezTo>
                <a:cubicBezTo>
                  <a:pt x="154" y="267"/>
                  <a:pt x="152" y="270"/>
                  <a:pt x="151" y="272"/>
                </a:cubicBezTo>
                <a:cubicBezTo>
                  <a:pt x="142" y="278"/>
                  <a:pt x="133" y="281"/>
                  <a:pt x="123" y="286"/>
                </a:cubicBezTo>
                <a:cubicBezTo>
                  <a:pt x="117" y="288"/>
                  <a:pt x="112" y="291"/>
                  <a:pt x="106" y="294"/>
                </a:cubicBezTo>
                <a:cubicBezTo>
                  <a:pt x="102" y="296"/>
                  <a:pt x="79" y="309"/>
                  <a:pt x="95" y="298"/>
                </a:cubicBezTo>
                <a:close/>
                <a:moveTo>
                  <a:pt x="88" y="305"/>
                </a:moveTo>
                <a:cubicBezTo>
                  <a:pt x="99" y="301"/>
                  <a:pt x="109" y="295"/>
                  <a:pt x="120" y="289"/>
                </a:cubicBezTo>
                <a:cubicBezTo>
                  <a:pt x="129" y="285"/>
                  <a:pt x="142" y="282"/>
                  <a:pt x="150" y="275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142" y="283"/>
                  <a:pt x="130" y="287"/>
                  <a:pt x="120" y="292"/>
                </a:cubicBezTo>
                <a:cubicBezTo>
                  <a:pt x="108" y="298"/>
                  <a:pt x="97" y="305"/>
                  <a:pt x="86" y="311"/>
                </a:cubicBezTo>
                <a:cubicBezTo>
                  <a:pt x="87" y="309"/>
                  <a:pt x="88" y="307"/>
                  <a:pt x="88" y="305"/>
                </a:cubicBezTo>
                <a:close/>
                <a:moveTo>
                  <a:pt x="85" y="316"/>
                </a:moveTo>
                <a:cubicBezTo>
                  <a:pt x="94" y="312"/>
                  <a:pt x="103" y="308"/>
                  <a:pt x="112" y="303"/>
                </a:cubicBezTo>
                <a:cubicBezTo>
                  <a:pt x="118" y="300"/>
                  <a:pt x="124" y="297"/>
                  <a:pt x="130" y="294"/>
                </a:cubicBezTo>
                <a:cubicBezTo>
                  <a:pt x="132" y="293"/>
                  <a:pt x="149" y="283"/>
                  <a:pt x="141" y="290"/>
                </a:cubicBezTo>
                <a:cubicBezTo>
                  <a:pt x="125" y="305"/>
                  <a:pt x="102" y="310"/>
                  <a:pt x="83" y="321"/>
                </a:cubicBezTo>
                <a:cubicBezTo>
                  <a:pt x="84" y="319"/>
                  <a:pt x="84" y="317"/>
                  <a:pt x="85" y="316"/>
                </a:cubicBezTo>
                <a:close/>
                <a:moveTo>
                  <a:pt x="81" y="327"/>
                </a:moveTo>
                <a:cubicBezTo>
                  <a:pt x="89" y="326"/>
                  <a:pt x="96" y="323"/>
                  <a:pt x="103" y="320"/>
                </a:cubicBezTo>
                <a:cubicBezTo>
                  <a:pt x="110" y="317"/>
                  <a:pt x="117" y="314"/>
                  <a:pt x="124" y="311"/>
                </a:cubicBezTo>
                <a:cubicBezTo>
                  <a:pt x="126" y="310"/>
                  <a:pt x="127" y="310"/>
                  <a:pt x="129" y="309"/>
                </a:cubicBezTo>
                <a:cubicBezTo>
                  <a:pt x="130" y="308"/>
                  <a:pt x="142" y="300"/>
                  <a:pt x="135" y="305"/>
                </a:cubicBezTo>
                <a:cubicBezTo>
                  <a:pt x="126" y="313"/>
                  <a:pt x="113" y="317"/>
                  <a:pt x="102" y="322"/>
                </a:cubicBezTo>
                <a:cubicBezTo>
                  <a:pt x="93" y="327"/>
                  <a:pt x="85" y="332"/>
                  <a:pt x="78" y="338"/>
                </a:cubicBezTo>
                <a:cubicBezTo>
                  <a:pt x="79" y="334"/>
                  <a:pt x="80" y="331"/>
                  <a:pt x="81" y="327"/>
                </a:cubicBezTo>
                <a:close/>
                <a:moveTo>
                  <a:pt x="77" y="341"/>
                </a:moveTo>
                <a:cubicBezTo>
                  <a:pt x="79" y="339"/>
                  <a:pt x="83" y="337"/>
                  <a:pt x="83" y="337"/>
                </a:cubicBezTo>
                <a:cubicBezTo>
                  <a:pt x="100" y="325"/>
                  <a:pt x="121" y="319"/>
                  <a:pt x="138" y="306"/>
                </a:cubicBezTo>
                <a:cubicBezTo>
                  <a:pt x="137" y="309"/>
                  <a:pt x="136" y="312"/>
                  <a:pt x="135" y="315"/>
                </a:cubicBezTo>
                <a:cubicBezTo>
                  <a:pt x="126" y="319"/>
                  <a:pt x="116" y="322"/>
                  <a:pt x="107" y="327"/>
                </a:cubicBezTo>
                <a:cubicBezTo>
                  <a:pt x="102" y="330"/>
                  <a:pt x="96" y="333"/>
                  <a:pt x="91" y="336"/>
                </a:cubicBezTo>
                <a:cubicBezTo>
                  <a:pt x="87" y="338"/>
                  <a:pt x="83" y="340"/>
                  <a:pt x="79" y="342"/>
                </a:cubicBezTo>
                <a:cubicBezTo>
                  <a:pt x="78" y="342"/>
                  <a:pt x="77" y="342"/>
                  <a:pt x="77" y="342"/>
                </a:cubicBezTo>
                <a:cubicBezTo>
                  <a:pt x="77" y="342"/>
                  <a:pt x="77" y="341"/>
                  <a:pt x="77" y="341"/>
                </a:cubicBezTo>
                <a:close/>
                <a:moveTo>
                  <a:pt x="76" y="345"/>
                </a:moveTo>
                <a:cubicBezTo>
                  <a:pt x="86" y="342"/>
                  <a:pt x="95" y="336"/>
                  <a:pt x="104" y="331"/>
                </a:cubicBezTo>
                <a:cubicBezTo>
                  <a:pt x="109" y="328"/>
                  <a:pt x="115" y="326"/>
                  <a:pt x="120" y="323"/>
                </a:cubicBezTo>
                <a:cubicBezTo>
                  <a:pt x="121" y="323"/>
                  <a:pt x="122" y="323"/>
                  <a:pt x="123" y="322"/>
                </a:cubicBezTo>
                <a:cubicBezTo>
                  <a:pt x="112" y="329"/>
                  <a:pt x="101" y="337"/>
                  <a:pt x="89" y="343"/>
                </a:cubicBezTo>
                <a:cubicBezTo>
                  <a:pt x="84" y="346"/>
                  <a:pt x="78" y="349"/>
                  <a:pt x="73" y="353"/>
                </a:cubicBezTo>
                <a:cubicBezTo>
                  <a:pt x="74" y="350"/>
                  <a:pt x="75" y="347"/>
                  <a:pt x="76" y="345"/>
                </a:cubicBezTo>
                <a:close/>
                <a:moveTo>
                  <a:pt x="73" y="356"/>
                </a:moveTo>
                <a:cubicBezTo>
                  <a:pt x="81" y="350"/>
                  <a:pt x="90" y="345"/>
                  <a:pt x="99" y="340"/>
                </a:cubicBezTo>
                <a:cubicBezTo>
                  <a:pt x="111" y="333"/>
                  <a:pt x="122" y="325"/>
                  <a:pt x="134" y="318"/>
                </a:cubicBezTo>
                <a:cubicBezTo>
                  <a:pt x="134" y="321"/>
                  <a:pt x="133" y="323"/>
                  <a:pt x="132" y="325"/>
                </a:cubicBezTo>
                <a:cubicBezTo>
                  <a:pt x="121" y="332"/>
                  <a:pt x="110" y="339"/>
                  <a:pt x="97" y="344"/>
                </a:cubicBezTo>
                <a:cubicBezTo>
                  <a:pt x="89" y="348"/>
                  <a:pt x="80" y="351"/>
                  <a:pt x="73" y="356"/>
                </a:cubicBezTo>
                <a:cubicBezTo>
                  <a:pt x="73" y="356"/>
                  <a:pt x="73" y="356"/>
                  <a:pt x="73" y="356"/>
                </a:cubicBezTo>
                <a:close/>
                <a:moveTo>
                  <a:pt x="116" y="815"/>
                </a:moveTo>
                <a:cubicBezTo>
                  <a:pt x="117" y="823"/>
                  <a:pt x="119" y="831"/>
                  <a:pt x="122" y="838"/>
                </a:cubicBezTo>
                <a:cubicBezTo>
                  <a:pt x="101" y="830"/>
                  <a:pt x="73" y="823"/>
                  <a:pt x="87" y="797"/>
                </a:cubicBezTo>
                <a:cubicBezTo>
                  <a:pt x="87" y="797"/>
                  <a:pt x="87" y="796"/>
                  <a:pt x="87" y="796"/>
                </a:cubicBezTo>
                <a:cubicBezTo>
                  <a:pt x="101" y="785"/>
                  <a:pt x="108" y="766"/>
                  <a:pt x="109" y="747"/>
                </a:cubicBezTo>
                <a:cubicBezTo>
                  <a:pt x="109" y="728"/>
                  <a:pt x="103" y="710"/>
                  <a:pt x="103" y="691"/>
                </a:cubicBezTo>
                <a:cubicBezTo>
                  <a:pt x="102" y="663"/>
                  <a:pt x="108" y="636"/>
                  <a:pt x="113" y="609"/>
                </a:cubicBezTo>
                <a:cubicBezTo>
                  <a:pt x="120" y="565"/>
                  <a:pt x="118" y="521"/>
                  <a:pt x="128" y="478"/>
                </a:cubicBezTo>
                <a:cubicBezTo>
                  <a:pt x="130" y="506"/>
                  <a:pt x="133" y="533"/>
                  <a:pt x="133" y="561"/>
                </a:cubicBezTo>
                <a:cubicBezTo>
                  <a:pt x="133" y="563"/>
                  <a:pt x="133" y="566"/>
                  <a:pt x="133" y="568"/>
                </a:cubicBezTo>
                <a:cubicBezTo>
                  <a:pt x="133" y="568"/>
                  <a:pt x="133" y="569"/>
                  <a:pt x="133" y="569"/>
                </a:cubicBezTo>
                <a:cubicBezTo>
                  <a:pt x="132" y="608"/>
                  <a:pt x="127" y="646"/>
                  <a:pt x="123" y="684"/>
                </a:cubicBezTo>
                <a:cubicBezTo>
                  <a:pt x="119" y="727"/>
                  <a:pt x="117" y="771"/>
                  <a:pt x="115" y="814"/>
                </a:cubicBezTo>
                <a:cubicBezTo>
                  <a:pt x="115" y="815"/>
                  <a:pt x="115" y="815"/>
                  <a:pt x="116" y="815"/>
                </a:cubicBezTo>
                <a:close/>
                <a:moveTo>
                  <a:pt x="110" y="537"/>
                </a:moveTo>
                <a:cubicBezTo>
                  <a:pt x="110" y="539"/>
                  <a:pt x="110" y="542"/>
                  <a:pt x="110" y="544"/>
                </a:cubicBezTo>
                <a:cubicBezTo>
                  <a:pt x="109" y="544"/>
                  <a:pt x="109" y="544"/>
                  <a:pt x="109" y="544"/>
                </a:cubicBezTo>
                <a:cubicBezTo>
                  <a:pt x="94" y="548"/>
                  <a:pt x="79" y="553"/>
                  <a:pt x="65" y="559"/>
                </a:cubicBezTo>
                <a:cubicBezTo>
                  <a:pt x="60" y="561"/>
                  <a:pt x="56" y="562"/>
                  <a:pt x="52" y="564"/>
                </a:cubicBezTo>
                <a:cubicBezTo>
                  <a:pt x="59" y="561"/>
                  <a:pt x="67" y="557"/>
                  <a:pt x="75" y="554"/>
                </a:cubicBezTo>
                <a:cubicBezTo>
                  <a:pt x="87" y="549"/>
                  <a:pt x="99" y="545"/>
                  <a:pt x="110" y="537"/>
                </a:cubicBezTo>
                <a:close/>
                <a:moveTo>
                  <a:pt x="110" y="534"/>
                </a:moveTo>
                <a:cubicBezTo>
                  <a:pt x="94" y="542"/>
                  <a:pt x="77" y="545"/>
                  <a:pt x="60" y="552"/>
                </a:cubicBezTo>
                <a:cubicBezTo>
                  <a:pt x="54" y="554"/>
                  <a:pt x="47" y="557"/>
                  <a:pt x="41" y="560"/>
                </a:cubicBezTo>
                <a:cubicBezTo>
                  <a:pt x="38" y="562"/>
                  <a:pt x="35" y="563"/>
                  <a:pt x="31" y="565"/>
                </a:cubicBezTo>
                <a:cubicBezTo>
                  <a:pt x="19" y="571"/>
                  <a:pt x="33" y="564"/>
                  <a:pt x="35" y="563"/>
                </a:cubicBezTo>
                <a:cubicBezTo>
                  <a:pt x="59" y="546"/>
                  <a:pt x="89" y="541"/>
                  <a:pt x="112" y="522"/>
                </a:cubicBezTo>
                <a:cubicBezTo>
                  <a:pt x="111" y="526"/>
                  <a:pt x="111" y="530"/>
                  <a:pt x="110" y="534"/>
                </a:cubicBezTo>
                <a:cubicBezTo>
                  <a:pt x="110" y="534"/>
                  <a:pt x="110" y="534"/>
                  <a:pt x="110" y="534"/>
                </a:cubicBezTo>
                <a:close/>
                <a:moveTo>
                  <a:pt x="109" y="546"/>
                </a:moveTo>
                <a:cubicBezTo>
                  <a:pt x="109" y="550"/>
                  <a:pt x="109" y="554"/>
                  <a:pt x="109" y="558"/>
                </a:cubicBezTo>
                <a:cubicBezTo>
                  <a:pt x="107" y="559"/>
                  <a:pt x="106" y="559"/>
                  <a:pt x="105" y="560"/>
                </a:cubicBezTo>
                <a:cubicBezTo>
                  <a:pt x="105" y="559"/>
                  <a:pt x="103" y="560"/>
                  <a:pt x="100" y="561"/>
                </a:cubicBezTo>
                <a:cubicBezTo>
                  <a:pt x="97" y="563"/>
                  <a:pt x="94" y="564"/>
                  <a:pt x="90" y="565"/>
                </a:cubicBezTo>
                <a:cubicBezTo>
                  <a:pt x="82" y="568"/>
                  <a:pt x="74" y="571"/>
                  <a:pt x="66" y="574"/>
                </a:cubicBezTo>
                <a:cubicBezTo>
                  <a:pt x="52" y="578"/>
                  <a:pt x="39" y="584"/>
                  <a:pt x="26" y="590"/>
                </a:cubicBezTo>
                <a:cubicBezTo>
                  <a:pt x="54" y="576"/>
                  <a:pt x="82" y="562"/>
                  <a:pt x="109" y="546"/>
                </a:cubicBezTo>
                <a:close/>
                <a:moveTo>
                  <a:pt x="101" y="563"/>
                </a:moveTo>
                <a:cubicBezTo>
                  <a:pt x="101" y="563"/>
                  <a:pt x="101" y="563"/>
                  <a:pt x="102" y="563"/>
                </a:cubicBezTo>
                <a:cubicBezTo>
                  <a:pt x="104" y="562"/>
                  <a:pt x="106" y="561"/>
                  <a:pt x="109" y="560"/>
                </a:cubicBezTo>
                <a:cubicBezTo>
                  <a:pt x="108" y="565"/>
                  <a:pt x="108" y="569"/>
                  <a:pt x="108" y="573"/>
                </a:cubicBezTo>
                <a:cubicBezTo>
                  <a:pt x="104" y="574"/>
                  <a:pt x="101" y="575"/>
                  <a:pt x="97" y="577"/>
                </a:cubicBezTo>
                <a:cubicBezTo>
                  <a:pt x="96" y="577"/>
                  <a:pt x="95" y="577"/>
                  <a:pt x="94" y="577"/>
                </a:cubicBezTo>
                <a:cubicBezTo>
                  <a:pt x="87" y="579"/>
                  <a:pt x="81" y="582"/>
                  <a:pt x="74" y="584"/>
                </a:cubicBezTo>
                <a:cubicBezTo>
                  <a:pt x="62" y="589"/>
                  <a:pt x="49" y="593"/>
                  <a:pt x="37" y="599"/>
                </a:cubicBezTo>
                <a:cubicBezTo>
                  <a:pt x="18" y="609"/>
                  <a:pt x="34" y="600"/>
                  <a:pt x="37" y="597"/>
                </a:cubicBezTo>
                <a:cubicBezTo>
                  <a:pt x="44" y="593"/>
                  <a:pt x="52" y="590"/>
                  <a:pt x="59" y="586"/>
                </a:cubicBezTo>
                <a:cubicBezTo>
                  <a:pt x="72" y="577"/>
                  <a:pt x="87" y="570"/>
                  <a:pt x="101" y="563"/>
                </a:cubicBezTo>
                <a:close/>
                <a:moveTo>
                  <a:pt x="98" y="579"/>
                </a:moveTo>
                <a:cubicBezTo>
                  <a:pt x="101" y="578"/>
                  <a:pt x="104" y="577"/>
                  <a:pt x="108" y="576"/>
                </a:cubicBezTo>
                <a:cubicBezTo>
                  <a:pt x="108" y="576"/>
                  <a:pt x="108" y="577"/>
                  <a:pt x="108" y="578"/>
                </a:cubicBezTo>
                <a:cubicBezTo>
                  <a:pt x="108" y="579"/>
                  <a:pt x="107" y="581"/>
                  <a:pt x="107" y="582"/>
                </a:cubicBezTo>
                <a:cubicBezTo>
                  <a:pt x="99" y="585"/>
                  <a:pt x="92" y="588"/>
                  <a:pt x="84" y="592"/>
                </a:cubicBezTo>
                <a:cubicBezTo>
                  <a:pt x="76" y="596"/>
                  <a:pt x="68" y="599"/>
                  <a:pt x="60" y="602"/>
                </a:cubicBezTo>
                <a:cubicBezTo>
                  <a:pt x="57" y="603"/>
                  <a:pt x="53" y="604"/>
                  <a:pt x="50" y="606"/>
                </a:cubicBezTo>
                <a:cubicBezTo>
                  <a:pt x="55" y="603"/>
                  <a:pt x="59" y="601"/>
                  <a:pt x="63" y="599"/>
                </a:cubicBezTo>
                <a:cubicBezTo>
                  <a:pt x="75" y="592"/>
                  <a:pt x="85" y="584"/>
                  <a:pt x="98" y="579"/>
                </a:cubicBezTo>
                <a:close/>
                <a:moveTo>
                  <a:pt x="86" y="594"/>
                </a:moveTo>
                <a:cubicBezTo>
                  <a:pt x="90" y="592"/>
                  <a:pt x="94" y="590"/>
                  <a:pt x="98" y="589"/>
                </a:cubicBezTo>
                <a:cubicBezTo>
                  <a:pt x="103" y="588"/>
                  <a:pt x="105" y="587"/>
                  <a:pt x="105" y="586"/>
                </a:cubicBezTo>
                <a:cubicBezTo>
                  <a:pt x="105" y="585"/>
                  <a:pt x="106" y="585"/>
                  <a:pt x="107" y="584"/>
                </a:cubicBezTo>
                <a:cubicBezTo>
                  <a:pt x="107" y="587"/>
                  <a:pt x="107" y="589"/>
                  <a:pt x="106" y="592"/>
                </a:cubicBezTo>
                <a:cubicBezTo>
                  <a:pt x="93" y="597"/>
                  <a:pt x="80" y="603"/>
                  <a:pt x="67" y="609"/>
                </a:cubicBezTo>
                <a:cubicBezTo>
                  <a:pt x="56" y="614"/>
                  <a:pt x="40" y="619"/>
                  <a:pt x="29" y="625"/>
                </a:cubicBezTo>
                <a:cubicBezTo>
                  <a:pt x="41" y="618"/>
                  <a:pt x="54" y="613"/>
                  <a:pt x="66" y="606"/>
                </a:cubicBezTo>
                <a:cubicBezTo>
                  <a:pt x="71" y="603"/>
                  <a:pt x="77" y="599"/>
                  <a:pt x="83" y="596"/>
                </a:cubicBezTo>
                <a:cubicBezTo>
                  <a:pt x="84" y="595"/>
                  <a:pt x="85" y="594"/>
                  <a:pt x="86" y="594"/>
                </a:cubicBezTo>
                <a:close/>
                <a:moveTo>
                  <a:pt x="93" y="619"/>
                </a:moveTo>
                <a:cubicBezTo>
                  <a:pt x="96" y="618"/>
                  <a:pt x="100" y="617"/>
                  <a:pt x="103" y="615"/>
                </a:cubicBezTo>
                <a:cubicBezTo>
                  <a:pt x="102" y="617"/>
                  <a:pt x="102" y="620"/>
                  <a:pt x="102" y="622"/>
                </a:cubicBezTo>
                <a:cubicBezTo>
                  <a:pt x="78" y="631"/>
                  <a:pt x="54" y="639"/>
                  <a:pt x="32" y="651"/>
                </a:cubicBezTo>
                <a:cubicBezTo>
                  <a:pt x="22" y="656"/>
                  <a:pt x="36" y="649"/>
                  <a:pt x="37" y="648"/>
                </a:cubicBezTo>
                <a:cubicBezTo>
                  <a:pt x="44" y="644"/>
                  <a:pt x="51" y="641"/>
                  <a:pt x="58" y="638"/>
                </a:cubicBezTo>
                <a:cubicBezTo>
                  <a:pt x="71" y="632"/>
                  <a:pt x="82" y="626"/>
                  <a:pt x="93" y="619"/>
                </a:cubicBezTo>
                <a:close/>
                <a:moveTo>
                  <a:pt x="66" y="629"/>
                </a:moveTo>
                <a:cubicBezTo>
                  <a:pt x="53" y="634"/>
                  <a:pt x="41" y="640"/>
                  <a:pt x="27" y="643"/>
                </a:cubicBezTo>
                <a:cubicBezTo>
                  <a:pt x="31" y="642"/>
                  <a:pt x="36" y="638"/>
                  <a:pt x="39" y="637"/>
                </a:cubicBezTo>
                <a:cubicBezTo>
                  <a:pt x="47" y="633"/>
                  <a:pt x="54" y="630"/>
                  <a:pt x="61" y="626"/>
                </a:cubicBezTo>
                <a:cubicBezTo>
                  <a:pt x="75" y="618"/>
                  <a:pt x="89" y="610"/>
                  <a:pt x="105" y="604"/>
                </a:cubicBezTo>
                <a:cubicBezTo>
                  <a:pt x="104" y="607"/>
                  <a:pt x="104" y="610"/>
                  <a:pt x="103" y="613"/>
                </a:cubicBezTo>
                <a:cubicBezTo>
                  <a:pt x="99" y="614"/>
                  <a:pt x="96" y="615"/>
                  <a:pt x="92" y="617"/>
                </a:cubicBezTo>
                <a:cubicBezTo>
                  <a:pt x="90" y="618"/>
                  <a:pt x="89" y="619"/>
                  <a:pt x="89" y="619"/>
                </a:cubicBezTo>
                <a:cubicBezTo>
                  <a:pt x="81" y="623"/>
                  <a:pt x="74" y="626"/>
                  <a:pt x="66" y="629"/>
                </a:cubicBezTo>
                <a:close/>
                <a:moveTo>
                  <a:pt x="95" y="705"/>
                </a:moveTo>
                <a:cubicBezTo>
                  <a:pt x="76" y="716"/>
                  <a:pt x="58" y="732"/>
                  <a:pt x="40" y="745"/>
                </a:cubicBezTo>
                <a:cubicBezTo>
                  <a:pt x="59" y="730"/>
                  <a:pt x="77" y="713"/>
                  <a:pt x="94" y="697"/>
                </a:cubicBezTo>
                <a:cubicBezTo>
                  <a:pt x="94" y="698"/>
                  <a:pt x="95" y="699"/>
                  <a:pt x="95" y="701"/>
                </a:cubicBezTo>
                <a:cubicBezTo>
                  <a:pt x="95" y="702"/>
                  <a:pt x="95" y="704"/>
                  <a:pt x="95" y="705"/>
                </a:cubicBezTo>
                <a:close/>
                <a:moveTo>
                  <a:pt x="58" y="675"/>
                </a:moveTo>
                <a:cubicBezTo>
                  <a:pt x="49" y="678"/>
                  <a:pt x="41" y="682"/>
                  <a:pt x="33" y="686"/>
                </a:cubicBezTo>
                <a:cubicBezTo>
                  <a:pt x="31" y="688"/>
                  <a:pt x="15" y="698"/>
                  <a:pt x="25" y="691"/>
                </a:cubicBezTo>
                <a:cubicBezTo>
                  <a:pt x="48" y="675"/>
                  <a:pt x="75" y="665"/>
                  <a:pt x="97" y="648"/>
                </a:cubicBezTo>
                <a:cubicBezTo>
                  <a:pt x="96" y="651"/>
                  <a:pt x="96" y="655"/>
                  <a:pt x="95" y="659"/>
                </a:cubicBezTo>
                <a:cubicBezTo>
                  <a:pt x="82" y="664"/>
                  <a:pt x="70" y="669"/>
                  <a:pt x="58" y="675"/>
                </a:cubicBezTo>
                <a:close/>
                <a:moveTo>
                  <a:pt x="89" y="712"/>
                </a:moveTo>
                <a:cubicBezTo>
                  <a:pt x="94" y="708"/>
                  <a:pt x="94" y="708"/>
                  <a:pt x="91" y="711"/>
                </a:cubicBezTo>
                <a:cubicBezTo>
                  <a:pt x="88" y="716"/>
                  <a:pt x="83" y="719"/>
                  <a:pt x="79" y="722"/>
                </a:cubicBezTo>
                <a:cubicBezTo>
                  <a:pt x="73" y="727"/>
                  <a:pt x="67" y="730"/>
                  <a:pt x="61" y="734"/>
                </a:cubicBezTo>
                <a:cubicBezTo>
                  <a:pt x="59" y="735"/>
                  <a:pt x="57" y="737"/>
                  <a:pt x="55" y="738"/>
                </a:cubicBezTo>
                <a:cubicBezTo>
                  <a:pt x="67" y="729"/>
                  <a:pt x="78" y="720"/>
                  <a:pt x="89" y="712"/>
                </a:cubicBezTo>
                <a:close/>
                <a:moveTo>
                  <a:pt x="69" y="731"/>
                </a:moveTo>
                <a:cubicBezTo>
                  <a:pt x="79" y="725"/>
                  <a:pt x="89" y="718"/>
                  <a:pt x="96" y="709"/>
                </a:cubicBezTo>
                <a:cubicBezTo>
                  <a:pt x="96" y="711"/>
                  <a:pt x="97" y="714"/>
                  <a:pt x="97" y="716"/>
                </a:cubicBezTo>
                <a:cubicBezTo>
                  <a:pt x="84" y="727"/>
                  <a:pt x="69" y="736"/>
                  <a:pt x="56" y="746"/>
                </a:cubicBezTo>
                <a:cubicBezTo>
                  <a:pt x="50" y="751"/>
                  <a:pt x="43" y="755"/>
                  <a:pt x="36" y="759"/>
                </a:cubicBezTo>
                <a:cubicBezTo>
                  <a:pt x="33" y="761"/>
                  <a:pt x="30" y="763"/>
                  <a:pt x="27" y="765"/>
                </a:cubicBezTo>
                <a:cubicBezTo>
                  <a:pt x="25" y="765"/>
                  <a:pt x="24" y="766"/>
                  <a:pt x="23" y="767"/>
                </a:cubicBezTo>
                <a:cubicBezTo>
                  <a:pt x="38" y="754"/>
                  <a:pt x="53" y="742"/>
                  <a:pt x="69" y="731"/>
                </a:cubicBezTo>
                <a:close/>
                <a:moveTo>
                  <a:pt x="24" y="677"/>
                </a:moveTo>
                <a:cubicBezTo>
                  <a:pt x="28" y="676"/>
                  <a:pt x="33" y="671"/>
                  <a:pt x="38" y="669"/>
                </a:cubicBezTo>
                <a:cubicBezTo>
                  <a:pt x="44" y="665"/>
                  <a:pt x="51" y="662"/>
                  <a:pt x="57" y="658"/>
                </a:cubicBezTo>
                <a:cubicBezTo>
                  <a:pt x="71" y="650"/>
                  <a:pt x="84" y="642"/>
                  <a:pt x="99" y="636"/>
                </a:cubicBezTo>
                <a:cubicBezTo>
                  <a:pt x="98" y="639"/>
                  <a:pt x="98" y="641"/>
                  <a:pt x="97" y="644"/>
                </a:cubicBezTo>
                <a:cubicBezTo>
                  <a:pt x="71" y="651"/>
                  <a:pt x="49" y="669"/>
                  <a:pt x="24" y="677"/>
                </a:cubicBezTo>
                <a:close/>
                <a:moveTo>
                  <a:pt x="97" y="719"/>
                </a:moveTo>
                <a:cubicBezTo>
                  <a:pt x="98" y="723"/>
                  <a:pt x="98" y="726"/>
                  <a:pt x="98" y="730"/>
                </a:cubicBezTo>
                <a:cubicBezTo>
                  <a:pt x="98" y="730"/>
                  <a:pt x="98" y="730"/>
                  <a:pt x="98" y="730"/>
                </a:cubicBezTo>
                <a:cubicBezTo>
                  <a:pt x="85" y="738"/>
                  <a:pt x="73" y="746"/>
                  <a:pt x="61" y="755"/>
                </a:cubicBezTo>
                <a:cubicBezTo>
                  <a:pt x="54" y="760"/>
                  <a:pt x="47" y="764"/>
                  <a:pt x="40" y="769"/>
                </a:cubicBezTo>
                <a:cubicBezTo>
                  <a:pt x="36" y="771"/>
                  <a:pt x="22" y="781"/>
                  <a:pt x="32" y="771"/>
                </a:cubicBezTo>
                <a:cubicBezTo>
                  <a:pt x="52" y="752"/>
                  <a:pt x="78" y="739"/>
                  <a:pt x="97" y="719"/>
                </a:cubicBezTo>
                <a:close/>
                <a:moveTo>
                  <a:pt x="99" y="732"/>
                </a:moveTo>
                <a:cubicBezTo>
                  <a:pt x="99" y="736"/>
                  <a:pt x="99" y="740"/>
                  <a:pt x="99" y="744"/>
                </a:cubicBezTo>
                <a:cubicBezTo>
                  <a:pt x="88" y="751"/>
                  <a:pt x="78" y="759"/>
                  <a:pt x="67" y="766"/>
                </a:cubicBezTo>
                <a:cubicBezTo>
                  <a:pt x="57" y="772"/>
                  <a:pt x="46" y="780"/>
                  <a:pt x="38" y="787"/>
                </a:cubicBezTo>
                <a:cubicBezTo>
                  <a:pt x="48" y="779"/>
                  <a:pt x="56" y="768"/>
                  <a:pt x="66" y="760"/>
                </a:cubicBezTo>
                <a:cubicBezTo>
                  <a:pt x="77" y="751"/>
                  <a:pt x="89" y="743"/>
                  <a:pt x="99" y="732"/>
                </a:cubicBezTo>
                <a:close/>
                <a:moveTo>
                  <a:pt x="67" y="645"/>
                </a:moveTo>
                <a:cubicBezTo>
                  <a:pt x="54" y="651"/>
                  <a:pt x="43" y="660"/>
                  <a:pt x="29" y="665"/>
                </a:cubicBezTo>
                <a:cubicBezTo>
                  <a:pt x="41" y="661"/>
                  <a:pt x="53" y="651"/>
                  <a:pt x="63" y="645"/>
                </a:cubicBezTo>
                <a:cubicBezTo>
                  <a:pt x="76" y="638"/>
                  <a:pt x="88" y="632"/>
                  <a:pt x="101" y="625"/>
                </a:cubicBezTo>
                <a:cubicBezTo>
                  <a:pt x="100" y="628"/>
                  <a:pt x="100" y="631"/>
                  <a:pt x="99" y="634"/>
                </a:cubicBezTo>
                <a:cubicBezTo>
                  <a:pt x="88" y="637"/>
                  <a:pt x="77" y="640"/>
                  <a:pt x="67" y="645"/>
                </a:cubicBezTo>
                <a:close/>
                <a:moveTo>
                  <a:pt x="98" y="760"/>
                </a:moveTo>
                <a:cubicBezTo>
                  <a:pt x="98" y="760"/>
                  <a:pt x="98" y="760"/>
                  <a:pt x="98" y="760"/>
                </a:cubicBezTo>
                <a:cubicBezTo>
                  <a:pt x="97" y="767"/>
                  <a:pt x="95" y="772"/>
                  <a:pt x="92" y="778"/>
                </a:cubicBezTo>
                <a:cubicBezTo>
                  <a:pt x="92" y="777"/>
                  <a:pt x="91" y="776"/>
                  <a:pt x="90" y="776"/>
                </a:cubicBezTo>
                <a:cubicBezTo>
                  <a:pt x="86" y="779"/>
                  <a:pt x="83" y="783"/>
                  <a:pt x="79" y="786"/>
                </a:cubicBezTo>
                <a:cubicBezTo>
                  <a:pt x="63" y="800"/>
                  <a:pt x="75" y="788"/>
                  <a:pt x="78" y="785"/>
                </a:cubicBezTo>
                <a:cubicBezTo>
                  <a:pt x="86" y="777"/>
                  <a:pt x="93" y="770"/>
                  <a:pt x="98" y="760"/>
                </a:cubicBezTo>
                <a:close/>
                <a:moveTo>
                  <a:pt x="96" y="759"/>
                </a:moveTo>
                <a:cubicBezTo>
                  <a:pt x="79" y="770"/>
                  <a:pt x="68" y="787"/>
                  <a:pt x="48" y="794"/>
                </a:cubicBezTo>
                <a:cubicBezTo>
                  <a:pt x="50" y="793"/>
                  <a:pt x="55" y="787"/>
                  <a:pt x="57" y="786"/>
                </a:cubicBezTo>
                <a:cubicBezTo>
                  <a:pt x="62" y="781"/>
                  <a:pt x="67" y="777"/>
                  <a:pt x="72" y="772"/>
                </a:cubicBezTo>
                <a:cubicBezTo>
                  <a:pt x="82" y="764"/>
                  <a:pt x="91" y="756"/>
                  <a:pt x="99" y="748"/>
                </a:cubicBezTo>
                <a:cubicBezTo>
                  <a:pt x="99" y="752"/>
                  <a:pt x="98" y="756"/>
                  <a:pt x="98" y="760"/>
                </a:cubicBezTo>
                <a:cubicBezTo>
                  <a:pt x="98" y="759"/>
                  <a:pt x="97" y="758"/>
                  <a:pt x="96" y="759"/>
                </a:cubicBezTo>
                <a:close/>
                <a:moveTo>
                  <a:pt x="89" y="605"/>
                </a:moveTo>
                <a:cubicBezTo>
                  <a:pt x="95" y="602"/>
                  <a:pt x="101" y="599"/>
                  <a:pt x="106" y="595"/>
                </a:cubicBezTo>
                <a:cubicBezTo>
                  <a:pt x="106" y="597"/>
                  <a:pt x="106" y="599"/>
                  <a:pt x="105" y="601"/>
                </a:cubicBezTo>
                <a:cubicBezTo>
                  <a:pt x="100" y="602"/>
                  <a:pt x="95" y="603"/>
                  <a:pt x="89" y="605"/>
                </a:cubicBezTo>
                <a:close/>
                <a:moveTo>
                  <a:pt x="114" y="503"/>
                </a:moveTo>
                <a:cubicBezTo>
                  <a:pt x="100" y="510"/>
                  <a:pt x="87" y="517"/>
                  <a:pt x="73" y="524"/>
                </a:cubicBezTo>
                <a:cubicBezTo>
                  <a:pt x="66" y="528"/>
                  <a:pt x="58" y="532"/>
                  <a:pt x="51" y="536"/>
                </a:cubicBezTo>
                <a:cubicBezTo>
                  <a:pt x="47" y="538"/>
                  <a:pt x="44" y="540"/>
                  <a:pt x="41" y="543"/>
                </a:cubicBezTo>
                <a:cubicBezTo>
                  <a:pt x="37" y="545"/>
                  <a:pt x="23" y="554"/>
                  <a:pt x="36" y="545"/>
                </a:cubicBezTo>
                <a:cubicBezTo>
                  <a:pt x="51" y="533"/>
                  <a:pt x="68" y="524"/>
                  <a:pt x="84" y="512"/>
                </a:cubicBezTo>
                <a:cubicBezTo>
                  <a:pt x="94" y="505"/>
                  <a:pt x="106" y="499"/>
                  <a:pt x="116" y="491"/>
                </a:cubicBezTo>
                <a:cubicBezTo>
                  <a:pt x="115" y="495"/>
                  <a:pt x="115" y="499"/>
                  <a:pt x="114" y="503"/>
                </a:cubicBezTo>
                <a:close/>
                <a:moveTo>
                  <a:pt x="74" y="510"/>
                </a:moveTo>
                <a:cubicBezTo>
                  <a:pt x="67" y="514"/>
                  <a:pt x="59" y="519"/>
                  <a:pt x="51" y="523"/>
                </a:cubicBezTo>
                <a:cubicBezTo>
                  <a:pt x="46" y="525"/>
                  <a:pt x="41" y="528"/>
                  <a:pt x="36" y="530"/>
                </a:cubicBezTo>
                <a:cubicBezTo>
                  <a:pt x="24" y="536"/>
                  <a:pt x="37" y="529"/>
                  <a:pt x="39" y="528"/>
                </a:cubicBezTo>
                <a:cubicBezTo>
                  <a:pt x="65" y="509"/>
                  <a:pt x="93" y="493"/>
                  <a:pt x="120" y="475"/>
                </a:cubicBezTo>
                <a:cubicBezTo>
                  <a:pt x="119" y="479"/>
                  <a:pt x="118" y="483"/>
                  <a:pt x="117" y="487"/>
                </a:cubicBezTo>
                <a:cubicBezTo>
                  <a:pt x="103" y="495"/>
                  <a:pt x="89" y="502"/>
                  <a:pt x="74" y="510"/>
                </a:cubicBezTo>
                <a:close/>
                <a:moveTo>
                  <a:pt x="54" y="505"/>
                </a:moveTo>
                <a:cubicBezTo>
                  <a:pt x="49" y="508"/>
                  <a:pt x="43" y="512"/>
                  <a:pt x="38" y="515"/>
                </a:cubicBezTo>
                <a:cubicBezTo>
                  <a:pt x="39" y="515"/>
                  <a:pt x="39" y="514"/>
                  <a:pt x="40" y="513"/>
                </a:cubicBezTo>
                <a:cubicBezTo>
                  <a:pt x="51" y="504"/>
                  <a:pt x="64" y="498"/>
                  <a:pt x="76" y="491"/>
                </a:cubicBezTo>
                <a:cubicBezTo>
                  <a:pt x="84" y="486"/>
                  <a:pt x="91" y="479"/>
                  <a:pt x="99" y="474"/>
                </a:cubicBezTo>
                <a:cubicBezTo>
                  <a:pt x="108" y="469"/>
                  <a:pt x="117" y="464"/>
                  <a:pt x="124" y="457"/>
                </a:cubicBezTo>
                <a:cubicBezTo>
                  <a:pt x="123" y="462"/>
                  <a:pt x="122" y="467"/>
                  <a:pt x="120" y="471"/>
                </a:cubicBezTo>
                <a:cubicBezTo>
                  <a:pt x="99" y="484"/>
                  <a:pt x="76" y="494"/>
                  <a:pt x="54" y="505"/>
                </a:cubicBezTo>
                <a:close/>
                <a:moveTo>
                  <a:pt x="127" y="351"/>
                </a:moveTo>
                <a:cubicBezTo>
                  <a:pt x="119" y="354"/>
                  <a:pt x="112" y="360"/>
                  <a:pt x="104" y="365"/>
                </a:cubicBezTo>
                <a:cubicBezTo>
                  <a:pt x="96" y="370"/>
                  <a:pt x="88" y="374"/>
                  <a:pt x="80" y="378"/>
                </a:cubicBezTo>
                <a:cubicBezTo>
                  <a:pt x="84" y="375"/>
                  <a:pt x="89" y="372"/>
                  <a:pt x="93" y="369"/>
                </a:cubicBezTo>
                <a:cubicBezTo>
                  <a:pt x="104" y="361"/>
                  <a:pt x="115" y="353"/>
                  <a:pt x="126" y="346"/>
                </a:cubicBezTo>
                <a:cubicBezTo>
                  <a:pt x="127" y="345"/>
                  <a:pt x="128" y="345"/>
                  <a:pt x="128" y="344"/>
                </a:cubicBezTo>
                <a:cubicBezTo>
                  <a:pt x="128" y="344"/>
                  <a:pt x="128" y="344"/>
                  <a:pt x="129" y="344"/>
                </a:cubicBezTo>
                <a:cubicBezTo>
                  <a:pt x="128" y="346"/>
                  <a:pt x="128" y="348"/>
                  <a:pt x="127" y="351"/>
                </a:cubicBezTo>
                <a:close/>
                <a:moveTo>
                  <a:pt x="71" y="360"/>
                </a:moveTo>
                <a:cubicBezTo>
                  <a:pt x="82" y="352"/>
                  <a:pt x="94" y="348"/>
                  <a:pt x="106" y="343"/>
                </a:cubicBezTo>
                <a:cubicBezTo>
                  <a:pt x="107" y="342"/>
                  <a:pt x="109" y="342"/>
                  <a:pt x="110" y="341"/>
                </a:cubicBezTo>
                <a:cubicBezTo>
                  <a:pt x="96" y="350"/>
                  <a:pt x="81" y="358"/>
                  <a:pt x="69" y="369"/>
                </a:cubicBezTo>
                <a:cubicBezTo>
                  <a:pt x="70" y="366"/>
                  <a:pt x="71" y="363"/>
                  <a:pt x="71" y="360"/>
                </a:cubicBezTo>
                <a:close/>
                <a:moveTo>
                  <a:pt x="75" y="366"/>
                </a:moveTo>
                <a:cubicBezTo>
                  <a:pt x="92" y="351"/>
                  <a:pt x="113" y="342"/>
                  <a:pt x="132" y="329"/>
                </a:cubicBezTo>
                <a:cubicBezTo>
                  <a:pt x="131" y="331"/>
                  <a:pt x="130" y="334"/>
                  <a:pt x="130" y="336"/>
                </a:cubicBezTo>
                <a:cubicBezTo>
                  <a:pt x="130" y="338"/>
                  <a:pt x="129" y="339"/>
                  <a:pt x="129" y="340"/>
                </a:cubicBezTo>
                <a:cubicBezTo>
                  <a:pt x="118" y="346"/>
                  <a:pt x="106" y="352"/>
                  <a:pt x="94" y="358"/>
                </a:cubicBezTo>
                <a:cubicBezTo>
                  <a:pt x="88" y="361"/>
                  <a:pt x="83" y="364"/>
                  <a:pt x="77" y="367"/>
                </a:cubicBezTo>
                <a:cubicBezTo>
                  <a:pt x="74" y="369"/>
                  <a:pt x="71" y="370"/>
                  <a:pt x="68" y="372"/>
                </a:cubicBezTo>
                <a:cubicBezTo>
                  <a:pt x="70" y="370"/>
                  <a:pt x="73" y="368"/>
                  <a:pt x="75" y="366"/>
                </a:cubicBezTo>
                <a:close/>
                <a:moveTo>
                  <a:pt x="67" y="374"/>
                </a:moveTo>
                <a:cubicBezTo>
                  <a:pt x="77" y="370"/>
                  <a:pt x="86" y="365"/>
                  <a:pt x="95" y="359"/>
                </a:cubicBezTo>
                <a:cubicBezTo>
                  <a:pt x="101" y="356"/>
                  <a:pt x="107" y="353"/>
                  <a:pt x="113" y="350"/>
                </a:cubicBezTo>
                <a:cubicBezTo>
                  <a:pt x="115" y="350"/>
                  <a:pt x="116" y="349"/>
                  <a:pt x="118" y="349"/>
                </a:cubicBezTo>
                <a:cubicBezTo>
                  <a:pt x="109" y="354"/>
                  <a:pt x="101" y="361"/>
                  <a:pt x="92" y="367"/>
                </a:cubicBezTo>
                <a:cubicBezTo>
                  <a:pt x="83" y="374"/>
                  <a:pt x="73" y="379"/>
                  <a:pt x="64" y="386"/>
                </a:cubicBezTo>
                <a:cubicBezTo>
                  <a:pt x="65" y="382"/>
                  <a:pt x="66" y="378"/>
                  <a:pt x="67" y="374"/>
                </a:cubicBezTo>
                <a:close/>
                <a:moveTo>
                  <a:pt x="63" y="389"/>
                </a:moveTo>
                <a:cubicBezTo>
                  <a:pt x="76" y="382"/>
                  <a:pt x="88" y="376"/>
                  <a:pt x="101" y="369"/>
                </a:cubicBezTo>
                <a:cubicBezTo>
                  <a:pt x="106" y="366"/>
                  <a:pt x="110" y="363"/>
                  <a:pt x="115" y="360"/>
                </a:cubicBezTo>
                <a:cubicBezTo>
                  <a:pt x="117" y="358"/>
                  <a:pt x="119" y="357"/>
                  <a:pt x="122" y="355"/>
                </a:cubicBezTo>
                <a:cubicBezTo>
                  <a:pt x="130" y="351"/>
                  <a:pt x="117" y="359"/>
                  <a:pt x="116" y="359"/>
                </a:cubicBezTo>
                <a:cubicBezTo>
                  <a:pt x="105" y="367"/>
                  <a:pt x="93" y="375"/>
                  <a:pt x="80" y="381"/>
                </a:cubicBezTo>
                <a:cubicBezTo>
                  <a:pt x="72" y="385"/>
                  <a:pt x="66" y="391"/>
                  <a:pt x="61" y="397"/>
                </a:cubicBezTo>
                <a:cubicBezTo>
                  <a:pt x="61" y="394"/>
                  <a:pt x="62" y="392"/>
                  <a:pt x="63" y="389"/>
                </a:cubicBezTo>
                <a:close/>
                <a:moveTo>
                  <a:pt x="62" y="399"/>
                </a:moveTo>
                <a:cubicBezTo>
                  <a:pt x="72" y="389"/>
                  <a:pt x="81" y="384"/>
                  <a:pt x="93" y="377"/>
                </a:cubicBezTo>
                <a:cubicBezTo>
                  <a:pt x="105" y="370"/>
                  <a:pt x="116" y="362"/>
                  <a:pt x="127" y="354"/>
                </a:cubicBezTo>
                <a:cubicBezTo>
                  <a:pt x="127" y="357"/>
                  <a:pt x="126" y="361"/>
                  <a:pt x="126" y="364"/>
                </a:cubicBezTo>
                <a:cubicBezTo>
                  <a:pt x="114" y="370"/>
                  <a:pt x="103" y="377"/>
                  <a:pt x="92" y="383"/>
                </a:cubicBezTo>
                <a:cubicBezTo>
                  <a:pt x="86" y="387"/>
                  <a:pt x="80" y="390"/>
                  <a:pt x="73" y="394"/>
                </a:cubicBezTo>
                <a:cubicBezTo>
                  <a:pt x="70" y="395"/>
                  <a:pt x="67" y="397"/>
                  <a:pt x="64" y="398"/>
                </a:cubicBezTo>
                <a:cubicBezTo>
                  <a:pt x="62" y="400"/>
                  <a:pt x="60" y="401"/>
                  <a:pt x="60" y="401"/>
                </a:cubicBezTo>
                <a:cubicBezTo>
                  <a:pt x="60" y="401"/>
                  <a:pt x="61" y="400"/>
                  <a:pt x="62" y="399"/>
                </a:cubicBezTo>
                <a:close/>
                <a:moveTo>
                  <a:pt x="59" y="403"/>
                </a:moveTo>
                <a:cubicBezTo>
                  <a:pt x="72" y="397"/>
                  <a:pt x="85" y="390"/>
                  <a:pt x="98" y="382"/>
                </a:cubicBezTo>
                <a:cubicBezTo>
                  <a:pt x="104" y="379"/>
                  <a:pt x="110" y="375"/>
                  <a:pt x="116" y="371"/>
                </a:cubicBezTo>
                <a:cubicBezTo>
                  <a:pt x="119" y="370"/>
                  <a:pt x="122" y="368"/>
                  <a:pt x="126" y="366"/>
                </a:cubicBezTo>
                <a:cubicBezTo>
                  <a:pt x="126" y="366"/>
                  <a:pt x="126" y="366"/>
                  <a:pt x="126" y="366"/>
                </a:cubicBezTo>
                <a:cubicBezTo>
                  <a:pt x="126" y="367"/>
                  <a:pt x="126" y="367"/>
                  <a:pt x="126" y="367"/>
                </a:cubicBezTo>
                <a:cubicBezTo>
                  <a:pt x="123" y="369"/>
                  <a:pt x="115" y="375"/>
                  <a:pt x="117" y="373"/>
                </a:cubicBezTo>
                <a:cubicBezTo>
                  <a:pt x="98" y="388"/>
                  <a:pt x="74" y="398"/>
                  <a:pt x="56" y="414"/>
                </a:cubicBezTo>
                <a:cubicBezTo>
                  <a:pt x="57" y="411"/>
                  <a:pt x="58" y="407"/>
                  <a:pt x="59" y="403"/>
                </a:cubicBezTo>
                <a:close/>
                <a:moveTo>
                  <a:pt x="87" y="456"/>
                </a:moveTo>
                <a:cubicBezTo>
                  <a:pt x="94" y="451"/>
                  <a:pt x="102" y="446"/>
                  <a:pt x="109" y="441"/>
                </a:cubicBezTo>
                <a:cubicBezTo>
                  <a:pt x="114" y="438"/>
                  <a:pt x="118" y="435"/>
                  <a:pt x="123" y="433"/>
                </a:cubicBezTo>
                <a:cubicBezTo>
                  <a:pt x="123" y="433"/>
                  <a:pt x="123" y="433"/>
                  <a:pt x="123" y="433"/>
                </a:cubicBezTo>
                <a:cubicBezTo>
                  <a:pt x="123" y="432"/>
                  <a:pt x="124" y="432"/>
                  <a:pt x="125" y="431"/>
                </a:cubicBezTo>
                <a:cubicBezTo>
                  <a:pt x="125" y="433"/>
                  <a:pt x="125" y="435"/>
                  <a:pt x="125" y="437"/>
                </a:cubicBezTo>
                <a:cubicBezTo>
                  <a:pt x="109" y="446"/>
                  <a:pt x="93" y="455"/>
                  <a:pt x="76" y="464"/>
                </a:cubicBezTo>
                <a:cubicBezTo>
                  <a:pt x="68" y="469"/>
                  <a:pt x="60" y="473"/>
                  <a:pt x="52" y="478"/>
                </a:cubicBezTo>
                <a:cubicBezTo>
                  <a:pt x="49" y="480"/>
                  <a:pt x="45" y="481"/>
                  <a:pt x="42" y="483"/>
                </a:cubicBezTo>
                <a:cubicBezTo>
                  <a:pt x="36" y="487"/>
                  <a:pt x="54" y="475"/>
                  <a:pt x="50" y="477"/>
                </a:cubicBezTo>
                <a:cubicBezTo>
                  <a:pt x="62" y="469"/>
                  <a:pt x="76" y="464"/>
                  <a:pt x="87" y="456"/>
                </a:cubicBezTo>
                <a:close/>
                <a:moveTo>
                  <a:pt x="125" y="379"/>
                </a:moveTo>
                <a:cubicBezTo>
                  <a:pt x="125" y="380"/>
                  <a:pt x="125" y="381"/>
                  <a:pt x="124" y="382"/>
                </a:cubicBezTo>
                <a:cubicBezTo>
                  <a:pt x="123" y="382"/>
                  <a:pt x="121" y="383"/>
                  <a:pt x="119" y="383"/>
                </a:cubicBezTo>
                <a:cubicBezTo>
                  <a:pt x="121" y="382"/>
                  <a:pt x="123" y="381"/>
                  <a:pt x="125" y="379"/>
                </a:cubicBezTo>
                <a:close/>
                <a:moveTo>
                  <a:pt x="90" y="400"/>
                </a:moveTo>
                <a:cubicBezTo>
                  <a:pt x="83" y="404"/>
                  <a:pt x="75" y="406"/>
                  <a:pt x="68" y="410"/>
                </a:cubicBezTo>
                <a:cubicBezTo>
                  <a:pt x="66" y="412"/>
                  <a:pt x="50" y="422"/>
                  <a:pt x="59" y="414"/>
                </a:cubicBezTo>
                <a:cubicBezTo>
                  <a:pt x="79" y="396"/>
                  <a:pt x="106" y="387"/>
                  <a:pt x="125" y="369"/>
                </a:cubicBezTo>
                <a:cubicBezTo>
                  <a:pt x="125" y="371"/>
                  <a:pt x="125" y="374"/>
                  <a:pt x="125" y="377"/>
                </a:cubicBezTo>
                <a:cubicBezTo>
                  <a:pt x="113" y="384"/>
                  <a:pt x="102" y="393"/>
                  <a:pt x="90" y="400"/>
                </a:cubicBezTo>
                <a:close/>
                <a:moveTo>
                  <a:pt x="125" y="429"/>
                </a:moveTo>
                <a:cubicBezTo>
                  <a:pt x="124" y="430"/>
                  <a:pt x="123" y="430"/>
                  <a:pt x="122" y="431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8" y="433"/>
                  <a:pt x="113" y="435"/>
                  <a:pt x="108" y="437"/>
                </a:cubicBezTo>
                <a:cubicBezTo>
                  <a:pt x="93" y="443"/>
                  <a:pt x="79" y="451"/>
                  <a:pt x="65" y="459"/>
                </a:cubicBezTo>
                <a:cubicBezTo>
                  <a:pt x="63" y="460"/>
                  <a:pt x="60" y="461"/>
                  <a:pt x="58" y="462"/>
                </a:cubicBezTo>
                <a:cubicBezTo>
                  <a:pt x="58" y="462"/>
                  <a:pt x="59" y="462"/>
                  <a:pt x="59" y="462"/>
                </a:cubicBezTo>
                <a:cubicBezTo>
                  <a:pt x="80" y="447"/>
                  <a:pt x="107" y="438"/>
                  <a:pt x="124" y="419"/>
                </a:cubicBezTo>
                <a:cubicBezTo>
                  <a:pt x="124" y="422"/>
                  <a:pt x="124" y="426"/>
                  <a:pt x="125" y="429"/>
                </a:cubicBezTo>
                <a:close/>
                <a:moveTo>
                  <a:pt x="125" y="440"/>
                </a:moveTo>
                <a:cubicBezTo>
                  <a:pt x="125" y="442"/>
                  <a:pt x="125" y="443"/>
                  <a:pt x="125" y="445"/>
                </a:cubicBezTo>
                <a:cubicBezTo>
                  <a:pt x="119" y="449"/>
                  <a:pt x="113" y="453"/>
                  <a:pt x="106" y="457"/>
                </a:cubicBezTo>
                <a:cubicBezTo>
                  <a:pt x="96" y="463"/>
                  <a:pt x="85" y="469"/>
                  <a:pt x="75" y="475"/>
                </a:cubicBezTo>
                <a:cubicBezTo>
                  <a:pt x="64" y="483"/>
                  <a:pt x="52" y="490"/>
                  <a:pt x="40" y="496"/>
                </a:cubicBezTo>
                <a:cubicBezTo>
                  <a:pt x="28" y="503"/>
                  <a:pt x="43" y="494"/>
                  <a:pt x="47" y="491"/>
                </a:cubicBezTo>
                <a:cubicBezTo>
                  <a:pt x="53" y="487"/>
                  <a:pt x="60" y="482"/>
                  <a:pt x="66" y="478"/>
                </a:cubicBezTo>
                <a:cubicBezTo>
                  <a:pt x="86" y="465"/>
                  <a:pt x="108" y="456"/>
                  <a:pt x="125" y="440"/>
                </a:cubicBezTo>
                <a:close/>
                <a:moveTo>
                  <a:pt x="54" y="420"/>
                </a:moveTo>
                <a:cubicBezTo>
                  <a:pt x="55" y="420"/>
                  <a:pt x="55" y="420"/>
                  <a:pt x="56" y="420"/>
                </a:cubicBezTo>
                <a:cubicBezTo>
                  <a:pt x="55" y="420"/>
                  <a:pt x="55" y="421"/>
                  <a:pt x="54" y="422"/>
                </a:cubicBezTo>
                <a:cubicBezTo>
                  <a:pt x="54" y="421"/>
                  <a:pt x="54" y="421"/>
                  <a:pt x="54" y="420"/>
                </a:cubicBezTo>
                <a:close/>
                <a:moveTo>
                  <a:pt x="53" y="425"/>
                </a:moveTo>
                <a:cubicBezTo>
                  <a:pt x="63" y="418"/>
                  <a:pt x="72" y="411"/>
                  <a:pt x="84" y="406"/>
                </a:cubicBezTo>
                <a:cubicBezTo>
                  <a:pt x="91" y="403"/>
                  <a:pt x="97" y="400"/>
                  <a:pt x="103" y="395"/>
                </a:cubicBezTo>
                <a:cubicBezTo>
                  <a:pt x="105" y="394"/>
                  <a:pt x="107" y="392"/>
                  <a:pt x="110" y="390"/>
                </a:cubicBezTo>
                <a:cubicBezTo>
                  <a:pt x="112" y="389"/>
                  <a:pt x="123" y="386"/>
                  <a:pt x="123" y="385"/>
                </a:cubicBezTo>
                <a:cubicBezTo>
                  <a:pt x="113" y="396"/>
                  <a:pt x="97" y="403"/>
                  <a:pt x="83" y="410"/>
                </a:cubicBezTo>
                <a:cubicBezTo>
                  <a:pt x="72" y="415"/>
                  <a:pt x="61" y="423"/>
                  <a:pt x="51" y="432"/>
                </a:cubicBezTo>
                <a:cubicBezTo>
                  <a:pt x="52" y="430"/>
                  <a:pt x="52" y="428"/>
                  <a:pt x="53" y="425"/>
                </a:cubicBezTo>
                <a:close/>
                <a:moveTo>
                  <a:pt x="50" y="435"/>
                </a:moveTo>
                <a:cubicBezTo>
                  <a:pt x="50" y="435"/>
                  <a:pt x="50" y="435"/>
                  <a:pt x="50" y="435"/>
                </a:cubicBezTo>
                <a:cubicBezTo>
                  <a:pt x="53" y="433"/>
                  <a:pt x="57" y="430"/>
                  <a:pt x="59" y="429"/>
                </a:cubicBezTo>
                <a:cubicBezTo>
                  <a:pt x="71" y="420"/>
                  <a:pt x="83" y="412"/>
                  <a:pt x="96" y="406"/>
                </a:cubicBezTo>
                <a:cubicBezTo>
                  <a:pt x="106" y="401"/>
                  <a:pt x="116" y="395"/>
                  <a:pt x="124" y="387"/>
                </a:cubicBezTo>
                <a:cubicBezTo>
                  <a:pt x="124" y="389"/>
                  <a:pt x="124" y="392"/>
                  <a:pt x="124" y="395"/>
                </a:cubicBezTo>
                <a:cubicBezTo>
                  <a:pt x="111" y="401"/>
                  <a:pt x="98" y="407"/>
                  <a:pt x="86" y="414"/>
                </a:cubicBezTo>
                <a:cubicBezTo>
                  <a:pt x="79" y="418"/>
                  <a:pt x="72" y="423"/>
                  <a:pt x="65" y="427"/>
                </a:cubicBezTo>
                <a:cubicBezTo>
                  <a:pt x="63" y="429"/>
                  <a:pt x="60" y="430"/>
                  <a:pt x="57" y="432"/>
                </a:cubicBezTo>
                <a:cubicBezTo>
                  <a:pt x="54" y="434"/>
                  <a:pt x="51" y="435"/>
                  <a:pt x="50" y="436"/>
                </a:cubicBezTo>
                <a:cubicBezTo>
                  <a:pt x="50" y="435"/>
                  <a:pt x="50" y="435"/>
                  <a:pt x="50" y="435"/>
                </a:cubicBezTo>
                <a:close/>
                <a:moveTo>
                  <a:pt x="50" y="437"/>
                </a:moveTo>
                <a:cubicBezTo>
                  <a:pt x="62" y="433"/>
                  <a:pt x="72" y="425"/>
                  <a:pt x="83" y="418"/>
                </a:cubicBezTo>
                <a:cubicBezTo>
                  <a:pt x="89" y="414"/>
                  <a:pt x="96" y="410"/>
                  <a:pt x="104" y="407"/>
                </a:cubicBezTo>
                <a:cubicBezTo>
                  <a:pt x="107" y="405"/>
                  <a:pt x="110" y="404"/>
                  <a:pt x="113" y="402"/>
                </a:cubicBezTo>
                <a:cubicBezTo>
                  <a:pt x="113" y="402"/>
                  <a:pt x="127" y="394"/>
                  <a:pt x="120" y="399"/>
                </a:cubicBezTo>
                <a:cubicBezTo>
                  <a:pt x="114" y="403"/>
                  <a:pt x="107" y="405"/>
                  <a:pt x="101" y="409"/>
                </a:cubicBezTo>
                <a:cubicBezTo>
                  <a:pt x="93" y="413"/>
                  <a:pt x="86" y="418"/>
                  <a:pt x="79" y="423"/>
                </a:cubicBezTo>
                <a:cubicBezTo>
                  <a:pt x="69" y="430"/>
                  <a:pt x="58" y="436"/>
                  <a:pt x="48" y="443"/>
                </a:cubicBezTo>
                <a:cubicBezTo>
                  <a:pt x="49" y="441"/>
                  <a:pt x="49" y="439"/>
                  <a:pt x="50" y="437"/>
                </a:cubicBezTo>
                <a:close/>
                <a:moveTo>
                  <a:pt x="124" y="399"/>
                </a:moveTo>
                <a:cubicBezTo>
                  <a:pt x="124" y="400"/>
                  <a:pt x="124" y="402"/>
                  <a:pt x="124" y="404"/>
                </a:cubicBezTo>
                <a:cubicBezTo>
                  <a:pt x="111" y="409"/>
                  <a:pt x="99" y="416"/>
                  <a:pt x="86" y="423"/>
                </a:cubicBezTo>
                <a:cubicBezTo>
                  <a:pt x="79" y="427"/>
                  <a:pt x="73" y="432"/>
                  <a:pt x="66" y="436"/>
                </a:cubicBezTo>
                <a:cubicBezTo>
                  <a:pt x="63" y="437"/>
                  <a:pt x="60" y="439"/>
                  <a:pt x="57" y="440"/>
                </a:cubicBezTo>
                <a:cubicBezTo>
                  <a:pt x="56" y="441"/>
                  <a:pt x="43" y="449"/>
                  <a:pt x="52" y="443"/>
                </a:cubicBezTo>
                <a:cubicBezTo>
                  <a:pt x="66" y="433"/>
                  <a:pt x="80" y="425"/>
                  <a:pt x="93" y="416"/>
                </a:cubicBezTo>
                <a:cubicBezTo>
                  <a:pt x="103" y="409"/>
                  <a:pt x="115" y="405"/>
                  <a:pt x="124" y="399"/>
                </a:cubicBezTo>
                <a:close/>
                <a:moveTo>
                  <a:pt x="47" y="447"/>
                </a:moveTo>
                <a:cubicBezTo>
                  <a:pt x="61" y="441"/>
                  <a:pt x="74" y="433"/>
                  <a:pt x="87" y="425"/>
                </a:cubicBezTo>
                <a:cubicBezTo>
                  <a:pt x="94" y="421"/>
                  <a:pt x="101" y="417"/>
                  <a:pt x="109" y="413"/>
                </a:cubicBezTo>
                <a:cubicBezTo>
                  <a:pt x="110" y="413"/>
                  <a:pt x="111" y="412"/>
                  <a:pt x="112" y="412"/>
                </a:cubicBezTo>
                <a:cubicBezTo>
                  <a:pt x="98" y="421"/>
                  <a:pt x="85" y="430"/>
                  <a:pt x="71" y="438"/>
                </a:cubicBezTo>
                <a:cubicBezTo>
                  <a:pt x="62" y="443"/>
                  <a:pt x="53" y="448"/>
                  <a:pt x="45" y="455"/>
                </a:cubicBezTo>
                <a:cubicBezTo>
                  <a:pt x="46" y="453"/>
                  <a:pt x="47" y="450"/>
                  <a:pt x="47" y="447"/>
                </a:cubicBezTo>
                <a:close/>
                <a:moveTo>
                  <a:pt x="44" y="458"/>
                </a:moveTo>
                <a:cubicBezTo>
                  <a:pt x="45" y="458"/>
                  <a:pt x="46" y="457"/>
                  <a:pt x="47" y="456"/>
                </a:cubicBezTo>
                <a:cubicBezTo>
                  <a:pt x="51" y="453"/>
                  <a:pt x="56" y="449"/>
                  <a:pt x="61" y="446"/>
                </a:cubicBezTo>
                <a:cubicBezTo>
                  <a:pt x="67" y="442"/>
                  <a:pt x="74" y="439"/>
                  <a:pt x="80" y="435"/>
                </a:cubicBezTo>
                <a:cubicBezTo>
                  <a:pt x="95" y="426"/>
                  <a:pt x="109" y="416"/>
                  <a:pt x="124" y="407"/>
                </a:cubicBezTo>
                <a:cubicBezTo>
                  <a:pt x="124" y="409"/>
                  <a:pt x="124" y="412"/>
                  <a:pt x="124" y="414"/>
                </a:cubicBezTo>
                <a:cubicBezTo>
                  <a:pt x="112" y="420"/>
                  <a:pt x="101" y="428"/>
                  <a:pt x="89" y="435"/>
                </a:cubicBezTo>
                <a:cubicBezTo>
                  <a:pt x="75" y="442"/>
                  <a:pt x="61" y="449"/>
                  <a:pt x="48" y="457"/>
                </a:cubicBezTo>
                <a:cubicBezTo>
                  <a:pt x="46" y="458"/>
                  <a:pt x="45" y="459"/>
                  <a:pt x="44" y="459"/>
                </a:cubicBezTo>
                <a:cubicBezTo>
                  <a:pt x="44" y="459"/>
                  <a:pt x="44" y="459"/>
                  <a:pt x="44" y="458"/>
                </a:cubicBezTo>
                <a:close/>
                <a:moveTo>
                  <a:pt x="44" y="461"/>
                </a:moveTo>
                <a:cubicBezTo>
                  <a:pt x="57" y="455"/>
                  <a:pt x="69" y="447"/>
                  <a:pt x="82" y="441"/>
                </a:cubicBezTo>
                <a:cubicBezTo>
                  <a:pt x="89" y="437"/>
                  <a:pt x="95" y="434"/>
                  <a:pt x="102" y="430"/>
                </a:cubicBezTo>
                <a:cubicBezTo>
                  <a:pt x="106" y="427"/>
                  <a:pt x="110" y="424"/>
                  <a:pt x="115" y="422"/>
                </a:cubicBezTo>
                <a:cubicBezTo>
                  <a:pt x="116" y="421"/>
                  <a:pt x="128" y="412"/>
                  <a:pt x="121" y="419"/>
                </a:cubicBezTo>
                <a:cubicBezTo>
                  <a:pt x="110" y="431"/>
                  <a:pt x="94" y="438"/>
                  <a:pt x="80" y="446"/>
                </a:cubicBezTo>
                <a:cubicBezTo>
                  <a:pt x="66" y="453"/>
                  <a:pt x="54" y="462"/>
                  <a:pt x="42" y="470"/>
                </a:cubicBezTo>
                <a:cubicBezTo>
                  <a:pt x="42" y="467"/>
                  <a:pt x="43" y="464"/>
                  <a:pt x="44" y="461"/>
                </a:cubicBezTo>
                <a:close/>
                <a:moveTo>
                  <a:pt x="41" y="474"/>
                </a:moveTo>
                <a:cubicBezTo>
                  <a:pt x="41" y="473"/>
                  <a:pt x="42" y="473"/>
                  <a:pt x="42" y="473"/>
                </a:cubicBezTo>
                <a:cubicBezTo>
                  <a:pt x="43" y="473"/>
                  <a:pt x="44" y="473"/>
                  <a:pt x="45" y="472"/>
                </a:cubicBezTo>
                <a:cubicBezTo>
                  <a:pt x="57" y="466"/>
                  <a:pt x="68" y="459"/>
                  <a:pt x="80" y="453"/>
                </a:cubicBezTo>
                <a:cubicBezTo>
                  <a:pt x="89" y="448"/>
                  <a:pt x="99" y="444"/>
                  <a:pt x="108" y="440"/>
                </a:cubicBezTo>
                <a:cubicBezTo>
                  <a:pt x="97" y="447"/>
                  <a:pt x="86" y="454"/>
                  <a:pt x="75" y="461"/>
                </a:cubicBezTo>
                <a:cubicBezTo>
                  <a:pt x="62" y="469"/>
                  <a:pt x="49" y="474"/>
                  <a:pt x="38" y="485"/>
                </a:cubicBezTo>
                <a:cubicBezTo>
                  <a:pt x="39" y="481"/>
                  <a:pt x="40" y="477"/>
                  <a:pt x="41" y="474"/>
                </a:cubicBezTo>
                <a:close/>
                <a:moveTo>
                  <a:pt x="38" y="488"/>
                </a:moveTo>
                <a:cubicBezTo>
                  <a:pt x="38" y="488"/>
                  <a:pt x="38" y="488"/>
                  <a:pt x="38" y="488"/>
                </a:cubicBezTo>
                <a:cubicBezTo>
                  <a:pt x="55" y="479"/>
                  <a:pt x="71" y="469"/>
                  <a:pt x="87" y="460"/>
                </a:cubicBezTo>
                <a:cubicBezTo>
                  <a:pt x="96" y="456"/>
                  <a:pt x="104" y="451"/>
                  <a:pt x="112" y="447"/>
                </a:cubicBezTo>
                <a:cubicBezTo>
                  <a:pt x="116" y="445"/>
                  <a:pt x="120" y="442"/>
                  <a:pt x="123" y="440"/>
                </a:cubicBezTo>
                <a:cubicBezTo>
                  <a:pt x="118" y="444"/>
                  <a:pt x="113" y="447"/>
                  <a:pt x="108" y="451"/>
                </a:cubicBezTo>
                <a:cubicBezTo>
                  <a:pt x="84" y="466"/>
                  <a:pt x="58" y="479"/>
                  <a:pt x="36" y="497"/>
                </a:cubicBezTo>
                <a:cubicBezTo>
                  <a:pt x="36" y="494"/>
                  <a:pt x="37" y="491"/>
                  <a:pt x="38" y="488"/>
                </a:cubicBezTo>
                <a:close/>
                <a:moveTo>
                  <a:pt x="35" y="501"/>
                </a:moveTo>
                <a:cubicBezTo>
                  <a:pt x="43" y="498"/>
                  <a:pt x="51" y="493"/>
                  <a:pt x="59" y="488"/>
                </a:cubicBezTo>
                <a:cubicBezTo>
                  <a:pt x="50" y="494"/>
                  <a:pt x="41" y="500"/>
                  <a:pt x="34" y="507"/>
                </a:cubicBezTo>
                <a:cubicBezTo>
                  <a:pt x="34" y="505"/>
                  <a:pt x="34" y="503"/>
                  <a:pt x="35" y="501"/>
                </a:cubicBezTo>
                <a:close/>
                <a:moveTo>
                  <a:pt x="67" y="487"/>
                </a:moveTo>
                <a:cubicBezTo>
                  <a:pt x="78" y="478"/>
                  <a:pt x="91" y="470"/>
                  <a:pt x="103" y="462"/>
                </a:cubicBezTo>
                <a:cubicBezTo>
                  <a:pt x="105" y="461"/>
                  <a:pt x="107" y="459"/>
                  <a:pt x="109" y="458"/>
                </a:cubicBezTo>
                <a:cubicBezTo>
                  <a:pt x="115" y="455"/>
                  <a:pt x="120" y="451"/>
                  <a:pt x="126" y="447"/>
                </a:cubicBezTo>
                <a:cubicBezTo>
                  <a:pt x="126" y="449"/>
                  <a:pt x="126" y="451"/>
                  <a:pt x="126" y="453"/>
                </a:cubicBezTo>
                <a:cubicBezTo>
                  <a:pt x="117" y="458"/>
                  <a:pt x="108" y="464"/>
                  <a:pt x="99" y="470"/>
                </a:cubicBezTo>
                <a:cubicBezTo>
                  <a:pt x="90" y="476"/>
                  <a:pt x="80" y="482"/>
                  <a:pt x="71" y="489"/>
                </a:cubicBezTo>
                <a:cubicBezTo>
                  <a:pt x="66" y="492"/>
                  <a:pt x="60" y="496"/>
                  <a:pt x="55" y="499"/>
                </a:cubicBezTo>
                <a:cubicBezTo>
                  <a:pt x="49" y="503"/>
                  <a:pt x="37" y="506"/>
                  <a:pt x="34" y="509"/>
                </a:cubicBezTo>
                <a:cubicBezTo>
                  <a:pt x="43" y="500"/>
                  <a:pt x="56" y="495"/>
                  <a:pt x="67" y="487"/>
                </a:cubicBezTo>
                <a:close/>
                <a:moveTo>
                  <a:pt x="33" y="512"/>
                </a:moveTo>
                <a:cubicBezTo>
                  <a:pt x="49" y="506"/>
                  <a:pt x="63" y="497"/>
                  <a:pt x="78" y="487"/>
                </a:cubicBezTo>
                <a:cubicBezTo>
                  <a:pt x="77" y="488"/>
                  <a:pt x="76" y="488"/>
                  <a:pt x="75" y="489"/>
                </a:cubicBezTo>
                <a:cubicBezTo>
                  <a:pt x="61" y="500"/>
                  <a:pt x="44" y="506"/>
                  <a:pt x="31" y="519"/>
                </a:cubicBezTo>
                <a:cubicBezTo>
                  <a:pt x="32" y="516"/>
                  <a:pt x="32" y="514"/>
                  <a:pt x="33" y="512"/>
                </a:cubicBezTo>
                <a:close/>
                <a:moveTo>
                  <a:pt x="31" y="523"/>
                </a:moveTo>
                <a:cubicBezTo>
                  <a:pt x="45" y="512"/>
                  <a:pt x="61" y="504"/>
                  <a:pt x="78" y="496"/>
                </a:cubicBezTo>
                <a:cubicBezTo>
                  <a:pt x="85" y="493"/>
                  <a:pt x="92" y="489"/>
                  <a:pt x="100" y="486"/>
                </a:cubicBezTo>
                <a:cubicBezTo>
                  <a:pt x="76" y="501"/>
                  <a:pt x="51" y="515"/>
                  <a:pt x="29" y="532"/>
                </a:cubicBezTo>
                <a:cubicBezTo>
                  <a:pt x="30" y="529"/>
                  <a:pt x="30" y="526"/>
                  <a:pt x="31" y="523"/>
                </a:cubicBezTo>
                <a:close/>
                <a:moveTo>
                  <a:pt x="29" y="536"/>
                </a:moveTo>
                <a:cubicBezTo>
                  <a:pt x="45" y="529"/>
                  <a:pt x="60" y="520"/>
                  <a:pt x="76" y="512"/>
                </a:cubicBezTo>
                <a:cubicBezTo>
                  <a:pt x="83" y="508"/>
                  <a:pt x="91" y="504"/>
                  <a:pt x="98" y="499"/>
                </a:cubicBezTo>
                <a:cubicBezTo>
                  <a:pt x="100" y="499"/>
                  <a:pt x="101" y="498"/>
                  <a:pt x="102" y="497"/>
                </a:cubicBezTo>
                <a:cubicBezTo>
                  <a:pt x="77" y="514"/>
                  <a:pt x="50" y="530"/>
                  <a:pt x="27" y="549"/>
                </a:cubicBezTo>
                <a:cubicBezTo>
                  <a:pt x="27" y="544"/>
                  <a:pt x="28" y="540"/>
                  <a:pt x="29" y="536"/>
                </a:cubicBezTo>
                <a:close/>
                <a:moveTo>
                  <a:pt x="27" y="551"/>
                </a:moveTo>
                <a:cubicBezTo>
                  <a:pt x="27" y="551"/>
                  <a:pt x="27" y="551"/>
                  <a:pt x="27" y="551"/>
                </a:cubicBezTo>
                <a:cubicBezTo>
                  <a:pt x="41" y="548"/>
                  <a:pt x="53" y="537"/>
                  <a:pt x="65" y="531"/>
                </a:cubicBezTo>
                <a:cubicBezTo>
                  <a:pt x="81" y="523"/>
                  <a:pt x="97" y="514"/>
                  <a:pt x="114" y="506"/>
                </a:cubicBezTo>
                <a:cubicBezTo>
                  <a:pt x="113" y="510"/>
                  <a:pt x="112" y="514"/>
                  <a:pt x="112" y="519"/>
                </a:cubicBezTo>
                <a:cubicBezTo>
                  <a:pt x="96" y="525"/>
                  <a:pt x="81" y="533"/>
                  <a:pt x="64" y="539"/>
                </a:cubicBezTo>
                <a:cubicBezTo>
                  <a:pt x="51" y="543"/>
                  <a:pt x="38" y="548"/>
                  <a:pt x="26" y="555"/>
                </a:cubicBezTo>
                <a:cubicBezTo>
                  <a:pt x="26" y="554"/>
                  <a:pt x="27" y="552"/>
                  <a:pt x="27" y="551"/>
                </a:cubicBezTo>
                <a:close/>
                <a:moveTo>
                  <a:pt x="26" y="558"/>
                </a:moveTo>
                <a:cubicBezTo>
                  <a:pt x="26" y="558"/>
                  <a:pt x="26" y="558"/>
                  <a:pt x="27" y="557"/>
                </a:cubicBezTo>
                <a:cubicBezTo>
                  <a:pt x="41" y="548"/>
                  <a:pt x="58" y="544"/>
                  <a:pt x="74" y="538"/>
                </a:cubicBezTo>
                <a:cubicBezTo>
                  <a:pt x="80" y="536"/>
                  <a:pt x="87" y="532"/>
                  <a:pt x="93" y="529"/>
                </a:cubicBezTo>
                <a:cubicBezTo>
                  <a:pt x="98" y="527"/>
                  <a:pt x="103" y="525"/>
                  <a:pt x="108" y="523"/>
                </a:cubicBezTo>
                <a:cubicBezTo>
                  <a:pt x="104" y="524"/>
                  <a:pt x="101" y="527"/>
                  <a:pt x="98" y="529"/>
                </a:cubicBezTo>
                <a:cubicBezTo>
                  <a:pt x="75" y="543"/>
                  <a:pt x="47" y="550"/>
                  <a:pt x="25" y="567"/>
                </a:cubicBezTo>
                <a:cubicBezTo>
                  <a:pt x="25" y="564"/>
                  <a:pt x="26" y="561"/>
                  <a:pt x="26" y="558"/>
                </a:cubicBezTo>
                <a:close/>
                <a:moveTo>
                  <a:pt x="25" y="575"/>
                </a:moveTo>
                <a:cubicBezTo>
                  <a:pt x="25" y="574"/>
                  <a:pt x="25" y="572"/>
                  <a:pt x="25" y="571"/>
                </a:cubicBezTo>
                <a:cubicBezTo>
                  <a:pt x="40" y="563"/>
                  <a:pt x="55" y="556"/>
                  <a:pt x="71" y="550"/>
                </a:cubicBezTo>
                <a:cubicBezTo>
                  <a:pt x="81" y="546"/>
                  <a:pt x="96" y="543"/>
                  <a:pt x="105" y="538"/>
                </a:cubicBezTo>
                <a:cubicBezTo>
                  <a:pt x="93" y="546"/>
                  <a:pt x="78" y="550"/>
                  <a:pt x="65" y="556"/>
                </a:cubicBezTo>
                <a:cubicBezTo>
                  <a:pt x="53" y="561"/>
                  <a:pt x="41" y="567"/>
                  <a:pt x="30" y="574"/>
                </a:cubicBezTo>
                <a:cubicBezTo>
                  <a:pt x="28" y="574"/>
                  <a:pt x="28" y="575"/>
                  <a:pt x="27" y="575"/>
                </a:cubicBezTo>
                <a:cubicBezTo>
                  <a:pt x="26" y="576"/>
                  <a:pt x="26" y="576"/>
                  <a:pt x="25" y="577"/>
                </a:cubicBezTo>
                <a:cubicBezTo>
                  <a:pt x="25" y="576"/>
                  <a:pt x="25" y="576"/>
                  <a:pt x="25" y="575"/>
                </a:cubicBezTo>
                <a:close/>
                <a:moveTo>
                  <a:pt x="25" y="579"/>
                </a:moveTo>
                <a:cubicBezTo>
                  <a:pt x="40" y="572"/>
                  <a:pt x="55" y="565"/>
                  <a:pt x="70" y="559"/>
                </a:cubicBezTo>
                <a:cubicBezTo>
                  <a:pt x="77" y="556"/>
                  <a:pt x="83" y="554"/>
                  <a:pt x="90" y="552"/>
                </a:cubicBezTo>
                <a:cubicBezTo>
                  <a:pt x="93" y="550"/>
                  <a:pt x="96" y="549"/>
                  <a:pt x="100" y="549"/>
                </a:cubicBezTo>
                <a:cubicBezTo>
                  <a:pt x="102" y="548"/>
                  <a:pt x="103" y="548"/>
                  <a:pt x="104" y="547"/>
                </a:cubicBezTo>
                <a:cubicBezTo>
                  <a:pt x="103" y="548"/>
                  <a:pt x="101" y="548"/>
                  <a:pt x="100" y="549"/>
                </a:cubicBezTo>
                <a:cubicBezTo>
                  <a:pt x="75" y="563"/>
                  <a:pt x="46" y="574"/>
                  <a:pt x="24" y="591"/>
                </a:cubicBezTo>
                <a:cubicBezTo>
                  <a:pt x="24" y="587"/>
                  <a:pt x="24" y="583"/>
                  <a:pt x="25" y="579"/>
                </a:cubicBezTo>
                <a:close/>
                <a:moveTo>
                  <a:pt x="24" y="594"/>
                </a:moveTo>
                <a:cubicBezTo>
                  <a:pt x="42" y="584"/>
                  <a:pt x="62" y="577"/>
                  <a:pt x="82" y="571"/>
                </a:cubicBezTo>
                <a:cubicBezTo>
                  <a:pt x="77" y="573"/>
                  <a:pt x="72" y="576"/>
                  <a:pt x="67" y="578"/>
                </a:cubicBezTo>
                <a:cubicBezTo>
                  <a:pt x="52" y="586"/>
                  <a:pt x="37" y="594"/>
                  <a:pt x="24" y="604"/>
                </a:cubicBezTo>
                <a:cubicBezTo>
                  <a:pt x="24" y="600"/>
                  <a:pt x="24" y="597"/>
                  <a:pt x="24" y="594"/>
                </a:cubicBezTo>
                <a:close/>
                <a:moveTo>
                  <a:pt x="24" y="606"/>
                </a:moveTo>
                <a:cubicBezTo>
                  <a:pt x="24" y="606"/>
                  <a:pt x="24" y="606"/>
                  <a:pt x="25" y="606"/>
                </a:cubicBezTo>
                <a:cubicBezTo>
                  <a:pt x="39" y="603"/>
                  <a:pt x="52" y="595"/>
                  <a:pt x="66" y="590"/>
                </a:cubicBezTo>
                <a:cubicBezTo>
                  <a:pt x="72" y="588"/>
                  <a:pt x="78" y="585"/>
                  <a:pt x="84" y="583"/>
                </a:cubicBezTo>
                <a:cubicBezTo>
                  <a:pt x="79" y="586"/>
                  <a:pt x="74" y="589"/>
                  <a:pt x="69" y="592"/>
                </a:cubicBezTo>
                <a:cubicBezTo>
                  <a:pt x="56" y="601"/>
                  <a:pt x="42" y="607"/>
                  <a:pt x="29" y="614"/>
                </a:cubicBezTo>
                <a:cubicBezTo>
                  <a:pt x="27" y="614"/>
                  <a:pt x="26" y="615"/>
                  <a:pt x="26" y="616"/>
                </a:cubicBezTo>
                <a:cubicBezTo>
                  <a:pt x="25" y="616"/>
                  <a:pt x="25" y="616"/>
                  <a:pt x="24" y="617"/>
                </a:cubicBezTo>
                <a:cubicBezTo>
                  <a:pt x="24" y="613"/>
                  <a:pt x="24" y="610"/>
                  <a:pt x="24" y="606"/>
                </a:cubicBezTo>
                <a:close/>
                <a:moveTo>
                  <a:pt x="24" y="619"/>
                </a:moveTo>
                <a:cubicBezTo>
                  <a:pt x="40" y="612"/>
                  <a:pt x="56" y="606"/>
                  <a:pt x="73" y="599"/>
                </a:cubicBezTo>
                <a:cubicBezTo>
                  <a:pt x="71" y="600"/>
                  <a:pt x="70" y="601"/>
                  <a:pt x="69" y="602"/>
                </a:cubicBezTo>
                <a:cubicBezTo>
                  <a:pt x="54" y="610"/>
                  <a:pt x="38" y="617"/>
                  <a:pt x="24" y="627"/>
                </a:cubicBezTo>
                <a:cubicBezTo>
                  <a:pt x="24" y="624"/>
                  <a:pt x="24" y="622"/>
                  <a:pt x="24" y="619"/>
                </a:cubicBezTo>
                <a:close/>
                <a:moveTo>
                  <a:pt x="24" y="630"/>
                </a:moveTo>
                <a:cubicBezTo>
                  <a:pt x="51" y="619"/>
                  <a:pt x="78" y="607"/>
                  <a:pt x="104" y="595"/>
                </a:cubicBezTo>
                <a:cubicBezTo>
                  <a:pt x="79" y="606"/>
                  <a:pt x="55" y="618"/>
                  <a:pt x="31" y="631"/>
                </a:cubicBezTo>
                <a:cubicBezTo>
                  <a:pt x="28" y="631"/>
                  <a:pt x="27" y="632"/>
                  <a:pt x="27" y="633"/>
                </a:cubicBezTo>
                <a:cubicBezTo>
                  <a:pt x="26" y="633"/>
                  <a:pt x="25" y="634"/>
                  <a:pt x="24" y="634"/>
                </a:cubicBezTo>
                <a:cubicBezTo>
                  <a:pt x="24" y="633"/>
                  <a:pt x="24" y="631"/>
                  <a:pt x="24" y="630"/>
                </a:cubicBezTo>
                <a:close/>
                <a:moveTo>
                  <a:pt x="24" y="637"/>
                </a:moveTo>
                <a:cubicBezTo>
                  <a:pt x="38" y="630"/>
                  <a:pt x="51" y="623"/>
                  <a:pt x="65" y="617"/>
                </a:cubicBezTo>
                <a:cubicBezTo>
                  <a:pt x="73" y="613"/>
                  <a:pt x="81" y="610"/>
                  <a:pt x="89" y="607"/>
                </a:cubicBezTo>
                <a:cubicBezTo>
                  <a:pt x="91" y="607"/>
                  <a:pt x="93" y="606"/>
                  <a:pt x="95" y="606"/>
                </a:cubicBezTo>
                <a:cubicBezTo>
                  <a:pt x="83" y="611"/>
                  <a:pt x="71" y="618"/>
                  <a:pt x="59" y="625"/>
                </a:cubicBezTo>
                <a:cubicBezTo>
                  <a:pt x="48" y="631"/>
                  <a:pt x="35" y="635"/>
                  <a:pt x="24" y="643"/>
                </a:cubicBezTo>
                <a:cubicBezTo>
                  <a:pt x="24" y="641"/>
                  <a:pt x="24" y="639"/>
                  <a:pt x="24" y="637"/>
                </a:cubicBezTo>
                <a:close/>
                <a:moveTo>
                  <a:pt x="24" y="646"/>
                </a:moveTo>
                <a:cubicBezTo>
                  <a:pt x="36" y="644"/>
                  <a:pt x="47" y="640"/>
                  <a:pt x="59" y="635"/>
                </a:cubicBezTo>
                <a:cubicBezTo>
                  <a:pt x="47" y="641"/>
                  <a:pt x="34" y="646"/>
                  <a:pt x="23" y="654"/>
                </a:cubicBezTo>
                <a:cubicBezTo>
                  <a:pt x="23" y="651"/>
                  <a:pt x="24" y="649"/>
                  <a:pt x="24" y="646"/>
                </a:cubicBezTo>
                <a:close/>
                <a:moveTo>
                  <a:pt x="23" y="658"/>
                </a:moveTo>
                <a:cubicBezTo>
                  <a:pt x="35" y="653"/>
                  <a:pt x="46" y="645"/>
                  <a:pt x="59" y="641"/>
                </a:cubicBezTo>
                <a:cubicBezTo>
                  <a:pt x="67" y="638"/>
                  <a:pt x="74" y="636"/>
                  <a:pt x="82" y="632"/>
                </a:cubicBezTo>
                <a:cubicBezTo>
                  <a:pt x="75" y="636"/>
                  <a:pt x="69" y="639"/>
                  <a:pt x="62" y="643"/>
                </a:cubicBezTo>
                <a:cubicBezTo>
                  <a:pt x="49" y="650"/>
                  <a:pt x="35" y="658"/>
                  <a:pt x="23" y="666"/>
                </a:cubicBezTo>
                <a:cubicBezTo>
                  <a:pt x="23" y="663"/>
                  <a:pt x="23" y="660"/>
                  <a:pt x="23" y="658"/>
                </a:cubicBezTo>
                <a:close/>
                <a:moveTo>
                  <a:pt x="22" y="669"/>
                </a:moveTo>
                <a:cubicBezTo>
                  <a:pt x="23" y="669"/>
                  <a:pt x="23" y="669"/>
                  <a:pt x="23" y="669"/>
                </a:cubicBezTo>
                <a:cubicBezTo>
                  <a:pt x="35" y="667"/>
                  <a:pt x="45" y="660"/>
                  <a:pt x="56" y="654"/>
                </a:cubicBezTo>
                <a:cubicBezTo>
                  <a:pt x="62" y="650"/>
                  <a:pt x="69" y="647"/>
                  <a:pt x="77" y="644"/>
                </a:cubicBezTo>
                <a:cubicBezTo>
                  <a:pt x="68" y="649"/>
                  <a:pt x="60" y="654"/>
                  <a:pt x="52" y="659"/>
                </a:cubicBezTo>
                <a:cubicBezTo>
                  <a:pt x="42" y="665"/>
                  <a:pt x="31" y="669"/>
                  <a:pt x="22" y="676"/>
                </a:cubicBezTo>
                <a:cubicBezTo>
                  <a:pt x="22" y="674"/>
                  <a:pt x="22" y="671"/>
                  <a:pt x="22" y="669"/>
                </a:cubicBezTo>
                <a:close/>
                <a:moveTo>
                  <a:pt x="21" y="680"/>
                </a:moveTo>
                <a:cubicBezTo>
                  <a:pt x="47" y="672"/>
                  <a:pt x="69" y="655"/>
                  <a:pt x="95" y="647"/>
                </a:cubicBezTo>
                <a:cubicBezTo>
                  <a:pt x="90" y="648"/>
                  <a:pt x="84" y="654"/>
                  <a:pt x="79" y="657"/>
                </a:cubicBezTo>
                <a:cubicBezTo>
                  <a:pt x="72" y="661"/>
                  <a:pt x="65" y="665"/>
                  <a:pt x="58" y="669"/>
                </a:cubicBezTo>
                <a:cubicBezTo>
                  <a:pt x="44" y="676"/>
                  <a:pt x="32" y="684"/>
                  <a:pt x="20" y="692"/>
                </a:cubicBezTo>
                <a:cubicBezTo>
                  <a:pt x="20" y="688"/>
                  <a:pt x="21" y="684"/>
                  <a:pt x="21" y="680"/>
                </a:cubicBezTo>
                <a:close/>
                <a:moveTo>
                  <a:pt x="17" y="706"/>
                </a:moveTo>
                <a:cubicBezTo>
                  <a:pt x="18" y="703"/>
                  <a:pt x="18" y="699"/>
                  <a:pt x="19" y="696"/>
                </a:cubicBezTo>
                <a:cubicBezTo>
                  <a:pt x="31" y="692"/>
                  <a:pt x="42" y="684"/>
                  <a:pt x="54" y="679"/>
                </a:cubicBezTo>
                <a:cubicBezTo>
                  <a:pt x="62" y="675"/>
                  <a:pt x="70" y="672"/>
                  <a:pt x="78" y="668"/>
                </a:cubicBezTo>
                <a:cubicBezTo>
                  <a:pt x="83" y="666"/>
                  <a:pt x="88" y="664"/>
                  <a:pt x="92" y="662"/>
                </a:cubicBezTo>
                <a:cubicBezTo>
                  <a:pt x="97" y="660"/>
                  <a:pt x="79" y="672"/>
                  <a:pt x="83" y="669"/>
                </a:cubicBezTo>
                <a:cubicBezTo>
                  <a:pt x="63" y="684"/>
                  <a:pt x="36" y="692"/>
                  <a:pt x="16" y="709"/>
                </a:cubicBezTo>
                <a:cubicBezTo>
                  <a:pt x="16" y="708"/>
                  <a:pt x="17" y="707"/>
                  <a:pt x="17" y="706"/>
                </a:cubicBezTo>
                <a:close/>
                <a:moveTo>
                  <a:pt x="15" y="712"/>
                </a:moveTo>
                <a:cubicBezTo>
                  <a:pt x="16" y="712"/>
                  <a:pt x="17" y="711"/>
                  <a:pt x="20" y="709"/>
                </a:cubicBezTo>
                <a:cubicBezTo>
                  <a:pt x="43" y="691"/>
                  <a:pt x="73" y="683"/>
                  <a:pt x="95" y="663"/>
                </a:cubicBezTo>
                <a:cubicBezTo>
                  <a:pt x="94" y="666"/>
                  <a:pt x="94" y="670"/>
                  <a:pt x="94" y="674"/>
                </a:cubicBezTo>
                <a:cubicBezTo>
                  <a:pt x="94" y="674"/>
                  <a:pt x="94" y="674"/>
                  <a:pt x="94" y="674"/>
                </a:cubicBezTo>
                <a:cubicBezTo>
                  <a:pt x="80" y="678"/>
                  <a:pt x="67" y="685"/>
                  <a:pt x="55" y="693"/>
                </a:cubicBezTo>
                <a:cubicBezTo>
                  <a:pt x="48" y="697"/>
                  <a:pt x="40" y="700"/>
                  <a:pt x="33" y="704"/>
                </a:cubicBezTo>
                <a:cubicBezTo>
                  <a:pt x="30" y="706"/>
                  <a:pt x="17" y="713"/>
                  <a:pt x="15" y="713"/>
                </a:cubicBezTo>
                <a:cubicBezTo>
                  <a:pt x="15" y="713"/>
                  <a:pt x="15" y="713"/>
                  <a:pt x="15" y="712"/>
                </a:cubicBezTo>
                <a:close/>
                <a:moveTo>
                  <a:pt x="94" y="693"/>
                </a:moveTo>
                <a:cubicBezTo>
                  <a:pt x="78" y="702"/>
                  <a:pt x="63" y="713"/>
                  <a:pt x="48" y="724"/>
                </a:cubicBezTo>
                <a:cubicBezTo>
                  <a:pt x="40" y="729"/>
                  <a:pt x="32" y="735"/>
                  <a:pt x="23" y="740"/>
                </a:cubicBezTo>
                <a:cubicBezTo>
                  <a:pt x="17" y="744"/>
                  <a:pt x="4" y="753"/>
                  <a:pt x="16" y="742"/>
                </a:cubicBezTo>
                <a:cubicBezTo>
                  <a:pt x="30" y="730"/>
                  <a:pt x="48" y="720"/>
                  <a:pt x="63" y="709"/>
                </a:cubicBezTo>
                <a:cubicBezTo>
                  <a:pt x="73" y="702"/>
                  <a:pt x="86" y="698"/>
                  <a:pt x="94" y="689"/>
                </a:cubicBezTo>
                <a:cubicBezTo>
                  <a:pt x="94" y="690"/>
                  <a:pt x="94" y="692"/>
                  <a:pt x="94" y="693"/>
                </a:cubicBezTo>
                <a:close/>
                <a:moveTo>
                  <a:pt x="15" y="715"/>
                </a:moveTo>
                <a:cubicBezTo>
                  <a:pt x="27" y="709"/>
                  <a:pt x="40" y="703"/>
                  <a:pt x="52" y="697"/>
                </a:cubicBezTo>
                <a:cubicBezTo>
                  <a:pt x="59" y="693"/>
                  <a:pt x="66" y="689"/>
                  <a:pt x="73" y="685"/>
                </a:cubicBezTo>
                <a:cubicBezTo>
                  <a:pt x="78" y="682"/>
                  <a:pt x="101" y="669"/>
                  <a:pt x="82" y="683"/>
                </a:cubicBezTo>
                <a:cubicBezTo>
                  <a:pt x="60" y="699"/>
                  <a:pt x="34" y="711"/>
                  <a:pt x="12" y="728"/>
                </a:cubicBezTo>
                <a:cubicBezTo>
                  <a:pt x="13" y="723"/>
                  <a:pt x="14" y="719"/>
                  <a:pt x="15" y="715"/>
                </a:cubicBezTo>
                <a:close/>
                <a:moveTo>
                  <a:pt x="12" y="731"/>
                </a:moveTo>
                <a:cubicBezTo>
                  <a:pt x="17" y="729"/>
                  <a:pt x="26" y="720"/>
                  <a:pt x="31" y="717"/>
                </a:cubicBezTo>
                <a:cubicBezTo>
                  <a:pt x="39" y="712"/>
                  <a:pt x="47" y="707"/>
                  <a:pt x="55" y="703"/>
                </a:cubicBezTo>
                <a:cubicBezTo>
                  <a:pt x="69" y="695"/>
                  <a:pt x="82" y="686"/>
                  <a:pt x="94" y="676"/>
                </a:cubicBezTo>
                <a:cubicBezTo>
                  <a:pt x="94" y="679"/>
                  <a:pt x="93" y="682"/>
                  <a:pt x="94" y="684"/>
                </a:cubicBezTo>
                <a:cubicBezTo>
                  <a:pt x="66" y="699"/>
                  <a:pt x="42" y="723"/>
                  <a:pt x="12" y="731"/>
                </a:cubicBezTo>
                <a:cubicBezTo>
                  <a:pt x="12" y="731"/>
                  <a:pt x="12" y="731"/>
                  <a:pt x="12" y="731"/>
                </a:cubicBezTo>
                <a:close/>
                <a:moveTo>
                  <a:pt x="11" y="733"/>
                </a:moveTo>
                <a:cubicBezTo>
                  <a:pt x="26" y="730"/>
                  <a:pt x="39" y="721"/>
                  <a:pt x="52" y="713"/>
                </a:cubicBezTo>
                <a:cubicBezTo>
                  <a:pt x="59" y="708"/>
                  <a:pt x="66" y="704"/>
                  <a:pt x="74" y="699"/>
                </a:cubicBezTo>
                <a:cubicBezTo>
                  <a:pt x="77" y="697"/>
                  <a:pt x="81" y="694"/>
                  <a:pt x="85" y="692"/>
                </a:cubicBezTo>
                <a:cubicBezTo>
                  <a:pt x="86" y="691"/>
                  <a:pt x="97" y="683"/>
                  <a:pt x="90" y="690"/>
                </a:cubicBezTo>
                <a:cubicBezTo>
                  <a:pt x="84" y="696"/>
                  <a:pt x="74" y="701"/>
                  <a:pt x="66" y="705"/>
                </a:cubicBezTo>
                <a:cubicBezTo>
                  <a:pt x="58" y="710"/>
                  <a:pt x="51" y="716"/>
                  <a:pt x="43" y="721"/>
                </a:cubicBezTo>
                <a:cubicBezTo>
                  <a:pt x="32" y="729"/>
                  <a:pt x="20" y="735"/>
                  <a:pt x="10" y="745"/>
                </a:cubicBezTo>
                <a:cubicBezTo>
                  <a:pt x="11" y="741"/>
                  <a:pt x="11" y="737"/>
                  <a:pt x="11" y="733"/>
                </a:cubicBezTo>
                <a:close/>
                <a:moveTo>
                  <a:pt x="44" y="796"/>
                </a:moveTo>
                <a:cubicBezTo>
                  <a:pt x="33" y="792"/>
                  <a:pt x="24" y="784"/>
                  <a:pt x="18" y="775"/>
                </a:cubicBezTo>
                <a:cubicBezTo>
                  <a:pt x="13" y="767"/>
                  <a:pt x="11" y="758"/>
                  <a:pt x="10" y="749"/>
                </a:cubicBezTo>
                <a:cubicBezTo>
                  <a:pt x="40" y="734"/>
                  <a:pt x="65" y="713"/>
                  <a:pt x="93" y="696"/>
                </a:cubicBezTo>
                <a:cubicBezTo>
                  <a:pt x="82" y="703"/>
                  <a:pt x="70" y="716"/>
                  <a:pt x="59" y="726"/>
                </a:cubicBezTo>
                <a:cubicBezTo>
                  <a:pt x="46" y="738"/>
                  <a:pt x="28" y="750"/>
                  <a:pt x="13" y="760"/>
                </a:cubicBezTo>
                <a:cubicBezTo>
                  <a:pt x="12" y="760"/>
                  <a:pt x="13" y="762"/>
                  <a:pt x="14" y="762"/>
                </a:cubicBezTo>
                <a:cubicBezTo>
                  <a:pt x="26" y="758"/>
                  <a:pt x="37" y="751"/>
                  <a:pt x="48" y="743"/>
                </a:cubicBezTo>
                <a:cubicBezTo>
                  <a:pt x="37" y="752"/>
                  <a:pt x="27" y="760"/>
                  <a:pt x="17" y="768"/>
                </a:cubicBezTo>
                <a:cubicBezTo>
                  <a:pt x="16" y="769"/>
                  <a:pt x="17" y="771"/>
                  <a:pt x="18" y="770"/>
                </a:cubicBezTo>
                <a:cubicBezTo>
                  <a:pt x="30" y="768"/>
                  <a:pt x="43" y="758"/>
                  <a:pt x="53" y="751"/>
                </a:cubicBezTo>
                <a:cubicBezTo>
                  <a:pt x="59" y="747"/>
                  <a:pt x="64" y="743"/>
                  <a:pt x="70" y="739"/>
                </a:cubicBezTo>
                <a:cubicBezTo>
                  <a:pt x="65" y="743"/>
                  <a:pt x="61" y="746"/>
                  <a:pt x="56" y="750"/>
                </a:cubicBezTo>
                <a:cubicBezTo>
                  <a:pt x="45" y="760"/>
                  <a:pt x="31" y="766"/>
                  <a:pt x="22" y="779"/>
                </a:cubicBezTo>
                <a:cubicBezTo>
                  <a:pt x="22" y="780"/>
                  <a:pt x="23" y="780"/>
                  <a:pt x="24" y="780"/>
                </a:cubicBezTo>
                <a:cubicBezTo>
                  <a:pt x="49" y="767"/>
                  <a:pt x="71" y="750"/>
                  <a:pt x="95" y="734"/>
                </a:cubicBezTo>
                <a:cubicBezTo>
                  <a:pt x="87" y="740"/>
                  <a:pt x="74" y="750"/>
                  <a:pt x="65" y="758"/>
                </a:cubicBezTo>
                <a:cubicBezTo>
                  <a:pt x="53" y="767"/>
                  <a:pt x="45" y="779"/>
                  <a:pt x="33" y="788"/>
                </a:cubicBezTo>
                <a:cubicBezTo>
                  <a:pt x="32" y="789"/>
                  <a:pt x="33" y="790"/>
                  <a:pt x="34" y="790"/>
                </a:cubicBezTo>
                <a:cubicBezTo>
                  <a:pt x="43" y="787"/>
                  <a:pt x="50" y="781"/>
                  <a:pt x="58" y="776"/>
                </a:cubicBezTo>
                <a:cubicBezTo>
                  <a:pt x="68" y="767"/>
                  <a:pt x="80" y="760"/>
                  <a:pt x="91" y="752"/>
                </a:cubicBezTo>
                <a:cubicBezTo>
                  <a:pt x="94" y="749"/>
                  <a:pt x="102" y="741"/>
                  <a:pt x="94" y="750"/>
                </a:cubicBezTo>
                <a:cubicBezTo>
                  <a:pt x="89" y="755"/>
                  <a:pt x="84" y="759"/>
                  <a:pt x="79" y="764"/>
                </a:cubicBezTo>
                <a:cubicBezTo>
                  <a:pt x="67" y="774"/>
                  <a:pt x="55" y="784"/>
                  <a:pt x="44" y="795"/>
                </a:cubicBezTo>
                <a:cubicBezTo>
                  <a:pt x="43" y="795"/>
                  <a:pt x="43" y="795"/>
                  <a:pt x="44" y="796"/>
                </a:cubicBezTo>
                <a:close/>
                <a:moveTo>
                  <a:pt x="79" y="775"/>
                </a:moveTo>
                <a:cubicBezTo>
                  <a:pt x="82" y="773"/>
                  <a:pt x="99" y="755"/>
                  <a:pt x="92" y="767"/>
                </a:cubicBezTo>
                <a:cubicBezTo>
                  <a:pt x="85" y="777"/>
                  <a:pt x="75" y="784"/>
                  <a:pt x="67" y="792"/>
                </a:cubicBezTo>
                <a:cubicBezTo>
                  <a:pt x="66" y="793"/>
                  <a:pt x="67" y="794"/>
                  <a:pt x="68" y="794"/>
                </a:cubicBezTo>
                <a:cubicBezTo>
                  <a:pt x="78" y="792"/>
                  <a:pt x="84" y="784"/>
                  <a:pt x="92" y="778"/>
                </a:cubicBezTo>
                <a:cubicBezTo>
                  <a:pt x="92" y="778"/>
                  <a:pt x="92" y="778"/>
                  <a:pt x="92" y="778"/>
                </a:cubicBezTo>
                <a:cubicBezTo>
                  <a:pt x="86" y="788"/>
                  <a:pt x="76" y="796"/>
                  <a:pt x="60" y="798"/>
                </a:cubicBezTo>
                <a:cubicBezTo>
                  <a:pt x="55" y="798"/>
                  <a:pt x="50" y="798"/>
                  <a:pt x="46" y="796"/>
                </a:cubicBezTo>
                <a:cubicBezTo>
                  <a:pt x="59" y="793"/>
                  <a:pt x="69" y="784"/>
                  <a:pt x="79" y="775"/>
                </a:cubicBezTo>
                <a:close/>
                <a:moveTo>
                  <a:pt x="100" y="854"/>
                </a:moveTo>
                <a:cubicBezTo>
                  <a:pt x="69" y="856"/>
                  <a:pt x="58" y="831"/>
                  <a:pt x="49" y="806"/>
                </a:cubicBezTo>
                <a:cubicBezTo>
                  <a:pt x="54" y="806"/>
                  <a:pt x="59" y="806"/>
                  <a:pt x="63" y="806"/>
                </a:cubicBezTo>
                <a:cubicBezTo>
                  <a:pt x="68" y="805"/>
                  <a:pt x="72" y="804"/>
                  <a:pt x="76" y="803"/>
                </a:cubicBezTo>
                <a:cubicBezTo>
                  <a:pt x="73" y="815"/>
                  <a:pt x="79" y="825"/>
                  <a:pt x="90" y="834"/>
                </a:cubicBezTo>
                <a:cubicBezTo>
                  <a:pt x="100" y="844"/>
                  <a:pt x="117" y="843"/>
                  <a:pt x="129" y="851"/>
                </a:cubicBezTo>
                <a:cubicBezTo>
                  <a:pt x="129" y="851"/>
                  <a:pt x="129" y="851"/>
                  <a:pt x="129" y="851"/>
                </a:cubicBezTo>
                <a:cubicBezTo>
                  <a:pt x="130" y="852"/>
                  <a:pt x="130" y="853"/>
                  <a:pt x="131" y="853"/>
                </a:cubicBezTo>
                <a:cubicBezTo>
                  <a:pt x="121" y="852"/>
                  <a:pt x="110" y="853"/>
                  <a:pt x="100" y="854"/>
                </a:cubicBezTo>
                <a:close/>
                <a:moveTo>
                  <a:pt x="208" y="932"/>
                </a:moveTo>
                <a:cubicBezTo>
                  <a:pt x="200" y="925"/>
                  <a:pt x="191" y="918"/>
                  <a:pt x="184" y="910"/>
                </a:cubicBezTo>
                <a:cubicBezTo>
                  <a:pt x="169" y="894"/>
                  <a:pt x="162" y="874"/>
                  <a:pt x="148" y="858"/>
                </a:cubicBezTo>
                <a:cubicBezTo>
                  <a:pt x="146" y="855"/>
                  <a:pt x="143" y="853"/>
                  <a:pt x="141" y="851"/>
                </a:cubicBezTo>
                <a:cubicBezTo>
                  <a:pt x="141" y="851"/>
                  <a:pt x="141" y="850"/>
                  <a:pt x="140" y="850"/>
                </a:cubicBezTo>
                <a:cubicBezTo>
                  <a:pt x="139" y="848"/>
                  <a:pt x="137" y="846"/>
                  <a:pt x="135" y="845"/>
                </a:cubicBezTo>
                <a:cubicBezTo>
                  <a:pt x="135" y="845"/>
                  <a:pt x="135" y="845"/>
                  <a:pt x="135" y="845"/>
                </a:cubicBezTo>
                <a:cubicBezTo>
                  <a:pt x="128" y="836"/>
                  <a:pt x="126" y="824"/>
                  <a:pt x="124" y="814"/>
                </a:cubicBezTo>
                <a:cubicBezTo>
                  <a:pt x="126" y="767"/>
                  <a:pt x="129" y="720"/>
                  <a:pt x="133" y="673"/>
                </a:cubicBezTo>
                <a:cubicBezTo>
                  <a:pt x="136" y="642"/>
                  <a:pt x="139" y="612"/>
                  <a:pt x="141" y="582"/>
                </a:cubicBezTo>
                <a:cubicBezTo>
                  <a:pt x="159" y="608"/>
                  <a:pt x="189" y="626"/>
                  <a:pt x="222" y="616"/>
                </a:cubicBezTo>
                <a:cubicBezTo>
                  <a:pt x="222" y="616"/>
                  <a:pt x="223" y="616"/>
                  <a:pt x="223" y="616"/>
                </a:cubicBezTo>
                <a:cubicBezTo>
                  <a:pt x="222" y="629"/>
                  <a:pt x="222" y="642"/>
                  <a:pt x="222" y="656"/>
                </a:cubicBezTo>
                <a:cubicBezTo>
                  <a:pt x="222" y="677"/>
                  <a:pt x="221" y="698"/>
                  <a:pt x="219" y="720"/>
                </a:cubicBezTo>
                <a:cubicBezTo>
                  <a:pt x="216" y="742"/>
                  <a:pt x="212" y="764"/>
                  <a:pt x="211" y="786"/>
                </a:cubicBezTo>
                <a:cubicBezTo>
                  <a:pt x="210" y="814"/>
                  <a:pt x="218" y="842"/>
                  <a:pt x="232" y="866"/>
                </a:cubicBezTo>
                <a:cubicBezTo>
                  <a:pt x="235" y="871"/>
                  <a:pt x="238" y="875"/>
                  <a:pt x="241" y="879"/>
                </a:cubicBezTo>
                <a:cubicBezTo>
                  <a:pt x="240" y="896"/>
                  <a:pt x="231" y="936"/>
                  <a:pt x="208" y="932"/>
                </a:cubicBezTo>
                <a:close/>
                <a:moveTo>
                  <a:pt x="621" y="983"/>
                </a:moveTo>
                <a:cubicBezTo>
                  <a:pt x="592" y="989"/>
                  <a:pt x="561" y="985"/>
                  <a:pt x="532" y="982"/>
                </a:cubicBezTo>
                <a:cubicBezTo>
                  <a:pt x="501" y="978"/>
                  <a:pt x="469" y="978"/>
                  <a:pt x="438" y="978"/>
                </a:cubicBezTo>
                <a:cubicBezTo>
                  <a:pt x="390" y="978"/>
                  <a:pt x="343" y="979"/>
                  <a:pt x="295" y="969"/>
                </a:cubicBezTo>
                <a:cubicBezTo>
                  <a:pt x="268" y="964"/>
                  <a:pt x="242" y="954"/>
                  <a:pt x="219" y="939"/>
                </a:cubicBezTo>
                <a:cubicBezTo>
                  <a:pt x="237" y="933"/>
                  <a:pt x="246" y="908"/>
                  <a:pt x="249" y="888"/>
                </a:cubicBezTo>
                <a:cubicBezTo>
                  <a:pt x="292" y="935"/>
                  <a:pt x="365" y="951"/>
                  <a:pt x="425" y="954"/>
                </a:cubicBezTo>
                <a:cubicBezTo>
                  <a:pt x="536" y="958"/>
                  <a:pt x="643" y="935"/>
                  <a:pt x="743" y="887"/>
                </a:cubicBezTo>
                <a:cubicBezTo>
                  <a:pt x="715" y="932"/>
                  <a:pt x="673" y="971"/>
                  <a:pt x="621" y="983"/>
                </a:cubicBezTo>
                <a:close/>
                <a:moveTo>
                  <a:pt x="595" y="930"/>
                </a:moveTo>
                <a:cubicBezTo>
                  <a:pt x="599" y="929"/>
                  <a:pt x="602" y="928"/>
                  <a:pt x="605" y="926"/>
                </a:cubicBezTo>
                <a:cubicBezTo>
                  <a:pt x="620" y="921"/>
                  <a:pt x="634" y="915"/>
                  <a:pt x="648" y="910"/>
                </a:cubicBezTo>
                <a:cubicBezTo>
                  <a:pt x="670" y="903"/>
                  <a:pt x="692" y="897"/>
                  <a:pt x="714" y="891"/>
                </a:cubicBezTo>
                <a:cubicBezTo>
                  <a:pt x="675" y="908"/>
                  <a:pt x="636" y="921"/>
                  <a:pt x="595" y="930"/>
                </a:cubicBezTo>
                <a:close/>
                <a:moveTo>
                  <a:pt x="749" y="878"/>
                </a:moveTo>
                <a:cubicBezTo>
                  <a:pt x="748" y="879"/>
                  <a:pt x="748" y="879"/>
                  <a:pt x="748" y="879"/>
                </a:cubicBezTo>
                <a:cubicBezTo>
                  <a:pt x="746" y="878"/>
                  <a:pt x="745" y="877"/>
                  <a:pt x="743" y="878"/>
                </a:cubicBezTo>
                <a:cubicBezTo>
                  <a:pt x="738" y="880"/>
                  <a:pt x="733" y="883"/>
                  <a:pt x="728" y="885"/>
                </a:cubicBezTo>
                <a:cubicBezTo>
                  <a:pt x="703" y="892"/>
                  <a:pt x="677" y="898"/>
                  <a:pt x="653" y="906"/>
                </a:cubicBezTo>
                <a:cubicBezTo>
                  <a:pt x="640" y="911"/>
                  <a:pt x="627" y="914"/>
                  <a:pt x="614" y="920"/>
                </a:cubicBezTo>
                <a:cubicBezTo>
                  <a:pt x="608" y="923"/>
                  <a:pt x="601" y="926"/>
                  <a:pt x="594" y="928"/>
                </a:cubicBezTo>
                <a:cubicBezTo>
                  <a:pt x="583" y="932"/>
                  <a:pt x="583" y="928"/>
                  <a:pt x="594" y="924"/>
                </a:cubicBezTo>
                <a:cubicBezTo>
                  <a:pt x="608" y="919"/>
                  <a:pt x="623" y="916"/>
                  <a:pt x="637" y="911"/>
                </a:cubicBezTo>
                <a:cubicBezTo>
                  <a:pt x="654" y="906"/>
                  <a:pt x="671" y="899"/>
                  <a:pt x="688" y="893"/>
                </a:cubicBezTo>
                <a:cubicBezTo>
                  <a:pt x="705" y="888"/>
                  <a:pt x="722" y="882"/>
                  <a:pt x="740" y="878"/>
                </a:cubicBezTo>
                <a:cubicBezTo>
                  <a:pt x="743" y="877"/>
                  <a:pt x="749" y="875"/>
                  <a:pt x="751" y="873"/>
                </a:cubicBezTo>
                <a:cubicBezTo>
                  <a:pt x="754" y="870"/>
                  <a:pt x="755" y="866"/>
                  <a:pt x="757" y="863"/>
                </a:cubicBezTo>
                <a:cubicBezTo>
                  <a:pt x="754" y="868"/>
                  <a:pt x="752" y="873"/>
                  <a:pt x="749" y="878"/>
                </a:cubicBezTo>
                <a:close/>
                <a:moveTo>
                  <a:pt x="761" y="856"/>
                </a:moveTo>
                <a:cubicBezTo>
                  <a:pt x="759" y="856"/>
                  <a:pt x="757" y="857"/>
                  <a:pt x="756" y="857"/>
                </a:cubicBezTo>
                <a:cubicBezTo>
                  <a:pt x="755" y="857"/>
                  <a:pt x="755" y="857"/>
                  <a:pt x="754" y="858"/>
                </a:cubicBezTo>
                <a:cubicBezTo>
                  <a:pt x="724" y="868"/>
                  <a:pt x="694" y="877"/>
                  <a:pt x="663" y="886"/>
                </a:cubicBezTo>
                <a:cubicBezTo>
                  <a:pt x="648" y="891"/>
                  <a:pt x="633" y="895"/>
                  <a:pt x="618" y="901"/>
                </a:cubicBezTo>
                <a:cubicBezTo>
                  <a:pt x="611" y="903"/>
                  <a:pt x="604" y="906"/>
                  <a:pt x="597" y="908"/>
                </a:cubicBezTo>
                <a:cubicBezTo>
                  <a:pt x="594" y="909"/>
                  <a:pt x="591" y="910"/>
                  <a:pt x="588" y="911"/>
                </a:cubicBezTo>
                <a:cubicBezTo>
                  <a:pt x="580" y="913"/>
                  <a:pt x="596" y="907"/>
                  <a:pt x="596" y="907"/>
                </a:cubicBezTo>
                <a:cubicBezTo>
                  <a:pt x="628" y="895"/>
                  <a:pt x="661" y="884"/>
                  <a:pt x="694" y="872"/>
                </a:cubicBezTo>
                <a:cubicBezTo>
                  <a:pt x="700" y="870"/>
                  <a:pt x="706" y="868"/>
                  <a:pt x="712" y="866"/>
                </a:cubicBezTo>
                <a:cubicBezTo>
                  <a:pt x="730" y="861"/>
                  <a:pt x="749" y="856"/>
                  <a:pt x="765" y="847"/>
                </a:cubicBezTo>
                <a:cubicBezTo>
                  <a:pt x="763" y="850"/>
                  <a:pt x="762" y="853"/>
                  <a:pt x="761" y="856"/>
                </a:cubicBezTo>
                <a:close/>
                <a:moveTo>
                  <a:pt x="769" y="835"/>
                </a:moveTo>
                <a:cubicBezTo>
                  <a:pt x="769" y="837"/>
                  <a:pt x="768" y="840"/>
                  <a:pt x="766" y="842"/>
                </a:cubicBezTo>
                <a:cubicBezTo>
                  <a:pt x="748" y="850"/>
                  <a:pt x="729" y="857"/>
                  <a:pt x="710" y="864"/>
                </a:cubicBezTo>
                <a:cubicBezTo>
                  <a:pt x="694" y="869"/>
                  <a:pt x="677" y="873"/>
                  <a:pt x="660" y="877"/>
                </a:cubicBezTo>
                <a:cubicBezTo>
                  <a:pt x="645" y="881"/>
                  <a:pt x="630" y="885"/>
                  <a:pt x="615" y="890"/>
                </a:cubicBezTo>
                <a:cubicBezTo>
                  <a:pt x="607" y="893"/>
                  <a:pt x="599" y="896"/>
                  <a:pt x="590" y="899"/>
                </a:cubicBezTo>
                <a:cubicBezTo>
                  <a:pt x="577" y="904"/>
                  <a:pt x="597" y="896"/>
                  <a:pt x="599" y="895"/>
                </a:cubicBezTo>
                <a:cubicBezTo>
                  <a:pt x="632" y="880"/>
                  <a:pt x="667" y="871"/>
                  <a:pt x="700" y="858"/>
                </a:cubicBezTo>
                <a:cubicBezTo>
                  <a:pt x="716" y="853"/>
                  <a:pt x="730" y="847"/>
                  <a:pt x="745" y="840"/>
                </a:cubicBezTo>
                <a:cubicBezTo>
                  <a:pt x="754" y="835"/>
                  <a:pt x="765" y="831"/>
                  <a:pt x="773" y="824"/>
                </a:cubicBezTo>
                <a:cubicBezTo>
                  <a:pt x="772" y="828"/>
                  <a:pt x="771" y="832"/>
                  <a:pt x="769" y="835"/>
                </a:cubicBezTo>
                <a:close/>
                <a:moveTo>
                  <a:pt x="775" y="820"/>
                </a:moveTo>
                <a:cubicBezTo>
                  <a:pt x="741" y="835"/>
                  <a:pt x="705" y="847"/>
                  <a:pt x="669" y="858"/>
                </a:cubicBezTo>
                <a:cubicBezTo>
                  <a:pt x="652" y="864"/>
                  <a:pt x="635" y="869"/>
                  <a:pt x="618" y="875"/>
                </a:cubicBezTo>
                <a:cubicBezTo>
                  <a:pt x="609" y="879"/>
                  <a:pt x="601" y="882"/>
                  <a:pt x="593" y="885"/>
                </a:cubicBezTo>
                <a:cubicBezTo>
                  <a:pt x="579" y="889"/>
                  <a:pt x="599" y="882"/>
                  <a:pt x="602" y="881"/>
                </a:cubicBezTo>
                <a:cubicBezTo>
                  <a:pt x="635" y="866"/>
                  <a:pt x="671" y="854"/>
                  <a:pt x="705" y="842"/>
                </a:cubicBezTo>
                <a:cubicBezTo>
                  <a:pt x="720" y="836"/>
                  <a:pt x="735" y="829"/>
                  <a:pt x="750" y="823"/>
                </a:cubicBezTo>
                <a:cubicBezTo>
                  <a:pt x="761" y="819"/>
                  <a:pt x="770" y="815"/>
                  <a:pt x="779" y="808"/>
                </a:cubicBezTo>
                <a:cubicBezTo>
                  <a:pt x="778" y="812"/>
                  <a:pt x="776" y="816"/>
                  <a:pt x="775" y="820"/>
                </a:cubicBezTo>
                <a:close/>
                <a:moveTo>
                  <a:pt x="780" y="805"/>
                </a:moveTo>
                <a:cubicBezTo>
                  <a:pt x="779" y="805"/>
                  <a:pt x="779" y="805"/>
                  <a:pt x="778" y="805"/>
                </a:cubicBezTo>
                <a:cubicBezTo>
                  <a:pt x="766" y="815"/>
                  <a:pt x="748" y="818"/>
                  <a:pt x="733" y="823"/>
                </a:cubicBezTo>
                <a:cubicBezTo>
                  <a:pt x="714" y="830"/>
                  <a:pt x="696" y="838"/>
                  <a:pt x="678" y="844"/>
                </a:cubicBezTo>
                <a:cubicBezTo>
                  <a:pt x="660" y="850"/>
                  <a:pt x="642" y="855"/>
                  <a:pt x="624" y="861"/>
                </a:cubicBezTo>
                <a:cubicBezTo>
                  <a:pt x="616" y="864"/>
                  <a:pt x="609" y="867"/>
                  <a:pt x="601" y="870"/>
                </a:cubicBezTo>
                <a:cubicBezTo>
                  <a:pt x="597" y="872"/>
                  <a:pt x="592" y="872"/>
                  <a:pt x="589" y="874"/>
                </a:cubicBezTo>
                <a:cubicBezTo>
                  <a:pt x="593" y="872"/>
                  <a:pt x="598" y="869"/>
                  <a:pt x="602" y="867"/>
                </a:cubicBezTo>
                <a:cubicBezTo>
                  <a:pt x="619" y="858"/>
                  <a:pt x="638" y="853"/>
                  <a:pt x="656" y="846"/>
                </a:cubicBezTo>
                <a:cubicBezTo>
                  <a:pt x="675" y="840"/>
                  <a:pt x="692" y="833"/>
                  <a:pt x="711" y="826"/>
                </a:cubicBezTo>
                <a:cubicBezTo>
                  <a:pt x="726" y="820"/>
                  <a:pt x="741" y="813"/>
                  <a:pt x="757" y="807"/>
                </a:cubicBezTo>
                <a:cubicBezTo>
                  <a:pt x="766" y="803"/>
                  <a:pt x="776" y="799"/>
                  <a:pt x="783" y="791"/>
                </a:cubicBezTo>
                <a:cubicBezTo>
                  <a:pt x="782" y="796"/>
                  <a:pt x="781" y="800"/>
                  <a:pt x="780" y="805"/>
                </a:cubicBezTo>
                <a:close/>
                <a:moveTo>
                  <a:pt x="784" y="789"/>
                </a:moveTo>
                <a:cubicBezTo>
                  <a:pt x="784" y="789"/>
                  <a:pt x="783" y="789"/>
                  <a:pt x="783" y="789"/>
                </a:cubicBezTo>
                <a:cubicBezTo>
                  <a:pt x="767" y="793"/>
                  <a:pt x="752" y="802"/>
                  <a:pt x="737" y="808"/>
                </a:cubicBezTo>
                <a:cubicBezTo>
                  <a:pt x="718" y="815"/>
                  <a:pt x="699" y="822"/>
                  <a:pt x="680" y="829"/>
                </a:cubicBezTo>
                <a:cubicBezTo>
                  <a:pt x="663" y="835"/>
                  <a:pt x="646" y="842"/>
                  <a:pt x="629" y="848"/>
                </a:cubicBezTo>
                <a:cubicBezTo>
                  <a:pt x="616" y="853"/>
                  <a:pt x="602" y="856"/>
                  <a:pt x="589" y="862"/>
                </a:cubicBezTo>
                <a:cubicBezTo>
                  <a:pt x="589" y="859"/>
                  <a:pt x="590" y="856"/>
                  <a:pt x="590" y="853"/>
                </a:cubicBezTo>
                <a:cubicBezTo>
                  <a:pt x="606" y="851"/>
                  <a:pt x="620" y="845"/>
                  <a:pt x="634" y="839"/>
                </a:cubicBezTo>
                <a:cubicBezTo>
                  <a:pt x="652" y="832"/>
                  <a:pt x="671" y="828"/>
                  <a:pt x="690" y="823"/>
                </a:cubicBezTo>
                <a:cubicBezTo>
                  <a:pt x="707" y="819"/>
                  <a:pt x="723" y="813"/>
                  <a:pt x="739" y="806"/>
                </a:cubicBezTo>
                <a:cubicBezTo>
                  <a:pt x="754" y="799"/>
                  <a:pt x="770" y="794"/>
                  <a:pt x="785" y="786"/>
                </a:cubicBezTo>
                <a:cubicBezTo>
                  <a:pt x="784" y="787"/>
                  <a:pt x="784" y="788"/>
                  <a:pt x="784" y="789"/>
                </a:cubicBezTo>
                <a:close/>
                <a:moveTo>
                  <a:pt x="785" y="783"/>
                </a:moveTo>
                <a:cubicBezTo>
                  <a:pt x="772" y="790"/>
                  <a:pt x="757" y="795"/>
                  <a:pt x="743" y="802"/>
                </a:cubicBezTo>
                <a:cubicBezTo>
                  <a:pt x="725" y="810"/>
                  <a:pt x="708" y="816"/>
                  <a:pt x="689" y="821"/>
                </a:cubicBezTo>
                <a:cubicBezTo>
                  <a:pt x="672" y="825"/>
                  <a:pt x="655" y="830"/>
                  <a:pt x="638" y="836"/>
                </a:cubicBezTo>
                <a:cubicBezTo>
                  <a:pt x="631" y="838"/>
                  <a:pt x="623" y="842"/>
                  <a:pt x="616" y="844"/>
                </a:cubicBezTo>
                <a:cubicBezTo>
                  <a:pt x="609" y="847"/>
                  <a:pt x="598" y="848"/>
                  <a:pt x="593" y="851"/>
                </a:cubicBezTo>
                <a:cubicBezTo>
                  <a:pt x="601" y="846"/>
                  <a:pt x="609" y="841"/>
                  <a:pt x="618" y="837"/>
                </a:cubicBezTo>
                <a:cubicBezTo>
                  <a:pt x="643" y="827"/>
                  <a:pt x="667" y="818"/>
                  <a:pt x="693" y="809"/>
                </a:cubicBezTo>
                <a:cubicBezTo>
                  <a:pt x="722" y="800"/>
                  <a:pt x="751" y="789"/>
                  <a:pt x="779" y="776"/>
                </a:cubicBezTo>
                <a:cubicBezTo>
                  <a:pt x="782" y="776"/>
                  <a:pt x="784" y="775"/>
                  <a:pt x="783" y="774"/>
                </a:cubicBezTo>
                <a:cubicBezTo>
                  <a:pt x="785" y="773"/>
                  <a:pt x="786" y="772"/>
                  <a:pt x="787" y="772"/>
                </a:cubicBezTo>
                <a:cubicBezTo>
                  <a:pt x="787" y="776"/>
                  <a:pt x="786" y="779"/>
                  <a:pt x="785" y="783"/>
                </a:cubicBezTo>
                <a:close/>
                <a:moveTo>
                  <a:pt x="788" y="769"/>
                </a:moveTo>
                <a:cubicBezTo>
                  <a:pt x="788" y="769"/>
                  <a:pt x="787" y="769"/>
                  <a:pt x="787" y="769"/>
                </a:cubicBezTo>
                <a:cubicBezTo>
                  <a:pt x="739" y="793"/>
                  <a:pt x="686" y="805"/>
                  <a:pt x="637" y="826"/>
                </a:cubicBezTo>
                <a:cubicBezTo>
                  <a:pt x="633" y="828"/>
                  <a:pt x="629" y="829"/>
                  <a:pt x="624" y="831"/>
                </a:cubicBezTo>
                <a:cubicBezTo>
                  <a:pt x="617" y="834"/>
                  <a:pt x="610" y="837"/>
                  <a:pt x="603" y="840"/>
                </a:cubicBezTo>
                <a:cubicBezTo>
                  <a:pt x="606" y="838"/>
                  <a:pt x="609" y="837"/>
                  <a:pt x="612" y="835"/>
                </a:cubicBezTo>
                <a:cubicBezTo>
                  <a:pt x="669" y="807"/>
                  <a:pt x="734" y="797"/>
                  <a:pt x="789" y="763"/>
                </a:cubicBezTo>
                <a:cubicBezTo>
                  <a:pt x="788" y="765"/>
                  <a:pt x="788" y="767"/>
                  <a:pt x="788" y="769"/>
                </a:cubicBezTo>
                <a:close/>
                <a:moveTo>
                  <a:pt x="789" y="760"/>
                </a:moveTo>
                <a:cubicBezTo>
                  <a:pt x="749" y="782"/>
                  <a:pt x="706" y="796"/>
                  <a:pt x="663" y="810"/>
                </a:cubicBezTo>
                <a:cubicBezTo>
                  <a:pt x="642" y="817"/>
                  <a:pt x="622" y="824"/>
                  <a:pt x="601" y="830"/>
                </a:cubicBezTo>
                <a:cubicBezTo>
                  <a:pt x="590" y="833"/>
                  <a:pt x="599" y="829"/>
                  <a:pt x="601" y="828"/>
                </a:cubicBezTo>
                <a:cubicBezTo>
                  <a:pt x="606" y="826"/>
                  <a:pt x="612" y="824"/>
                  <a:pt x="617" y="822"/>
                </a:cubicBezTo>
                <a:cubicBezTo>
                  <a:pt x="626" y="819"/>
                  <a:pt x="635" y="815"/>
                  <a:pt x="643" y="812"/>
                </a:cubicBezTo>
                <a:cubicBezTo>
                  <a:pt x="662" y="804"/>
                  <a:pt x="681" y="796"/>
                  <a:pt x="701" y="789"/>
                </a:cubicBezTo>
                <a:cubicBezTo>
                  <a:pt x="729" y="780"/>
                  <a:pt x="757" y="770"/>
                  <a:pt x="784" y="757"/>
                </a:cubicBezTo>
                <a:cubicBezTo>
                  <a:pt x="786" y="757"/>
                  <a:pt x="787" y="757"/>
                  <a:pt x="788" y="755"/>
                </a:cubicBezTo>
                <a:cubicBezTo>
                  <a:pt x="788" y="755"/>
                  <a:pt x="789" y="755"/>
                  <a:pt x="790" y="754"/>
                </a:cubicBezTo>
                <a:cubicBezTo>
                  <a:pt x="790" y="756"/>
                  <a:pt x="789" y="758"/>
                  <a:pt x="789" y="760"/>
                </a:cubicBezTo>
                <a:close/>
                <a:moveTo>
                  <a:pt x="790" y="752"/>
                </a:moveTo>
                <a:cubicBezTo>
                  <a:pt x="759" y="764"/>
                  <a:pt x="728" y="776"/>
                  <a:pt x="697" y="788"/>
                </a:cubicBezTo>
                <a:cubicBezTo>
                  <a:pt x="688" y="791"/>
                  <a:pt x="678" y="794"/>
                  <a:pt x="668" y="797"/>
                </a:cubicBezTo>
                <a:cubicBezTo>
                  <a:pt x="647" y="804"/>
                  <a:pt x="628" y="813"/>
                  <a:pt x="608" y="819"/>
                </a:cubicBezTo>
                <a:cubicBezTo>
                  <a:pt x="604" y="821"/>
                  <a:pt x="600" y="821"/>
                  <a:pt x="597" y="823"/>
                </a:cubicBezTo>
                <a:cubicBezTo>
                  <a:pt x="602" y="820"/>
                  <a:pt x="608" y="819"/>
                  <a:pt x="613" y="817"/>
                </a:cubicBezTo>
                <a:cubicBezTo>
                  <a:pt x="621" y="813"/>
                  <a:pt x="629" y="808"/>
                  <a:pt x="637" y="804"/>
                </a:cubicBezTo>
                <a:cubicBezTo>
                  <a:pt x="668" y="786"/>
                  <a:pt x="702" y="778"/>
                  <a:pt x="735" y="766"/>
                </a:cubicBezTo>
                <a:cubicBezTo>
                  <a:pt x="754" y="760"/>
                  <a:pt x="773" y="754"/>
                  <a:pt x="791" y="744"/>
                </a:cubicBezTo>
                <a:cubicBezTo>
                  <a:pt x="791" y="747"/>
                  <a:pt x="790" y="749"/>
                  <a:pt x="790" y="752"/>
                </a:cubicBezTo>
                <a:close/>
                <a:moveTo>
                  <a:pt x="791" y="741"/>
                </a:moveTo>
                <a:cubicBezTo>
                  <a:pt x="775" y="747"/>
                  <a:pt x="759" y="754"/>
                  <a:pt x="743" y="761"/>
                </a:cubicBezTo>
                <a:cubicBezTo>
                  <a:pt x="725" y="767"/>
                  <a:pt x="708" y="772"/>
                  <a:pt x="690" y="778"/>
                </a:cubicBezTo>
                <a:cubicBezTo>
                  <a:pt x="669" y="785"/>
                  <a:pt x="649" y="792"/>
                  <a:pt x="629" y="800"/>
                </a:cubicBezTo>
                <a:cubicBezTo>
                  <a:pt x="624" y="802"/>
                  <a:pt x="619" y="804"/>
                  <a:pt x="613" y="807"/>
                </a:cubicBezTo>
                <a:cubicBezTo>
                  <a:pt x="616" y="805"/>
                  <a:pt x="619" y="804"/>
                  <a:pt x="622" y="802"/>
                </a:cubicBezTo>
                <a:cubicBezTo>
                  <a:pt x="649" y="788"/>
                  <a:pt x="678" y="777"/>
                  <a:pt x="707" y="766"/>
                </a:cubicBezTo>
                <a:cubicBezTo>
                  <a:pt x="736" y="755"/>
                  <a:pt x="763" y="740"/>
                  <a:pt x="792" y="730"/>
                </a:cubicBezTo>
                <a:cubicBezTo>
                  <a:pt x="791" y="734"/>
                  <a:pt x="791" y="738"/>
                  <a:pt x="791" y="741"/>
                </a:cubicBezTo>
                <a:close/>
                <a:moveTo>
                  <a:pt x="792" y="727"/>
                </a:moveTo>
                <a:cubicBezTo>
                  <a:pt x="772" y="731"/>
                  <a:pt x="755" y="740"/>
                  <a:pt x="737" y="747"/>
                </a:cubicBezTo>
                <a:cubicBezTo>
                  <a:pt x="725" y="751"/>
                  <a:pt x="714" y="755"/>
                  <a:pt x="702" y="759"/>
                </a:cubicBezTo>
                <a:cubicBezTo>
                  <a:pt x="721" y="752"/>
                  <a:pt x="739" y="744"/>
                  <a:pt x="756" y="736"/>
                </a:cubicBezTo>
                <a:cubicBezTo>
                  <a:pt x="761" y="733"/>
                  <a:pt x="766" y="731"/>
                  <a:pt x="771" y="728"/>
                </a:cubicBezTo>
                <a:cubicBezTo>
                  <a:pt x="778" y="726"/>
                  <a:pt x="785" y="724"/>
                  <a:pt x="792" y="721"/>
                </a:cubicBezTo>
                <a:cubicBezTo>
                  <a:pt x="792" y="723"/>
                  <a:pt x="792" y="725"/>
                  <a:pt x="792" y="727"/>
                </a:cubicBezTo>
                <a:close/>
              </a:path>
            </a:pathLst>
          </a:custGeom>
          <a:solidFill>
            <a:srgbClr val="D8DB3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112107" y="5620872"/>
            <a:ext cx="1033787" cy="856699"/>
            <a:chOff x="101543" y="5421957"/>
            <a:chExt cx="983848" cy="815314"/>
          </a:xfrm>
          <a:solidFill>
            <a:srgbClr val="D8DB3F">
              <a:alpha val="50000"/>
            </a:srgbClr>
          </a:solidFill>
        </p:grpSpPr>
        <p:sp>
          <p:nvSpPr>
            <p:cNvPr id="142" name="Freeform 5"/>
            <p:cNvSpPr>
              <a:spLocks noEditPoints="1"/>
            </p:cNvSpPr>
            <p:nvPr/>
          </p:nvSpPr>
          <p:spPr bwMode="auto">
            <a:xfrm>
              <a:off x="101543" y="5421957"/>
              <a:ext cx="983848" cy="815314"/>
            </a:xfrm>
            <a:custGeom>
              <a:avLst/>
              <a:gdLst>
                <a:gd name="T0" fmla="*/ 463 w 469"/>
                <a:gd name="T1" fmla="*/ 254 h 388"/>
                <a:gd name="T2" fmla="*/ 449 w 469"/>
                <a:gd name="T3" fmla="*/ 231 h 388"/>
                <a:gd name="T4" fmla="*/ 447 w 469"/>
                <a:gd name="T5" fmla="*/ 226 h 388"/>
                <a:gd name="T6" fmla="*/ 458 w 469"/>
                <a:gd name="T7" fmla="*/ 210 h 388"/>
                <a:gd name="T8" fmla="*/ 386 w 469"/>
                <a:gd name="T9" fmla="*/ 30 h 388"/>
                <a:gd name="T10" fmla="*/ 215 w 469"/>
                <a:gd name="T11" fmla="*/ 92 h 388"/>
                <a:gd name="T12" fmla="*/ 0 w 469"/>
                <a:gd name="T13" fmla="*/ 134 h 388"/>
                <a:gd name="T14" fmla="*/ 6 w 469"/>
                <a:gd name="T15" fmla="*/ 146 h 388"/>
                <a:gd name="T16" fmla="*/ 104 w 469"/>
                <a:gd name="T17" fmla="*/ 372 h 388"/>
                <a:gd name="T18" fmla="*/ 265 w 469"/>
                <a:gd name="T19" fmla="*/ 317 h 388"/>
                <a:gd name="T20" fmla="*/ 326 w 469"/>
                <a:gd name="T21" fmla="*/ 297 h 388"/>
                <a:gd name="T22" fmla="*/ 391 w 469"/>
                <a:gd name="T23" fmla="*/ 262 h 388"/>
                <a:gd name="T24" fmla="*/ 464 w 469"/>
                <a:gd name="T25" fmla="*/ 264 h 388"/>
                <a:gd name="T26" fmla="*/ 284 w 469"/>
                <a:gd name="T27" fmla="*/ 45 h 388"/>
                <a:gd name="T28" fmla="*/ 442 w 469"/>
                <a:gd name="T29" fmla="*/ 206 h 388"/>
                <a:gd name="T30" fmla="*/ 251 w 469"/>
                <a:gd name="T31" fmla="*/ 164 h 388"/>
                <a:gd name="T32" fmla="*/ 224 w 469"/>
                <a:gd name="T33" fmla="*/ 100 h 388"/>
                <a:gd name="T34" fmla="*/ 284 w 469"/>
                <a:gd name="T35" fmla="*/ 45 h 388"/>
                <a:gd name="T36" fmla="*/ 109 w 469"/>
                <a:gd name="T37" fmla="*/ 81 h 388"/>
                <a:gd name="T38" fmla="*/ 237 w 469"/>
                <a:gd name="T39" fmla="*/ 168 h 388"/>
                <a:gd name="T40" fmla="*/ 103 w 469"/>
                <a:gd name="T41" fmla="*/ 306 h 388"/>
                <a:gd name="T42" fmla="*/ 9 w 469"/>
                <a:gd name="T43" fmla="*/ 134 h 388"/>
                <a:gd name="T44" fmla="*/ 48 w 469"/>
                <a:gd name="T45" fmla="*/ 230 h 388"/>
                <a:gd name="T46" fmla="*/ 104 w 469"/>
                <a:gd name="T47" fmla="*/ 327 h 388"/>
                <a:gd name="T48" fmla="*/ 119 w 469"/>
                <a:gd name="T49" fmla="*/ 337 h 388"/>
                <a:gd name="T50" fmla="*/ 388 w 469"/>
                <a:gd name="T51" fmla="*/ 249 h 388"/>
                <a:gd name="T52" fmla="*/ 312 w 469"/>
                <a:gd name="T53" fmla="*/ 293 h 388"/>
                <a:gd name="T54" fmla="*/ 269 w 469"/>
                <a:gd name="T55" fmla="*/ 307 h 388"/>
                <a:gd name="T56" fmla="*/ 122 w 469"/>
                <a:gd name="T57" fmla="*/ 322 h 388"/>
                <a:gd name="T58" fmla="*/ 184 w 469"/>
                <a:gd name="T59" fmla="*/ 268 h 388"/>
                <a:gd name="T60" fmla="*/ 290 w 469"/>
                <a:gd name="T61" fmla="*/ 263 h 388"/>
                <a:gd name="T62" fmla="*/ 428 w 469"/>
                <a:gd name="T63" fmla="*/ 222 h 388"/>
                <a:gd name="T64" fmla="*/ 422 w 469"/>
                <a:gd name="T65" fmla="*/ 244 h 388"/>
                <a:gd name="T66" fmla="*/ 436 w 469"/>
                <a:gd name="T67" fmla="*/ 244 h 388"/>
                <a:gd name="T68" fmla="*/ 439 w 469"/>
                <a:gd name="T69" fmla="*/ 235 h 388"/>
                <a:gd name="T70" fmla="*/ 436 w 469"/>
                <a:gd name="T71" fmla="*/ 24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9" h="388">
                  <a:moveTo>
                    <a:pt x="464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3" y="252"/>
                    <a:pt x="463" y="250"/>
                    <a:pt x="462" y="249"/>
                  </a:cubicBezTo>
                  <a:cubicBezTo>
                    <a:pt x="458" y="243"/>
                    <a:pt x="454" y="237"/>
                    <a:pt x="449" y="231"/>
                  </a:cubicBezTo>
                  <a:cubicBezTo>
                    <a:pt x="447" y="229"/>
                    <a:pt x="446" y="227"/>
                    <a:pt x="444" y="225"/>
                  </a:cubicBezTo>
                  <a:cubicBezTo>
                    <a:pt x="445" y="225"/>
                    <a:pt x="446" y="225"/>
                    <a:pt x="447" y="226"/>
                  </a:cubicBezTo>
                  <a:cubicBezTo>
                    <a:pt x="455" y="227"/>
                    <a:pt x="459" y="220"/>
                    <a:pt x="458" y="215"/>
                  </a:cubicBezTo>
                  <a:cubicBezTo>
                    <a:pt x="459" y="214"/>
                    <a:pt x="459" y="212"/>
                    <a:pt x="458" y="210"/>
                  </a:cubicBezTo>
                  <a:cubicBezTo>
                    <a:pt x="436" y="152"/>
                    <a:pt x="417" y="87"/>
                    <a:pt x="385" y="33"/>
                  </a:cubicBezTo>
                  <a:cubicBezTo>
                    <a:pt x="386" y="32"/>
                    <a:pt x="386" y="32"/>
                    <a:pt x="386" y="30"/>
                  </a:cubicBezTo>
                  <a:cubicBezTo>
                    <a:pt x="376" y="0"/>
                    <a:pt x="327" y="12"/>
                    <a:pt x="305" y="18"/>
                  </a:cubicBezTo>
                  <a:cubicBezTo>
                    <a:pt x="268" y="30"/>
                    <a:pt x="237" y="60"/>
                    <a:pt x="215" y="92"/>
                  </a:cubicBezTo>
                  <a:cubicBezTo>
                    <a:pt x="186" y="67"/>
                    <a:pt x="142" y="62"/>
                    <a:pt x="105" y="68"/>
                  </a:cubicBezTo>
                  <a:cubicBezTo>
                    <a:pt x="79" y="72"/>
                    <a:pt x="0" y="100"/>
                    <a:pt x="0" y="134"/>
                  </a:cubicBezTo>
                  <a:cubicBezTo>
                    <a:pt x="0" y="136"/>
                    <a:pt x="1" y="137"/>
                    <a:pt x="2" y="138"/>
                  </a:cubicBezTo>
                  <a:cubicBezTo>
                    <a:pt x="3" y="141"/>
                    <a:pt x="5" y="143"/>
                    <a:pt x="6" y="146"/>
                  </a:cubicBezTo>
                  <a:cubicBezTo>
                    <a:pt x="40" y="221"/>
                    <a:pt x="46" y="307"/>
                    <a:pt x="87" y="378"/>
                  </a:cubicBezTo>
                  <a:cubicBezTo>
                    <a:pt x="93" y="388"/>
                    <a:pt x="106" y="381"/>
                    <a:pt x="104" y="372"/>
                  </a:cubicBezTo>
                  <a:cubicBezTo>
                    <a:pt x="122" y="358"/>
                    <a:pt x="136" y="340"/>
                    <a:pt x="156" y="327"/>
                  </a:cubicBezTo>
                  <a:cubicBezTo>
                    <a:pt x="190" y="304"/>
                    <a:pt x="227" y="305"/>
                    <a:pt x="265" y="317"/>
                  </a:cubicBezTo>
                  <a:cubicBezTo>
                    <a:pt x="267" y="317"/>
                    <a:pt x="268" y="317"/>
                    <a:pt x="269" y="316"/>
                  </a:cubicBezTo>
                  <a:cubicBezTo>
                    <a:pt x="289" y="325"/>
                    <a:pt x="321" y="322"/>
                    <a:pt x="326" y="297"/>
                  </a:cubicBezTo>
                  <a:cubicBezTo>
                    <a:pt x="326" y="295"/>
                    <a:pt x="326" y="294"/>
                    <a:pt x="326" y="293"/>
                  </a:cubicBezTo>
                  <a:cubicBezTo>
                    <a:pt x="347" y="280"/>
                    <a:pt x="365" y="267"/>
                    <a:pt x="391" y="262"/>
                  </a:cubicBezTo>
                  <a:cubicBezTo>
                    <a:pt x="406" y="259"/>
                    <a:pt x="430" y="254"/>
                    <a:pt x="444" y="261"/>
                  </a:cubicBezTo>
                  <a:cubicBezTo>
                    <a:pt x="454" y="266"/>
                    <a:pt x="454" y="266"/>
                    <a:pt x="464" y="264"/>
                  </a:cubicBezTo>
                  <a:cubicBezTo>
                    <a:pt x="469" y="262"/>
                    <a:pt x="468" y="255"/>
                    <a:pt x="464" y="254"/>
                  </a:cubicBezTo>
                  <a:close/>
                  <a:moveTo>
                    <a:pt x="284" y="45"/>
                  </a:moveTo>
                  <a:cubicBezTo>
                    <a:pt x="316" y="24"/>
                    <a:pt x="344" y="25"/>
                    <a:pt x="379" y="35"/>
                  </a:cubicBezTo>
                  <a:cubicBezTo>
                    <a:pt x="391" y="93"/>
                    <a:pt x="419" y="150"/>
                    <a:pt x="442" y="206"/>
                  </a:cubicBezTo>
                  <a:cubicBezTo>
                    <a:pt x="385" y="199"/>
                    <a:pt x="323" y="200"/>
                    <a:pt x="286" y="248"/>
                  </a:cubicBezTo>
                  <a:cubicBezTo>
                    <a:pt x="276" y="220"/>
                    <a:pt x="263" y="192"/>
                    <a:pt x="251" y="164"/>
                  </a:cubicBezTo>
                  <a:cubicBezTo>
                    <a:pt x="243" y="145"/>
                    <a:pt x="236" y="122"/>
                    <a:pt x="225" y="104"/>
                  </a:cubicBezTo>
                  <a:cubicBezTo>
                    <a:pt x="225" y="103"/>
                    <a:pt x="225" y="101"/>
                    <a:pt x="224" y="100"/>
                  </a:cubicBezTo>
                  <a:cubicBezTo>
                    <a:pt x="223" y="100"/>
                    <a:pt x="222" y="99"/>
                    <a:pt x="222" y="98"/>
                  </a:cubicBezTo>
                  <a:cubicBezTo>
                    <a:pt x="241" y="79"/>
                    <a:pt x="260" y="60"/>
                    <a:pt x="284" y="45"/>
                  </a:cubicBezTo>
                  <a:close/>
                  <a:moveTo>
                    <a:pt x="9" y="134"/>
                  </a:moveTo>
                  <a:cubicBezTo>
                    <a:pt x="2" y="122"/>
                    <a:pt x="103" y="83"/>
                    <a:pt x="109" y="81"/>
                  </a:cubicBezTo>
                  <a:cubicBezTo>
                    <a:pt x="150" y="71"/>
                    <a:pt x="183" y="89"/>
                    <a:pt x="217" y="109"/>
                  </a:cubicBezTo>
                  <a:cubicBezTo>
                    <a:pt x="217" y="129"/>
                    <a:pt x="230" y="151"/>
                    <a:pt x="237" y="168"/>
                  </a:cubicBezTo>
                  <a:cubicBezTo>
                    <a:pt x="248" y="195"/>
                    <a:pt x="257" y="222"/>
                    <a:pt x="270" y="248"/>
                  </a:cubicBezTo>
                  <a:cubicBezTo>
                    <a:pt x="214" y="219"/>
                    <a:pt x="145" y="266"/>
                    <a:pt x="103" y="306"/>
                  </a:cubicBezTo>
                  <a:cubicBezTo>
                    <a:pt x="76" y="248"/>
                    <a:pt x="48" y="187"/>
                    <a:pt x="9" y="138"/>
                  </a:cubicBezTo>
                  <a:cubicBezTo>
                    <a:pt x="10" y="137"/>
                    <a:pt x="10" y="135"/>
                    <a:pt x="9" y="134"/>
                  </a:cubicBezTo>
                  <a:close/>
                  <a:moveTo>
                    <a:pt x="98" y="359"/>
                  </a:moveTo>
                  <a:cubicBezTo>
                    <a:pt x="76" y="318"/>
                    <a:pt x="63" y="274"/>
                    <a:pt x="48" y="230"/>
                  </a:cubicBezTo>
                  <a:cubicBezTo>
                    <a:pt x="64" y="260"/>
                    <a:pt x="79" y="291"/>
                    <a:pt x="92" y="322"/>
                  </a:cubicBezTo>
                  <a:cubicBezTo>
                    <a:pt x="94" y="327"/>
                    <a:pt x="99" y="330"/>
                    <a:pt x="104" y="327"/>
                  </a:cubicBezTo>
                  <a:cubicBezTo>
                    <a:pt x="108" y="331"/>
                    <a:pt x="113" y="334"/>
                    <a:pt x="117" y="336"/>
                  </a:cubicBezTo>
                  <a:cubicBezTo>
                    <a:pt x="118" y="336"/>
                    <a:pt x="118" y="337"/>
                    <a:pt x="119" y="337"/>
                  </a:cubicBezTo>
                  <a:cubicBezTo>
                    <a:pt x="111" y="344"/>
                    <a:pt x="104" y="351"/>
                    <a:pt x="98" y="359"/>
                  </a:cubicBezTo>
                  <a:close/>
                  <a:moveTo>
                    <a:pt x="388" y="249"/>
                  </a:moveTo>
                  <a:cubicBezTo>
                    <a:pt x="362" y="254"/>
                    <a:pt x="332" y="267"/>
                    <a:pt x="316" y="288"/>
                  </a:cubicBezTo>
                  <a:cubicBezTo>
                    <a:pt x="314" y="289"/>
                    <a:pt x="313" y="290"/>
                    <a:pt x="312" y="293"/>
                  </a:cubicBezTo>
                  <a:cubicBezTo>
                    <a:pt x="307" y="310"/>
                    <a:pt x="286" y="313"/>
                    <a:pt x="270" y="308"/>
                  </a:cubicBezTo>
                  <a:cubicBezTo>
                    <a:pt x="270" y="308"/>
                    <a:pt x="270" y="307"/>
                    <a:pt x="269" y="307"/>
                  </a:cubicBezTo>
                  <a:cubicBezTo>
                    <a:pt x="228" y="280"/>
                    <a:pt x="173" y="296"/>
                    <a:pt x="132" y="326"/>
                  </a:cubicBezTo>
                  <a:cubicBezTo>
                    <a:pt x="129" y="325"/>
                    <a:pt x="125" y="324"/>
                    <a:pt x="122" y="322"/>
                  </a:cubicBezTo>
                  <a:cubicBezTo>
                    <a:pt x="120" y="321"/>
                    <a:pt x="117" y="320"/>
                    <a:pt x="114" y="318"/>
                  </a:cubicBezTo>
                  <a:cubicBezTo>
                    <a:pt x="136" y="299"/>
                    <a:pt x="158" y="282"/>
                    <a:pt x="184" y="268"/>
                  </a:cubicBezTo>
                  <a:cubicBezTo>
                    <a:pt x="218" y="249"/>
                    <a:pt x="249" y="261"/>
                    <a:pt x="282" y="273"/>
                  </a:cubicBezTo>
                  <a:cubicBezTo>
                    <a:pt x="288" y="276"/>
                    <a:pt x="293" y="268"/>
                    <a:pt x="290" y="263"/>
                  </a:cubicBezTo>
                  <a:cubicBezTo>
                    <a:pt x="308" y="243"/>
                    <a:pt x="331" y="229"/>
                    <a:pt x="357" y="221"/>
                  </a:cubicBezTo>
                  <a:cubicBezTo>
                    <a:pt x="379" y="213"/>
                    <a:pt x="404" y="218"/>
                    <a:pt x="428" y="222"/>
                  </a:cubicBezTo>
                  <a:cubicBezTo>
                    <a:pt x="426" y="225"/>
                    <a:pt x="425" y="228"/>
                    <a:pt x="424" y="232"/>
                  </a:cubicBezTo>
                  <a:cubicBezTo>
                    <a:pt x="422" y="235"/>
                    <a:pt x="421" y="240"/>
                    <a:pt x="422" y="244"/>
                  </a:cubicBezTo>
                  <a:cubicBezTo>
                    <a:pt x="410" y="245"/>
                    <a:pt x="399" y="247"/>
                    <a:pt x="388" y="249"/>
                  </a:cubicBezTo>
                  <a:close/>
                  <a:moveTo>
                    <a:pt x="436" y="244"/>
                  </a:moveTo>
                  <a:cubicBezTo>
                    <a:pt x="437" y="241"/>
                    <a:pt x="438" y="238"/>
                    <a:pt x="439" y="235"/>
                  </a:cubicBezTo>
                  <a:cubicBezTo>
                    <a:pt x="439" y="235"/>
                    <a:pt x="439" y="235"/>
                    <a:pt x="439" y="235"/>
                  </a:cubicBezTo>
                  <a:cubicBezTo>
                    <a:pt x="441" y="239"/>
                    <a:pt x="443" y="242"/>
                    <a:pt x="445" y="246"/>
                  </a:cubicBezTo>
                  <a:cubicBezTo>
                    <a:pt x="442" y="244"/>
                    <a:pt x="439" y="244"/>
                    <a:pt x="43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238311" y="5598432"/>
              <a:ext cx="293831" cy="126180"/>
            </a:xfrm>
            <a:custGeom>
              <a:avLst/>
              <a:gdLst>
                <a:gd name="T0" fmla="*/ 138 w 140"/>
                <a:gd name="T1" fmla="*/ 39 h 60"/>
                <a:gd name="T2" fmla="*/ 2 w 140"/>
                <a:gd name="T3" fmla="*/ 55 h 60"/>
                <a:gd name="T4" fmla="*/ 5 w 140"/>
                <a:gd name="T5" fmla="*/ 59 h 60"/>
                <a:gd name="T6" fmla="*/ 65 w 140"/>
                <a:gd name="T7" fmla="*/ 34 h 60"/>
                <a:gd name="T8" fmla="*/ 134 w 140"/>
                <a:gd name="T9" fmla="*/ 44 h 60"/>
                <a:gd name="T10" fmla="*/ 138 w 140"/>
                <a:gd name="T1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0">
                  <a:moveTo>
                    <a:pt x="138" y="39"/>
                  </a:moveTo>
                  <a:cubicBezTo>
                    <a:pt x="109" y="0"/>
                    <a:pt x="28" y="23"/>
                    <a:pt x="2" y="55"/>
                  </a:cubicBezTo>
                  <a:cubicBezTo>
                    <a:pt x="0" y="57"/>
                    <a:pt x="2" y="60"/>
                    <a:pt x="5" y="59"/>
                  </a:cubicBezTo>
                  <a:cubicBezTo>
                    <a:pt x="25" y="49"/>
                    <a:pt x="43" y="39"/>
                    <a:pt x="65" y="34"/>
                  </a:cubicBezTo>
                  <a:cubicBezTo>
                    <a:pt x="90" y="28"/>
                    <a:pt x="111" y="34"/>
                    <a:pt x="134" y="44"/>
                  </a:cubicBezTo>
                  <a:cubicBezTo>
                    <a:pt x="137" y="45"/>
                    <a:pt x="140" y="41"/>
                    <a:pt x="1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290371" y="5724611"/>
              <a:ext cx="245300" cy="80296"/>
            </a:xfrm>
            <a:custGeom>
              <a:avLst/>
              <a:gdLst>
                <a:gd name="T0" fmla="*/ 113 w 117"/>
                <a:gd name="T1" fmla="*/ 8 h 38"/>
                <a:gd name="T2" fmla="*/ 44 w 117"/>
                <a:gd name="T3" fmla="*/ 9 h 38"/>
                <a:gd name="T4" fmla="*/ 1 w 117"/>
                <a:gd name="T5" fmla="*/ 35 h 38"/>
                <a:gd name="T6" fmla="*/ 3 w 117"/>
                <a:gd name="T7" fmla="*/ 37 h 38"/>
                <a:gd name="T8" fmla="*/ 113 w 117"/>
                <a:gd name="T9" fmla="*/ 15 h 38"/>
                <a:gd name="T10" fmla="*/ 113 w 117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8">
                  <a:moveTo>
                    <a:pt x="113" y="8"/>
                  </a:moveTo>
                  <a:cubicBezTo>
                    <a:pt x="92" y="0"/>
                    <a:pt x="66" y="5"/>
                    <a:pt x="44" y="9"/>
                  </a:cubicBezTo>
                  <a:cubicBezTo>
                    <a:pt x="28" y="13"/>
                    <a:pt x="8" y="18"/>
                    <a:pt x="1" y="35"/>
                  </a:cubicBezTo>
                  <a:cubicBezTo>
                    <a:pt x="0" y="37"/>
                    <a:pt x="2" y="38"/>
                    <a:pt x="3" y="37"/>
                  </a:cubicBezTo>
                  <a:cubicBezTo>
                    <a:pt x="33" y="11"/>
                    <a:pt x="78" y="21"/>
                    <a:pt x="113" y="15"/>
                  </a:cubicBezTo>
                  <a:cubicBezTo>
                    <a:pt x="117" y="14"/>
                    <a:pt x="116" y="9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330078" y="5800496"/>
              <a:ext cx="243535" cy="94414"/>
            </a:xfrm>
            <a:custGeom>
              <a:avLst/>
              <a:gdLst>
                <a:gd name="T0" fmla="*/ 114 w 116"/>
                <a:gd name="T1" fmla="*/ 10 h 45"/>
                <a:gd name="T2" fmla="*/ 52 w 116"/>
                <a:gd name="T3" fmla="*/ 10 h 45"/>
                <a:gd name="T4" fmla="*/ 2 w 116"/>
                <a:gd name="T5" fmla="*/ 39 h 45"/>
                <a:gd name="T6" fmla="*/ 7 w 116"/>
                <a:gd name="T7" fmla="*/ 42 h 45"/>
                <a:gd name="T8" fmla="*/ 61 w 116"/>
                <a:gd name="T9" fmla="*/ 21 h 45"/>
                <a:gd name="T10" fmla="*/ 113 w 116"/>
                <a:gd name="T11" fmla="*/ 15 h 45"/>
                <a:gd name="T12" fmla="*/ 114 w 116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5">
                  <a:moveTo>
                    <a:pt x="114" y="10"/>
                  </a:moveTo>
                  <a:cubicBezTo>
                    <a:pt x="95" y="0"/>
                    <a:pt x="72" y="7"/>
                    <a:pt x="52" y="10"/>
                  </a:cubicBezTo>
                  <a:cubicBezTo>
                    <a:pt x="32" y="13"/>
                    <a:pt x="13" y="22"/>
                    <a:pt x="2" y="39"/>
                  </a:cubicBezTo>
                  <a:cubicBezTo>
                    <a:pt x="0" y="42"/>
                    <a:pt x="4" y="45"/>
                    <a:pt x="7" y="42"/>
                  </a:cubicBezTo>
                  <a:cubicBezTo>
                    <a:pt x="23" y="27"/>
                    <a:pt x="39" y="23"/>
                    <a:pt x="61" y="21"/>
                  </a:cubicBezTo>
                  <a:cubicBezTo>
                    <a:pt x="78" y="20"/>
                    <a:pt x="95" y="16"/>
                    <a:pt x="113" y="15"/>
                  </a:cubicBezTo>
                  <a:cubicBezTo>
                    <a:pt x="115" y="14"/>
                    <a:pt x="116" y="11"/>
                    <a:pt x="1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40674" y="5546372"/>
              <a:ext cx="232947" cy="111179"/>
            </a:xfrm>
            <a:custGeom>
              <a:avLst/>
              <a:gdLst>
                <a:gd name="T0" fmla="*/ 109 w 111"/>
                <a:gd name="T1" fmla="*/ 18 h 53"/>
                <a:gd name="T2" fmla="*/ 1 w 111"/>
                <a:gd name="T3" fmla="*/ 49 h 53"/>
                <a:gd name="T4" fmla="*/ 3 w 111"/>
                <a:gd name="T5" fmla="*/ 52 h 53"/>
                <a:gd name="T6" fmla="*/ 53 w 111"/>
                <a:gd name="T7" fmla="*/ 27 h 53"/>
                <a:gd name="T8" fmla="*/ 109 w 111"/>
                <a:gd name="T9" fmla="*/ 23 h 53"/>
                <a:gd name="T10" fmla="*/ 109 w 111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109" y="18"/>
                  </a:moveTo>
                  <a:cubicBezTo>
                    <a:pt x="79" y="0"/>
                    <a:pt x="19" y="21"/>
                    <a:pt x="1" y="49"/>
                  </a:cubicBezTo>
                  <a:cubicBezTo>
                    <a:pt x="0" y="51"/>
                    <a:pt x="2" y="53"/>
                    <a:pt x="3" y="52"/>
                  </a:cubicBezTo>
                  <a:cubicBezTo>
                    <a:pt x="20" y="43"/>
                    <a:pt x="34" y="32"/>
                    <a:pt x="53" y="27"/>
                  </a:cubicBezTo>
                  <a:cubicBezTo>
                    <a:pt x="72" y="21"/>
                    <a:pt x="90" y="26"/>
                    <a:pt x="109" y="23"/>
                  </a:cubicBezTo>
                  <a:cubicBezTo>
                    <a:pt x="111" y="22"/>
                    <a:pt x="111" y="19"/>
                    <a:pt x="10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01558" y="5653139"/>
              <a:ext cx="203829" cy="63531"/>
            </a:xfrm>
            <a:custGeom>
              <a:avLst/>
              <a:gdLst>
                <a:gd name="T0" fmla="*/ 95 w 97"/>
                <a:gd name="T1" fmla="*/ 8 h 30"/>
                <a:gd name="T2" fmla="*/ 46 w 97"/>
                <a:gd name="T3" fmla="*/ 5 h 30"/>
                <a:gd name="T4" fmla="*/ 1 w 97"/>
                <a:gd name="T5" fmla="*/ 25 h 30"/>
                <a:gd name="T6" fmla="*/ 4 w 97"/>
                <a:gd name="T7" fmla="*/ 28 h 30"/>
                <a:gd name="T8" fmla="*/ 93 w 97"/>
                <a:gd name="T9" fmla="*/ 14 h 30"/>
                <a:gd name="T10" fmla="*/ 95 w 97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0">
                  <a:moveTo>
                    <a:pt x="95" y="8"/>
                  </a:moveTo>
                  <a:cubicBezTo>
                    <a:pt x="81" y="0"/>
                    <a:pt x="61" y="3"/>
                    <a:pt x="46" y="5"/>
                  </a:cubicBezTo>
                  <a:cubicBezTo>
                    <a:pt x="29" y="6"/>
                    <a:pt x="13" y="13"/>
                    <a:pt x="1" y="25"/>
                  </a:cubicBezTo>
                  <a:cubicBezTo>
                    <a:pt x="0" y="27"/>
                    <a:pt x="2" y="30"/>
                    <a:pt x="4" y="28"/>
                  </a:cubicBezTo>
                  <a:cubicBezTo>
                    <a:pt x="31" y="7"/>
                    <a:pt x="62" y="16"/>
                    <a:pt x="93" y="14"/>
                  </a:cubicBezTo>
                  <a:cubicBezTo>
                    <a:pt x="96" y="13"/>
                    <a:pt x="97" y="10"/>
                    <a:pt x="9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8912" y="5735200"/>
              <a:ext cx="213535" cy="69708"/>
            </a:xfrm>
            <a:custGeom>
              <a:avLst/>
              <a:gdLst>
                <a:gd name="T0" fmla="*/ 100 w 102"/>
                <a:gd name="T1" fmla="*/ 9 h 33"/>
                <a:gd name="T2" fmla="*/ 54 w 102"/>
                <a:gd name="T3" fmla="*/ 6 h 33"/>
                <a:gd name="T4" fmla="*/ 3 w 102"/>
                <a:gd name="T5" fmla="*/ 27 h 33"/>
                <a:gd name="T6" fmla="*/ 5 w 102"/>
                <a:gd name="T7" fmla="*/ 32 h 33"/>
                <a:gd name="T8" fmla="*/ 55 w 102"/>
                <a:gd name="T9" fmla="*/ 16 h 33"/>
                <a:gd name="T10" fmla="*/ 98 w 102"/>
                <a:gd name="T11" fmla="*/ 17 h 33"/>
                <a:gd name="T12" fmla="*/ 100 w 102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">
                  <a:moveTo>
                    <a:pt x="100" y="9"/>
                  </a:moveTo>
                  <a:cubicBezTo>
                    <a:pt x="87" y="0"/>
                    <a:pt x="68" y="4"/>
                    <a:pt x="54" y="6"/>
                  </a:cubicBezTo>
                  <a:cubicBezTo>
                    <a:pt x="36" y="10"/>
                    <a:pt x="18" y="17"/>
                    <a:pt x="3" y="27"/>
                  </a:cubicBezTo>
                  <a:cubicBezTo>
                    <a:pt x="0" y="29"/>
                    <a:pt x="3" y="33"/>
                    <a:pt x="5" y="32"/>
                  </a:cubicBezTo>
                  <a:cubicBezTo>
                    <a:pt x="21" y="23"/>
                    <a:pt x="37" y="18"/>
                    <a:pt x="55" y="16"/>
                  </a:cubicBezTo>
                  <a:cubicBezTo>
                    <a:pt x="70" y="15"/>
                    <a:pt x="85" y="21"/>
                    <a:pt x="98" y="17"/>
                  </a:cubicBezTo>
                  <a:cubicBezTo>
                    <a:pt x="102" y="16"/>
                    <a:pt x="102" y="11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456258" y="5987559"/>
              <a:ext cx="247065" cy="71472"/>
            </a:xfrm>
            <a:custGeom>
              <a:avLst/>
              <a:gdLst>
                <a:gd name="T0" fmla="*/ 117 w 118"/>
                <a:gd name="T1" fmla="*/ 29 h 34"/>
                <a:gd name="T2" fmla="*/ 1 w 118"/>
                <a:gd name="T3" fmla="*/ 22 h 34"/>
                <a:gd name="T4" fmla="*/ 2 w 118"/>
                <a:gd name="T5" fmla="*/ 24 h 34"/>
                <a:gd name="T6" fmla="*/ 56 w 118"/>
                <a:gd name="T7" fmla="*/ 17 h 34"/>
                <a:gd name="T8" fmla="*/ 115 w 118"/>
                <a:gd name="T9" fmla="*/ 33 h 34"/>
                <a:gd name="T10" fmla="*/ 117 w 118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">
                  <a:moveTo>
                    <a:pt x="117" y="29"/>
                  </a:moveTo>
                  <a:cubicBezTo>
                    <a:pt x="93" y="0"/>
                    <a:pt x="30" y="2"/>
                    <a:pt x="1" y="22"/>
                  </a:cubicBezTo>
                  <a:cubicBezTo>
                    <a:pt x="0" y="23"/>
                    <a:pt x="1" y="25"/>
                    <a:pt x="2" y="24"/>
                  </a:cubicBezTo>
                  <a:cubicBezTo>
                    <a:pt x="20" y="21"/>
                    <a:pt x="37" y="16"/>
                    <a:pt x="56" y="17"/>
                  </a:cubicBezTo>
                  <a:cubicBezTo>
                    <a:pt x="78" y="17"/>
                    <a:pt x="94" y="29"/>
                    <a:pt x="115" y="33"/>
                  </a:cubicBezTo>
                  <a:cubicBezTo>
                    <a:pt x="117" y="34"/>
                    <a:pt x="118" y="31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722735" y="5886086"/>
              <a:ext cx="222358" cy="132356"/>
            </a:xfrm>
            <a:custGeom>
              <a:avLst/>
              <a:gdLst>
                <a:gd name="T0" fmla="*/ 104 w 106"/>
                <a:gd name="T1" fmla="*/ 8 h 63"/>
                <a:gd name="T2" fmla="*/ 51 w 106"/>
                <a:gd name="T3" fmla="*/ 13 h 63"/>
                <a:gd name="T4" fmla="*/ 1 w 106"/>
                <a:gd name="T5" fmla="*/ 59 h 63"/>
                <a:gd name="T6" fmla="*/ 4 w 106"/>
                <a:gd name="T7" fmla="*/ 61 h 63"/>
                <a:gd name="T8" fmla="*/ 57 w 106"/>
                <a:gd name="T9" fmla="*/ 26 h 63"/>
                <a:gd name="T10" fmla="*/ 104 w 106"/>
                <a:gd name="T11" fmla="*/ 13 h 63"/>
                <a:gd name="T12" fmla="*/ 104 w 106"/>
                <a:gd name="T1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3">
                  <a:moveTo>
                    <a:pt x="104" y="8"/>
                  </a:moveTo>
                  <a:cubicBezTo>
                    <a:pt x="88" y="0"/>
                    <a:pt x="66" y="7"/>
                    <a:pt x="51" y="13"/>
                  </a:cubicBezTo>
                  <a:cubicBezTo>
                    <a:pt x="29" y="24"/>
                    <a:pt x="12" y="37"/>
                    <a:pt x="1" y="59"/>
                  </a:cubicBezTo>
                  <a:cubicBezTo>
                    <a:pt x="0" y="61"/>
                    <a:pt x="2" y="63"/>
                    <a:pt x="4" y="61"/>
                  </a:cubicBezTo>
                  <a:cubicBezTo>
                    <a:pt x="19" y="47"/>
                    <a:pt x="37" y="34"/>
                    <a:pt x="57" y="26"/>
                  </a:cubicBezTo>
                  <a:cubicBezTo>
                    <a:pt x="72" y="19"/>
                    <a:pt x="89" y="21"/>
                    <a:pt x="104" y="13"/>
                  </a:cubicBezTo>
                  <a:cubicBezTo>
                    <a:pt x="106" y="12"/>
                    <a:pt x="106" y="9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1481982" y="2044198"/>
            <a:ext cx="3533079" cy="359100"/>
          </a:xfrm>
          <a:prstGeom prst="rect">
            <a:avLst/>
          </a:prstGeom>
          <a:solidFill>
            <a:srgbClr val="D8DB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481982" y="2044198"/>
            <a:ext cx="2907551" cy="359100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481981" y="4431713"/>
            <a:ext cx="3533079" cy="359100"/>
          </a:xfrm>
          <a:prstGeom prst="rect">
            <a:avLst/>
          </a:prstGeom>
          <a:solidFill>
            <a:srgbClr val="D8DB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481981" y="4431713"/>
            <a:ext cx="2305189" cy="359100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579889" y="1401103"/>
            <a:ext cx="8755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Segoe UI Light" panose="020B0502040204020203" pitchFamily="34" charset="0"/>
              </a:rPr>
              <a:t>89%</a:t>
            </a:r>
            <a:endParaRPr lang="en-US" altLang="zh-CN" sz="16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573885" y="3788617"/>
            <a:ext cx="8755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Segoe UI Light" panose="020B0502040204020203" pitchFamily="34" charset="0"/>
              </a:rPr>
              <a:t>78%</a:t>
            </a:r>
            <a:endParaRPr lang="en-US" altLang="zh-CN" sz="16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107" name="TextBox 76"/>
          <p:cNvSpPr txBox="1"/>
          <p:nvPr/>
        </p:nvSpPr>
        <p:spPr>
          <a:xfrm>
            <a:off x="1481981" y="2479295"/>
            <a:ext cx="1038399" cy="341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1481981" y="2820848"/>
            <a:ext cx="34800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09" name="TextBox 76"/>
          <p:cNvSpPr txBox="1"/>
          <p:nvPr/>
        </p:nvSpPr>
        <p:spPr>
          <a:xfrm>
            <a:off x="1481981" y="4903830"/>
            <a:ext cx="1038399" cy="341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1481981" y="5245382"/>
            <a:ext cx="34800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11" name="矩形 110"/>
          <p:cNvSpPr/>
          <p:nvPr/>
        </p:nvSpPr>
        <p:spPr>
          <a:xfrm>
            <a:off x="7147491" y="2044198"/>
            <a:ext cx="3533079" cy="359100"/>
          </a:xfrm>
          <a:prstGeom prst="rect">
            <a:avLst/>
          </a:prstGeom>
          <a:solidFill>
            <a:srgbClr val="D8DB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7147491" y="2044198"/>
            <a:ext cx="3410530" cy="359100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147490" y="4431713"/>
            <a:ext cx="3533079" cy="359100"/>
          </a:xfrm>
          <a:prstGeom prst="rect">
            <a:avLst/>
          </a:prstGeom>
          <a:solidFill>
            <a:srgbClr val="D8DB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147490" y="4431713"/>
            <a:ext cx="1911669" cy="359100"/>
          </a:xfrm>
          <a:prstGeom prst="rect">
            <a:avLst/>
          </a:prstGeom>
          <a:solidFill>
            <a:srgbClr val="D8D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245398" y="1401103"/>
            <a:ext cx="8755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Segoe UI Light" panose="020B0502040204020203" pitchFamily="34" charset="0"/>
              </a:rPr>
              <a:t>99%</a:t>
            </a:r>
            <a:endParaRPr lang="en-US" altLang="zh-CN" sz="16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7239394" y="3788617"/>
            <a:ext cx="8755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Segoe UI Light" panose="020B0502040204020203" pitchFamily="34" charset="0"/>
              </a:rPr>
              <a:t>50%</a:t>
            </a:r>
            <a:endParaRPr lang="en-US" altLang="zh-CN" sz="16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117" name="TextBox 76"/>
          <p:cNvSpPr txBox="1"/>
          <p:nvPr/>
        </p:nvSpPr>
        <p:spPr>
          <a:xfrm>
            <a:off x="7147490" y="2479295"/>
            <a:ext cx="1038399" cy="341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147490" y="2820848"/>
            <a:ext cx="34800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  <p:sp>
        <p:nvSpPr>
          <p:cNvPr id="121" name="TextBox 76"/>
          <p:cNvSpPr txBox="1"/>
          <p:nvPr/>
        </p:nvSpPr>
        <p:spPr>
          <a:xfrm>
            <a:off x="7147490" y="4903830"/>
            <a:ext cx="1038399" cy="341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添加标题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7147490" y="5245382"/>
            <a:ext cx="3480094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6879" y="6125810"/>
            <a:ext cx="1840914" cy="39073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-1930" y="6516546"/>
            <a:ext cx="12193930" cy="341451"/>
          </a:xfrm>
          <a:prstGeom prst="rect">
            <a:avLst/>
          </a:prstGeom>
          <a:gradFill>
            <a:gsLst>
              <a:gs pos="0">
                <a:srgbClr val="946234"/>
              </a:gs>
              <a:gs pos="93000">
                <a:srgbClr val="C198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Group 30"/>
          <p:cNvGrpSpPr>
            <a:grpSpLocks noChangeAspect="1"/>
          </p:cNvGrpSpPr>
          <p:nvPr/>
        </p:nvGrpSpPr>
        <p:grpSpPr bwMode="auto">
          <a:xfrm>
            <a:off x="4974101" y="3644065"/>
            <a:ext cx="3035541" cy="1913328"/>
            <a:chOff x="1688" y="801"/>
            <a:chExt cx="4309" cy="2716"/>
          </a:xfrm>
          <a:solidFill>
            <a:srgbClr val="D8DB3F">
              <a:alpha val="60000"/>
            </a:srgbClr>
          </a:solidFill>
        </p:grpSpPr>
        <p:sp>
          <p:nvSpPr>
            <p:cNvPr id="17" name="Freeform 31"/>
            <p:cNvSpPr/>
            <p:nvPr/>
          </p:nvSpPr>
          <p:spPr bwMode="auto">
            <a:xfrm>
              <a:off x="2523" y="3280"/>
              <a:ext cx="187" cy="187"/>
            </a:xfrm>
            <a:custGeom>
              <a:avLst/>
              <a:gdLst>
                <a:gd name="T0" fmla="*/ 68 w 79"/>
                <a:gd name="T1" fmla="*/ 2 h 79"/>
                <a:gd name="T2" fmla="*/ 4 w 79"/>
                <a:gd name="T3" fmla="*/ 75 h 79"/>
                <a:gd name="T4" fmla="*/ 10 w 79"/>
                <a:gd name="T5" fmla="*/ 77 h 79"/>
                <a:gd name="T6" fmla="*/ 75 w 79"/>
                <a:gd name="T7" fmla="*/ 4 h 79"/>
                <a:gd name="T8" fmla="*/ 68 w 79"/>
                <a:gd name="T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8" y="2"/>
                  </a:moveTo>
                  <a:cubicBezTo>
                    <a:pt x="44" y="23"/>
                    <a:pt x="28" y="53"/>
                    <a:pt x="4" y="75"/>
                  </a:cubicBezTo>
                  <a:cubicBezTo>
                    <a:pt x="0" y="78"/>
                    <a:pt x="8" y="79"/>
                    <a:pt x="10" y="77"/>
                  </a:cubicBezTo>
                  <a:cubicBezTo>
                    <a:pt x="35" y="55"/>
                    <a:pt x="50" y="25"/>
                    <a:pt x="75" y="4"/>
                  </a:cubicBezTo>
                  <a:cubicBezTo>
                    <a:pt x="79" y="0"/>
                    <a:pt x="71" y="0"/>
                    <a:pt x="6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3515" y="3406"/>
              <a:ext cx="158" cy="19"/>
            </a:xfrm>
            <a:custGeom>
              <a:avLst/>
              <a:gdLst>
                <a:gd name="T0" fmla="*/ 6 w 67"/>
                <a:gd name="T1" fmla="*/ 7 h 8"/>
                <a:gd name="T2" fmla="*/ 57 w 67"/>
                <a:gd name="T3" fmla="*/ 7 h 8"/>
                <a:gd name="T4" fmla="*/ 62 w 67"/>
                <a:gd name="T5" fmla="*/ 4 h 8"/>
                <a:gd name="T6" fmla="*/ 8 w 67"/>
                <a:gd name="T7" fmla="*/ 4 h 8"/>
                <a:gd name="T8" fmla="*/ 6 w 6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">
                  <a:moveTo>
                    <a:pt x="6" y="7"/>
                  </a:moveTo>
                  <a:cubicBezTo>
                    <a:pt x="23" y="3"/>
                    <a:pt x="40" y="7"/>
                    <a:pt x="57" y="7"/>
                  </a:cubicBezTo>
                  <a:cubicBezTo>
                    <a:pt x="59" y="7"/>
                    <a:pt x="67" y="4"/>
                    <a:pt x="62" y="4"/>
                  </a:cubicBezTo>
                  <a:cubicBezTo>
                    <a:pt x="44" y="4"/>
                    <a:pt x="26" y="0"/>
                    <a:pt x="8" y="4"/>
                  </a:cubicBezTo>
                  <a:cubicBezTo>
                    <a:pt x="5" y="5"/>
                    <a:pt x="0" y="8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3269" y="3297"/>
              <a:ext cx="118" cy="125"/>
            </a:xfrm>
            <a:custGeom>
              <a:avLst/>
              <a:gdLst>
                <a:gd name="T0" fmla="*/ 39 w 50"/>
                <a:gd name="T1" fmla="*/ 3 h 53"/>
                <a:gd name="T2" fmla="*/ 4 w 50"/>
                <a:gd name="T3" fmla="*/ 46 h 53"/>
                <a:gd name="T4" fmla="*/ 10 w 50"/>
                <a:gd name="T5" fmla="*/ 51 h 53"/>
                <a:gd name="T6" fmla="*/ 48 w 50"/>
                <a:gd name="T7" fmla="*/ 5 h 53"/>
                <a:gd name="T8" fmla="*/ 39 w 50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3">
                  <a:moveTo>
                    <a:pt x="39" y="3"/>
                  </a:moveTo>
                  <a:cubicBezTo>
                    <a:pt x="31" y="20"/>
                    <a:pt x="19" y="35"/>
                    <a:pt x="4" y="46"/>
                  </a:cubicBezTo>
                  <a:cubicBezTo>
                    <a:pt x="0" y="50"/>
                    <a:pt x="6" y="53"/>
                    <a:pt x="10" y="51"/>
                  </a:cubicBezTo>
                  <a:cubicBezTo>
                    <a:pt x="26" y="38"/>
                    <a:pt x="38" y="22"/>
                    <a:pt x="48" y="5"/>
                  </a:cubicBezTo>
                  <a:cubicBezTo>
                    <a:pt x="50" y="0"/>
                    <a:pt x="41" y="0"/>
                    <a:pt x="3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3243" y="3323"/>
              <a:ext cx="137" cy="118"/>
            </a:xfrm>
            <a:custGeom>
              <a:avLst/>
              <a:gdLst>
                <a:gd name="T0" fmla="*/ 2 w 58"/>
                <a:gd name="T1" fmla="*/ 7 h 50"/>
                <a:gd name="T2" fmla="*/ 47 w 58"/>
                <a:gd name="T3" fmla="*/ 48 h 50"/>
                <a:gd name="T4" fmla="*/ 54 w 58"/>
                <a:gd name="T5" fmla="*/ 43 h 50"/>
                <a:gd name="T6" fmla="*/ 10 w 58"/>
                <a:gd name="T7" fmla="*/ 3 h 50"/>
                <a:gd name="T8" fmla="*/ 2 w 58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2" y="7"/>
                  </a:moveTo>
                  <a:cubicBezTo>
                    <a:pt x="15" y="23"/>
                    <a:pt x="31" y="36"/>
                    <a:pt x="47" y="48"/>
                  </a:cubicBezTo>
                  <a:cubicBezTo>
                    <a:pt x="50" y="50"/>
                    <a:pt x="58" y="46"/>
                    <a:pt x="54" y="43"/>
                  </a:cubicBezTo>
                  <a:cubicBezTo>
                    <a:pt x="38" y="31"/>
                    <a:pt x="22" y="19"/>
                    <a:pt x="10" y="3"/>
                  </a:cubicBezTo>
                  <a:cubicBezTo>
                    <a:pt x="8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3493" y="3275"/>
              <a:ext cx="52" cy="242"/>
            </a:xfrm>
            <a:custGeom>
              <a:avLst/>
              <a:gdLst>
                <a:gd name="T0" fmla="*/ 1 w 22"/>
                <a:gd name="T1" fmla="*/ 6 h 102"/>
                <a:gd name="T2" fmla="*/ 5 w 22"/>
                <a:gd name="T3" fmla="*/ 97 h 102"/>
                <a:gd name="T4" fmla="*/ 13 w 22"/>
                <a:gd name="T5" fmla="*/ 98 h 102"/>
                <a:gd name="T6" fmla="*/ 9 w 22"/>
                <a:gd name="T7" fmla="*/ 4 h 102"/>
                <a:gd name="T8" fmla="*/ 1 w 22"/>
                <a:gd name="T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2">
                  <a:moveTo>
                    <a:pt x="1" y="6"/>
                  </a:moveTo>
                  <a:cubicBezTo>
                    <a:pt x="10" y="34"/>
                    <a:pt x="14" y="68"/>
                    <a:pt x="5" y="97"/>
                  </a:cubicBezTo>
                  <a:cubicBezTo>
                    <a:pt x="4" y="102"/>
                    <a:pt x="12" y="102"/>
                    <a:pt x="13" y="98"/>
                  </a:cubicBezTo>
                  <a:cubicBezTo>
                    <a:pt x="22" y="69"/>
                    <a:pt x="18" y="33"/>
                    <a:pt x="9" y="4"/>
                  </a:cubicBezTo>
                  <a:cubicBezTo>
                    <a:pt x="8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068" y="3328"/>
              <a:ext cx="90" cy="111"/>
            </a:xfrm>
            <a:custGeom>
              <a:avLst/>
              <a:gdLst>
                <a:gd name="T0" fmla="*/ 0 w 38"/>
                <a:gd name="T1" fmla="*/ 4 h 47"/>
                <a:gd name="T2" fmla="*/ 29 w 38"/>
                <a:gd name="T3" fmla="*/ 45 h 47"/>
                <a:gd name="T4" fmla="*/ 37 w 38"/>
                <a:gd name="T5" fmla="*/ 42 h 47"/>
                <a:gd name="T6" fmla="*/ 9 w 38"/>
                <a:gd name="T7" fmla="*/ 2 h 47"/>
                <a:gd name="T8" fmla="*/ 0 w 3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0" y="4"/>
                  </a:moveTo>
                  <a:cubicBezTo>
                    <a:pt x="8" y="19"/>
                    <a:pt x="19" y="31"/>
                    <a:pt x="29" y="45"/>
                  </a:cubicBezTo>
                  <a:cubicBezTo>
                    <a:pt x="30" y="47"/>
                    <a:pt x="38" y="43"/>
                    <a:pt x="37" y="42"/>
                  </a:cubicBezTo>
                  <a:cubicBezTo>
                    <a:pt x="28" y="29"/>
                    <a:pt x="16" y="17"/>
                    <a:pt x="9" y="2"/>
                  </a:cubicBezTo>
                  <a:cubicBezTo>
                    <a:pt x="8" y="0"/>
                    <a:pt x="0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2566" y="2127"/>
              <a:ext cx="184" cy="298"/>
            </a:xfrm>
            <a:custGeom>
              <a:avLst/>
              <a:gdLst>
                <a:gd name="T0" fmla="*/ 69 w 78"/>
                <a:gd name="T1" fmla="*/ 3 h 126"/>
                <a:gd name="T2" fmla="*/ 40 w 78"/>
                <a:gd name="T3" fmla="*/ 69 h 126"/>
                <a:gd name="T4" fmla="*/ 5 w 78"/>
                <a:gd name="T5" fmla="*/ 124 h 126"/>
                <a:gd name="T6" fmla="*/ 13 w 78"/>
                <a:gd name="T7" fmla="*/ 123 h 126"/>
                <a:gd name="T8" fmla="*/ 9 w 78"/>
                <a:gd name="T9" fmla="*/ 115 h 126"/>
                <a:gd name="T10" fmla="*/ 0 w 78"/>
                <a:gd name="T11" fmla="*/ 117 h 126"/>
                <a:gd name="T12" fmla="*/ 4 w 78"/>
                <a:gd name="T13" fmla="*/ 125 h 126"/>
                <a:gd name="T14" fmla="*/ 12 w 78"/>
                <a:gd name="T15" fmla="*/ 123 h 126"/>
                <a:gd name="T16" fmla="*/ 46 w 78"/>
                <a:gd name="T17" fmla="*/ 72 h 126"/>
                <a:gd name="T18" fmla="*/ 77 w 78"/>
                <a:gd name="T19" fmla="*/ 1 h 126"/>
                <a:gd name="T20" fmla="*/ 69 w 78"/>
                <a:gd name="T21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6">
                  <a:moveTo>
                    <a:pt x="69" y="3"/>
                  </a:moveTo>
                  <a:cubicBezTo>
                    <a:pt x="58" y="24"/>
                    <a:pt x="50" y="47"/>
                    <a:pt x="40" y="69"/>
                  </a:cubicBezTo>
                  <a:cubicBezTo>
                    <a:pt x="31" y="88"/>
                    <a:pt x="24" y="111"/>
                    <a:pt x="5" y="124"/>
                  </a:cubicBezTo>
                  <a:cubicBezTo>
                    <a:pt x="7" y="124"/>
                    <a:pt x="10" y="123"/>
                    <a:pt x="13" y="123"/>
                  </a:cubicBezTo>
                  <a:cubicBezTo>
                    <a:pt x="10" y="121"/>
                    <a:pt x="8" y="118"/>
                    <a:pt x="9" y="115"/>
                  </a:cubicBezTo>
                  <a:cubicBezTo>
                    <a:pt x="8" y="114"/>
                    <a:pt x="0" y="115"/>
                    <a:pt x="0" y="117"/>
                  </a:cubicBezTo>
                  <a:cubicBezTo>
                    <a:pt x="0" y="120"/>
                    <a:pt x="1" y="123"/>
                    <a:pt x="4" y="125"/>
                  </a:cubicBezTo>
                  <a:cubicBezTo>
                    <a:pt x="6" y="126"/>
                    <a:pt x="11" y="124"/>
                    <a:pt x="12" y="123"/>
                  </a:cubicBezTo>
                  <a:cubicBezTo>
                    <a:pt x="30" y="111"/>
                    <a:pt x="38" y="90"/>
                    <a:pt x="46" y="72"/>
                  </a:cubicBezTo>
                  <a:cubicBezTo>
                    <a:pt x="57" y="48"/>
                    <a:pt x="65" y="24"/>
                    <a:pt x="77" y="1"/>
                  </a:cubicBezTo>
                  <a:cubicBezTo>
                    <a:pt x="78" y="0"/>
                    <a:pt x="70" y="1"/>
                    <a:pt x="6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530" y="2205"/>
              <a:ext cx="253" cy="199"/>
            </a:xfrm>
            <a:custGeom>
              <a:avLst/>
              <a:gdLst>
                <a:gd name="T0" fmla="*/ 9 w 107"/>
                <a:gd name="T1" fmla="*/ 13 h 84"/>
                <a:gd name="T2" fmla="*/ 60 w 107"/>
                <a:gd name="T3" fmla="*/ 48 h 84"/>
                <a:gd name="T4" fmla="*/ 97 w 107"/>
                <a:gd name="T5" fmla="*/ 81 h 84"/>
                <a:gd name="T6" fmla="*/ 103 w 107"/>
                <a:gd name="T7" fmla="*/ 77 h 84"/>
                <a:gd name="T8" fmla="*/ 50 w 107"/>
                <a:gd name="T9" fmla="*/ 28 h 84"/>
                <a:gd name="T10" fmla="*/ 5 w 107"/>
                <a:gd name="T11" fmla="*/ 8 h 84"/>
                <a:gd name="T12" fmla="*/ 9 w 107"/>
                <a:gd name="T13" fmla="*/ 1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4">
                  <a:moveTo>
                    <a:pt x="9" y="13"/>
                  </a:moveTo>
                  <a:cubicBezTo>
                    <a:pt x="21" y="6"/>
                    <a:pt x="54" y="41"/>
                    <a:pt x="60" y="48"/>
                  </a:cubicBezTo>
                  <a:cubicBezTo>
                    <a:pt x="72" y="59"/>
                    <a:pt x="84" y="72"/>
                    <a:pt x="97" y="81"/>
                  </a:cubicBezTo>
                  <a:cubicBezTo>
                    <a:pt x="100" y="84"/>
                    <a:pt x="107" y="80"/>
                    <a:pt x="103" y="77"/>
                  </a:cubicBezTo>
                  <a:cubicBezTo>
                    <a:pt x="84" y="63"/>
                    <a:pt x="68" y="44"/>
                    <a:pt x="50" y="28"/>
                  </a:cubicBezTo>
                  <a:cubicBezTo>
                    <a:pt x="40" y="20"/>
                    <a:pt x="20" y="0"/>
                    <a:pt x="5" y="8"/>
                  </a:cubicBezTo>
                  <a:cubicBezTo>
                    <a:pt x="0" y="11"/>
                    <a:pt x="5" y="15"/>
                    <a:pt x="9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765" y="2023"/>
              <a:ext cx="191" cy="168"/>
            </a:xfrm>
            <a:custGeom>
              <a:avLst/>
              <a:gdLst>
                <a:gd name="T0" fmla="*/ 9 w 81"/>
                <a:gd name="T1" fmla="*/ 15 h 71"/>
                <a:gd name="T2" fmla="*/ 25 w 81"/>
                <a:gd name="T3" fmla="*/ 15 h 71"/>
                <a:gd name="T4" fmla="*/ 22 w 81"/>
                <a:gd name="T5" fmla="*/ 30 h 71"/>
                <a:gd name="T6" fmla="*/ 22 w 81"/>
                <a:gd name="T7" fmla="*/ 55 h 71"/>
                <a:gd name="T8" fmla="*/ 71 w 81"/>
                <a:gd name="T9" fmla="*/ 71 h 71"/>
                <a:gd name="T10" fmla="*/ 77 w 81"/>
                <a:gd name="T11" fmla="*/ 67 h 71"/>
                <a:gd name="T12" fmla="*/ 35 w 81"/>
                <a:gd name="T13" fmla="*/ 58 h 71"/>
                <a:gd name="T14" fmla="*/ 31 w 81"/>
                <a:gd name="T15" fmla="*/ 23 h 71"/>
                <a:gd name="T16" fmla="*/ 25 w 81"/>
                <a:gd name="T17" fmla="*/ 1 h 71"/>
                <a:gd name="T18" fmla="*/ 1 w 81"/>
                <a:gd name="T19" fmla="*/ 15 h 71"/>
                <a:gd name="T20" fmla="*/ 9 w 81"/>
                <a:gd name="T2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1">
                  <a:moveTo>
                    <a:pt x="9" y="15"/>
                  </a:moveTo>
                  <a:cubicBezTo>
                    <a:pt x="14" y="8"/>
                    <a:pt x="25" y="3"/>
                    <a:pt x="25" y="15"/>
                  </a:cubicBezTo>
                  <a:cubicBezTo>
                    <a:pt x="24" y="20"/>
                    <a:pt x="23" y="25"/>
                    <a:pt x="22" y="30"/>
                  </a:cubicBezTo>
                  <a:cubicBezTo>
                    <a:pt x="20" y="38"/>
                    <a:pt x="18" y="47"/>
                    <a:pt x="22" y="55"/>
                  </a:cubicBezTo>
                  <a:cubicBezTo>
                    <a:pt x="28" y="70"/>
                    <a:pt x="58" y="69"/>
                    <a:pt x="71" y="71"/>
                  </a:cubicBezTo>
                  <a:cubicBezTo>
                    <a:pt x="74" y="71"/>
                    <a:pt x="81" y="67"/>
                    <a:pt x="77" y="67"/>
                  </a:cubicBezTo>
                  <a:cubicBezTo>
                    <a:pt x="63" y="65"/>
                    <a:pt x="47" y="65"/>
                    <a:pt x="35" y="58"/>
                  </a:cubicBezTo>
                  <a:cubicBezTo>
                    <a:pt x="23" y="51"/>
                    <a:pt x="29" y="34"/>
                    <a:pt x="31" y="23"/>
                  </a:cubicBezTo>
                  <a:cubicBezTo>
                    <a:pt x="33" y="16"/>
                    <a:pt x="37" y="3"/>
                    <a:pt x="25" y="1"/>
                  </a:cubicBezTo>
                  <a:cubicBezTo>
                    <a:pt x="14" y="0"/>
                    <a:pt x="6" y="8"/>
                    <a:pt x="1" y="15"/>
                  </a:cubicBezTo>
                  <a:cubicBezTo>
                    <a:pt x="0" y="18"/>
                    <a:pt x="8" y="17"/>
                    <a:pt x="9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2980" y="2136"/>
              <a:ext cx="66" cy="244"/>
            </a:xfrm>
            <a:custGeom>
              <a:avLst/>
              <a:gdLst>
                <a:gd name="T0" fmla="*/ 11 w 28"/>
                <a:gd name="T1" fmla="*/ 2 h 103"/>
                <a:gd name="T2" fmla="*/ 19 w 28"/>
                <a:gd name="T3" fmla="*/ 102 h 103"/>
                <a:gd name="T4" fmla="*/ 28 w 28"/>
                <a:gd name="T5" fmla="*/ 100 h 103"/>
                <a:gd name="T6" fmla="*/ 19 w 28"/>
                <a:gd name="T7" fmla="*/ 1 h 103"/>
                <a:gd name="T8" fmla="*/ 11 w 28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3">
                  <a:moveTo>
                    <a:pt x="11" y="2"/>
                  </a:moveTo>
                  <a:cubicBezTo>
                    <a:pt x="0" y="36"/>
                    <a:pt x="14" y="69"/>
                    <a:pt x="19" y="102"/>
                  </a:cubicBezTo>
                  <a:cubicBezTo>
                    <a:pt x="19" y="103"/>
                    <a:pt x="28" y="101"/>
                    <a:pt x="28" y="100"/>
                  </a:cubicBezTo>
                  <a:cubicBezTo>
                    <a:pt x="23" y="67"/>
                    <a:pt x="8" y="34"/>
                    <a:pt x="19" y="1"/>
                  </a:cubicBezTo>
                  <a:cubicBezTo>
                    <a:pt x="20" y="0"/>
                    <a:pt x="12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2949" y="2229"/>
              <a:ext cx="215" cy="85"/>
            </a:xfrm>
            <a:custGeom>
              <a:avLst/>
              <a:gdLst>
                <a:gd name="T0" fmla="*/ 12 w 91"/>
                <a:gd name="T1" fmla="*/ 29 h 36"/>
                <a:gd name="T2" fmla="*/ 17 w 91"/>
                <a:gd name="T3" fmla="*/ 23 h 36"/>
                <a:gd name="T4" fmla="*/ 41 w 91"/>
                <a:gd name="T5" fmla="*/ 18 h 36"/>
                <a:gd name="T6" fmla="*/ 86 w 91"/>
                <a:gd name="T7" fmla="*/ 7 h 36"/>
                <a:gd name="T8" fmla="*/ 84 w 91"/>
                <a:gd name="T9" fmla="*/ 2 h 36"/>
                <a:gd name="T10" fmla="*/ 3 w 91"/>
                <a:gd name="T11" fmla="*/ 21 h 36"/>
                <a:gd name="T12" fmla="*/ 0 w 91"/>
                <a:gd name="T13" fmla="*/ 24 h 36"/>
                <a:gd name="T14" fmla="*/ 4 w 91"/>
                <a:gd name="T15" fmla="*/ 33 h 36"/>
                <a:gd name="T16" fmla="*/ 12 w 91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6">
                  <a:moveTo>
                    <a:pt x="12" y="29"/>
                  </a:moveTo>
                  <a:cubicBezTo>
                    <a:pt x="7" y="25"/>
                    <a:pt x="11" y="25"/>
                    <a:pt x="17" y="23"/>
                  </a:cubicBezTo>
                  <a:cubicBezTo>
                    <a:pt x="25" y="21"/>
                    <a:pt x="33" y="20"/>
                    <a:pt x="41" y="18"/>
                  </a:cubicBezTo>
                  <a:cubicBezTo>
                    <a:pt x="56" y="15"/>
                    <a:pt x="71" y="12"/>
                    <a:pt x="86" y="7"/>
                  </a:cubicBezTo>
                  <a:cubicBezTo>
                    <a:pt x="91" y="6"/>
                    <a:pt x="89" y="0"/>
                    <a:pt x="84" y="2"/>
                  </a:cubicBezTo>
                  <a:cubicBezTo>
                    <a:pt x="58" y="10"/>
                    <a:pt x="30" y="14"/>
                    <a:pt x="3" y="21"/>
                  </a:cubicBezTo>
                  <a:cubicBezTo>
                    <a:pt x="2" y="21"/>
                    <a:pt x="0" y="22"/>
                    <a:pt x="0" y="24"/>
                  </a:cubicBezTo>
                  <a:cubicBezTo>
                    <a:pt x="0" y="28"/>
                    <a:pt x="1" y="30"/>
                    <a:pt x="4" y="33"/>
                  </a:cubicBezTo>
                  <a:cubicBezTo>
                    <a:pt x="7" y="36"/>
                    <a:pt x="15" y="32"/>
                    <a:pt x="12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143" y="2160"/>
              <a:ext cx="227" cy="483"/>
            </a:xfrm>
            <a:custGeom>
              <a:avLst/>
              <a:gdLst>
                <a:gd name="T0" fmla="*/ 11 w 96"/>
                <a:gd name="T1" fmla="*/ 4 h 204"/>
                <a:gd name="T2" fmla="*/ 43 w 96"/>
                <a:gd name="T3" fmla="*/ 28 h 204"/>
                <a:gd name="T4" fmla="*/ 80 w 96"/>
                <a:gd name="T5" fmla="*/ 28 h 204"/>
                <a:gd name="T6" fmla="*/ 82 w 96"/>
                <a:gd name="T7" fmla="*/ 78 h 204"/>
                <a:gd name="T8" fmla="*/ 65 w 96"/>
                <a:gd name="T9" fmla="*/ 164 h 204"/>
                <a:gd name="T10" fmla="*/ 24 w 96"/>
                <a:gd name="T11" fmla="*/ 185 h 204"/>
                <a:gd name="T12" fmla="*/ 13 w 96"/>
                <a:gd name="T13" fmla="*/ 144 h 204"/>
                <a:gd name="T14" fmla="*/ 59 w 96"/>
                <a:gd name="T15" fmla="*/ 83 h 204"/>
                <a:gd name="T16" fmla="*/ 51 w 96"/>
                <a:gd name="T17" fmla="*/ 83 h 204"/>
                <a:gd name="T18" fmla="*/ 5 w 96"/>
                <a:gd name="T19" fmla="*/ 145 h 204"/>
                <a:gd name="T20" fmla="*/ 30 w 96"/>
                <a:gd name="T21" fmla="*/ 196 h 204"/>
                <a:gd name="T22" fmla="*/ 81 w 96"/>
                <a:gd name="T23" fmla="*/ 132 h 204"/>
                <a:gd name="T24" fmla="*/ 91 w 96"/>
                <a:gd name="T25" fmla="*/ 69 h 204"/>
                <a:gd name="T26" fmla="*/ 86 w 96"/>
                <a:gd name="T27" fmla="*/ 22 h 204"/>
                <a:gd name="T28" fmla="*/ 19 w 96"/>
                <a:gd name="T29" fmla="*/ 3 h 204"/>
                <a:gd name="T30" fmla="*/ 11 w 96"/>
                <a:gd name="T31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4">
                  <a:moveTo>
                    <a:pt x="11" y="4"/>
                  </a:moveTo>
                  <a:cubicBezTo>
                    <a:pt x="3" y="30"/>
                    <a:pt x="20" y="34"/>
                    <a:pt x="43" y="28"/>
                  </a:cubicBezTo>
                  <a:cubicBezTo>
                    <a:pt x="55" y="25"/>
                    <a:pt x="73" y="14"/>
                    <a:pt x="80" y="28"/>
                  </a:cubicBezTo>
                  <a:cubicBezTo>
                    <a:pt x="87" y="43"/>
                    <a:pt x="84" y="63"/>
                    <a:pt x="82" y="78"/>
                  </a:cubicBezTo>
                  <a:cubicBezTo>
                    <a:pt x="79" y="106"/>
                    <a:pt x="76" y="138"/>
                    <a:pt x="65" y="164"/>
                  </a:cubicBezTo>
                  <a:cubicBezTo>
                    <a:pt x="60" y="178"/>
                    <a:pt x="41" y="202"/>
                    <a:pt x="24" y="185"/>
                  </a:cubicBezTo>
                  <a:cubicBezTo>
                    <a:pt x="14" y="175"/>
                    <a:pt x="12" y="157"/>
                    <a:pt x="13" y="144"/>
                  </a:cubicBezTo>
                  <a:cubicBezTo>
                    <a:pt x="17" y="120"/>
                    <a:pt x="43" y="101"/>
                    <a:pt x="59" y="83"/>
                  </a:cubicBezTo>
                  <a:cubicBezTo>
                    <a:pt x="62" y="80"/>
                    <a:pt x="53" y="81"/>
                    <a:pt x="51" y="83"/>
                  </a:cubicBezTo>
                  <a:cubicBezTo>
                    <a:pt x="34" y="102"/>
                    <a:pt x="12" y="120"/>
                    <a:pt x="5" y="145"/>
                  </a:cubicBezTo>
                  <a:cubicBezTo>
                    <a:pt x="0" y="163"/>
                    <a:pt x="10" y="191"/>
                    <a:pt x="30" y="196"/>
                  </a:cubicBezTo>
                  <a:cubicBezTo>
                    <a:pt x="65" y="204"/>
                    <a:pt x="77" y="154"/>
                    <a:pt x="81" y="132"/>
                  </a:cubicBezTo>
                  <a:cubicBezTo>
                    <a:pt x="86" y="111"/>
                    <a:pt x="90" y="90"/>
                    <a:pt x="91" y="69"/>
                  </a:cubicBezTo>
                  <a:cubicBezTo>
                    <a:pt x="93" y="55"/>
                    <a:pt x="96" y="33"/>
                    <a:pt x="86" y="22"/>
                  </a:cubicBezTo>
                  <a:cubicBezTo>
                    <a:pt x="68" y="0"/>
                    <a:pt x="4" y="54"/>
                    <a:pt x="19" y="3"/>
                  </a:cubicBezTo>
                  <a:cubicBezTo>
                    <a:pt x="20" y="0"/>
                    <a:pt x="11" y="1"/>
                    <a:pt x="1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411" y="2044"/>
              <a:ext cx="184" cy="168"/>
            </a:xfrm>
            <a:custGeom>
              <a:avLst/>
              <a:gdLst>
                <a:gd name="T0" fmla="*/ 5 w 78"/>
                <a:gd name="T1" fmla="*/ 5 h 71"/>
                <a:gd name="T2" fmla="*/ 17 w 78"/>
                <a:gd name="T3" fmla="*/ 29 h 71"/>
                <a:gd name="T4" fmla="*/ 23 w 78"/>
                <a:gd name="T5" fmla="*/ 54 h 71"/>
                <a:gd name="T6" fmla="*/ 71 w 78"/>
                <a:gd name="T7" fmla="*/ 66 h 71"/>
                <a:gd name="T8" fmla="*/ 72 w 78"/>
                <a:gd name="T9" fmla="*/ 61 h 71"/>
                <a:gd name="T10" fmla="*/ 37 w 78"/>
                <a:gd name="T11" fmla="*/ 58 h 71"/>
                <a:gd name="T12" fmla="*/ 26 w 78"/>
                <a:gd name="T13" fmla="*/ 31 h 71"/>
                <a:gd name="T14" fmla="*/ 9 w 78"/>
                <a:gd name="T15" fmla="*/ 0 h 71"/>
                <a:gd name="T16" fmla="*/ 5 w 78"/>
                <a:gd name="T17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5" y="5"/>
                  </a:moveTo>
                  <a:cubicBezTo>
                    <a:pt x="17" y="6"/>
                    <a:pt x="17" y="21"/>
                    <a:pt x="17" y="29"/>
                  </a:cubicBezTo>
                  <a:cubicBezTo>
                    <a:pt x="18" y="38"/>
                    <a:pt x="18" y="46"/>
                    <a:pt x="23" y="54"/>
                  </a:cubicBezTo>
                  <a:cubicBezTo>
                    <a:pt x="33" y="71"/>
                    <a:pt x="55" y="68"/>
                    <a:pt x="71" y="66"/>
                  </a:cubicBezTo>
                  <a:cubicBezTo>
                    <a:pt x="75" y="65"/>
                    <a:pt x="78" y="61"/>
                    <a:pt x="72" y="61"/>
                  </a:cubicBezTo>
                  <a:cubicBezTo>
                    <a:pt x="60" y="63"/>
                    <a:pt x="47" y="66"/>
                    <a:pt x="37" y="58"/>
                  </a:cubicBezTo>
                  <a:cubicBezTo>
                    <a:pt x="28" y="52"/>
                    <a:pt x="26" y="41"/>
                    <a:pt x="26" y="31"/>
                  </a:cubicBezTo>
                  <a:cubicBezTo>
                    <a:pt x="26" y="18"/>
                    <a:pt x="26" y="2"/>
                    <a:pt x="9" y="0"/>
                  </a:cubicBezTo>
                  <a:cubicBezTo>
                    <a:pt x="6" y="0"/>
                    <a:pt x="0" y="4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626" y="2262"/>
              <a:ext cx="199" cy="16"/>
            </a:xfrm>
            <a:custGeom>
              <a:avLst/>
              <a:gdLst>
                <a:gd name="T0" fmla="*/ 9 w 84"/>
                <a:gd name="T1" fmla="*/ 5 h 7"/>
                <a:gd name="T2" fmla="*/ 45 w 84"/>
                <a:gd name="T3" fmla="*/ 5 h 7"/>
                <a:gd name="T4" fmla="*/ 75 w 84"/>
                <a:gd name="T5" fmla="*/ 7 h 7"/>
                <a:gd name="T6" fmla="*/ 80 w 84"/>
                <a:gd name="T7" fmla="*/ 4 h 7"/>
                <a:gd name="T8" fmla="*/ 28 w 84"/>
                <a:gd name="T9" fmla="*/ 1 h 7"/>
                <a:gd name="T10" fmla="*/ 1 w 84"/>
                <a:gd name="T11" fmla="*/ 6 h 7"/>
                <a:gd name="T12" fmla="*/ 9 w 84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">
                  <a:moveTo>
                    <a:pt x="9" y="5"/>
                  </a:moveTo>
                  <a:cubicBezTo>
                    <a:pt x="13" y="0"/>
                    <a:pt x="39" y="5"/>
                    <a:pt x="45" y="5"/>
                  </a:cubicBezTo>
                  <a:cubicBezTo>
                    <a:pt x="55" y="6"/>
                    <a:pt x="65" y="7"/>
                    <a:pt x="75" y="7"/>
                  </a:cubicBezTo>
                  <a:cubicBezTo>
                    <a:pt x="77" y="7"/>
                    <a:pt x="84" y="4"/>
                    <a:pt x="80" y="4"/>
                  </a:cubicBezTo>
                  <a:cubicBezTo>
                    <a:pt x="63" y="4"/>
                    <a:pt x="46" y="1"/>
                    <a:pt x="28" y="1"/>
                  </a:cubicBezTo>
                  <a:cubicBezTo>
                    <a:pt x="21" y="1"/>
                    <a:pt x="6" y="0"/>
                    <a:pt x="1" y="6"/>
                  </a:cubicBezTo>
                  <a:cubicBezTo>
                    <a:pt x="0" y="7"/>
                    <a:pt x="8" y="7"/>
                    <a:pt x="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3960" y="2120"/>
              <a:ext cx="104" cy="310"/>
            </a:xfrm>
            <a:custGeom>
              <a:avLst/>
              <a:gdLst>
                <a:gd name="T0" fmla="*/ 9 w 44"/>
                <a:gd name="T1" fmla="*/ 66 h 131"/>
                <a:gd name="T2" fmla="*/ 18 w 44"/>
                <a:gd name="T3" fmla="*/ 5 h 131"/>
                <a:gd name="T4" fmla="*/ 9 w 44"/>
                <a:gd name="T5" fmla="*/ 6 h 131"/>
                <a:gd name="T6" fmla="*/ 22 w 44"/>
                <a:gd name="T7" fmla="*/ 76 h 131"/>
                <a:gd name="T8" fmla="*/ 34 w 44"/>
                <a:gd name="T9" fmla="*/ 128 h 131"/>
                <a:gd name="T10" fmla="*/ 41 w 44"/>
                <a:gd name="T11" fmla="*/ 125 h 131"/>
                <a:gd name="T12" fmla="*/ 30 w 44"/>
                <a:gd name="T13" fmla="*/ 69 h 131"/>
                <a:gd name="T14" fmla="*/ 18 w 44"/>
                <a:gd name="T15" fmla="*/ 4 h 131"/>
                <a:gd name="T16" fmla="*/ 9 w 44"/>
                <a:gd name="T17" fmla="*/ 5 h 131"/>
                <a:gd name="T18" fmla="*/ 1 w 44"/>
                <a:gd name="T19" fmla="*/ 65 h 131"/>
                <a:gd name="T20" fmla="*/ 9 w 44"/>
                <a:gd name="T21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31">
                  <a:moveTo>
                    <a:pt x="9" y="66"/>
                  </a:moveTo>
                  <a:cubicBezTo>
                    <a:pt x="17" y="46"/>
                    <a:pt x="18" y="26"/>
                    <a:pt x="18" y="5"/>
                  </a:cubicBezTo>
                  <a:cubicBezTo>
                    <a:pt x="15" y="5"/>
                    <a:pt x="12" y="6"/>
                    <a:pt x="9" y="6"/>
                  </a:cubicBezTo>
                  <a:cubicBezTo>
                    <a:pt x="16" y="29"/>
                    <a:pt x="18" y="53"/>
                    <a:pt x="22" y="76"/>
                  </a:cubicBezTo>
                  <a:cubicBezTo>
                    <a:pt x="25" y="95"/>
                    <a:pt x="23" y="112"/>
                    <a:pt x="34" y="128"/>
                  </a:cubicBezTo>
                  <a:cubicBezTo>
                    <a:pt x="36" y="131"/>
                    <a:pt x="44" y="128"/>
                    <a:pt x="41" y="125"/>
                  </a:cubicBezTo>
                  <a:cubicBezTo>
                    <a:pt x="30" y="108"/>
                    <a:pt x="33" y="88"/>
                    <a:pt x="30" y="69"/>
                  </a:cubicBezTo>
                  <a:cubicBezTo>
                    <a:pt x="26" y="47"/>
                    <a:pt x="24" y="25"/>
                    <a:pt x="18" y="4"/>
                  </a:cubicBezTo>
                  <a:cubicBezTo>
                    <a:pt x="16" y="0"/>
                    <a:pt x="9" y="2"/>
                    <a:pt x="9" y="5"/>
                  </a:cubicBezTo>
                  <a:cubicBezTo>
                    <a:pt x="9" y="26"/>
                    <a:pt x="9" y="46"/>
                    <a:pt x="1" y="65"/>
                  </a:cubicBezTo>
                  <a:cubicBezTo>
                    <a:pt x="0" y="70"/>
                    <a:pt x="8" y="70"/>
                    <a:pt x="9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177" y="2174"/>
              <a:ext cx="239" cy="64"/>
            </a:xfrm>
            <a:custGeom>
              <a:avLst/>
              <a:gdLst>
                <a:gd name="T0" fmla="*/ 11 w 101"/>
                <a:gd name="T1" fmla="*/ 8 h 27"/>
                <a:gd name="T2" fmla="*/ 8 w 101"/>
                <a:gd name="T3" fmla="*/ 10 h 27"/>
                <a:gd name="T4" fmla="*/ 7 w 101"/>
                <a:gd name="T5" fmla="*/ 14 h 27"/>
                <a:gd name="T6" fmla="*/ 91 w 101"/>
                <a:gd name="T7" fmla="*/ 25 h 27"/>
                <a:gd name="T8" fmla="*/ 99 w 101"/>
                <a:gd name="T9" fmla="*/ 22 h 27"/>
                <a:gd name="T10" fmla="*/ 6 w 101"/>
                <a:gd name="T11" fmla="*/ 10 h 27"/>
                <a:gd name="T12" fmla="*/ 5 w 101"/>
                <a:gd name="T13" fmla="*/ 15 h 27"/>
                <a:gd name="T14" fmla="*/ 18 w 101"/>
                <a:gd name="T15" fmla="*/ 9 h 27"/>
                <a:gd name="T16" fmla="*/ 11 w 10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7">
                  <a:moveTo>
                    <a:pt x="11" y="8"/>
                  </a:moveTo>
                  <a:cubicBezTo>
                    <a:pt x="10" y="9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2" y="7"/>
                    <a:pt x="72" y="5"/>
                    <a:pt x="91" y="25"/>
                  </a:cubicBezTo>
                  <a:cubicBezTo>
                    <a:pt x="93" y="27"/>
                    <a:pt x="101" y="24"/>
                    <a:pt x="99" y="22"/>
                  </a:cubicBezTo>
                  <a:cubicBezTo>
                    <a:pt x="78" y="0"/>
                    <a:pt x="33" y="2"/>
                    <a:pt x="6" y="10"/>
                  </a:cubicBezTo>
                  <a:cubicBezTo>
                    <a:pt x="3" y="11"/>
                    <a:pt x="0" y="15"/>
                    <a:pt x="5" y="15"/>
                  </a:cubicBezTo>
                  <a:cubicBezTo>
                    <a:pt x="10" y="14"/>
                    <a:pt x="13" y="13"/>
                    <a:pt x="18" y="9"/>
                  </a:cubicBezTo>
                  <a:cubicBezTo>
                    <a:pt x="21" y="6"/>
                    <a:pt x="13" y="6"/>
                    <a:pt x="1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4222" y="2286"/>
              <a:ext cx="223" cy="45"/>
            </a:xfrm>
            <a:custGeom>
              <a:avLst/>
              <a:gdLst>
                <a:gd name="T0" fmla="*/ 5 w 94"/>
                <a:gd name="T1" fmla="*/ 10 h 19"/>
                <a:gd name="T2" fmla="*/ 89 w 94"/>
                <a:gd name="T3" fmla="*/ 6 h 19"/>
                <a:gd name="T4" fmla="*/ 87 w 94"/>
                <a:gd name="T5" fmla="*/ 0 h 19"/>
                <a:gd name="T6" fmla="*/ 10 w 94"/>
                <a:gd name="T7" fmla="*/ 4 h 19"/>
                <a:gd name="T8" fmla="*/ 5 w 94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">
                  <a:moveTo>
                    <a:pt x="5" y="10"/>
                  </a:moveTo>
                  <a:cubicBezTo>
                    <a:pt x="32" y="19"/>
                    <a:pt x="62" y="11"/>
                    <a:pt x="89" y="6"/>
                  </a:cubicBezTo>
                  <a:cubicBezTo>
                    <a:pt x="94" y="5"/>
                    <a:pt x="93" y="0"/>
                    <a:pt x="87" y="0"/>
                  </a:cubicBezTo>
                  <a:cubicBezTo>
                    <a:pt x="63" y="4"/>
                    <a:pt x="34" y="12"/>
                    <a:pt x="10" y="4"/>
                  </a:cubicBezTo>
                  <a:cubicBezTo>
                    <a:pt x="6" y="3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4561" y="2108"/>
              <a:ext cx="229" cy="317"/>
            </a:xfrm>
            <a:custGeom>
              <a:avLst/>
              <a:gdLst>
                <a:gd name="T0" fmla="*/ 11 w 97"/>
                <a:gd name="T1" fmla="*/ 0 h 134"/>
                <a:gd name="T2" fmla="*/ 7 w 97"/>
                <a:gd name="T3" fmla="*/ 0 h 134"/>
                <a:gd name="T4" fmla="*/ 5 w 97"/>
                <a:gd name="T5" fmla="*/ 5 h 134"/>
                <a:gd name="T6" fmla="*/ 24 w 97"/>
                <a:gd name="T7" fmla="*/ 102 h 134"/>
                <a:gd name="T8" fmla="*/ 94 w 97"/>
                <a:gd name="T9" fmla="*/ 110 h 134"/>
                <a:gd name="T10" fmla="*/ 87 w 97"/>
                <a:gd name="T11" fmla="*/ 108 h 134"/>
                <a:gd name="T12" fmla="*/ 37 w 97"/>
                <a:gd name="T13" fmla="*/ 110 h 134"/>
                <a:gd name="T14" fmla="*/ 35 w 97"/>
                <a:gd name="T15" fmla="*/ 84 h 134"/>
                <a:gd name="T16" fmla="*/ 48 w 97"/>
                <a:gd name="T17" fmla="*/ 37 h 134"/>
                <a:gd name="T18" fmla="*/ 8 w 97"/>
                <a:gd name="T19" fmla="*/ 0 h 134"/>
                <a:gd name="T20" fmla="*/ 6 w 97"/>
                <a:gd name="T21" fmla="*/ 5 h 134"/>
                <a:gd name="T22" fmla="*/ 8 w 97"/>
                <a:gd name="T23" fmla="*/ 5 h 134"/>
                <a:gd name="T24" fmla="*/ 11 w 97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4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4" y="0"/>
                    <a:pt x="0" y="4"/>
                    <a:pt x="5" y="5"/>
                  </a:cubicBezTo>
                  <a:cubicBezTo>
                    <a:pt x="68" y="10"/>
                    <a:pt x="23" y="68"/>
                    <a:pt x="24" y="102"/>
                  </a:cubicBezTo>
                  <a:cubicBezTo>
                    <a:pt x="26" y="134"/>
                    <a:pt x="79" y="126"/>
                    <a:pt x="94" y="110"/>
                  </a:cubicBezTo>
                  <a:cubicBezTo>
                    <a:pt x="97" y="106"/>
                    <a:pt x="89" y="105"/>
                    <a:pt x="87" y="108"/>
                  </a:cubicBezTo>
                  <a:cubicBezTo>
                    <a:pt x="75" y="122"/>
                    <a:pt x="51" y="123"/>
                    <a:pt x="37" y="110"/>
                  </a:cubicBezTo>
                  <a:cubicBezTo>
                    <a:pt x="30" y="104"/>
                    <a:pt x="33" y="92"/>
                    <a:pt x="35" y="84"/>
                  </a:cubicBezTo>
                  <a:cubicBezTo>
                    <a:pt x="39" y="68"/>
                    <a:pt x="45" y="53"/>
                    <a:pt x="48" y="37"/>
                  </a:cubicBezTo>
                  <a:cubicBezTo>
                    <a:pt x="52" y="11"/>
                    <a:pt x="31" y="2"/>
                    <a:pt x="8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2" y="5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584" y="2236"/>
              <a:ext cx="152" cy="38"/>
            </a:xfrm>
            <a:custGeom>
              <a:avLst/>
              <a:gdLst>
                <a:gd name="T0" fmla="*/ 8 w 64"/>
                <a:gd name="T1" fmla="*/ 12 h 16"/>
                <a:gd name="T2" fmla="*/ 8 w 64"/>
                <a:gd name="T3" fmla="*/ 8 h 16"/>
                <a:gd name="T4" fmla="*/ 5 w 64"/>
                <a:gd name="T5" fmla="*/ 10 h 16"/>
                <a:gd name="T6" fmla="*/ 55 w 64"/>
                <a:gd name="T7" fmla="*/ 7 h 16"/>
                <a:gd name="T8" fmla="*/ 58 w 64"/>
                <a:gd name="T9" fmla="*/ 3 h 16"/>
                <a:gd name="T10" fmla="*/ 2 w 64"/>
                <a:gd name="T11" fmla="*/ 8 h 16"/>
                <a:gd name="T12" fmla="*/ 0 w 64"/>
                <a:gd name="T13" fmla="*/ 10 h 16"/>
                <a:gd name="T14" fmla="*/ 0 w 64"/>
                <a:gd name="T15" fmla="*/ 14 h 16"/>
                <a:gd name="T16" fmla="*/ 8 w 6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"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21" y="4"/>
                    <a:pt x="38" y="7"/>
                    <a:pt x="55" y="7"/>
                  </a:cubicBezTo>
                  <a:cubicBezTo>
                    <a:pt x="57" y="7"/>
                    <a:pt x="64" y="3"/>
                    <a:pt x="58" y="3"/>
                  </a:cubicBezTo>
                  <a:cubicBezTo>
                    <a:pt x="39" y="3"/>
                    <a:pt x="20" y="0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8" y="15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599" y="2783"/>
              <a:ext cx="182" cy="282"/>
            </a:xfrm>
            <a:custGeom>
              <a:avLst/>
              <a:gdLst>
                <a:gd name="T0" fmla="*/ 67 w 77"/>
                <a:gd name="T1" fmla="*/ 3 h 119"/>
                <a:gd name="T2" fmla="*/ 34 w 77"/>
                <a:gd name="T3" fmla="*/ 66 h 119"/>
                <a:gd name="T4" fmla="*/ 7 w 77"/>
                <a:gd name="T5" fmla="*/ 115 h 119"/>
                <a:gd name="T6" fmla="*/ 6 w 77"/>
                <a:gd name="T7" fmla="*/ 118 h 119"/>
                <a:gd name="T8" fmla="*/ 35 w 77"/>
                <a:gd name="T9" fmla="*/ 87 h 119"/>
                <a:gd name="T10" fmla="*/ 75 w 77"/>
                <a:gd name="T11" fmla="*/ 2 h 119"/>
                <a:gd name="T12" fmla="*/ 67 w 77"/>
                <a:gd name="T1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9">
                  <a:moveTo>
                    <a:pt x="67" y="3"/>
                  </a:moveTo>
                  <a:cubicBezTo>
                    <a:pt x="52" y="22"/>
                    <a:pt x="41" y="43"/>
                    <a:pt x="34" y="66"/>
                  </a:cubicBezTo>
                  <a:cubicBezTo>
                    <a:pt x="30" y="79"/>
                    <a:pt x="25" y="113"/>
                    <a:pt x="7" y="115"/>
                  </a:cubicBezTo>
                  <a:cubicBezTo>
                    <a:pt x="4" y="116"/>
                    <a:pt x="0" y="119"/>
                    <a:pt x="6" y="118"/>
                  </a:cubicBezTo>
                  <a:cubicBezTo>
                    <a:pt x="23" y="116"/>
                    <a:pt x="30" y="102"/>
                    <a:pt x="35" y="87"/>
                  </a:cubicBezTo>
                  <a:cubicBezTo>
                    <a:pt x="47" y="57"/>
                    <a:pt x="54" y="29"/>
                    <a:pt x="75" y="2"/>
                  </a:cubicBezTo>
                  <a:cubicBezTo>
                    <a:pt x="77" y="0"/>
                    <a:pt x="69" y="1"/>
                    <a:pt x="6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568" y="2871"/>
              <a:ext cx="253" cy="120"/>
            </a:xfrm>
            <a:custGeom>
              <a:avLst/>
              <a:gdLst>
                <a:gd name="T0" fmla="*/ 10 w 107"/>
                <a:gd name="T1" fmla="*/ 8 h 51"/>
                <a:gd name="T2" fmla="*/ 58 w 107"/>
                <a:gd name="T3" fmla="*/ 31 h 51"/>
                <a:gd name="T4" fmla="*/ 97 w 107"/>
                <a:gd name="T5" fmla="*/ 51 h 51"/>
                <a:gd name="T6" fmla="*/ 104 w 107"/>
                <a:gd name="T7" fmla="*/ 48 h 51"/>
                <a:gd name="T8" fmla="*/ 41 w 107"/>
                <a:gd name="T9" fmla="*/ 13 h 51"/>
                <a:gd name="T10" fmla="*/ 5 w 107"/>
                <a:gd name="T11" fmla="*/ 7 h 51"/>
                <a:gd name="T12" fmla="*/ 10 w 107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1">
                  <a:moveTo>
                    <a:pt x="10" y="8"/>
                  </a:moveTo>
                  <a:cubicBezTo>
                    <a:pt x="21" y="2"/>
                    <a:pt x="49" y="26"/>
                    <a:pt x="58" y="31"/>
                  </a:cubicBezTo>
                  <a:cubicBezTo>
                    <a:pt x="70" y="39"/>
                    <a:pt x="83" y="48"/>
                    <a:pt x="97" y="51"/>
                  </a:cubicBezTo>
                  <a:cubicBezTo>
                    <a:pt x="99" y="51"/>
                    <a:pt x="107" y="48"/>
                    <a:pt x="104" y="48"/>
                  </a:cubicBezTo>
                  <a:cubicBezTo>
                    <a:pt x="81" y="43"/>
                    <a:pt x="61" y="24"/>
                    <a:pt x="41" y="13"/>
                  </a:cubicBezTo>
                  <a:cubicBezTo>
                    <a:pt x="30" y="7"/>
                    <a:pt x="17" y="0"/>
                    <a:pt x="5" y="7"/>
                  </a:cubicBezTo>
                  <a:cubicBezTo>
                    <a:pt x="0" y="9"/>
                    <a:pt x="8" y="9"/>
                    <a:pt x="1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838" y="2653"/>
              <a:ext cx="156" cy="201"/>
            </a:xfrm>
            <a:custGeom>
              <a:avLst/>
              <a:gdLst>
                <a:gd name="T0" fmla="*/ 11 w 66"/>
                <a:gd name="T1" fmla="*/ 16 h 85"/>
                <a:gd name="T2" fmla="*/ 27 w 66"/>
                <a:gd name="T3" fmla="*/ 14 h 85"/>
                <a:gd name="T4" fmla="*/ 27 w 66"/>
                <a:gd name="T5" fmla="*/ 31 h 85"/>
                <a:gd name="T6" fmla="*/ 26 w 66"/>
                <a:gd name="T7" fmla="*/ 55 h 85"/>
                <a:gd name="T8" fmla="*/ 56 w 66"/>
                <a:gd name="T9" fmla="*/ 83 h 85"/>
                <a:gd name="T10" fmla="*/ 62 w 66"/>
                <a:gd name="T11" fmla="*/ 78 h 85"/>
                <a:gd name="T12" fmla="*/ 35 w 66"/>
                <a:gd name="T13" fmla="*/ 55 h 85"/>
                <a:gd name="T14" fmla="*/ 36 w 66"/>
                <a:gd name="T15" fmla="*/ 19 h 85"/>
                <a:gd name="T16" fmla="*/ 24 w 66"/>
                <a:gd name="T17" fmla="*/ 1 h 85"/>
                <a:gd name="T18" fmla="*/ 3 w 66"/>
                <a:gd name="T19" fmla="*/ 15 h 85"/>
                <a:gd name="T20" fmla="*/ 11 w 66"/>
                <a:gd name="T21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5">
                  <a:moveTo>
                    <a:pt x="11" y="16"/>
                  </a:moveTo>
                  <a:cubicBezTo>
                    <a:pt x="14" y="11"/>
                    <a:pt x="24" y="3"/>
                    <a:pt x="27" y="14"/>
                  </a:cubicBezTo>
                  <a:cubicBezTo>
                    <a:pt x="28" y="19"/>
                    <a:pt x="28" y="25"/>
                    <a:pt x="27" y="31"/>
                  </a:cubicBezTo>
                  <a:cubicBezTo>
                    <a:pt x="27" y="39"/>
                    <a:pt x="25" y="47"/>
                    <a:pt x="26" y="55"/>
                  </a:cubicBezTo>
                  <a:cubicBezTo>
                    <a:pt x="28" y="68"/>
                    <a:pt x="46" y="75"/>
                    <a:pt x="56" y="83"/>
                  </a:cubicBezTo>
                  <a:cubicBezTo>
                    <a:pt x="59" y="85"/>
                    <a:pt x="66" y="81"/>
                    <a:pt x="62" y="78"/>
                  </a:cubicBezTo>
                  <a:cubicBezTo>
                    <a:pt x="53" y="72"/>
                    <a:pt x="40" y="66"/>
                    <a:pt x="35" y="55"/>
                  </a:cubicBezTo>
                  <a:cubicBezTo>
                    <a:pt x="31" y="44"/>
                    <a:pt x="37" y="30"/>
                    <a:pt x="36" y="19"/>
                  </a:cubicBezTo>
                  <a:cubicBezTo>
                    <a:pt x="35" y="11"/>
                    <a:pt x="34" y="2"/>
                    <a:pt x="24" y="1"/>
                  </a:cubicBezTo>
                  <a:cubicBezTo>
                    <a:pt x="14" y="0"/>
                    <a:pt x="7" y="8"/>
                    <a:pt x="3" y="15"/>
                  </a:cubicBezTo>
                  <a:cubicBezTo>
                    <a:pt x="0" y="19"/>
                    <a:pt x="9" y="19"/>
                    <a:pt x="1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3013" y="2823"/>
              <a:ext cx="69" cy="246"/>
            </a:xfrm>
            <a:custGeom>
              <a:avLst/>
              <a:gdLst>
                <a:gd name="T0" fmla="*/ 1 w 29"/>
                <a:gd name="T1" fmla="*/ 6 h 104"/>
                <a:gd name="T2" fmla="*/ 17 w 29"/>
                <a:gd name="T3" fmla="*/ 100 h 104"/>
                <a:gd name="T4" fmla="*/ 26 w 29"/>
                <a:gd name="T5" fmla="*/ 99 h 104"/>
                <a:gd name="T6" fmla="*/ 10 w 29"/>
                <a:gd name="T7" fmla="*/ 4 h 104"/>
                <a:gd name="T8" fmla="*/ 1 w 29"/>
                <a:gd name="T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4">
                  <a:moveTo>
                    <a:pt x="1" y="6"/>
                  </a:moveTo>
                  <a:cubicBezTo>
                    <a:pt x="11" y="35"/>
                    <a:pt x="21" y="69"/>
                    <a:pt x="17" y="100"/>
                  </a:cubicBezTo>
                  <a:cubicBezTo>
                    <a:pt x="17" y="104"/>
                    <a:pt x="25" y="102"/>
                    <a:pt x="26" y="99"/>
                  </a:cubicBezTo>
                  <a:cubicBezTo>
                    <a:pt x="29" y="67"/>
                    <a:pt x="20" y="34"/>
                    <a:pt x="10" y="4"/>
                  </a:cubicBezTo>
                  <a:cubicBezTo>
                    <a:pt x="8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2942" y="2918"/>
              <a:ext cx="187" cy="66"/>
            </a:xfrm>
            <a:custGeom>
              <a:avLst/>
              <a:gdLst>
                <a:gd name="T0" fmla="*/ 10 w 79"/>
                <a:gd name="T1" fmla="*/ 26 h 28"/>
                <a:gd name="T2" fmla="*/ 70 w 79"/>
                <a:gd name="T3" fmla="*/ 5 h 28"/>
                <a:gd name="T4" fmla="*/ 73 w 79"/>
                <a:gd name="T5" fmla="*/ 0 h 28"/>
                <a:gd name="T6" fmla="*/ 4 w 79"/>
                <a:gd name="T7" fmla="*/ 25 h 28"/>
                <a:gd name="T8" fmla="*/ 10 w 7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10" y="26"/>
                  </a:moveTo>
                  <a:cubicBezTo>
                    <a:pt x="26" y="12"/>
                    <a:pt x="49" y="6"/>
                    <a:pt x="70" y="5"/>
                  </a:cubicBezTo>
                  <a:cubicBezTo>
                    <a:pt x="74" y="5"/>
                    <a:pt x="79" y="0"/>
                    <a:pt x="73" y="0"/>
                  </a:cubicBezTo>
                  <a:cubicBezTo>
                    <a:pt x="48" y="1"/>
                    <a:pt x="22" y="8"/>
                    <a:pt x="4" y="25"/>
                  </a:cubicBezTo>
                  <a:cubicBezTo>
                    <a:pt x="0" y="28"/>
                    <a:pt x="8" y="28"/>
                    <a:pt x="1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3155" y="2790"/>
              <a:ext cx="144" cy="234"/>
            </a:xfrm>
            <a:custGeom>
              <a:avLst/>
              <a:gdLst>
                <a:gd name="T0" fmla="*/ 10 w 61"/>
                <a:gd name="T1" fmla="*/ 23 h 99"/>
                <a:gd name="T2" fmla="*/ 16 w 61"/>
                <a:gd name="T3" fmla="*/ 13 h 99"/>
                <a:gd name="T4" fmla="*/ 34 w 61"/>
                <a:gd name="T5" fmla="*/ 22 h 99"/>
                <a:gd name="T6" fmla="*/ 29 w 61"/>
                <a:gd name="T7" fmla="*/ 40 h 99"/>
                <a:gd name="T8" fmla="*/ 13 w 61"/>
                <a:gd name="T9" fmla="*/ 74 h 99"/>
                <a:gd name="T10" fmla="*/ 54 w 61"/>
                <a:gd name="T11" fmla="*/ 94 h 99"/>
                <a:gd name="T12" fmla="*/ 55 w 61"/>
                <a:gd name="T13" fmla="*/ 88 h 99"/>
                <a:gd name="T14" fmla="*/ 30 w 61"/>
                <a:gd name="T15" fmla="*/ 89 h 99"/>
                <a:gd name="T16" fmla="*/ 26 w 61"/>
                <a:gd name="T17" fmla="*/ 63 h 99"/>
                <a:gd name="T18" fmla="*/ 42 w 61"/>
                <a:gd name="T19" fmla="*/ 25 h 99"/>
                <a:gd name="T20" fmla="*/ 27 w 61"/>
                <a:gd name="T21" fmla="*/ 4 h 99"/>
                <a:gd name="T22" fmla="*/ 2 w 61"/>
                <a:gd name="T23" fmla="*/ 22 h 99"/>
                <a:gd name="T24" fmla="*/ 10 w 61"/>
                <a:gd name="T25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9">
                  <a:moveTo>
                    <a:pt x="10" y="23"/>
                  </a:moveTo>
                  <a:cubicBezTo>
                    <a:pt x="11" y="19"/>
                    <a:pt x="13" y="16"/>
                    <a:pt x="16" y="13"/>
                  </a:cubicBezTo>
                  <a:cubicBezTo>
                    <a:pt x="25" y="0"/>
                    <a:pt x="34" y="15"/>
                    <a:pt x="34" y="22"/>
                  </a:cubicBezTo>
                  <a:cubicBezTo>
                    <a:pt x="34" y="28"/>
                    <a:pt x="31" y="35"/>
                    <a:pt x="29" y="40"/>
                  </a:cubicBezTo>
                  <a:cubicBezTo>
                    <a:pt x="25" y="52"/>
                    <a:pt x="17" y="62"/>
                    <a:pt x="13" y="74"/>
                  </a:cubicBezTo>
                  <a:cubicBezTo>
                    <a:pt x="5" y="99"/>
                    <a:pt x="37" y="94"/>
                    <a:pt x="54" y="94"/>
                  </a:cubicBezTo>
                  <a:cubicBezTo>
                    <a:pt x="59" y="93"/>
                    <a:pt x="61" y="88"/>
                    <a:pt x="55" y="88"/>
                  </a:cubicBezTo>
                  <a:cubicBezTo>
                    <a:pt x="47" y="89"/>
                    <a:pt x="38" y="89"/>
                    <a:pt x="30" y="89"/>
                  </a:cubicBezTo>
                  <a:cubicBezTo>
                    <a:pt x="13" y="88"/>
                    <a:pt x="22" y="71"/>
                    <a:pt x="26" y="63"/>
                  </a:cubicBezTo>
                  <a:cubicBezTo>
                    <a:pt x="33" y="50"/>
                    <a:pt x="39" y="39"/>
                    <a:pt x="42" y="25"/>
                  </a:cubicBezTo>
                  <a:cubicBezTo>
                    <a:pt x="44" y="14"/>
                    <a:pt x="40" y="5"/>
                    <a:pt x="27" y="4"/>
                  </a:cubicBezTo>
                  <a:cubicBezTo>
                    <a:pt x="14" y="3"/>
                    <a:pt x="6" y="12"/>
                    <a:pt x="2" y="22"/>
                  </a:cubicBezTo>
                  <a:cubicBezTo>
                    <a:pt x="0" y="26"/>
                    <a:pt x="9" y="26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3380" y="2766"/>
              <a:ext cx="165" cy="434"/>
            </a:xfrm>
            <a:custGeom>
              <a:avLst/>
              <a:gdLst>
                <a:gd name="T0" fmla="*/ 20 w 70"/>
                <a:gd name="T1" fmla="*/ 2 h 183"/>
                <a:gd name="T2" fmla="*/ 16 w 70"/>
                <a:gd name="T3" fmla="*/ 36 h 183"/>
                <a:gd name="T4" fmla="*/ 47 w 70"/>
                <a:gd name="T5" fmla="*/ 29 h 183"/>
                <a:gd name="T6" fmla="*/ 40 w 70"/>
                <a:gd name="T7" fmla="*/ 30 h 183"/>
                <a:gd name="T8" fmla="*/ 51 w 70"/>
                <a:gd name="T9" fmla="*/ 59 h 183"/>
                <a:gd name="T10" fmla="*/ 58 w 70"/>
                <a:gd name="T11" fmla="*/ 109 h 183"/>
                <a:gd name="T12" fmla="*/ 56 w 70"/>
                <a:gd name="T13" fmla="*/ 153 h 183"/>
                <a:gd name="T14" fmla="*/ 29 w 70"/>
                <a:gd name="T15" fmla="*/ 147 h 183"/>
                <a:gd name="T16" fmla="*/ 20 w 70"/>
                <a:gd name="T17" fmla="*/ 116 h 183"/>
                <a:gd name="T18" fmla="*/ 12 w 70"/>
                <a:gd name="T19" fmla="*/ 117 h 183"/>
                <a:gd name="T20" fmla="*/ 66 w 70"/>
                <a:gd name="T21" fmla="*/ 144 h 183"/>
                <a:gd name="T22" fmla="*/ 63 w 70"/>
                <a:gd name="T23" fmla="*/ 77 h 183"/>
                <a:gd name="T24" fmla="*/ 48 w 70"/>
                <a:gd name="T25" fmla="*/ 27 h 183"/>
                <a:gd name="T26" fmla="*/ 41 w 70"/>
                <a:gd name="T27" fmla="*/ 28 h 183"/>
                <a:gd name="T28" fmla="*/ 28 w 70"/>
                <a:gd name="T29" fmla="*/ 2 h 183"/>
                <a:gd name="T30" fmla="*/ 20 w 70"/>
                <a:gd name="T3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83">
                  <a:moveTo>
                    <a:pt x="20" y="2"/>
                  </a:moveTo>
                  <a:cubicBezTo>
                    <a:pt x="10" y="11"/>
                    <a:pt x="5" y="26"/>
                    <a:pt x="16" y="36"/>
                  </a:cubicBezTo>
                  <a:cubicBezTo>
                    <a:pt x="25" y="43"/>
                    <a:pt x="41" y="34"/>
                    <a:pt x="47" y="29"/>
                  </a:cubicBezTo>
                  <a:cubicBezTo>
                    <a:pt x="45" y="29"/>
                    <a:pt x="43" y="30"/>
                    <a:pt x="40" y="30"/>
                  </a:cubicBezTo>
                  <a:cubicBezTo>
                    <a:pt x="48" y="34"/>
                    <a:pt x="50" y="52"/>
                    <a:pt x="51" y="59"/>
                  </a:cubicBezTo>
                  <a:cubicBezTo>
                    <a:pt x="55" y="75"/>
                    <a:pt x="57" y="92"/>
                    <a:pt x="58" y="109"/>
                  </a:cubicBezTo>
                  <a:cubicBezTo>
                    <a:pt x="59" y="123"/>
                    <a:pt x="60" y="139"/>
                    <a:pt x="56" y="153"/>
                  </a:cubicBezTo>
                  <a:cubicBezTo>
                    <a:pt x="52" y="166"/>
                    <a:pt x="35" y="153"/>
                    <a:pt x="29" y="147"/>
                  </a:cubicBezTo>
                  <a:cubicBezTo>
                    <a:pt x="22" y="139"/>
                    <a:pt x="16" y="126"/>
                    <a:pt x="20" y="116"/>
                  </a:cubicBezTo>
                  <a:cubicBezTo>
                    <a:pt x="21" y="114"/>
                    <a:pt x="13" y="115"/>
                    <a:pt x="12" y="117"/>
                  </a:cubicBezTo>
                  <a:cubicBezTo>
                    <a:pt x="0" y="149"/>
                    <a:pt x="59" y="183"/>
                    <a:pt x="66" y="144"/>
                  </a:cubicBezTo>
                  <a:cubicBezTo>
                    <a:pt x="70" y="122"/>
                    <a:pt x="67" y="98"/>
                    <a:pt x="63" y="77"/>
                  </a:cubicBezTo>
                  <a:cubicBezTo>
                    <a:pt x="62" y="66"/>
                    <a:pt x="60" y="34"/>
                    <a:pt x="48" y="27"/>
                  </a:cubicBezTo>
                  <a:cubicBezTo>
                    <a:pt x="46" y="26"/>
                    <a:pt x="43" y="27"/>
                    <a:pt x="41" y="28"/>
                  </a:cubicBezTo>
                  <a:cubicBezTo>
                    <a:pt x="14" y="47"/>
                    <a:pt x="16" y="13"/>
                    <a:pt x="28" y="2"/>
                  </a:cubicBezTo>
                  <a:cubicBezTo>
                    <a:pt x="30" y="0"/>
                    <a:pt x="22" y="1"/>
                    <a:pt x="2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3486" y="2707"/>
              <a:ext cx="185" cy="190"/>
            </a:xfrm>
            <a:custGeom>
              <a:avLst/>
              <a:gdLst>
                <a:gd name="T0" fmla="*/ 9 w 78"/>
                <a:gd name="T1" fmla="*/ 26 h 80"/>
                <a:gd name="T2" fmla="*/ 39 w 78"/>
                <a:gd name="T3" fmla="*/ 57 h 80"/>
                <a:gd name="T4" fmla="*/ 73 w 78"/>
                <a:gd name="T5" fmla="*/ 76 h 80"/>
                <a:gd name="T6" fmla="*/ 71 w 78"/>
                <a:gd name="T7" fmla="*/ 70 h 80"/>
                <a:gd name="T8" fmla="*/ 5 w 78"/>
                <a:gd name="T9" fmla="*/ 21 h 80"/>
                <a:gd name="T10" fmla="*/ 9 w 78"/>
                <a:gd name="T1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9" y="26"/>
                  </a:moveTo>
                  <a:cubicBezTo>
                    <a:pt x="28" y="17"/>
                    <a:pt x="33" y="46"/>
                    <a:pt x="39" y="57"/>
                  </a:cubicBezTo>
                  <a:cubicBezTo>
                    <a:pt x="45" y="71"/>
                    <a:pt x="56" y="80"/>
                    <a:pt x="73" y="76"/>
                  </a:cubicBezTo>
                  <a:cubicBezTo>
                    <a:pt x="78" y="74"/>
                    <a:pt x="76" y="69"/>
                    <a:pt x="71" y="70"/>
                  </a:cubicBezTo>
                  <a:cubicBezTo>
                    <a:pt x="35" y="79"/>
                    <a:pt x="48" y="0"/>
                    <a:pt x="5" y="21"/>
                  </a:cubicBezTo>
                  <a:cubicBezTo>
                    <a:pt x="0" y="23"/>
                    <a:pt x="5" y="28"/>
                    <a:pt x="9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3721" y="2871"/>
              <a:ext cx="172" cy="52"/>
            </a:xfrm>
            <a:custGeom>
              <a:avLst/>
              <a:gdLst>
                <a:gd name="T0" fmla="*/ 9 w 73"/>
                <a:gd name="T1" fmla="*/ 18 h 22"/>
                <a:gd name="T2" fmla="*/ 64 w 73"/>
                <a:gd name="T3" fmla="*/ 9 h 22"/>
                <a:gd name="T4" fmla="*/ 68 w 73"/>
                <a:gd name="T5" fmla="*/ 6 h 22"/>
                <a:gd name="T6" fmla="*/ 1 w 73"/>
                <a:gd name="T7" fmla="*/ 20 h 22"/>
                <a:gd name="T8" fmla="*/ 9 w 73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">
                  <a:moveTo>
                    <a:pt x="9" y="18"/>
                  </a:moveTo>
                  <a:cubicBezTo>
                    <a:pt x="15" y="4"/>
                    <a:pt x="51" y="9"/>
                    <a:pt x="64" y="9"/>
                  </a:cubicBezTo>
                  <a:cubicBezTo>
                    <a:pt x="67" y="9"/>
                    <a:pt x="73" y="6"/>
                    <a:pt x="68" y="6"/>
                  </a:cubicBezTo>
                  <a:cubicBezTo>
                    <a:pt x="51" y="5"/>
                    <a:pt x="8" y="0"/>
                    <a:pt x="1" y="20"/>
                  </a:cubicBezTo>
                  <a:cubicBezTo>
                    <a:pt x="0" y="22"/>
                    <a:pt x="9" y="21"/>
                    <a:pt x="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3945" y="2728"/>
              <a:ext cx="197" cy="287"/>
            </a:xfrm>
            <a:custGeom>
              <a:avLst/>
              <a:gdLst>
                <a:gd name="T0" fmla="*/ 11 w 83"/>
                <a:gd name="T1" fmla="*/ 19 h 121"/>
                <a:gd name="T2" fmla="*/ 27 w 83"/>
                <a:gd name="T3" fmla="*/ 45 h 121"/>
                <a:gd name="T4" fmla="*/ 38 w 83"/>
                <a:gd name="T5" fmla="*/ 64 h 121"/>
                <a:gd name="T6" fmla="*/ 56 w 83"/>
                <a:gd name="T7" fmla="*/ 80 h 121"/>
                <a:gd name="T8" fmla="*/ 63 w 83"/>
                <a:gd name="T9" fmla="*/ 87 h 121"/>
                <a:gd name="T10" fmla="*/ 54 w 83"/>
                <a:gd name="T11" fmla="*/ 112 h 121"/>
                <a:gd name="T12" fmla="*/ 39 w 83"/>
                <a:gd name="T13" fmla="*/ 114 h 121"/>
                <a:gd name="T14" fmla="*/ 40 w 83"/>
                <a:gd name="T15" fmla="*/ 120 h 121"/>
                <a:gd name="T16" fmla="*/ 78 w 83"/>
                <a:gd name="T17" fmla="*/ 101 h 121"/>
                <a:gd name="T18" fmla="*/ 51 w 83"/>
                <a:gd name="T19" fmla="*/ 66 h 121"/>
                <a:gd name="T20" fmla="*/ 37 w 83"/>
                <a:gd name="T21" fmla="*/ 32 h 121"/>
                <a:gd name="T22" fmla="*/ 29 w 83"/>
                <a:gd name="T23" fmla="*/ 10 h 121"/>
                <a:gd name="T24" fmla="*/ 4 w 83"/>
                <a:gd name="T25" fmla="*/ 17 h 121"/>
                <a:gd name="T26" fmla="*/ 11 w 83"/>
                <a:gd name="T2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1">
                  <a:moveTo>
                    <a:pt x="11" y="19"/>
                  </a:moveTo>
                  <a:cubicBezTo>
                    <a:pt x="29" y="0"/>
                    <a:pt x="28" y="38"/>
                    <a:pt x="27" y="45"/>
                  </a:cubicBezTo>
                  <a:cubicBezTo>
                    <a:pt x="26" y="51"/>
                    <a:pt x="34" y="60"/>
                    <a:pt x="38" y="64"/>
                  </a:cubicBezTo>
                  <a:cubicBezTo>
                    <a:pt x="43" y="70"/>
                    <a:pt x="50" y="75"/>
                    <a:pt x="56" y="80"/>
                  </a:cubicBezTo>
                  <a:cubicBezTo>
                    <a:pt x="59" y="83"/>
                    <a:pt x="61" y="85"/>
                    <a:pt x="63" y="87"/>
                  </a:cubicBezTo>
                  <a:cubicBezTo>
                    <a:pt x="72" y="94"/>
                    <a:pt x="68" y="103"/>
                    <a:pt x="54" y="112"/>
                  </a:cubicBezTo>
                  <a:cubicBezTo>
                    <a:pt x="49" y="112"/>
                    <a:pt x="44" y="113"/>
                    <a:pt x="39" y="114"/>
                  </a:cubicBezTo>
                  <a:cubicBezTo>
                    <a:pt x="34" y="116"/>
                    <a:pt x="35" y="121"/>
                    <a:pt x="40" y="120"/>
                  </a:cubicBezTo>
                  <a:cubicBezTo>
                    <a:pt x="56" y="115"/>
                    <a:pt x="70" y="118"/>
                    <a:pt x="78" y="101"/>
                  </a:cubicBezTo>
                  <a:cubicBezTo>
                    <a:pt x="83" y="88"/>
                    <a:pt x="59" y="73"/>
                    <a:pt x="51" y="66"/>
                  </a:cubicBezTo>
                  <a:cubicBezTo>
                    <a:pt x="39" y="55"/>
                    <a:pt x="36" y="47"/>
                    <a:pt x="37" y="32"/>
                  </a:cubicBezTo>
                  <a:cubicBezTo>
                    <a:pt x="38" y="24"/>
                    <a:pt x="34" y="16"/>
                    <a:pt x="29" y="10"/>
                  </a:cubicBezTo>
                  <a:cubicBezTo>
                    <a:pt x="21" y="1"/>
                    <a:pt x="9" y="11"/>
                    <a:pt x="4" y="17"/>
                  </a:cubicBezTo>
                  <a:cubicBezTo>
                    <a:pt x="0" y="21"/>
                    <a:pt x="8" y="22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4165" y="2790"/>
              <a:ext cx="213" cy="62"/>
            </a:xfrm>
            <a:custGeom>
              <a:avLst/>
              <a:gdLst>
                <a:gd name="T0" fmla="*/ 9 w 90"/>
                <a:gd name="T1" fmla="*/ 24 h 26"/>
                <a:gd name="T2" fmla="*/ 80 w 90"/>
                <a:gd name="T3" fmla="*/ 20 h 26"/>
                <a:gd name="T4" fmla="*/ 88 w 90"/>
                <a:gd name="T5" fmla="*/ 17 h 26"/>
                <a:gd name="T6" fmla="*/ 5 w 90"/>
                <a:gd name="T7" fmla="*/ 21 h 26"/>
                <a:gd name="T8" fmla="*/ 9 w 9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9" y="24"/>
                  </a:moveTo>
                  <a:cubicBezTo>
                    <a:pt x="28" y="16"/>
                    <a:pt x="62" y="6"/>
                    <a:pt x="80" y="20"/>
                  </a:cubicBezTo>
                  <a:cubicBezTo>
                    <a:pt x="82" y="22"/>
                    <a:pt x="90" y="19"/>
                    <a:pt x="88" y="17"/>
                  </a:cubicBezTo>
                  <a:cubicBezTo>
                    <a:pt x="67" y="0"/>
                    <a:pt x="28" y="11"/>
                    <a:pt x="5" y="21"/>
                  </a:cubicBezTo>
                  <a:cubicBezTo>
                    <a:pt x="0" y="23"/>
                    <a:pt x="5" y="26"/>
                    <a:pt x="9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4217" y="2899"/>
              <a:ext cx="173" cy="33"/>
            </a:xfrm>
            <a:custGeom>
              <a:avLst/>
              <a:gdLst>
                <a:gd name="T0" fmla="*/ 1 w 73"/>
                <a:gd name="T1" fmla="*/ 5 h 14"/>
                <a:gd name="T2" fmla="*/ 64 w 73"/>
                <a:gd name="T3" fmla="*/ 5 h 14"/>
                <a:gd name="T4" fmla="*/ 68 w 73"/>
                <a:gd name="T5" fmla="*/ 1 h 14"/>
                <a:gd name="T6" fmla="*/ 9 w 73"/>
                <a:gd name="T7" fmla="*/ 2 h 14"/>
                <a:gd name="T8" fmla="*/ 1 w 7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4">
                  <a:moveTo>
                    <a:pt x="1" y="5"/>
                  </a:moveTo>
                  <a:cubicBezTo>
                    <a:pt x="19" y="14"/>
                    <a:pt x="45" y="5"/>
                    <a:pt x="64" y="5"/>
                  </a:cubicBezTo>
                  <a:cubicBezTo>
                    <a:pt x="67" y="5"/>
                    <a:pt x="73" y="1"/>
                    <a:pt x="68" y="1"/>
                  </a:cubicBezTo>
                  <a:cubicBezTo>
                    <a:pt x="50" y="2"/>
                    <a:pt x="26" y="10"/>
                    <a:pt x="9" y="2"/>
                  </a:cubicBezTo>
                  <a:cubicBezTo>
                    <a:pt x="7" y="0"/>
                    <a:pt x="0" y="4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4459" y="2740"/>
              <a:ext cx="234" cy="292"/>
            </a:xfrm>
            <a:custGeom>
              <a:avLst/>
              <a:gdLst>
                <a:gd name="T0" fmla="*/ 13 w 99"/>
                <a:gd name="T1" fmla="*/ 31 h 123"/>
                <a:gd name="T2" fmla="*/ 36 w 99"/>
                <a:gd name="T3" fmla="*/ 25 h 123"/>
                <a:gd name="T4" fmla="*/ 37 w 99"/>
                <a:gd name="T5" fmla="*/ 39 h 123"/>
                <a:gd name="T6" fmla="*/ 33 w 99"/>
                <a:gd name="T7" fmla="*/ 56 h 123"/>
                <a:gd name="T8" fmla="*/ 29 w 99"/>
                <a:gd name="T9" fmla="*/ 95 h 123"/>
                <a:gd name="T10" fmla="*/ 94 w 99"/>
                <a:gd name="T11" fmla="*/ 103 h 123"/>
                <a:gd name="T12" fmla="*/ 92 w 99"/>
                <a:gd name="T13" fmla="*/ 98 h 123"/>
                <a:gd name="T14" fmla="*/ 51 w 99"/>
                <a:gd name="T15" fmla="*/ 106 h 123"/>
                <a:gd name="T16" fmla="*/ 38 w 99"/>
                <a:gd name="T17" fmla="*/ 72 h 123"/>
                <a:gd name="T18" fmla="*/ 46 w 99"/>
                <a:gd name="T19" fmla="*/ 26 h 123"/>
                <a:gd name="T20" fmla="*/ 4 w 99"/>
                <a:gd name="T21" fmla="*/ 33 h 123"/>
                <a:gd name="T22" fmla="*/ 13 w 99"/>
                <a:gd name="T23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3">
                  <a:moveTo>
                    <a:pt x="13" y="31"/>
                  </a:moveTo>
                  <a:cubicBezTo>
                    <a:pt x="25" y="16"/>
                    <a:pt x="33" y="14"/>
                    <a:pt x="36" y="25"/>
                  </a:cubicBezTo>
                  <a:cubicBezTo>
                    <a:pt x="38" y="29"/>
                    <a:pt x="37" y="35"/>
                    <a:pt x="37" y="39"/>
                  </a:cubicBezTo>
                  <a:cubicBezTo>
                    <a:pt x="37" y="45"/>
                    <a:pt x="35" y="51"/>
                    <a:pt x="33" y="56"/>
                  </a:cubicBezTo>
                  <a:cubicBezTo>
                    <a:pt x="29" y="69"/>
                    <a:pt x="26" y="82"/>
                    <a:pt x="29" y="95"/>
                  </a:cubicBezTo>
                  <a:cubicBezTo>
                    <a:pt x="35" y="123"/>
                    <a:pt x="77" y="109"/>
                    <a:pt x="94" y="103"/>
                  </a:cubicBezTo>
                  <a:cubicBezTo>
                    <a:pt x="99" y="102"/>
                    <a:pt x="98" y="96"/>
                    <a:pt x="92" y="98"/>
                  </a:cubicBezTo>
                  <a:cubicBezTo>
                    <a:pt x="80" y="102"/>
                    <a:pt x="65" y="108"/>
                    <a:pt x="51" y="106"/>
                  </a:cubicBezTo>
                  <a:cubicBezTo>
                    <a:pt x="34" y="102"/>
                    <a:pt x="36" y="84"/>
                    <a:pt x="38" y="72"/>
                  </a:cubicBezTo>
                  <a:cubicBezTo>
                    <a:pt x="41" y="56"/>
                    <a:pt x="47" y="42"/>
                    <a:pt x="46" y="26"/>
                  </a:cubicBezTo>
                  <a:cubicBezTo>
                    <a:pt x="43" y="0"/>
                    <a:pt x="0" y="7"/>
                    <a:pt x="4" y="33"/>
                  </a:cubicBezTo>
                  <a:cubicBezTo>
                    <a:pt x="5" y="37"/>
                    <a:pt x="13" y="35"/>
                    <a:pt x="13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4646" y="2747"/>
              <a:ext cx="236" cy="247"/>
            </a:xfrm>
            <a:custGeom>
              <a:avLst/>
              <a:gdLst>
                <a:gd name="T0" fmla="*/ 10 w 100"/>
                <a:gd name="T1" fmla="*/ 17 h 104"/>
                <a:gd name="T2" fmla="*/ 38 w 100"/>
                <a:gd name="T3" fmla="*/ 34 h 104"/>
                <a:gd name="T4" fmla="*/ 47 w 100"/>
                <a:gd name="T5" fmla="*/ 70 h 104"/>
                <a:gd name="T6" fmla="*/ 99 w 100"/>
                <a:gd name="T7" fmla="*/ 82 h 104"/>
                <a:gd name="T8" fmla="*/ 91 w 100"/>
                <a:gd name="T9" fmla="*/ 83 h 104"/>
                <a:gd name="T10" fmla="*/ 54 w 100"/>
                <a:gd name="T11" fmla="*/ 63 h 104"/>
                <a:gd name="T12" fmla="*/ 44 w 100"/>
                <a:gd name="T13" fmla="*/ 24 h 104"/>
                <a:gd name="T14" fmla="*/ 2 w 100"/>
                <a:gd name="T15" fmla="*/ 18 h 104"/>
                <a:gd name="T16" fmla="*/ 10 w 100"/>
                <a:gd name="T17" fmla="*/ 1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4">
                  <a:moveTo>
                    <a:pt x="10" y="17"/>
                  </a:moveTo>
                  <a:cubicBezTo>
                    <a:pt x="28" y="0"/>
                    <a:pt x="34" y="19"/>
                    <a:pt x="38" y="34"/>
                  </a:cubicBezTo>
                  <a:cubicBezTo>
                    <a:pt x="41" y="46"/>
                    <a:pt x="42" y="59"/>
                    <a:pt x="47" y="70"/>
                  </a:cubicBezTo>
                  <a:cubicBezTo>
                    <a:pt x="54" y="83"/>
                    <a:pt x="92" y="104"/>
                    <a:pt x="99" y="82"/>
                  </a:cubicBezTo>
                  <a:cubicBezTo>
                    <a:pt x="100" y="80"/>
                    <a:pt x="92" y="81"/>
                    <a:pt x="91" y="83"/>
                  </a:cubicBezTo>
                  <a:cubicBezTo>
                    <a:pt x="86" y="98"/>
                    <a:pt x="56" y="71"/>
                    <a:pt x="54" y="63"/>
                  </a:cubicBezTo>
                  <a:cubicBezTo>
                    <a:pt x="49" y="51"/>
                    <a:pt x="48" y="37"/>
                    <a:pt x="44" y="24"/>
                  </a:cubicBezTo>
                  <a:cubicBezTo>
                    <a:pt x="37" y="0"/>
                    <a:pt x="18" y="2"/>
                    <a:pt x="2" y="18"/>
                  </a:cubicBezTo>
                  <a:cubicBezTo>
                    <a:pt x="0" y="20"/>
                    <a:pt x="9" y="19"/>
                    <a:pt x="1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4674" y="2816"/>
              <a:ext cx="211" cy="55"/>
            </a:xfrm>
            <a:custGeom>
              <a:avLst/>
              <a:gdLst>
                <a:gd name="T0" fmla="*/ 6 w 89"/>
                <a:gd name="T1" fmla="*/ 22 h 23"/>
                <a:gd name="T2" fmla="*/ 83 w 89"/>
                <a:gd name="T3" fmla="*/ 6 h 23"/>
                <a:gd name="T4" fmla="*/ 83 w 89"/>
                <a:gd name="T5" fmla="*/ 1 h 23"/>
                <a:gd name="T6" fmla="*/ 7 w 89"/>
                <a:gd name="T7" fmla="*/ 16 h 23"/>
                <a:gd name="T8" fmla="*/ 6 w 8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3">
                  <a:moveTo>
                    <a:pt x="6" y="22"/>
                  </a:moveTo>
                  <a:cubicBezTo>
                    <a:pt x="32" y="17"/>
                    <a:pt x="57" y="10"/>
                    <a:pt x="83" y="6"/>
                  </a:cubicBezTo>
                  <a:cubicBezTo>
                    <a:pt x="87" y="6"/>
                    <a:pt x="89" y="0"/>
                    <a:pt x="83" y="1"/>
                  </a:cubicBezTo>
                  <a:cubicBezTo>
                    <a:pt x="58" y="5"/>
                    <a:pt x="32" y="12"/>
                    <a:pt x="7" y="16"/>
                  </a:cubicBezTo>
                  <a:cubicBezTo>
                    <a:pt x="2" y="17"/>
                    <a:pt x="0" y="23"/>
                    <a:pt x="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2365" y="2792"/>
              <a:ext cx="196" cy="320"/>
            </a:xfrm>
            <a:custGeom>
              <a:avLst/>
              <a:gdLst>
                <a:gd name="T0" fmla="*/ 9 w 83"/>
                <a:gd name="T1" fmla="*/ 25 h 135"/>
                <a:gd name="T2" fmla="*/ 39 w 83"/>
                <a:gd name="T3" fmla="*/ 19 h 135"/>
                <a:gd name="T4" fmla="*/ 32 w 83"/>
                <a:gd name="T5" fmla="*/ 41 h 135"/>
                <a:gd name="T6" fmla="*/ 40 w 83"/>
                <a:gd name="T7" fmla="*/ 72 h 135"/>
                <a:gd name="T8" fmla="*/ 72 w 83"/>
                <a:gd name="T9" fmla="*/ 102 h 135"/>
                <a:gd name="T10" fmla="*/ 19 w 83"/>
                <a:gd name="T11" fmla="*/ 131 h 135"/>
                <a:gd name="T12" fmla="*/ 22 w 83"/>
                <a:gd name="T13" fmla="*/ 133 h 135"/>
                <a:gd name="T14" fmla="*/ 62 w 83"/>
                <a:gd name="T15" fmla="*/ 129 h 135"/>
                <a:gd name="T16" fmla="*/ 80 w 83"/>
                <a:gd name="T17" fmla="*/ 103 h 135"/>
                <a:gd name="T18" fmla="*/ 39 w 83"/>
                <a:gd name="T19" fmla="*/ 59 h 135"/>
                <a:gd name="T20" fmla="*/ 40 w 83"/>
                <a:gd name="T21" fmla="*/ 3 h 135"/>
                <a:gd name="T22" fmla="*/ 0 w 83"/>
                <a:gd name="T23" fmla="*/ 26 h 135"/>
                <a:gd name="T24" fmla="*/ 9 w 83"/>
                <a:gd name="T2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35">
                  <a:moveTo>
                    <a:pt x="9" y="25"/>
                  </a:moveTo>
                  <a:cubicBezTo>
                    <a:pt x="12" y="12"/>
                    <a:pt x="42" y="0"/>
                    <a:pt x="39" y="19"/>
                  </a:cubicBezTo>
                  <a:cubicBezTo>
                    <a:pt x="38" y="27"/>
                    <a:pt x="35" y="34"/>
                    <a:pt x="32" y="41"/>
                  </a:cubicBezTo>
                  <a:cubicBezTo>
                    <a:pt x="28" y="53"/>
                    <a:pt x="29" y="63"/>
                    <a:pt x="40" y="72"/>
                  </a:cubicBezTo>
                  <a:cubicBezTo>
                    <a:pt x="51" y="82"/>
                    <a:pt x="67" y="87"/>
                    <a:pt x="72" y="102"/>
                  </a:cubicBezTo>
                  <a:cubicBezTo>
                    <a:pt x="79" y="127"/>
                    <a:pt x="36" y="125"/>
                    <a:pt x="19" y="131"/>
                  </a:cubicBezTo>
                  <a:cubicBezTo>
                    <a:pt x="14" y="133"/>
                    <a:pt x="19" y="134"/>
                    <a:pt x="22" y="133"/>
                  </a:cubicBezTo>
                  <a:cubicBezTo>
                    <a:pt x="35" y="129"/>
                    <a:pt x="50" y="135"/>
                    <a:pt x="62" y="129"/>
                  </a:cubicBezTo>
                  <a:cubicBezTo>
                    <a:pt x="72" y="124"/>
                    <a:pt x="79" y="113"/>
                    <a:pt x="80" y="103"/>
                  </a:cubicBezTo>
                  <a:cubicBezTo>
                    <a:pt x="83" y="84"/>
                    <a:pt x="48" y="73"/>
                    <a:pt x="39" y="59"/>
                  </a:cubicBezTo>
                  <a:cubicBezTo>
                    <a:pt x="33" y="49"/>
                    <a:pt x="61" y="5"/>
                    <a:pt x="40" y="3"/>
                  </a:cubicBezTo>
                  <a:cubicBezTo>
                    <a:pt x="25" y="2"/>
                    <a:pt x="4" y="11"/>
                    <a:pt x="0" y="26"/>
                  </a:cubicBezTo>
                  <a:cubicBezTo>
                    <a:pt x="0" y="28"/>
                    <a:pt x="8" y="27"/>
                    <a:pt x="9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882" y="2608"/>
              <a:ext cx="135" cy="132"/>
            </a:xfrm>
            <a:custGeom>
              <a:avLst/>
              <a:gdLst>
                <a:gd name="T0" fmla="*/ 48 w 57"/>
                <a:gd name="T1" fmla="*/ 2 h 56"/>
                <a:gd name="T2" fmla="*/ 5 w 57"/>
                <a:gd name="T3" fmla="*/ 54 h 56"/>
                <a:gd name="T4" fmla="*/ 10 w 57"/>
                <a:gd name="T5" fmla="*/ 55 h 56"/>
                <a:gd name="T6" fmla="*/ 56 w 57"/>
                <a:gd name="T7" fmla="*/ 1 h 56"/>
                <a:gd name="T8" fmla="*/ 48 w 57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8" y="2"/>
                  </a:moveTo>
                  <a:cubicBezTo>
                    <a:pt x="40" y="22"/>
                    <a:pt x="27" y="45"/>
                    <a:pt x="5" y="54"/>
                  </a:cubicBezTo>
                  <a:cubicBezTo>
                    <a:pt x="0" y="56"/>
                    <a:pt x="8" y="56"/>
                    <a:pt x="10" y="55"/>
                  </a:cubicBezTo>
                  <a:cubicBezTo>
                    <a:pt x="33" y="45"/>
                    <a:pt x="47" y="22"/>
                    <a:pt x="56" y="1"/>
                  </a:cubicBezTo>
                  <a:cubicBezTo>
                    <a:pt x="57" y="0"/>
                    <a:pt x="49" y="0"/>
                    <a:pt x="4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898" y="2622"/>
              <a:ext cx="138" cy="95"/>
            </a:xfrm>
            <a:custGeom>
              <a:avLst/>
              <a:gdLst>
                <a:gd name="T0" fmla="*/ 1 w 58"/>
                <a:gd name="T1" fmla="*/ 4 h 40"/>
                <a:gd name="T2" fmla="*/ 49 w 58"/>
                <a:gd name="T3" fmla="*/ 39 h 40"/>
                <a:gd name="T4" fmla="*/ 57 w 58"/>
                <a:gd name="T5" fmla="*/ 36 h 40"/>
                <a:gd name="T6" fmla="*/ 9 w 58"/>
                <a:gd name="T7" fmla="*/ 2 h 40"/>
                <a:gd name="T8" fmla="*/ 1 w 5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1" y="4"/>
                  </a:moveTo>
                  <a:cubicBezTo>
                    <a:pt x="17" y="16"/>
                    <a:pt x="35" y="25"/>
                    <a:pt x="49" y="39"/>
                  </a:cubicBezTo>
                  <a:cubicBezTo>
                    <a:pt x="51" y="40"/>
                    <a:pt x="58" y="37"/>
                    <a:pt x="57" y="36"/>
                  </a:cubicBezTo>
                  <a:cubicBezTo>
                    <a:pt x="43" y="23"/>
                    <a:pt x="25" y="13"/>
                    <a:pt x="9" y="2"/>
                  </a:cubicBezTo>
                  <a:cubicBezTo>
                    <a:pt x="7" y="0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8"/>
            <p:cNvSpPr/>
            <p:nvPr/>
          </p:nvSpPr>
          <p:spPr bwMode="auto">
            <a:xfrm>
              <a:off x="2017" y="2638"/>
              <a:ext cx="120" cy="31"/>
            </a:xfrm>
            <a:custGeom>
              <a:avLst/>
              <a:gdLst>
                <a:gd name="T0" fmla="*/ 5 w 51"/>
                <a:gd name="T1" fmla="*/ 10 h 13"/>
                <a:gd name="T2" fmla="*/ 45 w 51"/>
                <a:gd name="T3" fmla="*/ 6 h 13"/>
                <a:gd name="T4" fmla="*/ 42 w 51"/>
                <a:gd name="T5" fmla="*/ 2 h 13"/>
                <a:gd name="T6" fmla="*/ 10 w 51"/>
                <a:gd name="T7" fmla="*/ 5 h 13"/>
                <a:gd name="T8" fmla="*/ 5 w 5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">
                  <a:moveTo>
                    <a:pt x="5" y="10"/>
                  </a:moveTo>
                  <a:cubicBezTo>
                    <a:pt x="18" y="13"/>
                    <a:pt x="33" y="11"/>
                    <a:pt x="45" y="6"/>
                  </a:cubicBezTo>
                  <a:cubicBezTo>
                    <a:pt x="51" y="3"/>
                    <a:pt x="46" y="0"/>
                    <a:pt x="42" y="2"/>
                  </a:cubicBezTo>
                  <a:cubicBezTo>
                    <a:pt x="32" y="6"/>
                    <a:pt x="20" y="8"/>
                    <a:pt x="10" y="5"/>
                  </a:cubicBezTo>
                  <a:cubicBezTo>
                    <a:pt x="7" y="4"/>
                    <a:pt x="0" y="8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2064" y="2601"/>
              <a:ext cx="111" cy="125"/>
            </a:xfrm>
            <a:custGeom>
              <a:avLst/>
              <a:gdLst>
                <a:gd name="T0" fmla="*/ 24 w 47"/>
                <a:gd name="T1" fmla="*/ 6 h 53"/>
                <a:gd name="T2" fmla="*/ 30 w 47"/>
                <a:gd name="T3" fmla="*/ 33 h 53"/>
                <a:gd name="T4" fmla="*/ 4 w 47"/>
                <a:gd name="T5" fmla="*/ 49 h 53"/>
                <a:gd name="T6" fmla="*/ 11 w 47"/>
                <a:gd name="T7" fmla="*/ 51 h 53"/>
                <a:gd name="T8" fmla="*/ 41 w 47"/>
                <a:gd name="T9" fmla="*/ 28 h 53"/>
                <a:gd name="T10" fmla="*/ 32 w 47"/>
                <a:gd name="T11" fmla="*/ 3 h 53"/>
                <a:gd name="T12" fmla="*/ 24 w 47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24" y="6"/>
                  </a:moveTo>
                  <a:cubicBezTo>
                    <a:pt x="31" y="15"/>
                    <a:pt x="41" y="22"/>
                    <a:pt x="30" y="33"/>
                  </a:cubicBezTo>
                  <a:cubicBezTo>
                    <a:pt x="23" y="40"/>
                    <a:pt x="12" y="43"/>
                    <a:pt x="4" y="49"/>
                  </a:cubicBezTo>
                  <a:cubicBezTo>
                    <a:pt x="0" y="52"/>
                    <a:pt x="9" y="53"/>
                    <a:pt x="11" y="51"/>
                  </a:cubicBezTo>
                  <a:cubicBezTo>
                    <a:pt x="21" y="43"/>
                    <a:pt x="35" y="41"/>
                    <a:pt x="41" y="28"/>
                  </a:cubicBezTo>
                  <a:cubicBezTo>
                    <a:pt x="47" y="17"/>
                    <a:pt x="38" y="12"/>
                    <a:pt x="32" y="3"/>
                  </a:cubicBezTo>
                  <a:cubicBezTo>
                    <a:pt x="30" y="0"/>
                    <a:pt x="22" y="3"/>
                    <a:pt x="2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2180" y="2582"/>
              <a:ext cx="118" cy="132"/>
            </a:xfrm>
            <a:custGeom>
              <a:avLst/>
              <a:gdLst>
                <a:gd name="T0" fmla="*/ 12 w 50"/>
                <a:gd name="T1" fmla="*/ 11 h 56"/>
                <a:gd name="T2" fmla="*/ 8 w 50"/>
                <a:gd name="T3" fmla="*/ 44 h 56"/>
                <a:gd name="T4" fmla="*/ 43 w 50"/>
                <a:gd name="T5" fmla="*/ 39 h 56"/>
                <a:gd name="T6" fmla="*/ 38 w 50"/>
                <a:gd name="T7" fmla="*/ 4 h 56"/>
                <a:gd name="T8" fmla="*/ 23 w 50"/>
                <a:gd name="T9" fmla="*/ 2 h 56"/>
                <a:gd name="T10" fmla="*/ 11 w 50"/>
                <a:gd name="T11" fmla="*/ 17 h 56"/>
                <a:gd name="T12" fmla="*/ 19 w 50"/>
                <a:gd name="T13" fmla="*/ 16 h 56"/>
                <a:gd name="T14" fmla="*/ 27 w 50"/>
                <a:gd name="T15" fmla="*/ 6 h 56"/>
                <a:gd name="T16" fmla="*/ 34 w 50"/>
                <a:gd name="T17" fmla="*/ 12 h 56"/>
                <a:gd name="T18" fmla="*/ 35 w 50"/>
                <a:gd name="T19" fmla="*/ 38 h 56"/>
                <a:gd name="T20" fmla="*/ 23 w 50"/>
                <a:gd name="T21" fmla="*/ 45 h 56"/>
                <a:gd name="T22" fmla="*/ 14 w 50"/>
                <a:gd name="T23" fmla="*/ 38 h 56"/>
                <a:gd name="T24" fmla="*/ 18 w 50"/>
                <a:gd name="T25" fmla="*/ 14 h 56"/>
                <a:gd name="T26" fmla="*/ 12 w 50"/>
                <a:gd name="T2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12" y="11"/>
                  </a:moveTo>
                  <a:cubicBezTo>
                    <a:pt x="0" y="18"/>
                    <a:pt x="0" y="34"/>
                    <a:pt x="8" y="44"/>
                  </a:cubicBezTo>
                  <a:cubicBezTo>
                    <a:pt x="18" y="56"/>
                    <a:pt x="35" y="50"/>
                    <a:pt x="43" y="39"/>
                  </a:cubicBezTo>
                  <a:cubicBezTo>
                    <a:pt x="50" y="29"/>
                    <a:pt x="47" y="13"/>
                    <a:pt x="38" y="4"/>
                  </a:cubicBezTo>
                  <a:cubicBezTo>
                    <a:pt x="34" y="1"/>
                    <a:pt x="28" y="0"/>
                    <a:pt x="23" y="2"/>
                  </a:cubicBezTo>
                  <a:cubicBezTo>
                    <a:pt x="16" y="4"/>
                    <a:pt x="13" y="11"/>
                    <a:pt x="11" y="17"/>
                  </a:cubicBezTo>
                  <a:cubicBezTo>
                    <a:pt x="10" y="20"/>
                    <a:pt x="18" y="19"/>
                    <a:pt x="19" y="16"/>
                  </a:cubicBezTo>
                  <a:cubicBezTo>
                    <a:pt x="20" y="14"/>
                    <a:pt x="23" y="6"/>
                    <a:pt x="27" y="6"/>
                  </a:cubicBezTo>
                  <a:cubicBezTo>
                    <a:pt x="30" y="6"/>
                    <a:pt x="32" y="10"/>
                    <a:pt x="34" y="12"/>
                  </a:cubicBezTo>
                  <a:cubicBezTo>
                    <a:pt x="39" y="20"/>
                    <a:pt x="39" y="30"/>
                    <a:pt x="35" y="38"/>
                  </a:cubicBezTo>
                  <a:cubicBezTo>
                    <a:pt x="33" y="41"/>
                    <a:pt x="29" y="46"/>
                    <a:pt x="23" y="45"/>
                  </a:cubicBezTo>
                  <a:cubicBezTo>
                    <a:pt x="19" y="45"/>
                    <a:pt x="16" y="41"/>
                    <a:pt x="14" y="38"/>
                  </a:cubicBezTo>
                  <a:cubicBezTo>
                    <a:pt x="9" y="31"/>
                    <a:pt x="9" y="19"/>
                    <a:pt x="18" y="14"/>
                  </a:cubicBezTo>
                  <a:cubicBezTo>
                    <a:pt x="23" y="11"/>
                    <a:pt x="15" y="9"/>
                    <a:pt x="1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2502" y="3257"/>
              <a:ext cx="170" cy="163"/>
            </a:xfrm>
            <a:custGeom>
              <a:avLst/>
              <a:gdLst>
                <a:gd name="T0" fmla="*/ 6 w 72"/>
                <a:gd name="T1" fmla="*/ 6 h 69"/>
                <a:gd name="T2" fmla="*/ 61 w 72"/>
                <a:gd name="T3" fmla="*/ 67 h 69"/>
                <a:gd name="T4" fmla="*/ 68 w 72"/>
                <a:gd name="T5" fmla="*/ 62 h 69"/>
                <a:gd name="T6" fmla="*/ 10 w 72"/>
                <a:gd name="T7" fmla="*/ 1 h 69"/>
                <a:gd name="T8" fmla="*/ 6 w 72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6" y="6"/>
                  </a:moveTo>
                  <a:cubicBezTo>
                    <a:pt x="32" y="16"/>
                    <a:pt x="40" y="50"/>
                    <a:pt x="61" y="67"/>
                  </a:cubicBezTo>
                  <a:cubicBezTo>
                    <a:pt x="64" y="69"/>
                    <a:pt x="72" y="65"/>
                    <a:pt x="68" y="62"/>
                  </a:cubicBezTo>
                  <a:cubicBezTo>
                    <a:pt x="46" y="45"/>
                    <a:pt x="39" y="11"/>
                    <a:pt x="10" y="1"/>
                  </a:cubicBezTo>
                  <a:cubicBezTo>
                    <a:pt x="7" y="0"/>
                    <a:pt x="0" y="5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091" y="3271"/>
              <a:ext cx="147" cy="225"/>
            </a:xfrm>
            <a:custGeom>
              <a:avLst/>
              <a:gdLst>
                <a:gd name="T0" fmla="*/ 14 w 62"/>
                <a:gd name="T1" fmla="*/ 16 h 95"/>
                <a:gd name="T2" fmla="*/ 10 w 62"/>
                <a:gd name="T3" fmla="*/ 11 h 95"/>
                <a:gd name="T4" fmla="*/ 14 w 62"/>
                <a:gd name="T5" fmla="*/ 8 h 95"/>
                <a:gd name="T6" fmla="*/ 31 w 62"/>
                <a:gd name="T7" fmla="*/ 11 h 95"/>
                <a:gd name="T8" fmla="*/ 30 w 62"/>
                <a:gd name="T9" fmla="*/ 35 h 95"/>
                <a:gd name="T10" fmla="*/ 35 w 62"/>
                <a:gd name="T11" fmla="*/ 56 h 95"/>
                <a:gd name="T12" fmla="*/ 42 w 62"/>
                <a:gd name="T13" fmla="*/ 66 h 95"/>
                <a:gd name="T14" fmla="*/ 16 w 62"/>
                <a:gd name="T15" fmla="*/ 87 h 95"/>
                <a:gd name="T16" fmla="*/ 11 w 62"/>
                <a:gd name="T17" fmla="*/ 91 h 95"/>
                <a:gd name="T18" fmla="*/ 45 w 62"/>
                <a:gd name="T19" fmla="*/ 78 h 95"/>
                <a:gd name="T20" fmla="*/ 37 w 62"/>
                <a:gd name="T21" fmla="*/ 38 h 95"/>
                <a:gd name="T22" fmla="*/ 29 w 62"/>
                <a:gd name="T23" fmla="*/ 1 h 95"/>
                <a:gd name="T24" fmla="*/ 1 w 62"/>
                <a:gd name="T25" fmla="*/ 13 h 95"/>
                <a:gd name="T26" fmla="*/ 4 w 62"/>
                <a:gd name="T27" fmla="*/ 15 h 95"/>
                <a:gd name="T28" fmla="*/ 5 w 62"/>
                <a:gd name="T29" fmla="*/ 18 h 95"/>
                <a:gd name="T30" fmla="*/ 14 w 62"/>
                <a:gd name="T3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95">
                  <a:moveTo>
                    <a:pt x="14" y="16"/>
                  </a:moveTo>
                  <a:cubicBezTo>
                    <a:pt x="14" y="13"/>
                    <a:pt x="13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22" y="5"/>
                    <a:pt x="28" y="6"/>
                    <a:pt x="31" y="11"/>
                  </a:cubicBezTo>
                  <a:cubicBezTo>
                    <a:pt x="38" y="17"/>
                    <a:pt x="32" y="28"/>
                    <a:pt x="30" y="35"/>
                  </a:cubicBezTo>
                  <a:cubicBezTo>
                    <a:pt x="27" y="43"/>
                    <a:pt x="30" y="49"/>
                    <a:pt x="35" y="56"/>
                  </a:cubicBezTo>
                  <a:cubicBezTo>
                    <a:pt x="37" y="60"/>
                    <a:pt x="40" y="62"/>
                    <a:pt x="42" y="66"/>
                  </a:cubicBezTo>
                  <a:cubicBezTo>
                    <a:pt x="47" y="76"/>
                    <a:pt x="25" y="89"/>
                    <a:pt x="16" y="87"/>
                  </a:cubicBezTo>
                  <a:cubicBezTo>
                    <a:pt x="14" y="86"/>
                    <a:pt x="6" y="90"/>
                    <a:pt x="11" y="91"/>
                  </a:cubicBezTo>
                  <a:cubicBezTo>
                    <a:pt x="24" y="95"/>
                    <a:pt x="36" y="86"/>
                    <a:pt x="45" y="78"/>
                  </a:cubicBezTo>
                  <a:cubicBezTo>
                    <a:pt x="62" y="64"/>
                    <a:pt x="36" y="53"/>
                    <a:pt x="37" y="38"/>
                  </a:cubicBezTo>
                  <a:cubicBezTo>
                    <a:pt x="38" y="27"/>
                    <a:pt x="51" y="4"/>
                    <a:pt x="29" y="1"/>
                  </a:cubicBezTo>
                  <a:cubicBezTo>
                    <a:pt x="18" y="0"/>
                    <a:pt x="8" y="4"/>
                    <a:pt x="1" y="13"/>
                  </a:cubicBezTo>
                  <a:cubicBezTo>
                    <a:pt x="0" y="14"/>
                    <a:pt x="3" y="15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5" y="20"/>
                    <a:pt x="14" y="19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652" y="3193"/>
              <a:ext cx="393" cy="319"/>
            </a:xfrm>
            <a:custGeom>
              <a:avLst/>
              <a:gdLst>
                <a:gd name="T0" fmla="*/ 11 w 166"/>
                <a:gd name="T1" fmla="*/ 96 h 135"/>
                <a:gd name="T2" fmla="*/ 47 w 166"/>
                <a:gd name="T3" fmla="*/ 4 h 135"/>
                <a:gd name="T4" fmla="*/ 39 w 166"/>
                <a:gd name="T5" fmla="*/ 4 h 135"/>
                <a:gd name="T6" fmla="*/ 39 w 166"/>
                <a:gd name="T7" fmla="*/ 113 h 135"/>
                <a:gd name="T8" fmla="*/ 104 w 166"/>
                <a:gd name="T9" fmla="*/ 80 h 135"/>
                <a:gd name="T10" fmla="*/ 95 w 166"/>
                <a:gd name="T11" fmla="*/ 81 h 135"/>
                <a:gd name="T12" fmla="*/ 116 w 166"/>
                <a:gd name="T13" fmla="*/ 93 h 135"/>
                <a:gd name="T14" fmla="*/ 136 w 166"/>
                <a:gd name="T15" fmla="*/ 78 h 135"/>
                <a:gd name="T16" fmla="*/ 156 w 166"/>
                <a:gd name="T17" fmla="*/ 100 h 135"/>
                <a:gd name="T18" fmla="*/ 165 w 166"/>
                <a:gd name="T19" fmla="*/ 98 h 135"/>
                <a:gd name="T20" fmla="*/ 145 w 166"/>
                <a:gd name="T21" fmla="*/ 66 h 135"/>
                <a:gd name="T22" fmla="*/ 104 w 166"/>
                <a:gd name="T23" fmla="*/ 80 h 135"/>
                <a:gd name="T24" fmla="*/ 96 w 166"/>
                <a:gd name="T25" fmla="*/ 80 h 135"/>
                <a:gd name="T26" fmla="*/ 76 w 166"/>
                <a:gd name="T27" fmla="*/ 104 h 135"/>
                <a:gd name="T28" fmla="*/ 34 w 166"/>
                <a:gd name="T29" fmla="*/ 85 h 135"/>
                <a:gd name="T30" fmla="*/ 47 w 166"/>
                <a:gd name="T31" fmla="*/ 4 h 135"/>
                <a:gd name="T32" fmla="*/ 39 w 166"/>
                <a:gd name="T33" fmla="*/ 5 h 135"/>
                <a:gd name="T34" fmla="*/ 3 w 166"/>
                <a:gd name="T35" fmla="*/ 95 h 135"/>
                <a:gd name="T36" fmla="*/ 11 w 166"/>
                <a:gd name="T37" fmla="*/ 9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35">
                  <a:moveTo>
                    <a:pt x="11" y="96"/>
                  </a:moveTo>
                  <a:cubicBezTo>
                    <a:pt x="31" y="68"/>
                    <a:pt x="43" y="37"/>
                    <a:pt x="47" y="4"/>
                  </a:cubicBezTo>
                  <a:cubicBezTo>
                    <a:pt x="48" y="0"/>
                    <a:pt x="40" y="2"/>
                    <a:pt x="39" y="4"/>
                  </a:cubicBezTo>
                  <a:cubicBezTo>
                    <a:pt x="26" y="35"/>
                    <a:pt x="11" y="85"/>
                    <a:pt x="39" y="113"/>
                  </a:cubicBezTo>
                  <a:cubicBezTo>
                    <a:pt x="63" y="135"/>
                    <a:pt x="92" y="96"/>
                    <a:pt x="104" y="80"/>
                  </a:cubicBezTo>
                  <a:cubicBezTo>
                    <a:pt x="101" y="81"/>
                    <a:pt x="98" y="81"/>
                    <a:pt x="95" y="81"/>
                  </a:cubicBezTo>
                  <a:cubicBezTo>
                    <a:pt x="94" y="96"/>
                    <a:pt x="102" y="100"/>
                    <a:pt x="116" y="93"/>
                  </a:cubicBezTo>
                  <a:cubicBezTo>
                    <a:pt x="123" y="89"/>
                    <a:pt x="131" y="83"/>
                    <a:pt x="136" y="78"/>
                  </a:cubicBezTo>
                  <a:cubicBezTo>
                    <a:pt x="152" y="63"/>
                    <a:pt x="153" y="92"/>
                    <a:pt x="156" y="100"/>
                  </a:cubicBezTo>
                  <a:cubicBezTo>
                    <a:pt x="157" y="104"/>
                    <a:pt x="166" y="101"/>
                    <a:pt x="165" y="98"/>
                  </a:cubicBezTo>
                  <a:cubicBezTo>
                    <a:pt x="159" y="85"/>
                    <a:pt x="163" y="68"/>
                    <a:pt x="145" y="66"/>
                  </a:cubicBezTo>
                  <a:cubicBezTo>
                    <a:pt x="135" y="64"/>
                    <a:pt x="102" y="108"/>
                    <a:pt x="104" y="80"/>
                  </a:cubicBezTo>
                  <a:cubicBezTo>
                    <a:pt x="104" y="76"/>
                    <a:pt x="97" y="78"/>
                    <a:pt x="96" y="80"/>
                  </a:cubicBezTo>
                  <a:cubicBezTo>
                    <a:pt x="89" y="88"/>
                    <a:pt x="83" y="96"/>
                    <a:pt x="76" y="104"/>
                  </a:cubicBezTo>
                  <a:cubicBezTo>
                    <a:pt x="55" y="125"/>
                    <a:pt x="38" y="104"/>
                    <a:pt x="34" y="85"/>
                  </a:cubicBezTo>
                  <a:cubicBezTo>
                    <a:pt x="28" y="59"/>
                    <a:pt x="37" y="28"/>
                    <a:pt x="47" y="4"/>
                  </a:cubicBezTo>
                  <a:cubicBezTo>
                    <a:pt x="44" y="4"/>
                    <a:pt x="42" y="4"/>
                    <a:pt x="39" y="5"/>
                  </a:cubicBezTo>
                  <a:cubicBezTo>
                    <a:pt x="34" y="38"/>
                    <a:pt x="23" y="68"/>
                    <a:pt x="3" y="95"/>
                  </a:cubicBezTo>
                  <a:cubicBezTo>
                    <a:pt x="0" y="99"/>
                    <a:pt x="9" y="98"/>
                    <a:pt x="11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4042" y="3285"/>
              <a:ext cx="131" cy="133"/>
            </a:xfrm>
            <a:custGeom>
              <a:avLst/>
              <a:gdLst>
                <a:gd name="T0" fmla="*/ 44 w 55"/>
                <a:gd name="T1" fmla="*/ 2 h 56"/>
                <a:gd name="T2" fmla="*/ 4 w 55"/>
                <a:gd name="T3" fmla="*/ 52 h 56"/>
                <a:gd name="T4" fmla="*/ 11 w 55"/>
                <a:gd name="T5" fmla="*/ 53 h 56"/>
                <a:gd name="T6" fmla="*/ 51 w 55"/>
                <a:gd name="T7" fmla="*/ 4 h 56"/>
                <a:gd name="T8" fmla="*/ 44 w 55"/>
                <a:gd name="T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4" y="2"/>
                  </a:moveTo>
                  <a:cubicBezTo>
                    <a:pt x="27" y="16"/>
                    <a:pt x="19" y="37"/>
                    <a:pt x="4" y="52"/>
                  </a:cubicBezTo>
                  <a:cubicBezTo>
                    <a:pt x="0" y="55"/>
                    <a:pt x="9" y="56"/>
                    <a:pt x="11" y="53"/>
                  </a:cubicBezTo>
                  <a:cubicBezTo>
                    <a:pt x="26" y="38"/>
                    <a:pt x="34" y="18"/>
                    <a:pt x="51" y="4"/>
                  </a:cubicBezTo>
                  <a:cubicBezTo>
                    <a:pt x="55" y="1"/>
                    <a:pt x="47" y="0"/>
                    <a:pt x="4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4920" y="2020"/>
              <a:ext cx="346" cy="929"/>
            </a:xfrm>
            <a:custGeom>
              <a:avLst/>
              <a:gdLst>
                <a:gd name="T0" fmla="*/ 11 w 146"/>
                <a:gd name="T1" fmla="*/ 29 h 392"/>
                <a:gd name="T2" fmla="*/ 62 w 146"/>
                <a:gd name="T3" fmla="*/ 50 h 392"/>
                <a:gd name="T4" fmla="*/ 66 w 146"/>
                <a:gd name="T5" fmla="*/ 88 h 392"/>
                <a:gd name="T6" fmla="*/ 82 w 146"/>
                <a:gd name="T7" fmla="*/ 158 h 392"/>
                <a:gd name="T8" fmla="*/ 137 w 146"/>
                <a:gd name="T9" fmla="*/ 180 h 392"/>
                <a:gd name="T10" fmla="*/ 128 w 146"/>
                <a:gd name="T11" fmla="*/ 181 h 392"/>
                <a:gd name="T12" fmla="*/ 133 w 146"/>
                <a:gd name="T13" fmla="*/ 299 h 392"/>
                <a:gd name="T14" fmla="*/ 131 w 146"/>
                <a:gd name="T15" fmla="*/ 362 h 392"/>
                <a:gd name="T16" fmla="*/ 94 w 146"/>
                <a:gd name="T17" fmla="*/ 388 h 392"/>
                <a:gd name="T18" fmla="*/ 99 w 146"/>
                <a:gd name="T19" fmla="*/ 391 h 392"/>
                <a:gd name="T20" fmla="*/ 145 w 146"/>
                <a:gd name="T21" fmla="*/ 331 h 392"/>
                <a:gd name="T22" fmla="*/ 137 w 146"/>
                <a:gd name="T23" fmla="*/ 180 h 392"/>
                <a:gd name="T24" fmla="*/ 128 w 146"/>
                <a:gd name="T25" fmla="*/ 181 h 392"/>
                <a:gd name="T26" fmla="*/ 104 w 146"/>
                <a:gd name="T27" fmla="*/ 174 h 392"/>
                <a:gd name="T28" fmla="*/ 82 w 146"/>
                <a:gd name="T29" fmla="*/ 133 h 392"/>
                <a:gd name="T30" fmla="*/ 73 w 146"/>
                <a:gd name="T31" fmla="*/ 64 h 392"/>
                <a:gd name="T32" fmla="*/ 48 w 146"/>
                <a:gd name="T33" fmla="*/ 16 h 392"/>
                <a:gd name="T34" fmla="*/ 4 w 146"/>
                <a:gd name="T35" fmla="*/ 27 h 392"/>
                <a:gd name="T36" fmla="*/ 11 w 146"/>
                <a:gd name="T37" fmla="*/ 2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392">
                  <a:moveTo>
                    <a:pt x="11" y="29"/>
                  </a:moveTo>
                  <a:cubicBezTo>
                    <a:pt x="45" y="0"/>
                    <a:pt x="58" y="30"/>
                    <a:pt x="62" y="50"/>
                  </a:cubicBezTo>
                  <a:cubicBezTo>
                    <a:pt x="65" y="63"/>
                    <a:pt x="65" y="75"/>
                    <a:pt x="66" y="88"/>
                  </a:cubicBezTo>
                  <a:cubicBezTo>
                    <a:pt x="68" y="111"/>
                    <a:pt x="72" y="136"/>
                    <a:pt x="82" y="158"/>
                  </a:cubicBezTo>
                  <a:cubicBezTo>
                    <a:pt x="88" y="171"/>
                    <a:pt x="133" y="218"/>
                    <a:pt x="137" y="180"/>
                  </a:cubicBezTo>
                  <a:cubicBezTo>
                    <a:pt x="137" y="176"/>
                    <a:pt x="129" y="178"/>
                    <a:pt x="128" y="181"/>
                  </a:cubicBezTo>
                  <a:cubicBezTo>
                    <a:pt x="117" y="220"/>
                    <a:pt x="127" y="260"/>
                    <a:pt x="133" y="299"/>
                  </a:cubicBezTo>
                  <a:cubicBezTo>
                    <a:pt x="137" y="319"/>
                    <a:pt x="140" y="342"/>
                    <a:pt x="131" y="362"/>
                  </a:cubicBezTo>
                  <a:cubicBezTo>
                    <a:pt x="124" y="375"/>
                    <a:pt x="106" y="381"/>
                    <a:pt x="94" y="388"/>
                  </a:cubicBezTo>
                  <a:cubicBezTo>
                    <a:pt x="89" y="391"/>
                    <a:pt x="96" y="392"/>
                    <a:pt x="99" y="391"/>
                  </a:cubicBezTo>
                  <a:cubicBezTo>
                    <a:pt x="127" y="376"/>
                    <a:pt x="146" y="365"/>
                    <a:pt x="145" y="331"/>
                  </a:cubicBezTo>
                  <a:cubicBezTo>
                    <a:pt x="144" y="280"/>
                    <a:pt x="122" y="230"/>
                    <a:pt x="137" y="180"/>
                  </a:cubicBezTo>
                  <a:cubicBezTo>
                    <a:pt x="134" y="180"/>
                    <a:pt x="131" y="180"/>
                    <a:pt x="128" y="181"/>
                  </a:cubicBezTo>
                  <a:cubicBezTo>
                    <a:pt x="127" y="197"/>
                    <a:pt x="109" y="180"/>
                    <a:pt x="104" y="174"/>
                  </a:cubicBezTo>
                  <a:cubicBezTo>
                    <a:pt x="92" y="164"/>
                    <a:pt x="86" y="148"/>
                    <a:pt x="82" y="133"/>
                  </a:cubicBezTo>
                  <a:cubicBezTo>
                    <a:pt x="76" y="111"/>
                    <a:pt x="75" y="87"/>
                    <a:pt x="73" y="64"/>
                  </a:cubicBezTo>
                  <a:cubicBezTo>
                    <a:pt x="71" y="46"/>
                    <a:pt x="68" y="23"/>
                    <a:pt x="48" y="16"/>
                  </a:cubicBezTo>
                  <a:cubicBezTo>
                    <a:pt x="32" y="10"/>
                    <a:pt x="16" y="18"/>
                    <a:pt x="4" y="27"/>
                  </a:cubicBezTo>
                  <a:cubicBezTo>
                    <a:pt x="0" y="30"/>
                    <a:pt x="8" y="30"/>
                    <a:pt x="11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2384" y="1386"/>
              <a:ext cx="1112" cy="504"/>
            </a:xfrm>
            <a:custGeom>
              <a:avLst/>
              <a:gdLst>
                <a:gd name="T0" fmla="*/ 175 w 470"/>
                <a:gd name="T1" fmla="*/ 75 h 213"/>
                <a:gd name="T2" fmla="*/ 70 w 470"/>
                <a:gd name="T3" fmla="*/ 184 h 213"/>
                <a:gd name="T4" fmla="*/ 203 w 470"/>
                <a:gd name="T5" fmla="*/ 210 h 213"/>
                <a:gd name="T6" fmla="*/ 349 w 470"/>
                <a:gd name="T7" fmla="*/ 175 h 213"/>
                <a:gd name="T8" fmla="*/ 448 w 470"/>
                <a:gd name="T9" fmla="*/ 109 h 213"/>
                <a:gd name="T10" fmla="*/ 428 w 470"/>
                <a:gd name="T11" fmla="*/ 17 h 213"/>
                <a:gd name="T12" fmla="*/ 306 w 470"/>
                <a:gd name="T13" fmla="*/ 11 h 213"/>
                <a:gd name="T14" fmla="*/ 161 w 470"/>
                <a:gd name="T15" fmla="*/ 46 h 213"/>
                <a:gd name="T16" fmla="*/ 166 w 470"/>
                <a:gd name="T17" fmla="*/ 47 h 213"/>
                <a:gd name="T18" fmla="*/ 294 w 470"/>
                <a:gd name="T19" fmla="*/ 16 h 213"/>
                <a:gd name="T20" fmla="*/ 401 w 470"/>
                <a:gd name="T21" fmla="*/ 13 h 213"/>
                <a:gd name="T22" fmla="*/ 453 w 470"/>
                <a:gd name="T23" fmla="*/ 82 h 213"/>
                <a:gd name="T24" fmla="*/ 376 w 470"/>
                <a:gd name="T25" fmla="*/ 160 h 213"/>
                <a:gd name="T26" fmla="*/ 266 w 470"/>
                <a:gd name="T27" fmla="*/ 196 h 213"/>
                <a:gd name="T28" fmla="*/ 137 w 470"/>
                <a:gd name="T29" fmla="*/ 204 h 213"/>
                <a:gd name="T30" fmla="*/ 56 w 470"/>
                <a:gd name="T31" fmla="*/ 135 h 213"/>
                <a:gd name="T32" fmla="*/ 168 w 470"/>
                <a:gd name="T33" fmla="*/ 79 h 213"/>
                <a:gd name="T34" fmla="*/ 175 w 470"/>
                <a:gd name="T35" fmla="*/ 7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213">
                  <a:moveTo>
                    <a:pt x="175" y="75"/>
                  </a:moveTo>
                  <a:cubicBezTo>
                    <a:pt x="112" y="53"/>
                    <a:pt x="0" y="127"/>
                    <a:pt x="70" y="184"/>
                  </a:cubicBezTo>
                  <a:cubicBezTo>
                    <a:pt x="105" y="213"/>
                    <a:pt x="160" y="213"/>
                    <a:pt x="203" y="210"/>
                  </a:cubicBezTo>
                  <a:cubicBezTo>
                    <a:pt x="253" y="205"/>
                    <a:pt x="303" y="192"/>
                    <a:pt x="349" y="175"/>
                  </a:cubicBezTo>
                  <a:cubicBezTo>
                    <a:pt x="385" y="162"/>
                    <a:pt x="427" y="142"/>
                    <a:pt x="448" y="109"/>
                  </a:cubicBezTo>
                  <a:cubicBezTo>
                    <a:pt x="469" y="76"/>
                    <a:pt x="470" y="37"/>
                    <a:pt x="428" y="17"/>
                  </a:cubicBezTo>
                  <a:cubicBezTo>
                    <a:pt x="391" y="0"/>
                    <a:pt x="346" y="5"/>
                    <a:pt x="306" y="11"/>
                  </a:cubicBezTo>
                  <a:cubicBezTo>
                    <a:pt x="256" y="18"/>
                    <a:pt x="206" y="23"/>
                    <a:pt x="161" y="46"/>
                  </a:cubicBezTo>
                  <a:cubicBezTo>
                    <a:pt x="156" y="48"/>
                    <a:pt x="163" y="48"/>
                    <a:pt x="166" y="47"/>
                  </a:cubicBezTo>
                  <a:cubicBezTo>
                    <a:pt x="206" y="27"/>
                    <a:pt x="249" y="24"/>
                    <a:pt x="294" y="16"/>
                  </a:cubicBezTo>
                  <a:cubicBezTo>
                    <a:pt x="329" y="10"/>
                    <a:pt x="366" y="6"/>
                    <a:pt x="401" y="13"/>
                  </a:cubicBezTo>
                  <a:cubicBezTo>
                    <a:pt x="437" y="21"/>
                    <a:pt x="460" y="47"/>
                    <a:pt x="453" y="82"/>
                  </a:cubicBezTo>
                  <a:cubicBezTo>
                    <a:pt x="445" y="119"/>
                    <a:pt x="409" y="143"/>
                    <a:pt x="376" y="160"/>
                  </a:cubicBezTo>
                  <a:cubicBezTo>
                    <a:pt x="341" y="177"/>
                    <a:pt x="304" y="187"/>
                    <a:pt x="266" y="196"/>
                  </a:cubicBezTo>
                  <a:cubicBezTo>
                    <a:pt x="224" y="205"/>
                    <a:pt x="180" y="211"/>
                    <a:pt x="137" y="204"/>
                  </a:cubicBezTo>
                  <a:cubicBezTo>
                    <a:pt x="100" y="199"/>
                    <a:pt x="51" y="177"/>
                    <a:pt x="56" y="135"/>
                  </a:cubicBezTo>
                  <a:cubicBezTo>
                    <a:pt x="60" y="93"/>
                    <a:pt x="130" y="65"/>
                    <a:pt x="168" y="79"/>
                  </a:cubicBezTo>
                  <a:cubicBezTo>
                    <a:pt x="170" y="79"/>
                    <a:pt x="178" y="76"/>
                    <a:pt x="175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2911" y="846"/>
              <a:ext cx="100" cy="679"/>
            </a:xfrm>
            <a:custGeom>
              <a:avLst/>
              <a:gdLst>
                <a:gd name="T0" fmla="*/ 1 w 42"/>
                <a:gd name="T1" fmla="*/ 5 h 287"/>
                <a:gd name="T2" fmla="*/ 17 w 42"/>
                <a:gd name="T3" fmla="*/ 136 h 287"/>
                <a:gd name="T4" fmla="*/ 33 w 42"/>
                <a:gd name="T5" fmla="*/ 283 h 287"/>
                <a:gd name="T6" fmla="*/ 41 w 42"/>
                <a:gd name="T7" fmla="*/ 281 h 287"/>
                <a:gd name="T8" fmla="*/ 27 w 42"/>
                <a:gd name="T9" fmla="*/ 149 h 287"/>
                <a:gd name="T10" fmla="*/ 9 w 42"/>
                <a:gd name="T11" fmla="*/ 4 h 287"/>
                <a:gd name="T12" fmla="*/ 1 w 42"/>
                <a:gd name="T13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7">
                  <a:moveTo>
                    <a:pt x="1" y="5"/>
                  </a:moveTo>
                  <a:cubicBezTo>
                    <a:pt x="1" y="49"/>
                    <a:pt x="11" y="92"/>
                    <a:pt x="17" y="136"/>
                  </a:cubicBezTo>
                  <a:cubicBezTo>
                    <a:pt x="22" y="185"/>
                    <a:pt x="26" y="234"/>
                    <a:pt x="33" y="283"/>
                  </a:cubicBezTo>
                  <a:cubicBezTo>
                    <a:pt x="33" y="287"/>
                    <a:pt x="42" y="285"/>
                    <a:pt x="41" y="281"/>
                  </a:cubicBezTo>
                  <a:cubicBezTo>
                    <a:pt x="36" y="237"/>
                    <a:pt x="32" y="193"/>
                    <a:pt x="27" y="149"/>
                  </a:cubicBezTo>
                  <a:cubicBezTo>
                    <a:pt x="22" y="101"/>
                    <a:pt x="10" y="53"/>
                    <a:pt x="9" y="4"/>
                  </a:cubicBezTo>
                  <a:cubicBezTo>
                    <a:pt x="9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8"/>
            <p:cNvSpPr/>
            <p:nvPr/>
          </p:nvSpPr>
          <p:spPr bwMode="auto">
            <a:xfrm>
              <a:off x="2556" y="834"/>
              <a:ext cx="360" cy="739"/>
            </a:xfrm>
            <a:custGeom>
              <a:avLst/>
              <a:gdLst>
                <a:gd name="T0" fmla="*/ 143 w 152"/>
                <a:gd name="T1" fmla="*/ 2 h 312"/>
                <a:gd name="T2" fmla="*/ 1 w 152"/>
                <a:gd name="T3" fmla="*/ 311 h 312"/>
                <a:gd name="T4" fmla="*/ 9 w 152"/>
                <a:gd name="T5" fmla="*/ 309 h 312"/>
                <a:gd name="T6" fmla="*/ 151 w 152"/>
                <a:gd name="T7" fmla="*/ 1 h 312"/>
                <a:gd name="T8" fmla="*/ 143 w 152"/>
                <a:gd name="T9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2">
                  <a:moveTo>
                    <a:pt x="143" y="2"/>
                  </a:moveTo>
                  <a:cubicBezTo>
                    <a:pt x="87" y="101"/>
                    <a:pt x="54" y="210"/>
                    <a:pt x="1" y="311"/>
                  </a:cubicBezTo>
                  <a:cubicBezTo>
                    <a:pt x="0" y="312"/>
                    <a:pt x="8" y="311"/>
                    <a:pt x="9" y="309"/>
                  </a:cubicBezTo>
                  <a:cubicBezTo>
                    <a:pt x="62" y="209"/>
                    <a:pt x="95" y="100"/>
                    <a:pt x="151" y="1"/>
                  </a:cubicBezTo>
                  <a:cubicBezTo>
                    <a:pt x="152" y="0"/>
                    <a:pt x="144" y="0"/>
                    <a:pt x="14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9"/>
            <p:cNvSpPr/>
            <p:nvPr/>
          </p:nvSpPr>
          <p:spPr bwMode="auto">
            <a:xfrm>
              <a:off x="2899" y="801"/>
              <a:ext cx="554" cy="776"/>
            </a:xfrm>
            <a:custGeom>
              <a:avLst/>
              <a:gdLst>
                <a:gd name="T0" fmla="*/ 2 w 234"/>
                <a:gd name="T1" fmla="*/ 6 h 328"/>
                <a:gd name="T2" fmla="*/ 224 w 234"/>
                <a:gd name="T3" fmla="*/ 326 h 328"/>
                <a:gd name="T4" fmla="*/ 232 w 234"/>
                <a:gd name="T5" fmla="*/ 322 h 328"/>
                <a:gd name="T6" fmla="*/ 10 w 234"/>
                <a:gd name="T7" fmla="*/ 3 h 328"/>
                <a:gd name="T8" fmla="*/ 2 w 234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28">
                  <a:moveTo>
                    <a:pt x="2" y="6"/>
                  </a:moveTo>
                  <a:cubicBezTo>
                    <a:pt x="70" y="116"/>
                    <a:pt x="144" y="223"/>
                    <a:pt x="224" y="326"/>
                  </a:cubicBezTo>
                  <a:cubicBezTo>
                    <a:pt x="226" y="328"/>
                    <a:pt x="234" y="325"/>
                    <a:pt x="232" y="322"/>
                  </a:cubicBezTo>
                  <a:cubicBezTo>
                    <a:pt x="151" y="220"/>
                    <a:pt x="78" y="112"/>
                    <a:pt x="10" y="3"/>
                  </a:cubicBezTo>
                  <a:cubicBezTo>
                    <a:pt x="8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0"/>
            <p:cNvSpPr/>
            <p:nvPr/>
          </p:nvSpPr>
          <p:spPr bwMode="auto">
            <a:xfrm>
              <a:off x="2880" y="874"/>
              <a:ext cx="43" cy="123"/>
            </a:xfrm>
            <a:custGeom>
              <a:avLst/>
              <a:gdLst>
                <a:gd name="T0" fmla="*/ 1 w 18"/>
                <a:gd name="T1" fmla="*/ 5 h 52"/>
                <a:gd name="T2" fmla="*/ 1 w 18"/>
                <a:gd name="T3" fmla="*/ 50 h 52"/>
                <a:gd name="T4" fmla="*/ 10 w 18"/>
                <a:gd name="T5" fmla="*/ 49 h 52"/>
                <a:gd name="T6" fmla="*/ 10 w 18"/>
                <a:gd name="T7" fmla="*/ 3 h 52"/>
                <a:gd name="T8" fmla="*/ 1 w 18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" y="5"/>
                  </a:moveTo>
                  <a:cubicBezTo>
                    <a:pt x="10" y="18"/>
                    <a:pt x="6" y="36"/>
                    <a:pt x="1" y="50"/>
                  </a:cubicBezTo>
                  <a:cubicBezTo>
                    <a:pt x="1" y="52"/>
                    <a:pt x="9" y="51"/>
                    <a:pt x="10" y="49"/>
                  </a:cubicBezTo>
                  <a:cubicBezTo>
                    <a:pt x="15" y="35"/>
                    <a:pt x="18" y="16"/>
                    <a:pt x="10" y="3"/>
                  </a:cubicBezTo>
                  <a:cubicBezTo>
                    <a:pt x="8" y="0"/>
                    <a:pt x="0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1"/>
            <p:cNvSpPr/>
            <p:nvPr/>
          </p:nvSpPr>
          <p:spPr bwMode="auto">
            <a:xfrm>
              <a:off x="2864" y="1236"/>
              <a:ext cx="21" cy="60"/>
            </a:xfrm>
            <a:custGeom>
              <a:avLst/>
              <a:gdLst>
                <a:gd name="T0" fmla="*/ 0 w 9"/>
                <a:gd name="T1" fmla="*/ 4 h 25"/>
                <a:gd name="T2" fmla="*/ 0 w 9"/>
                <a:gd name="T3" fmla="*/ 23 h 25"/>
                <a:gd name="T4" fmla="*/ 9 w 9"/>
                <a:gd name="T5" fmla="*/ 21 h 25"/>
                <a:gd name="T6" fmla="*/ 9 w 9"/>
                <a:gd name="T7" fmla="*/ 2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9" y="23"/>
                    <a:pt x="9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2"/>
            <p:cNvSpPr/>
            <p:nvPr/>
          </p:nvSpPr>
          <p:spPr bwMode="auto">
            <a:xfrm>
              <a:off x="2836" y="1454"/>
              <a:ext cx="30" cy="64"/>
            </a:xfrm>
            <a:custGeom>
              <a:avLst/>
              <a:gdLst>
                <a:gd name="T0" fmla="*/ 4 w 13"/>
                <a:gd name="T1" fmla="*/ 3 h 27"/>
                <a:gd name="T2" fmla="*/ 0 w 13"/>
                <a:gd name="T3" fmla="*/ 26 h 27"/>
                <a:gd name="T4" fmla="*/ 9 w 13"/>
                <a:gd name="T5" fmla="*/ 24 h 27"/>
                <a:gd name="T6" fmla="*/ 13 w 13"/>
                <a:gd name="T7" fmla="*/ 1 h 27"/>
                <a:gd name="T8" fmla="*/ 4 w 1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3"/>
                  </a:moveTo>
                  <a:cubicBezTo>
                    <a:pt x="4" y="11"/>
                    <a:pt x="1" y="18"/>
                    <a:pt x="0" y="26"/>
                  </a:cubicBezTo>
                  <a:cubicBezTo>
                    <a:pt x="0" y="27"/>
                    <a:pt x="9" y="26"/>
                    <a:pt x="9" y="24"/>
                  </a:cubicBezTo>
                  <a:cubicBezTo>
                    <a:pt x="9" y="16"/>
                    <a:pt x="12" y="9"/>
                    <a:pt x="13" y="1"/>
                  </a:cubicBezTo>
                  <a:cubicBezTo>
                    <a:pt x="13" y="0"/>
                    <a:pt x="4" y="1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3"/>
            <p:cNvSpPr/>
            <p:nvPr/>
          </p:nvSpPr>
          <p:spPr bwMode="auto">
            <a:xfrm>
              <a:off x="2826" y="1632"/>
              <a:ext cx="31" cy="78"/>
            </a:xfrm>
            <a:custGeom>
              <a:avLst/>
              <a:gdLst>
                <a:gd name="T0" fmla="*/ 4 w 13"/>
                <a:gd name="T1" fmla="*/ 4 h 33"/>
                <a:gd name="T2" fmla="*/ 0 w 13"/>
                <a:gd name="T3" fmla="*/ 31 h 33"/>
                <a:gd name="T4" fmla="*/ 9 w 13"/>
                <a:gd name="T5" fmla="*/ 29 h 33"/>
                <a:gd name="T6" fmla="*/ 13 w 13"/>
                <a:gd name="T7" fmla="*/ 2 h 33"/>
                <a:gd name="T8" fmla="*/ 4 w 1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4" y="4"/>
                  </a:moveTo>
                  <a:cubicBezTo>
                    <a:pt x="4" y="13"/>
                    <a:pt x="0" y="22"/>
                    <a:pt x="0" y="31"/>
                  </a:cubicBezTo>
                  <a:cubicBezTo>
                    <a:pt x="0" y="33"/>
                    <a:pt x="9" y="32"/>
                    <a:pt x="9" y="29"/>
                  </a:cubicBezTo>
                  <a:cubicBezTo>
                    <a:pt x="9" y="20"/>
                    <a:pt x="12" y="11"/>
                    <a:pt x="13" y="2"/>
                  </a:cubicBezTo>
                  <a:cubicBezTo>
                    <a:pt x="13" y="0"/>
                    <a:pt x="4" y="2"/>
                    <a:pt x="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4"/>
            <p:cNvSpPr/>
            <p:nvPr/>
          </p:nvSpPr>
          <p:spPr bwMode="auto">
            <a:xfrm>
              <a:off x="2779" y="1847"/>
              <a:ext cx="19" cy="52"/>
            </a:xfrm>
            <a:custGeom>
              <a:avLst/>
              <a:gdLst>
                <a:gd name="T0" fmla="*/ 0 w 8"/>
                <a:gd name="T1" fmla="*/ 5 h 22"/>
                <a:gd name="T2" fmla="*/ 0 w 8"/>
                <a:gd name="T3" fmla="*/ 20 h 22"/>
                <a:gd name="T4" fmla="*/ 8 w 8"/>
                <a:gd name="T5" fmla="*/ 18 h 22"/>
                <a:gd name="T6" fmla="*/ 8 w 8"/>
                <a:gd name="T7" fmla="*/ 3 h 22"/>
                <a:gd name="T8" fmla="*/ 0 w 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0" y="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8" y="21"/>
                    <a:pt x="8" y="1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5"/>
            <p:cNvSpPr/>
            <p:nvPr/>
          </p:nvSpPr>
          <p:spPr bwMode="auto">
            <a:xfrm>
              <a:off x="3820" y="1165"/>
              <a:ext cx="227" cy="320"/>
            </a:xfrm>
            <a:custGeom>
              <a:avLst/>
              <a:gdLst>
                <a:gd name="T0" fmla="*/ 9 w 96"/>
                <a:gd name="T1" fmla="*/ 29 h 135"/>
                <a:gd name="T2" fmla="*/ 13 w 96"/>
                <a:gd name="T3" fmla="*/ 7 h 135"/>
                <a:gd name="T4" fmla="*/ 4 w 96"/>
                <a:gd name="T5" fmla="*/ 7 h 135"/>
                <a:gd name="T6" fmla="*/ 23 w 96"/>
                <a:gd name="T7" fmla="*/ 77 h 135"/>
                <a:gd name="T8" fmla="*/ 41 w 96"/>
                <a:gd name="T9" fmla="*/ 133 h 135"/>
                <a:gd name="T10" fmla="*/ 48 w 96"/>
                <a:gd name="T11" fmla="*/ 133 h 135"/>
                <a:gd name="T12" fmla="*/ 68 w 96"/>
                <a:gd name="T13" fmla="*/ 67 h 135"/>
                <a:gd name="T14" fmla="*/ 72 w 96"/>
                <a:gd name="T15" fmla="*/ 37 h 135"/>
                <a:gd name="T16" fmla="*/ 77 w 96"/>
                <a:gd name="T17" fmla="*/ 16 h 135"/>
                <a:gd name="T18" fmla="*/ 86 w 96"/>
                <a:gd name="T19" fmla="*/ 19 h 135"/>
                <a:gd name="T20" fmla="*/ 93 w 96"/>
                <a:gd name="T21" fmla="*/ 16 h 135"/>
                <a:gd name="T22" fmla="*/ 77 w 96"/>
                <a:gd name="T23" fmla="*/ 5 h 135"/>
                <a:gd name="T24" fmla="*/ 64 w 96"/>
                <a:gd name="T25" fmla="*/ 33 h 135"/>
                <a:gd name="T26" fmla="*/ 58 w 96"/>
                <a:gd name="T27" fmla="*/ 76 h 135"/>
                <a:gd name="T28" fmla="*/ 42 w 96"/>
                <a:gd name="T29" fmla="*/ 131 h 135"/>
                <a:gd name="T30" fmla="*/ 49 w 96"/>
                <a:gd name="T31" fmla="*/ 130 h 135"/>
                <a:gd name="T32" fmla="*/ 31 w 96"/>
                <a:gd name="T33" fmla="*/ 75 h 135"/>
                <a:gd name="T34" fmla="*/ 13 w 96"/>
                <a:gd name="T35" fmla="*/ 5 h 135"/>
                <a:gd name="T36" fmla="*/ 5 w 96"/>
                <a:gd name="T37" fmla="*/ 6 h 135"/>
                <a:gd name="T38" fmla="*/ 0 w 96"/>
                <a:gd name="T39" fmla="*/ 29 h 135"/>
                <a:gd name="T40" fmla="*/ 9 w 96"/>
                <a:gd name="T4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35">
                  <a:moveTo>
                    <a:pt x="9" y="29"/>
                  </a:moveTo>
                  <a:cubicBezTo>
                    <a:pt x="9" y="21"/>
                    <a:pt x="9" y="14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15" y="29"/>
                    <a:pt x="20" y="54"/>
                    <a:pt x="23" y="77"/>
                  </a:cubicBezTo>
                  <a:cubicBezTo>
                    <a:pt x="25" y="95"/>
                    <a:pt x="26" y="120"/>
                    <a:pt x="41" y="133"/>
                  </a:cubicBezTo>
                  <a:cubicBezTo>
                    <a:pt x="43" y="135"/>
                    <a:pt x="47" y="134"/>
                    <a:pt x="48" y="133"/>
                  </a:cubicBezTo>
                  <a:cubicBezTo>
                    <a:pt x="66" y="117"/>
                    <a:pt x="65" y="88"/>
                    <a:pt x="68" y="67"/>
                  </a:cubicBezTo>
                  <a:cubicBezTo>
                    <a:pt x="69" y="57"/>
                    <a:pt x="70" y="47"/>
                    <a:pt x="72" y="37"/>
                  </a:cubicBezTo>
                  <a:cubicBezTo>
                    <a:pt x="73" y="29"/>
                    <a:pt x="75" y="22"/>
                    <a:pt x="77" y="16"/>
                  </a:cubicBezTo>
                  <a:cubicBezTo>
                    <a:pt x="81" y="7"/>
                    <a:pt x="83" y="16"/>
                    <a:pt x="86" y="19"/>
                  </a:cubicBezTo>
                  <a:cubicBezTo>
                    <a:pt x="87" y="22"/>
                    <a:pt x="96" y="19"/>
                    <a:pt x="93" y="16"/>
                  </a:cubicBezTo>
                  <a:cubicBezTo>
                    <a:pt x="89" y="9"/>
                    <a:pt x="87" y="0"/>
                    <a:pt x="77" y="5"/>
                  </a:cubicBezTo>
                  <a:cubicBezTo>
                    <a:pt x="68" y="10"/>
                    <a:pt x="66" y="24"/>
                    <a:pt x="64" y="33"/>
                  </a:cubicBezTo>
                  <a:cubicBezTo>
                    <a:pt x="61" y="47"/>
                    <a:pt x="60" y="62"/>
                    <a:pt x="58" y="76"/>
                  </a:cubicBezTo>
                  <a:cubicBezTo>
                    <a:pt x="56" y="94"/>
                    <a:pt x="56" y="118"/>
                    <a:pt x="42" y="131"/>
                  </a:cubicBezTo>
                  <a:cubicBezTo>
                    <a:pt x="44" y="131"/>
                    <a:pt x="46" y="130"/>
                    <a:pt x="49" y="130"/>
                  </a:cubicBezTo>
                  <a:cubicBezTo>
                    <a:pt x="34" y="117"/>
                    <a:pt x="34" y="93"/>
                    <a:pt x="31" y="75"/>
                  </a:cubicBezTo>
                  <a:cubicBezTo>
                    <a:pt x="29" y="52"/>
                    <a:pt x="23" y="27"/>
                    <a:pt x="13" y="5"/>
                  </a:cubicBezTo>
                  <a:cubicBezTo>
                    <a:pt x="12" y="3"/>
                    <a:pt x="6" y="3"/>
                    <a:pt x="5" y="6"/>
                  </a:cubicBezTo>
                  <a:cubicBezTo>
                    <a:pt x="1" y="14"/>
                    <a:pt x="0" y="21"/>
                    <a:pt x="0" y="29"/>
                  </a:cubicBezTo>
                  <a:cubicBezTo>
                    <a:pt x="0" y="33"/>
                    <a:pt x="9" y="32"/>
                    <a:pt x="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6"/>
            <p:cNvSpPr/>
            <p:nvPr/>
          </p:nvSpPr>
          <p:spPr bwMode="auto">
            <a:xfrm>
              <a:off x="4099" y="1203"/>
              <a:ext cx="180" cy="26"/>
            </a:xfrm>
            <a:custGeom>
              <a:avLst/>
              <a:gdLst>
                <a:gd name="T0" fmla="*/ 6 w 76"/>
                <a:gd name="T1" fmla="*/ 11 h 11"/>
                <a:gd name="T2" fmla="*/ 66 w 76"/>
                <a:gd name="T3" fmla="*/ 7 h 11"/>
                <a:gd name="T4" fmla="*/ 71 w 76"/>
                <a:gd name="T5" fmla="*/ 4 h 11"/>
                <a:gd name="T6" fmla="*/ 10 w 76"/>
                <a:gd name="T7" fmla="*/ 7 h 11"/>
                <a:gd name="T8" fmla="*/ 6 w 7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">
                  <a:moveTo>
                    <a:pt x="6" y="11"/>
                  </a:moveTo>
                  <a:cubicBezTo>
                    <a:pt x="26" y="11"/>
                    <a:pt x="46" y="4"/>
                    <a:pt x="66" y="7"/>
                  </a:cubicBezTo>
                  <a:cubicBezTo>
                    <a:pt x="68" y="8"/>
                    <a:pt x="76" y="4"/>
                    <a:pt x="71" y="4"/>
                  </a:cubicBezTo>
                  <a:cubicBezTo>
                    <a:pt x="50" y="0"/>
                    <a:pt x="30" y="7"/>
                    <a:pt x="10" y="7"/>
                  </a:cubicBezTo>
                  <a:cubicBezTo>
                    <a:pt x="7" y="7"/>
                    <a:pt x="0" y="11"/>
                    <a:pt x="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7"/>
            <p:cNvSpPr/>
            <p:nvPr/>
          </p:nvSpPr>
          <p:spPr bwMode="auto">
            <a:xfrm>
              <a:off x="4156" y="1265"/>
              <a:ext cx="130" cy="50"/>
            </a:xfrm>
            <a:custGeom>
              <a:avLst/>
              <a:gdLst>
                <a:gd name="T0" fmla="*/ 0 w 55"/>
                <a:gd name="T1" fmla="*/ 3 h 21"/>
                <a:gd name="T2" fmla="*/ 46 w 55"/>
                <a:gd name="T3" fmla="*/ 19 h 21"/>
                <a:gd name="T4" fmla="*/ 51 w 55"/>
                <a:gd name="T5" fmla="*/ 16 h 21"/>
                <a:gd name="T6" fmla="*/ 8 w 55"/>
                <a:gd name="T7" fmla="*/ 1 h 21"/>
                <a:gd name="T8" fmla="*/ 0 w 55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0" y="3"/>
                  </a:moveTo>
                  <a:cubicBezTo>
                    <a:pt x="1" y="21"/>
                    <a:pt x="33" y="19"/>
                    <a:pt x="46" y="19"/>
                  </a:cubicBezTo>
                  <a:cubicBezTo>
                    <a:pt x="47" y="19"/>
                    <a:pt x="55" y="16"/>
                    <a:pt x="51" y="16"/>
                  </a:cubicBezTo>
                  <a:cubicBezTo>
                    <a:pt x="39" y="16"/>
                    <a:pt x="9" y="17"/>
                    <a:pt x="8" y="1"/>
                  </a:cubicBezTo>
                  <a:cubicBezTo>
                    <a:pt x="8" y="0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/>
            <p:nvPr/>
          </p:nvSpPr>
          <p:spPr bwMode="auto">
            <a:xfrm>
              <a:off x="4442" y="1113"/>
              <a:ext cx="59" cy="206"/>
            </a:xfrm>
            <a:custGeom>
              <a:avLst/>
              <a:gdLst>
                <a:gd name="T0" fmla="*/ 8 w 25"/>
                <a:gd name="T1" fmla="*/ 85 h 87"/>
                <a:gd name="T2" fmla="*/ 25 w 25"/>
                <a:gd name="T3" fmla="*/ 1 h 87"/>
                <a:gd name="T4" fmla="*/ 16 w 25"/>
                <a:gd name="T5" fmla="*/ 3 h 87"/>
                <a:gd name="T6" fmla="*/ 8 w 25"/>
                <a:gd name="T7" fmla="*/ 86 h 87"/>
                <a:gd name="T8" fmla="*/ 17 w 25"/>
                <a:gd name="T9" fmla="*/ 84 h 87"/>
                <a:gd name="T10" fmla="*/ 25 w 25"/>
                <a:gd name="T11" fmla="*/ 1 h 87"/>
                <a:gd name="T12" fmla="*/ 16 w 25"/>
                <a:gd name="T13" fmla="*/ 2 h 87"/>
                <a:gd name="T14" fmla="*/ 0 w 25"/>
                <a:gd name="T15" fmla="*/ 86 h 87"/>
                <a:gd name="T16" fmla="*/ 8 w 25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7">
                  <a:moveTo>
                    <a:pt x="8" y="85"/>
                  </a:moveTo>
                  <a:cubicBezTo>
                    <a:pt x="16" y="57"/>
                    <a:pt x="17" y="28"/>
                    <a:pt x="25" y="1"/>
                  </a:cubicBezTo>
                  <a:cubicBezTo>
                    <a:pt x="22" y="1"/>
                    <a:pt x="19" y="2"/>
                    <a:pt x="16" y="3"/>
                  </a:cubicBezTo>
                  <a:cubicBezTo>
                    <a:pt x="12" y="31"/>
                    <a:pt x="8" y="58"/>
                    <a:pt x="8" y="86"/>
                  </a:cubicBezTo>
                  <a:cubicBezTo>
                    <a:pt x="8" y="87"/>
                    <a:pt x="16" y="86"/>
                    <a:pt x="17" y="84"/>
                  </a:cubicBezTo>
                  <a:cubicBezTo>
                    <a:pt x="17" y="56"/>
                    <a:pt x="20" y="28"/>
                    <a:pt x="25" y="1"/>
                  </a:cubicBezTo>
                  <a:cubicBezTo>
                    <a:pt x="25" y="0"/>
                    <a:pt x="17" y="1"/>
                    <a:pt x="16" y="2"/>
                  </a:cubicBezTo>
                  <a:cubicBezTo>
                    <a:pt x="8" y="30"/>
                    <a:pt x="8" y="59"/>
                    <a:pt x="0" y="86"/>
                  </a:cubicBezTo>
                  <a:cubicBezTo>
                    <a:pt x="0" y="87"/>
                    <a:pt x="8" y="86"/>
                    <a:pt x="8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9"/>
            <p:cNvSpPr/>
            <p:nvPr/>
          </p:nvSpPr>
          <p:spPr bwMode="auto">
            <a:xfrm>
              <a:off x="4516" y="1191"/>
              <a:ext cx="123" cy="313"/>
            </a:xfrm>
            <a:custGeom>
              <a:avLst/>
              <a:gdLst>
                <a:gd name="T0" fmla="*/ 42 w 52"/>
                <a:gd name="T1" fmla="*/ 3 h 132"/>
                <a:gd name="T2" fmla="*/ 21 w 52"/>
                <a:gd name="T3" fmla="*/ 53 h 132"/>
                <a:gd name="T4" fmla="*/ 1 w 52"/>
                <a:gd name="T5" fmla="*/ 129 h 132"/>
                <a:gd name="T6" fmla="*/ 10 w 52"/>
                <a:gd name="T7" fmla="*/ 128 h 132"/>
                <a:gd name="T8" fmla="*/ 28 w 52"/>
                <a:gd name="T9" fmla="*/ 59 h 132"/>
                <a:gd name="T10" fmla="*/ 50 w 52"/>
                <a:gd name="T11" fmla="*/ 3 h 132"/>
                <a:gd name="T12" fmla="*/ 42 w 52"/>
                <a:gd name="T13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32">
                  <a:moveTo>
                    <a:pt x="42" y="3"/>
                  </a:moveTo>
                  <a:cubicBezTo>
                    <a:pt x="29" y="17"/>
                    <a:pt x="26" y="35"/>
                    <a:pt x="21" y="53"/>
                  </a:cubicBezTo>
                  <a:cubicBezTo>
                    <a:pt x="15" y="78"/>
                    <a:pt x="10" y="104"/>
                    <a:pt x="1" y="129"/>
                  </a:cubicBezTo>
                  <a:cubicBezTo>
                    <a:pt x="0" y="132"/>
                    <a:pt x="9" y="131"/>
                    <a:pt x="10" y="128"/>
                  </a:cubicBezTo>
                  <a:cubicBezTo>
                    <a:pt x="17" y="105"/>
                    <a:pt x="22" y="82"/>
                    <a:pt x="28" y="59"/>
                  </a:cubicBezTo>
                  <a:cubicBezTo>
                    <a:pt x="33" y="40"/>
                    <a:pt x="36" y="18"/>
                    <a:pt x="50" y="3"/>
                  </a:cubicBezTo>
                  <a:cubicBezTo>
                    <a:pt x="52" y="0"/>
                    <a:pt x="44" y="1"/>
                    <a:pt x="4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0"/>
            <p:cNvSpPr/>
            <p:nvPr/>
          </p:nvSpPr>
          <p:spPr bwMode="auto">
            <a:xfrm>
              <a:off x="4613" y="1267"/>
              <a:ext cx="144" cy="303"/>
            </a:xfrm>
            <a:custGeom>
              <a:avLst/>
              <a:gdLst>
                <a:gd name="T0" fmla="*/ 16 w 61"/>
                <a:gd name="T1" fmla="*/ 18 h 128"/>
                <a:gd name="T2" fmla="*/ 27 w 61"/>
                <a:gd name="T3" fmla="*/ 39 h 128"/>
                <a:gd name="T4" fmla="*/ 22 w 61"/>
                <a:gd name="T5" fmla="*/ 55 h 128"/>
                <a:gd name="T6" fmla="*/ 31 w 61"/>
                <a:gd name="T7" fmla="*/ 81 h 128"/>
                <a:gd name="T8" fmla="*/ 38 w 61"/>
                <a:gd name="T9" fmla="*/ 87 h 128"/>
                <a:gd name="T10" fmla="*/ 23 w 61"/>
                <a:gd name="T11" fmla="*/ 110 h 128"/>
                <a:gd name="T12" fmla="*/ 21 w 61"/>
                <a:gd name="T13" fmla="*/ 124 h 128"/>
                <a:gd name="T14" fmla="*/ 29 w 61"/>
                <a:gd name="T15" fmla="*/ 122 h 128"/>
                <a:gd name="T16" fmla="*/ 50 w 61"/>
                <a:gd name="T17" fmla="*/ 87 h 128"/>
                <a:gd name="T18" fmla="*/ 31 w 61"/>
                <a:gd name="T19" fmla="*/ 64 h 128"/>
                <a:gd name="T20" fmla="*/ 41 w 61"/>
                <a:gd name="T21" fmla="*/ 27 h 128"/>
                <a:gd name="T22" fmla="*/ 10 w 61"/>
                <a:gd name="T23" fmla="*/ 23 h 128"/>
                <a:gd name="T24" fmla="*/ 16 w 61"/>
                <a:gd name="T25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28">
                  <a:moveTo>
                    <a:pt x="16" y="18"/>
                  </a:moveTo>
                  <a:cubicBezTo>
                    <a:pt x="33" y="32"/>
                    <a:pt x="34" y="27"/>
                    <a:pt x="27" y="39"/>
                  </a:cubicBezTo>
                  <a:cubicBezTo>
                    <a:pt x="25" y="44"/>
                    <a:pt x="23" y="49"/>
                    <a:pt x="22" y="55"/>
                  </a:cubicBezTo>
                  <a:cubicBezTo>
                    <a:pt x="20" y="64"/>
                    <a:pt x="26" y="74"/>
                    <a:pt x="31" y="81"/>
                  </a:cubicBezTo>
                  <a:cubicBezTo>
                    <a:pt x="33" y="82"/>
                    <a:pt x="36" y="85"/>
                    <a:pt x="38" y="87"/>
                  </a:cubicBezTo>
                  <a:cubicBezTo>
                    <a:pt x="49" y="95"/>
                    <a:pt x="27" y="106"/>
                    <a:pt x="23" y="110"/>
                  </a:cubicBezTo>
                  <a:cubicBezTo>
                    <a:pt x="18" y="114"/>
                    <a:pt x="18" y="119"/>
                    <a:pt x="21" y="124"/>
                  </a:cubicBezTo>
                  <a:cubicBezTo>
                    <a:pt x="23" y="128"/>
                    <a:pt x="31" y="125"/>
                    <a:pt x="29" y="122"/>
                  </a:cubicBezTo>
                  <a:cubicBezTo>
                    <a:pt x="24" y="110"/>
                    <a:pt x="61" y="98"/>
                    <a:pt x="50" y="87"/>
                  </a:cubicBezTo>
                  <a:cubicBezTo>
                    <a:pt x="42" y="79"/>
                    <a:pt x="36" y="74"/>
                    <a:pt x="31" y="64"/>
                  </a:cubicBezTo>
                  <a:cubicBezTo>
                    <a:pt x="25" y="51"/>
                    <a:pt x="39" y="39"/>
                    <a:pt x="41" y="27"/>
                  </a:cubicBezTo>
                  <a:cubicBezTo>
                    <a:pt x="46" y="0"/>
                    <a:pt x="0" y="15"/>
                    <a:pt x="10" y="23"/>
                  </a:cubicBezTo>
                  <a:cubicBezTo>
                    <a:pt x="13" y="25"/>
                    <a:pt x="20" y="21"/>
                    <a:pt x="1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1"/>
            <p:cNvSpPr/>
            <p:nvPr/>
          </p:nvSpPr>
          <p:spPr bwMode="auto">
            <a:xfrm>
              <a:off x="4849" y="1189"/>
              <a:ext cx="88" cy="234"/>
            </a:xfrm>
            <a:custGeom>
              <a:avLst/>
              <a:gdLst>
                <a:gd name="T0" fmla="*/ 2 w 37"/>
                <a:gd name="T1" fmla="*/ 5 h 99"/>
                <a:gd name="T2" fmla="*/ 14 w 37"/>
                <a:gd name="T3" fmla="*/ 96 h 99"/>
                <a:gd name="T4" fmla="*/ 22 w 37"/>
                <a:gd name="T5" fmla="*/ 94 h 99"/>
                <a:gd name="T6" fmla="*/ 10 w 37"/>
                <a:gd name="T7" fmla="*/ 2 h 99"/>
                <a:gd name="T8" fmla="*/ 2 w 37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99">
                  <a:moveTo>
                    <a:pt x="2" y="5"/>
                  </a:moveTo>
                  <a:cubicBezTo>
                    <a:pt x="29" y="25"/>
                    <a:pt x="6" y="69"/>
                    <a:pt x="14" y="96"/>
                  </a:cubicBezTo>
                  <a:cubicBezTo>
                    <a:pt x="15" y="99"/>
                    <a:pt x="23" y="97"/>
                    <a:pt x="22" y="94"/>
                  </a:cubicBezTo>
                  <a:cubicBezTo>
                    <a:pt x="15" y="67"/>
                    <a:pt x="37" y="22"/>
                    <a:pt x="10" y="2"/>
                  </a:cubicBezTo>
                  <a:cubicBezTo>
                    <a:pt x="7" y="0"/>
                    <a:pt x="0" y="4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2"/>
            <p:cNvSpPr/>
            <p:nvPr/>
          </p:nvSpPr>
          <p:spPr bwMode="auto">
            <a:xfrm>
              <a:off x="4840" y="1146"/>
              <a:ext cx="158" cy="263"/>
            </a:xfrm>
            <a:custGeom>
              <a:avLst/>
              <a:gdLst>
                <a:gd name="T0" fmla="*/ 10 w 67"/>
                <a:gd name="T1" fmla="*/ 18 h 111"/>
                <a:gd name="T2" fmla="*/ 35 w 67"/>
                <a:gd name="T3" fmla="*/ 27 h 111"/>
                <a:gd name="T4" fmla="*/ 31 w 67"/>
                <a:gd name="T5" fmla="*/ 46 h 111"/>
                <a:gd name="T6" fmla="*/ 32 w 67"/>
                <a:gd name="T7" fmla="*/ 68 h 111"/>
                <a:gd name="T8" fmla="*/ 50 w 67"/>
                <a:gd name="T9" fmla="*/ 88 h 111"/>
                <a:gd name="T10" fmla="*/ 16 w 67"/>
                <a:gd name="T11" fmla="*/ 107 h 111"/>
                <a:gd name="T12" fmla="*/ 12 w 67"/>
                <a:gd name="T13" fmla="*/ 111 h 111"/>
                <a:gd name="T14" fmla="*/ 51 w 67"/>
                <a:gd name="T15" fmla="*/ 102 h 111"/>
                <a:gd name="T16" fmla="*/ 43 w 67"/>
                <a:gd name="T17" fmla="*/ 69 h 111"/>
                <a:gd name="T18" fmla="*/ 43 w 67"/>
                <a:gd name="T19" fmla="*/ 30 h 111"/>
                <a:gd name="T20" fmla="*/ 34 w 67"/>
                <a:gd name="T21" fmla="*/ 9 h 111"/>
                <a:gd name="T22" fmla="*/ 2 w 67"/>
                <a:gd name="T23" fmla="*/ 18 h 111"/>
                <a:gd name="T24" fmla="*/ 10 w 67"/>
                <a:gd name="T25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11">
                  <a:moveTo>
                    <a:pt x="10" y="18"/>
                  </a:moveTo>
                  <a:cubicBezTo>
                    <a:pt x="26" y="4"/>
                    <a:pt x="33" y="17"/>
                    <a:pt x="35" y="27"/>
                  </a:cubicBezTo>
                  <a:cubicBezTo>
                    <a:pt x="35" y="33"/>
                    <a:pt x="33" y="40"/>
                    <a:pt x="31" y="46"/>
                  </a:cubicBezTo>
                  <a:cubicBezTo>
                    <a:pt x="29" y="53"/>
                    <a:pt x="28" y="61"/>
                    <a:pt x="32" y="68"/>
                  </a:cubicBezTo>
                  <a:cubicBezTo>
                    <a:pt x="36" y="76"/>
                    <a:pt x="45" y="81"/>
                    <a:pt x="50" y="88"/>
                  </a:cubicBezTo>
                  <a:cubicBezTo>
                    <a:pt x="59" y="103"/>
                    <a:pt x="24" y="107"/>
                    <a:pt x="16" y="107"/>
                  </a:cubicBezTo>
                  <a:cubicBezTo>
                    <a:pt x="13" y="108"/>
                    <a:pt x="7" y="111"/>
                    <a:pt x="12" y="111"/>
                  </a:cubicBezTo>
                  <a:cubicBezTo>
                    <a:pt x="25" y="111"/>
                    <a:pt x="41" y="109"/>
                    <a:pt x="51" y="102"/>
                  </a:cubicBezTo>
                  <a:cubicBezTo>
                    <a:pt x="67" y="90"/>
                    <a:pt x="53" y="80"/>
                    <a:pt x="43" y="69"/>
                  </a:cubicBezTo>
                  <a:cubicBezTo>
                    <a:pt x="32" y="59"/>
                    <a:pt x="41" y="42"/>
                    <a:pt x="43" y="30"/>
                  </a:cubicBezTo>
                  <a:cubicBezTo>
                    <a:pt x="44" y="21"/>
                    <a:pt x="41" y="15"/>
                    <a:pt x="34" y="9"/>
                  </a:cubicBezTo>
                  <a:cubicBezTo>
                    <a:pt x="26" y="0"/>
                    <a:pt x="8" y="13"/>
                    <a:pt x="2" y="18"/>
                  </a:cubicBezTo>
                  <a:cubicBezTo>
                    <a:pt x="0" y="20"/>
                    <a:pt x="8" y="19"/>
                    <a:pt x="1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/>
            <p:nvPr/>
          </p:nvSpPr>
          <p:spPr bwMode="auto">
            <a:xfrm>
              <a:off x="5055" y="1234"/>
              <a:ext cx="40" cy="45"/>
            </a:xfrm>
            <a:custGeom>
              <a:avLst/>
              <a:gdLst>
                <a:gd name="T0" fmla="*/ 10 w 17"/>
                <a:gd name="T1" fmla="*/ 1 h 19"/>
                <a:gd name="T2" fmla="*/ 1 w 17"/>
                <a:gd name="T3" fmla="*/ 9 h 19"/>
                <a:gd name="T4" fmla="*/ 4 w 17"/>
                <a:gd name="T5" fmla="*/ 17 h 19"/>
                <a:gd name="T6" fmla="*/ 10 w 17"/>
                <a:gd name="T7" fmla="*/ 18 h 19"/>
                <a:gd name="T8" fmla="*/ 12 w 17"/>
                <a:gd name="T9" fmla="*/ 13 h 19"/>
                <a:gd name="T10" fmla="*/ 9 w 17"/>
                <a:gd name="T11" fmla="*/ 10 h 19"/>
                <a:gd name="T12" fmla="*/ 14 w 17"/>
                <a:gd name="T13" fmla="*/ 6 h 19"/>
                <a:gd name="T14" fmla="*/ 16 w 17"/>
                <a:gd name="T15" fmla="*/ 2 h 19"/>
                <a:gd name="T16" fmla="*/ 10 w 1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0" y="1"/>
                  </a:moveTo>
                  <a:cubicBezTo>
                    <a:pt x="7" y="3"/>
                    <a:pt x="2" y="5"/>
                    <a:pt x="1" y="9"/>
                  </a:cubicBezTo>
                  <a:cubicBezTo>
                    <a:pt x="0" y="12"/>
                    <a:pt x="2" y="15"/>
                    <a:pt x="4" y="17"/>
                  </a:cubicBezTo>
                  <a:cubicBezTo>
                    <a:pt x="5" y="19"/>
                    <a:pt x="8" y="19"/>
                    <a:pt x="10" y="18"/>
                  </a:cubicBezTo>
                  <a:cubicBezTo>
                    <a:pt x="11" y="17"/>
                    <a:pt x="13" y="15"/>
                    <a:pt x="12" y="13"/>
                  </a:cubicBezTo>
                  <a:cubicBezTo>
                    <a:pt x="11" y="12"/>
                    <a:pt x="9" y="11"/>
                    <a:pt x="9" y="10"/>
                  </a:cubicBezTo>
                  <a:cubicBezTo>
                    <a:pt x="10" y="8"/>
                    <a:pt x="12" y="7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4" y="0"/>
                    <a:pt x="12" y="1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4"/>
            <p:cNvSpPr/>
            <p:nvPr/>
          </p:nvSpPr>
          <p:spPr bwMode="auto">
            <a:xfrm>
              <a:off x="5140" y="1125"/>
              <a:ext cx="55" cy="235"/>
            </a:xfrm>
            <a:custGeom>
              <a:avLst/>
              <a:gdLst>
                <a:gd name="T0" fmla="*/ 0 w 23"/>
                <a:gd name="T1" fmla="*/ 5 h 99"/>
                <a:gd name="T2" fmla="*/ 8 w 23"/>
                <a:gd name="T3" fmla="*/ 96 h 99"/>
                <a:gd name="T4" fmla="*/ 16 w 23"/>
                <a:gd name="T5" fmla="*/ 95 h 99"/>
                <a:gd name="T6" fmla="*/ 8 w 23"/>
                <a:gd name="T7" fmla="*/ 4 h 99"/>
                <a:gd name="T8" fmla="*/ 0 w 23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9">
                  <a:moveTo>
                    <a:pt x="0" y="5"/>
                  </a:moveTo>
                  <a:cubicBezTo>
                    <a:pt x="1" y="35"/>
                    <a:pt x="14" y="65"/>
                    <a:pt x="8" y="96"/>
                  </a:cubicBezTo>
                  <a:cubicBezTo>
                    <a:pt x="7" y="99"/>
                    <a:pt x="16" y="98"/>
                    <a:pt x="16" y="95"/>
                  </a:cubicBezTo>
                  <a:cubicBezTo>
                    <a:pt x="23" y="64"/>
                    <a:pt x="9" y="35"/>
                    <a:pt x="8" y="4"/>
                  </a:cubicBezTo>
                  <a:cubicBezTo>
                    <a:pt x="8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5"/>
            <p:cNvSpPr/>
            <p:nvPr/>
          </p:nvSpPr>
          <p:spPr bwMode="auto">
            <a:xfrm>
              <a:off x="5124" y="1116"/>
              <a:ext cx="170" cy="265"/>
            </a:xfrm>
            <a:custGeom>
              <a:avLst/>
              <a:gdLst>
                <a:gd name="T0" fmla="*/ 10 w 72"/>
                <a:gd name="T1" fmla="*/ 78 h 112"/>
                <a:gd name="T2" fmla="*/ 68 w 72"/>
                <a:gd name="T3" fmla="*/ 4 h 112"/>
                <a:gd name="T4" fmla="*/ 59 w 72"/>
                <a:gd name="T5" fmla="*/ 5 h 112"/>
                <a:gd name="T6" fmla="*/ 63 w 72"/>
                <a:gd name="T7" fmla="*/ 107 h 112"/>
                <a:gd name="T8" fmla="*/ 72 w 72"/>
                <a:gd name="T9" fmla="*/ 107 h 112"/>
                <a:gd name="T10" fmla="*/ 68 w 72"/>
                <a:gd name="T11" fmla="*/ 4 h 112"/>
                <a:gd name="T12" fmla="*/ 59 w 72"/>
                <a:gd name="T13" fmla="*/ 5 h 112"/>
                <a:gd name="T14" fmla="*/ 4 w 72"/>
                <a:gd name="T15" fmla="*/ 75 h 112"/>
                <a:gd name="T16" fmla="*/ 10 w 72"/>
                <a:gd name="T17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2">
                  <a:moveTo>
                    <a:pt x="10" y="78"/>
                  </a:moveTo>
                  <a:cubicBezTo>
                    <a:pt x="36" y="57"/>
                    <a:pt x="59" y="37"/>
                    <a:pt x="68" y="4"/>
                  </a:cubicBezTo>
                  <a:cubicBezTo>
                    <a:pt x="65" y="4"/>
                    <a:pt x="62" y="5"/>
                    <a:pt x="59" y="5"/>
                  </a:cubicBezTo>
                  <a:cubicBezTo>
                    <a:pt x="56" y="39"/>
                    <a:pt x="63" y="73"/>
                    <a:pt x="63" y="107"/>
                  </a:cubicBezTo>
                  <a:cubicBezTo>
                    <a:pt x="63" y="112"/>
                    <a:pt x="72" y="110"/>
                    <a:pt x="72" y="107"/>
                  </a:cubicBezTo>
                  <a:cubicBezTo>
                    <a:pt x="71" y="72"/>
                    <a:pt x="65" y="38"/>
                    <a:pt x="68" y="4"/>
                  </a:cubicBezTo>
                  <a:cubicBezTo>
                    <a:pt x="68" y="0"/>
                    <a:pt x="60" y="2"/>
                    <a:pt x="59" y="5"/>
                  </a:cubicBezTo>
                  <a:cubicBezTo>
                    <a:pt x="51" y="36"/>
                    <a:pt x="29" y="55"/>
                    <a:pt x="4" y="75"/>
                  </a:cubicBezTo>
                  <a:cubicBezTo>
                    <a:pt x="0" y="78"/>
                    <a:pt x="7" y="81"/>
                    <a:pt x="10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6"/>
            <p:cNvSpPr/>
            <p:nvPr/>
          </p:nvSpPr>
          <p:spPr bwMode="auto">
            <a:xfrm>
              <a:off x="2973" y="917"/>
              <a:ext cx="1999" cy="241"/>
            </a:xfrm>
            <a:custGeom>
              <a:avLst/>
              <a:gdLst>
                <a:gd name="T0" fmla="*/ 10 w 845"/>
                <a:gd name="T1" fmla="*/ 100 h 102"/>
                <a:gd name="T2" fmla="*/ 62 w 845"/>
                <a:gd name="T3" fmla="*/ 84 h 102"/>
                <a:gd name="T4" fmla="*/ 117 w 845"/>
                <a:gd name="T5" fmla="*/ 70 h 102"/>
                <a:gd name="T6" fmla="*/ 220 w 845"/>
                <a:gd name="T7" fmla="*/ 47 h 102"/>
                <a:gd name="T8" fmla="*/ 446 w 845"/>
                <a:gd name="T9" fmla="*/ 12 h 102"/>
                <a:gd name="T10" fmla="*/ 661 w 845"/>
                <a:gd name="T11" fmla="*/ 12 h 102"/>
                <a:gd name="T12" fmla="*/ 762 w 845"/>
                <a:gd name="T13" fmla="*/ 36 h 102"/>
                <a:gd name="T14" fmla="*/ 840 w 845"/>
                <a:gd name="T15" fmla="*/ 48 h 102"/>
                <a:gd name="T16" fmla="*/ 839 w 845"/>
                <a:gd name="T17" fmla="*/ 45 h 102"/>
                <a:gd name="T18" fmla="*/ 726 w 845"/>
                <a:gd name="T19" fmla="*/ 19 h 102"/>
                <a:gd name="T20" fmla="*/ 627 w 845"/>
                <a:gd name="T21" fmla="*/ 5 h 102"/>
                <a:gd name="T22" fmla="*/ 415 w 845"/>
                <a:gd name="T23" fmla="*/ 11 h 102"/>
                <a:gd name="T24" fmla="*/ 195 w 845"/>
                <a:gd name="T25" fmla="*/ 48 h 102"/>
                <a:gd name="T26" fmla="*/ 84 w 845"/>
                <a:gd name="T27" fmla="*/ 74 h 102"/>
                <a:gd name="T28" fmla="*/ 32 w 845"/>
                <a:gd name="T29" fmla="*/ 88 h 102"/>
                <a:gd name="T30" fmla="*/ 4 w 845"/>
                <a:gd name="T31" fmla="*/ 99 h 102"/>
                <a:gd name="T32" fmla="*/ 10 w 845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102">
                  <a:moveTo>
                    <a:pt x="10" y="100"/>
                  </a:moveTo>
                  <a:cubicBezTo>
                    <a:pt x="23" y="91"/>
                    <a:pt x="47" y="88"/>
                    <a:pt x="62" y="84"/>
                  </a:cubicBezTo>
                  <a:cubicBezTo>
                    <a:pt x="80" y="79"/>
                    <a:pt x="99" y="75"/>
                    <a:pt x="117" y="70"/>
                  </a:cubicBezTo>
                  <a:cubicBezTo>
                    <a:pt x="151" y="62"/>
                    <a:pt x="185" y="54"/>
                    <a:pt x="220" y="47"/>
                  </a:cubicBezTo>
                  <a:cubicBezTo>
                    <a:pt x="295" y="33"/>
                    <a:pt x="370" y="19"/>
                    <a:pt x="446" y="12"/>
                  </a:cubicBezTo>
                  <a:cubicBezTo>
                    <a:pt x="517" y="4"/>
                    <a:pt x="590" y="5"/>
                    <a:pt x="661" y="12"/>
                  </a:cubicBezTo>
                  <a:cubicBezTo>
                    <a:pt x="695" y="16"/>
                    <a:pt x="731" y="22"/>
                    <a:pt x="762" y="36"/>
                  </a:cubicBezTo>
                  <a:cubicBezTo>
                    <a:pt x="787" y="48"/>
                    <a:pt x="812" y="54"/>
                    <a:pt x="840" y="48"/>
                  </a:cubicBezTo>
                  <a:cubicBezTo>
                    <a:pt x="845" y="47"/>
                    <a:pt x="844" y="44"/>
                    <a:pt x="839" y="45"/>
                  </a:cubicBezTo>
                  <a:cubicBezTo>
                    <a:pt x="799" y="53"/>
                    <a:pt x="763" y="28"/>
                    <a:pt x="726" y="19"/>
                  </a:cubicBezTo>
                  <a:cubicBezTo>
                    <a:pt x="694" y="10"/>
                    <a:pt x="660" y="7"/>
                    <a:pt x="627" y="5"/>
                  </a:cubicBezTo>
                  <a:cubicBezTo>
                    <a:pt x="556" y="0"/>
                    <a:pt x="485" y="3"/>
                    <a:pt x="415" y="11"/>
                  </a:cubicBezTo>
                  <a:cubicBezTo>
                    <a:pt x="341" y="20"/>
                    <a:pt x="268" y="34"/>
                    <a:pt x="195" y="48"/>
                  </a:cubicBezTo>
                  <a:cubicBezTo>
                    <a:pt x="158" y="56"/>
                    <a:pt x="121" y="65"/>
                    <a:pt x="84" y="74"/>
                  </a:cubicBezTo>
                  <a:cubicBezTo>
                    <a:pt x="66" y="79"/>
                    <a:pt x="49" y="84"/>
                    <a:pt x="32" y="88"/>
                  </a:cubicBezTo>
                  <a:cubicBezTo>
                    <a:pt x="21" y="91"/>
                    <a:pt x="13" y="93"/>
                    <a:pt x="4" y="99"/>
                  </a:cubicBezTo>
                  <a:cubicBezTo>
                    <a:pt x="0" y="102"/>
                    <a:pt x="8" y="102"/>
                    <a:pt x="10" y="1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7"/>
            <p:cNvSpPr/>
            <p:nvPr/>
          </p:nvSpPr>
          <p:spPr bwMode="auto">
            <a:xfrm>
              <a:off x="4863" y="969"/>
              <a:ext cx="124" cy="116"/>
            </a:xfrm>
            <a:custGeom>
              <a:avLst/>
              <a:gdLst>
                <a:gd name="T0" fmla="*/ 13 w 52"/>
                <a:gd name="T1" fmla="*/ 4 h 49"/>
                <a:gd name="T2" fmla="*/ 40 w 52"/>
                <a:gd name="T3" fmla="*/ 28 h 49"/>
                <a:gd name="T4" fmla="*/ 5 w 52"/>
                <a:gd name="T5" fmla="*/ 47 h 49"/>
                <a:gd name="T6" fmla="*/ 11 w 52"/>
                <a:gd name="T7" fmla="*/ 48 h 49"/>
                <a:gd name="T8" fmla="*/ 48 w 52"/>
                <a:gd name="T9" fmla="*/ 25 h 49"/>
                <a:gd name="T10" fmla="*/ 19 w 52"/>
                <a:gd name="T11" fmla="*/ 0 h 49"/>
                <a:gd name="T12" fmla="*/ 13 w 52"/>
                <a:gd name="T13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13" y="4"/>
                  </a:moveTo>
                  <a:cubicBezTo>
                    <a:pt x="22" y="4"/>
                    <a:pt x="43" y="18"/>
                    <a:pt x="40" y="28"/>
                  </a:cubicBezTo>
                  <a:cubicBezTo>
                    <a:pt x="36" y="38"/>
                    <a:pt x="15" y="42"/>
                    <a:pt x="5" y="47"/>
                  </a:cubicBezTo>
                  <a:cubicBezTo>
                    <a:pt x="0" y="49"/>
                    <a:pt x="8" y="49"/>
                    <a:pt x="11" y="48"/>
                  </a:cubicBezTo>
                  <a:cubicBezTo>
                    <a:pt x="22" y="43"/>
                    <a:pt x="44" y="39"/>
                    <a:pt x="48" y="25"/>
                  </a:cubicBezTo>
                  <a:cubicBezTo>
                    <a:pt x="52" y="15"/>
                    <a:pt x="28" y="1"/>
                    <a:pt x="19" y="0"/>
                  </a:cubicBezTo>
                  <a:cubicBezTo>
                    <a:pt x="17" y="0"/>
                    <a:pt x="9" y="3"/>
                    <a:pt x="1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8"/>
            <p:cNvSpPr/>
            <p:nvPr/>
          </p:nvSpPr>
          <p:spPr bwMode="auto">
            <a:xfrm>
              <a:off x="3555" y="1478"/>
              <a:ext cx="1339" cy="443"/>
            </a:xfrm>
            <a:custGeom>
              <a:avLst/>
              <a:gdLst>
                <a:gd name="T0" fmla="*/ 557 w 566"/>
                <a:gd name="T1" fmla="*/ 4 h 187"/>
                <a:gd name="T2" fmla="*/ 497 w 566"/>
                <a:gd name="T3" fmla="*/ 129 h 187"/>
                <a:gd name="T4" fmla="*/ 358 w 566"/>
                <a:gd name="T5" fmla="*/ 173 h 187"/>
                <a:gd name="T6" fmla="*/ 10 w 566"/>
                <a:gd name="T7" fmla="*/ 127 h 187"/>
                <a:gd name="T8" fmla="*/ 4 w 566"/>
                <a:gd name="T9" fmla="*/ 131 h 187"/>
                <a:gd name="T10" fmla="*/ 5 w 566"/>
                <a:gd name="T11" fmla="*/ 131 h 187"/>
                <a:gd name="T12" fmla="*/ 10 w 566"/>
                <a:gd name="T13" fmla="*/ 134 h 187"/>
                <a:gd name="T14" fmla="*/ 13 w 566"/>
                <a:gd name="T15" fmla="*/ 133 h 187"/>
                <a:gd name="T16" fmla="*/ 14 w 566"/>
                <a:gd name="T17" fmla="*/ 129 h 187"/>
                <a:gd name="T18" fmla="*/ 11 w 566"/>
                <a:gd name="T19" fmla="*/ 127 h 187"/>
                <a:gd name="T20" fmla="*/ 5 w 566"/>
                <a:gd name="T21" fmla="*/ 132 h 187"/>
                <a:gd name="T22" fmla="*/ 381 w 566"/>
                <a:gd name="T23" fmla="*/ 176 h 187"/>
                <a:gd name="T24" fmla="*/ 500 w 566"/>
                <a:gd name="T25" fmla="*/ 135 h 187"/>
                <a:gd name="T26" fmla="*/ 565 w 566"/>
                <a:gd name="T27" fmla="*/ 3 h 187"/>
                <a:gd name="T28" fmla="*/ 557 w 566"/>
                <a:gd name="T29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187">
                  <a:moveTo>
                    <a:pt x="557" y="4"/>
                  </a:moveTo>
                  <a:cubicBezTo>
                    <a:pt x="547" y="50"/>
                    <a:pt x="533" y="95"/>
                    <a:pt x="497" y="129"/>
                  </a:cubicBezTo>
                  <a:cubicBezTo>
                    <a:pt x="461" y="163"/>
                    <a:pt x="406" y="171"/>
                    <a:pt x="358" y="173"/>
                  </a:cubicBezTo>
                  <a:cubicBezTo>
                    <a:pt x="242" y="178"/>
                    <a:pt x="121" y="157"/>
                    <a:pt x="10" y="127"/>
                  </a:cubicBezTo>
                  <a:cubicBezTo>
                    <a:pt x="8" y="126"/>
                    <a:pt x="0" y="129"/>
                    <a:pt x="4" y="131"/>
                  </a:cubicBezTo>
                  <a:cubicBezTo>
                    <a:pt x="4" y="131"/>
                    <a:pt x="5" y="131"/>
                    <a:pt x="5" y="131"/>
                  </a:cubicBezTo>
                  <a:cubicBezTo>
                    <a:pt x="0" y="135"/>
                    <a:pt x="7" y="136"/>
                    <a:pt x="10" y="134"/>
                  </a:cubicBezTo>
                  <a:cubicBezTo>
                    <a:pt x="11" y="134"/>
                    <a:pt x="12" y="133"/>
                    <a:pt x="13" y="133"/>
                  </a:cubicBezTo>
                  <a:cubicBezTo>
                    <a:pt x="15" y="132"/>
                    <a:pt x="16" y="130"/>
                    <a:pt x="14" y="129"/>
                  </a:cubicBezTo>
                  <a:cubicBezTo>
                    <a:pt x="13" y="128"/>
                    <a:pt x="12" y="128"/>
                    <a:pt x="11" y="127"/>
                  </a:cubicBezTo>
                  <a:cubicBezTo>
                    <a:pt x="9" y="129"/>
                    <a:pt x="7" y="130"/>
                    <a:pt x="5" y="132"/>
                  </a:cubicBezTo>
                  <a:cubicBezTo>
                    <a:pt x="124" y="164"/>
                    <a:pt x="256" y="187"/>
                    <a:pt x="381" y="176"/>
                  </a:cubicBezTo>
                  <a:cubicBezTo>
                    <a:pt x="424" y="173"/>
                    <a:pt x="466" y="161"/>
                    <a:pt x="500" y="135"/>
                  </a:cubicBezTo>
                  <a:cubicBezTo>
                    <a:pt x="541" y="102"/>
                    <a:pt x="555" y="50"/>
                    <a:pt x="565" y="3"/>
                  </a:cubicBezTo>
                  <a:cubicBezTo>
                    <a:pt x="566" y="0"/>
                    <a:pt x="557" y="1"/>
                    <a:pt x="55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"/>
            <p:cNvSpPr/>
            <p:nvPr/>
          </p:nvSpPr>
          <p:spPr bwMode="auto">
            <a:xfrm>
              <a:off x="3496" y="1679"/>
              <a:ext cx="142" cy="185"/>
            </a:xfrm>
            <a:custGeom>
              <a:avLst/>
              <a:gdLst>
                <a:gd name="T0" fmla="*/ 0 w 60"/>
                <a:gd name="T1" fmla="*/ 30 h 78"/>
                <a:gd name="T2" fmla="*/ 20 w 60"/>
                <a:gd name="T3" fmla="*/ 76 h 78"/>
                <a:gd name="T4" fmla="*/ 29 w 60"/>
                <a:gd name="T5" fmla="*/ 74 h 78"/>
                <a:gd name="T6" fmla="*/ 54 w 60"/>
                <a:gd name="T7" fmla="*/ 3 h 78"/>
                <a:gd name="T8" fmla="*/ 51 w 60"/>
                <a:gd name="T9" fmla="*/ 1 h 78"/>
                <a:gd name="T10" fmla="*/ 16 w 60"/>
                <a:gd name="T11" fmla="*/ 25 h 78"/>
                <a:gd name="T12" fmla="*/ 20 w 60"/>
                <a:gd name="T13" fmla="*/ 76 h 78"/>
                <a:gd name="T14" fmla="*/ 29 w 60"/>
                <a:gd name="T15" fmla="*/ 74 h 78"/>
                <a:gd name="T16" fmla="*/ 8 w 60"/>
                <a:gd name="T17" fmla="*/ 28 h 78"/>
                <a:gd name="T18" fmla="*/ 0 w 60"/>
                <a:gd name="T19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8">
                  <a:moveTo>
                    <a:pt x="0" y="30"/>
                  </a:moveTo>
                  <a:cubicBezTo>
                    <a:pt x="5" y="46"/>
                    <a:pt x="12" y="61"/>
                    <a:pt x="20" y="76"/>
                  </a:cubicBezTo>
                  <a:cubicBezTo>
                    <a:pt x="23" y="75"/>
                    <a:pt x="26" y="74"/>
                    <a:pt x="29" y="74"/>
                  </a:cubicBezTo>
                  <a:cubicBezTo>
                    <a:pt x="12" y="44"/>
                    <a:pt x="18" y="15"/>
                    <a:pt x="54" y="3"/>
                  </a:cubicBezTo>
                  <a:cubicBezTo>
                    <a:pt x="60" y="1"/>
                    <a:pt x="54" y="0"/>
                    <a:pt x="51" y="1"/>
                  </a:cubicBezTo>
                  <a:cubicBezTo>
                    <a:pt x="37" y="6"/>
                    <a:pt x="24" y="13"/>
                    <a:pt x="16" y="25"/>
                  </a:cubicBezTo>
                  <a:cubicBezTo>
                    <a:pt x="5" y="41"/>
                    <a:pt x="12" y="61"/>
                    <a:pt x="20" y="76"/>
                  </a:cubicBezTo>
                  <a:cubicBezTo>
                    <a:pt x="21" y="78"/>
                    <a:pt x="29" y="75"/>
                    <a:pt x="29" y="74"/>
                  </a:cubicBezTo>
                  <a:cubicBezTo>
                    <a:pt x="21" y="59"/>
                    <a:pt x="13" y="44"/>
                    <a:pt x="8" y="28"/>
                  </a:cubicBezTo>
                  <a:cubicBezTo>
                    <a:pt x="8" y="26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00"/>
            <p:cNvSpPr/>
            <p:nvPr/>
          </p:nvSpPr>
          <p:spPr bwMode="auto">
            <a:xfrm>
              <a:off x="5313" y="1899"/>
              <a:ext cx="55" cy="74"/>
            </a:xfrm>
            <a:custGeom>
              <a:avLst/>
              <a:gdLst>
                <a:gd name="T0" fmla="*/ 2 w 23"/>
                <a:gd name="T1" fmla="*/ 7 h 31"/>
                <a:gd name="T2" fmla="*/ 13 w 23"/>
                <a:gd name="T3" fmla="*/ 28 h 31"/>
                <a:gd name="T4" fmla="*/ 21 w 23"/>
                <a:gd name="T5" fmla="*/ 24 h 31"/>
                <a:gd name="T6" fmla="*/ 9 w 23"/>
                <a:gd name="T7" fmla="*/ 3 h 31"/>
                <a:gd name="T8" fmla="*/ 2 w 23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" y="7"/>
                  </a:moveTo>
                  <a:cubicBezTo>
                    <a:pt x="5" y="14"/>
                    <a:pt x="9" y="21"/>
                    <a:pt x="13" y="28"/>
                  </a:cubicBezTo>
                  <a:cubicBezTo>
                    <a:pt x="15" y="31"/>
                    <a:pt x="23" y="28"/>
                    <a:pt x="21" y="24"/>
                  </a:cubicBezTo>
                  <a:cubicBezTo>
                    <a:pt x="17" y="17"/>
                    <a:pt x="13" y="10"/>
                    <a:pt x="9" y="3"/>
                  </a:cubicBezTo>
                  <a:cubicBezTo>
                    <a:pt x="8" y="0"/>
                    <a:pt x="0" y="3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1"/>
            <p:cNvSpPr/>
            <p:nvPr/>
          </p:nvSpPr>
          <p:spPr bwMode="auto">
            <a:xfrm>
              <a:off x="5183" y="1573"/>
              <a:ext cx="213" cy="125"/>
            </a:xfrm>
            <a:custGeom>
              <a:avLst/>
              <a:gdLst>
                <a:gd name="T0" fmla="*/ 9 w 90"/>
                <a:gd name="T1" fmla="*/ 49 h 53"/>
                <a:gd name="T2" fmla="*/ 57 w 90"/>
                <a:gd name="T3" fmla="*/ 6 h 53"/>
                <a:gd name="T4" fmla="*/ 74 w 90"/>
                <a:gd name="T5" fmla="*/ 25 h 53"/>
                <a:gd name="T6" fmla="*/ 51 w 90"/>
                <a:gd name="T7" fmla="*/ 45 h 53"/>
                <a:gd name="T8" fmla="*/ 56 w 90"/>
                <a:gd name="T9" fmla="*/ 47 h 53"/>
                <a:gd name="T10" fmla="*/ 84 w 90"/>
                <a:gd name="T11" fmla="*/ 20 h 53"/>
                <a:gd name="T12" fmla="*/ 69 w 90"/>
                <a:gd name="T13" fmla="*/ 1 h 53"/>
                <a:gd name="T14" fmla="*/ 1 w 90"/>
                <a:gd name="T15" fmla="*/ 50 h 53"/>
                <a:gd name="T16" fmla="*/ 9 w 90"/>
                <a:gd name="T17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3">
                  <a:moveTo>
                    <a:pt x="9" y="49"/>
                  </a:moveTo>
                  <a:cubicBezTo>
                    <a:pt x="14" y="29"/>
                    <a:pt x="37" y="11"/>
                    <a:pt x="57" y="6"/>
                  </a:cubicBezTo>
                  <a:cubicBezTo>
                    <a:pt x="73" y="2"/>
                    <a:pt x="82" y="13"/>
                    <a:pt x="74" y="25"/>
                  </a:cubicBezTo>
                  <a:cubicBezTo>
                    <a:pt x="69" y="33"/>
                    <a:pt x="60" y="40"/>
                    <a:pt x="51" y="45"/>
                  </a:cubicBezTo>
                  <a:cubicBezTo>
                    <a:pt x="46" y="47"/>
                    <a:pt x="53" y="48"/>
                    <a:pt x="56" y="47"/>
                  </a:cubicBezTo>
                  <a:cubicBezTo>
                    <a:pt x="68" y="41"/>
                    <a:pt x="78" y="31"/>
                    <a:pt x="84" y="20"/>
                  </a:cubicBezTo>
                  <a:cubicBezTo>
                    <a:pt x="90" y="9"/>
                    <a:pt x="80" y="1"/>
                    <a:pt x="69" y="1"/>
                  </a:cubicBezTo>
                  <a:cubicBezTo>
                    <a:pt x="42" y="0"/>
                    <a:pt x="7" y="25"/>
                    <a:pt x="1" y="50"/>
                  </a:cubicBezTo>
                  <a:cubicBezTo>
                    <a:pt x="0" y="53"/>
                    <a:pt x="9" y="51"/>
                    <a:pt x="9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/>
            <p:nvPr/>
          </p:nvSpPr>
          <p:spPr bwMode="auto">
            <a:xfrm>
              <a:off x="5218" y="1708"/>
              <a:ext cx="138" cy="267"/>
            </a:xfrm>
            <a:custGeom>
              <a:avLst/>
              <a:gdLst>
                <a:gd name="T0" fmla="*/ 1 w 58"/>
                <a:gd name="T1" fmla="*/ 4 h 113"/>
                <a:gd name="T2" fmla="*/ 49 w 58"/>
                <a:gd name="T3" fmla="*/ 112 h 113"/>
                <a:gd name="T4" fmla="*/ 57 w 58"/>
                <a:gd name="T5" fmla="*/ 109 h 113"/>
                <a:gd name="T6" fmla="*/ 9 w 58"/>
                <a:gd name="T7" fmla="*/ 2 h 113"/>
                <a:gd name="T8" fmla="*/ 1 w 58"/>
                <a:gd name="T9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3">
                  <a:moveTo>
                    <a:pt x="1" y="4"/>
                  </a:moveTo>
                  <a:cubicBezTo>
                    <a:pt x="20" y="38"/>
                    <a:pt x="31" y="76"/>
                    <a:pt x="49" y="112"/>
                  </a:cubicBezTo>
                  <a:cubicBezTo>
                    <a:pt x="50" y="113"/>
                    <a:pt x="58" y="111"/>
                    <a:pt x="57" y="109"/>
                  </a:cubicBezTo>
                  <a:cubicBezTo>
                    <a:pt x="39" y="74"/>
                    <a:pt x="29" y="36"/>
                    <a:pt x="9" y="2"/>
                  </a:cubicBezTo>
                  <a:cubicBezTo>
                    <a:pt x="8" y="0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3"/>
            <p:cNvSpPr/>
            <p:nvPr/>
          </p:nvSpPr>
          <p:spPr bwMode="auto">
            <a:xfrm>
              <a:off x="5465" y="1608"/>
              <a:ext cx="156" cy="126"/>
            </a:xfrm>
            <a:custGeom>
              <a:avLst/>
              <a:gdLst>
                <a:gd name="T0" fmla="*/ 9 w 66"/>
                <a:gd name="T1" fmla="*/ 48 h 53"/>
                <a:gd name="T2" fmla="*/ 31 w 66"/>
                <a:gd name="T3" fmla="*/ 22 h 53"/>
                <a:gd name="T4" fmla="*/ 59 w 66"/>
                <a:gd name="T5" fmla="*/ 6 h 53"/>
                <a:gd name="T6" fmla="*/ 60 w 66"/>
                <a:gd name="T7" fmla="*/ 0 h 53"/>
                <a:gd name="T8" fmla="*/ 25 w 66"/>
                <a:gd name="T9" fmla="*/ 18 h 53"/>
                <a:gd name="T10" fmla="*/ 0 w 66"/>
                <a:gd name="T11" fmla="*/ 48 h 53"/>
                <a:gd name="T12" fmla="*/ 9 w 66"/>
                <a:gd name="T1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3">
                  <a:moveTo>
                    <a:pt x="9" y="48"/>
                  </a:moveTo>
                  <a:cubicBezTo>
                    <a:pt x="10" y="38"/>
                    <a:pt x="23" y="28"/>
                    <a:pt x="31" y="22"/>
                  </a:cubicBezTo>
                  <a:cubicBezTo>
                    <a:pt x="38" y="16"/>
                    <a:pt x="50" y="6"/>
                    <a:pt x="59" y="6"/>
                  </a:cubicBezTo>
                  <a:cubicBezTo>
                    <a:pt x="64" y="5"/>
                    <a:pt x="66" y="0"/>
                    <a:pt x="60" y="0"/>
                  </a:cubicBezTo>
                  <a:cubicBezTo>
                    <a:pt x="47" y="1"/>
                    <a:pt x="35" y="11"/>
                    <a:pt x="25" y="18"/>
                  </a:cubicBezTo>
                  <a:cubicBezTo>
                    <a:pt x="16" y="25"/>
                    <a:pt x="1" y="36"/>
                    <a:pt x="0" y="48"/>
                  </a:cubicBezTo>
                  <a:cubicBezTo>
                    <a:pt x="0" y="53"/>
                    <a:pt x="8" y="51"/>
                    <a:pt x="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4"/>
            <p:cNvSpPr/>
            <p:nvPr/>
          </p:nvSpPr>
          <p:spPr bwMode="auto">
            <a:xfrm>
              <a:off x="5467" y="1599"/>
              <a:ext cx="270" cy="189"/>
            </a:xfrm>
            <a:custGeom>
              <a:avLst/>
              <a:gdLst>
                <a:gd name="T0" fmla="*/ 11 w 114"/>
                <a:gd name="T1" fmla="*/ 77 h 80"/>
                <a:gd name="T2" fmla="*/ 110 w 114"/>
                <a:gd name="T3" fmla="*/ 5 h 80"/>
                <a:gd name="T4" fmla="*/ 104 w 114"/>
                <a:gd name="T5" fmla="*/ 2 h 80"/>
                <a:gd name="T6" fmla="*/ 4 w 114"/>
                <a:gd name="T7" fmla="*/ 75 h 80"/>
                <a:gd name="T8" fmla="*/ 11 w 114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0">
                  <a:moveTo>
                    <a:pt x="11" y="77"/>
                  </a:moveTo>
                  <a:cubicBezTo>
                    <a:pt x="41" y="50"/>
                    <a:pt x="75" y="27"/>
                    <a:pt x="110" y="5"/>
                  </a:cubicBezTo>
                  <a:cubicBezTo>
                    <a:pt x="114" y="2"/>
                    <a:pt x="107" y="0"/>
                    <a:pt x="104" y="2"/>
                  </a:cubicBezTo>
                  <a:cubicBezTo>
                    <a:pt x="69" y="24"/>
                    <a:pt x="34" y="47"/>
                    <a:pt x="4" y="75"/>
                  </a:cubicBezTo>
                  <a:cubicBezTo>
                    <a:pt x="0" y="79"/>
                    <a:pt x="8" y="80"/>
                    <a:pt x="11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5"/>
            <p:cNvSpPr/>
            <p:nvPr/>
          </p:nvSpPr>
          <p:spPr bwMode="auto">
            <a:xfrm>
              <a:off x="5751" y="1374"/>
              <a:ext cx="113" cy="227"/>
            </a:xfrm>
            <a:custGeom>
              <a:avLst/>
              <a:gdLst>
                <a:gd name="T0" fmla="*/ 1 w 48"/>
                <a:gd name="T1" fmla="*/ 6 h 96"/>
                <a:gd name="T2" fmla="*/ 38 w 48"/>
                <a:gd name="T3" fmla="*/ 93 h 96"/>
                <a:gd name="T4" fmla="*/ 46 w 48"/>
                <a:gd name="T5" fmla="*/ 90 h 96"/>
                <a:gd name="T6" fmla="*/ 10 w 48"/>
                <a:gd name="T7" fmla="*/ 3 h 96"/>
                <a:gd name="T8" fmla="*/ 1 w 48"/>
                <a:gd name="T9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6">
                  <a:moveTo>
                    <a:pt x="1" y="6"/>
                  </a:moveTo>
                  <a:cubicBezTo>
                    <a:pt x="9" y="36"/>
                    <a:pt x="26" y="63"/>
                    <a:pt x="38" y="93"/>
                  </a:cubicBezTo>
                  <a:cubicBezTo>
                    <a:pt x="39" y="96"/>
                    <a:pt x="48" y="93"/>
                    <a:pt x="46" y="90"/>
                  </a:cubicBezTo>
                  <a:cubicBezTo>
                    <a:pt x="34" y="61"/>
                    <a:pt x="17" y="34"/>
                    <a:pt x="10" y="3"/>
                  </a:cubicBezTo>
                  <a:cubicBezTo>
                    <a:pt x="9" y="0"/>
                    <a:pt x="0" y="2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5737" y="1260"/>
              <a:ext cx="260" cy="346"/>
            </a:xfrm>
            <a:custGeom>
              <a:avLst/>
              <a:gdLst>
                <a:gd name="T0" fmla="*/ 12 w 110"/>
                <a:gd name="T1" fmla="*/ 44 h 146"/>
                <a:gd name="T2" fmla="*/ 16 w 110"/>
                <a:gd name="T3" fmla="*/ 19 h 146"/>
                <a:gd name="T4" fmla="*/ 39 w 110"/>
                <a:gd name="T5" fmla="*/ 14 h 146"/>
                <a:gd name="T6" fmla="*/ 39 w 110"/>
                <a:gd name="T7" fmla="*/ 31 h 146"/>
                <a:gd name="T8" fmla="*/ 38 w 110"/>
                <a:gd name="T9" fmla="*/ 81 h 146"/>
                <a:gd name="T10" fmla="*/ 77 w 110"/>
                <a:gd name="T11" fmla="*/ 104 h 146"/>
                <a:gd name="T12" fmla="*/ 51 w 110"/>
                <a:gd name="T13" fmla="*/ 143 h 146"/>
                <a:gd name="T14" fmla="*/ 60 w 110"/>
                <a:gd name="T15" fmla="*/ 142 h 146"/>
                <a:gd name="T16" fmla="*/ 82 w 110"/>
                <a:gd name="T17" fmla="*/ 100 h 146"/>
                <a:gd name="T18" fmla="*/ 51 w 110"/>
                <a:gd name="T19" fmla="*/ 83 h 146"/>
                <a:gd name="T20" fmla="*/ 45 w 110"/>
                <a:gd name="T21" fmla="*/ 43 h 146"/>
                <a:gd name="T22" fmla="*/ 30 w 110"/>
                <a:gd name="T23" fmla="*/ 3 h 146"/>
                <a:gd name="T24" fmla="*/ 3 w 110"/>
                <a:gd name="T25" fmla="*/ 47 h 146"/>
                <a:gd name="T26" fmla="*/ 12 w 110"/>
                <a:gd name="T27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46">
                  <a:moveTo>
                    <a:pt x="12" y="44"/>
                  </a:moveTo>
                  <a:cubicBezTo>
                    <a:pt x="10" y="35"/>
                    <a:pt x="12" y="27"/>
                    <a:pt x="16" y="19"/>
                  </a:cubicBezTo>
                  <a:cubicBezTo>
                    <a:pt x="20" y="10"/>
                    <a:pt x="33" y="3"/>
                    <a:pt x="39" y="14"/>
                  </a:cubicBezTo>
                  <a:cubicBezTo>
                    <a:pt x="41" y="19"/>
                    <a:pt x="40" y="26"/>
                    <a:pt x="39" y="31"/>
                  </a:cubicBezTo>
                  <a:cubicBezTo>
                    <a:pt x="37" y="48"/>
                    <a:pt x="29" y="65"/>
                    <a:pt x="38" y="81"/>
                  </a:cubicBezTo>
                  <a:cubicBezTo>
                    <a:pt x="45" y="93"/>
                    <a:pt x="66" y="97"/>
                    <a:pt x="77" y="104"/>
                  </a:cubicBezTo>
                  <a:cubicBezTo>
                    <a:pt x="97" y="118"/>
                    <a:pt x="54" y="129"/>
                    <a:pt x="51" y="143"/>
                  </a:cubicBezTo>
                  <a:cubicBezTo>
                    <a:pt x="51" y="146"/>
                    <a:pt x="59" y="145"/>
                    <a:pt x="60" y="142"/>
                  </a:cubicBezTo>
                  <a:cubicBezTo>
                    <a:pt x="62" y="127"/>
                    <a:pt x="110" y="120"/>
                    <a:pt x="82" y="100"/>
                  </a:cubicBezTo>
                  <a:cubicBezTo>
                    <a:pt x="73" y="93"/>
                    <a:pt x="61" y="89"/>
                    <a:pt x="51" y="83"/>
                  </a:cubicBezTo>
                  <a:cubicBezTo>
                    <a:pt x="38" y="73"/>
                    <a:pt x="43" y="56"/>
                    <a:pt x="45" y="43"/>
                  </a:cubicBezTo>
                  <a:cubicBezTo>
                    <a:pt x="48" y="31"/>
                    <a:pt x="55" y="0"/>
                    <a:pt x="30" y="3"/>
                  </a:cubicBezTo>
                  <a:cubicBezTo>
                    <a:pt x="9" y="6"/>
                    <a:pt x="0" y="29"/>
                    <a:pt x="3" y="47"/>
                  </a:cubicBezTo>
                  <a:cubicBezTo>
                    <a:pt x="4" y="49"/>
                    <a:pt x="12" y="47"/>
                    <a:pt x="12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7"/>
            <p:cNvSpPr/>
            <p:nvPr/>
          </p:nvSpPr>
          <p:spPr bwMode="auto">
            <a:xfrm>
              <a:off x="1688" y="2056"/>
              <a:ext cx="331" cy="158"/>
            </a:xfrm>
            <a:custGeom>
              <a:avLst/>
              <a:gdLst>
                <a:gd name="T0" fmla="*/ 45 w 140"/>
                <a:gd name="T1" fmla="*/ 2 h 67"/>
                <a:gd name="T2" fmla="*/ 30 w 140"/>
                <a:gd name="T3" fmla="*/ 52 h 67"/>
                <a:gd name="T4" fmla="*/ 103 w 140"/>
                <a:gd name="T5" fmla="*/ 34 h 67"/>
                <a:gd name="T6" fmla="*/ 96 w 140"/>
                <a:gd name="T7" fmla="*/ 35 h 67"/>
                <a:gd name="T8" fmla="*/ 137 w 140"/>
                <a:gd name="T9" fmla="*/ 29 h 67"/>
                <a:gd name="T10" fmla="*/ 99 w 140"/>
                <a:gd name="T11" fmla="*/ 34 h 67"/>
                <a:gd name="T12" fmla="*/ 108 w 140"/>
                <a:gd name="T13" fmla="*/ 33 h 67"/>
                <a:gd name="T14" fmla="*/ 129 w 140"/>
                <a:gd name="T15" fmla="*/ 27 h 67"/>
                <a:gd name="T16" fmla="*/ 104 w 140"/>
                <a:gd name="T17" fmla="*/ 32 h 67"/>
                <a:gd name="T18" fmla="*/ 97 w 140"/>
                <a:gd name="T19" fmla="*/ 33 h 67"/>
                <a:gd name="T20" fmla="*/ 27 w 140"/>
                <a:gd name="T21" fmla="*/ 37 h 67"/>
                <a:gd name="T22" fmla="*/ 51 w 140"/>
                <a:gd name="T23" fmla="*/ 2 h 67"/>
                <a:gd name="T24" fmla="*/ 45 w 140"/>
                <a:gd name="T2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7">
                  <a:moveTo>
                    <a:pt x="45" y="2"/>
                  </a:moveTo>
                  <a:cubicBezTo>
                    <a:pt x="30" y="11"/>
                    <a:pt x="0" y="39"/>
                    <a:pt x="30" y="52"/>
                  </a:cubicBezTo>
                  <a:cubicBezTo>
                    <a:pt x="58" y="65"/>
                    <a:pt x="81" y="50"/>
                    <a:pt x="103" y="34"/>
                  </a:cubicBezTo>
                  <a:cubicBezTo>
                    <a:pt x="101" y="34"/>
                    <a:pt x="98" y="34"/>
                    <a:pt x="96" y="35"/>
                  </a:cubicBezTo>
                  <a:cubicBezTo>
                    <a:pt x="107" y="47"/>
                    <a:pt x="136" y="51"/>
                    <a:pt x="137" y="29"/>
                  </a:cubicBezTo>
                  <a:cubicBezTo>
                    <a:pt x="140" y="3"/>
                    <a:pt x="106" y="24"/>
                    <a:pt x="99" y="34"/>
                  </a:cubicBezTo>
                  <a:cubicBezTo>
                    <a:pt x="99" y="35"/>
                    <a:pt x="106" y="35"/>
                    <a:pt x="108" y="33"/>
                  </a:cubicBezTo>
                  <a:cubicBezTo>
                    <a:pt x="111" y="28"/>
                    <a:pt x="127" y="13"/>
                    <a:pt x="129" y="27"/>
                  </a:cubicBezTo>
                  <a:cubicBezTo>
                    <a:pt x="132" y="43"/>
                    <a:pt x="111" y="41"/>
                    <a:pt x="104" y="32"/>
                  </a:cubicBezTo>
                  <a:cubicBezTo>
                    <a:pt x="103" y="31"/>
                    <a:pt x="98" y="32"/>
                    <a:pt x="97" y="33"/>
                  </a:cubicBezTo>
                  <a:cubicBezTo>
                    <a:pt x="77" y="48"/>
                    <a:pt x="42" y="67"/>
                    <a:pt x="27" y="37"/>
                  </a:cubicBezTo>
                  <a:cubicBezTo>
                    <a:pt x="19" y="23"/>
                    <a:pt x="41" y="9"/>
                    <a:pt x="51" y="2"/>
                  </a:cubicBezTo>
                  <a:cubicBezTo>
                    <a:pt x="55" y="0"/>
                    <a:pt x="47" y="1"/>
                    <a:pt x="4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2005" y="2058"/>
              <a:ext cx="142" cy="90"/>
            </a:xfrm>
            <a:custGeom>
              <a:avLst/>
              <a:gdLst>
                <a:gd name="T0" fmla="*/ 17 w 60"/>
                <a:gd name="T1" fmla="*/ 2 h 38"/>
                <a:gd name="T2" fmla="*/ 19 w 60"/>
                <a:gd name="T3" fmla="*/ 27 h 38"/>
                <a:gd name="T4" fmla="*/ 38 w 60"/>
                <a:gd name="T5" fmla="*/ 23 h 38"/>
                <a:gd name="T6" fmla="*/ 45 w 60"/>
                <a:gd name="T7" fmla="*/ 31 h 38"/>
                <a:gd name="T8" fmla="*/ 51 w 60"/>
                <a:gd name="T9" fmla="*/ 37 h 38"/>
                <a:gd name="T10" fmla="*/ 58 w 60"/>
                <a:gd name="T11" fmla="*/ 34 h 38"/>
                <a:gd name="T12" fmla="*/ 51 w 60"/>
                <a:gd name="T13" fmla="*/ 21 h 38"/>
                <a:gd name="T14" fmla="*/ 51 w 60"/>
                <a:gd name="T15" fmla="*/ 21 h 38"/>
                <a:gd name="T16" fmla="*/ 26 w 60"/>
                <a:gd name="T17" fmla="*/ 24 h 38"/>
                <a:gd name="T18" fmla="*/ 26 w 60"/>
                <a:gd name="T19" fmla="*/ 0 h 38"/>
                <a:gd name="T20" fmla="*/ 17 w 60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8">
                  <a:moveTo>
                    <a:pt x="17" y="2"/>
                  </a:moveTo>
                  <a:cubicBezTo>
                    <a:pt x="11" y="9"/>
                    <a:pt x="0" y="29"/>
                    <a:pt x="19" y="27"/>
                  </a:cubicBezTo>
                  <a:cubicBezTo>
                    <a:pt x="26" y="27"/>
                    <a:pt x="32" y="26"/>
                    <a:pt x="38" y="23"/>
                  </a:cubicBezTo>
                  <a:cubicBezTo>
                    <a:pt x="44" y="20"/>
                    <a:pt x="44" y="28"/>
                    <a:pt x="45" y="31"/>
                  </a:cubicBezTo>
                  <a:cubicBezTo>
                    <a:pt x="46" y="34"/>
                    <a:pt x="48" y="37"/>
                    <a:pt x="51" y="37"/>
                  </a:cubicBezTo>
                  <a:cubicBezTo>
                    <a:pt x="53" y="38"/>
                    <a:pt x="60" y="35"/>
                    <a:pt x="58" y="34"/>
                  </a:cubicBezTo>
                  <a:cubicBezTo>
                    <a:pt x="54" y="33"/>
                    <a:pt x="52" y="25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1" y="18"/>
                    <a:pt x="35" y="23"/>
                    <a:pt x="26" y="24"/>
                  </a:cubicBezTo>
                  <a:cubicBezTo>
                    <a:pt x="8" y="27"/>
                    <a:pt x="21" y="6"/>
                    <a:pt x="26" y="0"/>
                  </a:cubicBezTo>
                  <a:cubicBezTo>
                    <a:pt x="26" y="0"/>
                    <a:pt x="19" y="0"/>
                    <a:pt x="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2152" y="2056"/>
              <a:ext cx="144" cy="125"/>
            </a:xfrm>
            <a:custGeom>
              <a:avLst/>
              <a:gdLst>
                <a:gd name="T0" fmla="*/ 55 w 61"/>
                <a:gd name="T1" fmla="*/ 1 h 53"/>
                <a:gd name="T2" fmla="*/ 29 w 61"/>
                <a:gd name="T3" fmla="*/ 24 h 53"/>
                <a:gd name="T4" fmla="*/ 31 w 61"/>
                <a:gd name="T5" fmla="*/ 37 h 53"/>
                <a:gd name="T6" fmla="*/ 9 w 61"/>
                <a:gd name="T7" fmla="*/ 49 h 53"/>
                <a:gd name="T8" fmla="*/ 6 w 61"/>
                <a:gd name="T9" fmla="*/ 52 h 53"/>
                <a:gd name="T10" fmla="*/ 38 w 61"/>
                <a:gd name="T11" fmla="*/ 39 h 53"/>
                <a:gd name="T12" fmla="*/ 38 w 61"/>
                <a:gd name="T13" fmla="*/ 29 h 53"/>
                <a:gd name="T14" fmla="*/ 56 w 61"/>
                <a:gd name="T15" fmla="*/ 3 h 53"/>
                <a:gd name="T16" fmla="*/ 55 w 61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3">
                  <a:moveTo>
                    <a:pt x="55" y="1"/>
                  </a:moveTo>
                  <a:cubicBezTo>
                    <a:pt x="41" y="5"/>
                    <a:pt x="34" y="11"/>
                    <a:pt x="29" y="24"/>
                  </a:cubicBezTo>
                  <a:cubicBezTo>
                    <a:pt x="28" y="28"/>
                    <a:pt x="31" y="33"/>
                    <a:pt x="31" y="37"/>
                  </a:cubicBezTo>
                  <a:cubicBezTo>
                    <a:pt x="32" y="45"/>
                    <a:pt x="15" y="49"/>
                    <a:pt x="9" y="49"/>
                  </a:cubicBezTo>
                  <a:cubicBezTo>
                    <a:pt x="7" y="49"/>
                    <a:pt x="0" y="53"/>
                    <a:pt x="6" y="52"/>
                  </a:cubicBezTo>
                  <a:cubicBezTo>
                    <a:pt x="18" y="52"/>
                    <a:pt x="31" y="48"/>
                    <a:pt x="38" y="39"/>
                  </a:cubicBezTo>
                  <a:cubicBezTo>
                    <a:pt x="41" y="35"/>
                    <a:pt x="39" y="32"/>
                    <a:pt x="38" y="29"/>
                  </a:cubicBezTo>
                  <a:cubicBezTo>
                    <a:pt x="35" y="17"/>
                    <a:pt x="45" y="6"/>
                    <a:pt x="56" y="3"/>
                  </a:cubicBezTo>
                  <a:cubicBezTo>
                    <a:pt x="61" y="2"/>
                    <a:pt x="60" y="0"/>
                    <a:pt x="5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0"/>
            <p:cNvSpPr/>
            <p:nvPr/>
          </p:nvSpPr>
          <p:spPr bwMode="auto">
            <a:xfrm>
              <a:off x="2348" y="1954"/>
              <a:ext cx="135" cy="225"/>
            </a:xfrm>
            <a:custGeom>
              <a:avLst/>
              <a:gdLst>
                <a:gd name="T0" fmla="*/ 9 w 57"/>
                <a:gd name="T1" fmla="*/ 3 h 95"/>
                <a:gd name="T2" fmla="*/ 0 w 57"/>
                <a:gd name="T3" fmla="*/ 45 h 95"/>
                <a:gd name="T4" fmla="*/ 10 w 57"/>
                <a:gd name="T5" fmla="*/ 83 h 95"/>
                <a:gd name="T6" fmla="*/ 51 w 57"/>
                <a:gd name="T7" fmla="*/ 65 h 95"/>
                <a:gd name="T8" fmla="*/ 42 w 57"/>
                <a:gd name="T9" fmla="*/ 67 h 95"/>
                <a:gd name="T10" fmla="*/ 15 w 57"/>
                <a:gd name="T11" fmla="*/ 77 h 95"/>
                <a:gd name="T12" fmla="*/ 9 w 57"/>
                <a:gd name="T13" fmla="*/ 54 h 95"/>
                <a:gd name="T14" fmla="*/ 17 w 57"/>
                <a:gd name="T15" fmla="*/ 4 h 95"/>
                <a:gd name="T16" fmla="*/ 9 w 57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5">
                  <a:moveTo>
                    <a:pt x="9" y="3"/>
                  </a:moveTo>
                  <a:cubicBezTo>
                    <a:pt x="1" y="15"/>
                    <a:pt x="0" y="31"/>
                    <a:pt x="0" y="45"/>
                  </a:cubicBezTo>
                  <a:cubicBezTo>
                    <a:pt x="0" y="57"/>
                    <a:pt x="0" y="74"/>
                    <a:pt x="10" y="83"/>
                  </a:cubicBezTo>
                  <a:cubicBezTo>
                    <a:pt x="23" y="95"/>
                    <a:pt x="57" y="85"/>
                    <a:pt x="51" y="65"/>
                  </a:cubicBezTo>
                  <a:cubicBezTo>
                    <a:pt x="49" y="61"/>
                    <a:pt x="41" y="64"/>
                    <a:pt x="42" y="67"/>
                  </a:cubicBezTo>
                  <a:cubicBezTo>
                    <a:pt x="47" y="83"/>
                    <a:pt x="25" y="86"/>
                    <a:pt x="15" y="77"/>
                  </a:cubicBezTo>
                  <a:cubicBezTo>
                    <a:pt x="10" y="72"/>
                    <a:pt x="10" y="61"/>
                    <a:pt x="9" y="54"/>
                  </a:cubicBezTo>
                  <a:cubicBezTo>
                    <a:pt x="7" y="38"/>
                    <a:pt x="7" y="17"/>
                    <a:pt x="17" y="4"/>
                  </a:cubicBezTo>
                  <a:cubicBezTo>
                    <a:pt x="20" y="0"/>
                    <a:pt x="11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1"/>
            <p:cNvSpPr/>
            <p:nvPr/>
          </p:nvSpPr>
          <p:spPr bwMode="auto">
            <a:xfrm>
              <a:off x="2282" y="2023"/>
              <a:ext cx="154" cy="33"/>
            </a:xfrm>
            <a:custGeom>
              <a:avLst/>
              <a:gdLst>
                <a:gd name="T0" fmla="*/ 10 w 65"/>
                <a:gd name="T1" fmla="*/ 13 h 14"/>
                <a:gd name="T2" fmla="*/ 60 w 65"/>
                <a:gd name="T3" fmla="*/ 4 h 14"/>
                <a:gd name="T4" fmla="*/ 59 w 65"/>
                <a:gd name="T5" fmla="*/ 1 h 14"/>
                <a:gd name="T6" fmla="*/ 5 w 65"/>
                <a:gd name="T7" fmla="*/ 12 h 14"/>
                <a:gd name="T8" fmla="*/ 10 w 6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10" y="13"/>
                  </a:moveTo>
                  <a:cubicBezTo>
                    <a:pt x="26" y="7"/>
                    <a:pt x="44" y="7"/>
                    <a:pt x="60" y="4"/>
                  </a:cubicBezTo>
                  <a:cubicBezTo>
                    <a:pt x="65" y="3"/>
                    <a:pt x="64" y="0"/>
                    <a:pt x="59" y="1"/>
                  </a:cubicBezTo>
                  <a:cubicBezTo>
                    <a:pt x="41" y="5"/>
                    <a:pt x="22" y="5"/>
                    <a:pt x="5" y="12"/>
                  </a:cubicBezTo>
                  <a:cubicBezTo>
                    <a:pt x="0" y="14"/>
                    <a:pt x="8" y="14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2"/>
            <p:cNvSpPr/>
            <p:nvPr/>
          </p:nvSpPr>
          <p:spPr bwMode="auto">
            <a:xfrm>
              <a:off x="2481" y="2151"/>
              <a:ext cx="30" cy="30"/>
            </a:xfrm>
            <a:custGeom>
              <a:avLst/>
              <a:gdLst>
                <a:gd name="T0" fmla="*/ 8 w 13"/>
                <a:gd name="T1" fmla="*/ 12 h 13"/>
                <a:gd name="T2" fmla="*/ 12 w 13"/>
                <a:gd name="T3" fmla="*/ 7 h 13"/>
                <a:gd name="T4" fmla="*/ 13 w 13"/>
                <a:gd name="T5" fmla="*/ 3 h 13"/>
                <a:gd name="T6" fmla="*/ 5 w 13"/>
                <a:gd name="T7" fmla="*/ 4 h 13"/>
                <a:gd name="T8" fmla="*/ 4 w 13"/>
                <a:gd name="T9" fmla="*/ 7 h 13"/>
                <a:gd name="T10" fmla="*/ 2 w 13"/>
                <a:gd name="T11" fmla="*/ 10 h 13"/>
                <a:gd name="T12" fmla="*/ 2 w 13"/>
                <a:gd name="T13" fmla="*/ 13 h 13"/>
                <a:gd name="T14" fmla="*/ 8 w 1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3" y="5"/>
                    <a:pt x="13" y="3"/>
                  </a:cubicBezTo>
                  <a:cubicBezTo>
                    <a:pt x="13" y="0"/>
                    <a:pt x="5" y="2"/>
                    <a:pt x="5" y="4"/>
                  </a:cubicBezTo>
                  <a:cubicBezTo>
                    <a:pt x="5" y="5"/>
                    <a:pt x="5" y="7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4" y="13"/>
                    <a:pt x="7" y="13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348070" y="1313300"/>
            <a:ext cx="1585382" cy="2106593"/>
            <a:chOff x="405276" y="3528139"/>
            <a:chExt cx="1585382" cy="2106593"/>
          </a:xfrm>
          <a:solidFill>
            <a:srgbClr val="D8DB3F">
              <a:alpha val="50000"/>
            </a:srgbClr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791149" y="3664282"/>
              <a:ext cx="653326" cy="375401"/>
            </a:xfrm>
            <a:custGeom>
              <a:avLst/>
              <a:gdLst>
                <a:gd name="T0" fmla="*/ 13 w 342"/>
                <a:gd name="T1" fmla="*/ 102 h 197"/>
                <a:gd name="T2" fmla="*/ 10 w 342"/>
                <a:gd name="T3" fmla="*/ 96 h 197"/>
                <a:gd name="T4" fmla="*/ 0 w 342"/>
                <a:gd name="T5" fmla="*/ 99 h 197"/>
                <a:gd name="T6" fmla="*/ 40 w 342"/>
                <a:gd name="T7" fmla="*/ 178 h 197"/>
                <a:gd name="T8" fmla="*/ 63 w 342"/>
                <a:gd name="T9" fmla="*/ 194 h 197"/>
                <a:gd name="T10" fmla="*/ 72 w 342"/>
                <a:gd name="T11" fmla="*/ 174 h 197"/>
                <a:gd name="T12" fmla="*/ 71 w 342"/>
                <a:gd name="T13" fmla="*/ 88 h 197"/>
                <a:gd name="T14" fmla="*/ 52 w 342"/>
                <a:gd name="T15" fmla="*/ 10 h 197"/>
                <a:gd name="T16" fmla="*/ 89 w 342"/>
                <a:gd name="T17" fmla="*/ 9 h 197"/>
                <a:gd name="T18" fmla="*/ 143 w 342"/>
                <a:gd name="T19" fmla="*/ 17 h 197"/>
                <a:gd name="T20" fmla="*/ 236 w 342"/>
                <a:gd name="T21" fmla="*/ 27 h 197"/>
                <a:gd name="T22" fmla="*/ 287 w 342"/>
                <a:gd name="T23" fmla="*/ 30 h 197"/>
                <a:gd name="T24" fmla="*/ 306 w 342"/>
                <a:gd name="T25" fmla="*/ 31 h 197"/>
                <a:gd name="T26" fmla="*/ 330 w 342"/>
                <a:gd name="T27" fmla="*/ 35 h 197"/>
                <a:gd name="T28" fmla="*/ 339 w 342"/>
                <a:gd name="T29" fmla="*/ 34 h 197"/>
                <a:gd name="T30" fmla="*/ 342 w 342"/>
                <a:gd name="T31" fmla="*/ 32 h 197"/>
                <a:gd name="T32" fmla="*/ 341 w 342"/>
                <a:gd name="T33" fmla="*/ 30 h 197"/>
                <a:gd name="T34" fmla="*/ 268 w 342"/>
                <a:gd name="T35" fmla="*/ 25 h 197"/>
                <a:gd name="T36" fmla="*/ 160 w 342"/>
                <a:gd name="T37" fmla="*/ 14 h 197"/>
                <a:gd name="T38" fmla="*/ 74 w 342"/>
                <a:gd name="T39" fmla="*/ 1 h 197"/>
                <a:gd name="T40" fmla="*/ 45 w 342"/>
                <a:gd name="T41" fmla="*/ 5 h 197"/>
                <a:gd name="T42" fmla="*/ 51 w 342"/>
                <a:gd name="T43" fmla="*/ 44 h 197"/>
                <a:gd name="T44" fmla="*/ 64 w 342"/>
                <a:gd name="T45" fmla="*/ 135 h 197"/>
                <a:gd name="T46" fmla="*/ 62 w 342"/>
                <a:gd name="T47" fmla="*/ 173 h 197"/>
                <a:gd name="T48" fmla="*/ 60 w 342"/>
                <a:gd name="T49" fmla="*/ 188 h 197"/>
                <a:gd name="T50" fmla="*/ 50 w 342"/>
                <a:gd name="T51" fmla="*/ 176 h 197"/>
                <a:gd name="T52" fmla="*/ 10 w 342"/>
                <a:gd name="T53" fmla="*/ 96 h 197"/>
                <a:gd name="T54" fmla="*/ 0 w 342"/>
                <a:gd name="T55" fmla="*/ 99 h 197"/>
                <a:gd name="T56" fmla="*/ 3 w 342"/>
                <a:gd name="T57" fmla="*/ 104 h 197"/>
                <a:gd name="T58" fmla="*/ 13 w 342"/>
                <a:gd name="T59" fmla="*/ 10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2" h="197">
                  <a:moveTo>
                    <a:pt x="13" y="102"/>
                  </a:moveTo>
                  <a:cubicBezTo>
                    <a:pt x="11" y="100"/>
                    <a:pt x="10" y="98"/>
                    <a:pt x="10" y="96"/>
                  </a:cubicBezTo>
                  <a:cubicBezTo>
                    <a:pt x="9" y="94"/>
                    <a:pt x="0" y="96"/>
                    <a:pt x="0" y="99"/>
                  </a:cubicBezTo>
                  <a:cubicBezTo>
                    <a:pt x="2" y="127"/>
                    <a:pt x="28" y="154"/>
                    <a:pt x="40" y="178"/>
                  </a:cubicBezTo>
                  <a:cubicBezTo>
                    <a:pt x="45" y="187"/>
                    <a:pt x="51" y="197"/>
                    <a:pt x="63" y="194"/>
                  </a:cubicBezTo>
                  <a:cubicBezTo>
                    <a:pt x="71" y="192"/>
                    <a:pt x="71" y="181"/>
                    <a:pt x="72" y="174"/>
                  </a:cubicBezTo>
                  <a:cubicBezTo>
                    <a:pt x="74" y="146"/>
                    <a:pt x="74" y="117"/>
                    <a:pt x="71" y="88"/>
                  </a:cubicBezTo>
                  <a:cubicBezTo>
                    <a:pt x="68" y="61"/>
                    <a:pt x="58" y="36"/>
                    <a:pt x="52" y="10"/>
                  </a:cubicBezTo>
                  <a:cubicBezTo>
                    <a:pt x="50" y="0"/>
                    <a:pt x="84" y="8"/>
                    <a:pt x="89" y="9"/>
                  </a:cubicBezTo>
                  <a:cubicBezTo>
                    <a:pt x="107" y="12"/>
                    <a:pt x="125" y="14"/>
                    <a:pt x="143" y="17"/>
                  </a:cubicBezTo>
                  <a:cubicBezTo>
                    <a:pt x="174" y="21"/>
                    <a:pt x="205" y="24"/>
                    <a:pt x="236" y="27"/>
                  </a:cubicBezTo>
                  <a:cubicBezTo>
                    <a:pt x="253" y="28"/>
                    <a:pt x="270" y="29"/>
                    <a:pt x="287" y="30"/>
                  </a:cubicBezTo>
                  <a:cubicBezTo>
                    <a:pt x="293" y="31"/>
                    <a:pt x="300" y="31"/>
                    <a:pt x="306" y="31"/>
                  </a:cubicBezTo>
                  <a:cubicBezTo>
                    <a:pt x="305" y="31"/>
                    <a:pt x="337" y="29"/>
                    <a:pt x="330" y="35"/>
                  </a:cubicBezTo>
                  <a:cubicBezTo>
                    <a:pt x="328" y="37"/>
                    <a:pt x="337" y="36"/>
                    <a:pt x="339" y="34"/>
                  </a:cubicBezTo>
                  <a:cubicBezTo>
                    <a:pt x="340" y="33"/>
                    <a:pt x="341" y="33"/>
                    <a:pt x="342" y="32"/>
                  </a:cubicBezTo>
                  <a:cubicBezTo>
                    <a:pt x="342" y="31"/>
                    <a:pt x="342" y="31"/>
                    <a:pt x="341" y="30"/>
                  </a:cubicBezTo>
                  <a:cubicBezTo>
                    <a:pt x="319" y="24"/>
                    <a:pt x="292" y="26"/>
                    <a:pt x="268" y="25"/>
                  </a:cubicBezTo>
                  <a:cubicBezTo>
                    <a:pt x="232" y="22"/>
                    <a:pt x="196" y="19"/>
                    <a:pt x="160" y="14"/>
                  </a:cubicBezTo>
                  <a:cubicBezTo>
                    <a:pt x="131" y="11"/>
                    <a:pt x="103" y="6"/>
                    <a:pt x="74" y="1"/>
                  </a:cubicBezTo>
                  <a:cubicBezTo>
                    <a:pt x="65" y="0"/>
                    <a:pt x="54" y="0"/>
                    <a:pt x="45" y="5"/>
                  </a:cubicBezTo>
                  <a:cubicBezTo>
                    <a:pt x="36" y="11"/>
                    <a:pt x="49" y="37"/>
                    <a:pt x="51" y="44"/>
                  </a:cubicBezTo>
                  <a:cubicBezTo>
                    <a:pt x="61" y="73"/>
                    <a:pt x="63" y="104"/>
                    <a:pt x="64" y="135"/>
                  </a:cubicBezTo>
                  <a:cubicBezTo>
                    <a:pt x="64" y="148"/>
                    <a:pt x="63" y="161"/>
                    <a:pt x="62" y="173"/>
                  </a:cubicBezTo>
                  <a:cubicBezTo>
                    <a:pt x="62" y="178"/>
                    <a:pt x="62" y="183"/>
                    <a:pt x="60" y="188"/>
                  </a:cubicBezTo>
                  <a:cubicBezTo>
                    <a:pt x="59" y="195"/>
                    <a:pt x="52" y="179"/>
                    <a:pt x="50" y="176"/>
                  </a:cubicBezTo>
                  <a:cubicBezTo>
                    <a:pt x="36" y="154"/>
                    <a:pt x="12" y="122"/>
                    <a:pt x="10" y="96"/>
                  </a:cubicBezTo>
                  <a:cubicBezTo>
                    <a:pt x="7" y="97"/>
                    <a:pt x="3" y="98"/>
                    <a:pt x="0" y="99"/>
                  </a:cubicBezTo>
                  <a:cubicBezTo>
                    <a:pt x="1" y="101"/>
                    <a:pt x="2" y="102"/>
                    <a:pt x="3" y="104"/>
                  </a:cubicBezTo>
                  <a:cubicBezTo>
                    <a:pt x="4" y="106"/>
                    <a:pt x="13" y="103"/>
                    <a:pt x="13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994961" y="3814926"/>
              <a:ext cx="143393" cy="153866"/>
            </a:xfrm>
            <a:custGeom>
              <a:avLst/>
              <a:gdLst>
                <a:gd name="T0" fmla="*/ 15 w 75"/>
                <a:gd name="T1" fmla="*/ 24 h 81"/>
                <a:gd name="T2" fmla="*/ 35 w 75"/>
                <a:gd name="T3" fmla="*/ 19 h 81"/>
                <a:gd name="T4" fmla="*/ 31 w 75"/>
                <a:gd name="T5" fmla="*/ 33 h 81"/>
                <a:gd name="T6" fmla="*/ 15 w 75"/>
                <a:gd name="T7" fmla="*/ 57 h 81"/>
                <a:gd name="T8" fmla="*/ 64 w 75"/>
                <a:gd name="T9" fmla="*/ 79 h 81"/>
                <a:gd name="T10" fmla="*/ 68 w 75"/>
                <a:gd name="T11" fmla="*/ 76 h 81"/>
                <a:gd name="T12" fmla="*/ 26 w 75"/>
                <a:gd name="T13" fmla="*/ 53 h 81"/>
                <a:gd name="T14" fmla="*/ 44 w 75"/>
                <a:gd name="T15" fmla="*/ 23 h 81"/>
                <a:gd name="T16" fmla="*/ 6 w 75"/>
                <a:gd name="T17" fmla="*/ 26 h 81"/>
                <a:gd name="T18" fmla="*/ 15 w 75"/>
                <a:gd name="T1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1">
                  <a:moveTo>
                    <a:pt x="15" y="24"/>
                  </a:moveTo>
                  <a:cubicBezTo>
                    <a:pt x="18" y="18"/>
                    <a:pt x="33" y="7"/>
                    <a:pt x="35" y="19"/>
                  </a:cubicBezTo>
                  <a:cubicBezTo>
                    <a:pt x="36" y="23"/>
                    <a:pt x="33" y="29"/>
                    <a:pt x="31" y="33"/>
                  </a:cubicBezTo>
                  <a:cubicBezTo>
                    <a:pt x="27" y="42"/>
                    <a:pt x="20" y="49"/>
                    <a:pt x="15" y="57"/>
                  </a:cubicBezTo>
                  <a:cubicBezTo>
                    <a:pt x="0" y="81"/>
                    <a:pt x="51" y="80"/>
                    <a:pt x="64" y="79"/>
                  </a:cubicBezTo>
                  <a:cubicBezTo>
                    <a:pt x="67" y="79"/>
                    <a:pt x="75" y="75"/>
                    <a:pt x="68" y="76"/>
                  </a:cubicBezTo>
                  <a:cubicBezTo>
                    <a:pt x="53" y="77"/>
                    <a:pt x="11" y="77"/>
                    <a:pt x="26" y="53"/>
                  </a:cubicBezTo>
                  <a:cubicBezTo>
                    <a:pt x="32" y="42"/>
                    <a:pt x="40" y="34"/>
                    <a:pt x="44" y="23"/>
                  </a:cubicBezTo>
                  <a:cubicBezTo>
                    <a:pt x="52" y="0"/>
                    <a:pt x="11" y="13"/>
                    <a:pt x="6" y="26"/>
                  </a:cubicBezTo>
                  <a:cubicBezTo>
                    <a:pt x="5" y="27"/>
                    <a:pt x="15" y="26"/>
                    <a:pt x="15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1135132" y="3872122"/>
              <a:ext cx="118420" cy="78141"/>
            </a:xfrm>
            <a:custGeom>
              <a:avLst/>
              <a:gdLst>
                <a:gd name="T0" fmla="*/ 51 w 62"/>
                <a:gd name="T1" fmla="*/ 5 h 41"/>
                <a:gd name="T2" fmla="*/ 36 w 62"/>
                <a:gd name="T3" fmla="*/ 20 h 41"/>
                <a:gd name="T4" fmla="*/ 11 w 62"/>
                <a:gd name="T5" fmla="*/ 34 h 41"/>
                <a:gd name="T6" fmla="*/ 6 w 62"/>
                <a:gd name="T7" fmla="*/ 40 h 41"/>
                <a:gd name="T8" fmla="*/ 36 w 62"/>
                <a:gd name="T9" fmla="*/ 28 h 41"/>
                <a:gd name="T10" fmla="*/ 61 w 62"/>
                <a:gd name="T11" fmla="*/ 4 h 41"/>
                <a:gd name="T12" fmla="*/ 51 w 62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1">
                  <a:moveTo>
                    <a:pt x="51" y="5"/>
                  </a:moveTo>
                  <a:cubicBezTo>
                    <a:pt x="49" y="12"/>
                    <a:pt x="42" y="16"/>
                    <a:pt x="36" y="20"/>
                  </a:cubicBezTo>
                  <a:cubicBezTo>
                    <a:pt x="29" y="25"/>
                    <a:pt x="22" y="36"/>
                    <a:pt x="11" y="34"/>
                  </a:cubicBezTo>
                  <a:cubicBezTo>
                    <a:pt x="8" y="34"/>
                    <a:pt x="0" y="39"/>
                    <a:pt x="6" y="40"/>
                  </a:cubicBezTo>
                  <a:cubicBezTo>
                    <a:pt x="18" y="41"/>
                    <a:pt x="27" y="36"/>
                    <a:pt x="36" y="28"/>
                  </a:cubicBezTo>
                  <a:cubicBezTo>
                    <a:pt x="45" y="21"/>
                    <a:pt x="58" y="15"/>
                    <a:pt x="61" y="4"/>
                  </a:cubicBezTo>
                  <a:cubicBezTo>
                    <a:pt x="62" y="0"/>
                    <a:pt x="52" y="2"/>
                    <a:pt x="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1128687" y="3852788"/>
              <a:ext cx="107142" cy="93447"/>
            </a:xfrm>
            <a:custGeom>
              <a:avLst/>
              <a:gdLst>
                <a:gd name="T0" fmla="*/ 11 w 56"/>
                <a:gd name="T1" fmla="*/ 12 h 49"/>
                <a:gd name="T2" fmla="*/ 10 w 56"/>
                <a:gd name="T3" fmla="*/ 10 h 49"/>
                <a:gd name="T4" fmla="*/ 14 w 56"/>
                <a:gd name="T5" fmla="*/ 15 h 49"/>
                <a:gd name="T6" fmla="*/ 24 w 56"/>
                <a:gd name="T7" fmla="*/ 25 h 49"/>
                <a:gd name="T8" fmla="*/ 45 w 56"/>
                <a:gd name="T9" fmla="*/ 47 h 49"/>
                <a:gd name="T10" fmla="*/ 54 w 56"/>
                <a:gd name="T11" fmla="*/ 44 h 49"/>
                <a:gd name="T12" fmla="*/ 20 w 56"/>
                <a:gd name="T13" fmla="*/ 8 h 49"/>
                <a:gd name="T14" fmla="*/ 1 w 56"/>
                <a:gd name="T15" fmla="*/ 14 h 49"/>
                <a:gd name="T16" fmla="*/ 11 w 56"/>
                <a:gd name="T1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9">
                  <a:moveTo>
                    <a:pt x="11" y="12"/>
                  </a:moveTo>
                  <a:cubicBezTo>
                    <a:pt x="12" y="10"/>
                    <a:pt x="12" y="9"/>
                    <a:pt x="10" y="10"/>
                  </a:cubicBezTo>
                  <a:cubicBezTo>
                    <a:pt x="11" y="11"/>
                    <a:pt x="13" y="13"/>
                    <a:pt x="14" y="15"/>
                  </a:cubicBezTo>
                  <a:cubicBezTo>
                    <a:pt x="17" y="18"/>
                    <a:pt x="21" y="21"/>
                    <a:pt x="24" y="25"/>
                  </a:cubicBezTo>
                  <a:cubicBezTo>
                    <a:pt x="31" y="33"/>
                    <a:pt x="37" y="41"/>
                    <a:pt x="45" y="47"/>
                  </a:cubicBezTo>
                  <a:cubicBezTo>
                    <a:pt x="47" y="49"/>
                    <a:pt x="56" y="46"/>
                    <a:pt x="54" y="44"/>
                  </a:cubicBezTo>
                  <a:cubicBezTo>
                    <a:pt x="41" y="33"/>
                    <a:pt x="31" y="20"/>
                    <a:pt x="20" y="8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16"/>
                    <a:pt x="10" y="15"/>
                    <a:pt x="1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1320415" y="3852788"/>
              <a:ext cx="33834" cy="100698"/>
            </a:xfrm>
            <a:custGeom>
              <a:avLst/>
              <a:gdLst>
                <a:gd name="T0" fmla="*/ 2 w 18"/>
                <a:gd name="T1" fmla="*/ 4 h 53"/>
                <a:gd name="T2" fmla="*/ 5 w 18"/>
                <a:gd name="T3" fmla="*/ 22 h 53"/>
                <a:gd name="T4" fmla="*/ 7 w 18"/>
                <a:gd name="T5" fmla="*/ 52 h 53"/>
                <a:gd name="T6" fmla="*/ 16 w 18"/>
                <a:gd name="T7" fmla="*/ 50 h 53"/>
                <a:gd name="T8" fmla="*/ 15 w 18"/>
                <a:gd name="T9" fmla="*/ 18 h 53"/>
                <a:gd name="T10" fmla="*/ 11 w 18"/>
                <a:gd name="T11" fmla="*/ 1 h 53"/>
                <a:gd name="T12" fmla="*/ 2 w 18"/>
                <a:gd name="T13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2" y="4"/>
                  </a:moveTo>
                  <a:cubicBezTo>
                    <a:pt x="7" y="8"/>
                    <a:pt x="6" y="16"/>
                    <a:pt x="5" y="22"/>
                  </a:cubicBezTo>
                  <a:cubicBezTo>
                    <a:pt x="5" y="32"/>
                    <a:pt x="8" y="42"/>
                    <a:pt x="7" y="52"/>
                  </a:cubicBezTo>
                  <a:cubicBezTo>
                    <a:pt x="7" y="53"/>
                    <a:pt x="16" y="52"/>
                    <a:pt x="16" y="50"/>
                  </a:cubicBezTo>
                  <a:cubicBezTo>
                    <a:pt x="18" y="39"/>
                    <a:pt x="15" y="29"/>
                    <a:pt x="15" y="18"/>
                  </a:cubicBezTo>
                  <a:cubicBezTo>
                    <a:pt x="15" y="12"/>
                    <a:pt x="16" y="5"/>
                    <a:pt x="11" y="1"/>
                  </a:cubicBezTo>
                  <a:cubicBezTo>
                    <a:pt x="9" y="0"/>
                    <a:pt x="0" y="3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1291414" y="3890650"/>
              <a:ext cx="107142" cy="38668"/>
            </a:xfrm>
            <a:custGeom>
              <a:avLst/>
              <a:gdLst>
                <a:gd name="T0" fmla="*/ 12 w 56"/>
                <a:gd name="T1" fmla="*/ 17 h 20"/>
                <a:gd name="T2" fmla="*/ 46 w 56"/>
                <a:gd name="T3" fmla="*/ 9 h 20"/>
                <a:gd name="T4" fmla="*/ 49 w 56"/>
                <a:gd name="T5" fmla="*/ 3 h 20"/>
                <a:gd name="T6" fmla="*/ 3 w 56"/>
                <a:gd name="T7" fmla="*/ 16 h 20"/>
                <a:gd name="T8" fmla="*/ 12 w 56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12" y="17"/>
                  </a:moveTo>
                  <a:cubicBezTo>
                    <a:pt x="19" y="6"/>
                    <a:pt x="35" y="7"/>
                    <a:pt x="46" y="9"/>
                  </a:cubicBezTo>
                  <a:cubicBezTo>
                    <a:pt x="50" y="10"/>
                    <a:pt x="56" y="4"/>
                    <a:pt x="49" y="3"/>
                  </a:cubicBezTo>
                  <a:cubicBezTo>
                    <a:pt x="33" y="0"/>
                    <a:pt x="12" y="2"/>
                    <a:pt x="3" y="16"/>
                  </a:cubicBezTo>
                  <a:cubicBezTo>
                    <a:pt x="0" y="20"/>
                    <a:pt x="10" y="20"/>
                    <a:pt x="1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1426752" y="3841510"/>
              <a:ext cx="48335" cy="129698"/>
            </a:xfrm>
            <a:custGeom>
              <a:avLst/>
              <a:gdLst>
                <a:gd name="T0" fmla="*/ 11 w 25"/>
                <a:gd name="T1" fmla="*/ 35 h 68"/>
                <a:gd name="T2" fmla="*/ 21 w 25"/>
                <a:gd name="T3" fmla="*/ 5 h 68"/>
                <a:gd name="T4" fmla="*/ 12 w 25"/>
                <a:gd name="T5" fmla="*/ 6 h 68"/>
                <a:gd name="T6" fmla="*/ 13 w 25"/>
                <a:gd name="T7" fmla="*/ 31 h 68"/>
                <a:gd name="T8" fmla="*/ 11 w 25"/>
                <a:gd name="T9" fmla="*/ 64 h 68"/>
                <a:gd name="T10" fmla="*/ 20 w 25"/>
                <a:gd name="T11" fmla="*/ 63 h 68"/>
                <a:gd name="T12" fmla="*/ 23 w 25"/>
                <a:gd name="T13" fmla="*/ 30 h 68"/>
                <a:gd name="T14" fmla="*/ 22 w 25"/>
                <a:gd name="T15" fmla="*/ 3 h 68"/>
                <a:gd name="T16" fmla="*/ 12 w 25"/>
                <a:gd name="T17" fmla="*/ 4 h 68"/>
                <a:gd name="T18" fmla="*/ 1 w 25"/>
                <a:gd name="T19" fmla="*/ 36 h 68"/>
                <a:gd name="T20" fmla="*/ 11 w 25"/>
                <a:gd name="T21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68">
                  <a:moveTo>
                    <a:pt x="11" y="35"/>
                  </a:moveTo>
                  <a:cubicBezTo>
                    <a:pt x="14" y="25"/>
                    <a:pt x="16" y="15"/>
                    <a:pt x="21" y="5"/>
                  </a:cubicBezTo>
                  <a:cubicBezTo>
                    <a:pt x="18" y="5"/>
                    <a:pt x="15" y="5"/>
                    <a:pt x="12" y="6"/>
                  </a:cubicBezTo>
                  <a:cubicBezTo>
                    <a:pt x="15" y="14"/>
                    <a:pt x="13" y="23"/>
                    <a:pt x="13" y="31"/>
                  </a:cubicBezTo>
                  <a:cubicBezTo>
                    <a:pt x="14" y="42"/>
                    <a:pt x="14" y="53"/>
                    <a:pt x="11" y="64"/>
                  </a:cubicBezTo>
                  <a:cubicBezTo>
                    <a:pt x="9" y="68"/>
                    <a:pt x="19" y="67"/>
                    <a:pt x="20" y="63"/>
                  </a:cubicBezTo>
                  <a:cubicBezTo>
                    <a:pt x="24" y="52"/>
                    <a:pt x="23" y="41"/>
                    <a:pt x="23" y="30"/>
                  </a:cubicBezTo>
                  <a:cubicBezTo>
                    <a:pt x="23" y="21"/>
                    <a:pt x="25" y="12"/>
                    <a:pt x="22" y="3"/>
                  </a:cubicBezTo>
                  <a:cubicBezTo>
                    <a:pt x="21" y="0"/>
                    <a:pt x="14" y="2"/>
                    <a:pt x="12" y="4"/>
                  </a:cubicBezTo>
                  <a:cubicBezTo>
                    <a:pt x="7" y="14"/>
                    <a:pt x="5" y="26"/>
                    <a:pt x="1" y="36"/>
                  </a:cubicBezTo>
                  <a:cubicBezTo>
                    <a:pt x="0" y="40"/>
                    <a:pt x="9" y="39"/>
                    <a:pt x="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1226162" y="4650313"/>
              <a:ext cx="621102" cy="522822"/>
            </a:xfrm>
            <a:custGeom>
              <a:avLst/>
              <a:gdLst>
                <a:gd name="T0" fmla="*/ 84 w 325"/>
                <a:gd name="T1" fmla="*/ 6 h 274"/>
                <a:gd name="T2" fmla="*/ 45 w 325"/>
                <a:gd name="T3" fmla="*/ 205 h 274"/>
                <a:gd name="T4" fmla="*/ 234 w 325"/>
                <a:gd name="T5" fmla="*/ 225 h 274"/>
                <a:gd name="T6" fmla="*/ 231 w 325"/>
                <a:gd name="T7" fmla="*/ 24 h 274"/>
                <a:gd name="T8" fmla="*/ 36 w 325"/>
                <a:gd name="T9" fmla="*/ 64 h 274"/>
                <a:gd name="T10" fmla="*/ 44 w 325"/>
                <a:gd name="T11" fmla="*/ 63 h 274"/>
                <a:gd name="T12" fmla="*/ 241 w 325"/>
                <a:gd name="T13" fmla="*/ 37 h 274"/>
                <a:gd name="T14" fmla="*/ 240 w 325"/>
                <a:gd name="T15" fmla="*/ 213 h 274"/>
                <a:gd name="T16" fmla="*/ 45 w 325"/>
                <a:gd name="T17" fmla="*/ 187 h 274"/>
                <a:gd name="T18" fmla="*/ 88 w 325"/>
                <a:gd name="T19" fmla="*/ 8 h 274"/>
                <a:gd name="T20" fmla="*/ 84 w 325"/>
                <a:gd name="T21" fmla="*/ 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274">
                  <a:moveTo>
                    <a:pt x="84" y="6"/>
                  </a:moveTo>
                  <a:cubicBezTo>
                    <a:pt x="0" y="34"/>
                    <a:pt x="5" y="146"/>
                    <a:pt x="45" y="205"/>
                  </a:cubicBezTo>
                  <a:cubicBezTo>
                    <a:pt x="87" y="266"/>
                    <a:pt x="176" y="269"/>
                    <a:pt x="234" y="225"/>
                  </a:cubicBezTo>
                  <a:cubicBezTo>
                    <a:pt x="300" y="174"/>
                    <a:pt x="325" y="62"/>
                    <a:pt x="231" y="24"/>
                  </a:cubicBezTo>
                  <a:cubicBezTo>
                    <a:pt x="169" y="0"/>
                    <a:pt x="85" y="26"/>
                    <a:pt x="36" y="64"/>
                  </a:cubicBezTo>
                  <a:cubicBezTo>
                    <a:pt x="34" y="65"/>
                    <a:pt x="43" y="64"/>
                    <a:pt x="44" y="63"/>
                  </a:cubicBezTo>
                  <a:cubicBezTo>
                    <a:pt x="96" y="24"/>
                    <a:pt x="182" y="1"/>
                    <a:pt x="241" y="37"/>
                  </a:cubicBezTo>
                  <a:cubicBezTo>
                    <a:pt x="309" y="78"/>
                    <a:pt x="286" y="167"/>
                    <a:pt x="240" y="213"/>
                  </a:cubicBezTo>
                  <a:cubicBezTo>
                    <a:pt x="178" y="274"/>
                    <a:pt x="86" y="258"/>
                    <a:pt x="45" y="187"/>
                  </a:cubicBezTo>
                  <a:cubicBezTo>
                    <a:pt x="15" y="134"/>
                    <a:pt x="15" y="32"/>
                    <a:pt x="88" y="8"/>
                  </a:cubicBezTo>
                  <a:cubicBezTo>
                    <a:pt x="94" y="6"/>
                    <a:pt x="88" y="5"/>
                    <a:pt x="8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1468642" y="4415889"/>
              <a:ext cx="66863" cy="1043227"/>
            </a:xfrm>
            <a:custGeom>
              <a:avLst/>
              <a:gdLst>
                <a:gd name="T0" fmla="*/ 24 w 35"/>
                <a:gd name="T1" fmla="*/ 4 h 547"/>
                <a:gd name="T2" fmla="*/ 16 w 35"/>
                <a:gd name="T3" fmla="*/ 52 h 547"/>
                <a:gd name="T4" fmla="*/ 11 w 35"/>
                <a:gd name="T5" fmla="*/ 118 h 547"/>
                <a:gd name="T6" fmla="*/ 5 w 35"/>
                <a:gd name="T7" fmla="*/ 260 h 547"/>
                <a:gd name="T8" fmla="*/ 0 w 35"/>
                <a:gd name="T9" fmla="*/ 543 h 547"/>
                <a:gd name="T10" fmla="*/ 10 w 35"/>
                <a:gd name="T11" fmla="*/ 542 h 547"/>
                <a:gd name="T12" fmla="*/ 15 w 35"/>
                <a:gd name="T13" fmla="*/ 268 h 547"/>
                <a:gd name="T14" fmla="*/ 19 w 35"/>
                <a:gd name="T15" fmla="*/ 135 h 547"/>
                <a:gd name="T16" fmla="*/ 24 w 35"/>
                <a:gd name="T17" fmla="*/ 64 h 547"/>
                <a:gd name="T18" fmla="*/ 33 w 35"/>
                <a:gd name="T19" fmla="*/ 4 h 547"/>
                <a:gd name="T20" fmla="*/ 24 w 35"/>
                <a:gd name="T21" fmla="*/ 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47">
                  <a:moveTo>
                    <a:pt x="24" y="4"/>
                  </a:moveTo>
                  <a:cubicBezTo>
                    <a:pt x="17" y="19"/>
                    <a:pt x="17" y="36"/>
                    <a:pt x="16" y="52"/>
                  </a:cubicBezTo>
                  <a:cubicBezTo>
                    <a:pt x="15" y="74"/>
                    <a:pt x="12" y="96"/>
                    <a:pt x="11" y="118"/>
                  </a:cubicBezTo>
                  <a:cubicBezTo>
                    <a:pt x="8" y="165"/>
                    <a:pt x="6" y="213"/>
                    <a:pt x="5" y="260"/>
                  </a:cubicBezTo>
                  <a:cubicBezTo>
                    <a:pt x="4" y="354"/>
                    <a:pt x="0" y="448"/>
                    <a:pt x="0" y="543"/>
                  </a:cubicBezTo>
                  <a:cubicBezTo>
                    <a:pt x="0" y="547"/>
                    <a:pt x="10" y="546"/>
                    <a:pt x="10" y="542"/>
                  </a:cubicBezTo>
                  <a:cubicBezTo>
                    <a:pt x="10" y="451"/>
                    <a:pt x="14" y="359"/>
                    <a:pt x="15" y="268"/>
                  </a:cubicBezTo>
                  <a:cubicBezTo>
                    <a:pt x="15" y="224"/>
                    <a:pt x="17" y="179"/>
                    <a:pt x="19" y="135"/>
                  </a:cubicBezTo>
                  <a:cubicBezTo>
                    <a:pt x="21" y="111"/>
                    <a:pt x="22" y="88"/>
                    <a:pt x="24" y="64"/>
                  </a:cubicBezTo>
                  <a:cubicBezTo>
                    <a:pt x="25" y="45"/>
                    <a:pt x="25" y="22"/>
                    <a:pt x="33" y="4"/>
                  </a:cubicBezTo>
                  <a:cubicBezTo>
                    <a:pt x="35" y="0"/>
                    <a:pt x="25" y="0"/>
                    <a:pt x="24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936153" y="4838818"/>
              <a:ext cx="1033560" cy="93447"/>
            </a:xfrm>
            <a:custGeom>
              <a:avLst/>
              <a:gdLst>
                <a:gd name="T0" fmla="*/ 4 w 541"/>
                <a:gd name="T1" fmla="*/ 49 h 49"/>
                <a:gd name="T2" fmla="*/ 134 w 541"/>
                <a:gd name="T3" fmla="*/ 40 h 49"/>
                <a:gd name="T4" fmla="*/ 260 w 541"/>
                <a:gd name="T5" fmla="*/ 33 h 49"/>
                <a:gd name="T6" fmla="*/ 532 w 541"/>
                <a:gd name="T7" fmla="*/ 5 h 49"/>
                <a:gd name="T8" fmla="*/ 534 w 541"/>
                <a:gd name="T9" fmla="*/ 2 h 49"/>
                <a:gd name="T10" fmla="*/ 274 w 541"/>
                <a:gd name="T11" fmla="*/ 29 h 49"/>
                <a:gd name="T12" fmla="*/ 140 w 541"/>
                <a:gd name="T13" fmla="*/ 36 h 49"/>
                <a:gd name="T14" fmla="*/ 11 w 541"/>
                <a:gd name="T15" fmla="*/ 45 h 49"/>
                <a:gd name="T16" fmla="*/ 4 w 541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49">
                  <a:moveTo>
                    <a:pt x="4" y="49"/>
                  </a:moveTo>
                  <a:cubicBezTo>
                    <a:pt x="48" y="48"/>
                    <a:pt x="90" y="41"/>
                    <a:pt x="134" y="40"/>
                  </a:cubicBezTo>
                  <a:cubicBezTo>
                    <a:pt x="176" y="39"/>
                    <a:pt x="218" y="36"/>
                    <a:pt x="260" y="33"/>
                  </a:cubicBezTo>
                  <a:cubicBezTo>
                    <a:pt x="351" y="29"/>
                    <a:pt x="442" y="23"/>
                    <a:pt x="532" y="5"/>
                  </a:cubicBezTo>
                  <a:cubicBezTo>
                    <a:pt x="536" y="4"/>
                    <a:pt x="541" y="0"/>
                    <a:pt x="534" y="2"/>
                  </a:cubicBezTo>
                  <a:cubicBezTo>
                    <a:pt x="448" y="19"/>
                    <a:pt x="361" y="25"/>
                    <a:pt x="274" y="29"/>
                  </a:cubicBezTo>
                  <a:cubicBezTo>
                    <a:pt x="229" y="32"/>
                    <a:pt x="184" y="36"/>
                    <a:pt x="140" y="36"/>
                  </a:cubicBezTo>
                  <a:cubicBezTo>
                    <a:pt x="97" y="37"/>
                    <a:pt x="54" y="44"/>
                    <a:pt x="11" y="45"/>
                  </a:cubicBezTo>
                  <a:cubicBezTo>
                    <a:pt x="9" y="45"/>
                    <a:pt x="0" y="49"/>
                    <a:pt x="4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1430780" y="4344998"/>
              <a:ext cx="160310" cy="74113"/>
            </a:xfrm>
            <a:custGeom>
              <a:avLst/>
              <a:gdLst>
                <a:gd name="T0" fmla="*/ 12 w 84"/>
                <a:gd name="T1" fmla="*/ 36 h 39"/>
                <a:gd name="T2" fmla="*/ 43 w 84"/>
                <a:gd name="T3" fmla="*/ 11 h 39"/>
                <a:gd name="T4" fmla="*/ 73 w 84"/>
                <a:gd name="T5" fmla="*/ 33 h 39"/>
                <a:gd name="T6" fmla="*/ 81 w 84"/>
                <a:gd name="T7" fmla="*/ 29 h 39"/>
                <a:gd name="T8" fmla="*/ 51 w 84"/>
                <a:gd name="T9" fmla="*/ 2 h 39"/>
                <a:gd name="T10" fmla="*/ 4 w 84"/>
                <a:gd name="T11" fmla="*/ 35 h 39"/>
                <a:gd name="T12" fmla="*/ 12 w 8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9">
                  <a:moveTo>
                    <a:pt x="12" y="36"/>
                  </a:moveTo>
                  <a:cubicBezTo>
                    <a:pt x="21" y="27"/>
                    <a:pt x="31" y="17"/>
                    <a:pt x="43" y="11"/>
                  </a:cubicBezTo>
                  <a:cubicBezTo>
                    <a:pt x="60" y="2"/>
                    <a:pt x="66" y="24"/>
                    <a:pt x="73" y="33"/>
                  </a:cubicBezTo>
                  <a:cubicBezTo>
                    <a:pt x="75" y="36"/>
                    <a:pt x="84" y="33"/>
                    <a:pt x="81" y="29"/>
                  </a:cubicBezTo>
                  <a:cubicBezTo>
                    <a:pt x="73" y="18"/>
                    <a:pt x="68" y="0"/>
                    <a:pt x="51" y="2"/>
                  </a:cubicBezTo>
                  <a:cubicBezTo>
                    <a:pt x="32" y="5"/>
                    <a:pt x="16" y="23"/>
                    <a:pt x="4" y="35"/>
                  </a:cubicBezTo>
                  <a:cubicBezTo>
                    <a:pt x="0" y="38"/>
                    <a:pt x="9" y="39"/>
                    <a:pt x="12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1906072" y="4784039"/>
              <a:ext cx="84586" cy="131310"/>
            </a:xfrm>
            <a:custGeom>
              <a:avLst/>
              <a:gdLst>
                <a:gd name="T0" fmla="*/ 3 w 44"/>
                <a:gd name="T1" fmla="*/ 4 h 69"/>
                <a:gd name="T2" fmla="*/ 15 w 44"/>
                <a:gd name="T3" fmla="*/ 15 h 69"/>
                <a:gd name="T4" fmla="*/ 30 w 44"/>
                <a:gd name="T5" fmla="*/ 33 h 69"/>
                <a:gd name="T6" fmla="*/ 21 w 44"/>
                <a:gd name="T7" fmla="*/ 67 h 69"/>
                <a:gd name="T8" fmla="*/ 29 w 44"/>
                <a:gd name="T9" fmla="*/ 67 h 69"/>
                <a:gd name="T10" fmla="*/ 40 w 44"/>
                <a:gd name="T11" fmla="*/ 30 h 69"/>
                <a:gd name="T12" fmla="*/ 24 w 44"/>
                <a:gd name="T13" fmla="*/ 11 h 69"/>
                <a:gd name="T14" fmla="*/ 11 w 44"/>
                <a:gd name="T15" fmla="*/ 0 h 69"/>
                <a:gd name="T16" fmla="*/ 3 w 44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9">
                  <a:moveTo>
                    <a:pt x="3" y="4"/>
                  </a:moveTo>
                  <a:cubicBezTo>
                    <a:pt x="8" y="5"/>
                    <a:pt x="12" y="11"/>
                    <a:pt x="15" y="15"/>
                  </a:cubicBezTo>
                  <a:cubicBezTo>
                    <a:pt x="20" y="19"/>
                    <a:pt x="29" y="26"/>
                    <a:pt x="30" y="33"/>
                  </a:cubicBezTo>
                  <a:cubicBezTo>
                    <a:pt x="34" y="48"/>
                    <a:pt x="35" y="57"/>
                    <a:pt x="21" y="67"/>
                  </a:cubicBezTo>
                  <a:cubicBezTo>
                    <a:pt x="19" y="69"/>
                    <a:pt x="28" y="68"/>
                    <a:pt x="29" y="67"/>
                  </a:cubicBezTo>
                  <a:cubicBezTo>
                    <a:pt x="44" y="56"/>
                    <a:pt x="44" y="46"/>
                    <a:pt x="40" y="30"/>
                  </a:cubicBezTo>
                  <a:cubicBezTo>
                    <a:pt x="38" y="23"/>
                    <a:pt x="30" y="17"/>
                    <a:pt x="24" y="11"/>
                  </a:cubicBezTo>
                  <a:cubicBezTo>
                    <a:pt x="21" y="7"/>
                    <a:pt x="16" y="2"/>
                    <a:pt x="11" y="0"/>
                  </a:cubicBezTo>
                  <a:cubicBezTo>
                    <a:pt x="8" y="0"/>
                    <a:pt x="0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601838" y="4974156"/>
              <a:ext cx="271481" cy="256175"/>
            </a:xfrm>
            <a:custGeom>
              <a:avLst/>
              <a:gdLst>
                <a:gd name="T0" fmla="*/ 111 w 142"/>
                <a:gd name="T1" fmla="*/ 35 h 134"/>
                <a:gd name="T2" fmla="*/ 45 w 142"/>
                <a:gd name="T3" fmla="*/ 3 h 134"/>
                <a:gd name="T4" fmla="*/ 48 w 142"/>
                <a:gd name="T5" fmla="*/ 73 h 134"/>
                <a:gd name="T6" fmla="*/ 66 w 142"/>
                <a:gd name="T7" fmla="*/ 92 h 134"/>
                <a:gd name="T8" fmla="*/ 78 w 142"/>
                <a:gd name="T9" fmla="*/ 106 h 134"/>
                <a:gd name="T10" fmla="*/ 74 w 142"/>
                <a:gd name="T11" fmla="*/ 122 h 134"/>
                <a:gd name="T12" fmla="*/ 108 w 142"/>
                <a:gd name="T13" fmla="*/ 122 h 134"/>
                <a:gd name="T14" fmla="*/ 79 w 142"/>
                <a:gd name="T15" fmla="*/ 83 h 134"/>
                <a:gd name="T16" fmla="*/ 86 w 142"/>
                <a:gd name="T17" fmla="*/ 84 h 134"/>
                <a:gd name="T18" fmla="*/ 112 w 142"/>
                <a:gd name="T19" fmla="*/ 109 h 134"/>
                <a:gd name="T20" fmla="*/ 84 w 142"/>
                <a:gd name="T21" fmla="*/ 116 h 134"/>
                <a:gd name="T22" fmla="*/ 87 w 142"/>
                <a:gd name="T23" fmla="*/ 103 h 134"/>
                <a:gd name="T24" fmla="*/ 68 w 142"/>
                <a:gd name="T25" fmla="*/ 81 h 134"/>
                <a:gd name="T26" fmla="*/ 46 w 142"/>
                <a:gd name="T27" fmla="*/ 56 h 134"/>
                <a:gd name="T28" fmla="*/ 57 w 142"/>
                <a:gd name="T29" fmla="*/ 7 h 134"/>
                <a:gd name="T30" fmla="*/ 102 w 142"/>
                <a:gd name="T31" fmla="*/ 36 h 134"/>
                <a:gd name="T32" fmla="*/ 111 w 142"/>
                <a:gd name="T3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34">
                  <a:moveTo>
                    <a:pt x="111" y="35"/>
                  </a:moveTo>
                  <a:cubicBezTo>
                    <a:pt x="133" y="18"/>
                    <a:pt x="58" y="2"/>
                    <a:pt x="45" y="3"/>
                  </a:cubicBezTo>
                  <a:cubicBezTo>
                    <a:pt x="0" y="6"/>
                    <a:pt x="33" y="55"/>
                    <a:pt x="48" y="73"/>
                  </a:cubicBezTo>
                  <a:cubicBezTo>
                    <a:pt x="53" y="79"/>
                    <a:pt x="60" y="86"/>
                    <a:pt x="66" y="92"/>
                  </a:cubicBezTo>
                  <a:cubicBezTo>
                    <a:pt x="70" y="97"/>
                    <a:pt x="75" y="100"/>
                    <a:pt x="78" y="106"/>
                  </a:cubicBezTo>
                  <a:cubicBezTo>
                    <a:pt x="79" y="110"/>
                    <a:pt x="72" y="119"/>
                    <a:pt x="74" y="122"/>
                  </a:cubicBezTo>
                  <a:cubicBezTo>
                    <a:pt x="81" y="134"/>
                    <a:pt x="98" y="128"/>
                    <a:pt x="108" y="122"/>
                  </a:cubicBezTo>
                  <a:cubicBezTo>
                    <a:pt x="142" y="103"/>
                    <a:pt x="109" y="66"/>
                    <a:pt x="79" y="83"/>
                  </a:cubicBezTo>
                  <a:cubicBezTo>
                    <a:pt x="75" y="86"/>
                    <a:pt x="84" y="84"/>
                    <a:pt x="86" y="84"/>
                  </a:cubicBezTo>
                  <a:cubicBezTo>
                    <a:pt x="104" y="74"/>
                    <a:pt x="114" y="98"/>
                    <a:pt x="112" y="109"/>
                  </a:cubicBezTo>
                  <a:cubicBezTo>
                    <a:pt x="109" y="124"/>
                    <a:pt x="84" y="118"/>
                    <a:pt x="84" y="116"/>
                  </a:cubicBezTo>
                  <a:cubicBezTo>
                    <a:pt x="86" y="111"/>
                    <a:pt x="87" y="109"/>
                    <a:pt x="87" y="103"/>
                  </a:cubicBezTo>
                  <a:cubicBezTo>
                    <a:pt x="87" y="97"/>
                    <a:pt x="71" y="84"/>
                    <a:pt x="68" y="81"/>
                  </a:cubicBezTo>
                  <a:cubicBezTo>
                    <a:pt x="59" y="73"/>
                    <a:pt x="52" y="65"/>
                    <a:pt x="46" y="56"/>
                  </a:cubicBezTo>
                  <a:cubicBezTo>
                    <a:pt x="34" y="40"/>
                    <a:pt x="15" y="0"/>
                    <a:pt x="57" y="7"/>
                  </a:cubicBezTo>
                  <a:cubicBezTo>
                    <a:pt x="64" y="8"/>
                    <a:pt x="118" y="24"/>
                    <a:pt x="102" y="36"/>
                  </a:cubicBezTo>
                  <a:cubicBezTo>
                    <a:pt x="100" y="37"/>
                    <a:pt x="109" y="36"/>
                    <a:pt x="11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8"/>
            <p:cNvSpPr/>
            <p:nvPr/>
          </p:nvSpPr>
          <p:spPr bwMode="auto">
            <a:xfrm>
              <a:off x="704952" y="5212608"/>
              <a:ext cx="229590" cy="139365"/>
            </a:xfrm>
            <a:custGeom>
              <a:avLst/>
              <a:gdLst>
                <a:gd name="T0" fmla="*/ 120 w 120"/>
                <a:gd name="T1" fmla="*/ 49 h 73"/>
                <a:gd name="T2" fmla="*/ 81 w 120"/>
                <a:gd name="T3" fmla="*/ 30 h 73"/>
                <a:gd name="T4" fmla="*/ 53 w 120"/>
                <a:gd name="T5" fmla="*/ 50 h 73"/>
                <a:gd name="T6" fmla="*/ 19 w 120"/>
                <a:gd name="T7" fmla="*/ 53 h 73"/>
                <a:gd name="T8" fmla="*/ 22 w 120"/>
                <a:gd name="T9" fmla="*/ 26 h 73"/>
                <a:gd name="T10" fmla="*/ 13 w 120"/>
                <a:gd name="T11" fmla="*/ 27 h 73"/>
                <a:gd name="T12" fmla="*/ 36 w 120"/>
                <a:gd name="T13" fmla="*/ 67 h 73"/>
                <a:gd name="T14" fmla="*/ 110 w 120"/>
                <a:gd name="T15" fmla="*/ 51 h 73"/>
                <a:gd name="T16" fmla="*/ 120 w 120"/>
                <a:gd name="T17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3">
                  <a:moveTo>
                    <a:pt x="120" y="49"/>
                  </a:moveTo>
                  <a:cubicBezTo>
                    <a:pt x="117" y="26"/>
                    <a:pt x="103" y="20"/>
                    <a:pt x="81" y="30"/>
                  </a:cubicBezTo>
                  <a:cubicBezTo>
                    <a:pt x="71" y="35"/>
                    <a:pt x="61" y="43"/>
                    <a:pt x="53" y="50"/>
                  </a:cubicBezTo>
                  <a:cubicBezTo>
                    <a:pt x="43" y="59"/>
                    <a:pt x="29" y="66"/>
                    <a:pt x="19" y="53"/>
                  </a:cubicBezTo>
                  <a:cubicBezTo>
                    <a:pt x="13" y="45"/>
                    <a:pt x="15" y="34"/>
                    <a:pt x="22" y="26"/>
                  </a:cubicBezTo>
                  <a:cubicBezTo>
                    <a:pt x="24" y="23"/>
                    <a:pt x="14" y="25"/>
                    <a:pt x="13" y="27"/>
                  </a:cubicBezTo>
                  <a:cubicBezTo>
                    <a:pt x="0" y="43"/>
                    <a:pt x="11" y="73"/>
                    <a:pt x="36" y="67"/>
                  </a:cubicBezTo>
                  <a:cubicBezTo>
                    <a:pt x="59" y="61"/>
                    <a:pt x="104" y="0"/>
                    <a:pt x="110" y="51"/>
                  </a:cubicBezTo>
                  <a:cubicBezTo>
                    <a:pt x="111" y="54"/>
                    <a:pt x="120" y="52"/>
                    <a:pt x="120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9"/>
            <p:cNvSpPr/>
            <p:nvPr/>
          </p:nvSpPr>
          <p:spPr bwMode="auto">
            <a:xfrm>
              <a:off x="966765" y="5302833"/>
              <a:ext cx="82169" cy="79752"/>
            </a:xfrm>
            <a:custGeom>
              <a:avLst/>
              <a:gdLst>
                <a:gd name="T0" fmla="*/ 38 w 43"/>
                <a:gd name="T1" fmla="*/ 4 h 42"/>
                <a:gd name="T2" fmla="*/ 6 w 43"/>
                <a:gd name="T3" fmla="*/ 9 h 42"/>
                <a:gd name="T4" fmla="*/ 8 w 43"/>
                <a:gd name="T5" fmla="*/ 38 h 42"/>
                <a:gd name="T6" fmla="*/ 17 w 43"/>
                <a:gd name="T7" fmla="*/ 36 h 42"/>
                <a:gd name="T8" fmla="*/ 13 w 43"/>
                <a:gd name="T9" fmla="*/ 14 h 42"/>
                <a:gd name="T10" fmla="*/ 32 w 43"/>
                <a:gd name="T11" fmla="*/ 10 h 42"/>
                <a:gd name="T12" fmla="*/ 38 w 43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2">
                  <a:moveTo>
                    <a:pt x="38" y="4"/>
                  </a:moveTo>
                  <a:cubicBezTo>
                    <a:pt x="28" y="2"/>
                    <a:pt x="14" y="0"/>
                    <a:pt x="6" y="9"/>
                  </a:cubicBezTo>
                  <a:cubicBezTo>
                    <a:pt x="0" y="17"/>
                    <a:pt x="4" y="30"/>
                    <a:pt x="8" y="38"/>
                  </a:cubicBezTo>
                  <a:cubicBezTo>
                    <a:pt x="9" y="42"/>
                    <a:pt x="18" y="39"/>
                    <a:pt x="17" y="36"/>
                  </a:cubicBezTo>
                  <a:cubicBezTo>
                    <a:pt x="14" y="29"/>
                    <a:pt x="12" y="22"/>
                    <a:pt x="13" y="14"/>
                  </a:cubicBezTo>
                  <a:cubicBezTo>
                    <a:pt x="15" y="5"/>
                    <a:pt x="25" y="8"/>
                    <a:pt x="32" y="10"/>
                  </a:cubicBezTo>
                  <a:cubicBezTo>
                    <a:pt x="35" y="11"/>
                    <a:pt x="43" y="6"/>
                    <a:pt x="3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0"/>
            <p:cNvSpPr/>
            <p:nvPr/>
          </p:nvSpPr>
          <p:spPr bwMode="auto">
            <a:xfrm>
              <a:off x="823372" y="5380974"/>
              <a:ext cx="143393" cy="79752"/>
            </a:xfrm>
            <a:custGeom>
              <a:avLst/>
              <a:gdLst>
                <a:gd name="T0" fmla="*/ 69 w 75"/>
                <a:gd name="T1" fmla="*/ 36 h 42"/>
                <a:gd name="T2" fmla="*/ 10 w 75"/>
                <a:gd name="T3" fmla="*/ 5 h 42"/>
                <a:gd name="T4" fmla="*/ 0 w 75"/>
                <a:gd name="T5" fmla="*/ 6 h 42"/>
                <a:gd name="T6" fmla="*/ 65 w 75"/>
                <a:gd name="T7" fmla="*/ 42 h 42"/>
                <a:gd name="T8" fmla="*/ 69 w 75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69" y="36"/>
                  </a:moveTo>
                  <a:cubicBezTo>
                    <a:pt x="50" y="35"/>
                    <a:pt x="10" y="27"/>
                    <a:pt x="10" y="5"/>
                  </a:cubicBezTo>
                  <a:cubicBezTo>
                    <a:pt x="10" y="0"/>
                    <a:pt x="0" y="2"/>
                    <a:pt x="0" y="6"/>
                  </a:cubicBezTo>
                  <a:cubicBezTo>
                    <a:pt x="1" y="32"/>
                    <a:pt x="44" y="40"/>
                    <a:pt x="65" y="42"/>
                  </a:cubicBezTo>
                  <a:cubicBezTo>
                    <a:pt x="70" y="42"/>
                    <a:pt x="75" y="37"/>
                    <a:pt x="69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"/>
            <p:cNvSpPr/>
            <p:nvPr/>
          </p:nvSpPr>
          <p:spPr bwMode="auto">
            <a:xfrm>
              <a:off x="812094" y="5361640"/>
              <a:ext cx="103114" cy="140977"/>
            </a:xfrm>
            <a:custGeom>
              <a:avLst/>
              <a:gdLst>
                <a:gd name="T0" fmla="*/ 43 w 54"/>
                <a:gd name="T1" fmla="*/ 3 h 74"/>
                <a:gd name="T2" fmla="*/ 2 w 54"/>
                <a:gd name="T3" fmla="*/ 69 h 74"/>
                <a:gd name="T4" fmla="*/ 11 w 54"/>
                <a:gd name="T5" fmla="*/ 68 h 74"/>
                <a:gd name="T6" fmla="*/ 50 w 54"/>
                <a:gd name="T7" fmla="*/ 7 h 74"/>
                <a:gd name="T8" fmla="*/ 43 w 54"/>
                <a:gd name="T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43" y="3"/>
                  </a:moveTo>
                  <a:cubicBezTo>
                    <a:pt x="22" y="20"/>
                    <a:pt x="8" y="43"/>
                    <a:pt x="2" y="69"/>
                  </a:cubicBezTo>
                  <a:cubicBezTo>
                    <a:pt x="0" y="74"/>
                    <a:pt x="10" y="73"/>
                    <a:pt x="11" y="68"/>
                  </a:cubicBezTo>
                  <a:cubicBezTo>
                    <a:pt x="17" y="45"/>
                    <a:pt x="30" y="23"/>
                    <a:pt x="50" y="7"/>
                  </a:cubicBezTo>
                  <a:cubicBezTo>
                    <a:pt x="54" y="3"/>
                    <a:pt x="47" y="0"/>
                    <a:pt x="4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2"/>
            <p:cNvSpPr/>
            <p:nvPr/>
          </p:nvSpPr>
          <p:spPr bwMode="auto">
            <a:xfrm>
              <a:off x="804038" y="5538868"/>
              <a:ext cx="185283" cy="86197"/>
            </a:xfrm>
            <a:custGeom>
              <a:avLst/>
              <a:gdLst>
                <a:gd name="T0" fmla="*/ 86 w 97"/>
                <a:gd name="T1" fmla="*/ 2 h 45"/>
                <a:gd name="T2" fmla="*/ 6 w 97"/>
                <a:gd name="T3" fmla="*/ 41 h 45"/>
                <a:gd name="T4" fmla="*/ 12 w 97"/>
                <a:gd name="T5" fmla="*/ 43 h 45"/>
                <a:gd name="T6" fmla="*/ 95 w 97"/>
                <a:gd name="T7" fmla="*/ 2 h 45"/>
                <a:gd name="T8" fmla="*/ 86 w 9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5">
                  <a:moveTo>
                    <a:pt x="86" y="2"/>
                  </a:moveTo>
                  <a:cubicBezTo>
                    <a:pt x="65" y="23"/>
                    <a:pt x="32" y="28"/>
                    <a:pt x="6" y="41"/>
                  </a:cubicBezTo>
                  <a:cubicBezTo>
                    <a:pt x="0" y="44"/>
                    <a:pt x="9" y="45"/>
                    <a:pt x="12" y="43"/>
                  </a:cubicBezTo>
                  <a:cubicBezTo>
                    <a:pt x="40" y="30"/>
                    <a:pt x="72" y="25"/>
                    <a:pt x="95" y="2"/>
                  </a:cubicBezTo>
                  <a:cubicBezTo>
                    <a:pt x="97" y="0"/>
                    <a:pt x="88" y="0"/>
                    <a:pt x="8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869290" y="5525979"/>
              <a:ext cx="89419" cy="108753"/>
            </a:xfrm>
            <a:custGeom>
              <a:avLst/>
              <a:gdLst>
                <a:gd name="T0" fmla="*/ 7 w 47"/>
                <a:gd name="T1" fmla="*/ 7 h 57"/>
                <a:gd name="T2" fmla="*/ 36 w 47"/>
                <a:gd name="T3" fmla="*/ 54 h 57"/>
                <a:gd name="T4" fmla="*/ 45 w 47"/>
                <a:gd name="T5" fmla="*/ 50 h 57"/>
                <a:gd name="T6" fmla="*/ 10 w 47"/>
                <a:gd name="T7" fmla="*/ 1 h 57"/>
                <a:gd name="T8" fmla="*/ 7 w 4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7">
                  <a:moveTo>
                    <a:pt x="7" y="7"/>
                  </a:moveTo>
                  <a:cubicBezTo>
                    <a:pt x="25" y="9"/>
                    <a:pt x="29" y="41"/>
                    <a:pt x="36" y="54"/>
                  </a:cubicBezTo>
                  <a:cubicBezTo>
                    <a:pt x="38" y="57"/>
                    <a:pt x="47" y="54"/>
                    <a:pt x="45" y="50"/>
                  </a:cubicBezTo>
                  <a:cubicBezTo>
                    <a:pt x="36" y="34"/>
                    <a:pt x="34" y="4"/>
                    <a:pt x="10" y="1"/>
                  </a:cubicBezTo>
                  <a:cubicBezTo>
                    <a:pt x="6" y="0"/>
                    <a:pt x="0" y="6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4"/>
            <p:cNvSpPr/>
            <p:nvPr/>
          </p:nvSpPr>
          <p:spPr bwMode="auto">
            <a:xfrm>
              <a:off x="638089" y="4270884"/>
              <a:ext cx="108753" cy="306926"/>
            </a:xfrm>
            <a:custGeom>
              <a:avLst/>
              <a:gdLst>
                <a:gd name="T0" fmla="*/ 10 w 57"/>
                <a:gd name="T1" fmla="*/ 120 h 161"/>
                <a:gd name="T2" fmla="*/ 18 w 57"/>
                <a:gd name="T3" fmla="*/ 58 h 161"/>
                <a:gd name="T4" fmla="*/ 18 w 57"/>
                <a:gd name="T5" fmla="*/ 4 h 161"/>
                <a:gd name="T6" fmla="*/ 8 w 57"/>
                <a:gd name="T7" fmla="*/ 6 h 161"/>
                <a:gd name="T8" fmla="*/ 47 w 57"/>
                <a:gd name="T9" fmla="*/ 158 h 161"/>
                <a:gd name="T10" fmla="*/ 56 w 57"/>
                <a:gd name="T11" fmla="*/ 155 h 161"/>
                <a:gd name="T12" fmla="*/ 18 w 57"/>
                <a:gd name="T13" fmla="*/ 3 h 161"/>
                <a:gd name="T14" fmla="*/ 8 w 57"/>
                <a:gd name="T15" fmla="*/ 5 h 161"/>
                <a:gd name="T16" fmla="*/ 8 w 57"/>
                <a:gd name="T17" fmla="*/ 49 h 161"/>
                <a:gd name="T18" fmla="*/ 0 w 57"/>
                <a:gd name="T19" fmla="*/ 121 h 161"/>
                <a:gd name="T20" fmla="*/ 10 w 57"/>
                <a:gd name="T21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1">
                  <a:moveTo>
                    <a:pt x="10" y="120"/>
                  </a:moveTo>
                  <a:cubicBezTo>
                    <a:pt x="11" y="99"/>
                    <a:pt x="17" y="79"/>
                    <a:pt x="18" y="58"/>
                  </a:cubicBezTo>
                  <a:cubicBezTo>
                    <a:pt x="19" y="40"/>
                    <a:pt x="14" y="22"/>
                    <a:pt x="18" y="4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28" y="55"/>
                    <a:pt x="39" y="106"/>
                    <a:pt x="47" y="158"/>
                  </a:cubicBezTo>
                  <a:cubicBezTo>
                    <a:pt x="47" y="161"/>
                    <a:pt x="57" y="159"/>
                    <a:pt x="56" y="155"/>
                  </a:cubicBezTo>
                  <a:cubicBezTo>
                    <a:pt x="48" y="103"/>
                    <a:pt x="37" y="52"/>
                    <a:pt x="18" y="3"/>
                  </a:cubicBezTo>
                  <a:cubicBezTo>
                    <a:pt x="16" y="0"/>
                    <a:pt x="9" y="2"/>
                    <a:pt x="8" y="5"/>
                  </a:cubicBezTo>
                  <a:cubicBezTo>
                    <a:pt x="5" y="19"/>
                    <a:pt x="7" y="34"/>
                    <a:pt x="8" y="49"/>
                  </a:cubicBezTo>
                  <a:cubicBezTo>
                    <a:pt x="9" y="73"/>
                    <a:pt x="1" y="96"/>
                    <a:pt x="0" y="121"/>
                  </a:cubicBezTo>
                  <a:cubicBezTo>
                    <a:pt x="0" y="125"/>
                    <a:pt x="10" y="123"/>
                    <a:pt x="1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5"/>
            <p:cNvSpPr/>
            <p:nvPr/>
          </p:nvSpPr>
          <p:spPr bwMode="auto">
            <a:xfrm>
              <a:off x="433471" y="4100907"/>
              <a:ext cx="476098" cy="625936"/>
            </a:xfrm>
            <a:custGeom>
              <a:avLst/>
              <a:gdLst>
                <a:gd name="T0" fmla="*/ 132 w 249"/>
                <a:gd name="T1" fmla="*/ 55 h 328"/>
                <a:gd name="T2" fmla="*/ 6 w 249"/>
                <a:gd name="T3" fmla="*/ 163 h 328"/>
                <a:gd name="T4" fmla="*/ 125 w 249"/>
                <a:gd name="T5" fmla="*/ 320 h 328"/>
                <a:gd name="T6" fmla="*/ 229 w 249"/>
                <a:gd name="T7" fmla="*/ 135 h 328"/>
                <a:gd name="T8" fmla="*/ 138 w 249"/>
                <a:gd name="T9" fmla="*/ 39 h 328"/>
                <a:gd name="T10" fmla="*/ 33 w 249"/>
                <a:gd name="T11" fmla="*/ 104 h 328"/>
                <a:gd name="T12" fmla="*/ 19 w 249"/>
                <a:gd name="T13" fmla="*/ 130 h 328"/>
                <a:gd name="T14" fmla="*/ 29 w 249"/>
                <a:gd name="T15" fmla="*/ 129 h 328"/>
                <a:gd name="T16" fmla="*/ 152 w 249"/>
                <a:gd name="T17" fmla="*/ 50 h 328"/>
                <a:gd name="T18" fmla="*/ 219 w 249"/>
                <a:gd name="T19" fmla="*/ 138 h 328"/>
                <a:gd name="T20" fmla="*/ 132 w 249"/>
                <a:gd name="T21" fmla="*/ 314 h 328"/>
                <a:gd name="T22" fmla="*/ 16 w 249"/>
                <a:gd name="T23" fmla="*/ 191 h 328"/>
                <a:gd name="T24" fmla="*/ 29 w 249"/>
                <a:gd name="T25" fmla="*/ 111 h 328"/>
                <a:gd name="T26" fmla="*/ 123 w 249"/>
                <a:gd name="T27" fmla="*/ 59 h 328"/>
                <a:gd name="T28" fmla="*/ 132 w 249"/>
                <a:gd name="T29" fmla="*/ 5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28">
                  <a:moveTo>
                    <a:pt x="132" y="55"/>
                  </a:moveTo>
                  <a:cubicBezTo>
                    <a:pt x="68" y="0"/>
                    <a:pt x="11" y="115"/>
                    <a:pt x="6" y="163"/>
                  </a:cubicBezTo>
                  <a:cubicBezTo>
                    <a:pt x="0" y="232"/>
                    <a:pt x="37" y="326"/>
                    <a:pt x="125" y="320"/>
                  </a:cubicBezTo>
                  <a:cubicBezTo>
                    <a:pt x="222" y="312"/>
                    <a:pt x="249" y="210"/>
                    <a:pt x="229" y="135"/>
                  </a:cubicBezTo>
                  <a:cubicBezTo>
                    <a:pt x="217" y="91"/>
                    <a:pt x="188" y="48"/>
                    <a:pt x="138" y="39"/>
                  </a:cubicBezTo>
                  <a:cubicBezTo>
                    <a:pt x="90" y="31"/>
                    <a:pt x="54" y="69"/>
                    <a:pt x="33" y="104"/>
                  </a:cubicBezTo>
                  <a:cubicBezTo>
                    <a:pt x="28" y="112"/>
                    <a:pt x="24" y="121"/>
                    <a:pt x="19" y="130"/>
                  </a:cubicBezTo>
                  <a:cubicBezTo>
                    <a:pt x="18" y="133"/>
                    <a:pt x="27" y="132"/>
                    <a:pt x="29" y="129"/>
                  </a:cubicBezTo>
                  <a:cubicBezTo>
                    <a:pt x="53" y="83"/>
                    <a:pt x="86" y="26"/>
                    <a:pt x="152" y="50"/>
                  </a:cubicBezTo>
                  <a:cubicBezTo>
                    <a:pt x="190" y="64"/>
                    <a:pt x="209" y="103"/>
                    <a:pt x="219" y="138"/>
                  </a:cubicBezTo>
                  <a:cubicBezTo>
                    <a:pt x="240" y="207"/>
                    <a:pt x="218" y="299"/>
                    <a:pt x="132" y="314"/>
                  </a:cubicBezTo>
                  <a:cubicBezTo>
                    <a:pt x="58" y="328"/>
                    <a:pt x="22" y="247"/>
                    <a:pt x="16" y="191"/>
                  </a:cubicBezTo>
                  <a:cubicBezTo>
                    <a:pt x="13" y="164"/>
                    <a:pt x="17" y="136"/>
                    <a:pt x="29" y="111"/>
                  </a:cubicBezTo>
                  <a:cubicBezTo>
                    <a:pt x="44" y="79"/>
                    <a:pt x="83" y="24"/>
                    <a:pt x="123" y="59"/>
                  </a:cubicBezTo>
                  <a:cubicBezTo>
                    <a:pt x="126" y="61"/>
                    <a:pt x="135" y="57"/>
                    <a:pt x="132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6"/>
            <p:cNvSpPr/>
            <p:nvPr/>
          </p:nvSpPr>
          <p:spPr bwMode="auto">
            <a:xfrm>
              <a:off x="498723" y="3606280"/>
              <a:ext cx="122448" cy="418096"/>
            </a:xfrm>
            <a:custGeom>
              <a:avLst/>
              <a:gdLst>
                <a:gd name="T0" fmla="*/ 54 w 64"/>
                <a:gd name="T1" fmla="*/ 208 h 219"/>
                <a:gd name="T2" fmla="*/ 54 w 64"/>
                <a:gd name="T3" fmla="*/ 215 h 219"/>
                <a:gd name="T4" fmla="*/ 64 w 64"/>
                <a:gd name="T5" fmla="*/ 213 h 219"/>
                <a:gd name="T6" fmla="*/ 10 w 64"/>
                <a:gd name="T7" fmla="*/ 3 h 219"/>
                <a:gd name="T8" fmla="*/ 0 w 64"/>
                <a:gd name="T9" fmla="*/ 5 h 219"/>
                <a:gd name="T10" fmla="*/ 0 w 64"/>
                <a:gd name="T11" fmla="*/ 12 h 219"/>
                <a:gd name="T12" fmla="*/ 10 w 64"/>
                <a:gd name="T13" fmla="*/ 11 h 219"/>
                <a:gd name="T14" fmla="*/ 10 w 64"/>
                <a:gd name="T15" fmla="*/ 4 h 219"/>
                <a:gd name="T16" fmla="*/ 0 w 64"/>
                <a:gd name="T17" fmla="*/ 6 h 219"/>
                <a:gd name="T18" fmla="*/ 54 w 64"/>
                <a:gd name="T19" fmla="*/ 216 h 219"/>
                <a:gd name="T20" fmla="*/ 64 w 64"/>
                <a:gd name="T21" fmla="*/ 214 h 219"/>
                <a:gd name="T22" fmla="*/ 64 w 64"/>
                <a:gd name="T23" fmla="*/ 207 h 219"/>
                <a:gd name="T24" fmla="*/ 54 w 64"/>
                <a:gd name="T2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19">
                  <a:moveTo>
                    <a:pt x="54" y="208"/>
                  </a:moveTo>
                  <a:cubicBezTo>
                    <a:pt x="54" y="215"/>
                    <a:pt x="54" y="215"/>
                    <a:pt x="54" y="215"/>
                  </a:cubicBezTo>
                  <a:cubicBezTo>
                    <a:pt x="57" y="215"/>
                    <a:pt x="61" y="214"/>
                    <a:pt x="64" y="213"/>
                  </a:cubicBezTo>
                  <a:cubicBezTo>
                    <a:pt x="59" y="141"/>
                    <a:pt x="30" y="73"/>
                    <a:pt x="10" y="3"/>
                  </a:cubicBezTo>
                  <a:cubicBezTo>
                    <a:pt x="9" y="0"/>
                    <a:pt x="0" y="2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10" y="15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5"/>
                    <a:pt x="4" y="5"/>
                    <a:pt x="0" y="6"/>
                  </a:cubicBezTo>
                  <a:cubicBezTo>
                    <a:pt x="20" y="76"/>
                    <a:pt x="49" y="143"/>
                    <a:pt x="54" y="216"/>
                  </a:cubicBezTo>
                  <a:cubicBezTo>
                    <a:pt x="54" y="219"/>
                    <a:pt x="64" y="218"/>
                    <a:pt x="64" y="214"/>
                  </a:cubicBezTo>
                  <a:cubicBezTo>
                    <a:pt x="64" y="207"/>
                    <a:pt x="64" y="207"/>
                    <a:pt x="64" y="207"/>
                  </a:cubicBezTo>
                  <a:cubicBezTo>
                    <a:pt x="64" y="203"/>
                    <a:pt x="54" y="204"/>
                    <a:pt x="5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05276" y="3528139"/>
              <a:ext cx="244091" cy="162727"/>
            </a:xfrm>
            <a:custGeom>
              <a:avLst/>
              <a:gdLst>
                <a:gd name="T0" fmla="*/ 12 w 128"/>
                <a:gd name="T1" fmla="*/ 83 h 85"/>
                <a:gd name="T2" fmla="*/ 41 w 128"/>
                <a:gd name="T3" fmla="*/ 32 h 85"/>
                <a:gd name="T4" fmla="*/ 116 w 128"/>
                <a:gd name="T5" fmla="*/ 37 h 85"/>
                <a:gd name="T6" fmla="*/ 123 w 128"/>
                <a:gd name="T7" fmla="*/ 32 h 85"/>
                <a:gd name="T8" fmla="*/ 51 w 128"/>
                <a:gd name="T9" fmla="*/ 11 h 85"/>
                <a:gd name="T10" fmla="*/ 4 w 128"/>
                <a:gd name="T11" fmla="*/ 81 h 85"/>
                <a:gd name="T12" fmla="*/ 12 w 128"/>
                <a:gd name="T1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85">
                  <a:moveTo>
                    <a:pt x="12" y="83"/>
                  </a:moveTo>
                  <a:cubicBezTo>
                    <a:pt x="28" y="69"/>
                    <a:pt x="31" y="50"/>
                    <a:pt x="41" y="32"/>
                  </a:cubicBezTo>
                  <a:cubicBezTo>
                    <a:pt x="58" y="0"/>
                    <a:pt x="93" y="27"/>
                    <a:pt x="116" y="37"/>
                  </a:cubicBezTo>
                  <a:cubicBezTo>
                    <a:pt x="119" y="39"/>
                    <a:pt x="128" y="34"/>
                    <a:pt x="123" y="32"/>
                  </a:cubicBezTo>
                  <a:cubicBezTo>
                    <a:pt x="101" y="23"/>
                    <a:pt x="77" y="4"/>
                    <a:pt x="51" y="11"/>
                  </a:cubicBezTo>
                  <a:cubicBezTo>
                    <a:pt x="24" y="19"/>
                    <a:pt x="23" y="64"/>
                    <a:pt x="4" y="81"/>
                  </a:cubicBezTo>
                  <a:cubicBezTo>
                    <a:pt x="0" y="85"/>
                    <a:pt x="9" y="85"/>
                    <a:pt x="12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790624" y="3878837"/>
            <a:ext cx="3054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Please add the title here</a:t>
            </a:r>
          </a:p>
        </p:txBody>
      </p:sp>
      <p:sp>
        <p:nvSpPr>
          <p:cNvPr id="125" name="TextBox 76"/>
          <p:cNvSpPr txBox="1"/>
          <p:nvPr/>
        </p:nvSpPr>
        <p:spPr>
          <a:xfrm>
            <a:off x="790624" y="3382455"/>
            <a:ext cx="3994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请在此添加标题</a:t>
            </a:r>
          </a:p>
        </p:txBody>
      </p:sp>
      <p:sp>
        <p:nvSpPr>
          <p:cNvPr id="128" name="TextBox 76"/>
          <p:cNvSpPr txBox="1"/>
          <p:nvPr/>
        </p:nvSpPr>
        <p:spPr>
          <a:xfrm>
            <a:off x="790624" y="2120209"/>
            <a:ext cx="399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第二课</a:t>
            </a:r>
          </a:p>
        </p:txBody>
      </p:sp>
      <p:sp>
        <p:nvSpPr>
          <p:cNvPr id="129" name="文本框 21"/>
          <p:cNvSpPr txBox="1"/>
          <p:nvPr/>
        </p:nvSpPr>
        <p:spPr>
          <a:xfrm>
            <a:off x="790624" y="5767289"/>
            <a:ext cx="6547857" cy="55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1200" dirty="0" err="1">
                <a:solidFill>
                  <a:srgbClr val="D8DB3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dataa</a:t>
            </a:r>
            <a:endParaRPr lang="zh-CN" altLang="en-US" sz="1200" dirty="0">
              <a:solidFill>
                <a:srgbClr val="D8DB3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198615" y="3442052"/>
            <a:ext cx="2913063" cy="2700338"/>
          </a:xfrm>
          <a:custGeom>
            <a:avLst/>
            <a:gdLst>
              <a:gd name="T0" fmla="*/ 307 w 367"/>
              <a:gd name="T1" fmla="*/ 190 h 340"/>
              <a:gd name="T2" fmla="*/ 105 w 367"/>
              <a:gd name="T3" fmla="*/ 7 h 340"/>
              <a:gd name="T4" fmla="*/ 15 w 367"/>
              <a:gd name="T5" fmla="*/ 308 h 340"/>
              <a:gd name="T6" fmla="*/ 67 w 367"/>
              <a:gd name="T7" fmla="*/ 196 h 340"/>
              <a:gd name="T8" fmla="*/ 119 w 367"/>
              <a:gd name="T9" fmla="*/ 183 h 340"/>
              <a:gd name="T10" fmla="*/ 293 w 367"/>
              <a:gd name="T11" fmla="*/ 195 h 340"/>
              <a:gd name="T12" fmla="*/ 278 w 367"/>
              <a:gd name="T13" fmla="*/ 203 h 340"/>
              <a:gd name="T14" fmla="*/ 167 w 367"/>
              <a:gd name="T15" fmla="*/ 289 h 340"/>
              <a:gd name="T16" fmla="*/ 227 w 367"/>
              <a:gd name="T17" fmla="*/ 195 h 340"/>
              <a:gd name="T18" fmla="*/ 113 w 367"/>
              <a:gd name="T19" fmla="*/ 316 h 340"/>
              <a:gd name="T20" fmla="*/ 174 w 367"/>
              <a:gd name="T21" fmla="*/ 239 h 340"/>
              <a:gd name="T22" fmla="*/ 82 w 367"/>
              <a:gd name="T23" fmla="*/ 283 h 340"/>
              <a:gd name="T24" fmla="*/ 155 w 367"/>
              <a:gd name="T25" fmla="*/ 217 h 340"/>
              <a:gd name="T26" fmla="*/ 116 w 367"/>
              <a:gd name="T27" fmla="*/ 273 h 340"/>
              <a:gd name="T28" fmla="*/ 35 w 367"/>
              <a:gd name="T29" fmla="*/ 305 h 340"/>
              <a:gd name="T30" fmla="*/ 134 w 367"/>
              <a:gd name="T31" fmla="*/ 207 h 340"/>
              <a:gd name="T32" fmla="*/ 139 w 367"/>
              <a:gd name="T33" fmla="*/ 201 h 340"/>
              <a:gd name="T34" fmla="*/ 18 w 367"/>
              <a:gd name="T35" fmla="*/ 279 h 340"/>
              <a:gd name="T36" fmla="*/ 105 w 367"/>
              <a:gd name="T37" fmla="*/ 194 h 340"/>
              <a:gd name="T38" fmla="*/ 24 w 367"/>
              <a:gd name="T39" fmla="*/ 260 h 340"/>
              <a:gd name="T40" fmla="*/ 19 w 367"/>
              <a:gd name="T41" fmla="*/ 297 h 340"/>
              <a:gd name="T42" fmla="*/ 118 w 367"/>
              <a:gd name="T43" fmla="*/ 223 h 340"/>
              <a:gd name="T44" fmla="*/ 150 w 367"/>
              <a:gd name="T45" fmla="*/ 219 h 340"/>
              <a:gd name="T46" fmla="*/ 30 w 367"/>
              <a:gd name="T47" fmla="*/ 311 h 340"/>
              <a:gd name="T48" fmla="*/ 118 w 367"/>
              <a:gd name="T49" fmla="*/ 268 h 340"/>
              <a:gd name="T50" fmla="*/ 176 w 367"/>
              <a:gd name="T51" fmla="*/ 233 h 340"/>
              <a:gd name="T52" fmla="*/ 150 w 367"/>
              <a:gd name="T53" fmla="*/ 266 h 340"/>
              <a:gd name="T54" fmla="*/ 107 w 367"/>
              <a:gd name="T55" fmla="*/ 320 h 340"/>
              <a:gd name="T56" fmla="*/ 135 w 367"/>
              <a:gd name="T57" fmla="*/ 275 h 340"/>
              <a:gd name="T58" fmla="*/ 228 w 367"/>
              <a:gd name="T59" fmla="*/ 210 h 340"/>
              <a:gd name="T60" fmla="*/ 136 w 367"/>
              <a:gd name="T61" fmla="*/ 319 h 340"/>
              <a:gd name="T62" fmla="*/ 263 w 367"/>
              <a:gd name="T63" fmla="*/ 203 h 340"/>
              <a:gd name="T64" fmla="*/ 171 w 367"/>
              <a:gd name="T65" fmla="*/ 311 h 340"/>
              <a:gd name="T66" fmla="*/ 178 w 367"/>
              <a:gd name="T67" fmla="*/ 320 h 340"/>
              <a:gd name="T68" fmla="*/ 297 w 367"/>
              <a:gd name="T69" fmla="*/ 216 h 340"/>
              <a:gd name="T70" fmla="*/ 181 w 367"/>
              <a:gd name="T71" fmla="*/ 321 h 340"/>
              <a:gd name="T72" fmla="*/ 224 w 367"/>
              <a:gd name="T73" fmla="*/ 320 h 340"/>
              <a:gd name="T74" fmla="*/ 251 w 367"/>
              <a:gd name="T75" fmla="*/ 314 h 340"/>
              <a:gd name="T76" fmla="*/ 297 w 367"/>
              <a:gd name="T77" fmla="*/ 234 h 340"/>
              <a:gd name="T78" fmla="*/ 314 w 367"/>
              <a:gd name="T79" fmla="*/ 256 h 340"/>
              <a:gd name="T80" fmla="*/ 328 w 367"/>
              <a:gd name="T81" fmla="*/ 262 h 340"/>
              <a:gd name="T82" fmla="*/ 275 w 367"/>
              <a:gd name="T83" fmla="*/ 326 h 340"/>
              <a:gd name="T84" fmla="*/ 299 w 367"/>
              <a:gd name="T85" fmla="*/ 325 h 340"/>
              <a:gd name="T86" fmla="*/ 335 w 367"/>
              <a:gd name="T87" fmla="*/ 296 h 340"/>
              <a:gd name="T88" fmla="*/ 327 w 367"/>
              <a:gd name="T89" fmla="*/ 279 h 340"/>
              <a:gd name="T90" fmla="*/ 345 w 367"/>
              <a:gd name="T91" fmla="*/ 285 h 340"/>
              <a:gd name="T92" fmla="*/ 329 w 367"/>
              <a:gd name="T93" fmla="*/ 318 h 340"/>
              <a:gd name="T94" fmla="*/ 348 w 367"/>
              <a:gd name="T95" fmla="*/ 297 h 340"/>
              <a:gd name="T96" fmla="*/ 342 w 367"/>
              <a:gd name="T97" fmla="*/ 296 h 340"/>
              <a:gd name="T98" fmla="*/ 320 w 367"/>
              <a:gd name="T99" fmla="*/ 301 h 340"/>
              <a:gd name="T100" fmla="*/ 305 w 367"/>
              <a:gd name="T101" fmla="*/ 298 h 340"/>
              <a:gd name="T102" fmla="*/ 335 w 367"/>
              <a:gd name="T103" fmla="*/ 238 h 340"/>
              <a:gd name="T104" fmla="*/ 354 w 367"/>
              <a:gd name="T105" fmla="*/ 279 h 340"/>
              <a:gd name="T106" fmla="*/ 316 w 367"/>
              <a:gd name="T107" fmla="*/ 219 h 340"/>
              <a:gd name="T108" fmla="*/ 214 w 367"/>
              <a:gd name="T109" fmla="*/ 289 h 340"/>
              <a:gd name="T110" fmla="*/ 119 w 367"/>
              <a:gd name="T111" fmla="*/ 124 h 340"/>
              <a:gd name="T112" fmla="*/ 280 w 367"/>
              <a:gd name="T113" fmla="*/ 191 h 340"/>
              <a:gd name="T114" fmla="*/ 47 w 367"/>
              <a:gd name="T115" fmla="*/ 224 h 340"/>
              <a:gd name="T116" fmla="*/ 52 w 367"/>
              <a:gd name="T117" fmla="*/ 22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7" h="340">
                <a:moveTo>
                  <a:pt x="81" y="330"/>
                </a:moveTo>
                <a:cubicBezTo>
                  <a:pt x="95" y="330"/>
                  <a:pt x="110" y="329"/>
                  <a:pt x="124" y="328"/>
                </a:cubicBezTo>
                <a:cubicBezTo>
                  <a:pt x="148" y="327"/>
                  <a:pt x="172" y="329"/>
                  <a:pt x="195" y="330"/>
                </a:cubicBezTo>
                <a:cubicBezTo>
                  <a:pt x="234" y="333"/>
                  <a:pt x="274" y="340"/>
                  <a:pt x="312" y="332"/>
                </a:cubicBezTo>
                <a:cubicBezTo>
                  <a:pt x="341" y="326"/>
                  <a:pt x="367" y="305"/>
                  <a:pt x="363" y="273"/>
                </a:cubicBezTo>
                <a:cubicBezTo>
                  <a:pt x="357" y="240"/>
                  <a:pt x="331" y="213"/>
                  <a:pt x="307" y="190"/>
                </a:cubicBezTo>
                <a:cubicBezTo>
                  <a:pt x="281" y="165"/>
                  <a:pt x="251" y="144"/>
                  <a:pt x="226" y="118"/>
                </a:cubicBezTo>
                <a:cubicBezTo>
                  <a:pt x="211" y="103"/>
                  <a:pt x="200" y="85"/>
                  <a:pt x="199" y="63"/>
                </a:cubicBezTo>
                <a:cubicBezTo>
                  <a:pt x="199" y="45"/>
                  <a:pt x="208" y="27"/>
                  <a:pt x="218" y="11"/>
                </a:cubicBezTo>
                <a:cubicBezTo>
                  <a:pt x="220" y="9"/>
                  <a:pt x="218" y="6"/>
                  <a:pt x="216" y="5"/>
                </a:cubicBezTo>
                <a:cubicBezTo>
                  <a:pt x="216" y="4"/>
                  <a:pt x="214" y="3"/>
                  <a:pt x="212" y="3"/>
                </a:cubicBezTo>
                <a:cubicBezTo>
                  <a:pt x="176" y="4"/>
                  <a:pt x="140" y="0"/>
                  <a:pt x="105" y="7"/>
                </a:cubicBezTo>
                <a:cubicBezTo>
                  <a:pt x="102" y="7"/>
                  <a:pt x="101" y="11"/>
                  <a:pt x="102" y="13"/>
                </a:cubicBezTo>
                <a:cubicBezTo>
                  <a:pt x="101" y="14"/>
                  <a:pt x="101" y="16"/>
                  <a:pt x="102" y="17"/>
                </a:cubicBezTo>
                <a:cubicBezTo>
                  <a:pt x="113" y="35"/>
                  <a:pt x="122" y="54"/>
                  <a:pt x="124" y="75"/>
                </a:cubicBezTo>
                <a:cubicBezTo>
                  <a:pt x="126" y="101"/>
                  <a:pt x="111" y="122"/>
                  <a:pt x="97" y="141"/>
                </a:cubicBezTo>
                <a:cubicBezTo>
                  <a:pt x="74" y="171"/>
                  <a:pt x="51" y="201"/>
                  <a:pt x="31" y="232"/>
                </a:cubicBezTo>
                <a:cubicBezTo>
                  <a:pt x="16" y="253"/>
                  <a:pt x="0" y="283"/>
                  <a:pt x="15" y="308"/>
                </a:cubicBezTo>
                <a:cubicBezTo>
                  <a:pt x="28" y="328"/>
                  <a:pt x="59" y="330"/>
                  <a:pt x="81" y="330"/>
                </a:cubicBezTo>
                <a:close/>
                <a:moveTo>
                  <a:pt x="67" y="196"/>
                </a:moveTo>
                <a:cubicBezTo>
                  <a:pt x="68" y="195"/>
                  <a:pt x="70" y="194"/>
                  <a:pt x="71" y="193"/>
                </a:cubicBezTo>
                <a:cubicBezTo>
                  <a:pt x="76" y="191"/>
                  <a:pt x="81" y="188"/>
                  <a:pt x="87" y="186"/>
                </a:cubicBezTo>
                <a:cubicBezTo>
                  <a:pt x="77" y="193"/>
                  <a:pt x="67" y="201"/>
                  <a:pt x="58" y="209"/>
                </a:cubicBezTo>
                <a:cubicBezTo>
                  <a:pt x="61" y="205"/>
                  <a:pt x="64" y="200"/>
                  <a:pt x="67" y="196"/>
                </a:cubicBezTo>
                <a:close/>
                <a:moveTo>
                  <a:pt x="94" y="183"/>
                </a:moveTo>
                <a:cubicBezTo>
                  <a:pt x="97" y="182"/>
                  <a:pt x="101" y="181"/>
                  <a:pt x="104" y="181"/>
                </a:cubicBezTo>
                <a:cubicBezTo>
                  <a:pt x="94" y="186"/>
                  <a:pt x="84" y="192"/>
                  <a:pt x="75" y="199"/>
                </a:cubicBezTo>
                <a:cubicBezTo>
                  <a:pt x="81" y="193"/>
                  <a:pt x="87" y="188"/>
                  <a:pt x="94" y="183"/>
                </a:cubicBezTo>
                <a:close/>
                <a:moveTo>
                  <a:pt x="113" y="182"/>
                </a:moveTo>
                <a:cubicBezTo>
                  <a:pt x="115" y="182"/>
                  <a:pt x="117" y="183"/>
                  <a:pt x="119" y="183"/>
                </a:cubicBezTo>
                <a:cubicBezTo>
                  <a:pt x="107" y="190"/>
                  <a:pt x="96" y="198"/>
                  <a:pt x="86" y="206"/>
                </a:cubicBezTo>
                <a:cubicBezTo>
                  <a:pt x="68" y="221"/>
                  <a:pt x="49" y="235"/>
                  <a:pt x="32" y="250"/>
                </a:cubicBezTo>
                <a:cubicBezTo>
                  <a:pt x="33" y="249"/>
                  <a:pt x="33" y="248"/>
                  <a:pt x="34" y="248"/>
                </a:cubicBezTo>
                <a:cubicBezTo>
                  <a:pt x="42" y="238"/>
                  <a:pt x="51" y="230"/>
                  <a:pt x="62" y="223"/>
                </a:cubicBezTo>
                <a:cubicBezTo>
                  <a:pt x="80" y="211"/>
                  <a:pt x="97" y="197"/>
                  <a:pt x="113" y="182"/>
                </a:cubicBezTo>
                <a:close/>
                <a:moveTo>
                  <a:pt x="293" y="195"/>
                </a:moveTo>
                <a:cubicBezTo>
                  <a:pt x="271" y="213"/>
                  <a:pt x="250" y="233"/>
                  <a:pt x="229" y="252"/>
                </a:cubicBezTo>
                <a:cubicBezTo>
                  <a:pt x="217" y="263"/>
                  <a:pt x="206" y="273"/>
                  <a:pt x="194" y="283"/>
                </a:cubicBezTo>
                <a:cubicBezTo>
                  <a:pt x="203" y="275"/>
                  <a:pt x="211" y="266"/>
                  <a:pt x="220" y="258"/>
                </a:cubicBezTo>
                <a:cubicBezTo>
                  <a:pt x="237" y="241"/>
                  <a:pt x="253" y="224"/>
                  <a:pt x="265" y="203"/>
                </a:cubicBezTo>
                <a:cubicBezTo>
                  <a:pt x="266" y="203"/>
                  <a:pt x="267" y="204"/>
                  <a:pt x="268" y="204"/>
                </a:cubicBezTo>
                <a:cubicBezTo>
                  <a:pt x="271" y="204"/>
                  <a:pt x="276" y="204"/>
                  <a:pt x="278" y="203"/>
                </a:cubicBezTo>
                <a:cubicBezTo>
                  <a:pt x="282" y="201"/>
                  <a:pt x="289" y="194"/>
                  <a:pt x="293" y="195"/>
                </a:cubicBezTo>
                <a:close/>
                <a:moveTo>
                  <a:pt x="247" y="195"/>
                </a:moveTo>
                <a:cubicBezTo>
                  <a:pt x="252" y="197"/>
                  <a:pt x="256" y="200"/>
                  <a:pt x="261" y="202"/>
                </a:cubicBezTo>
                <a:cubicBezTo>
                  <a:pt x="252" y="211"/>
                  <a:pt x="243" y="221"/>
                  <a:pt x="233" y="229"/>
                </a:cubicBezTo>
                <a:cubicBezTo>
                  <a:pt x="221" y="239"/>
                  <a:pt x="210" y="250"/>
                  <a:pt x="198" y="260"/>
                </a:cubicBezTo>
                <a:cubicBezTo>
                  <a:pt x="188" y="270"/>
                  <a:pt x="177" y="279"/>
                  <a:pt x="167" y="289"/>
                </a:cubicBezTo>
                <a:cubicBezTo>
                  <a:pt x="168" y="288"/>
                  <a:pt x="169" y="287"/>
                  <a:pt x="169" y="287"/>
                </a:cubicBezTo>
                <a:cubicBezTo>
                  <a:pt x="178" y="276"/>
                  <a:pt x="189" y="267"/>
                  <a:pt x="198" y="256"/>
                </a:cubicBezTo>
                <a:cubicBezTo>
                  <a:pt x="207" y="246"/>
                  <a:pt x="214" y="234"/>
                  <a:pt x="224" y="224"/>
                </a:cubicBezTo>
                <a:cubicBezTo>
                  <a:pt x="232" y="215"/>
                  <a:pt x="241" y="207"/>
                  <a:pt x="246" y="195"/>
                </a:cubicBezTo>
                <a:cubicBezTo>
                  <a:pt x="247" y="195"/>
                  <a:pt x="247" y="195"/>
                  <a:pt x="247" y="195"/>
                </a:cubicBezTo>
                <a:close/>
                <a:moveTo>
                  <a:pt x="227" y="195"/>
                </a:moveTo>
                <a:cubicBezTo>
                  <a:pt x="231" y="193"/>
                  <a:pt x="236" y="193"/>
                  <a:pt x="241" y="194"/>
                </a:cubicBezTo>
                <a:cubicBezTo>
                  <a:pt x="242" y="194"/>
                  <a:pt x="243" y="194"/>
                  <a:pt x="244" y="194"/>
                </a:cubicBezTo>
                <a:cubicBezTo>
                  <a:pt x="223" y="209"/>
                  <a:pt x="205" y="230"/>
                  <a:pt x="186" y="249"/>
                </a:cubicBezTo>
                <a:cubicBezTo>
                  <a:pt x="165" y="269"/>
                  <a:pt x="142" y="287"/>
                  <a:pt x="123" y="308"/>
                </a:cubicBezTo>
                <a:cubicBezTo>
                  <a:pt x="120" y="311"/>
                  <a:pt x="117" y="313"/>
                  <a:pt x="114" y="315"/>
                </a:cubicBezTo>
                <a:cubicBezTo>
                  <a:pt x="113" y="316"/>
                  <a:pt x="113" y="316"/>
                  <a:pt x="113" y="316"/>
                </a:cubicBezTo>
                <a:cubicBezTo>
                  <a:pt x="118" y="310"/>
                  <a:pt x="125" y="304"/>
                  <a:pt x="131" y="299"/>
                </a:cubicBezTo>
                <a:cubicBezTo>
                  <a:pt x="142" y="288"/>
                  <a:pt x="154" y="277"/>
                  <a:pt x="166" y="266"/>
                </a:cubicBezTo>
                <a:cubicBezTo>
                  <a:pt x="188" y="244"/>
                  <a:pt x="207" y="219"/>
                  <a:pt x="227" y="195"/>
                </a:cubicBezTo>
                <a:close/>
                <a:moveTo>
                  <a:pt x="219" y="199"/>
                </a:moveTo>
                <a:cubicBezTo>
                  <a:pt x="214" y="204"/>
                  <a:pt x="209" y="210"/>
                  <a:pt x="204" y="214"/>
                </a:cubicBezTo>
                <a:cubicBezTo>
                  <a:pt x="195" y="223"/>
                  <a:pt x="184" y="230"/>
                  <a:pt x="174" y="239"/>
                </a:cubicBezTo>
                <a:cubicBezTo>
                  <a:pt x="172" y="240"/>
                  <a:pt x="170" y="242"/>
                  <a:pt x="169" y="244"/>
                </a:cubicBezTo>
                <a:cubicBezTo>
                  <a:pt x="176" y="236"/>
                  <a:pt x="183" y="228"/>
                  <a:pt x="191" y="221"/>
                </a:cubicBezTo>
                <a:cubicBezTo>
                  <a:pt x="201" y="216"/>
                  <a:pt x="209" y="206"/>
                  <a:pt x="219" y="199"/>
                </a:cubicBezTo>
                <a:close/>
                <a:moveTo>
                  <a:pt x="161" y="222"/>
                </a:moveTo>
                <a:cubicBezTo>
                  <a:pt x="142" y="233"/>
                  <a:pt x="126" y="248"/>
                  <a:pt x="109" y="263"/>
                </a:cubicBezTo>
                <a:cubicBezTo>
                  <a:pt x="100" y="270"/>
                  <a:pt x="91" y="276"/>
                  <a:pt x="82" y="283"/>
                </a:cubicBezTo>
                <a:cubicBezTo>
                  <a:pt x="71" y="292"/>
                  <a:pt x="62" y="303"/>
                  <a:pt x="50" y="312"/>
                </a:cubicBezTo>
                <a:cubicBezTo>
                  <a:pt x="42" y="317"/>
                  <a:pt x="48" y="312"/>
                  <a:pt x="50" y="310"/>
                </a:cubicBezTo>
                <a:cubicBezTo>
                  <a:pt x="55" y="305"/>
                  <a:pt x="60" y="300"/>
                  <a:pt x="65" y="296"/>
                </a:cubicBezTo>
                <a:cubicBezTo>
                  <a:pt x="76" y="286"/>
                  <a:pt x="87" y="278"/>
                  <a:pt x="98" y="270"/>
                </a:cubicBezTo>
                <a:cubicBezTo>
                  <a:pt x="118" y="254"/>
                  <a:pt x="136" y="235"/>
                  <a:pt x="155" y="217"/>
                </a:cubicBezTo>
                <a:cubicBezTo>
                  <a:pt x="155" y="217"/>
                  <a:pt x="155" y="217"/>
                  <a:pt x="155" y="217"/>
                </a:cubicBezTo>
                <a:cubicBezTo>
                  <a:pt x="162" y="222"/>
                  <a:pt x="170" y="225"/>
                  <a:pt x="181" y="224"/>
                </a:cubicBezTo>
                <a:cubicBezTo>
                  <a:pt x="167" y="234"/>
                  <a:pt x="153" y="244"/>
                  <a:pt x="140" y="256"/>
                </a:cubicBezTo>
                <a:cubicBezTo>
                  <a:pt x="121" y="273"/>
                  <a:pt x="101" y="289"/>
                  <a:pt x="82" y="307"/>
                </a:cubicBezTo>
                <a:cubicBezTo>
                  <a:pt x="81" y="308"/>
                  <a:pt x="71" y="317"/>
                  <a:pt x="72" y="315"/>
                </a:cubicBezTo>
                <a:cubicBezTo>
                  <a:pt x="77" y="310"/>
                  <a:pt x="82" y="305"/>
                  <a:pt x="86" y="300"/>
                </a:cubicBezTo>
                <a:cubicBezTo>
                  <a:pt x="96" y="291"/>
                  <a:pt x="106" y="282"/>
                  <a:pt x="116" y="273"/>
                </a:cubicBezTo>
                <a:cubicBezTo>
                  <a:pt x="124" y="265"/>
                  <a:pt x="132" y="256"/>
                  <a:pt x="141" y="248"/>
                </a:cubicBezTo>
                <a:cubicBezTo>
                  <a:pt x="149" y="240"/>
                  <a:pt x="157" y="233"/>
                  <a:pt x="162" y="223"/>
                </a:cubicBezTo>
                <a:cubicBezTo>
                  <a:pt x="163" y="222"/>
                  <a:pt x="162" y="221"/>
                  <a:pt x="161" y="222"/>
                </a:cubicBezTo>
                <a:close/>
                <a:moveTo>
                  <a:pt x="141" y="204"/>
                </a:moveTo>
                <a:cubicBezTo>
                  <a:pt x="145" y="208"/>
                  <a:pt x="149" y="212"/>
                  <a:pt x="153" y="216"/>
                </a:cubicBezTo>
                <a:cubicBezTo>
                  <a:pt x="109" y="238"/>
                  <a:pt x="75" y="277"/>
                  <a:pt x="35" y="305"/>
                </a:cubicBezTo>
                <a:cubicBezTo>
                  <a:pt x="25" y="312"/>
                  <a:pt x="39" y="299"/>
                  <a:pt x="41" y="297"/>
                </a:cubicBezTo>
                <a:cubicBezTo>
                  <a:pt x="45" y="293"/>
                  <a:pt x="50" y="289"/>
                  <a:pt x="55" y="285"/>
                </a:cubicBezTo>
                <a:cubicBezTo>
                  <a:pt x="64" y="277"/>
                  <a:pt x="74" y="268"/>
                  <a:pt x="84" y="260"/>
                </a:cubicBezTo>
                <a:cubicBezTo>
                  <a:pt x="104" y="242"/>
                  <a:pt x="122" y="222"/>
                  <a:pt x="141" y="204"/>
                </a:cubicBezTo>
                <a:close/>
                <a:moveTo>
                  <a:pt x="136" y="205"/>
                </a:moveTo>
                <a:cubicBezTo>
                  <a:pt x="136" y="204"/>
                  <a:pt x="135" y="205"/>
                  <a:pt x="134" y="207"/>
                </a:cubicBezTo>
                <a:cubicBezTo>
                  <a:pt x="113" y="225"/>
                  <a:pt x="91" y="242"/>
                  <a:pt x="69" y="259"/>
                </a:cubicBezTo>
                <a:cubicBezTo>
                  <a:pt x="58" y="267"/>
                  <a:pt x="48" y="275"/>
                  <a:pt x="38" y="283"/>
                </a:cubicBezTo>
                <a:cubicBezTo>
                  <a:pt x="32" y="287"/>
                  <a:pt x="27" y="292"/>
                  <a:pt x="21" y="297"/>
                </a:cubicBezTo>
                <a:cubicBezTo>
                  <a:pt x="25" y="293"/>
                  <a:pt x="28" y="289"/>
                  <a:pt x="32" y="285"/>
                </a:cubicBezTo>
                <a:cubicBezTo>
                  <a:pt x="63" y="251"/>
                  <a:pt x="105" y="231"/>
                  <a:pt x="132" y="193"/>
                </a:cubicBezTo>
                <a:cubicBezTo>
                  <a:pt x="134" y="196"/>
                  <a:pt x="137" y="199"/>
                  <a:pt x="139" y="201"/>
                </a:cubicBezTo>
                <a:cubicBezTo>
                  <a:pt x="139" y="202"/>
                  <a:pt x="140" y="202"/>
                  <a:pt x="140" y="202"/>
                </a:cubicBezTo>
                <a:cubicBezTo>
                  <a:pt x="139" y="203"/>
                  <a:pt x="137" y="204"/>
                  <a:pt x="136" y="205"/>
                </a:cubicBezTo>
                <a:close/>
                <a:moveTo>
                  <a:pt x="130" y="191"/>
                </a:moveTo>
                <a:cubicBezTo>
                  <a:pt x="111" y="205"/>
                  <a:pt x="91" y="219"/>
                  <a:pt x="72" y="234"/>
                </a:cubicBezTo>
                <a:cubicBezTo>
                  <a:pt x="63" y="242"/>
                  <a:pt x="54" y="251"/>
                  <a:pt x="45" y="259"/>
                </a:cubicBezTo>
                <a:cubicBezTo>
                  <a:pt x="37" y="266"/>
                  <a:pt x="24" y="273"/>
                  <a:pt x="18" y="279"/>
                </a:cubicBezTo>
                <a:cubicBezTo>
                  <a:pt x="18" y="279"/>
                  <a:pt x="18" y="279"/>
                  <a:pt x="18" y="279"/>
                </a:cubicBezTo>
                <a:cubicBezTo>
                  <a:pt x="51" y="245"/>
                  <a:pt x="92" y="221"/>
                  <a:pt x="124" y="186"/>
                </a:cubicBezTo>
                <a:cubicBezTo>
                  <a:pt x="126" y="188"/>
                  <a:pt x="128" y="189"/>
                  <a:pt x="130" y="191"/>
                </a:cubicBezTo>
                <a:close/>
                <a:moveTo>
                  <a:pt x="24" y="260"/>
                </a:moveTo>
                <a:cubicBezTo>
                  <a:pt x="41" y="245"/>
                  <a:pt x="59" y="231"/>
                  <a:pt x="77" y="217"/>
                </a:cubicBezTo>
                <a:cubicBezTo>
                  <a:pt x="86" y="209"/>
                  <a:pt x="95" y="201"/>
                  <a:pt x="105" y="194"/>
                </a:cubicBezTo>
                <a:cubicBezTo>
                  <a:pt x="109" y="192"/>
                  <a:pt x="113" y="189"/>
                  <a:pt x="117" y="187"/>
                </a:cubicBezTo>
                <a:cubicBezTo>
                  <a:pt x="118" y="186"/>
                  <a:pt x="119" y="185"/>
                  <a:pt x="121" y="185"/>
                </a:cubicBezTo>
                <a:cubicBezTo>
                  <a:pt x="121" y="185"/>
                  <a:pt x="122" y="185"/>
                  <a:pt x="122" y="185"/>
                </a:cubicBezTo>
                <a:cubicBezTo>
                  <a:pt x="121" y="187"/>
                  <a:pt x="119" y="189"/>
                  <a:pt x="118" y="190"/>
                </a:cubicBezTo>
                <a:cubicBezTo>
                  <a:pt x="88" y="222"/>
                  <a:pt x="50" y="245"/>
                  <a:pt x="19" y="275"/>
                </a:cubicBezTo>
                <a:cubicBezTo>
                  <a:pt x="20" y="270"/>
                  <a:pt x="22" y="265"/>
                  <a:pt x="24" y="260"/>
                </a:cubicBezTo>
                <a:close/>
                <a:moveTo>
                  <a:pt x="67" y="242"/>
                </a:moveTo>
                <a:cubicBezTo>
                  <a:pt x="78" y="232"/>
                  <a:pt x="91" y="223"/>
                  <a:pt x="102" y="214"/>
                </a:cubicBezTo>
                <a:cubicBezTo>
                  <a:pt x="108" y="210"/>
                  <a:pt x="114" y="206"/>
                  <a:pt x="120" y="201"/>
                </a:cubicBezTo>
                <a:cubicBezTo>
                  <a:pt x="123" y="199"/>
                  <a:pt x="126" y="197"/>
                  <a:pt x="129" y="195"/>
                </a:cubicBezTo>
                <a:cubicBezTo>
                  <a:pt x="132" y="192"/>
                  <a:pt x="119" y="206"/>
                  <a:pt x="121" y="204"/>
                </a:cubicBezTo>
                <a:cubicBezTo>
                  <a:pt x="92" y="240"/>
                  <a:pt x="48" y="260"/>
                  <a:pt x="19" y="297"/>
                </a:cubicBezTo>
                <a:cubicBezTo>
                  <a:pt x="17" y="292"/>
                  <a:pt x="17" y="287"/>
                  <a:pt x="18" y="281"/>
                </a:cubicBezTo>
                <a:cubicBezTo>
                  <a:pt x="36" y="271"/>
                  <a:pt x="51" y="256"/>
                  <a:pt x="67" y="242"/>
                </a:cubicBezTo>
                <a:close/>
                <a:moveTo>
                  <a:pt x="20" y="300"/>
                </a:moveTo>
                <a:cubicBezTo>
                  <a:pt x="41" y="283"/>
                  <a:pt x="62" y="267"/>
                  <a:pt x="83" y="251"/>
                </a:cubicBezTo>
                <a:cubicBezTo>
                  <a:pt x="93" y="243"/>
                  <a:pt x="103" y="235"/>
                  <a:pt x="113" y="227"/>
                </a:cubicBezTo>
                <a:cubicBezTo>
                  <a:pt x="114" y="226"/>
                  <a:pt x="116" y="225"/>
                  <a:pt x="118" y="223"/>
                </a:cubicBezTo>
                <a:cubicBezTo>
                  <a:pt x="105" y="236"/>
                  <a:pt x="92" y="249"/>
                  <a:pt x="78" y="262"/>
                </a:cubicBezTo>
                <a:cubicBezTo>
                  <a:pt x="61" y="277"/>
                  <a:pt x="42" y="291"/>
                  <a:pt x="28" y="309"/>
                </a:cubicBezTo>
                <a:cubicBezTo>
                  <a:pt x="25" y="306"/>
                  <a:pt x="22" y="303"/>
                  <a:pt x="20" y="300"/>
                </a:cubicBezTo>
                <a:close/>
                <a:moveTo>
                  <a:pt x="30" y="311"/>
                </a:moveTo>
                <a:cubicBezTo>
                  <a:pt x="70" y="285"/>
                  <a:pt x="101" y="248"/>
                  <a:pt x="142" y="224"/>
                </a:cubicBezTo>
                <a:cubicBezTo>
                  <a:pt x="143" y="224"/>
                  <a:pt x="151" y="218"/>
                  <a:pt x="150" y="219"/>
                </a:cubicBezTo>
                <a:cubicBezTo>
                  <a:pt x="144" y="224"/>
                  <a:pt x="140" y="229"/>
                  <a:pt x="135" y="234"/>
                </a:cubicBezTo>
                <a:cubicBezTo>
                  <a:pt x="125" y="243"/>
                  <a:pt x="115" y="253"/>
                  <a:pt x="104" y="262"/>
                </a:cubicBezTo>
                <a:cubicBezTo>
                  <a:pt x="83" y="280"/>
                  <a:pt x="61" y="295"/>
                  <a:pt x="42" y="316"/>
                </a:cubicBezTo>
                <a:cubicBezTo>
                  <a:pt x="42" y="316"/>
                  <a:pt x="42" y="316"/>
                  <a:pt x="42" y="316"/>
                </a:cubicBezTo>
                <a:cubicBezTo>
                  <a:pt x="38" y="315"/>
                  <a:pt x="35" y="313"/>
                  <a:pt x="32" y="312"/>
                </a:cubicBezTo>
                <a:cubicBezTo>
                  <a:pt x="31" y="311"/>
                  <a:pt x="31" y="311"/>
                  <a:pt x="30" y="311"/>
                </a:cubicBezTo>
                <a:close/>
                <a:moveTo>
                  <a:pt x="44" y="317"/>
                </a:moveTo>
                <a:cubicBezTo>
                  <a:pt x="64" y="308"/>
                  <a:pt x="78" y="288"/>
                  <a:pt x="95" y="276"/>
                </a:cubicBezTo>
                <a:cubicBezTo>
                  <a:pt x="114" y="262"/>
                  <a:pt x="131" y="246"/>
                  <a:pt x="149" y="232"/>
                </a:cubicBezTo>
                <a:cubicBezTo>
                  <a:pt x="151" y="231"/>
                  <a:pt x="158" y="227"/>
                  <a:pt x="158" y="226"/>
                </a:cubicBezTo>
                <a:cubicBezTo>
                  <a:pt x="155" y="232"/>
                  <a:pt x="148" y="238"/>
                  <a:pt x="143" y="243"/>
                </a:cubicBezTo>
                <a:cubicBezTo>
                  <a:pt x="134" y="251"/>
                  <a:pt x="126" y="259"/>
                  <a:pt x="118" y="268"/>
                </a:cubicBezTo>
                <a:cubicBezTo>
                  <a:pt x="101" y="285"/>
                  <a:pt x="83" y="299"/>
                  <a:pt x="68" y="317"/>
                </a:cubicBezTo>
                <a:cubicBezTo>
                  <a:pt x="67" y="318"/>
                  <a:pt x="68" y="320"/>
                  <a:pt x="69" y="319"/>
                </a:cubicBezTo>
                <a:cubicBezTo>
                  <a:pt x="88" y="308"/>
                  <a:pt x="104" y="290"/>
                  <a:pt x="120" y="275"/>
                </a:cubicBezTo>
                <a:cubicBezTo>
                  <a:pt x="142" y="257"/>
                  <a:pt x="163" y="240"/>
                  <a:pt x="186" y="223"/>
                </a:cubicBezTo>
                <a:cubicBezTo>
                  <a:pt x="186" y="223"/>
                  <a:pt x="186" y="223"/>
                  <a:pt x="186" y="223"/>
                </a:cubicBezTo>
                <a:cubicBezTo>
                  <a:pt x="182" y="226"/>
                  <a:pt x="179" y="230"/>
                  <a:pt x="176" y="233"/>
                </a:cubicBezTo>
                <a:cubicBezTo>
                  <a:pt x="166" y="243"/>
                  <a:pt x="155" y="253"/>
                  <a:pt x="145" y="263"/>
                </a:cubicBezTo>
                <a:cubicBezTo>
                  <a:pt x="125" y="282"/>
                  <a:pt x="104" y="298"/>
                  <a:pt x="85" y="317"/>
                </a:cubicBezTo>
                <a:cubicBezTo>
                  <a:pt x="84" y="318"/>
                  <a:pt x="85" y="320"/>
                  <a:pt x="86" y="319"/>
                </a:cubicBezTo>
                <a:cubicBezTo>
                  <a:pt x="88" y="318"/>
                  <a:pt x="89" y="317"/>
                  <a:pt x="91" y="316"/>
                </a:cubicBezTo>
                <a:cubicBezTo>
                  <a:pt x="91" y="316"/>
                  <a:pt x="91" y="316"/>
                  <a:pt x="92" y="315"/>
                </a:cubicBezTo>
                <a:cubicBezTo>
                  <a:pt x="112" y="300"/>
                  <a:pt x="132" y="283"/>
                  <a:pt x="150" y="266"/>
                </a:cubicBezTo>
                <a:cubicBezTo>
                  <a:pt x="162" y="254"/>
                  <a:pt x="173" y="242"/>
                  <a:pt x="187" y="231"/>
                </a:cubicBezTo>
                <a:cubicBezTo>
                  <a:pt x="195" y="225"/>
                  <a:pt x="203" y="219"/>
                  <a:pt x="210" y="212"/>
                </a:cubicBezTo>
                <a:cubicBezTo>
                  <a:pt x="209" y="213"/>
                  <a:pt x="207" y="215"/>
                  <a:pt x="206" y="216"/>
                </a:cubicBezTo>
                <a:cubicBezTo>
                  <a:pt x="196" y="229"/>
                  <a:pt x="186" y="241"/>
                  <a:pt x="175" y="253"/>
                </a:cubicBezTo>
                <a:cubicBezTo>
                  <a:pt x="154" y="277"/>
                  <a:pt x="129" y="296"/>
                  <a:pt x="107" y="319"/>
                </a:cubicBezTo>
                <a:cubicBezTo>
                  <a:pt x="106" y="319"/>
                  <a:pt x="107" y="320"/>
                  <a:pt x="107" y="320"/>
                </a:cubicBezTo>
                <a:cubicBezTo>
                  <a:pt x="86" y="322"/>
                  <a:pt x="64" y="324"/>
                  <a:pt x="44" y="317"/>
                </a:cubicBezTo>
                <a:close/>
                <a:moveTo>
                  <a:pt x="142" y="269"/>
                </a:moveTo>
                <a:cubicBezTo>
                  <a:pt x="131" y="279"/>
                  <a:pt x="121" y="290"/>
                  <a:pt x="110" y="299"/>
                </a:cubicBezTo>
                <a:cubicBezTo>
                  <a:pt x="106" y="302"/>
                  <a:pt x="102" y="305"/>
                  <a:pt x="98" y="308"/>
                </a:cubicBezTo>
                <a:cubicBezTo>
                  <a:pt x="99" y="307"/>
                  <a:pt x="100" y="306"/>
                  <a:pt x="101" y="305"/>
                </a:cubicBezTo>
                <a:cubicBezTo>
                  <a:pt x="112" y="295"/>
                  <a:pt x="123" y="285"/>
                  <a:pt x="135" y="275"/>
                </a:cubicBezTo>
                <a:cubicBezTo>
                  <a:pt x="137" y="273"/>
                  <a:pt x="139" y="271"/>
                  <a:pt x="142" y="269"/>
                </a:cubicBezTo>
                <a:close/>
                <a:moveTo>
                  <a:pt x="119" y="320"/>
                </a:moveTo>
                <a:cubicBezTo>
                  <a:pt x="116" y="320"/>
                  <a:pt x="113" y="320"/>
                  <a:pt x="109" y="320"/>
                </a:cubicBezTo>
                <a:cubicBezTo>
                  <a:pt x="119" y="316"/>
                  <a:pt x="125" y="308"/>
                  <a:pt x="132" y="300"/>
                </a:cubicBezTo>
                <a:cubicBezTo>
                  <a:pt x="142" y="290"/>
                  <a:pt x="154" y="281"/>
                  <a:pt x="164" y="271"/>
                </a:cubicBezTo>
                <a:cubicBezTo>
                  <a:pt x="186" y="252"/>
                  <a:pt x="207" y="230"/>
                  <a:pt x="228" y="210"/>
                </a:cubicBezTo>
                <a:cubicBezTo>
                  <a:pt x="231" y="207"/>
                  <a:pt x="241" y="201"/>
                  <a:pt x="243" y="198"/>
                </a:cubicBezTo>
                <a:cubicBezTo>
                  <a:pt x="239" y="206"/>
                  <a:pt x="232" y="213"/>
                  <a:pt x="225" y="219"/>
                </a:cubicBezTo>
                <a:cubicBezTo>
                  <a:pt x="215" y="229"/>
                  <a:pt x="208" y="240"/>
                  <a:pt x="199" y="251"/>
                </a:cubicBezTo>
                <a:cubicBezTo>
                  <a:pt x="191" y="262"/>
                  <a:pt x="180" y="271"/>
                  <a:pt x="171" y="282"/>
                </a:cubicBezTo>
                <a:cubicBezTo>
                  <a:pt x="160" y="294"/>
                  <a:pt x="150" y="307"/>
                  <a:pt x="136" y="317"/>
                </a:cubicBezTo>
                <a:cubicBezTo>
                  <a:pt x="135" y="318"/>
                  <a:pt x="136" y="319"/>
                  <a:pt x="136" y="319"/>
                </a:cubicBezTo>
                <a:cubicBezTo>
                  <a:pt x="130" y="319"/>
                  <a:pt x="125" y="319"/>
                  <a:pt x="119" y="320"/>
                </a:cubicBezTo>
                <a:close/>
                <a:moveTo>
                  <a:pt x="137" y="319"/>
                </a:moveTo>
                <a:cubicBezTo>
                  <a:pt x="137" y="319"/>
                  <a:pt x="137" y="319"/>
                  <a:pt x="137" y="319"/>
                </a:cubicBezTo>
                <a:cubicBezTo>
                  <a:pt x="147" y="313"/>
                  <a:pt x="155" y="305"/>
                  <a:pt x="163" y="296"/>
                </a:cubicBezTo>
                <a:cubicBezTo>
                  <a:pt x="173" y="285"/>
                  <a:pt x="185" y="276"/>
                  <a:pt x="196" y="265"/>
                </a:cubicBezTo>
                <a:cubicBezTo>
                  <a:pt x="218" y="245"/>
                  <a:pt x="241" y="225"/>
                  <a:pt x="263" y="203"/>
                </a:cubicBezTo>
                <a:cubicBezTo>
                  <a:pt x="256" y="210"/>
                  <a:pt x="248" y="225"/>
                  <a:pt x="240" y="234"/>
                </a:cubicBezTo>
                <a:cubicBezTo>
                  <a:pt x="231" y="244"/>
                  <a:pt x="222" y="253"/>
                  <a:pt x="212" y="263"/>
                </a:cubicBezTo>
                <a:cubicBezTo>
                  <a:pt x="194" y="280"/>
                  <a:pt x="176" y="297"/>
                  <a:pt x="162" y="318"/>
                </a:cubicBezTo>
                <a:cubicBezTo>
                  <a:pt x="161" y="319"/>
                  <a:pt x="163" y="320"/>
                  <a:pt x="164" y="319"/>
                </a:cubicBezTo>
                <a:cubicBezTo>
                  <a:pt x="165" y="318"/>
                  <a:pt x="166" y="317"/>
                  <a:pt x="167" y="315"/>
                </a:cubicBezTo>
                <a:cubicBezTo>
                  <a:pt x="168" y="316"/>
                  <a:pt x="169" y="315"/>
                  <a:pt x="171" y="311"/>
                </a:cubicBezTo>
                <a:cubicBezTo>
                  <a:pt x="188" y="291"/>
                  <a:pt x="207" y="274"/>
                  <a:pt x="227" y="257"/>
                </a:cubicBezTo>
                <a:cubicBezTo>
                  <a:pt x="250" y="237"/>
                  <a:pt x="271" y="215"/>
                  <a:pt x="295" y="196"/>
                </a:cubicBezTo>
                <a:cubicBezTo>
                  <a:pt x="286" y="203"/>
                  <a:pt x="275" y="217"/>
                  <a:pt x="267" y="226"/>
                </a:cubicBezTo>
                <a:cubicBezTo>
                  <a:pt x="257" y="237"/>
                  <a:pt x="247" y="248"/>
                  <a:pt x="237" y="259"/>
                </a:cubicBezTo>
                <a:cubicBezTo>
                  <a:pt x="227" y="271"/>
                  <a:pt x="217" y="282"/>
                  <a:pt x="207" y="293"/>
                </a:cubicBezTo>
                <a:cubicBezTo>
                  <a:pt x="199" y="304"/>
                  <a:pt x="188" y="311"/>
                  <a:pt x="178" y="320"/>
                </a:cubicBezTo>
                <a:cubicBezTo>
                  <a:pt x="178" y="320"/>
                  <a:pt x="178" y="321"/>
                  <a:pt x="178" y="321"/>
                </a:cubicBezTo>
                <a:cubicBezTo>
                  <a:pt x="164" y="320"/>
                  <a:pt x="151" y="319"/>
                  <a:pt x="137" y="319"/>
                </a:cubicBezTo>
                <a:close/>
                <a:moveTo>
                  <a:pt x="181" y="321"/>
                </a:moveTo>
                <a:cubicBezTo>
                  <a:pt x="199" y="308"/>
                  <a:pt x="213" y="292"/>
                  <a:pt x="230" y="277"/>
                </a:cubicBezTo>
                <a:cubicBezTo>
                  <a:pt x="249" y="261"/>
                  <a:pt x="267" y="243"/>
                  <a:pt x="286" y="226"/>
                </a:cubicBezTo>
                <a:cubicBezTo>
                  <a:pt x="289" y="223"/>
                  <a:pt x="293" y="219"/>
                  <a:pt x="297" y="216"/>
                </a:cubicBezTo>
                <a:cubicBezTo>
                  <a:pt x="299" y="214"/>
                  <a:pt x="301" y="211"/>
                  <a:pt x="304" y="209"/>
                </a:cubicBezTo>
                <a:cubicBezTo>
                  <a:pt x="302" y="212"/>
                  <a:pt x="300" y="215"/>
                  <a:pt x="297" y="218"/>
                </a:cubicBezTo>
                <a:cubicBezTo>
                  <a:pt x="290" y="227"/>
                  <a:pt x="281" y="235"/>
                  <a:pt x="273" y="243"/>
                </a:cubicBezTo>
                <a:cubicBezTo>
                  <a:pt x="259" y="259"/>
                  <a:pt x="246" y="275"/>
                  <a:pt x="232" y="291"/>
                </a:cubicBezTo>
                <a:cubicBezTo>
                  <a:pt x="222" y="301"/>
                  <a:pt x="213" y="312"/>
                  <a:pt x="203" y="322"/>
                </a:cubicBezTo>
                <a:cubicBezTo>
                  <a:pt x="196" y="322"/>
                  <a:pt x="188" y="321"/>
                  <a:pt x="181" y="321"/>
                </a:cubicBezTo>
                <a:close/>
                <a:moveTo>
                  <a:pt x="297" y="234"/>
                </a:moveTo>
                <a:cubicBezTo>
                  <a:pt x="301" y="231"/>
                  <a:pt x="305" y="229"/>
                  <a:pt x="309" y="226"/>
                </a:cubicBezTo>
                <a:cubicBezTo>
                  <a:pt x="319" y="219"/>
                  <a:pt x="307" y="229"/>
                  <a:pt x="305" y="231"/>
                </a:cubicBezTo>
                <a:cubicBezTo>
                  <a:pt x="295" y="242"/>
                  <a:pt x="285" y="253"/>
                  <a:pt x="275" y="263"/>
                </a:cubicBezTo>
                <a:cubicBezTo>
                  <a:pt x="268" y="272"/>
                  <a:pt x="260" y="280"/>
                  <a:pt x="254" y="289"/>
                </a:cubicBezTo>
                <a:cubicBezTo>
                  <a:pt x="245" y="301"/>
                  <a:pt x="234" y="309"/>
                  <a:pt x="224" y="320"/>
                </a:cubicBezTo>
                <a:cubicBezTo>
                  <a:pt x="224" y="321"/>
                  <a:pt x="225" y="323"/>
                  <a:pt x="226" y="322"/>
                </a:cubicBezTo>
                <a:cubicBezTo>
                  <a:pt x="255" y="301"/>
                  <a:pt x="278" y="271"/>
                  <a:pt x="303" y="245"/>
                </a:cubicBezTo>
                <a:cubicBezTo>
                  <a:pt x="310" y="239"/>
                  <a:pt x="316" y="232"/>
                  <a:pt x="323" y="226"/>
                </a:cubicBezTo>
                <a:cubicBezTo>
                  <a:pt x="316" y="233"/>
                  <a:pt x="309" y="241"/>
                  <a:pt x="302" y="249"/>
                </a:cubicBezTo>
                <a:cubicBezTo>
                  <a:pt x="288" y="267"/>
                  <a:pt x="275" y="285"/>
                  <a:pt x="261" y="302"/>
                </a:cubicBezTo>
                <a:cubicBezTo>
                  <a:pt x="257" y="307"/>
                  <a:pt x="254" y="310"/>
                  <a:pt x="251" y="314"/>
                </a:cubicBezTo>
                <a:cubicBezTo>
                  <a:pt x="250" y="316"/>
                  <a:pt x="248" y="317"/>
                  <a:pt x="247" y="318"/>
                </a:cubicBezTo>
                <a:cubicBezTo>
                  <a:pt x="244" y="320"/>
                  <a:pt x="243" y="321"/>
                  <a:pt x="244" y="322"/>
                </a:cubicBezTo>
                <a:cubicBezTo>
                  <a:pt x="243" y="323"/>
                  <a:pt x="242" y="324"/>
                  <a:pt x="241" y="325"/>
                </a:cubicBezTo>
                <a:cubicBezTo>
                  <a:pt x="230" y="324"/>
                  <a:pt x="218" y="324"/>
                  <a:pt x="206" y="323"/>
                </a:cubicBezTo>
                <a:cubicBezTo>
                  <a:pt x="219" y="309"/>
                  <a:pt x="232" y="295"/>
                  <a:pt x="244" y="282"/>
                </a:cubicBezTo>
                <a:cubicBezTo>
                  <a:pt x="261" y="265"/>
                  <a:pt x="278" y="249"/>
                  <a:pt x="297" y="234"/>
                </a:cubicBezTo>
                <a:close/>
                <a:moveTo>
                  <a:pt x="255" y="326"/>
                </a:moveTo>
                <a:cubicBezTo>
                  <a:pt x="252" y="326"/>
                  <a:pt x="248" y="325"/>
                  <a:pt x="244" y="325"/>
                </a:cubicBezTo>
                <a:cubicBezTo>
                  <a:pt x="245" y="325"/>
                  <a:pt x="245" y="324"/>
                  <a:pt x="246" y="324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53" y="315"/>
                  <a:pt x="260" y="308"/>
                  <a:pt x="268" y="300"/>
                </a:cubicBezTo>
                <a:cubicBezTo>
                  <a:pt x="283" y="285"/>
                  <a:pt x="300" y="272"/>
                  <a:pt x="314" y="256"/>
                </a:cubicBezTo>
                <a:cubicBezTo>
                  <a:pt x="317" y="253"/>
                  <a:pt x="321" y="250"/>
                  <a:pt x="324" y="246"/>
                </a:cubicBezTo>
                <a:cubicBezTo>
                  <a:pt x="326" y="245"/>
                  <a:pt x="334" y="235"/>
                  <a:pt x="328" y="245"/>
                </a:cubicBezTo>
                <a:cubicBezTo>
                  <a:pt x="321" y="254"/>
                  <a:pt x="314" y="263"/>
                  <a:pt x="307" y="272"/>
                </a:cubicBezTo>
                <a:cubicBezTo>
                  <a:pt x="293" y="289"/>
                  <a:pt x="278" y="304"/>
                  <a:pt x="264" y="320"/>
                </a:cubicBezTo>
                <a:cubicBezTo>
                  <a:pt x="263" y="321"/>
                  <a:pt x="264" y="323"/>
                  <a:pt x="265" y="322"/>
                </a:cubicBezTo>
                <a:cubicBezTo>
                  <a:pt x="288" y="304"/>
                  <a:pt x="307" y="282"/>
                  <a:pt x="328" y="262"/>
                </a:cubicBezTo>
                <a:cubicBezTo>
                  <a:pt x="331" y="259"/>
                  <a:pt x="337" y="255"/>
                  <a:pt x="338" y="252"/>
                </a:cubicBezTo>
                <a:cubicBezTo>
                  <a:pt x="334" y="260"/>
                  <a:pt x="327" y="267"/>
                  <a:pt x="321" y="274"/>
                </a:cubicBezTo>
                <a:cubicBezTo>
                  <a:pt x="311" y="286"/>
                  <a:pt x="302" y="299"/>
                  <a:pt x="292" y="311"/>
                </a:cubicBezTo>
                <a:cubicBezTo>
                  <a:pt x="290" y="313"/>
                  <a:pt x="289" y="314"/>
                  <a:pt x="288" y="315"/>
                </a:cubicBezTo>
                <a:cubicBezTo>
                  <a:pt x="284" y="319"/>
                  <a:pt x="280" y="323"/>
                  <a:pt x="275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68" y="326"/>
                  <a:pt x="261" y="326"/>
                  <a:pt x="255" y="326"/>
                </a:cubicBezTo>
                <a:close/>
                <a:moveTo>
                  <a:pt x="345" y="279"/>
                </a:moveTo>
                <a:cubicBezTo>
                  <a:pt x="344" y="282"/>
                  <a:pt x="342" y="284"/>
                  <a:pt x="341" y="287"/>
                </a:cubicBezTo>
                <a:cubicBezTo>
                  <a:pt x="329" y="298"/>
                  <a:pt x="317" y="310"/>
                  <a:pt x="306" y="323"/>
                </a:cubicBezTo>
                <a:cubicBezTo>
                  <a:pt x="306" y="323"/>
                  <a:pt x="305" y="324"/>
                  <a:pt x="305" y="324"/>
                </a:cubicBezTo>
                <a:cubicBezTo>
                  <a:pt x="303" y="324"/>
                  <a:pt x="301" y="325"/>
                  <a:pt x="299" y="325"/>
                </a:cubicBezTo>
                <a:cubicBezTo>
                  <a:pt x="313" y="312"/>
                  <a:pt x="326" y="298"/>
                  <a:pt x="339" y="284"/>
                </a:cubicBezTo>
                <a:cubicBezTo>
                  <a:pt x="339" y="284"/>
                  <a:pt x="348" y="273"/>
                  <a:pt x="345" y="279"/>
                </a:cubicBezTo>
                <a:close/>
                <a:moveTo>
                  <a:pt x="335" y="296"/>
                </a:moveTo>
                <a:cubicBezTo>
                  <a:pt x="329" y="303"/>
                  <a:pt x="322" y="310"/>
                  <a:pt x="315" y="316"/>
                </a:cubicBezTo>
                <a:cubicBezTo>
                  <a:pt x="300" y="329"/>
                  <a:pt x="321" y="310"/>
                  <a:pt x="324" y="306"/>
                </a:cubicBezTo>
                <a:cubicBezTo>
                  <a:pt x="327" y="303"/>
                  <a:pt x="331" y="299"/>
                  <a:pt x="335" y="296"/>
                </a:cubicBezTo>
                <a:close/>
                <a:moveTo>
                  <a:pt x="295" y="325"/>
                </a:moveTo>
                <a:cubicBezTo>
                  <a:pt x="289" y="326"/>
                  <a:pt x="284" y="326"/>
                  <a:pt x="279" y="326"/>
                </a:cubicBezTo>
                <a:cubicBezTo>
                  <a:pt x="279" y="326"/>
                  <a:pt x="280" y="325"/>
                  <a:pt x="280" y="325"/>
                </a:cubicBezTo>
                <a:cubicBezTo>
                  <a:pt x="282" y="325"/>
                  <a:pt x="283" y="324"/>
                  <a:pt x="284" y="322"/>
                </a:cubicBezTo>
                <a:cubicBezTo>
                  <a:pt x="288" y="319"/>
                  <a:pt x="291" y="315"/>
                  <a:pt x="294" y="312"/>
                </a:cubicBezTo>
                <a:cubicBezTo>
                  <a:pt x="305" y="301"/>
                  <a:pt x="315" y="289"/>
                  <a:pt x="327" y="279"/>
                </a:cubicBezTo>
                <a:cubicBezTo>
                  <a:pt x="329" y="276"/>
                  <a:pt x="346" y="259"/>
                  <a:pt x="339" y="270"/>
                </a:cubicBezTo>
                <a:cubicBezTo>
                  <a:pt x="335" y="277"/>
                  <a:pt x="328" y="283"/>
                  <a:pt x="323" y="289"/>
                </a:cubicBezTo>
                <a:cubicBezTo>
                  <a:pt x="312" y="300"/>
                  <a:pt x="304" y="313"/>
                  <a:pt x="295" y="325"/>
                </a:cubicBezTo>
                <a:close/>
                <a:moveTo>
                  <a:pt x="310" y="323"/>
                </a:moveTo>
                <a:cubicBezTo>
                  <a:pt x="323" y="314"/>
                  <a:pt x="334" y="302"/>
                  <a:pt x="343" y="288"/>
                </a:cubicBezTo>
                <a:cubicBezTo>
                  <a:pt x="344" y="287"/>
                  <a:pt x="345" y="286"/>
                  <a:pt x="345" y="285"/>
                </a:cubicBezTo>
                <a:cubicBezTo>
                  <a:pt x="347" y="284"/>
                  <a:pt x="348" y="283"/>
                  <a:pt x="348" y="282"/>
                </a:cubicBezTo>
                <a:cubicBezTo>
                  <a:pt x="348" y="283"/>
                  <a:pt x="347" y="284"/>
                  <a:pt x="346" y="285"/>
                </a:cubicBezTo>
                <a:cubicBezTo>
                  <a:pt x="344" y="290"/>
                  <a:pt x="341" y="293"/>
                  <a:pt x="339" y="297"/>
                </a:cubicBezTo>
                <a:cubicBezTo>
                  <a:pt x="332" y="306"/>
                  <a:pt x="324" y="314"/>
                  <a:pt x="316" y="322"/>
                </a:cubicBezTo>
                <a:cubicBezTo>
                  <a:pt x="314" y="322"/>
                  <a:pt x="312" y="323"/>
                  <a:pt x="310" y="323"/>
                </a:cubicBezTo>
                <a:close/>
                <a:moveTo>
                  <a:pt x="329" y="318"/>
                </a:moveTo>
                <a:cubicBezTo>
                  <a:pt x="326" y="319"/>
                  <a:pt x="323" y="320"/>
                  <a:pt x="321" y="321"/>
                </a:cubicBezTo>
                <a:cubicBezTo>
                  <a:pt x="321" y="320"/>
                  <a:pt x="321" y="320"/>
                  <a:pt x="321" y="320"/>
                </a:cubicBezTo>
                <a:cubicBezTo>
                  <a:pt x="321" y="320"/>
                  <a:pt x="321" y="320"/>
                  <a:pt x="322" y="320"/>
                </a:cubicBezTo>
                <a:cubicBezTo>
                  <a:pt x="322" y="319"/>
                  <a:pt x="322" y="319"/>
                  <a:pt x="322" y="319"/>
                </a:cubicBezTo>
                <a:cubicBezTo>
                  <a:pt x="329" y="312"/>
                  <a:pt x="336" y="305"/>
                  <a:pt x="343" y="298"/>
                </a:cubicBezTo>
                <a:cubicBezTo>
                  <a:pt x="347" y="294"/>
                  <a:pt x="355" y="282"/>
                  <a:pt x="348" y="297"/>
                </a:cubicBezTo>
                <a:cubicBezTo>
                  <a:pt x="344" y="305"/>
                  <a:pt x="337" y="312"/>
                  <a:pt x="329" y="317"/>
                </a:cubicBezTo>
                <a:cubicBezTo>
                  <a:pt x="329" y="317"/>
                  <a:pt x="329" y="318"/>
                  <a:pt x="329" y="318"/>
                </a:cubicBezTo>
                <a:close/>
                <a:moveTo>
                  <a:pt x="340" y="312"/>
                </a:moveTo>
                <a:cubicBezTo>
                  <a:pt x="347" y="305"/>
                  <a:pt x="352" y="296"/>
                  <a:pt x="354" y="287"/>
                </a:cubicBezTo>
                <a:cubicBezTo>
                  <a:pt x="354" y="286"/>
                  <a:pt x="353" y="285"/>
                  <a:pt x="352" y="286"/>
                </a:cubicBezTo>
                <a:cubicBezTo>
                  <a:pt x="349" y="289"/>
                  <a:pt x="345" y="293"/>
                  <a:pt x="342" y="296"/>
                </a:cubicBezTo>
                <a:cubicBezTo>
                  <a:pt x="346" y="290"/>
                  <a:pt x="349" y="284"/>
                  <a:pt x="352" y="278"/>
                </a:cubicBezTo>
                <a:cubicBezTo>
                  <a:pt x="353" y="277"/>
                  <a:pt x="352" y="276"/>
                  <a:pt x="351" y="277"/>
                </a:cubicBezTo>
                <a:cubicBezTo>
                  <a:pt x="349" y="278"/>
                  <a:pt x="348" y="280"/>
                  <a:pt x="346" y="281"/>
                </a:cubicBezTo>
                <a:cubicBezTo>
                  <a:pt x="348" y="279"/>
                  <a:pt x="349" y="276"/>
                  <a:pt x="350" y="274"/>
                </a:cubicBezTo>
                <a:cubicBezTo>
                  <a:pt x="350" y="272"/>
                  <a:pt x="349" y="272"/>
                  <a:pt x="348" y="272"/>
                </a:cubicBezTo>
                <a:cubicBezTo>
                  <a:pt x="338" y="282"/>
                  <a:pt x="329" y="291"/>
                  <a:pt x="320" y="301"/>
                </a:cubicBezTo>
                <a:cubicBezTo>
                  <a:pt x="315" y="306"/>
                  <a:pt x="310" y="311"/>
                  <a:pt x="305" y="316"/>
                </a:cubicBezTo>
                <a:cubicBezTo>
                  <a:pt x="305" y="317"/>
                  <a:pt x="303" y="318"/>
                  <a:pt x="302" y="320"/>
                </a:cubicBezTo>
                <a:cubicBezTo>
                  <a:pt x="310" y="310"/>
                  <a:pt x="316" y="300"/>
                  <a:pt x="324" y="291"/>
                </a:cubicBezTo>
                <a:cubicBezTo>
                  <a:pt x="332" y="282"/>
                  <a:pt x="340" y="274"/>
                  <a:pt x="345" y="264"/>
                </a:cubicBezTo>
                <a:cubicBezTo>
                  <a:pt x="346" y="263"/>
                  <a:pt x="345" y="261"/>
                  <a:pt x="344" y="262"/>
                </a:cubicBezTo>
                <a:cubicBezTo>
                  <a:pt x="329" y="272"/>
                  <a:pt x="317" y="285"/>
                  <a:pt x="305" y="298"/>
                </a:cubicBezTo>
                <a:cubicBezTo>
                  <a:pt x="306" y="297"/>
                  <a:pt x="306" y="296"/>
                  <a:pt x="307" y="294"/>
                </a:cubicBezTo>
                <a:cubicBezTo>
                  <a:pt x="318" y="279"/>
                  <a:pt x="333" y="266"/>
                  <a:pt x="342" y="249"/>
                </a:cubicBezTo>
                <a:cubicBezTo>
                  <a:pt x="343" y="248"/>
                  <a:pt x="341" y="247"/>
                  <a:pt x="341" y="248"/>
                </a:cubicBezTo>
                <a:cubicBezTo>
                  <a:pt x="328" y="258"/>
                  <a:pt x="317" y="270"/>
                  <a:pt x="306" y="281"/>
                </a:cubicBezTo>
                <a:cubicBezTo>
                  <a:pt x="294" y="294"/>
                  <a:pt x="280" y="305"/>
                  <a:pt x="268" y="318"/>
                </a:cubicBezTo>
                <a:cubicBezTo>
                  <a:pt x="292" y="292"/>
                  <a:pt x="316" y="267"/>
                  <a:pt x="335" y="238"/>
                </a:cubicBezTo>
                <a:cubicBezTo>
                  <a:pt x="336" y="237"/>
                  <a:pt x="334" y="235"/>
                  <a:pt x="334" y="236"/>
                </a:cubicBezTo>
                <a:cubicBezTo>
                  <a:pt x="317" y="247"/>
                  <a:pt x="305" y="263"/>
                  <a:pt x="291" y="276"/>
                </a:cubicBezTo>
                <a:cubicBezTo>
                  <a:pt x="282" y="283"/>
                  <a:pt x="274" y="291"/>
                  <a:pt x="267" y="299"/>
                </a:cubicBezTo>
                <a:cubicBezTo>
                  <a:pt x="287" y="273"/>
                  <a:pt x="306" y="247"/>
                  <a:pt x="328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42" y="240"/>
                  <a:pt x="353" y="258"/>
                  <a:pt x="354" y="279"/>
                </a:cubicBezTo>
                <a:cubicBezTo>
                  <a:pt x="356" y="294"/>
                  <a:pt x="350" y="305"/>
                  <a:pt x="340" y="312"/>
                </a:cubicBezTo>
                <a:close/>
                <a:moveTo>
                  <a:pt x="326" y="222"/>
                </a:moveTo>
                <a:cubicBezTo>
                  <a:pt x="298" y="242"/>
                  <a:pt x="277" y="270"/>
                  <a:pt x="253" y="295"/>
                </a:cubicBezTo>
                <a:cubicBezTo>
                  <a:pt x="257" y="289"/>
                  <a:pt x="261" y="283"/>
                  <a:pt x="266" y="277"/>
                </a:cubicBezTo>
                <a:cubicBezTo>
                  <a:pt x="283" y="258"/>
                  <a:pt x="300" y="239"/>
                  <a:pt x="317" y="220"/>
                </a:cubicBezTo>
                <a:cubicBezTo>
                  <a:pt x="318" y="219"/>
                  <a:pt x="317" y="218"/>
                  <a:pt x="316" y="219"/>
                </a:cubicBezTo>
                <a:cubicBezTo>
                  <a:pt x="296" y="231"/>
                  <a:pt x="277" y="247"/>
                  <a:pt x="260" y="263"/>
                </a:cubicBezTo>
                <a:cubicBezTo>
                  <a:pt x="262" y="261"/>
                  <a:pt x="263" y="259"/>
                  <a:pt x="265" y="257"/>
                </a:cubicBezTo>
                <a:cubicBezTo>
                  <a:pt x="278" y="240"/>
                  <a:pt x="299" y="225"/>
                  <a:pt x="308" y="205"/>
                </a:cubicBezTo>
                <a:cubicBezTo>
                  <a:pt x="308" y="204"/>
                  <a:pt x="306" y="204"/>
                  <a:pt x="306" y="204"/>
                </a:cubicBezTo>
                <a:cubicBezTo>
                  <a:pt x="286" y="224"/>
                  <a:pt x="265" y="244"/>
                  <a:pt x="244" y="263"/>
                </a:cubicBezTo>
                <a:cubicBezTo>
                  <a:pt x="234" y="271"/>
                  <a:pt x="223" y="279"/>
                  <a:pt x="214" y="289"/>
                </a:cubicBezTo>
                <a:cubicBezTo>
                  <a:pt x="214" y="288"/>
                  <a:pt x="215" y="288"/>
                  <a:pt x="215" y="287"/>
                </a:cubicBezTo>
                <a:cubicBezTo>
                  <a:pt x="225" y="276"/>
                  <a:pt x="235" y="265"/>
                  <a:pt x="245" y="254"/>
                </a:cubicBezTo>
                <a:cubicBezTo>
                  <a:pt x="262" y="234"/>
                  <a:pt x="284" y="216"/>
                  <a:pt x="297" y="195"/>
                </a:cubicBezTo>
                <a:cubicBezTo>
                  <a:pt x="298" y="194"/>
                  <a:pt x="298" y="194"/>
                  <a:pt x="298" y="194"/>
                </a:cubicBezTo>
                <a:cubicBezTo>
                  <a:pt x="308" y="202"/>
                  <a:pt x="318" y="212"/>
                  <a:pt x="326" y="222"/>
                </a:cubicBezTo>
                <a:close/>
                <a:moveTo>
                  <a:pt x="119" y="124"/>
                </a:moveTo>
                <a:cubicBezTo>
                  <a:pt x="143" y="88"/>
                  <a:pt x="131" y="48"/>
                  <a:pt x="111" y="15"/>
                </a:cubicBezTo>
                <a:cubicBezTo>
                  <a:pt x="143" y="9"/>
                  <a:pt x="175" y="13"/>
                  <a:pt x="208" y="12"/>
                </a:cubicBezTo>
                <a:cubicBezTo>
                  <a:pt x="191" y="40"/>
                  <a:pt x="184" y="68"/>
                  <a:pt x="200" y="99"/>
                </a:cubicBezTo>
                <a:cubicBezTo>
                  <a:pt x="218" y="133"/>
                  <a:pt x="257" y="158"/>
                  <a:pt x="286" y="183"/>
                </a:cubicBezTo>
                <a:cubicBezTo>
                  <a:pt x="287" y="184"/>
                  <a:pt x="288" y="185"/>
                  <a:pt x="289" y="186"/>
                </a:cubicBezTo>
                <a:cubicBezTo>
                  <a:pt x="286" y="186"/>
                  <a:pt x="283" y="188"/>
                  <a:pt x="280" y="191"/>
                </a:cubicBezTo>
                <a:cubicBezTo>
                  <a:pt x="271" y="200"/>
                  <a:pt x="254" y="188"/>
                  <a:pt x="243" y="185"/>
                </a:cubicBezTo>
                <a:cubicBezTo>
                  <a:pt x="219" y="180"/>
                  <a:pt x="207" y="201"/>
                  <a:pt x="189" y="212"/>
                </a:cubicBezTo>
                <a:cubicBezTo>
                  <a:pt x="162" y="228"/>
                  <a:pt x="149" y="193"/>
                  <a:pt x="131" y="181"/>
                </a:cubicBezTo>
                <a:cubicBezTo>
                  <a:pt x="113" y="168"/>
                  <a:pt x="96" y="172"/>
                  <a:pt x="79" y="180"/>
                </a:cubicBezTo>
                <a:cubicBezTo>
                  <a:pt x="93" y="161"/>
                  <a:pt x="107" y="143"/>
                  <a:pt x="119" y="124"/>
                </a:cubicBezTo>
                <a:close/>
                <a:moveTo>
                  <a:pt x="47" y="224"/>
                </a:moveTo>
                <a:cubicBezTo>
                  <a:pt x="57" y="216"/>
                  <a:pt x="66" y="208"/>
                  <a:pt x="76" y="200"/>
                </a:cubicBezTo>
                <a:cubicBezTo>
                  <a:pt x="82" y="196"/>
                  <a:pt x="89" y="192"/>
                  <a:pt x="95" y="188"/>
                </a:cubicBezTo>
                <a:cubicBezTo>
                  <a:pt x="100" y="185"/>
                  <a:pt x="105" y="183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09" y="183"/>
                  <a:pt x="104" y="188"/>
                  <a:pt x="103" y="189"/>
                </a:cubicBezTo>
                <a:cubicBezTo>
                  <a:pt x="87" y="203"/>
                  <a:pt x="70" y="215"/>
                  <a:pt x="52" y="227"/>
                </a:cubicBezTo>
                <a:cubicBezTo>
                  <a:pt x="43" y="233"/>
                  <a:pt x="37" y="241"/>
                  <a:pt x="30" y="249"/>
                </a:cubicBezTo>
                <a:cubicBezTo>
                  <a:pt x="36" y="239"/>
                  <a:pt x="42" y="230"/>
                  <a:pt x="47" y="224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3"/>
          <p:cNvSpPr>
            <a:spLocks noEditPoints="1"/>
          </p:cNvSpPr>
          <p:nvPr/>
        </p:nvSpPr>
        <p:spPr bwMode="auto">
          <a:xfrm>
            <a:off x="6978651" y="950913"/>
            <a:ext cx="1158875" cy="2019300"/>
          </a:xfrm>
          <a:custGeom>
            <a:avLst/>
            <a:gdLst>
              <a:gd name="T0" fmla="*/ 94 w 306"/>
              <a:gd name="T1" fmla="*/ 22 h 535"/>
              <a:gd name="T2" fmla="*/ 41 w 306"/>
              <a:gd name="T3" fmla="*/ 290 h 535"/>
              <a:gd name="T4" fmla="*/ 117 w 306"/>
              <a:gd name="T5" fmla="*/ 451 h 535"/>
              <a:gd name="T6" fmla="*/ 155 w 306"/>
              <a:gd name="T7" fmla="*/ 534 h 535"/>
              <a:gd name="T8" fmla="*/ 193 w 306"/>
              <a:gd name="T9" fmla="*/ 452 h 535"/>
              <a:gd name="T10" fmla="*/ 286 w 306"/>
              <a:gd name="T11" fmla="*/ 230 h 535"/>
              <a:gd name="T12" fmla="*/ 158 w 306"/>
              <a:gd name="T13" fmla="*/ 525 h 535"/>
              <a:gd name="T14" fmla="*/ 178 w 306"/>
              <a:gd name="T15" fmla="*/ 508 h 535"/>
              <a:gd name="T16" fmla="*/ 158 w 306"/>
              <a:gd name="T17" fmla="*/ 525 h 535"/>
              <a:gd name="T18" fmla="*/ 180 w 306"/>
              <a:gd name="T19" fmla="*/ 500 h 535"/>
              <a:gd name="T20" fmla="*/ 128 w 306"/>
              <a:gd name="T21" fmla="*/ 499 h 535"/>
              <a:gd name="T22" fmla="*/ 181 w 306"/>
              <a:gd name="T23" fmla="*/ 486 h 535"/>
              <a:gd name="T24" fmla="*/ 181 w 306"/>
              <a:gd name="T25" fmla="*/ 500 h 535"/>
              <a:gd name="T26" fmla="*/ 181 w 306"/>
              <a:gd name="T27" fmla="*/ 477 h 535"/>
              <a:gd name="T28" fmla="*/ 124 w 306"/>
              <a:gd name="T29" fmla="*/ 459 h 535"/>
              <a:gd name="T30" fmla="*/ 184 w 306"/>
              <a:gd name="T31" fmla="*/ 478 h 535"/>
              <a:gd name="T32" fmla="*/ 113 w 306"/>
              <a:gd name="T33" fmla="*/ 217 h 535"/>
              <a:gd name="T34" fmla="*/ 127 w 306"/>
              <a:gd name="T35" fmla="*/ 194 h 535"/>
              <a:gd name="T36" fmla="*/ 166 w 306"/>
              <a:gd name="T37" fmla="*/ 196 h 535"/>
              <a:gd name="T38" fmla="*/ 187 w 306"/>
              <a:gd name="T39" fmla="*/ 213 h 535"/>
              <a:gd name="T40" fmla="*/ 184 w 306"/>
              <a:gd name="T41" fmla="*/ 248 h 535"/>
              <a:gd name="T42" fmla="*/ 169 w 306"/>
              <a:gd name="T43" fmla="*/ 449 h 535"/>
              <a:gd name="T44" fmla="*/ 147 w 306"/>
              <a:gd name="T45" fmla="*/ 331 h 535"/>
              <a:gd name="T46" fmla="*/ 115 w 306"/>
              <a:gd name="T47" fmla="*/ 169 h 535"/>
              <a:gd name="T48" fmla="*/ 122 w 306"/>
              <a:gd name="T49" fmla="*/ 170 h 535"/>
              <a:gd name="T50" fmla="*/ 118 w 306"/>
              <a:gd name="T51" fmla="*/ 173 h 535"/>
              <a:gd name="T52" fmla="*/ 173 w 306"/>
              <a:gd name="T53" fmla="*/ 166 h 535"/>
              <a:gd name="T54" fmla="*/ 167 w 306"/>
              <a:gd name="T55" fmla="*/ 181 h 535"/>
              <a:gd name="T56" fmla="*/ 169 w 306"/>
              <a:gd name="T57" fmla="*/ 162 h 535"/>
              <a:gd name="T58" fmla="*/ 212 w 306"/>
              <a:gd name="T59" fmla="*/ 337 h 535"/>
              <a:gd name="T60" fmla="*/ 183 w 306"/>
              <a:gd name="T61" fmla="*/ 448 h 535"/>
              <a:gd name="T62" fmla="*/ 178 w 306"/>
              <a:gd name="T63" fmla="*/ 449 h 535"/>
              <a:gd name="T64" fmla="*/ 191 w 306"/>
              <a:gd name="T65" fmla="*/ 260 h 535"/>
              <a:gd name="T66" fmla="*/ 225 w 306"/>
              <a:gd name="T67" fmla="*/ 217 h 535"/>
              <a:gd name="T68" fmla="*/ 200 w 306"/>
              <a:gd name="T69" fmla="*/ 215 h 535"/>
              <a:gd name="T70" fmla="*/ 221 w 306"/>
              <a:gd name="T71" fmla="*/ 187 h 535"/>
              <a:gd name="T72" fmla="*/ 189 w 306"/>
              <a:gd name="T73" fmla="*/ 199 h 535"/>
              <a:gd name="T74" fmla="*/ 183 w 306"/>
              <a:gd name="T75" fmla="*/ 162 h 535"/>
              <a:gd name="T76" fmla="*/ 160 w 306"/>
              <a:gd name="T77" fmla="*/ 162 h 535"/>
              <a:gd name="T78" fmla="*/ 159 w 306"/>
              <a:gd name="T79" fmla="*/ 191 h 535"/>
              <a:gd name="T80" fmla="*/ 131 w 306"/>
              <a:gd name="T81" fmla="*/ 173 h 535"/>
              <a:gd name="T82" fmla="*/ 105 w 306"/>
              <a:gd name="T83" fmla="*/ 159 h 535"/>
              <a:gd name="T84" fmla="*/ 121 w 306"/>
              <a:gd name="T85" fmla="*/ 189 h 535"/>
              <a:gd name="T86" fmla="*/ 104 w 306"/>
              <a:gd name="T87" fmla="*/ 201 h 535"/>
              <a:gd name="T88" fmla="*/ 64 w 306"/>
              <a:gd name="T89" fmla="*/ 191 h 535"/>
              <a:gd name="T90" fmla="*/ 99 w 306"/>
              <a:gd name="T91" fmla="*/ 210 h 535"/>
              <a:gd name="T92" fmla="*/ 136 w 306"/>
              <a:gd name="T93" fmla="*/ 319 h 535"/>
              <a:gd name="T94" fmla="*/ 134 w 306"/>
              <a:gd name="T95" fmla="*/ 450 h 535"/>
              <a:gd name="T96" fmla="*/ 98 w 306"/>
              <a:gd name="T97" fmla="*/ 348 h 535"/>
              <a:gd name="T98" fmla="*/ 50 w 306"/>
              <a:gd name="T99" fmla="*/ 67 h 535"/>
              <a:gd name="T100" fmla="*/ 275 w 306"/>
              <a:gd name="T101" fmla="*/ 236 h 535"/>
              <a:gd name="T102" fmla="*/ 213 w 306"/>
              <a:gd name="T103" fmla="*/ 216 h 535"/>
              <a:gd name="T104" fmla="*/ 197 w 306"/>
              <a:gd name="T105" fmla="*/ 197 h 535"/>
              <a:gd name="T106" fmla="*/ 212 w 306"/>
              <a:gd name="T107" fmla="*/ 186 h 535"/>
              <a:gd name="T108" fmla="*/ 94 w 306"/>
              <a:gd name="T109" fmla="*/ 200 h 535"/>
              <a:gd name="T110" fmla="*/ 80 w 306"/>
              <a:gd name="T111" fmla="*/ 195 h 535"/>
              <a:gd name="T112" fmla="*/ 75 w 306"/>
              <a:gd name="T113" fmla="*/ 18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6" h="535">
                <a:moveTo>
                  <a:pt x="254" y="42"/>
                </a:moveTo>
                <a:cubicBezTo>
                  <a:pt x="212" y="3"/>
                  <a:pt x="144" y="0"/>
                  <a:pt x="94" y="22"/>
                </a:cubicBezTo>
                <a:cubicBezTo>
                  <a:pt x="40" y="47"/>
                  <a:pt x="10" y="104"/>
                  <a:pt x="4" y="160"/>
                </a:cubicBezTo>
                <a:cubicBezTo>
                  <a:pt x="0" y="207"/>
                  <a:pt x="14" y="252"/>
                  <a:pt x="41" y="290"/>
                </a:cubicBezTo>
                <a:cubicBezTo>
                  <a:pt x="59" y="314"/>
                  <a:pt x="79" y="336"/>
                  <a:pt x="96" y="361"/>
                </a:cubicBezTo>
                <a:cubicBezTo>
                  <a:pt x="114" y="388"/>
                  <a:pt x="117" y="419"/>
                  <a:pt x="117" y="451"/>
                </a:cubicBezTo>
                <a:cubicBezTo>
                  <a:pt x="116" y="451"/>
                  <a:pt x="115" y="453"/>
                  <a:pt x="115" y="455"/>
                </a:cubicBezTo>
                <a:cubicBezTo>
                  <a:pt x="115" y="483"/>
                  <a:pt x="116" y="533"/>
                  <a:pt x="155" y="534"/>
                </a:cubicBezTo>
                <a:cubicBezTo>
                  <a:pt x="193" y="535"/>
                  <a:pt x="193" y="484"/>
                  <a:pt x="192" y="455"/>
                </a:cubicBezTo>
                <a:cubicBezTo>
                  <a:pt x="193" y="454"/>
                  <a:pt x="193" y="453"/>
                  <a:pt x="193" y="452"/>
                </a:cubicBezTo>
                <a:cubicBezTo>
                  <a:pt x="198" y="407"/>
                  <a:pt x="204" y="364"/>
                  <a:pt x="230" y="325"/>
                </a:cubicBezTo>
                <a:cubicBezTo>
                  <a:pt x="250" y="293"/>
                  <a:pt x="274" y="267"/>
                  <a:pt x="286" y="230"/>
                </a:cubicBezTo>
                <a:cubicBezTo>
                  <a:pt x="306" y="170"/>
                  <a:pt x="303" y="88"/>
                  <a:pt x="254" y="42"/>
                </a:cubicBezTo>
                <a:close/>
                <a:moveTo>
                  <a:pt x="158" y="525"/>
                </a:moveTo>
                <a:cubicBezTo>
                  <a:pt x="144" y="527"/>
                  <a:pt x="135" y="519"/>
                  <a:pt x="130" y="507"/>
                </a:cubicBezTo>
                <a:cubicBezTo>
                  <a:pt x="146" y="509"/>
                  <a:pt x="162" y="503"/>
                  <a:pt x="178" y="508"/>
                </a:cubicBezTo>
                <a:cubicBezTo>
                  <a:pt x="178" y="508"/>
                  <a:pt x="178" y="508"/>
                  <a:pt x="179" y="508"/>
                </a:cubicBezTo>
                <a:cubicBezTo>
                  <a:pt x="175" y="517"/>
                  <a:pt x="168" y="524"/>
                  <a:pt x="158" y="525"/>
                </a:cubicBezTo>
                <a:close/>
                <a:moveTo>
                  <a:pt x="181" y="500"/>
                </a:moveTo>
                <a:cubicBezTo>
                  <a:pt x="181" y="500"/>
                  <a:pt x="180" y="500"/>
                  <a:pt x="180" y="500"/>
                </a:cubicBezTo>
                <a:cubicBezTo>
                  <a:pt x="164" y="495"/>
                  <a:pt x="147" y="502"/>
                  <a:pt x="131" y="498"/>
                </a:cubicBezTo>
                <a:cubicBezTo>
                  <a:pt x="129" y="498"/>
                  <a:pt x="128" y="498"/>
                  <a:pt x="128" y="499"/>
                </a:cubicBezTo>
                <a:cubicBezTo>
                  <a:pt x="126" y="494"/>
                  <a:pt x="125" y="489"/>
                  <a:pt x="125" y="484"/>
                </a:cubicBezTo>
                <a:cubicBezTo>
                  <a:pt x="144" y="484"/>
                  <a:pt x="162" y="486"/>
                  <a:pt x="181" y="486"/>
                </a:cubicBezTo>
                <a:cubicBezTo>
                  <a:pt x="182" y="486"/>
                  <a:pt x="183" y="486"/>
                  <a:pt x="183" y="486"/>
                </a:cubicBezTo>
                <a:cubicBezTo>
                  <a:pt x="183" y="491"/>
                  <a:pt x="182" y="496"/>
                  <a:pt x="181" y="500"/>
                </a:cubicBezTo>
                <a:close/>
                <a:moveTo>
                  <a:pt x="184" y="478"/>
                </a:moveTo>
                <a:cubicBezTo>
                  <a:pt x="183" y="478"/>
                  <a:pt x="182" y="477"/>
                  <a:pt x="181" y="477"/>
                </a:cubicBezTo>
                <a:cubicBezTo>
                  <a:pt x="162" y="477"/>
                  <a:pt x="143" y="475"/>
                  <a:pt x="124" y="475"/>
                </a:cubicBezTo>
                <a:cubicBezTo>
                  <a:pt x="124" y="469"/>
                  <a:pt x="124" y="464"/>
                  <a:pt x="124" y="459"/>
                </a:cubicBezTo>
                <a:cubicBezTo>
                  <a:pt x="144" y="460"/>
                  <a:pt x="164" y="458"/>
                  <a:pt x="184" y="458"/>
                </a:cubicBezTo>
                <a:cubicBezTo>
                  <a:pt x="184" y="464"/>
                  <a:pt x="184" y="471"/>
                  <a:pt x="184" y="478"/>
                </a:cubicBezTo>
                <a:close/>
                <a:moveTo>
                  <a:pt x="147" y="331"/>
                </a:moveTo>
                <a:cubicBezTo>
                  <a:pt x="142" y="293"/>
                  <a:pt x="132" y="251"/>
                  <a:pt x="113" y="217"/>
                </a:cubicBezTo>
                <a:cubicBezTo>
                  <a:pt x="112" y="215"/>
                  <a:pt x="111" y="212"/>
                  <a:pt x="109" y="209"/>
                </a:cubicBezTo>
                <a:cubicBezTo>
                  <a:pt x="117" y="207"/>
                  <a:pt x="123" y="201"/>
                  <a:pt x="127" y="194"/>
                </a:cubicBezTo>
                <a:cubicBezTo>
                  <a:pt x="132" y="199"/>
                  <a:pt x="138" y="202"/>
                  <a:pt x="143" y="203"/>
                </a:cubicBezTo>
                <a:cubicBezTo>
                  <a:pt x="151" y="205"/>
                  <a:pt x="159" y="202"/>
                  <a:pt x="166" y="196"/>
                </a:cubicBezTo>
                <a:cubicBezTo>
                  <a:pt x="171" y="202"/>
                  <a:pt x="179" y="206"/>
                  <a:pt x="187" y="207"/>
                </a:cubicBezTo>
                <a:cubicBezTo>
                  <a:pt x="187" y="209"/>
                  <a:pt x="187" y="211"/>
                  <a:pt x="187" y="213"/>
                </a:cubicBezTo>
                <a:cubicBezTo>
                  <a:pt x="188" y="216"/>
                  <a:pt x="191" y="220"/>
                  <a:pt x="194" y="222"/>
                </a:cubicBezTo>
                <a:cubicBezTo>
                  <a:pt x="189" y="229"/>
                  <a:pt x="186" y="238"/>
                  <a:pt x="184" y="248"/>
                </a:cubicBezTo>
                <a:cubicBezTo>
                  <a:pt x="180" y="269"/>
                  <a:pt x="178" y="291"/>
                  <a:pt x="177" y="312"/>
                </a:cubicBezTo>
                <a:cubicBezTo>
                  <a:pt x="176" y="358"/>
                  <a:pt x="170" y="403"/>
                  <a:pt x="169" y="449"/>
                </a:cubicBezTo>
                <a:cubicBezTo>
                  <a:pt x="160" y="450"/>
                  <a:pt x="152" y="450"/>
                  <a:pt x="143" y="450"/>
                </a:cubicBezTo>
                <a:cubicBezTo>
                  <a:pt x="152" y="412"/>
                  <a:pt x="153" y="371"/>
                  <a:pt x="147" y="331"/>
                </a:cubicBezTo>
                <a:close/>
                <a:moveTo>
                  <a:pt x="118" y="173"/>
                </a:moveTo>
                <a:cubicBezTo>
                  <a:pt x="117" y="172"/>
                  <a:pt x="116" y="171"/>
                  <a:pt x="115" y="169"/>
                </a:cubicBezTo>
                <a:cubicBezTo>
                  <a:pt x="113" y="166"/>
                  <a:pt x="114" y="164"/>
                  <a:pt x="119" y="162"/>
                </a:cubicBezTo>
                <a:cubicBezTo>
                  <a:pt x="120" y="164"/>
                  <a:pt x="121" y="168"/>
                  <a:pt x="122" y="170"/>
                </a:cubicBezTo>
                <a:cubicBezTo>
                  <a:pt x="122" y="173"/>
                  <a:pt x="123" y="176"/>
                  <a:pt x="123" y="178"/>
                </a:cubicBezTo>
                <a:cubicBezTo>
                  <a:pt x="121" y="176"/>
                  <a:pt x="119" y="175"/>
                  <a:pt x="118" y="173"/>
                </a:cubicBezTo>
                <a:close/>
                <a:moveTo>
                  <a:pt x="169" y="162"/>
                </a:moveTo>
                <a:cubicBezTo>
                  <a:pt x="171" y="154"/>
                  <a:pt x="174" y="163"/>
                  <a:pt x="173" y="166"/>
                </a:cubicBezTo>
                <a:cubicBezTo>
                  <a:pt x="172" y="170"/>
                  <a:pt x="171" y="173"/>
                  <a:pt x="169" y="177"/>
                </a:cubicBezTo>
                <a:cubicBezTo>
                  <a:pt x="168" y="178"/>
                  <a:pt x="168" y="179"/>
                  <a:pt x="167" y="181"/>
                </a:cubicBezTo>
                <a:cubicBezTo>
                  <a:pt x="166" y="180"/>
                  <a:pt x="166" y="178"/>
                  <a:pt x="166" y="177"/>
                </a:cubicBezTo>
                <a:cubicBezTo>
                  <a:pt x="165" y="172"/>
                  <a:pt x="167" y="167"/>
                  <a:pt x="169" y="162"/>
                </a:cubicBezTo>
                <a:close/>
                <a:moveTo>
                  <a:pt x="275" y="236"/>
                </a:moveTo>
                <a:cubicBezTo>
                  <a:pt x="261" y="274"/>
                  <a:pt x="232" y="302"/>
                  <a:pt x="212" y="337"/>
                </a:cubicBezTo>
                <a:cubicBezTo>
                  <a:pt x="194" y="369"/>
                  <a:pt x="189" y="408"/>
                  <a:pt x="186" y="444"/>
                </a:cubicBezTo>
                <a:cubicBezTo>
                  <a:pt x="184" y="445"/>
                  <a:pt x="183" y="446"/>
                  <a:pt x="183" y="448"/>
                </a:cubicBezTo>
                <a:cubicBezTo>
                  <a:pt x="183" y="448"/>
                  <a:pt x="183" y="449"/>
                  <a:pt x="183" y="449"/>
                </a:cubicBezTo>
                <a:cubicBezTo>
                  <a:pt x="182" y="449"/>
                  <a:pt x="180" y="449"/>
                  <a:pt x="178" y="449"/>
                </a:cubicBezTo>
                <a:cubicBezTo>
                  <a:pt x="178" y="407"/>
                  <a:pt x="183" y="365"/>
                  <a:pt x="185" y="323"/>
                </a:cubicBezTo>
                <a:cubicBezTo>
                  <a:pt x="187" y="302"/>
                  <a:pt x="188" y="281"/>
                  <a:pt x="191" y="260"/>
                </a:cubicBezTo>
                <a:cubicBezTo>
                  <a:pt x="193" y="246"/>
                  <a:pt x="195" y="235"/>
                  <a:pt x="203" y="226"/>
                </a:cubicBezTo>
                <a:cubicBezTo>
                  <a:pt x="212" y="228"/>
                  <a:pt x="223" y="226"/>
                  <a:pt x="225" y="217"/>
                </a:cubicBezTo>
                <a:cubicBezTo>
                  <a:pt x="226" y="213"/>
                  <a:pt x="226" y="204"/>
                  <a:pt x="219" y="205"/>
                </a:cubicBezTo>
                <a:cubicBezTo>
                  <a:pt x="212" y="205"/>
                  <a:pt x="205" y="210"/>
                  <a:pt x="200" y="215"/>
                </a:cubicBezTo>
                <a:cubicBezTo>
                  <a:pt x="198" y="214"/>
                  <a:pt x="196" y="211"/>
                  <a:pt x="196" y="207"/>
                </a:cubicBezTo>
                <a:cubicBezTo>
                  <a:pt x="207" y="205"/>
                  <a:pt x="216" y="197"/>
                  <a:pt x="221" y="187"/>
                </a:cubicBezTo>
                <a:cubicBezTo>
                  <a:pt x="224" y="182"/>
                  <a:pt x="227" y="170"/>
                  <a:pt x="220" y="168"/>
                </a:cubicBezTo>
                <a:cubicBezTo>
                  <a:pt x="205" y="163"/>
                  <a:pt x="193" y="183"/>
                  <a:pt x="189" y="199"/>
                </a:cubicBezTo>
                <a:cubicBezTo>
                  <a:pt x="182" y="198"/>
                  <a:pt x="176" y="195"/>
                  <a:pt x="172" y="190"/>
                </a:cubicBezTo>
                <a:cubicBezTo>
                  <a:pt x="179" y="182"/>
                  <a:pt x="183" y="171"/>
                  <a:pt x="183" y="162"/>
                </a:cubicBezTo>
                <a:cubicBezTo>
                  <a:pt x="183" y="156"/>
                  <a:pt x="180" y="147"/>
                  <a:pt x="173" y="148"/>
                </a:cubicBezTo>
                <a:cubicBezTo>
                  <a:pt x="165" y="149"/>
                  <a:pt x="162" y="155"/>
                  <a:pt x="160" y="162"/>
                </a:cubicBezTo>
                <a:cubicBezTo>
                  <a:pt x="156" y="171"/>
                  <a:pt x="157" y="181"/>
                  <a:pt x="161" y="189"/>
                </a:cubicBezTo>
                <a:cubicBezTo>
                  <a:pt x="160" y="190"/>
                  <a:pt x="160" y="191"/>
                  <a:pt x="159" y="191"/>
                </a:cubicBezTo>
                <a:cubicBezTo>
                  <a:pt x="151" y="200"/>
                  <a:pt x="140" y="193"/>
                  <a:pt x="130" y="185"/>
                </a:cubicBezTo>
                <a:cubicBezTo>
                  <a:pt x="131" y="182"/>
                  <a:pt x="132" y="177"/>
                  <a:pt x="131" y="173"/>
                </a:cubicBezTo>
                <a:cubicBezTo>
                  <a:pt x="130" y="165"/>
                  <a:pt x="128" y="157"/>
                  <a:pt x="121" y="152"/>
                </a:cubicBezTo>
                <a:cubicBezTo>
                  <a:pt x="116" y="148"/>
                  <a:pt x="106" y="153"/>
                  <a:pt x="105" y="159"/>
                </a:cubicBezTo>
                <a:cubicBezTo>
                  <a:pt x="103" y="168"/>
                  <a:pt x="108" y="175"/>
                  <a:pt x="114" y="182"/>
                </a:cubicBezTo>
                <a:cubicBezTo>
                  <a:pt x="116" y="184"/>
                  <a:pt x="118" y="186"/>
                  <a:pt x="121" y="189"/>
                </a:cubicBezTo>
                <a:cubicBezTo>
                  <a:pt x="121" y="189"/>
                  <a:pt x="121" y="189"/>
                  <a:pt x="120" y="189"/>
                </a:cubicBezTo>
                <a:cubicBezTo>
                  <a:pt x="117" y="196"/>
                  <a:pt x="111" y="200"/>
                  <a:pt x="104" y="201"/>
                </a:cubicBezTo>
                <a:cubicBezTo>
                  <a:pt x="96" y="186"/>
                  <a:pt x="85" y="170"/>
                  <a:pt x="71" y="174"/>
                </a:cubicBezTo>
                <a:cubicBezTo>
                  <a:pt x="64" y="176"/>
                  <a:pt x="61" y="184"/>
                  <a:pt x="64" y="191"/>
                </a:cubicBezTo>
                <a:cubicBezTo>
                  <a:pt x="69" y="201"/>
                  <a:pt x="81" y="206"/>
                  <a:pt x="92" y="209"/>
                </a:cubicBezTo>
                <a:cubicBezTo>
                  <a:pt x="94" y="210"/>
                  <a:pt x="97" y="210"/>
                  <a:pt x="99" y="210"/>
                </a:cubicBezTo>
                <a:cubicBezTo>
                  <a:pt x="100" y="212"/>
                  <a:pt x="101" y="213"/>
                  <a:pt x="102" y="215"/>
                </a:cubicBezTo>
                <a:cubicBezTo>
                  <a:pt x="120" y="247"/>
                  <a:pt x="129" y="283"/>
                  <a:pt x="136" y="319"/>
                </a:cubicBezTo>
                <a:cubicBezTo>
                  <a:pt x="145" y="361"/>
                  <a:pt x="144" y="406"/>
                  <a:pt x="134" y="448"/>
                </a:cubicBezTo>
                <a:cubicBezTo>
                  <a:pt x="134" y="449"/>
                  <a:pt x="134" y="450"/>
                  <a:pt x="134" y="450"/>
                </a:cubicBezTo>
                <a:cubicBezTo>
                  <a:pt x="132" y="450"/>
                  <a:pt x="129" y="450"/>
                  <a:pt x="126" y="450"/>
                </a:cubicBezTo>
                <a:cubicBezTo>
                  <a:pt x="126" y="413"/>
                  <a:pt x="120" y="380"/>
                  <a:pt x="98" y="348"/>
                </a:cubicBezTo>
                <a:cubicBezTo>
                  <a:pt x="75" y="315"/>
                  <a:pt x="45" y="288"/>
                  <a:pt x="28" y="251"/>
                </a:cubicBezTo>
                <a:cubicBezTo>
                  <a:pt x="0" y="192"/>
                  <a:pt x="9" y="117"/>
                  <a:pt x="50" y="67"/>
                </a:cubicBezTo>
                <a:cubicBezTo>
                  <a:pt x="92" y="15"/>
                  <a:pt x="170" y="2"/>
                  <a:pt x="229" y="34"/>
                </a:cubicBezTo>
                <a:cubicBezTo>
                  <a:pt x="297" y="72"/>
                  <a:pt x="298" y="171"/>
                  <a:pt x="275" y="236"/>
                </a:cubicBezTo>
                <a:close/>
                <a:moveTo>
                  <a:pt x="212" y="217"/>
                </a:moveTo>
                <a:cubicBezTo>
                  <a:pt x="212" y="217"/>
                  <a:pt x="212" y="217"/>
                  <a:pt x="213" y="216"/>
                </a:cubicBezTo>
                <a:cubicBezTo>
                  <a:pt x="218" y="213"/>
                  <a:pt x="218" y="216"/>
                  <a:pt x="212" y="217"/>
                </a:cubicBezTo>
                <a:close/>
                <a:moveTo>
                  <a:pt x="197" y="197"/>
                </a:moveTo>
                <a:cubicBezTo>
                  <a:pt x="200" y="190"/>
                  <a:pt x="205" y="184"/>
                  <a:pt x="210" y="179"/>
                </a:cubicBezTo>
                <a:cubicBezTo>
                  <a:pt x="218" y="173"/>
                  <a:pt x="213" y="184"/>
                  <a:pt x="212" y="186"/>
                </a:cubicBezTo>
                <a:cubicBezTo>
                  <a:pt x="209" y="191"/>
                  <a:pt x="203" y="195"/>
                  <a:pt x="197" y="197"/>
                </a:cubicBezTo>
                <a:close/>
                <a:moveTo>
                  <a:pt x="94" y="200"/>
                </a:moveTo>
                <a:cubicBezTo>
                  <a:pt x="93" y="200"/>
                  <a:pt x="92" y="200"/>
                  <a:pt x="91" y="200"/>
                </a:cubicBezTo>
                <a:cubicBezTo>
                  <a:pt x="87" y="198"/>
                  <a:pt x="84" y="197"/>
                  <a:pt x="80" y="195"/>
                </a:cubicBezTo>
                <a:cubicBezTo>
                  <a:pt x="79" y="194"/>
                  <a:pt x="78" y="194"/>
                  <a:pt x="77" y="193"/>
                </a:cubicBezTo>
                <a:cubicBezTo>
                  <a:pt x="72" y="191"/>
                  <a:pt x="72" y="187"/>
                  <a:pt x="75" y="183"/>
                </a:cubicBezTo>
                <a:cubicBezTo>
                  <a:pt x="83" y="184"/>
                  <a:pt x="89" y="192"/>
                  <a:pt x="94" y="200"/>
                </a:cubicBezTo>
                <a:close/>
              </a:path>
            </a:pathLst>
          </a:custGeom>
          <a:solidFill>
            <a:srgbClr val="D8DB3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1396</Words>
  <Application>Microsoft Office PowerPoint</Application>
  <PresentationFormat>宽屏</PresentationFormat>
  <Paragraphs>229</Paragraphs>
  <Slides>30</Slides>
  <Notes>0</Notes>
  <HiddenSlides>5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方正北魏楷书简体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</cp:revision>
  <dcterms:created xsi:type="dcterms:W3CDTF">2016-11-01T07:08:00Z</dcterms:created>
  <dcterms:modified xsi:type="dcterms:W3CDTF">2019-03-28T06:10:07Z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