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79" r:id="rId3"/>
    <p:sldId id="280" r:id="rId4"/>
    <p:sldId id="258" r:id="rId5"/>
    <p:sldId id="260" r:id="rId6"/>
    <p:sldId id="269" r:id="rId7"/>
    <p:sldId id="264" r:id="rId8"/>
    <p:sldId id="262" r:id="rId9"/>
    <p:sldId id="281" r:id="rId10"/>
    <p:sldId id="263" r:id="rId11"/>
    <p:sldId id="271" r:id="rId12"/>
    <p:sldId id="265" r:id="rId13"/>
    <p:sldId id="266" r:id="rId14"/>
    <p:sldId id="282" r:id="rId15"/>
    <p:sldId id="268" r:id="rId16"/>
    <p:sldId id="261" r:id="rId17"/>
    <p:sldId id="270" r:id="rId18"/>
    <p:sldId id="274" r:id="rId19"/>
    <p:sldId id="273" r:id="rId20"/>
    <p:sldId id="275" r:id="rId21"/>
    <p:sldId id="283" r:id="rId22"/>
    <p:sldId id="276" r:id="rId23"/>
    <p:sldId id="272" r:id="rId24"/>
    <p:sldId id="277" r:id="rId25"/>
    <p:sldId id="278" r:id="rId26"/>
    <p:sldId id="285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602A"/>
    <a:srgbClr val="C3573A"/>
    <a:srgbClr val="6A8303"/>
    <a:srgbClr val="A83A2F"/>
    <a:srgbClr val="F4F5F9"/>
    <a:srgbClr val="F5C1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5" autoAdjust="0"/>
    <p:restoredTop sz="94656" autoAdjust="0"/>
  </p:normalViewPr>
  <p:slideViewPr>
    <p:cSldViewPr snapToGrid="0" showGuides="1">
      <p:cViewPr varScale="1">
        <p:scale>
          <a:sx n="105" d="100"/>
          <a:sy n="105" d="100"/>
        </p:scale>
        <p:origin x="1086" y="126"/>
      </p:cViewPr>
      <p:guideLst>
        <p:guide orient="horz" pos="2145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86D0-4449-4F95-A621-D03857880719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4C7F7-05D0-4939-8B17-A6C2070712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28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402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8739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07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348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03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353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026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060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9125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05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822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762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43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278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5610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3004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962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093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460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423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83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77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58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407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4C7F7-05D0-4939-8B17-A6C2070712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5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8367D-D689-4937-8386-518B02425B7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01B5C-3FC5-441F-8064-BDBBAE536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6" Type="http://schemas.openxmlformats.org/officeDocument/2006/relationships/image" Target="../media/image8.png"/><Relationship Id="rId1" Type="http://schemas.openxmlformats.org/officeDocument/2006/relationships/tags" Target="../tags/tag1.xml"/><Relationship Id="rId6" Type="http://schemas.openxmlformats.org/officeDocument/2006/relationships/audio" Target="../media/media1.mp3"/><Relationship Id="rId11" Type="http://schemas.openxmlformats.org/officeDocument/2006/relationships/image" Target="../media/image3.png"/><Relationship Id="rId5" Type="http://schemas.microsoft.com/office/2007/relationships/media" Target="../media/media1.mp3"/><Relationship Id="rId1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3.png"/><Relationship Id="rId7" Type="http://schemas.microsoft.com/office/2007/relationships/hdphoto" Target="../media/hdphoto1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575" y="1487612"/>
            <a:ext cx="1467854" cy="204553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514" y="1255393"/>
            <a:ext cx="1770191" cy="246685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071" y="1181971"/>
            <a:ext cx="1906504" cy="2656814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5" y="1380552"/>
            <a:ext cx="1680378" cy="234169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415" y="1380552"/>
            <a:ext cx="1680379" cy="2341697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86" y="1329430"/>
            <a:ext cx="1717064" cy="239281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482" y="1205572"/>
            <a:ext cx="1805943" cy="251667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4" name="PA_文本框 8"/>
          <p:cNvSpPr txBox="1"/>
          <p:nvPr>
            <p:custDataLst>
              <p:tags r:id="rId1"/>
            </p:custDataLst>
          </p:nvPr>
        </p:nvSpPr>
        <p:spPr>
          <a:xfrm>
            <a:off x="3379177" y="3918017"/>
            <a:ext cx="54336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49602A"/>
                    </a:gs>
                    <a:gs pos="26000">
                      <a:srgbClr val="6A8303"/>
                    </a:gs>
                    <a:gs pos="49000">
                      <a:srgbClr val="F5C10E"/>
                    </a:gs>
                    <a:gs pos="100000">
                      <a:srgbClr val="A83A2F"/>
                    </a:gs>
                    <a:gs pos="74000">
                      <a:srgbClr val="C3573A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小清新树叶</a:t>
            </a:r>
            <a:r>
              <a:rPr lang="en-US" altLang="zh-CN" sz="4400" b="1" dirty="0">
                <a:gradFill>
                  <a:gsLst>
                    <a:gs pos="0">
                      <a:srgbClr val="49602A"/>
                    </a:gs>
                    <a:gs pos="26000">
                      <a:srgbClr val="6A8303"/>
                    </a:gs>
                    <a:gs pos="49000">
                      <a:srgbClr val="F5C10E"/>
                    </a:gs>
                    <a:gs pos="100000">
                      <a:srgbClr val="A83A2F"/>
                    </a:gs>
                    <a:gs pos="74000">
                      <a:srgbClr val="C3573A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gradFill>
                  <a:gsLst>
                    <a:gs pos="0">
                      <a:srgbClr val="49602A"/>
                    </a:gs>
                    <a:gs pos="26000">
                      <a:srgbClr val="6A8303"/>
                    </a:gs>
                    <a:gs pos="49000">
                      <a:srgbClr val="F5C10E"/>
                    </a:gs>
                    <a:gs pos="100000">
                      <a:srgbClr val="A83A2F"/>
                    </a:gs>
                    <a:gs pos="74000">
                      <a:srgbClr val="C3573A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5" name="PA_文本框 9"/>
          <p:cNvSpPr txBox="1"/>
          <p:nvPr>
            <p:custDataLst>
              <p:tags r:id="rId2"/>
            </p:custDataLst>
          </p:nvPr>
        </p:nvSpPr>
        <p:spPr>
          <a:xfrm>
            <a:off x="5278315" y="5655712"/>
            <a:ext cx="1635370" cy="271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</a:p>
        </p:txBody>
      </p:sp>
      <p:sp>
        <p:nvSpPr>
          <p:cNvPr id="16" name="PA_文本框 10"/>
          <p:cNvSpPr txBox="1"/>
          <p:nvPr>
            <p:custDataLst>
              <p:tags r:id="rId3"/>
            </p:custDataLst>
          </p:nvPr>
        </p:nvSpPr>
        <p:spPr>
          <a:xfrm>
            <a:off x="3506788" y="5036933"/>
            <a:ext cx="5178424" cy="410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Professional custom all kinds of industry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template, this work belongs to fly impression design original, do not download after the network communication.</a:t>
            </a:r>
            <a:endParaRPr lang="zh-CN" altLang="en-US" sz="9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PA_文本框 8"/>
          <p:cNvSpPr txBox="1"/>
          <p:nvPr>
            <p:custDataLst>
              <p:tags r:id="rId4"/>
            </p:custDataLst>
          </p:nvPr>
        </p:nvSpPr>
        <p:spPr>
          <a:xfrm>
            <a:off x="3449037" y="4626674"/>
            <a:ext cx="5293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商务通用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数值报告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</a:p>
        </p:txBody>
      </p:sp>
      <p:pic>
        <p:nvPicPr>
          <p:cNvPr id="19" name="纯音乐 - 欢快音乐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2848" y="-150239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/>
      <p:bldP spid="14" grpId="1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Oval 6"/>
          <p:cNvSpPr>
            <a:spLocks noChangeArrowheads="1"/>
          </p:cNvSpPr>
          <p:nvPr/>
        </p:nvSpPr>
        <p:spPr bwMode="auto">
          <a:xfrm rot="2700000">
            <a:off x="5553418" y="4741997"/>
            <a:ext cx="1072950" cy="1071030"/>
          </a:xfrm>
          <a:prstGeom prst="ellipse">
            <a:avLst/>
          </a:prstGeom>
          <a:solidFill>
            <a:srgbClr val="C35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 rot="2700000">
            <a:off x="5553980" y="1591079"/>
            <a:ext cx="1069110" cy="1067191"/>
          </a:xfrm>
          <a:prstGeom prst="ellipse">
            <a:avLst/>
          </a:prstGeom>
          <a:solidFill>
            <a:srgbClr val="F5C10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 rot="2700000">
            <a:off x="7129157" y="3168177"/>
            <a:ext cx="1072950" cy="1067191"/>
          </a:xfrm>
          <a:prstGeom prst="ellipse">
            <a:avLst/>
          </a:prstGeom>
          <a:solidFill>
            <a:srgbClr val="49602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 rot="2700000">
            <a:off x="3978240" y="3164900"/>
            <a:ext cx="1069110" cy="1071030"/>
          </a:xfrm>
          <a:prstGeom prst="ellipse">
            <a:avLst/>
          </a:prstGeom>
          <a:solidFill>
            <a:srgbClr val="6A83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AutoShape 4"/>
          <p:cNvSpPr/>
          <p:nvPr/>
        </p:nvSpPr>
        <p:spPr bwMode="auto">
          <a:xfrm>
            <a:off x="5851505" y="5037936"/>
            <a:ext cx="520409" cy="522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" name="AutoShape 59"/>
          <p:cNvSpPr/>
          <p:nvPr/>
        </p:nvSpPr>
        <p:spPr bwMode="auto">
          <a:xfrm>
            <a:off x="7380843" y="3366255"/>
            <a:ext cx="539418" cy="53704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5" name="Group 112"/>
          <p:cNvGrpSpPr/>
          <p:nvPr/>
        </p:nvGrpSpPr>
        <p:grpSpPr>
          <a:xfrm>
            <a:off x="4227339" y="3444859"/>
            <a:ext cx="538545" cy="504543"/>
            <a:chOff x="5368132" y="3540125"/>
            <a:chExt cx="465138" cy="435769"/>
          </a:xfrm>
          <a:solidFill>
            <a:schemeClr val="bg1"/>
          </a:solidFill>
          <a:effectLst/>
        </p:grpSpPr>
        <p:sp>
          <p:nvSpPr>
            <p:cNvPr id="16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2700000">
            <a:off x="5822454" y="1858595"/>
            <a:ext cx="537625" cy="537627"/>
            <a:chOff x="3191434" y="2145028"/>
            <a:chExt cx="359165" cy="359165"/>
          </a:xfrm>
          <a:solidFill>
            <a:schemeClr val="bg1"/>
          </a:solidFill>
          <a:effectLst/>
        </p:grpSpPr>
        <p:sp>
          <p:nvSpPr>
            <p:cNvPr id="2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25" name="TextBox 76"/>
          <p:cNvSpPr txBox="1"/>
          <p:nvPr/>
        </p:nvSpPr>
        <p:spPr>
          <a:xfrm>
            <a:off x="8097945" y="2002809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97945" y="2319883"/>
            <a:ext cx="3115179" cy="328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8097945" y="4324588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97945" y="4641662"/>
            <a:ext cx="3115179" cy="328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1804993" y="2002809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74509" y="2319883"/>
            <a:ext cx="3115179" cy="328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31" name="TextBox 76"/>
          <p:cNvSpPr txBox="1"/>
          <p:nvPr/>
        </p:nvSpPr>
        <p:spPr>
          <a:xfrm>
            <a:off x="1804993" y="4324588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74509" y="4641662"/>
            <a:ext cx="3115179" cy="328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1206847" y="1967085"/>
            <a:ext cx="413405" cy="416490"/>
            <a:chOff x="1047750" y="2268538"/>
            <a:chExt cx="638175" cy="642938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047750" y="2268538"/>
              <a:ext cx="638175" cy="642938"/>
            </a:xfrm>
            <a:prstGeom prst="ellipse">
              <a:avLst/>
            </a:pr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277938" y="2368551"/>
              <a:ext cx="176213" cy="176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216025" y="2566988"/>
              <a:ext cx="301625" cy="204788"/>
            </a:xfrm>
            <a:custGeom>
              <a:avLst/>
              <a:gdLst>
                <a:gd name="T0" fmla="*/ 114 w 115"/>
                <a:gd name="T1" fmla="*/ 43 h 78"/>
                <a:gd name="T2" fmla="*/ 82 w 115"/>
                <a:gd name="T3" fmla="*/ 1 h 78"/>
                <a:gd name="T4" fmla="*/ 33 w 115"/>
                <a:gd name="T5" fmla="*/ 1 h 78"/>
                <a:gd name="T6" fmla="*/ 0 w 115"/>
                <a:gd name="T7" fmla="*/ 52 h 78"/>
                <a:gd name="T8" fmla="*/ 0 w 115"/>
                <a:gd name="T9" fmla="*/ 78 h 78"/>
                <a:gd name="T10" fmla="*/ 115 w 115"/>
                <a:gd name="T11" fmla="*/ 78 h 78"/>
                <a:gd name="T12" fmla="*/ 115 w 115"/>
                <a:gd name="T13" fmla="*/ 77 h 78"/>
                <a:gd name="T14" fmla="*/ 115 w 115"/>
                <a:gd name="T15" fmla="*/ 52 h 78"/>
                <a:gd name="T16" fmla="*/ 114 w 115"/>
                <a:gd name="T17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78">
                  <a:moveTo>
                    <a:pt x="114" y="43"/>
                  </a:moveTo>
                  <a:cubicBezTo>
                    <a:pt x="111" y="24"/>
                    <a:pt x="98" y="8"/>
                    <a:pt x="82" y="1"/>
                  </a:cubicBezTo>
                  <a:cubicBezTo>
                    <a:pt x="78" y="0"/>
                    <a:pt x="37" y="0"/>
                    <a:pt x="33" y="1"/>
                  </a:cubicBezTo>
                  <a:cubicBezTo>
                    <a:pt x="14" y="10"/>
                    <a:pt x="1" y="29"/>
                    <a:pt x="0" y="52"/>
                  </a:cubicBezTo>
                  <a:cubicBezTo>
                    <a:pt x="0" y="52"/>
                    <a:pt x="0" y="78"/>
                    <a:pt x="0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49"/>
                    <a:pt x="114" y="46"/>
                    <a:pt x="114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2" name="Freeform 8"/>
          <p:cNvSpPr/>
          <p:nvPr/>
        </p:nvSpPr>
        <p:spPr bwMode="auto">
          <a:xfrm>
            <a:off x="1206847" y="2846386"/>
            <a:ext cx="2615676" cy="1310687"/>
          </a:xfrm>
          <a:custGeom>
            <a:avLst/>
            <a:gdLst>
              <a:gd name="T0" fmla="*/ 499 w 2295"/>
              <a:gd name="T1" fmla="*/ 0 h 1150"/>
              <a:gd name="T2" fmla="*/ 217 w 2295"/>
              <a:gd name="T3" fmla="*/ 280 h 1150"/>
              <a:gd name="T4" fmla="*/ 0 w 2295"/>
              <a:gd name="T5" fmla="*/ 280 h 1150"/>
              <a:gd name="T6" fmla="*/ 0 w 2295"/>
              <a:gd name="T7" fmla="*/ 1150 h 1150"/>
              <a:gd name="T8" fmla="*/ 2295 w 2295"/>
              <a:gd name="T9" fmla="*/ 1150 h 1150"/>
              <a:gd name="T10" fmla="*/ 2295 w 2295"/>
              <a:gd name="T11" fmla="*/ 280 h 1150"/>
              <a:gd name="T12" fmla="*/ 779 w 2295"/>
              <a:gd name="T13" fmla="*/ 280 h 1150"/>
              <a:gd name="T14" fmla="*/ 499 w 2295"/>
              <a:gd name="T15" fmla="*/ 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5" h="1150">
                <a:moveTo>
                  <a:pt x="499" y="0"/>
                </a:moveTo>
                <a:lnTo>
                  <a:pt x="217" y="280"/>
                </a:lnTo>
                <a:lnTo>
                  <a:pt x="0" y="280"/>
                </a:lnTo>
                <a:lnTo>
                  <a:pt x="0" y="1150"/>
                </a:lnTo>
                <a:lnTo>
                  <a:pt x="2295" y="1150"/>
                </a:lnTo>
                <a:lnTo>
                  <a:pt x="2295" y="280"/>
                </a:lnTo>
                <a:lnTo>
                  <a:pt x="779" y="280"/>
                </a:lnTo>
                <a:lnTo>
                  <a:pt x="499" y="0"/>
                </a:lnTo>
                <a:close/>
              </a:path>
            </a:pathLst>
          </a:custGeom>
          <a:solidFill>
            <a:srgbClr val="C357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51631" y="3402873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题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1660869" y="1954524"/>
            <a:ext cx="16731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60869" y="2223436"/>
            <a:ext cx="2367842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71197" y="4953507"/>
            <a:ext cx="413405" cy="416490"/>
            <a:chOff x="1047750" y="2268538"/>
            <a:chExt cx="638175" cy="642938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1047750" y="2268538"/>
              <a:ext cx="638175" cy="642938"/>
            </a:xfrm>
            <a:prstGeom prst="ellipse">
              <a:avLst/>
            </a:pr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Oval 6"/>
            <p:cNvSpPr>
              <a:spLocks noChangeArrowheads="1"/>
            </p:cNvSpPr>
            <p:nvPr/>
          </p:nvSpPr>
          <p:spPr bwMode="auto">
            <a:xfrm>
              <a:off x="1277938" y="2368551"/>
              <a:ext cx="176213" cy="176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1216025" y="2566988"/>
              <a:ext cx="301625" cy="204788"/>
            </a:xfrm>
            <a:custGeom>
              <a:avLst/>
              <a:gdLst>
                <a:gd name="T0" fmla="*/ 114 w 115"/>
                <a:gd name="T1" fmla="*/ 43 h 78"/>
                <a:gd name="T2" fmla="*/ 82 w 115"/>
                <a:gd name="T3" fmla="*/ 1 h 78"/>
                <a:gd name="T4" fmla="*/ 33 w 115"/>
                <a:gd name="T5" fmla="*/ 1 h 78"/>
                <a:gd name="T6" fmla="*/ 0 w 115"/>
                <a:gd name="T7" fmla="*/ 52 h 78"/>
                <a:gd name="T8" fmla="*/ 0 w 115"/>
                <a:gd name="T9" fmla="*/ 78 h 78"/>
                <a:gd name="T10" fmla="*/ 115 w 115"/>
                <a:gd name="T11" fmla="*/ 78 h 78"/>
                <a:gd name="T12" fmla="*/ 115 w 115"/>
                <a:gd name="T13" fmla="*/ 77 h 78"/>
                <a:gd name="T14" fmla="*/ 115 w 115"/>
                <a:gd name="T15" fmla="*/ 52 h 78"/>
                <a:gd name="T16" fmla="*/ 114 w 115"/>
                <a:gd name="T17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78">
                  <a:moveTo>
                    <a:pt x="114" y="43"/>
                  </a:moveTo>
                  <a:cubicBezTo>
                    <a:pt x="111" y="24"/>
                    <a:pt x="98" y="8"/>
                    <a:pt x="82" y="1"/>
                  </a:cubicBezTo>
                  <a:cubicBezTo>
                    <a:pt x="78" y="0"/>
                    <a:pt x="37" y="0"/>
                    <a:pt x="33" y="1"/>
                  </a:cubicBezTo>
                  <a:cubicBezTo>
                    <a:pt x="14" y="10"/>
                    <a:pt x="1" y="29"/>
                    <a:pt x="0" y="52"/>
                  </a:cubicBezTo>
                  <a:cubicBezTo>
                    <a:pt x="0" y="52"/>
                    <a:pt x="0" y="78"/>
                    <a:pt x="0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49"/>
                    <a:pt x="114" y="46"/>
                    <a:pt x="114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4" name="Freeform 8"/>
          <p:cNvSpPr/>
          <p:nvPr/>
        </p:nvSpPr>
        <p:spPr bwMode="auto">
          <a:xfrm flipV="1">
            <a:off x="4671197" y="3180009"/>
            <a:ext cx="2615676" cy="1310687"/>
          </a:xfrm>
          <a:custGeom>
            <a:avLst/>
            <a:gdLst>
              <a:gd name="T0" fmla="*/ 499 w 2295"/>
              <a:gd name="T1" fmla="*/ 0 h 1150"/>
              <a:gd name="T2" fmla="*/ 217 w 2295"/>
              <a:gd name="T3" fmla="*/ 280 h 1150"/>
              <a:gd name="T4" fmla="*/ 0 w 2295"/>
              <a:gd name="T5" fmla="*/ 280 h 1150"/>
              <a:gd name="T6" fmla="*/ 0 w 2295"/>
              <a:gd name="T7" fmla="*/ 1150 h 1150"/>
              <a:gd name="T8" fmla="*/ 2295 w 2295"/>
              <a:gd name="T9" fmla="*/ 1150 h 1150"/>
              <a:gd name="T10" fmla="*/ 2295 w 2295"/>
              <a:gd name="T11" fmla="*/ 280 h 1150"/>
              <a:gd name="T12" fmla="*/ 779 w 2295"/>
              <a:gd name="T13" fmla="*/ 280 h 1150"/>
              <a:gd name="T14" fmla="*/ 499 w 2295"/>
              <a:gd name="T15" fmla="*/ 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5" h="1150">
                <a:moveTo>
                  <a:pt x="499" y="0"/>
                </a:moveTo>
                <a:lnTo>
                  <a:pt x="217" y="280"/>
                </a:lnTo>
                <a:lnTo>
                  <a:pt x="0" y="280"/>
                </a:lnTo>
                <a:lnTo>
                  <a:pt x="0" y="1150"/>
                </a:lnTo>
                <a:lnTo>
                  <a:pt x="2295" y="1150"/>
                </a:lnTo>
                <a:lnTo>
                  <a:pt x="2295" y="280"/>
                </a:lnTo>
                <a:lnTo>
                  <a:pt x="779" y="280"/>
                </a:lnTo>
                <a:lnTo>
                  <a:pt x="499" y="0"/>
                </a:lnTo>
                <a:close/>
              </a:path>
            </a:pathLst>
          </a:custGeom>
          <a:solidFill>
            <a:srgbClr val="49602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 flipV="1">
            <a:off x="5125219" y="4581193"/>
            <a:ext cx="2367842" cy="779949"/>
            <a:chOff x="5125219" y="4762864"/>
            <a:chExt cx="2367842" cy="779949"/>
          </a:xfrm>
        </p:grpSpPr>
        <p:sp>
          <p:nvSpPr>
            <p:cNvPr id="27" name="TextBox 76"/>
            <p:cNvSpPr txBox="1"/>
            <p:nvPr/>
          </p:nvSpPr>
          <p:spPr>
            <a:xfrm flipV="1">
              <a:off x="5125219" y="5204259"/>
              <a:ext cx="1673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 flipV="1">
              <a:off x="5125219" y="4762864"/>
              <a:ext cx="2367842" cy="527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35548" y="1967085"/>
            <a:ext cx="413405" cy="416490"/>
            <a:chOff x="1047750" y="2268538"/>
            <a:chExt cx="638175" cy="642938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1047750" y="2268538"/>
              <a:ext cx="638175" cy="642938"/>
            </a:xfrm>
            <a:prstGeom prst="ellipse">
              <a:avLst/>
            </a:pr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1277938" y="2368551"/>
              <a:ext cx="176213" cy="176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1216025" y="2566988"/>
              <a:ext cx="301625" cy="204788"/>
            </a:xfrm>
            <a:custGeom>
              <a:avLst/>
              <a:gdLst>
                <a:gd name="T0" fmla="*/ 114 w 115"/>
                <a:gd name="T1" fmla="*/ 43 h 78"/>
                <a:gd name="T2" fmla="*/ 82 w 115"/>
                <a:gd name="T3" fmla="*/ 1 h 78"/>
                <a:gd name="T4" fmla="*/ 33 w 115"/>
                <a:gd name="T5" fmla="*/ 1 h 78"/>
                <a:gd name="T6" fmla="*/ 0 w 115"/>
                <a:gd name="T7" fmla="*/ 52 h 78"/>
                <a:gd name="T8" fmla="*/ 0 w 115"/>
                <a:gd name="T9" fmla="*/ 78 h 78"/>
                <a:gd name="T10" fmla="*/ 115 w 115"/>
                <a:gd name="T11" fmla="*/ 78 h 78"/>
                <a:gd name="T12" fmla="*/ 115 w 115"/>
                <a:gd name="T13" fmla="*/ 77 h 78"/>
                <a:gd name="T14" fmla="*/ 115 w 115"/>
                <a:gd name="T15" fmla="*/ 52 h 78"/>
                <a:gd name="T16" fmla="*/ 114 w 115"/>
                <a:gd name="T17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78">
                  <a:moveTo>
                    <a:pt x="114" y="43"/>
                  </a:moveTo>
                  <a:cubicBezTo>
                    <a:pt x="111" y="24"/>
                    <a:pt x="98" y="8"/>
                    <a:pt x="82" y="1"/>
                  </a:cubicBezTo>
                  <a:cubicBezTo>
                    <a:pt x="78" y="0"/>
                    <a:pt x="37" y="0"/>
                    <a:pt x="33" y="1"/>
                  </a:cubicBezTo>
                  <a:cubicBezTo>
                    <a:pt x="14" y="10"/>
                    <a:pt x="1" y="29"/>
                    <a:pt x="0" y="52"/>
                  </a:cubicBezTo>
                  <a:cubicBezTo>
                    <a:pt x="0" y="52"/>
                    <a:pt x="0" y="78"/>
                    <a:pt x="0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49"/>
                    <a:pt x="114" y="46"/>
                    <a:pt x="114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3" name="Freeform 8"/>
          <p:cNvSpPr/>
          <p:nvPr/>
        </p:nvSpPr>
        <p:spPr bwMode="auto">
          <a:xfrm>
            <a:off x="8135548" y="2846386"/>
            <a:ext cx="2615676" cy="1310687"/>
          </a:xfrm>
          <a:custGeom>
            <a:avLst/>
            <a:gdLst>
              <a:gd name="T0" fmla="*/ 499 w 2295"/>
              <a:gd name="T1" fmla="*/ 0 h 1150"/>
              <a:gd name="T2" fmla="*/ 217 w 2295"/>
              <a:gd name="T3" fmla="*/ 280 h 1150"/>
              <a:gd name="T4" fmla="*/ 0 w 2295"/>
              <a:gd name="T5" fmla="*/ 280 h 1150"/>
              <a:gd name="T6" fmla="*/ 0 w 2295"/>
              <a:gd name="T7" fmla="*/ 1150 h 1150"/>
              <a:gd name="T8" fmla="*/ 2295 w 2295"/>
              <a:gd name="T9" fmla="*/ 1150 h 1150"/>
              <a:gd name="T10" fmla="*/ 2295 w 2295"/>
              <a:gd name="T11" fmla="*/ 280 h 1150"/>
              <a:gd name="T12" fmla="*/ 779 w 2295"/>
              <a:gd name="T13" fmla="*/ 280 h 1150"/>
              <a:gd name="T14" fmla="*/ 499 w 2295"/>
              <a:gd name="T15" fmla="*/ 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5" h="1150">
                <a:moveTo>
                  <a:pt x="499" y="0"/>
                </a:moveTo>
                <a:lnTo>
                  <a:pt x="217" y="280"/>
                </a:lnTo>
                <a:lnTo>
                  <a:pt x="0" y="280"/>
                </a:lnTo>
                <a:lnTo>
                  <a:pt x="0" y="1150"/>
                </a:lnTo>
                <a:lnTo>
                  <a:pt x="2295" y="1150"/>
                </a:lnTo>
                <a:lnTo>
                  <a:pt x="2295" y="280"/>
                </a:lnTo>
                <a:lnTo>
                  <a:pt x="779" y="280"/>
                </a:lnTo>
                <a:lnTo>
                  <a:pt x="499" y="0"/>
                </a:lnTo>
                <a:close/>
              </a:path>
            </a:pathLst>
          </a:custGeom>
          <a:solidFill>
            <a:srgbClr val="F5C1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8589570" y="1954524"/>
            <a:ext cx="16731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89570" y="2223436"/>
            <a:ext cx="2367842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5533239" y="3402873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题</a:t>
            </a:r>
          </a:p>
        </p:txBody>
      </p:sp>
      <p:sp>
        <p:nvSpPr>
          <p:cNvPr id="38" name="TextBox 76"/>
          <p:cNvSpPr txBox="1"/>
          <p:nvPr/>
        </p:nvSpPr>
        <p:spPr>
          <a:xfrm>
            <a:off x="8997590" y="3402873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4158641" y="2234899"/>
            <a:ext cx="4116075" cy="3588206"/>
            <a:chOff x="2098355" y="789986"/>
            <a:chExt cx="4201275" cy="366247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39" y="889669"/>
              <a:ext cx="3917305" cy="2503894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22" name="TextBox 76"/>
          <p:cNvSpPr txBox="1"/>
          <p:nvPr/>
        </p:nvSpPr>
        <p:spPr>
          <a:xfrm>
            <a:off x="8634371" y="4008854"/>
            <a:ext cx="1959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r>
              <a:rPr lang="zh-CN" altLang="en-US" sz="24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34371" y="4875725"/>
            <a:ext cx="2636484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8634371" y="1924439"/>
            <a:ext cx="1959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r>
              <a:rPr lang="zh-CN" altLang="en-US" sz="24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634371" y="2791310"/>
            <a:ext cx="2636484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1597945" y="4008854"/>
            <a:ext cx="1959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r"/>
            <a:r>
              <a:rPr lang="zh-CN" altLang="en-US" sz="24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1144" y="4875725"/>
            <a:ext cx="2636484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1597945" y="1924439"/>
            <a:ext cx="1959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r"/>
            <a:r>
              <a:rPr lang="zh-CN" altLang="en-US" sz="24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21144" y="2791310"/>
            <a:ext cx="2636484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 rot="13403634">
            <a:off x="1414278" y="3230413"/>
            <a:ext cx="1013257" cy="1013257"/>
          </a:xfrm>
          <a:prstGeom prst="rect">
            <a:avLst/>
          </a:prstGeom>
          <a:solidFill>
            <a:srgbClr val="496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13403634">
            <a:off x="3497934" y="3230413"/>
            <a:ext cx="1013257" cy="1013257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3403634">
            <a:off x="5597687" y="3230413"/>
            <a:ext cx="1013257" cy="1013257"/>
          </a:xfrm>
          <a:prstGeom prst="rect">
            <a:avLst/>
          </a:prstGeom>
          <a:solidFill>
            <a:srgbClr val="A8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13403634">
            <a:off x="7667246" y="3230413"/>
            <a:ext cx="1013257" cy="1013257"/>
          </a:xfrm>
          <a:prstGeom prst="rect">
            <a:avLst/>
          </a:pr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13403634">
            <a:off x="9736806" y="3230413"/>
            <a:ext cx="1013257" cy="1013257"/>
          </a:xfrm>
          <a:prstGeom prst="rect">
            <a:avLst/>
          </a:prstGeom>
          <a:solidFill>
            <a:srgbClr val="F5C1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4" name="Group 52"/>
          <p:cNvGrpSpPr/>
          <p:nvPr/>
        </p:nvGrpSpPr>
        <p:grpSpPr>
          <a:xfrm>
            <a:off x="7928003" y="3493934"/>
            <a:ext cx="561856" cy="562817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7" name="Group 68"/>
          <p:cNvGrpSpPr/>
          <p:nvPr/>
        </p:nvGrpSpPr>
        <p:grpSpPr>
          <a:xfrm>
            <a:off x="3782703" y="3487811"/>
            <a:ext cx="424707" cy="562817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28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Group 75"/>
          <p:cNvGrpSpPr/>
          <p:nvPr/>
        </p:nvGrpSpPr>
        <p:grpSpPr>
          <a:xfrm>
            <a:off x="1678164" y="3458811"/>
            <a:ext cx="421632" cy="562817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31" name="AutoShape 115"/>
            <p:cNvSpPr/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3" name="Group 82"/>
          <p:cNvGrpSpPr/>
          <p:nvPr/>
        </p:nvGrpSpPr>
        <p:grpSpPr>
          <a:xfrm>
            <a:off x="5823389" y="3456594"/>
            <a:ext cx="561856" cy="561856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34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6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7" name="Group 102"/>
          <p:cNvGrpSpPr/>
          <p:nvPr/>
        </p:nvGrpSpPr>
        <p:grpSpPr>
          <a:xfrm>
            <a:off x="9996579" y="3425464"/>
            <a:ext cx="464344" cy="51077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8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1" name="TextBox 76"/>
          <p:cNvSpPr txBox="1"/>
          <p:nvPr/>
        </p:nvSpPr>
        <p:spPr>
          <a:xfrm>
            <a:off x="1087477" y="4563451"/>
            <a:ext cx="167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22526" y="4891210"/>
            <a:ext cx="179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3" name="TextBox 76"/>
          <p:cNvSpPr txBox="1"/>
          <p:nvPr/>
        </p:nvSpPr>
        <p:spPr>
          <a:xfrm>
            <a:off x="5259442" y="4563451"/>
            <a:ext cx="167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194491" y="4891210"/>
            <a:ext cx="179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5" name="TextBox 76"/>
          <p:cNvSpPr txBox="1"/>
          <p:nvPr/>
        </p:nvSpPr>
        <p:spPr>
          <a:xfrm>
            <a:off x="9431407" y="4563451"/>
            <a:ext cx="167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5C1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366456" y="4891210"/>
            <a:ext cx="179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7" name="TextBox 76"/>
          <p:cNvSpPr txBox="1"/>
          <p:nvPr/>
        </p:nvSpPr>
        <p:spPr>
          <a:xfrm>
            <a:off x="7337317" y="1735575"/>
            <a:ext cx="167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272366" y="2063334"/>
            <a:ext cx="179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9" name="TextBox 76"/>
          <p:cNvSpPr txBox="1"/>
          <p:nvPr/>
        </p:nvSpPr>
        <p:spPr>
          <a:xfrm>
            <a:off x="3168006" y="1735575"/>
            <a:ext cx="167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103055" y="2063334"/>
            <a:ext cx="179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2810949" y="-1125558"/>
            <a:ext cx="6727358" cy="2458092"/>
            <a:chOff x="1334574" y="87398"/>
            <a:chExt cx="10266876" cy="37513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8" name="TextBox 76"/>
          <p:cNvSpPr txBox="1"/>
          <p:nvPr/>
        </p:nvSpPr>
        <p:spPr>
          <a:xfrm>
            <a:off x="4098748" y="3427990"/>
            <a:ext cx="399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9" name="文本框 21"/>
          <p:cNvSpPr txBox="1"/>
          <p:nvPr/>
        </p:nvSpPr>
        <p:spPr>
          <a:xfrm>
            <a:off x="4081135" y="4144454"/>
            <a:ext cx="4029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Welcome to download the flying impression template, flying impression studio mainly engaged in graphic design.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4098748" y="2384343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grpSp>
        <p:nvGrpSpPr>
          <p:cNvPr id="21" name="组合 20"/>
          <p:cNvGrpSpPr/>
          <p:nvPr/>
        </p:nvGrpSpPr>
        <p:grpSpPr>
          <a:xfrm flipH="1">
            <a:off x="2810949" y="5628954"/>
            <a:ext cx="6727358" cy="2458092"/>
            <a:chOff x="1334574" y="87398"/>
            <a:chExt cx="10266876" cy="375138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8" name="Group 14"/>
          <p:cNvGrpSpPr/>
          <p:nvPr/>
        </p:nvGrpSpPr>
        <p:grpSpPr>
          <a:xfrm>
            <a:off x="480333" y="2880747"/>
            <a:ext cx="4472208" cy="1472650"/>
            <a:chOff x="0" y="2903219"/>
            <a:chExt cx="4472208" cy="1472650"/>
          </a:xfrm>
          <a:solidFill>
            <a:srgbClr val="49602A"/>
          </a:solidFill>
        </p:grpSpPr>
        <p:sp>
          <p:nvSpPr>
            <p:cNvPr id="9" name="Rectangle 12"/>
            <p:cNvSpPr/>
            <p:nvPr/>
          </p:nvSpPr>
          <p:spPr>
            <a:xfrm>
              <a:off x="0" y="2903219"/>
              <a:ext cx="3713871" cy="14726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13"/>
            <p:cNvSpPr/>
            <p:nvPr/>
          </p:nvSpPr>
          <p:spPr>
            <a:xfrm>
              <a:off x="2999558" y="2903219"/>
              <a:ext cx="1472650" cy="14726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Oval 15"/>
          <p:cNvSpPr/>
          <p:nvPr/>
        </p:nvSpPr>
        <p:spPr>
          <a:xfrm>
            <a:off x="3607683" y="3008539"/>
            <a:ext cx="1217066" cy="1217066"/>
          </a:xfrm>
          <a:prstGeom prst="ellipse">
            <a:avLst/>
          </a:prstGeom>
          <a:solidFill>
            <a:srgbClr val="F4F5F9"/>
          </a:solidFill>
          <a:ln>
            <a:solidFill>
              <a:srgbClr val="3134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utoShape 117"/>
          <p:cNvSpPr/>
          <p:nvPr/>
        </p:nvSpPr>
        <p:spPr bwMode="auto">
          <a:xfrm>
            <a:off x="3969639" y="3385174"/>
            <a:ext cx="561856" cy="46379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49602A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5647340" y="1988623"/>
            <a:ext cx="5485433" cy="814225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6A830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15" name="Oval 7"/>
          <p:cNvSpPr/>
          <p:nvPr/>
        </p:nvSpPr>
        <p:spPr>
          <a:xfrm>
            <a:off x="5138450" y="1886845"/>
            <a:ext cx="1017781" cy="1017781"/>
          </a:xfrm>
          <a:prstGeom prst="ellipse">
            <a:avLst/>
          </a:prstGeom>
          <a:solidFill>
            <a:srgbClr val="F4F5F9"/>
          </a:solidFill>
          <a:ln w="28575">
            <a:solidFill>
              <a:srgbClr val="6A830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 8"/>
          <p:cNvSpPr/>
          <p:nvPr/>
        </p:nvSpPr>
        <p:spPr>
          <a:xfrm>
            <a:off x="5943312" y="3209960"/>
            <a:ext cx="5189462" cy="814225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A83A2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17" name="Oval 9"/>
          <p:cNvSpPr/>
          <p:nvPr/>
        </p:nvSpPr>
        <p:spPr>
          <a:xfrm>
            <a:off x="5434420" y="3108182"/>
            <a:ext cx="1017781" cy="1017781"/>
          </a:xfrm>
          <a:prstGeom prst="ellipse">
            <a:avLst/>
          </a:prstGeom>
          <a:solidFill>
            <a:srgbClr val="F4F5F9"/>
          </a:solidFill>
          <a:ln w="28575">
            <a:solidFill>
              <a:srgbClr val="A83A2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Freeform 10"/>
          <p:cNvSpPr/>
          <p:nvPr/>
        </p:nvSpPr>
        <p:spPr>
          <a:xfrm>
            <a:off x="5647340" y="4431297"/>
            <a:ext cx="5485433" cy="814225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F5C10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22" name="Oval 11"/>
          <p:cNvSpPr/>
          <p:nvPr/>
        </p:nvSpPr>
        <p:spPr>
          <a:xfrm>
            <a:off x="5138450" y="4329520"/>
            <a:ext cx="1017781" cy="1017781"/>
          </a:xfrm>
          <a:prstGeom prst="ellipse">
            <a:avLst/>
          </a:prstGeom>
          <a:solidFill>
            <a:srgbClr val="F4F5F9"/>
          </a:solidFill>
          <a:ln w="28575">
            <a:solidFill>
              <a:srgbClr val="F5C10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TextBox 18"/>
          <p:cNvSpPr txBox="1"/>
          <p:nvPr/>
        </p:nvSpPr>
        <p:spPr>
          <a:xfrm>
            <a:off x="5307296" y="207257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01</a:t>
            </a:r>
            <a:endParaRPr lang="en-GB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5616938" y="3298087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02</a:t>
            </a:r>
            <a:endParaRPr lang="en-GB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TextBox 20"/>
          <p:cNvSpPr txBox="1"/>
          <p:nvPr/>
        </p:nvSpPr>
        <p:spPr>
          <a:xfrm>
            <a:off x="5320968" y="451524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03</a:t>
            </a:r>
            <a:endParaRPr lang="en-GB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29680" y="3417016"/>
            <a:ext cx="1924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72385" y="2209530"/>
            <a:ext cx="4434160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34719" y="3430866"/>
            <a:ext cx="4434160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72385" y="4652203"/>
            <a:ext cx="4434160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969397" y="1939631"/>
            <a:ext cx="2053563" cy="2789997"/>
          </a:xfrm>
          <a:prstGeom prst="roundRect">
            <a:avLst/>
          </a:prstGeom>
          <a:solidFill>
            <a:srgbClr val="F5C10E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673898" y="2729888"/>
            <a:ext cx="2053563" cy="2789997"/>
          </a:xfrm>
          <a:prstGeom prst="roundRect">
            <a:avLst/>
          </a:prstGeom>
          <a:noFill/>
          <a:ln w="19050">
            <a:solidFill>
              <a:srgbClr val="6A8303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6470388" y="1939631"/>
            <a:ext cx="2053563" cy="2789997"/>
          </a:xfrm>
          <a:prstGeom prst="roundRect">
            <a:avLst/>
          </a:prstGeom>
          <a:solidFill>
            <a:srgbClr val="A83A2F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9163501" y="2729888"/>
            <a:ext cx="2051810" cy="2789997"/>
          </a:xfrm>
          <a:prstGeom prst="roundRect">
            <a:avLst/>
          </a:prstGeom>
          <a:noFill/>
          <a:ln w="19050">
            <a:solidFill>
              <a:srgbClr val="49602A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6"/>
          <p:cNvSpPr>
            <a:spLocks noEditPoints="1" noChangeArrowheads="1"/>
          </p:cNvSpPr>
          <p:nvPr/>
        </p:nvSpPr>
        <p:spPr bwMode="auto">
          <a:xfrm>
            <a:off x="4474009" y="4759468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6A830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7"/>
          <p:cNvSpPr>
            <a:spLocks noEditPoints="1" noChangeArrowheads="1"/>
          </p:cNvSpPr>
          <p:nvPr/>
        </p:nvSpPr>
        <p:spPr bwMode="auto">
          <a:xfrm>
            <a:off x="9981596" y="4704216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49602A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21" name="Freeform 8"/>
          <p:cNvSpPr>
            <a:spLocks noEditPoints="1" noChangeArrowheads="1"/>
          </p:cNvSpPr>
          <p:nvPr/>
        </p:nvSpPr>
        <p:spPr bwMode="auto">
          <a:xfrm>
            <a:off x="1812845" y="3894347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1"/>
          <p:cNvSpPr>
            <a:spLocks noEditPoints="1" noChangeArrowheads="1"/>
          </p:cNvSpPr>
          <p:nvPr/>
        </p:nvSpPr>
        <p:spPr bwMode="auto">
          <a:xfrm>
            <a:off x="7296914" y="3934073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TextBox 76"/>
          <p:cNvSpPr txBox="1"/>
          <p:nvPr/>
        </p:nvSpPr>
        <p:spPr>
          <a:xfrm>
            <a:off x="1346580" y="232977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09697" y="2729888"/>
            <a:ext cx="19729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4058304" y="3120035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21421" y="3520145"/>
            <a:ext cx="19729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6868756" y="232977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531873" y="2729888"/>
            <a:ext cx="19729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9534422" y="3120035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197539" y="3520145"/>
            <a:ext cx="19729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22" y="1309328"/>
            <a:ext cx="3201671" cy="2134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35" y="3589086"/>
            <a:ext cx="3231998" cy="21953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34423" y="1309328"/>
            <a:ext cx="3374511" cy="4475119"/>
          </a:xfrm>
          <a:prstGeom prst="rect">
            <a:avLst/>
          </a:pr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92454" y="1309328"/>
            <a:ext cx="3374511" cy="447511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43"/>
          <p:cNvSpPr txBox="1"/>
          <p:nvPr/>
        </p:nvSpPr>
        <p:spPr>
          <a:xfrm>
            <a:off x="4570185" y="1974280"/>
            <a:ext cx="2777467" cy="3413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25" name="TextBox 83"/>
          <p:cNvSpPr txBox="1"/>
          <p:nvPr/>
        </p:nvSpPr>
        <p:spPr>
          <a:xfrm>
            <a:off x="4570185" y="16459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6" name="TextBox 43"/>
          <p:cNvSpPr txBox="1"/>
          <p:nvPr/>
        </p:nvSpPr>
        <p:spPr>
          <a:xfrm>
            <a:off x="8065860" y="1974280"/>
            <a:ext cx="2777467" cy="3413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27" name="TextBox 83"/>
          <p:cNvSpPr txBox="1"/>
          <p:nvPr/>
        </p:nvSpPr>
        <p:spPr>
          <a:xfrm>
            <a:off x="8065860" y="16459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cxnSp>
        <p:nvCxnSpPr>
          <p:cNvPr id="9" name="Straight Connector 5"/>
          <p:cNvCxnSpPr/>
          <p:nvPr/>
        </p:nvCxnSpPr>
        <p:spPr>
          <a:xfrm>
            <a:off x="6096000" y="1741714"/>
            <a:ext cx="0" cy="3427866"/>
          </a:xfrm>
          <a:prstGeom prst="line">
            <a:avLst/>
          </a:prstGeom>
          <a:ln>
            <a:solidFill>
              <a:srgbClr val="F5C10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487725" y="1945858"/>
            <a:ext cx="3585623" cy="3192329"/>
            <a:chOff x="2088102" y="1945858"/>
            <a:chExt cx="3585623" cy="3192329"/>
          </a:xfrm>
        </p:grpSpPr>
        <p:sp>
          <p:nvSpPr>
            <p:cNvPr id="52" name="Rounded Rectangle 6"/>
            <p:cNvSpPr/>
            <p:nvPr/>
          </p:nvSpPr>
          <p:spPr bwMode="auto">
            <a:xfrm>
              <a:off x="4841875" y="1954892"/>
              <a:ext cx="831850" cy="831850"/>
            </a:xfrm>
            <a:prstGeom prst="roundRect">
              <a:avLst/>
            </a:prstGeom>
            <a:solidFill>
              <a:srgbClr val="6A83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54" name="Group 33"/>
            <p:cNvGrpSpPr/>
            <p:nvPr/>
          </p:nvGrpSpPr>
          <p:grpSpPr bwMode="auto">
            <a:xfrm>
              <a:off x="5019799" y="2151079"/>
              <a:ext cx="465461" cy="436070"/>
              <a:chOff x="5368132" y="3540124"/>
              <a:chExt cx="465138" cy="435768"/>
            </a:xfrm>
            <a:solidFill>
              <a:schemeClr val="bg1"/>
            </a:solidFill>
          </p:grpSpPr>
          <p:sp>
            <p:nvSpPr>
              <p:cNvPr id="55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6" name="AutoShape 111"/>
              <p:cNvSpPr/>
              <p:nvPr/>
            </p:nvSpPr>
            <p:spPr bwMode="auto">
              <a:xfrm>
                <a:off x="5368132" y="3540124"/>
                <a:ext cx="465138" cy="43576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48" name="Rounded Rectangle 8"/>
            <p:cNvSpPr/>
            <p:nvPr/>
          </p:nvSpPr>
          <p:spPr bwMode="auto">
            <a:xfrm>
              <a:off x="4841875" y="4296455"/>
              <a:ext cx="831850" cy="831850"/>
            </a:xfrm>
            <a:prstGeom prst="roundRect">
              <a:avLst/>
            </a:prstGeom>
            <a:solidFill>
              <a:srgbClr val="6A83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49" name="Group 36"/>
            <p:cNvGrpSpPr/>
            <p:nvPr/>
          </p:nvGrpSpPr>
          <p:grpSpPr bwMode="auto">
            <a:xfrm>
              <a:off x="5092875" y="4472897"/>
              <a:ext cx="319309" cy="465461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0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latin typeface="+mn-lt"/>
                  <a:sym typeface="Gill Sans" charset="0"/>
                </a:endParaRPr>
              </a:p>
            </p:txBody>
          </p:sp>
          <p:sp>
            <p:nvSpPr>
              <p:cNvPr id="51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latin typeface="+mn-lt"/>
                  <a:sym typeface="Gill Sans" charset="0"/>
                </a:endParaRPr>
              </a:p>
            </p:txBody>
          </p:sp>
        </p:grpSp>
        <p:sp>
          <p:nvSpPr>
            <p:cNvPr id="44" name="Rounded Rectangle 7"/>
            <p:cNvSpPr/>
            <p:nvPr/>
          </p:nvSpPr>
          <p:spPr bwMode="auto">
            <a:xfrm>
              <a:off x="4841875" y="3126467"/>
              <a:ext cx="831850" cy="830263"/>
            </a:xfrm>
            <a:prstGeom prst="roundRect">
              <a:avLst/>
            </a:prstGeom>
            <a:solidFill>
              <a:srgbClr val="C35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45" name="Group 39"/>
            <p:cNvGrpSpPr/>
            <p:nvPr/>
          </p:nvGrpSpPr>
          <p:grpSpPr bwMode="auto">
            <a:xfrm>
              <a:off x="5027345" y="3309708"/>
              <a:ext cx="464666" cy="463780"/>
              <a:chOff x="3510757" y="2582069"/>
              <a:chExt cx="464344" cy="464344"/>
            </a:xfrm>
            <a:solidFill>
              <a:schemeClr val="bg1"/>
            </a:solidFill>
          </p:grpSpPr>
          <p:sp>
            <p:nvSpPr>
              <p:cNvPr id="46" name="AutoShape 126"/>
              <p:cNvSpPr/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7" name="AutoShape 127"/>
              <p:cNvSpPr/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1" name="TextBox 76"/>
            <p:cNvSpPr txBox="1"/>
            <p:nvPr/>
          </p:nvSpPr>
          <p:spPr>
            <a:xfrm>
              <a:off x="2753388" y="1945858"/>
              <a:ext cx="1830229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6A83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88102" y="2199860"/>
              <a:ext cx="2495516" cy="5067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请在此添加文字说明，情缘素材模板。请在此添加文字说明，情缘素材模板。</a:t>
              </a: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2753388" y="3159123"/>
              <a:ext cx="1830229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C357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088102" y="3413125"/>
              <a:ext cx="2495516" cy="5067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请在此添加文字说明，情缘素材模板。请在此添加文字说明，情缘素材模板。</a:t>
              </a:r>
            </a:p>
          </p:txBody>
        </p:sp>
        <p:sp>
          <p:nvSpPr>
            <p:cNvPr id="25" name="TextBox 76"/>
            <p:cNvSpPr txBox="1"/>
            <p:nvPr/>
          </p:nvSpPr>
          <p:spPr>
            <a:xfrm>
              <a:off x="2753388" y="4377455"/>
              <a:ext cx="1830229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6A83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88102" y="4631457"/>
              <a:ext cx="2495516" cy="5067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请在此添加文字说明，情缘素材模板。请在此添加文字说明，情缘素材模板。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17017" y="1945858"/>
            <a:ext cx="3587257" cy="3192329"/>
            <a:chOff x="6518275" y="1945858"/>
            <a:chExt cx="3587257" cy="3192329"/>
          </a:xfrm>
        </p:grpSpPr>
        <p:sp>
          <p:nvSpPr>
            <p:cNvPr id="10" name="Rounded Rectangle 13"/>
            <p:cNvSpPr/>
            <p:nvPr/>
          </p:nvSpPr>
          <p:spPr bwMode="auto">
            <a:xfrm>
              <a:off x="6518275" y="1954892"/>
              <a:ext cx="831850" cy="831850"/>
            </a:xfrm>
            <a:prstGeom prst="roundRect">
              <a:avLst/>
            </a:prstGeom>
            <a:solidFill>
              <a:srgbClr val="C35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11" name="Group 29"/>
            <p:cNvGrpSpPr/>
            <p:nvPr/>
          </p:nvGrpSpPr>
          <p:grpSpPr bwMode="auto">
            <a:xfrm>
              <a:off x="6772559" y="2138086"/>
              <a:ext cx="319309" cy="465461"/>
              <a:chOff x="5441157" y="4440238"/>
              <a:chExt cx="319088" cy="465138"/>
            </a:xfrm>
            <a:solidFill>
              <a:schemeClr val="bg1"/>
            </a:solidFill>
          </p:grpSpPr>
          <p:sp>
            <p:nvSpPr>
              <p:cNvPr id="57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8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9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42" name="Rounded Rectangle 14"/>
            <p:cNvSpPr/>
            <p:nvPr/>
          </p:nvSpPr>
          <p:spPr bwMode="auto">
            <a:xfrm>
              <a:off x="6518275" y="3126467"/>
              <a:ext cx="831850" cy="830263"/>
            </a:xfrm>
            <a:prstGeom prst="roundRect">
              <a:avLst/>
            </a:prstGeom>
            <a:solidFill>
              <a:srgbClr val="6A83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43" name="AutoShape 139"/>
            <p:cNvSpPr/>
            <p:nvPr/>
          </p:nvSpPr>
          <p:spPr bwMode="auto">
            <a:xfrm>
              <a:off x="6699250" y="3323317"/>
              <a:ext cx="465138" cy="45085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Rounded Rectangle 15"/>
            <p:cNvSpPr/>
            <p:nvPr/>
          </p:nvSpPr>
          <p:spPr bwMode="auto">
            <a:xfrm>
              <a:off x="6518275" y="4296455"/>
              <a:ext cx="831850" cy="831850"/>
            </a:xfrm>
            <a:prstGeom prst="roundRect">
              <a:avLst/>
            </a:prstGeom>
            <a:solidFill>
              <a:srgbClr val="C35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34" name="Group 46"/>
            <p:cNvGrpSpPr/>
            <p:nvPr/>
          </p:nvGrpSpPr>
          <p:grpSpPr bwMode="auto">
            <a:xfrm>
              <a:off x="6699881" y="4530882"/>
              <a:ext cx="464666" cy="362996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35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7" name="TextBox 76"/>
            <p:cNvSpPr txBox="1"/>
            <p:nvPr/>
          </p:nvSpPr>
          <p:spPr>
            <a:xfrm>
              <a:off x="7610016" y="1945858"/>
              <a:ext cx="1830229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C357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610016" y="2199860"/>
              <a:ext cx="2495516" cy="5067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请在此添加文字说明，情缘素材模板。请在此添加文字说明，情缘素材模板。</a:t>
              </a:r>
            </a:p>
          </p:txBody>
        </p:sp>
        <p:sp>
          <p:nvSpPr>
            <p:cNvPr id="29" name="TextBox 76"/>
            <p:cNvSpPr txBox="1"/>
            <p:nvPr/>
          </p:nvSpPr>
          <p:spPr>
            <a:xfrm>
              <a:off x="7610016" y="3159123"/>
              <a:ext cx="1830229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6A83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610016" y="3413125"/>
              <a:ext cx="2495516" cy="5067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请在此添加文字说明，情缘素材模板。请在此添加文字说明，情缘素材模板。</a:t>
              </a:r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7610016" y="4377455"/>
              <a:ext cx="1830229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C357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610016" y="4631457"/>
              <a:ext cx="2495516" cy="5067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请在此添加文字说明，情缘素材模板。请在此添加文字说明，情缘素材模板。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任意多边形 7"/>
          <p:cNvSpPr/>
          <p:nvPr/>
        </p:nvSpPr>
        <p:spPr>
          <a:xfrm rot="5400000" flipV="1">
            <a:off x="5859449" y="1711595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A83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6200000" flipH="1" flipV="1">
            <a:off x="4216386" y="1711595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C3573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5400000" flipH="1" flipV="1">
            <a:off x="5859449" y="3367040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C3573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6200000" flipV="1">
            <a:off x="4216386" y="3367040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A83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22652" y="1843106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14" name="Freeform 285"/>
            <p:cNvSpPr/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93781" y="3517163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1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Freeform 370"/>
            <p:cNvSpPr/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11150" y="3561056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5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" name="Freeform 65"/>
            <p:cNvSpPr/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Freeform 66"/>
            <p:cNvSpPr/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81166" y="5191016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29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0" name="Freeform 346"/>
            <p:cNvSpPr/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3" name="Freeform 349"/>
            <p:cNvSpPr/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4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6" name="TextBox 76"/>
          <p:cNvSpPr txBox="1"/>
          <p:nvPr/>
        </p:nvSpPr>
        <p:spPr>
          <a:xfrm>
            <a:off x="8097945" y="2002809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097945" y="2319883"/>
            <a:ext cx="3115179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38" name="TextBox 76"/>
          <p:cNvSpPr txBox="1"/>
          <p:nvPr/>
        </p:nvSpPr>
        <p:spPr>
          <a:xfrm>
            <a:off x="8097945" y="4324588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097945" y="4641662"/>
            <a:ext cx="3115179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40" name="TextBox 76"/>
          <p:cNvSpPr txBox="1"/>
          <p:nvPr/>
        </p:nvSpPr>
        <p:spPr>
          <a:xfrm>
            <a:off x="1804993" y="2002809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74509" y="2319883"/>
            <a:ext cx="3115179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42" name="TextBox 76"/>
          <p:cNvSpPr txBox="1"/>
          <p:nvPr/>
        </p:nvSpPr>
        <p:spPr>
          <a:xfrm>
            <a:off x="1804993" y="4324588"/>
            <a:ext cx="22846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74509" y="4641662"/>
            <a:ext cx="3115179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634352" y="-928020"/>
            <a:ext cx="1382225" cy="1926202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27383" y="-1106093"/>
            <a:ext cx="1666925" cy="2322948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07812" y="-1215832"/>
            <a:ext cx="1795286" cy="250182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294270" y="-1106093"/>
            <a:ext cx="1582351" cy="220509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77753" y="-1106094"/>
            <a:ext cx="1582352" cy="220509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56218" y="-1106094"/>
            <a:ext cx="1616897" cy="225323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01084" y="-1106093"/>
            <a:ext cx="1700591" cy="2369862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4" name="PA_文本框 8"/>
          <p:cNvSpPr txBox="1"/>
          <p:nvPr>
            <p:custDataLst>
              <p:tags r:id="rId1"/>
            </p:custDataLst>
          </p:nvPr>
        </p:nvSpPr>
        <p:spPr>
          <a:xfrm>
            <a:off x="5125395" y="1091998"/>
            <a:ext cx="19412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49602A"/>
                    </a:gs>
                    <a:gs pos="26000">
                      <a:srgbClr val="6A8303"/>
                    </a:gs>
                    <a:gs pos="49000">
                      <a:srgbClr val="F5C10E"/>
                    </a:gs>
                    <a:gs pos="100000">
                      <a:srgbClr val="A83A2F"/>
                    </a:gs>
                    <a:gs pos="74000">
                      <a:srgbClr val="C3573A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altLang="zh-CN" sz="4400" b="1" dirty="0">
              <a:gradFill>
                <a:gsLst>
                  <a:gs pos="0">
                    <a:srgbClr val="49602A"/>
                  </a:gs>
                  <a:gs pos="26000">
                    <a:srgbClr val="6A8303"/>
                  </a:gs>
                  <a:gs pos="49000">
                    <a:srgbClr val="F5C10E"/>
                  </a:gs>
                  <a:gs pos="100000">
                    <a:srgbClr val="A83A2F"/>
                  </a:gs>
                  <a:gs pos="74000">
                    <a:srgbClr val="C3573A"/>
                  </a:gs>
                </a:gsLst>
                <a:lin ang="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gradFill>
                  <a:gsLst>
                    <a:gs pos="0">
                      <a:srgbClr val="49602A"/>
                    </a:gs>
                    <a:gs pos="26000">
                      <a:srgbClr val="6A8303"/>
                    </a:gs>
                    <a:gs pos="49000">
                      <a:srgbClr val="F5C10E"/>
                    </a:gs>
                    <a:gs pos="100000">
                      <a:srgbClr val="A83A2F"/>
                    </a:gs>
                    <a:gs pos="74000">
                      <a:srgbClr val="C3573A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b="1" dirty="0">
              <a:gradFill>
                <a:gsLst>
                  <a:gs pos="0">
                    <a:srgbClr val="49602A"/>
                  </a:gs>
                  <a:gs pos="26000">
                    <a:srgbClr val="6A8303"/>
                  </a:gs>
                  <a:gs pos="49000">
                    <a:srgbClr val="F5C10E"/>
                  </a:gs>
                  <a:gs pos="100000">
                    <a:srgbClr val="A83A2F"/>
                  </a:gs>
                  <a:gs pos="74000">
                    <a:srgbClr val="C3573A"/>
                  </a:gs>
                </a:gsLst>
                <a:lin ang="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8"/>
          <p:cNvSpPr/>
          <p:nvPr/>
        </p:nvSpPr>
        <p:spPr bwMode="auto">
          <a:xfrm flipV="1">
            <a:off x="1826013" y="3425756"/>
            <a:ext cx="723358" cy="723647"/>
          </a:xfrm>
          <a:prstGeom prst="roundRect">
            <a:avLst/>
          </a:prstGeom>
          <a:solidFill>
            <a:srgbClr val="49602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Text Box 3"/>
          <p:cNvSpPr>
            <a:spLocks noChangeArrowheads="1"/>
          </p:cNvSpPr>
          <p:nvPr/>
        </p:nvSpPr>
        <p:spPr bwMode="auto">
          <a:xfrm>
            <a:off x="1842085" y="3522360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91525" y="3814747"/>
            <a:ext cx="25638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2691525" y="340682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1" name="Freeform 8"/>
          <p:cNvSpPr/>
          <p:nvPr/>
        </p:nvSpPr>
        <p:spPr bwMode="auto">
          <a:xfrm flipV="1">
            <a:off x="6936632" y="3425756"/>
            <a:ext cx="723358" cy="723647"/>
          </a:xfrm>
          <a:prstGeom prst="roundRect">
            <a:avLst/>
          </a:prstGeom>
          <a:solidFill>
            <a:srgbClr val="A83A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Text Box 3"/>
          <p:cNvSpPr>
            <a:spLocks noChangeArrowheads="1"/>
          </p:cNvSpPr>
          <p:nvPr/>
        </p:nvSpPr>
        <p:spPr bwMode="auto">
          <a:xfrm>
            <a:off x="6952704" y="3522360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02144" y="3814747"/>
            <a:ext cx="25638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7802144" y="340682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5" name="Freeform 8"/>
          <p:cNvSpPr/>
          <p:nvPr/>
        </p:nvSpPr>
        <p:spPr bwMode="auto">
          <a:xfrm flipV="1">
            <a:off x="1826013" y="4611083"/>
            <a:ext cx="723358" cy="723647"/>
          </a:xfrm>
          <a:prstGeom prst="roundRect">
            <a:avLst/>
          </a:prstGeom>
          <a:solidFill>
            <a:srgbClr val="6A830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Text Box 3"/>
          <p:cNvSpPr>
            <a:spLocks noChangeArrowheads="1"/>
          </p:cNvSpPr>
          <p:nvPr/>
        </p:nvSpPr>
        <p:spPr bwMode="auto">
          <a:xfrm>
            <a:off x="1842085" y="4707687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91525" y="5000074"/>
            <a:ext cx="25638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8" name="TextBox 76"/>
          <p:cNvSpPr txBox="1"/>
          <p:nvPr/>
        </p:nvSpPr>
        <p:spPr>
          <a:xfrm>
            <a:off x="2691525" y="459215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9" name="Freeform 8"/>
          <p:cNvSpPr/>
          <p:nvPr/>
        </p:nvSpPr>
        <p:spPr bwMode="auto">
          <a:xfrm flipV="1">
            <a:off x="6936632" y="4611083"/>
            <a:ext cx="723358" cy="723647"/>
          </a:xfrm>
          <a:prstGeom prst="roundRect">
            <a:avLst/>
          </a:prstGeom>
          <a:solidFill>
            <a:srgbClr val="C3573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Text Box 3"/>
          <p:cNvSpPr>
            <a:spLocks noChangeArrowheads="1"/>
          </p:cNvSpPr>
          <p:nvPr/>
        </p:nvSpPr>
        <p:spPr bwMode="auto">
          <a:xfrm>
            <a:off x="6952704" y="4707687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02144" y="5000074"/>
            <a:ext cx="25638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42" name="TextBox 76"/>
          <p:cNvSpPr txBox="1"/>
          <p:nvPr/>
        </p:nvSpPr>
        <p:spPr>
          <a:xfrm>
            <a:off x="7802144" y="459215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Rectangle 4"/>
          <p:cNvSpPr/>
          <p:nvPr/>
        </p:nvSpPr>
        <p:spPr>
          <a:xfrm>
            <a:off x="7588469" y="3146152"/>
            <a:ext cx="3782727" cy="2884488"/>
          </a:xfrm>
          <a:prstGeom prst="rect">
            <a:avLst/>
          </a:prstGeom>
          <a:solidFill>
            <a:srgbClr val="C3573A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48474A"/>
              </a:solidFill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933177" y="3146152"/>
            <a:ext cx="6516688" cy="288448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48474A"/>
              </a:solidFill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8731891" y="3828294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02568" y="4519477"/>
            <a:ext cx="33545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3176" y="1700739"/>
            <a:ext cx="10438019" cy="116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2810949" y="-1125558"/>
            <a:ext cx="6727358" cy="2458092"/>
            <a:chOff x="1334574" y="87398"/>
            <a:chExt cx="10266876" cy="37513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8" name="TextBox 76"/>
          <p:cNvSpPr txBox="1"/>
          <p:nvPr/>
        </p:nvSpPr>
        <p:spPr>
          <a:xfrm>
            <a:off x="4098748" y="3427990"/>
            <a:ext cx="399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9" name="文本框 21"/>
          <p:cNvSpPr txBox="1"/>
          <p:nvPr/>
        </p:nvSpPr>
        <p:spPr>
          <a:xfrm>
            <a:off x="4081135" y="4144454"/>
            <a:ext cx="4029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Welcome to download the flying impression template, flying impression studio mainly engaged in graphic design.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4098748" y="2384343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grpSp>
        <p:nvGrpSpPr>
          <p:cNvPr id="21" name="组合 20"/>
          <p:cNvGrpSpPr/>
          <p:nvPr/>
        </p:nvGrpSpPr>
        <p:grpSpPr>
          <a:xfrm flipH="1">
            <a:off x="2810949" y="5628954"/>
            <a:ext cx="6727358" cy="2458092"/>
            <a:chOff x="1334574" y="87398"/>
            <a:chExt cx="10266876" cy="375138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9" name="Rectangle 33"/>
          <p:cNvSpPr/>
          <p:nvPr/>
        </p:nvSpPr>
        <p:spPr bwMode="auto">
          <a:xfrm>
            <a:off x="7016129" y="3448098"/>
            <a:ext cx="2339974" cy="106190"/>
          </a:xfrm>
          <a:prstGeom prst="rect">
            <a:avLst/>
          </a:prstGeom>
          <a:solidFill>
            <a:srgbClr val="496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0" name="Group 35"/>
          <p:cNvGrpSpPr/>
          <p:nvPr/>
        </p:nvGrpSpPr>
        <p:grpSpPr bwMode="auto">
          <a:xfrm>
            <a:off x="8854973" y="3442410"/>
            <a:ext cx="997948" cy="997428"/>
            <a:chOff x="4595928" y="4332692"/>
            <a:chExt cx="835054" cy="835054"/>
          </a:xfrm>
        </p:grpSpPr>
        <p:sp>
          <p:nvSpPr>
            <p:cNvPr id="15" name="Rounded Rectangle 39"/>
            <p:cNvSpPr/>
            <p:nvPr/>
          </p:nvSpPr>
          <p:spPr>
            <a:xfrm>
              <a:off x="4599536" y="4335867"/>
              <a:ext cx="831446" cy="831879"/>
            </a:xfrm>
            <a:prstGeom prst="roundRect">
              <a:avLst/>
            </a:prstGeom>
            <a:solidFill>
              <a:srgbClr val="496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Rounded Rectangle 40"/>
            <p:cNvSpPr/>
            <p:nvPr/>
          </p:nvSpPr>
          <p:spPr>
            <a:xfrm>
              <a:off x="4596363" y="4332692"/>
              <a:ext cx="755283" cy="755676"/>
            </a:xfrm>
            <a:prstGeom prst="roundRect">
              <a:avLst/>
            </a:prstGeom>
            <a:solidFill>
              <a:srgbClr val="F4F5F9"/>
            </a:solidFill>
            <a:ln>
              <a:solidFill>
                <a:srgbClr val="496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1" name="Group 36"/>
          <p:cNvGrpSpPr/>
          <p:nvPr/>
        </p:nvGrpSpPr>
        <p:grpSpPr bwMode="auto">
          <a:xfrm>
            <a:off x="9029069" y="3640078"/>
            <a:ext cx="554924" cy="538517"/>
            <a:chOff x="8216107" y="4449763"/>
            <a:chExt cx="464344" cy="450850"/>
          </a:xfrm>
          <a:solidFill>
            <a:srgbClr val="49602A"/>
          </a:solidFill>
        </p:grpSpPr>
        <p:sp>
          <p:nvSpPr>
            <p:cNvPr id="12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1" name="Group 42"/>
          <p:cNvGrpSpPr/>
          <p:nvPr/>
        </p:nvGrpSpPr>
        <p:grpSpPr bwMode="auto">
          <a:xfrm>
            <a:off x="4678052" y="2556860"/>
            <a:ext cx="2834895" cy="997428"/>
            <a:chOff x="3916219" y="2226806"/>
            <a:chExt cx="2373746" cy="835054"/>
          </a:xfrm>
        </p:grpSpPr>
        <p:sp>
          <p:nvSpPr>
            <p:cNvPr id="26" name="Rectangle 47"/>
            <p:cNvSpPr/>
            <p:nvPr/>
          </p:nvSpPr>
          <p:spPr>
            <a:xfrm>
              <a:off x="3916219" y="2971370"/>
              <a:ext cx="1957745" cy="90490"/>
            </a:xfrm>
            <a:prstGeom prst="rect">
              <a:avLst/>
            </a:prstGeom>
            <a:solidFill>
              <a:srgbClr val="A83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7" name="Group 48"/>
            <p:cNvGrpSpPr/>
            <p:nvPr/>
          </p:nvGrpSpPr>
          <p:grpSpPr bwMode="auto">
            <a:xfrm>
              <a:off x="5454911" y="2226806"/>
              <a:ext cx="835054" cy="835054"/>
              <a:chOff x="4595928" y="4332692"/>
              <a:chExt cx="835054" cy="835054"/>
            </a:xfrm>
          </p:grpSpPr>
          <p:sp>
            <p:nvSpPr>
              <p:cNvPr id="28" name="Rounded Rectangle 49"/>
              <p:cNvSpPr/>
              <p:nvPr/>
            </p:nvSpPr>
            <p:spPr>
              <a:xfrm>
                <a:off x="4598980" y="4335867"/>
                <a:ext cx="832002" cy="831879"/>
              </a:xfrm>
              <a:prstGeom prst="roundRect">
                <a:avLst/>
              </a:prstGeom>
              <a:solidFill>
                <a:srgbClr val="A83A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en-GB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9" name="Rounded Rectangle 50"/>
              <p:cNvSpPr/>
              <p:nvPr/>
            </p:nvSpPr>
            <p:spPr>
              <a:xfrm>
                <a:off x="4595804" y="4332692"/>
                <a:ext cx="755788" cy="755676"/>
              </a:xfrm>
              <a:prstGeom prst="roundRect">
                <a:avLst/>
              </a:prstGeom>
              <a:solidFill>
                <a:srgbClr val="F4F5F9"/>
              </a:solidFill>
              <a:ln>
                <a:solidFill>
                  <a:srgbClr val="A83A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en-GB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2" name="Group 43"/>
          <p:cNvGrpSpPr/>
          <p:nvPr/>
        </p:nvGrpSpPr>
        <p:grpSpPr bwMode="auto">
          <a:xfrm>
            <a:off x="6689647" y="2752803"/>
            <a:ext cx="554552" cy="554634"/>
            <a:chOff x="7287419" y="2577307"/>
            <a:chExt cx="464344" cy="464344"/>
          </a:xfrm>
          <a:solidFill>
            <a:srgbClr val="A83A2F"/>
          </a:solidFill>
        </p:grpSpPr>
        <p:sp>
          <p:nvSpPr>
            <p:cNvPr id="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" name="Rectangle 52"/>
          <p:cNvSpPr/>
          <p:nvPr/>
        </p:nvSpPr>
        <p:spPr bwMode="auto">
          <a:xfrm>
            <a:off x="2338078" y="3448097"/>
            <a:ext cx="2339974" cy="108087"/>
          </a:xfrm>
          <a:prstGeom prst="rect">
            <a:avLst/>
          </a:pr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2" name="Group 53"/>
          <p:cNvGrpSpPr/>
          <p:nvPr/>
        </p:nvGrpSpPr>
        <p:grpSpPr bwMode="auto">
          <a:xfrm>
            <a:off x="4154035" y="3444305"/>
            <a:ext cx="998080" cy="997428"/>
            <a:chOff x="3477911" y="3020292"/>
            <a:chExt cx="835054" cy="835054"/>
          </a:xfrm>
        </p:grpSpPr>
        <p:grpSp>
          <p:nvGrpSpPr>
            <p:cNvPr id="33" name="Group 54"/>
            <p:cNvGrpSpPr/>
            <p:nvPr/>
          </p:nvGrpSpPr>
          <p:grpSpPr bwMode="auto">
            <a:xfrm>
              <a:off x="3477911" y="3020292"/>
              <a:ext cx="835054" cy="835054"/>
              <a:chOff x="4595928" y="4332692"/>
              <a:chExt cx="835054" cy="835054"/>
            </a:xfrm>
          </p:grpSpPr>
          <p:sp>
            <p:nvSpPr>
              <p:cNvPr id="35" name="Rounded Rectangle 56"/>
              <p:cNvSpPr/>
              <p:nvPr/>
            </p:nvSpPr>
            <p:spPr>
              <a:xfrm>
                <a:off x="4599646" y="4335867"/>
                <a:ext cx="831336" cy="831879"/>
              </a:xfrm>
              <a:prstGeom prst="roundRect">
                <a:avLst/>
              </a:prstGeom>
              <a:solidFill>
                <a:srgbClr val="C35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en-GB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6" name="Rounded Rectangle 57"/>
              <p:cNvSpPr/>
              <p:nvPr/>
            </p:nvSpPr>
            <p:spPr>
              <a:xfrm>
                <a:off x="4596473" y="4332692"/>
                <a:ext cx="755183" cy="755676"/>
              </a:xfrm>
              <a:prstGeom prst="roundRect">
                <a:avLst/>
              </a:prstGeom>
              <a:solidFill>
                <a:srgbClr val="F4F5F9"/>
              </a:solidFill>
              <a:ln>
                <a:solidFill>
                  <a:srgbClr val="C35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en-GB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4" name="AutoShape 59"/>
            <p:cNvSpPr/>
            <p:nvPr/>
          </p:nvSpPr>
          <p:spPr bwMode="auto">
            <a:xfrm>
              <a:off x="3596364" y="3165971"/>
              <a:ext cx="465138" cy="464344"/>
            </a:xfrm>
            <a:custGeom>
              <a:avLst/>
              <a:gdLst>
                <a:gd name="T0" fmla="*/ 232558 w 21543"/>
                <a:gd name="T1" fmla="*/ 232172 h 21600"/>
                <a:gd name="T2" fmla="*/ 232558 w 21543"/>
                <a:gd name="T3" fmla="*/ 232172 h 21600"/>
                <a:gd name="T4" fmla="*/ 232558 w 21543"/>
                <a:gd name="T5" fmla="*/ 232172 h 21600"/>
                <a:gd name="T6" fmla="*/ 232558 w 21543"/>
                <a:gd name="T7" fmla="*/ 23217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C35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8" name="Rectangle 59"/>
          <p:cNvSpPr/>
          <p:nvPr/>
        </p:nvSpPr>
        <p:spPr bwMode="auto">
          <a:xfrm>
            <a:off x="0" y="3446203"/>
            <a:ext cx="2339974" cy="108086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9" name="Group 60"/>
          <p:cNvGrpSpPr/>
          <p:nvPr/>
        </p:nvGrpSpPr>
        <p:grpSpPr bwMode="auto">
          <a:xfrm>
            <a:off x="1797646" y="2558757"/>
            <a:ext cx="997428" cy="997428"/>
            <a:chOff x="1504595" y="2226806"/>
            <a:chExt cx="834828" cy="835054"/>
          </a:xfrm>
        </p:grpSpPr>
        <p:grpSp>
          <p:nvGrpSpPr>
            <p:cNvPr id="40" name="Group 61"/>
            <p:cNvGrpSpPr/>
            <p:nvPr/>
          </p:nvGrpSpPr>
          <p:grpSpPr bwMode="auto">
            <a:xfrm>
              <a:off x="1504595" y="2226806"/>
              <a:ext cx="834828" cy="835054"/>
              <a:chOff x="4596154" y="4332692"/>
              <a:chExt cx="834828" cy="835054"/>
            </a:xfrm>
          </p:grpSpPr>
          <p:sp>
            <p:nvSpPr>
              <p:cNvPr id="45" name="Rounded Rectangle 66"/>
              <p:cNvSpPr/>
              <p:nvPr/>
            </p:nvSpPr>
            <p:spPr>
              <a:xfrm>
                <a:off x="4599328" y="4335867"/>
                <a:ext cx="831654" cy="831879"/>
              </a:xfrm>
              <a:prstGeom prst="roundRect">
                <a:avLst/>
              </a:prstGeom>
              <a:solidFill>
                <a:srgbClr val="6A83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en-GB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6" name="Rounded Rectangle 67"/>
              <p:cNvSpPr/>
              <p:nvPr/>
            </p:nvSpPr>
            <p:spPr>
              <a:xfrm>
                <a:off x="4596154" y="4332692"/>
                <a:ext cx="755472" cy="755676"/>
              </a:xfrm>
              <a:prstGeom prst="roundRect">
                <a:avLst/>
              </a:prstGeom>
              <a:solidFill>
                <a:srgbClr val="F4F5F9"/>
              </a:solidFill>
              <a:ln>
                <a:solidFill>
                  <a:srgbClr val="6A83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en-GB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1649651" y="2405536"/>
              <a:ext cx="465138" cy="391319"/>
              <a:chOff x="5368132" y="2625725"/>
              <a:chExt cx="465138" cy="391319"/>
            </a:xfrm>
            <a:solidFill>
              <a:schemeClr val="accent1"/>
            </a:solidFill>
          </p:grpSpPr>
          <p:sp>
            <p:nvSpPr>
              <p:cNvPr id="4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6A8303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6A8303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6A8303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7" name="Group 68"/>
          <p:cNvGrpSpPr/>
          <p:nvPr/>
        </p:nvGrpSpPr>
        <p:grpSpPr bwMode="auto">
          <a:xfrm>
            <a:off x="798322" y="3673753"/>
            <a:ext cx="2834895" cy="1831486"/>
            <a:chOff x="670441" y="3130834"/>
            <a:chExt cx="2372758" cy="1532991"/>
          </a:xfrm>
        </p:grpSpPr>
        <p:sp>
          <p:nvSpPr>
            <p:cNvPr id="48" name="TextBox 69"/>
            <p:cNvSpPr txBox="1">
              <a:spLocks noChangeArrowheads="1"/>
            </p:cNvSpPr>
            <p:nvPr/>
          </p:nvSpPr>
          <p:spPr bwMode="auto">
            <a:xfrm>
              <a:off x="1584852" y="3130834"/>
              <a:ext cx="546335" cy="30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  <a:ea typeface="宋体" panose="02010600030101010101" pitchFamily="2" charset="-122"/>
                </a:rPr>
                <a:t>2014</a:t>
              </a:r>
              <a:endParaRPr lang="en-GB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49" name="Group 70"/>
            <p:cNvGrpSpPr/>
            <p:nvPr/>
          </p:nvGrpSpPr>
          <p:grpSpPr bwMode="auto">
            <a:xfrm>
              <a:off x="670441" y="3542897"/>
              <a:ext cx="2372758" cy="1120928"/>
              <a:chOff x="670441" y="3432057"/>
              <a:chExt cx="2372758" cy="1120928"/>
            </a:xfrm>
          </p:grpSpPr>
          <p:sp>
            <p:nvSpPr>
              <p:cNvPr id="50" name="TextBox 71"/>
              <p:cNvSpPr txBox="1">
                <a:spLocks noChangeArrowheads="1"/>
              </p:cNvSpPr>
              <p:nvPr/>
            </p:nvSpPr>
            <p:spPr bwMode="auto">
              <a:xfrm>
                <a:off x="1377863" y="3432057"/>
                <a:ext cx="1013241" cy="334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1" name="TextBox 72"/>
              <p:cNvSpPr txBox="1">
                <a:spLocks noChangeArrowheads="1"/>
              </p:cNvSpPr>
              <p:nvPr/>
            </p:nvSpPr>
            <p:spPr bwMode="auto">
              <a:xfrm>
                <a:off x="670441" y="3781235"/>
                <a:ext cx="2372758" cy="771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请在此添加文字说明，情缘素材模板。请在此添加文字说明，情缘素材模板。</a:t>
                </a:r>
              </a:p>
            </p:txBody>
          </p:sp>
        </p:grpSp>
      </p:grpSp>
      <p:grpSp>
        <p:nvGrpSpPr>
          <p:cNvPr id="52" name="Group 73"/>
          <p:cNvGrpSpPr/>
          <p:nvPr/>
        </p:nvGrpSpPr>
        <p:grpSpPr bwMode="auto">
          <a:xfrm>
            <a:off x="5548431" y="3632034"/>
            <a:ext cx="2834896" cy="1815880"/>
            <a:chOff x="4644907" y="3141206"/>
            <a:chExt cx="2372758" cy="1519182"/>
          </a:xfrm>
        </p:grpSpPr>
        <p:sp>
          <p:nvSpPr>
            <p:cNvPr id="54" name="TextBox 74"/>
            <p:cNvSpPr txBox="1">
              <a:spLocks noChangeArrowheads="1"/>
            </p:cNvSpPr>
            <p:nvPr/>
          </p:nvSpPr>
          <p:spPr bwMode="auto">
            <a:xfrm>
              <a:off x="5506390" y="3141206"/>
              <a:ext cx="546334" cy="308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  <a:ea typeface="宋体" panose="02010600030101010101" pitchFamily="2" charset="-122"/>
                </a:rPr>
                <a:t>2016</a:t>
              </a:r>
              <a:endParaRPr lang="en-GB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55" name="Group 75"/>
            <p:cNvGrpSpPr/>
            <p:nvPr/>
          </p:nvGrpSpPr>
          <p:grpSpPr bwMode="auto">
            <a:xfrm>
              <a:off x="4644907" y="3539397"/>
              <a:ext cx="2372758" cy="1120991"/>
              <a:chOff x="670441" y="3431614"/>
              <a:chExt cx="2372758" cy="1120991"/>
            </a:xfrm>
          </p:grpSpPr>
          <p:sp>
            <p:nvSpPr>
              <p:cNvPr id="56" name="TextBox 76"/>
              <p:cNvSpPr txBox="1"/>
              <p:nvPr/>
            </p:nvSpPr>
            <p:spPr>
              <a:xfrm>
                <a:off x="1350199" y="3431614"/>
                <a:ext cx="1013241" cy="3347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7" name="TextBox 77"/>
              <p:cNvSpPr txBox="1">
                <a:spLocks noChangeArrowheads="1"/>
              </p:cNvSpPr>
              <p:nvPr/>
            </p:nvSpPr>
            <p:spPr bwMode="auto">
              <a:xfrm>
                <a:off x="670441" y="3781235"/>
                <a:ext cx="2372758" cy="771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请在此添加文字说明，情缘素材模板。请在此添加文字说明，情缘素材模板。</a:t>
                </a:r>
              </a:p>
            </p:txBody>
          </p:sp>
        </p:grpSp>
      </p:grpSp>
      <p:grpSp>
        <p:nvGrpSpPr>
          <p:cNvPr id="58" name="Group 78"/>
          <p:cNvGrpSpPr/>
          <p:nvPr/>
        </p:nvGrpSpPr>
        <p:grpSpPr bwMode="auto">
          <a:xfrm>
            <a:off x="3231212" y="1525299"/>
            <a:ext cx="2832999" cy="1735219"/>
            <a:chOff x="2705977" y="1461369"/>
            <a:chExt cx="2372758" cy="1452430"/>
          </a:xfrm>
        </p:grpSpPr>
        <p:sp>
          <p:nvSpPr>
            <p:cNvPr id="59" name="TextBox 79"/>
            <p:cNvSpPr txBox="1">
              <a:spLocks noChangeArrowheads="1"/>
            </p:cNvSpPr>
            <p:nvPr/>
          </p:nvSpPr>
          <p:spPr bwMode="auto">
            <a:xfrm>
              <a:off x="3569190" y="2604657"/>
              <a:ext cx="546700" cy="309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  <a:ea typeface="宋体" panose="02010600030101010101" pitchFamily="2" charset="-122"/>
                </a:rPr>
                <a:t>2015</a:t>
              </a:r>
              <a:endParaRPr lang="en-GB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60" name="Group 80"/>
            <p:cNvGrpSpPr/>
            <p:nvPr/>
          </p:nvGrpSpPr>
          <p:grpSpPr bwMode="auto">
            <a:xfrm>
              <a:off x="2705977" y="1461369"/>
              <a:ext cx="2372758" cy="915894"/>
              <a:chOff x="670441" y="3432057"/>
              <a:chExt cx="2372758" cy="915894"/>
            </a:xfrm>
          </p:grpSpPr>
          <p:sp>
            <p:nvSpPr>
              <p:cNvPr id="61" name="TextBox 81"/>
              <p:cNvSpPr txBox="1">
                <a:spLocks noChangeArrowheads="1"/>
              </p:cNvSpPr>
              <p:nvPr/>
            </p:nvSpPr>
            <p:spPr bwMode="auto">
              <a:xfrm>
                <a:off x="1349859" y="3432057"/>
                <a:ext cx="1013919" cy="334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2" name="TextBox 82"/>
              <p:cNvSpPr txBox="1">
                <a:spLocks noChangeArrowheads="1"/>
              </p:cNvSpPr>
              <p:nvPr/>
            </p:nvSpPr>
            <p:spPr bwMode="auto">
              <a:xfrm>
                <a:off x="670441" y="3781235"/>
                <a:ext cx="2372758" cy="566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请在此添加文字说明，情缘素材模板。请在此添加文字说明，情缘素材模板。</a:t>
                </a:r>
              </a:p>
            </p:txBody>
          </p:sp>
        </p:grpSp>
      </p:grpSp>
      <p:grpSp>
        <p:nvGrpSpPr>
          <p:cNvPr id="63" name="Group 83"/>
          <p:cNvGrpSpPr/>
          <p:nvPr/>
        </p:nvGrpSpPr>
        <p:grpSpPr bwMode="auto">
          <a:xfrm>
            <a:off x="7888405" y="1546158"/>
            <a:ext cx="2834896" cy="1714464"/>
            <a:chOff x="6628152" y="1478474"/>
            <a:chExt cx="2372758" cy="1435398"/>
          </a:xfrm>
        </p:grpSpPr>
        <p:sp>
          <p:nvSpPr>
            <p:cNvPr id="64" name="TextBox 84"/>
            <p:cNvSpPr txBox="1">
              <a:spLocks noChangeArrowheads="1"/>
            </p:cNvSpPr>
            <p:nvPr/>
          </p:nvSpPr>
          <p:spPr bwMode="auto">
            <a:xfrm>
              <a:off x="7492208" y="2604657"/>
              <a:ext cx="546334" cy="309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  <a:ea typeface="宋体" panose="02010600030101010101" pitchFamily="2" charset="-122"/>
                </a:rPr>
                <a:t>2017</a:t>
              </a:r>
              <a:endParaRPr lang="en-GB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65" name="Group 85"/>
            <p:cNvGrpSpPr/>
            <p:nvPr/>
          </p:nvGrpSpPr>
          <p:grpSpPr bwMode="auto">
            <a:xfrm>
              <a:off x="6628152" y="1478474"/>
              <a:ext cx="2372758" cy="916002"/>
              <a:chOff x="670441" y="3432063"/>
              <a:chExt cx="2372758" cy="916002"/>
            </a:xfrm>
          </p:grpSpPr>
          <p:sp>
            <p:nvSpPr>
              <p:cNvPr id="66" name="TextBox 86"/>
              <p:cNvSpPr txBox="1"/>
              <p:nvPr/>
            </p:nvSpPr>
            <p:spPr>
              <a:xfrm>
                <a:off x="1350199" y="3432063"/>
                <a:ext cx="1013241" cy="3349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7" name="TextBox 87"/>
              <p:cNvSpPr txBox="1">
                <a:spLocks noChangeArrowheads="1"/>
              </p:cNvSpPr>
              <p:nvPr/>
            </p:nvSpPr>
            <p:spPr bwMode="auto">
              <a:xfrm>
                <a:off x="670441" y="3781235"/>
                <a:ext cx="2372758" cy="5668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请在此添加文字说明，情缘素材模板。请在此添加文字说明，情缘素材模板。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0" y="2395486"/>
            <a:ext cx="12192000" cy="3087974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391077" y="3163863"/>
            <a:ext cx="1014537" cy="673493"/>
            <a:chOff x="9698038" y="3954463"/>
            <a:chExt cx="561975" cy="373063"/>
          </a:xfrm>
          <a:solidFill>
            <a:schemeClr val="bg1"/>
          </a:solidFill>
        </p:grpSpPr>
        <p:sp>
          <p:nvSpPr>
            <p:cNvPr id="10" name="Freeform 42"/>
            <p:cNvSpPr>
              <a:spLocks noEditPoints="1"/>
            </p:cNvSpPr>
            <p:nvPr/>
          </p:nvSpPr>
          <p:spPr bwMode="auto">
            <a:xfrm>
              <a:off x="9698038" y="3954463"/>
              <a:ext cx="557213" cy="352425"/>
            </a:xfrm>
            <a:custGeom>
              <a:avLst/>
              <a:gdLst>
                <a:gd name="T0" fmla="*/ 59 w 109"/>
                <a:gd name="T1" fmla="*/ 57 h 69"/>
                <a:gd name="T2" fmla="*/ 58 w 109"/>
                <a:gd name="T3" fmla="*/ 56 h 69"/>
                <a:gd name="T4" fmla="*/ 7 w 109"/>
                <a:gd name="T5" fmla="*/ 56 h 69"/>
                <a:gd name="T6" fmla="*/ 6 w 109"/>
                <a:gd name="T7" fmla="*/ 56 h 69"/>
                <a:gd name="T8" fmla="*/ 32 w 109"/>
                <a:gd name="T9" fmla="*/ 30 h 69"/>
                <a:gd name="T10" fmla="*/ 40 w 109"/>
                <a:gd name="T11" fmla="*/ 37 h 69"/>
                <a:gd name="T12" fmla="*/ 42 w 109"/>
                <a:gd name="T13" fmla="*/ 37 h 69"/>
                <a:gd name="T14" fmla="*/ 50 w 109"/>
                <a:gd name="T15" fmla="*/ 30 h 69"/>
                <a:gd name="T16" fmla="*/ 69 w 109"/>
                <a:gd name="T17" fmla="*/ 49 h 69"/>
                <a:gd name="T18" fmla="*/ 71 w 109"/>
                <a:gd name="T19" fmla="*/ 49 h 69"/>
                <a:gd name="T20" fmla="*/ 71 w 109"/>
                <a:gd name="T21" fmla="*/ 47 h 69"/>
                <a:gd name="T22" fmla="*/ 52 w 109"/>
                <a:gd name="T23" fmla="*/ 28 h 69"/>
                <a:gd name="T24" fmla="*/ 78 w 109"/>
                <a:gd name="T25" fmla="*/ 5 h 69"/>
                <a:gd name="T26" fmla="*/ 78 w 109"/>
                <a:gd name="T27" fmla="*/ 7 h 69"/>
                <a:gd name="T28" fmla="*/ 78 w 109"/>
                <a:gd name="T29" fmla="*/ 40 h 69"/>
                <a:gd name="T30" fmla="*/ 79 w 109"/>
                <a:gd name="T31" fmla="*/ 41 h 69"/>
                <a:gd name="T32" fmla="*/ 107 w 109"/>
                <a:gd name="T33" fmla="*/ 61 h 69"/>
                <a:gd name="T34" fmla="*/ 109 w 109"/>
                <a:gd name="T35" fmla="*/ 60 h 69"/>
                <a:gd name="T36" fmla="*/ 108 w 109"/>
                <a:gd name="T37" fmla="*/ 58 h 69"/>
                <a:gd name="T38" fmla="*/ 81 w 109"/>
                <a:gd name="T39" fmla="*/ 39 h 69"/>
                <a:gd name="T40" fmla="*/ 81 w 109"/>
                <a:gd name="T41" fmla="*/ 7 h 69"/>
                <a:gd name="T42" fmla="*/ 79 w 109"/>
                <a:gd name="T43" fmla="*/ 2 h 69"/>
                <a:gd name="T44" fmla="*/ 79 w 109"/>
                <a:gd name="T45" fmla="*/ 2 h 69"/>
                <a:gd name="T46" fmla="*/ 75 w 109"/>
                <a:gd name="T47" fmla="*/ 0 h 69"/>
                <a:gd name="T48" fmla="*/ 7 w 109"/>
                <a:gd name="T49" fmla="*/ 0 h 69"/>
                <a:gd name="T50" fmla="*/ 2 w 109"/>
                <a:gd name="T51" fmla="*/ 2 h 69"/>
                <a:gd name="T52" fmla="*/ 2 w 109"/>
                <a:gd name="T53" fmla="*/ 2 h 69"/>
                <a:gd name="T54" fmla="*/ 0 w 109"/>
                <a:gd name="T55" fmla="*/ 7 h 69"/>
                <a:gd name="T56" fmla="*/ 0 w 109"/>
                <a:gd name="T57" fmla="*/ 53 h 69"/>
                <a:gd name="T58" fmla="*/ 2 w 109"/>
                <a:gd name="T59" fmla="*/ 58 h 69"/>
                <a:gd name="T60" fmla="*/ 7 w 109"/>
                <a:gd name="T61" fmla="*/ 59 h 69"/>
                <a:gd name="T62" fmla="*/ 58 w 109"/>
                <a:gd name="T63" fmla="*/ 59 h 69"/>
                <a:gd name="T64" fmla="*/ 71 w 109"/>
                <a:gd name="T65" fmla="*/ 68 h 69"/>
                <a:gd name="T66" fmla="*/ 74 w 109"/>
                <a:gd name="T67" fmla="*/ 68 h 69"/>
                <a:gd name="T68" fmla="*/ 73 w 109"/>
                <a:gd name="T69" fmla="*/ 66 h 69"/>
                <a:gd name="T70" fmla="*/ 59 w 109"/>
                <a:gd name="T71" fmla="*/ 57 h 69"/>
                <a:gd name="T72" fmla="*/ 4 w 109"/>
                <a:gd name="T73" fmla="*/ 54 h 69"/>
                <a:gd name="T74" fmla="*/ 3 w 109"/>
                <a:gd name="T75" fmla="*/ 53 h 69"/>
                <a:gd name="T76" fmla="*/ 3 w 109"/>
                <a:gd name="T77" fmla="*/ 7 h 69"/>
                <a:gd name="T78" fmla="*/ 4 w 109"/>
                <a:gd name="T79" fmla="*/ 5 h 69"/>
                <a:gd name="T80" fmla="*/ 30 w 109"/>
                <a:gd name="T81" fmla="*/ 28 h 69"/>
                <a:gd name="T82" fmla="*/ 4 w 109"/>
                <a:gd name="T83" fmla="*/ 54 h 69"/>
                <a:gd name="T84" fmla="*/ 75 w 109"/>
                <a:gd name="T85" fmla="*/ 3 h 69"/>
                <a:gd name="T86" fmla="*/ 75 w 109"/>
                <a:gd name="T87" fmla="*/ 4 h 69"/>
                <a:gd name="T88" fmla="*/ 49 w 109"/>
                <a:gd name="T89" fmla="*/ 27 h 69"/>
                <a:gd name="T90" fmla="*/ 42 w 109"/>
                <a:gd name="T91" fmla="*/ 32 h 69"/>
                <a:gd name="T92" fmla="*/ 41 w 109"/>
                <a:gd name="T93" fmla="*/ 33 h 69"/>
                <a:gd name="T94" fmla="*/ 38 w 109"/>
                <a:gd name="T95" fmla="*/ 31 h 69"/>
                <a:gd name="T96" fmla="*/ 33 w 109"/>
                <a:gd name="T97" fmla="*/ 27 h 69"/>
                <a:gd name="T98" fmla="*/ 6 w 109"/>
                <a:gd name="T99" fmla="*/ 4 h 69"/>
                <a:gd name="T100" fmla="*/ 7 w 109"/>
                <a:gd name="T101" fmla="*/ 3 h 69"/>
                <a:gd name="T102" fmla="*/ 75 w 109"/>
                <a:gd name="T10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9" h="69">
                  <a:moveTo>
                    <a:pt x="59" y="57"/>
                  </a:moveTo>
                  <a:cubicBezTo>
                    <a:pt x="58" y="56"/>
                    <a:pt x="58" y="56"/>
                    <a:pt x="58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1" y="37"/>
                    <a:pt x="42" y="3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0"/>
                    <a:pt x="70" y="50"/>
                    <a:pt x="71" y="49"/>
                  </a:cubicBezTo>
                  <a:cubicBezTo>
                    <a:pt x="71" y="49"/>
                    <a:pt x="71" y="48"/>
                    <a:pt x="71" y="4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6"/>
                    <a:pt x="78" y="6"/>
                    <a:pt x="78" y="7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1"/>
                    <a:pt x="79" y="41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61"/>
                    <a:pt x="108" y="61"/>
                    <a:pt x="109" y="60"/>
                  </a:cubicBezTo>
                  <a:cubicBezTo>
                    <a:pt x="109" y="60"/>
                    <a:pt x="109" y="59"/>
                    <a:pt x="108" y="5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1" y="56"/>
                    <a:pt x="2" y="58"/>
                  </a:cubicBezTo>
                  <a:cubicBezTo>
                    <a:pt x="4" y="59"/>
                    <a:pt x="5" y="59"/>
                    <a:pt x="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2" y="69"/>
                    <a:pt x="73" y="69"/>
                    <a:pt x="74" y="68"/>
                  </a:cubicBezTo>
                  <a:cubicBezTo>
                    <a:pt x="74" y="67"/>
                    <a:pt x="74" y="66"/>
                    <a:pt x="73" y="66"/>
                  </a:cubicBezTo>
                  <a:lnTo>
                    <a:pt x="59" y="57"/>
                  </a:lnTo>
                  <a:close/>
                  <a:moveTo>
                    <a:pt x="4" y="54"/>
                  </a:moveTo>
                  <a:cubicBezTo>
                    <a:pt x="4" y="54"/>
                    <a:pt x="3" y="53"/>
                    <a:pt x="3" y="5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30" y="28"/>
                    <a:pt x="30" y="28"/>
                    <a:pt x="30" y="28"/>
                  </a:cubicBezTo>
                  <a:lnTo>
                    <a:pt x="4" y="54"/>
                  </a:lnTo>
                  <a:close/>
                  <a:moveTo>
                    <a:pt x="75" y="3"/>
                  </a:moveTo>
                  <a:cubicBezTo>
                    <a:pt x="75" y="3"/>
                    <a:pt x="75" y="4"/>
                    <a:pt x="75" y="4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lnTo>
                    <a:pt x="7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43"/>
            <p:cNvSpPr/>
            <p:nvPr/>
          </p:nvSpPr>
          <p:spPr bwMode="auto">
            <a:xfrm>
              <a:off x="10075863" y="4194176"/>
              <a:ext cx="184150" cy="133350"/>
            </a:xfrm>
            <a:custGeom>
              <a:avLst/>
              <a:gdLst>
                <a:gd name="T0" fmla="*/ 35 w 36"/>
                <a:gd name="T1" fmla="*/ 23 h 26"/>
                <a:gd name="T2" fmla="*/ 3 w 36"/>
                <a:gd name="T3" fmla="*/ 1 h 26"/>
                <a:gd name="T4" fmla="*/ 1 w 36"/>
                <a:gd name="T5" fmla="*/ 1 h 26"/>
                <a:gd name="T6" fmla="*/ 1 w 36"/>
                <a:gd name="T7" fmla="*/ 3 h 26"/>
                <a:gd name="T8" fmla="*/ 33 w 36"/>
                <a:gd name="T9" fmla="*/ 25 h 26"/>
                <a:gd name="T10" fmla="*/ 35 w 36"/>
                <a:gd name="T11" fmla="*/ 25 h 26"/>
                <a:gd name="T12" fmla="*/ 35 w 36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6">
                  <a:moveTo>
                    <a:pt x="35" y="2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6"/>
                    <a:pt x="35" y="26"/>
                    <a:pt x="35" y="25"/>
                  </a:cubicBezTo>
                  <a:cubicBezTo>
                    <a:pt x="36" y="24"/>
                    <a:pt x="36" y="23"/>
                    <a:pt x="3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44"/>
            <p:cNvSpPr/>
            <p:nvPr/>
          </p:nvSpPr>
          <p:spPr bwMode="auto">
            <a:xfrm>
              <a:off x="10045701" y="4235451"/>
              <a:ext cx="117475" cy="82550"/>
            </a:xfrm>
            <a:custGeom>
              <a:avLst/>
              <a:gdLst>
                <a:gd name="T0" fmla="*/ 3 w 23"/>
                <a:gd name="T1" fmla="*/ 0 h 16"/>
                <a:gd name="T2" fmla="*/ 1 w 23"/>
                <a:gd name="T3" fmla="*/ 1 h 16"/>
                <a:gd name="T4" fmla="*/ 1 w 23"/>
                <a:gd name="T5" fmla="*/ 3 h 16"/>
                <a:gd name="T6" fmla="*/ 20 w 23"/>
                <a:gd name="T7" fmla="*/ 16 h 16"/>
                <a:gd name="T8" fmla="*/ 22 w 23"/>
                <a:gd name="T9" fmla="*/ 15 h 16"/>
                <a:gd name="T10" fmla="*/ 22 w 23"/>
                <a:gd name="T11" fmla="*/ 13 h 16"/>
                <a:gd name="T12" fmla="*/ 3 w 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6"/>
                    <a:pt x="22" y="16"/>
                    <a:pt x="22" y="15"/>
                  </a:cubicBezTo>
                  <a:cubicBezTo>
                    <a:pt x="23" y="15"/>
                    <a:pt x="23" y="14"/>
                    <a:pt x="22" y="1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87479" y="4113628"/>
            <a:ext cx="2221733" cy="74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22053" y="3163863"/>
            <a:ext cx="1014537" cy="673493"/>
            <a:chOff x="9698038" y="3954463"/>
            <a:chExt cx="561975" cy="373063"/>
          </a:xfrm>
          <a:solidFill>
            <a:schemeClr val="bg1"/>
          </a:solidFill>
        </p:grpSpPr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9698038" y="3954463"/>
              <a:ext cx="557213" cy="352425"/>
            </a:xfrm>
            <a:custGeom>
              <a:avLst/>
              <a:gdLst>
                <a:gd name="T0" fmla="*/ 59 w 109"/>
                <a:gd name="T1" fmla="*/ 57 h 69"/>
                <a:gd name="T2" fmla="*/ 58 w 109"/>
                <a:gd name="T3" fmla="*/ 56 h 69"/>
                <a:gd name="T4" fmla="*/ 7 w 109"/>
                <a:gd name="T5" fmla="*/ 56 h 69"/>
                <a:gd name="T6" fmla="*/ 6 w 109"/>
                <a:gd name="T7" fmla="*/ 56 h 69"/>
                <a:gd name="T8" fmla="*/ 32 w 109"/>
                <a:gd name="T9" fmla="*/ 30 h 69"/>
                <a:gd name="T10" fmla="*/ 40 w 109"/>
                <a:gd name="T11" fmla="*/ 37 h 69"/>
                <a:gd name="T12" fmla="*/ 42 w 109"/>
                <a:gd name="T13" fmla="*/ 37 h 69"/>
                <a:gd name="T14" fmla="*/ 50 w 109"/>
                <a:gd name="T15" fmla="*/ 30 h 69"/>
                <a:gd name="T16" fmla="*/ 69 w 109"/>
                <a:gd name="T17" fmla="*/ 49 h 69"/>
                <a:gd name="T18" fmla="*/ 71 w 109"/>
                <a:gd name="T19" fmla="*/ 49 h 69"/>
                <a:gd name="T20" fmla="*/ 71 w 109"/>
                <a:gd name="T21" fmla="*/ 47 h 69"/>
                <a:gd name="T22" fmla="*/ 52 w 109"/>
                <a:gd name="T23" fmla="*/ 28 h 69"/>
                <a:gd name="T24" fmla="*/ 78 w 109"/>
                <a:gd name="T25" fmla="*/ 5 h 69"/>
                <a:gd name="T26" fmla="*/ 78 w 109"/>
                <a:gd name="T27" fmla="*/ 7 h 69"/>
                <a:gd name="T28" fmla="*/ 78 w 109"/>
                <a:gd name="T29" fmla="*/ 40 h 69"/>
                <a:gd name="T30" fmla="*/ 79 w 109"/>
                <a:gd name="T31" fmla="*/ 41 h 69"/>
                <a:gd name="T32" fmla="*/ 107 w 109"/>
                <a:gd name="T33" fmla="*/ 61 h 69"/>
                <a:gd name="T34" fmla="*/ 109 w 109"/>
                <a:gd name="T35" fmla="*/ 60 h 69"/>
                <a:gd name="T36" fmla="*/ 108 w 109"/>
                <a:gd name="T37" fmla="*/ 58 h 69"/>
                <a:gd name="T38" fmla="*/ 81 w 109"/>
                <a:gd name="T39" fmla="*/ 39 h 69"/>
                <a:gd name="T40" fmla="*/ 81 w 109"/>
                <a:gd name="T41" fmla="*/ 7 h 69"/>
                <a:gd name="T42" fmla="*/ 79 w 109"/>
                <a:gd name="T43" fmla="*/ 2 h 69"/>
                <a:gd name="T44" fmla="*/ 79 w 109"/>
                <a:gd name="T45" fmla="*/ 2 h 69"/>
                <a:gd name="T46" fmla="*/ 75 w 109"/>
                <a:gd name="T47" fmla="*/ 0 h 69"/>
                <a:gd name="T48" fmla="*/ 7 w 109"/>
                <a:gd name="T49" fmla="*/ 0 h 69"/>
                <a:gd name="T50" fmla="*/ 2 w 109"/>
                <a:gd name="T51" fmla="*/ 2 h 69"/>
                <a:gd name="T52" fmla="*/ 2 w 109"/>
                <a:gd name="T53" fmla="*/ 2 h 69"/>
                <a:gd name="T54" fmla="*/ 0 w 109"/>
                <a:gd name="T55" fmla="*/ 7 h 69"/>
                <a:gd name="T56" fmla="*/ 0 w 109"/>
                <a:gd name="T57" fmla="*/ 53 h 69"/>
                <a:gd name="T58" fmla="*/ 2 w 109"/>
                <a:gd name="T59" fmla="*/ 58 h 69"/>
                <a:gd name="T60" fmla="*/ 7 w 109"/>
                <a:gd name="T61" fmla="*/ 59 h 69"/>
                <a:gd name="T62" fmla="*/ 58 w 109"/>
                <a:gd name="T63" fmla="*/ 59 h 69"/>
                <a:gd name="T64" fmla="*/ 71 w 109"/>
                <a:gd name="T65" fmla="*/ 68 h 69"/>
                <a:gd name="T66" fmla="*/ 74 w 109"/>
                <a:gd name="T67" fmla="*/ 68 h 69"/>
                <a:gd name="T68" fmla="*/ 73 w 109"/>
                <a:gd name="T69" fmla="*/ 66 h 69"/>
                <a:gd name="T70" fmla="*/ 59 w 109"/>
                <a:gd name="T71" fmla="*/ 57 h 69"/>
                <a:gd name="T72" fmla="*/ 4 w 109"/>
                <a:gd name="T73" fmla="*/ 54 h 69"/>
                <a:gd name="T74" fmla="*/ 3 w 109"/>
                <a:gd name="T75" fmla="*/ 53 h 69"/>
                <a:gd name="T76" fmla="*/ 3 w 109"/>
                <a:gd name="T77" fmla="*/ 7 h 69"/>
                <a:gd name="T78" fmla="*/ 4 w 109"/>
                <a:gd name="T79" fmla="*/ 5 h 69"/>
                <a:gd name="T80" fmla="*/ 30 w 109"/>
                <a:gd name="T81" fmla="*/ 28 h 69"/>
                <a:gd name="T82" fmla="*/ 4 w 109"/>
                <a:gd name="T83" fmla="*/ 54 h 69"/>
                <a:gd name="T84" fmla="*/ 75 w 109"/>
                <a:gd name="T85" fmla="*/ 3 h 69"/>
                <a:gd name="T86" fmla="*/ 75 w 109"/>
                <a:gd name="T87" fmla="*/ 4 h 69"/>
                <a:gd name="T88" fmla="*/ 49 w 109"/>
                <a:gd name="T89" fmla="*/ 27 h 69"/>
                <a:gd name="T90" fmla="*/ 42 w 109"/>
                <a:gd name="T91" fmla="*/ 32 h 69"/>
                <a:gd name="T92" fmla="*/ 41 w 109"/>
                <a:gd name="T93" fmla="*/ 33 h 69"/>
                <a:gd name="T94" fmla="*/ 38 w 109"/>
                <a:gd name="T95" fmla="*/ 31 h 69"/>
                <a:gd name="T96" fmla="*/ 33 w 109"/>
                <a:gd name="T97" fmla="*/ 27 h 69"/>
                <a:gd name="T98" fmla="*/ 6 w 109"/>
                <a:gd name="T99" fmla="*/ 4 h 69"/>
                <a:gd name="T100" fmla="*/ 7 w 109"/>
                <a:gd name="T101" fmla="*/ 3 h 69"/>
                <a:gd name="T102" fmla="*/ 75 w 109"/>
                <a:gd name="T10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9" h="69">
                  <a:moveTo>
                    <a:pt x="59" y="57"/>
                  </a:moveTo>
                  <a:cubicBezTo>
                    <a:pt x="58" y="56"/>
                    <a:pt x="58" y="56"/>
                    <a:pt x="58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1" y="37"/>
                    <a:pt x="42" y="3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0"/>
                    <a:pt x="70" y="50"/>
                    <a:pt x="71" y="49"/>
                  </a:cubicBezTo>
                  <a:cubicBezTo>
                    <a:pt x="71" y="49"/>
                    <a:pt x="71" y="48"/>
                    <a:pt x="71" y="4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6"/>
                    <a:pt x="78" y="6"/>
                    <a:pt x="78" y="7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1"/>
                    <a:pt x="79" y="41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61"/>
                    <a:pt x="108" y="61"/>
                    <a:pt x="109" y="60"/>
                  </a:cubicBezTo>
                  <a:cubicBezTo>
                    <a:pt x="109" y="60"/>
                    <a:pt x="109" y="59"/>
                    <a:pt x="108" y="5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1" y="56"/>
                    <a:pt x="2" y="58"/>
                  </a:cubicBezTo>
                  <a:cubicBezTo>
                    <a:pt x="4" y="59"/>
                    <a:pt x="5" y="59"/>
                    <a:pt x="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2" y="69"/>
                    <a:pt x="73" y="69"/>
                    <a:pt x="74" y="68"/>
                  </a:cubicBezTo>
                  <a:cubicBezTo>
                    <a:pt x="74" y="67"/>
                    <a:pt x="74" y="66"/>
                    <a:pt x="73" y="66"/>
                  </a:cubicBezTo>
                  <a:lnTo>
                    <a:pt x="59" y="57"/>
                  </a:lnTo>
                  <a:close/>
                  <a:moveTo>
                    <a:pt x="4" y="54"/>
                  </a:moveTo>
                  <a:cubicBezTo>
                    <a:pt x="4" y="54"/>
                    <a:pt x="3" y="53"/>
                    <a:pt x="3" y="5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30" y="28"/>
                    <a:pt x="30" y="28"/>
                    <a:pt x="30" y="28"/>
                  </a:cubicBezTo>
                  <a:lnTo>
                    <a:pt x="4" y="54"/>
                  </a:lnTo>
                  <a:close/>
                  <a:moveTo>
                    <a:pt x="75" y="3"/>
                  </a:moveTo>
                  <a:cubicBezTo>
                    <a:pt x="75" y="3"/>
                    <a:pt x="75" y="4"/>
                    <a:pt x="75" y="4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lnTo>
                    <a:pt x="7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43"/>
            <p:cNvSpPr/>
            <p:nvPr/>
          </p:nvSpPr>
          <p:spPr bwMode="auto">
            <a:xfrm>
              <a:off x="10075863" y="4194176"/>
              <a:ext cx="184150" cy="133350"/>
            </a:xfrm>
            <a:custGeom>
              <a:avLst/>
              <a:gdLst>
                <a:gd name="T0" fmla="*/ 35 w 36"/>
                <a:gd name="T1" fmla="*/ 23 h 26"/>
                <a:gd name="T2" fmla="*/ 3 w 36"/>
                <a:gd name="T3" fmla="*/ 1 h 26"/>
                <a:gd name="T4" fmla="*/ 1 w 36"/>
                <a:gd name="T5" fmla="*/ 1 h 26"/>
                <a:gd name="T6" fmla="*/ 1 w 36"/>
                <a:gd name="T7" fmla="*/ 3 h 26"/>
                <a:gd name="T8" fmla="*/ 33 w 36"/>
                <a:gd name="T9" fmla="*/ 25 h 26"/>
                <a:gd name="T10" fmla="*/ 35 w 36"/>
                <a:gd name="T11" fmla="*/ 25 h 26"/>
                <a:gd name="T12" fmla="*/ 35 w 36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6">
                  <a:moveTo>
                    <a:pt x="35" y="2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6"/>
                    <a:pt x="35" y="26"/>
                    <a:pt x="35" y="25"/>
                  </a:cubicBezTo>
                  <a:cubicBezTo>
                    <a:pt x="36" y="24"/>
                    <a:pt x="36" y="23"/>
                    <a:pt x="3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44"/>
            <p:cNvSpPr/>
            <p:nvPr/>
          </p:nvSpPr>
          <p:spPr bwMode="auto">
            <a:xfrm>
              <a:off x="10045701" y="4235451"/>
              <a:ext cx="117475" cy="82550"/>
            </a:xfrm>
            <a:custGeom>
              <a:avLst/>
              <a:gdLst>
                <a:gd name="T0" fmla="*/ 3 w 23"/>
                <a:gd name="T1" fmla="*/ 0 h 16"/>
                <a:gd name="T2" fmla="*/ 1 w 23"/>
                <a:gd name="T3" fmla="*/ 1 h 16"/>
                <a:gd name="T4" fmla="*/ 1 w 23"/>
                <a:gd name="T5" fmla="*/ 3 h 16"/>
                <a:gd name="T6" fmla="*/ 20 w 23"/>
                <a:gd name="T7" fmla="*/ 16 h 16"/>
                <a:gd name="T8" fmla="*/ 22 w 23"/>
                <a:gd name="T9" fmla="*/ 15 h 16"/>
                <a:gd name="T10" fmla="*/ 22 w 23"/>
                <a:gd name="T11" fmla="*/ 13 h 16"/>
                <a:gd name="T12" fmla="*/ 3 w 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6"/>
                    <a:pt x="22" y="16"/>
                    <a:pt x="22" y="15"/>
                  </a:cubicBezTo>
                  <a:cubicBezTo>
                    <a:pt x="23" y="15"/>
                    <a:pt x="23" y="14"/>
                    <a:pt x="22" y="1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218455" y="4113628"/>
            <a:ext cx="2221733" cy="74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642904" y="865054"/>
            <a:ext cx="5733252" cy="3705698"/>
            <a:chOff x="-3733388" y="719528"/>
            <a:chExt cx="8707199" cy="562791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55564" y="1674839"/>
              <a:ext cx="5826657" cy="3985627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ln>
              <a:solidFill>
                <a:srgbClr val="282828"/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1970223" y="1515084"/>
            <a:ext cx="673721" cy="673721"/>
          </a:xfrm>
          <a:prstGeom prst="rect">
            <a:avLst/>
          </a:prstGeom>
          <a:solidFill>
            <a:srgbClr val="A8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2144" y="1535083"/>
            <a:ext cx="2828065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671790" y="1515084"/>
            <a:ext cx="673721" cy="673721"/>
          </a:xfrm>
          <a:prstGeom prst="rect">
            <a:avLst/>
          </a:pr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3711" y="1535083"/>
            <a:ext cx="2828065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970223" y="2691540"/>
            <a:ext cx="673721" cy="673721"/>
          </a:xfrm>
          <a:prstGeom prst="rect">
            <a:avLst/>
          </a:prstGeom>
          <a:solidFill>
            <a:srgbClr val="A8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92144" y="2711539"/>
            <a:ext cx="2828065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671790" y="2691540"/>
            <a:ext cx="673721" cy="673721"/>
          </a:xfrm>
          <a:prstGeom prst="rect">
            <a:avLst/>
          </a:pr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93711" y="2711539"/>
            <a:ext cx="2828065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970223" y="3867998"/>
            <a:ext cx="673721" cy="673721"/>
          </a:xfrm>
          <a:prstGeom prst="rect">
            <a:avLst/>
          </a:prstGeom>
          <a:solidFill>
            <a:srgbClr val="A8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92144" y="3887997"/>
            <a:ext cx="2828065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671790" y="3867998"/>
            <a:ext cx="673721" cy="673721"/>
          </a:xfrm>
          <a:prstGeom prst="rect">
            <a:avLst/>
          </a:pr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93711" y="3887997"/>
            <a:ext cx="2828065" cy="5664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726183" y="5073378"/>
            <a:ext cx="6727703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4849813" y="1461067"/>
            <a:ext cx="2492375" cy="4834958"/>
            <a:chOff x="4849813" y="2204017"/>
            <a:chExt cx="2492375" cy="4834958"/>
          </a:xfrm>
        </p:grpSpPr>
        <p:pic>
          <p:nvPicPr>
            <p:cNvPr id="9" name="图片 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16" t="-1" r="16077" b="-1353"/>
            <a:stretch>
              <a:fillRect/>
            </a:stretch>
          </p:blipFill>
          <p:spPr bwMode="auto">
            <a:xfrm>
              <a:off x="4849813" y="2204017"/>
              <a:ext cx="2492375" cy="4834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067300" y="2775856"/>
              <a:ext cx="2057400" cy="3605893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 l="-100000" r="-4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Oval 12"/>
          <p:cNvSpPr/>
          <p:nvPr/>
        </p:nvSpPr>
        <p:spPr bwMode="auto">
          <a:xfrm>
            <a:off x="7543438" y="2185591"/>
            <a:ext cx="831850" cy="831850"/>
          </a:xfrm>
          <a:prstGeom prst="ellipse">
            <a:avLst/>
          </a:prstGeom>
          <a:solidFill>
            <a:srgbClr val="496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14" name="Group 14"/>
          <p:cNvGrpSpPr/>
          <p:nvPr/>
        </p:nvGrpSpPr>
        <p:grpSpPr bwMode="auto">
          <a:xfrm>
            <a:off x="7766663" y="2409176"/>
            <a:ext cx="384021" cy="3846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2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2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2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2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2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2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</p:grpSp>
      <p:sp>
        <p:nvSpPr>
          <p:cNvPr id="28" name="Oval 11"/>
          <p:cNvSpPr/>
          <p:nvPr/>
        </p:nvSpPr>
        <p:spPr bwMode="auto">
          <a:xfrm>
            <a:off x="3818301" y="3887391"/>
            <a:ext cx="830262" cy="831850"/>
          </a:xfrm>
          <a:prstGeom prst="ellipse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29" name="Group 24"/>
          <p:cNvGrpSpPr/>
          <p:nvPr/>
        </p:nvGrpSpPr>
        <p:grpSpPr bwMode="auto">
          <a:xfrm>
            <a:off x="4113857" y="4110975"/>
            <a:ext cx="263388" cy="384679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30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  <p:sp>
          <p:nvSpPr>
            <p:cNvPr id="31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>
                <a:latin typeface="+mn-lt"/>
                <a:sym typeface="Gill Sans" charset="0"/>
              </a:endParaRPr>
            </a:p>
          </p:txBody>
        </p:sp>
      </p:grpSp>
      <p:grpSp>
        <p:nvGrpSpPr>
          <p:cNvPr id="32" name="Group 42"/>
          <p:cNvGrpSpPr/>
          <p:nvPr/>
        </p:nvGrpSpPr>
        <p:grpSpPr bwMode="auto">
          <a:xfrm>
            <a:off x="7543438" y="3887391"/>
            <a:ext cx="830263" cy="831850"/>
            <a:chOff x="8114903" y="3428999"/>
            <a:chExt cx="831273" cy="831273"/>
          </a:xfrm>
        </p:grpSpPr>
        <p:sp>
          <p:nvSpPr>
            <p:cNvPr id="33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solidFill>
              <a:srgbClr val="A83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34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5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8" name="Group 3"/>
          <p:cNvGrpSpPr/>
          <p:nvPr/>
        </p:nvGrpSpPr>
        <p:grpSpPr bwMode="auto">
          <a:xfrm>
            <a:off x="3818301" y="2185591"/>
            <a:ext cx="830262" cy="831850"/>
            <a:chOff x="3245823" y="1727927"/>
            <a:chExt cx="831273" cy="831273"/>
          </a:xfrm>
        </p:grpSpPr>
        <p:sp>
          <p:nvSpPr>
            <p:cNvPr id="39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solidFill>
              <a:srgbClr val="C35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</a:endParaRPr>
            </a:p>
          </p:txBody>
        </p:sp>
        <p:grpSp>
          <p:nvGrpSpPr>
            <p:cNvPr id="40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1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latin typeface="+mn-lt"/>
                  <a:sym typeface="Gill Sans" charset="0"/>
                </a:endParaRPr>
              </a:p>
            </p:txBody>
          </p:sp>
          <p:sp>
            <p:nvSpPr>
              <p:cNvPr id="42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latin typeface="+mn-lt"/>
                  <a:sym typeface="Gill Sans" charset="0"/>
                </a:endParaRPr>
              </a:p>
            </p:txBody>
          </p:sp>
          <p:sp>
            <p:nvSpPr>
              <p:cNvPr id="43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latin typeface="+mn-lt"/>
                  <a:sym typeface="Gill Sans" charset="0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1221816" y="3036997"/>
            <a:ext cx="2395235" cy="8039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581764" y="3036997"/>
            <a:ext cx="2395235" cy="8039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46" name="Freeform 6"/>
          <p:cNvSpPr/>
          <p:nvPr/>
        </p:nvSpPr>
        <p:spPr bwMode="auto">
          <a:xfrm rot="5400000">
            <a:off x="6433344" y="3091796"/>
            <a:ext cx="655638" cy="676275"/>
          </a:xfrm>
          <a:custGeom>
            <a:avLst/>
            <a:gdLst>
              <a:gd name="T0" fmla="*/ 173 w 173"/>
              <a:gd name="T1" fmla="*/ 0 h 180"/>
              <a:gd name="T2" fmla="*/ 173 w 173"/>
              <a:gd name="T3" fmla="*/ 180 h 180"/>
              <a:gd name="T4" fmla="*/ 0 w 173"/>
              <a:gd name="T5" fmla="*/ 180 h 180"/>
              <a:gd name="T6" fmla="*/ 0 w 173"/>
              <a:gd name="T7" fmla="*/ 0 h 180"/>
              <a:gd name="T8" fmla="*/ 173 w 173"/>
              <a:gd name="T9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180">
                <a:moveTo>
                  <a:pt x="173" y="0"/>
                </a:moveTo>
                <a:cubicBezTo>
                  <a:pt x="109" y="64"/>
                  <a:pt x="109" y="117"/>
                  <a:pt x="173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63" y="117"/>
                  <a:pt x="63" y="64"/>
                  <a:pt x="0" y="0"/>
                </a:cubicBezTo>
                <a:lnTo>
                  <a:pt x="173" y="0"/>
                </a:lnTo>
                <a:close/>
              </a:path>
            </a:pathLst>
          </a:custGeom>
          <a:solidFill>
            <a:srgbClr val="49602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"/>
          <p:cNvSpPr/>
          <p:nvPr/>
        </p:nvSpPr>
        <p:spPr bwMode="auto">
          <a:xfrm rot="5400000">
            <a:off x="5106194" y="3091796"/>
            <a:ext cx="655638" cy="676275"/>
          </a:xfrm>
          <a:custGeom>
            <a:avLst/>
            <a:gdLst>
              <a:gd name="T0" fmla="*/ 173 w 173"/>
              <a:gd name="T1" fmla="*/ 0 h 180"/>
              <a:gd name="T2" fmla="*/ 173 w 173"/>
              <a:gd name="T3" fmla="*/ 180 h 180"/>
              <a:gd name="T4" fmla="*/ 0 w 173"/>
              <a:gd name="T5" fmla="*/ 180 h 180"/>
              <a:gd name="T6" fmla="*/ 0 w 173"/>
              <a:gd name="T7" fmla="*/ 0 h 180"/>
              <a:gd name="T8" fmla="*/ 173 w 173"/>
              <a:gd name="T9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180">
                <a:moveTo>
                  <a:pt x="173" y="0"/>
                </a:moveTo>
                <a:cubicBezTo>
                  <a:pt x="109" y="64"/>
                  <a:pt x="109" y="116"/>
                  <a:pt x="173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63" y="116"/>
                  <a:pt x="63" y="64"/>
                  <a:pt x="0" y="0"/>
                </a:cubicBezTo>
                <a:lnTo>
                  <a:pt x="173" y="0"/>
                </a:lnTo>
                <a:close/>
              </a:path>
            </a:pathLst>
          </a:custGeom>
          <a:solidFill>
            <a:srgbClr val="6A83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auto">
          <a:xfrm rot="5400000">
            <a:off x="6959601" y="2968764"/>
            <a:ext cx="927100" cy="917575"/>
          </a:xfrm>
          <a:prstGeom prst="ellipse">
            <a:avLst/>
          </a:prstGeom>
          <a:solidFill>
            <a:srgbClr val="49602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auto">
          <a:xfrm rot="5400000">
            <a:off x="5634038" y="2967176"/>
            <a:ext cx="927100" cy="920750"/>
          </a:xfrm>
          <a:prstGeom prst="ellipse">
            <a:avLst/>
          </a:prstGeom>
          <a:solidFill>
            <a:srgbClr val="C357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Oval 11"/>
          <p:cNvSpPr>
            <a:spLocks noChangeArrowheads="1"/>
          </p:cNvSpPr>
          <p:nvPr/>
        </p:nvSpPr>
        <p:spPr bwMode="auto">
          <a:xfrm rot="5400000">
            <a:off x="4307681" y="2966382"/>
            <a:ext cx="927100" cy="922338"/>
          </a:xfrm>
          <a:prstGeom prst="ellipse">
            <a:avLst/>
          </a:prstGeom>
          <a:solidFill>
            <a:srgbClr val="6A83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Oval 13"/>
          <p:cNvSpPr>
            <a:spLocks noChangeArrowheads="1"/>
          </p:cNvSpPr>
          <p:nvPr/>
        </p:nvSpPr>
        <p:spPr bwMode="auto">
          <a:xfrm rot="5400000">
            <a:off x="7035007" y="3044170"/>
            <a:ext cx="774700" cy="766763"/>
          </a:xfrm>
          <a:prstGeom prst="ellipse">
            <a:avLst/>
          </a:prstGeom>
          <a:solidFill>
            <a:srgbClr val="F8F8F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Oval 14"/>
          <p:cNvSpPr>
            <a:spLocks noChangeArrowheads="1"/>
          </p:cNvSpPr>
          <p:nvPr/>
        </p:nvSpPr>
        <p:spPr bwMode="auto">
          <a:xfrm rot="5400000">
            <a:off x="5711031" y="3045757"/>
            <a:ext cx="774700" cy="763588"/>
          </a:xfrm>
          <a:prstGeom prst="ellipse">
            <a:avLst/>
          </a:prstGeom>
          <a:solidFill>
            <a:srgbClr val="F8F8F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Oval 15"/>
          <p:cNvSpPr>
            <a:spLocks noChangeArrowheads="1"/>
          </p:cNvSpPr>
          <p:nvPr/>
        </p:nvSpPr>
        <p:spPr bwMode="auto">
          <a:xfrm rot="5400000">
            <a:off x="4385469" y="3044170"/>
            <a:ext cx="774700" cy="766763"/>
          </a:xfrm>
          <a:prstGeom prst="ellipse">
            <a:avLst/>
          </a:prstGeom>
          <a:solidFill>
            <a:srgbClr val="F8F8F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614069" y="3269595"/>
            <a:ext cx="344488" cy="342901"/>
            <a:chOff x="5937250" y="5538788"/>
            <a:chExt cx="344488" cy="342901"/>
          </a:xfrm>
          <a:solidFill>
            <a:srgbClr val="6A8303"/>
          </a:solidFill>
        </p:grpSpPr>
        <p:sp>
          <p:nvSpPr>
            <p:cNvPr id="56" name="Freeform 16"/>
            <p:cNvSpPr/>
            <p:nvPr/>
          </p:nvSpPr>
          <p:spPr bwMode="auto">
            <a:xfrm>
              <a:off x="6005513" y="5637213"/>
              <a:ext cx="177800" cy="176213"/>
            </a:xfrm>
            <a:custGeom>
              <a:avLst/>
              <a:gdLst>
                <a:gd name="T0" fmla="*/ 40 w 47"/>
                <a:gd name="T1" fmla="*/ 24 h 47"/>
                <a:gd name="T2" fmla="*/ 24 w 47"/>
                <a:gd name="T3" fmla="*/ 40 h 47"/>
                <a:gd name="T4" fmla="*/ 8 w 47"/>
                <a:gd name="T5" fmla="*/ 24 h 47"/>
                <a:gd name="T6" fmla="*/ 24 w 47"/>
                <a:gd name="T7" fmla="*/ 8 h 47"/>
                <a:gd name="T8" fmla="*/ 32 w 47"/>
                <a:gd name="T9" fmla="*/ 10 h 47"/>
                <a:gd name="T10" fmla="*/ 38 w 47"/>
                <a:gd name="T11" fmla="*/ 5 h 47"/>
                <a:gd name="T12" fmla="*/ 24 w 47"/>
                <a:gd name="T13" fmla="*/ 0 h 47"/>
                <a:gd name="T14" fmla="*/ 0 w 47"/>
                <a:gd name="T15" fmla="*/ 24 h 47"/>
                <a:gd name="T16" fmla="*/ 24 w 47"/>
                <a:gd name="T17" fmla="*/ 47 h 47"/>
                <a:gd name="T18" fmla="*/ 47 w 47"/>
                <a:gd name="T19" fmla="*/ 24 h 47"/>
                <a:gd name="T20" fmla="*/ 43 w 47"/>
                <a:gd name="T21" fmla="*/ 10 h 47"/>
                <a:gd name="T22" fmla="*/ 37 w 47"/>
                <a:gd name="T23" fmla="*/ 15 h 47"/>
                <a:gd name="T24" fmla="*/ 40 w 47"/>
                <a:gd name="T2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7">
                  <a:moveTo>
                    <a:pt x="40" y="24"/>
                  </a:move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7" y="8"/>
                    <a:pt x="30" y="9"/>
                    <a:pt x="32" y="1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4" y="2"/>
                    <a:pt x="29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ubicBezTo>
                    <a:pt x="47" y="19"/>
                    <a:pt x="46" y="14"/>
                    <a:pt x="43" y="10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8"/>
                    <a:pt x="40" y="21"/>
                    <a:pt x="4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17"/>
            <p:cNvSpPr/>
            <p:nvPr/>
          </p:nvSpPr>
          <p:spPr bwMode="auto">
            <a:xfrm>
              <a:off x="6065838" y="5697538"/>
              <a:ext cx="57150" cy="55563"/>
            </a:xfrm>
            <a:custGeom>
              <a:avLst/>
              <a:gdLst>
                <a:gd name="T0" fmla="*/ 10 w 15"/>
                <a:gd name="T1" fmla="*/ 1 h 15"/>
                <a:gd name="T2" fmla="*/ 8 w 15"/>
                <a:gd name="T3" fmla="*/ 0 h 15"/>
                <a:gd name="T4" fmla="*/ 0 w 15"/>
                <a:gd name="T5" fmla="*/ 8 h 15"/>
                <a:gd name="T6" fmla="*/ 8 w 15"/>
                <a:gd name="T7" fmla="*/ 15 h 15"/>
                <a:gd name="T8" fmla="*/ 15 w 15"/>
                <a:gd name="T9" fmla="*/ 8 h 15"/>
                <a:gd name="T10" fmla="*/ 15 w 15"/>
                <a:gd name="T11" fmla="*/ 5 h 15"/>
                <a:gd name="T12" fmla="*/ 7 w 15"/>
                <a:gd name="T13" fmla="*/ 8 h 15"/>
                <a:gd name="T14" fmla="*/ 10 w 15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10" y="1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5"/>
                    <a:pt x="15" y="12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18"/>
            <p:cNvSpPr/>
            <p:nvPr/>
          </p:nvSpPr>
          <p:spPr bwMode="auto">
            <a:xfrm>
              <a:off x="5937250" y="5568951"/>
              <a:ext cx="314325" cy="312738"/>
            </a:xfrm>
            <a:custGeom>
              <a:avLst/>
              <a:gdLst>
                <a:gd name="T0" fmla="*/ 70 w 83"/>
                <a:gd name="T1" fmla="*/ 19 h 83"/>
                <a:gd name="T2" fmla="*/ 68 w 83"/>
                <a:gd name="T3" fmla="*/ 20 h 83"/>
                <a:gd name="T4" fmla="*/ 76 w 83"/>
                <a:gd name="T5" fmla="*/ 42 h 83"/>
                <a:gd name="T6" fmla="*/ 42 w 83"/>
                <a:gd name="T7" fmla="*/ 76 h 83"/>
                <a:gd name="T8" fmla="*/ 8 w 83"/>
                <a:gd name="T9" fmla="*/ 42 h 83"/>
                <a:gd name="T10" fmla="*/ 42 w 83"/>
                <a:gd name="T11" fmla="*/ 7 h 83"/>
                <a:gd name="T12" fmla="*/ 63 w 83"/>
                <a:gd name="T13" fmla="*/ 15 h 83"/>
                <a:gd name="T14" fmla="*/ 65 w 83"/>
                <a:gd name="T15" fmla="*/ 13 h 83"/>
                <a:gd name="T16" fmla="*/ 65 w 83"/>
                <a:gd name="T17" fmla="*/ 7 h 83"/>
                <a:gd name="T18" fmla="*/ 42 w 83"/>
                <a:gd name="T19" fmla="*/ 0 h 83"/>
                <a:gd name="T20" fmla="*/ 0 w 83"/>
                <a:gd name="T21" fmla="*/ 42 h 83"/>
                <a:gd name="T22" fmla="*/ 42 w 83"/>
                <a:gd name="T23" fmla="*/ 83 h 83"/>
                <a:gd name="T24" fmla="*/ 83 w 83"/>
                <a:gd name="T25" fmla="*/ 42 h 83"/>
                <a:gd name="T26" fmla="*/ 76 w 83"/>
                <a:gd name="T27" fmla="*/ 19 h 83"/>
                <a:gd name="T28" fmla="*/ 70 w 83"/>
                <a:gd name="T29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3">
                  <a:moveTo>
                    <a:pt x="70" y="19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73" y="26"/>
                    <a:pt x="76" y="34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7"/>
                    <a:pt x="42" y="7"/>
                  </a:cubicBezTo>
                  <a:cubicBezTo>
                    <a:pt x="50" y="7"/>
                    <a:pt x="57" y="10"/>
                    <a:pt x="63" y="15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8" y="3"/>
                    <a:pt x="50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65" y="83"/>
                    <a:pt x="83" y="65"/>
                    <a:pt x="83" y="42"/>
                  </a:cubicBezTo>
                  <a:cubicBezTo>
                    <a:pt x="83" y="33"/>
                    <a:pt x="81" y="25"/>
                    <a:pt x="76" y="19"/>
                  </a:cubicBezTo>
                  <a:lnTo>
                    <a:pt x="7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19"/>
            <p:cNvSpPr/>
            <p:nvPr/>
          </p:nvSpPr>
          <p:spPr bwMode="auto">
            <a:xfrm>
              <a:off x="6096000" y="5538788"/>
              <a:ext cx="185738" cy="188913"/>
            </a:xfrm>
            <a:custGeom>
              <a:avLst/>
              <a:gdLst>
                <a:gd name="T0" fmla="*/ 91 w 117"/>
                <a:gd name="T1" fmla="*/ 29 h 119"/>
                <a:gd name="T2" fmla="*/ 91 w 117"/>
                <a:gd name="T3" fmla="*/ 0 h 119"/>
                <a:gd name="T4" fmla="*/ 74 w 117"/>
                <a:gd name="T5" fmla="*/ 17 h 119"/>
                <a:gd name="T6" fmla="*/ 60 w 117"/>
                <a:gd name="T7" fmla="*/ 31 h 119"/>
                <a:gd name="T8" fmla="*/ 60 w 117"/>
                <a:gd name="T9" fmla="*/ 52 h 119"/>
                <a:gd name="T10" fmla="*/ 34 w 117"/>
                <a:gd name="T11" fmla="*/ 78 h 119"/>
                <a:gd name="T12" fmla="*/ 12 w 117"/>
                <a:gd name="T13" fmla="*/ 100 h 119"/>
                <a:gd name="T14" fmla="*/ 0 w 117"/>
                <a:gd name="T15" fmla="*/ 119 h 119"/>
                <a:gd name="T16" fmla="*/ 17 w 117"/>
                <a:gd name="T17" fmla="*/ 107 h 119"/>
                <a:gd name="T18" fmla="*/ 38 w 117"/>
                <a:gd name="T19" fmla="*/ 83 h 119"/>
                <a:gd name="T20" fmla="*/ 65 w 117"/>
                <a:gd name="T21" fmla="*/ 60 h 119"/>
                <a:gd name="T22" fmla="*/ 86 w 117"/>
                <a:gd name="T23" fmla="*/ 57 h 119"/>
                <a:gd name="T24" fmla="*/ 103 w 117"/>
                <a:gd name="T25" fmla="*/ 43 h 119"/>
                <a:gd name="T26" fmla="*/ 117 w 117"/>
                <a:gd name="T27" fmla="*/ 29 h 119"/>
                <a:gd name="T28" fmla="*/ 91 w 117"/>
                <a:gd name="T29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19">
                  <a:moveTo>
                    <a:pt x="91" y="29"/>
                  </a:moveTo>
                  <a:lnTo>
                    <a:pt x="91" y="0"/>
                  </a:lnTo>
                  <a:lnTo>
                    <a:pt x="74" y="17"/>
                  </a:lnTo>
                  <a:lnTo>
                    <a:pt x="60" y="31"/>
                  </a:lnTo>
                  <a:lnTo>
                    <a:pt x="60" y="52"/>
                  </a:lnTo>
                  <a:lnTo>
                    <a:pt x="34" y="78"/>
                  </a:lnTo>
                  <a:lnTo>
                    <a:pt x="12" y="100"/>
                  </a:lnTo>
                  <a:lnTo>
                    <a:pt x="0" y="119"/>
                  </a:lnTo>
                  <a:lnTo>
                    <a:pt x="17" y="107"/>
                  </a:lnTo>
                  <a:lnTo>
                    <a:pt x="38" y="83"/>
                  </a:lnTo>
                  <a:lnTo>
                    <a:pt x="65" y="60"/>
                  </a:lnTo>
                  <a:lnTo>
                    <a:pt x="86" y="57"/>
                  </a:lnTo>
                  <a:lnTo>
                    <a:pt x="103" y="43"/>
                  </a:lnTo>
                  <a:lnTo>
                    <a:pt x="117" y="29"/>
                  </a:lnTo>
                  <a:lnTo>
                    <a:pt x="9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0" name="Freeform 20"/>
          <p:cNvSpPr>
            <a:spLocks noEditPoints="1"/>
          </p:cNvSpPr>
          <p:nvPr/>
        </p:nvSpPr>
        <p:spPr bwMode="auto">
          <a:xfrm>
            <a:off x="5926138" y="3259277"/>
            <a:ext cx="344488" cy="341313"/>
          </a:xfrm>
          <a:custGeom>
            <a:avLst/>
            <a:gdLst>
              <a:gd name="T0" fmla="*/ 0 w 91"/>
              <a:gd name="T1" fmla="*/ 46 h 91"/>
              <a:gd name="T2" fmla="*/ 91 w 91"/>
              <a:gd name="T3" fmla="*/ 46 h 91"/>
              <a:gd name="T4" fmla="*/ 48 w 91"/>
              <a:gd name="T5" fmla="*/ 86 h 91"/>
              <a:gd name="T6" fmla="*/ 48 w 91"/>
              <a:gd name="T7" fmla="*/ 67 h 91"/>
              <a:gd name="T8" fmla="*/ 28 w 91"/>
              <a:gd name="T9" fmla="*/ 71 h 91"/>
              <a:gd name="T10" fmla="*/ 43 w 91"/>
              <a:gd name="T11" fmla="*/ 67 h 91"/>
              <a:gd name="T12" fmla="*/ 66 w 91"/>
              <a:gd name="T13" fmla="*/ 73 h 91"/>
              <a:gd name="T14" fmla="*/ 71 w 91"/>
              <a:gd name="T15" fmla="*/ 77 h 91"/>
              <a:gd name="T16" fmla="*/ 19 w 91"/>
              <a:gd name="T17" fmla="*/ 77 h 91"/>
              <a:gd name="T18" fmla="*/ 24 w 91"/>
              <a:gd name="T19" fmla="*/ 73 h 91"/>
              <a:gd name="T20" fmla="*/ 68 w 91"/>
              <a:gd name="T21" fmla="*/ 68 h 91"/>
              <a:gd name="T22" fmla="*/ 86 w 91"/>
              <a:gd name="T23" fmla="*/ 48 h 91"/>
              <a:gd name="T24" fmla="*/ 68 w 91"/>
              <a:gd name="T25" fmla="*/ 68 h 91"/>
              <a:gd name="T26" fmla="*/ 15 w 91"/>
              <a:gd name="T27" fmla="*/ 73 h 91"/>
              <a:gd name="T28" fmla="*/ 19 w 91"/>
              <a:gd name="T29" fmla="*/ 48 h 91"/>
              <a:gd name="T30" fmla="*/ 48 w 91"/>
              <a:gd name="T31" fmla="*/ 62 h 91"/>
              <a:gd name="T32" fmla="*/ 67 w 91"/>
              <a:gd name="T33" fmla="*/ 48 h 91"/>
              <a:gd name="T34" fmla="*/ 48 w 91"/>
              <a:gd name="T35" fmla="*/ 62 h 91"/>
              <a:gd name="T36" fmla="*/ 27 w 91"/>
              <a:gd name="T37" fmla="*/ 66 h 91"/>
              <a:gd name="T38" fmla="*/ 43 w 91"/>
              <a:gd name="T39" fmla="*/ 48 h 91"/>
              <a:gd name="T40" fmla="*/ 86 w 91"/>
              <a:gd name="T41" fmla="*/ 43 h 91"/>
              <a:gd name="T42" fmla="*/ 68 w 91"/>
              <a:gd name="T43" fmla="*/ 23 h 91"/>
              <a:gd name="T44" fmla="*/ 86 w 91"/>
              <a:gd name="T45" fmla="*/ 43 h 91"/>
              <a:gd name="T46" fmla="*/ 64 w 91"/>
              <a:gd name="T47" fmla="*/ 25 h 91"/>
              <a:gd name="T48" fmla="*/ 48 w 91"/>
              <a:gd name="T49" fmla="*/ 43 h 91"/>
              <a:gd name="T50" fmla="*/ 43 w 91"/>
              <a:gd name="T51" fmla="*/ 43 h 91"/>
              <a:gd name="T52" fmla="*/ 27 w 91"/>
              <a:gd name="T53" fmla="*/ 25 h 91"/>
              <a:gd name="T54" fmla="*/ 43 w 91"/>
              <a:gd name="T55" fmla="*/ 43 h 91"/>
              <a:gd name="T56" fmla="*/ 22 w 91"/>
              <a:gd name="T57" fmla="*/ 23 h 91"/>
              <a:gd name="T58" fmla="*/ 4 w 91"/>
              <a:gd name="T59" fmla="*/ 43 h 91"/>
              <a:gd name="T60" fmla="*/ 48 w 91"/>
              <a:gd name="T61" fmla="*/ 24 h 91"/>
              <a:gd name="T62" fmla="*/ 48 w 91"/>
              <a:gd name="T63" fmla="*/ 5 h 91"/>
              <a:gd name="T64" fmla="*/ 28 w 91"/>
              <a:gd name="T65" fmla="*/ 20 h 91"/>
              <a:gd name="T66" fmla="*/ 43 w 91"/>
              <a:gd name="T67" fmla="*/ 5 h 91"/>
              <a:gd name="T68" fmla="*/ 60 w 91"/>
              <a:gd name="T69" fmla="*/ 7 h 91"/>
              <a:gd name="T70" fmla="*/ 71 w 91"/>
              <a:gd name="T71" fmla="*/ 14 h 91"/>
              <a:gd name="T72" fmla="*/ 19 w 91"/>
              <a:gd name="T73" fmla="*/ 14 h 91"/>
              <a:gd name="T74" fmla="*/ 31 w 91"/>
              <a:gd name="T75" fmla="*/ 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" h="91">
                <a:moveTo>
                  <a:pt x="45" y="91"/>
                </a:moveTo>
                <a:cubicBezTo>
                  <a:pt x="20" y="91"/>
                  <a:pt x="0" y="71"/>
                  <a:pt x="0" y="46"/>
                </a:cubicBezTo>
                <a:cubicBezTo>
                  <a:pt x="0" y="20"/>
                  <a:pt x="20" y="0"/>
                  <a:pt x="45" y="0"/>
                </a:cubicBezTo>
                <a:cubicBezTo>
                  <a:pt x="70" y="0"/>
                  <a:pt x="91" y="20"/>
                  <a:pt x="91" y="46"/>
                </a:cubicBezTo>
                <a:cubicBezTo>
                  <a:pt x="91" y="71"/>
                  <a:pt x="70" y="91"/>
                  <a:pt x="45" y="91"/>
                </a:cubicBezTo>
                <a:close/>
                <a:moveTo>
                  <a:pt x="48" y="86"/>
                </a:moveTo>
                <a:cubicBezTo>
                  <a:pt x="53" y="85"/>
                  <a:pt x="58" y="79"/>
                  <a:pt x="62" y="71"/>
                </a:cubicBezTo>
                <a:cubicBezTo>
                  <a:pt x="57" y="69"/>
                  <a:pt x="53" y="68"/>
                  <a:pt x="48" y="67"/>
                </a:cubicBezTo>
                <a:lnTo>
                  <a:pt x="48" y="86"/>
                </a:lnTo>
                <a:close/>
                <a:moveTo>
                  <a:pt x="28" y="71"/>
                </a:moveTo>
                <a:cubicBezTo>
                  <a:pt x="32" y="79"/>
                  <a:pt x="37" y="85"/>
                  <a:pt x="43" y="86"/>
                </a:cubicBezTo>
                <a:cubicBezTo>
                  <a:pt x="43" y="67"/>
                  <a:pt x="43" y="67"/>
                  <a:pt x="43" y="67"/>
                </a:cubicBezTo>
                <a:cubicBezTo>
                  <a:pt x="38" y="68"/>
                  <a:pt x="33" y="69"/>
                  <a:pt x="28" y="71"/>
                </a:cubicBezTo>
                <a:close/>
                <a:moveTo>
                  <a:pt x="66" y="73"/>
                </a:moveTo>
                <a:cubicBezTo>
                  <a:pt x="64" y="77"/>
                  <a:pt x="62" y="81"/>
                  <a:pt x="60" y="84"/>
                </a:cubicBezTo>
                <a:cubicBezTo>
                  <a:pt x="64" y="82"/>
                  <a:pt x="68" y="80"/>
                  <a:pt x="71" y="77"/>
                </a:cubicBezTo>
                <a:cubicBezTo>
                  <a:pt x="70" y="75"/>
                  <a:pt x="68" y="74"/>
                  <a:pt x="66" y="73"/>
                </a:cubicBezTo>
                <a:close/>
                <a:moveTo>
                  <a:pt x="19" y="77"/>
                </a:moveTo>
                <a:cubicBezTo>
                  <a:pt x="22" y="80"/>
                  <a:pt x="26" y="82"/>
                  <a:pt x="31" y="84"/>
                </a:cubicBezTo>
                <a:cubicBezTo>
                  <a:pt x="28" y="81"/>
                  <a:pt x="26" y="77"/>
                  <a:pt x="24" y="73"/>
                </a:cubicBezTo>
                <a:cubicBezTo>
                  <a:pt x="22" y="74"/>
                  <a:pt x="20" y="75"/>
                  <a:pt x="19" y="77"/>
                </a:cubicBezTo>
                <a:close/>
                <a:moveTo>
                  <a:pt x="68" y="68"/>
                </a:moveTo>
                <a:cubicBezTo>
                  <a:pt x="70" y="70"/>
                  <a:pt x="73" y="72"/>
                  <a:pt x="75" y="73"/>
                </a:cubicBezTo>
                <a:cubicBezTo>
                  <a:pt x="81" y="66"/>
                  <a:pt x="85" y="57"/>
                  <a:pt x="86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55"/>
                  <a:pt x="70" y="62"/>
                  <a:pt x="68" y="68"/>
                </a:cubicBezTo>
                <a:close/>
                <a:moveTo>
                  <a:pt x="4" y="48"/>
                </a:moveTo>
                <a:cubicBezTo>
                  <a:pt x="5" y="57"/>
                  <a:pt x="9" y="66"/>
                  <a:pt x="15" y="73"/>
                </a:cubicBezTo>
                <a:cubicBezTo>
                  <a:pt x="17" y="72"/>
                  <a:pt x="20" y="70"/>
                  <a:pt x="22" y="68"/>
                </a:cubicBezTo>
                <a:cubicBezTo>
                  <a:pt x="20" y="62"/>
                  <a:pt x="19" y="55"/>
                  <a:pt x="19" y="48"/>
                </a:cubicBezTo>
                <a:lnTo>
                  <a:pt x="4" y="48"/>
                </a:lnTo>
                <a:close/>
                <a:moveTo>
                  <a:pt x="48" y="62"/>
                </a:moveTo>
                <a:cubicBezTo>
                  <a:pt x="53" y="63"/>
                  <a:pt x="59" y="64"/>
                  <a:pt x="64" y="66"/>
                </a:cubicBezTo>
                <a:cubicBezTo>
                  <a:pt x="65" y="61"/>
                  <a:pt x="67" y="54"/>
                  <a:pt x="67" y="48"/>
                </a:cubicBezTo>
                <a:cubicBezTo>
                  <a:pt x="48" y="48"/>
                  <a:pt x="48" y="48"/>
                  <a:pt x="48" y="48"/>
                </a:cubicBezTo>
                <a:lnTo>
                  <a:pt x="48" y="62"/>
                </a:lnTo>
                <a:close/>
                <a:moveTo>
                  <a:pt x="24" y="48"/>
                </a:moveTo>
                <a:cubicBezTo>
                  <a:pt x="24" y="54"/>
                  <a:pt x="25" y="61"/>
                  <a:pt x="27" y="66"/>
                </a:cubicBezTo>
                <a:cubicBezTo>
                  <a:pt x="32" y="64"/>
                  <a:pt x="37" y="63"/>
                  <a:pt x="43" y="62"/>
                </a:cubicBezTo>
                <a:cubicBezTo>
                  <a:pt x="43" y="48"/>
                  <a:pt x="43" y="48"/>
                  <a:pt x="43" y="48"/>
                </a:cubicBezTo>
                <a:lnTo>
                  <a:pt x="24" y="48"/>
                </a:lnTo>
                <a:close/>
                <a:moveTo>
                  <a:pt x="86" y="43"/>
                </a:moveTo>
                <a:cubicBezTo>
                  <a:pt x="85" y="34"/>
                  <a:pt x="81" y="25"/>
                  <a:pt x="75" y="18"/>
                </a:cubicBezTo>
                <a:cubicBezTo>
                  <a:pt x="73" y="20"/>
                  <a:pt x="70" y="21"/>
                  <a:pt x="68" y="23"/>
                </a:cubicBezTo>
                <a:cubicBezTo>
                  <a:pt x="70" y="29"/>
                  <a:pt x="71" y="36"/>
                  <a:pt x="71" y="43"/>
                </a:cubicBezTo>
                <a:lnTo>
                  <a:pt x="86" y="43"/>
                </a:lnTo>
                <a:close/>
                <a:moveTo>
                  <a:pt x="67" y="43"/>
                </a:moveTo>
                <a:cubicBezTo>
                  <a:pt x="67" y="37"/>
                  <a:pt x="65" y="30"/>
                  <a:pt x="64" y="25"/>
                </a:cubicBezTo>
                <a:cubicBezTo>
                  <a:pt x="59" y="27"/>
                  <a:pt x="53" y="28"/>
                  <a:pt x="48" y="29"/>
                </a:cubicBezTo>
                <a:cubicBezTo>
                  <a:pt x="48" y="43"/>
                  <a:pt x="48" y="43"/>
                  <a:pt x="48" y="43"/>
                </a:cubicBezTo>
                <a:lnTo>
                  <a:pt x="67" y="43"/>
                </a:lnTo>
                <a:close/>
                <a:moveTo>
                  <a:pt x="43" y="43"/>
                </a:moveTo>
                <a:cubicBezTo>
                  <a:pt x="43" y="29"/>
                  <a:pt x="43" y="29"/>
                  <a:pt x="43" y="29"/>
                </a:cubicBezTo>
                <a:cubicBezTo>
                  <a:pt x="37" y="28"/>
                  <a:pt x="32" y="27"/>
                  <a:pt x="27" y="25"/>
                </a:cubicBezTo>
                <a:cubicBezTo>
                  <a:pt x="25" y="30"/>
                  <a:pt x="24" y="37"/>
                  <a:pt x="24" y="43"/>
                </a:cubicBezTo>
                <a:lnTo>
                  <a:pt x="43" y="43"/>
                </a:lnTo>
                <a:close/>
                <a:moveTo>
                  <a:pt x="19" y="43"/>
                </a:moveTo>
                <a:cubicBezTo>
                  <a:pt x="19" y="36"/>
                  <a:pt x="20" y="29"/>
                  <a:pt x="22" y="23"/>
                </a:cubicBezTo>
                <a:cubicBezTo>
                  <a:pt x="20" y="21"/>
                  <a:pt x="17" y="20"/>
                  <a:pt x="15" y="18"/>
                </a:cubicBezTo>
                <a:cubicBezTo>
                  <a:pt x="9" y="25"/>
                  <a:pt x="5" y="34"/>
                  <a:pt x="4" y="43"/>
                </a:cubicBezTo>
                <a:lnTo>
                  <a:pt x="19" y="43"/>
                </a:lnTo>
                <a:close/>
                <a:moveTo>
                  <a:pt x="48" y="24"/>
                </a:moveTo>
                <a:cubicBezTo>
                  <a:pt x="53" y="24"/>
                  <a:pt x="57" y="22"/>
                  <a:pt x="62" y="20"/>
                </a:cubicBezTo>
                <a:cubicBezTo>
                  <a:pt x="58" y="12"/>
                  <a:pt x="53" y="6"/>
                  <a:pt x="48" y="5"/>
                </a:cubicBezTo>
                <a:lnTo>
                  <a:pt x="48" y="24"/>
                </a:lnTo>
                <a:close/>
                <a:moveTo>
                  <a:pt x="28" y="20"/>
                </a:moveTo>
                <a:cubicBezTo>
                  <a:pt x="33" y="22"/>
                  <a:pt x="38" y="24"/>
                  <a:pt x="43" y="24"/>
                </a:cubicBezTo>
                <a:cubicBezTo>
                  <a:pt x="43" y="5"/>
                  <a:pt x="43" y="5"/>
                  <a:pt x="43" y="5"/>
                </a:cubicBezTo>
                <a:cubicBezTo>
                  <a:pt x="37" y="6"/>
                  <a:pt x="32" y="12"/>
                  <a:pt x="28" y="20"/>
                </a:cubicBezTo>
                <a:close/>
                <a:moveTo>
                  <a:pt x="60" y="7"/>
                </a:moveTo>
                <a:cubicBezTo>
                  <a:pt x="62" y="10"/>
                  <a:pt x="64" y="14"/>
                  <a:pt x="66" y="18"/>
                </a:cubicBezTo>
                <a:cubicBezTo>
                  <a:pt x="68" y="17"/>
                  <a:pt x="70" y="16"/>
                  <a:pt x="71" y="14"/>
                </a:cubicBezTo>
                <a:cubicBezTo>
                  <a:pt x="68" y="11"/>
                  <a:pt x="64" y="9"/>
                  <a:pt x="60" y="7"/>
                </a:cubicBezTo>
                <a:close/>
                <a:moveTo>
                  <a:pt x="19" y="14"/>
                </a:moveTo>
                <a:cubicBezTo>
                  <a:pt x="20" y="16"/>
                  <a:pt x="22" y="17"/>
                  <a:pt x="24" y="18"/>
                </a:cubicBezTo>
                <a:cubicBezTo>
                  <a:pt x="26" y="14"/>
                  <a:pt x="28" y="10"/>
                  <a:pt x="31" y="7"/>
                </a:cubicBezTo>
                <a:cubicBezTo>
                  <a:pt x="26" y="9"/>
                  <a:pt x="22" y="11"/>
                  <a:pt x="19" y="14"/>
                </a:cubicBezTo>
                <a:close/>
              </a:path>
            </a:pathLst>
          </a:custGeom>
          <a:solidFill>
            <a:srgbClr val="C357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254081" y="3256895"/>
            <a:ext cx="360363" cy="352425"/>
            <a:chOff x="5921375" y="2886076"/>
            <a:chExt cx="360363" cy="352425"/>
          </a:xfrm>
          <a:solidFill>
            <a:srgbClr val="49602A"/>
          </a:solidFill>
        </p:grpSpPr>
        <p:sp>
          <p:nvSpPr>
            <p:cNvPr id="62" name="Freeform 21"/>
            <p:cNvSpPr/>
            <p:nvPr/>
          </p:nvSpPr>
          <p:spPr bwMode="auto">
            <a:xfrm>
              <a:off x="6076950" y="2919413"/>
              <a:ext cx="163513" cy="101600"/>
            </a:xfrm>
            <a:custGeom>
              <a:avLst/>
              <a:gdLst>
                <a:gd name="T0" fmla="*/ 7 w 43"/>
                <a:gd name="T1" fmla="*/ 16 h 27"/>
                <a:gd name="T2" fmla="*/ 36 w 43"/>
                <a:gd name="T3" fmla="*/ 16 h 27"/>
                <a:gd name="T4" fmla="*/ 42 w 43"/>
                <a:gd name="T5" fmla="*/ 27 h 27"/>
                <a:gd name="T6" fmla="*/ 36 w 43"/>
                <a:gd name="T7" fmla="*/ 8 h 27"/>
                <a:gd name="T8" fmla="*/ 7 w 43"/>
                <a:gd name="T9" fmla="*/ 8 h 27"/>
                <a:gd name="T10" fmla="*/ 1 w 43"/>
                <a:gd name="T11" fmla="*/ 27 h 27"/>
                <a:gd name="T12" fmla="*/ 7 w 43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7">
                  <a:moveTo>
                    <a:pt x="7" y="16"/>
                  </a:moveTo>
                  <a:cubicBezTo>
                    <a:pt x="15" y="8"/>
                    <a:pt x="28" y="8"/>
                    <a:pt x="36" y="16"/>
                  </a:cubicBezTo>
                  <a:cubicBezTo>
                    <a:pt x="39" y="19"/>
                    <a:pt x="41" y="23"/>
                    <a:pt x="42" y="27"/>
                  </a:cubicBezTo>
                  <a:cubicBezTo>
                    <a:pt x="43" y="20"/>
                    <a:pt x="41" y="13"/>
                    <a:pt x="36" y="8"/>
                  </a:cubicBezTo>
                  <a:cubicBezTo>
                    <a:pt x="28" y="0"/>
                    <a:pt x="15" y="0"/>
                    <a:pt x="7" y="8"/>
                  </a:cubicBezTo>
                  <a:cubicBezTo>
                    <a:pt x="2" y="13"/>
                    <a:pt x="0" y="20"/>
                    <a:pt x="1" y="27"/>
                  </a:cubicBezTo>
                  <a:cubicBezTo>
                    <a:pt x="2" y="23"/>
                    <a:pt x="4" y="19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22"/>
            <p:cNvSpPr/>
            <p:nvPr/>
          </p:nvSpPr>
          <p:spPr bwMode="auto">
            <a:xfrm>
              <a:off x="6096000" y="3054351"/>
              <a:ext cx="114300" cy="38100"/>
            </a:xfrm>
            <a:custGeom>
              <a:avLst/>
              <a:gdLst>
                <a:gd name="T0" fmla="*/ 0 w 30"/>
                <a:gd name="T1" fmla="*/ 0 h 10"/>
                <a:gd name="T2" fmla="*/ 2 w 30"/>
                <a:gd name="T3" fmla="*/ 2 h 10"/>
                <a:gd name="T4" fmla="*/ 30 w 30"/>
                <a:gd name="T5" fmla="*/ 3 h 10"/>
                <a:gd name="T6" fmla="*/ 0 w 3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0" y="9"/>
                    <a:pt x="22" y="10"/>
                    <a:pt x="30" y="3"/>
                  </a:cubicBezTo>
                  <a:cubicBezTo>
                    <a:pt x="20" y="8"/>
                    <a:pt x="9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5921375" y="2886076"/>
              <a:ext cx="360363" cy="352425"/>
            </a:xfrm>
            <a:custGeom>
              <a:avLst/>
              <a:gdLst>
                <a:gd name="T0" fmla="*/ 83 w 95"/>
                <a:gd name="T1" fmla="*/ 53 h 94"/>
                <a:gd name="T2" fmla="*/ 82 w 95"/>
                <a:gd name="T3" fmla="*/ 10 h 94"/>
                <a:gd name="T4" fmla="*/ 44 w 95"/>
                <a:gd name="T5" fmla="*/ 10 h 94"/>
                <a:gd name="T6" fmla="*/ 41 w 95"/>
                <a:gd name="T7" fmla="*/ 51 h 94"/>
                <a:gd name="T8" fmla="*/ 36 w 95"/>
                <a:gd name="T9" fmla="*/ 56 h 94"/>
                <a:gd name="T10" fmla="*/ 35 w 95"/>
                <a:gd name="T11" fmla="*/ 55 h 94"/>
                <a:gd name="T12" fmla="*/ 1 w 95"/>
                <a:gd name="T13" fmla="*/ 88 h 94"/>
                <a:gd name="T14" fmla="*/ 1 w 95"/>
                <a:gd name="T15" fmla="*/ 93 h 94"/>
                <a:gd name="T16" fmla="*/ 2 w 95"/>
                <a:gd name="T17" fmla="*/ 93 h 94"/>
                <a:gd name="T18" fmla="*/ 6 w 95"/>
                <a:gd name="T19" fmla="*/ 93 h 94"/>
                <a:gd name="T20" fmla="*/ 40 w 95"/>
                <a:gd name="T21" fmla="*/ 60 h 94"/>
                <a:gd name="T22" fmla="*/ 39 w 95"/>
                <a:gd name="T23" fmla="*/ 59 h 94"/>
                <a:gd name="T24" fmla="*/ 44 w 95"/>
                <a:gd name="T25" fmla="*/ 54 h 94"/>
                <a:gd name="T26" fmla="*/ 83 w 95"/>
                <a:gd name="T27" fmla="*/ 53 h 94"/>
                <a:gd name="T28" fmla="*/ 46 w 95"/>
                <a:gd name="T29" fmla="*/ 15 h 94"/>
                <a:gd name="T30" fmla="*/ 79 w 95"/>
                <a:gd name="T31" fmla="*/ 15 h 94"/>
                <a:gd name="T32" fmla="*/ 79 w 95"/>
                <a:gd name="T33" fmla="*/ 49 h 94"/>
                <a:gd name="T34" fmla="*/ 46 w 95"/>
                <a:gd name="T35" fmla="*/ 49 h 94"/>
                <a:gd name="T36" fmla="*/ 46 w 95"/>
                <a:gd name="T37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4">
                  <a:moveTo>
                    <a:pt x="83" y="53"/>
                  </a:moveTo>
                  <a:cubicBezTo>
                    <a:pt x="95" y="41"/>
                    <a:pt x="95" y="22"/>
                    <a:pt x="82" y="10"/>
                  </a:cubicBezTo>
                  <a:cubicBezTo>
                    <a:pt x="71" y="1"/>
                    <a:pt x="55" y="0"/>
                    <a:pt x="44" y="10"/>
                  </a:cubicBezTo>
                  <a:cubicBezTo>
                    <a:pt x="31" y="21"/>
                    <a:pt x="30" y="39"/>
                    <a:pt x="41" y="51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90"/>
                    <a:pt x="0" y="92"/>
                    <a:pt x="1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3" y="94"/>
                    <a:pt x="5" y="94"/>
                    <a:pt x="6" y="93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55" y="64"/>
                    <a:pt x="72" y="63"/>
                    <a:pt x="83" y="53"/>
                  </a:cubicBezTo>
                  <a:close/>
                  <a:moveTo>
                    <a:pt x="46" y="15"/>
                  </a:moveTo>
                  <a:cubicBezTo>
                    <a:pt x="55" y="6"/>
                    <a:pt x="70" y="6"/>
                    <a:pt x="79" y="15"/>
                  </a:cubicBezTo>
                  <a:cubicBezTo>
                    <a:pt x="89" y="24"/>
                    <a:pt x="89" y="39"/>
                    <a:pt x="79" y="49"/>
                  </a:cubicBezTo>
                  <a:cubicBezTo>
                    <a:pt x="70" y="58"/>
                    <a:pt x="55" y="58"/>
                    <a:pt x="46" y="49"/>
                  </a:cubicBezTo>
                  <a:cubicBezTo>
                    <a:pt x="37" y="39"/>
                    <a:pt x="37" y="24"/>
                    <a:pt x="4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5" name="TextBox 76"/>
          <p:cNvSpPr txBox="1"/>
          <p:nvPr/>
        </p:nvSpPr>
        <p:spPr>
          <a:xfrm>
            <a:off x="6966676" y="4146922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966675" y="4452724"/>
            <a:ext cx="3813249" cy="527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  <p:sp>
        <p:nvSpPr>
          <p:cNvPr id="67" name="TextBox 76"/>
          <p:cNvSpPr txBox="1"/>
          <p:nvPr/>
        </p:nvSpPr>
        <p:spPr>
          <a:xfrm>
            <a:off x="5546728" y="1866968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189375" y="2172770"/>
            <a:ext cx="3813249" cy="3123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</a:p>
        </p:txBody>
      </p:sp>
      <p:sp>
        <p:nvSpPr>
          <p:cNvPr id="69" name="TextBox 76"/>
          <p:cNvSpPr txBox="1"/>
          <p:nvPr/>
        </p:nvSpPr>
        <p:spPr>
          <a:xfrm>
            <a:off x="3994886" y="4146922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280178" y="4452724"/>
            <a:ext cx="3813249" cy="527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575" y="1487612"/>
            <a:ext cx="1467854" cy="204553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514" y="1255393"/>
            <a:ext cx="1770191" cy="246685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071" y="1181971"/>
            <a:ext cx="1906504" cy="2656814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5" y="1380552"/>
            <a:ext cx="1680378" cy="234169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415" y="1380552"/>
            <a:ext cx="1680379" cy="2341697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86" y="1329430"/>
            <a:ext cx="1717064" cy="239281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482" y="1205572"/>
            <a:ext cx="1805943" cy="251667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4" name="PA_文本框 8"/>
          <p:cNvSpPr txBox="1"/>
          <p:nvPr>
            <p:custDataLst>
              <p:tags r:id="rId1"/>
            </p:custDataLst>
          </p:nvPr>
        </p:nvSpPr>
        <p:spPr>
          <a:xfrm>
            <a:off x="3379177" y="3918017"/>
            <a:ext cx="54336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49602A"/>
                    </a:gs>
                    <a:gs pos="26000">
                      <a:srgbClr val="6A8303"/>
                    </a:gs>
                    <a:gs pos="49000">
                      <a:srgbClr val="F5C10E"/>
                    </a:gs>
                    <a:gs pos="100000">
                      <a:srgbClr val="A83A2F"/>
                    </a:gs>
                    <a:gs pos="74000">
                      <a:srgbClr val="C3573A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16" name="PA_文本框 10"/>
          <p:cNvSpPr txBox="1"/>
          <p:nvPr>
            <p:custDataLst>
              <p:tags r:id="rId2"/>
            </p:custDataLst>
          </p:nvPr>
        </p:nvSpPr>
        <p:spPr>
          <a:xfrm>
            <a:off x="4225131" y="4687458"/>
            <a:ext cx="3741737" cy="523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Professional custom all kinds of industry </a:t>
            </a:r>
            <a:r>
              <a:rPr lang="en-US" altLang="zh-CN" sz="8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en-US" altLang="zh-CN" sz="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template, this work belongs to fly impression design original, do not download after the network communication.</a:t>
            </a:r>
            <a:endParaRPr lang="zh-CN" altLang="en-US" sz="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2810949" y="-1125558"/>
            <a:ext cx="6727358" cy="2458092"/>
            <a:chOff x="1334574" y="87398"/>
            <a:chExt cx="10266876" cy="37513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8" name="TextBox 76"/>
          <p:cNvSpPr txBox="1"/>
          <p:nvPr/>
        </p:nvSpPr>
        <p:spPr>
          <a:xfrm>
            <a:off x="4098748" y="3427990"/>
            <a:ext cx="399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9" name="文本框 21"/>
          <p:cNvSpPr txBox="1"/>
          <p:nvPr/>
        </p:nvSpPr>
        <p:spPr>
          <a:xfrm>
            <a:off x="4081135" y="4144454"/>
            <a:ext cx="4029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Welcome to download the flying impression template, flying impression studio mainly engaged in graphic design.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4098748" y="2384343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1" name="组合 20"/>
          <p:cNvGrpSpPr/>
          <p:nvPr/>
        </p:nvGrpSpPr>
        <p:grpSpPr>
          <a:xfrm flipH="1">
            <a:off x="2810949" y="5628954"/>
            <a:ext cx="6727358" cy="2458092"/>
            <a:chOff x="1334574" y="87398"/>
            <a:chExt cx="10266876" cy="375138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1" name="Freeform 29"/>
          <p:cNvSpPr>
            <a:spLocks noEditPoints="1"/>
          </p:cNvSpPr>
          <p:nvPr/>
        </p:nvSpPr>
        <p:spPr bwMode="auto">
          <a:xfrm>
            <a:off x="1556801" y="1981449"/>
            <a:ext cx="532831" cy="382606"/>
          </a:xfrm>
          <a:custGeom>
            <a:avLst/>
            <a:gdLst>
              <a:gd name="T0" fmla="*/ 96 w 96"/>
              <a:gd name="T1" fmla="*/ 7 h 69"/>
              <a:gd name="T2" fmla="*/ 93 w 96"/>
              <a:gd name="T3" fmla="*/ 1 h 69"/>
              <a:gd name="T4" fmla="*/ 93 w 96"/>
              <a:gd name="T5" fmla="*/ 1 h 69"/>
              <a:gd name="T6" fmla="*/ 88 w 96"/>
              <a:gd name="T7" fmla="*/ 0 h 69"/>
              <a:gd name="T8" fmla="*/ 7 w 96"/>
              <a:gd name="T9" fmla="*/ 0 h 69"/>
              <a:gd name="T10" fmla="*/ 3 w 96"/>
              <a:gd name="T11" fmla="*/ 1 h 69"/>
              <a:gd name="T12" fmla="*/ 3 w 96"/>
              <a:gd name="T13" fmla="*/ 1 h 69"/>
              <a:gd name="T14" fmla="*/ 3 w 96"/>
              <a:gd name="T15" fmla="*/ 1 h 69"/>
              <a:gd name="T16" fmla="*/ 0 w 96"/>
              <a:gd name="T17" fmla="*/ 7 h 69"/>
              <a:gd name="T18" fmla="*/ 0 w 96"/>
              <a:gd name="T19" fmla="*/ 62 h 69"/>
              <a:gd name="T20" fmla="*/ 2 w 96"/>
              <a:gd name="T21" fmla="*/ 67 h 69"/>
              <a:gd name="T22" fmla="*/ 2 w 96"/>
              <a:gd name="T23" fmla="*/ 67 h 69"/>
              <a:gd name="T24" fmla="*/ 7 w 96"/>
              <a:gd name="T25" fmla="*/ 69 h 69"/>
              <a:gd name="T26" fmla="*/ 88 w 96"/>
              <a:gd name="T27" fmla="*/ 69 h 69"/>
              <a:gd name="T28" fmla="*/ 94 w 96"/>
              <a:gd name="T29" fmla="*/ 67 h 69"/>
              <a:gd name="T30" fmla="*/ 94 w 96"/>
              <a:gd name="T31" fmla="*/ 67 h 69"/>
              <a:gd name="T32" fmla="*/ 96 w 96"/>
              <a:gd name="T33" fmla="*/ 62 h 69"/>
              <a:gd name="T34" fmla="*/ 96 w 96"/>
              <a:gd name="T35" fmla="*/ 7 h 69"/>
              <a:gd name="T36" fmla="*/ 3 w 96"/>
              <a:gd name="T37" fmla="*/ 62 h 69"/>
              <a:gd name="T38" fmla="*/ 3 w 96"/>
              <a:gd name="T39" fmla="*/ 7 h 69"/>
              <a:gd name="T40" fmla="*/ 4 w 96"/>
              <a:gd name="T41" fmla="*/ 4 h 69"/>
              <a:gd name="T42" fmla="*/ 36 w 96"/>
              <a:gd name="T43" fmla="*/ 32 h 69"/>
              <a:gd name="T44" fmla="*/ 4 w 96"/>
              <a:gd name="T45" fmla="*/ 64 h 69"/>
              <a:gd name="T46" fmla="*/ 3 w 96"/>
              <a:gd name="T47" fmla="*/ 62 h 69"/>
              <a:gd name="T48" fmla="*/ 93 w 96"/>
              <a:gd name="T49" fmla="*/ 62 h 69"/>
              <a:gd name="T50" fmla="*/ 92 w 96"/>
              <a:gd name="T51" fmla="*/ 64 h 69"/>
              <a:gd name="T52" fmla="*/ 61 w 96"/>
              <a:gd name="T53" fmla="*/ 32 h 69"/>
              <a:gd name="T54" fmla="*/ 92 w 96"/>
              <a:gd name="T55" fmla="*/ 4 h 69"/>
              <a:gd name="T56" fmla="*/ 93 w 96"/>
              <a:gd name="T57" fmla="*/ 7 h 69"/>
              <a:gd name="T58" fmla="*/ 93 w 96"/>
              <a:gd name="T59" fmla="*/ 62 h 69"/>
              <a:gd name="T60" fmla="*/ 88 w 96"/>
              <a:gd name="T61" fmla="*/ 2 h 69"/>
              <a:gd name="T62" fmla="*/ 90 w 96"/>
              <a:gd name="T63" fmla="*/ 3 h 69"/>
              <a:gd name="T64" fmla="*/ 58 w 96"/>
              <a:gd name="T65" fmla="*/ 31 h 69"/>
              <a:gd name="T66" fmla="*/ 48 w 96"/>
              <a:gd name="T67" fmla="*/ 39 h 69"/>
              <a:gd name="T68" fmla="*/ 38 w 96"/>
              <a:gd name="T69" fmla="*/ 31 h 69"/>
              <a:gd name="T70" fmla="*/ 6 w 96"/>
              <a:gd name="T71" fmla="*/ 3 h 69"/>
              <a:gd name="T72" fmla="*/ 7 w 96"/>
              <a:gd name="T73" fmla="*/ 2 h 69"/>
              <a:gd name="T74" fmla="*/ 88 w 96"/>
              <a:gd name="T75" fmla="*/ 2 h 69"/>
              <a:gd name="T76" fmla="*/ 7 w 96"/>
              <a:gd name="T77" fmla="*/ 66 h 69"/>
              <a:gd name="T78" fmla="*/ 5 w 96"/>
              <a:gd name="T79" fmla="*/ 66 h 69"/>
              <a:gd name="T80" fmla="*/ 38 w 96"/>
              <a:gd name="T81" fmla="*/ 34 h 69"/>
              <a:gd name="T82" fmla="*/ 47 w 96"/>
              <a:gd name="T83" fmla="*/ 42 h 69"/>
              <a:gd name="T84" fmla="*/ 49 w 96"/>
              <a:gd name="T85" fmla="*/ 42 h 69"/>
              <a:gd name="T86" fmla="*/ 59 w 96"/>
              <a:gd name="T87" fmla="*/ 33 h 69"/>
              <a:gd name="T88" fmla="*/ 91 w 96"/>
              <a:gd name="T89" fmla="*/ 66 h 69"/>
              <a:gd name="T90" fmla="*/ 88 w 96"/>
              <a:gd name="T91" fmla="*/ 66 h 69"/>
              <a:gd name="T92" fmla="*/ 7 w 96"/>
              <a:gd name="T93" fmla="*/ 6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69">
                <a:moveTo>
                  <a:pt x="96" y="7"/>
                </a:moveTo>
                <a:cubicBezTo>
                  <a:pt x="96" y="5"/>
                  <a:pt x="95" y="3"/>
                  <a:pt x="93" y="1"/>
                </a:cubicBezTo>
                <a:cubicBezTo>
                  <a:pt x="93" y="1"/>
                  <a:pt x="93" y="1"/>
                  <a:pt x="93" y="1"/>
                </a:cubicBezTo>
                <a:cubicBezTo>
                  <a:pt x="92" y="0"/>
                  <a:pt x="90" y="0"/>
                  <a:pt x="8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4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3"/>
                  <a:pt x="0" y="5"/>
                  <a:pt x="0" y="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1" y="66"/>
                  <a:pt x="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4" y="68"/>
                  <a:pt x="6" y="69"/>
                  <a:pt x="7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0" y="69"/>
                  <a:pt x="92" y="68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5" y="66"/>
                  <a:pt x="96" y="64"/>
                  <a:pt x="96" y="62"/>
                </a:cubicBezTo>
                <a:lnTo>
                  <a:pt x="96" y="7"/>
                </a:lnTo>
                <a:close/>
                <a:moveTo>
                  <a:pt x="3" y="62"/>
                </a:move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5"/>
                  <a:pt x="4" y="4"/>
                </a:cubicBezTo>
                <a:cubicBezTo>
                  <a:pt x="36" y="32"/>
                  <a:pt x="36" y="32"/>
                  <a:pt x="36" y="32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3"/>
                  <a:pt x="3" y="63"/>
                  <a:pt x="3" y="62"/>
                </a:cubicBezTo>
                <a:close/>
                <a:moveTo>
                  <a:pt x="93" y="62"/>
                </a:moveTo>
                <a:cubicBezTo>
                  <a:pt x="93" y="63"/>
                  <a:pt x="93" y="63"/>
                  <a:pt x="92" y="64"/>
                </a:cubicBezTo>
                <a:cubicBezTo>
                  <a:pt x="61" y="32"/>
                  <a:pt x="61" y="32"/>
                  <a:pt x="61" y="32"/>
                </a:cubicBezTo>
                <a:cubicBezTo>
                  <a:pt x="92" y="4"/>
                  <a:pt x="92" y="4"/>
                  <a:pt x="92" y="4"/>
                </a:cubicBezTo>
                <a:cubicBezTo>
                  <a:pt x="93" y="5"/>
                  <a:pt x="93" y="6"/>
                  <a:pt x="93" y="7"/>
                </a:cubicBezTo>
                <a:lnTo>
                  <a:pt x="93" y="62"/>
                </a:lnTo>
                <a:close/>
                <a:moveTo>
                  <a:pt x="88" y="2"/>
                </a:moveTo>
                <a:cubicBezTo>
                  <a:pt x="89" y="2"/>
                  <a:pt x="90" y="2"/>
                  <a:pt x="90" y="3"/>
                </a:cubicBezTo>
                <a:cubicBezTo>
                  <a:pt x="58" y="31"/>
                  <a:pt x="58" y="31"/>
                  <a:pt x="58" y="31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1"/>
                  <a:pt x="38" y="31"/>
                  <a:pt x="38" y="31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7" y="2"/>
                  <a:pt x="7" y="2"/>
                </a:cubicBezTo>
                <a:lnTo>
                  <a:pt x="88" y="2"/>
                </a:lnTo>
                <a:close/>
                <a:moveTo>
                  <a:pt x="7" y="66"/>
                </a:moveTo>
                <a:cubicBezTo>
                  <a:pt x="7" y="66"/>
                  <a:pt x="6" y="66"/>
                  <a:pt x="5" y="66"/>
                </a:cubicBezTo>
                <a:cubicBezTo>
                  <a:pt x="38" y="34"/>
                  <a:pt x="38" y="34"/>
                  <a:pt x="38" y="34"/>
                </a:cubicBezTo>
                <a:cubicBezTo>
                  <a:pt x="47" y="42"/>
                  <a:pt x="47" y="42"/>
                  <a:pt x="47" y="42"/>
                </a:cubicBezTo>
                <a:cubicBezTo>
                  <a:pt x="48" y="42"/>
                  <a:pt x="48" y="42"/>
                  <a:pt x="49" y="42"/>
                </a:cubicBezTo>
                <a:cubicBezTo>
                  <a:pt x="59" y="33"/>
                  <a:pt x="59" y="33"/>
                  <a:pt x="59" y="33"/>
                </a:cubicBezTo>
                <a:cubicBezTo>
                  <a:pt x="91" y="66"/>
                  <a:pt x="91" y="66"/>
                  <a:pt x="91" y="66"/>
                </a:cubicBezTo>
                <a:cubicBezTo>
                  <a:pt x="90" y="66"/>
                  <a:pt x="89" y="66"/>
                  <a:pt x="88" y="66"/>
                </a:cubicBezTo>
                <a:lnTo>
                  <a:pt x="7" y="66"/>
                </a:lnTo>
                <a:close/>
              </a:path>
            </a:pathLst>
          </a:custGeom>
          <a:solidFill>
            <a:srgbClr val="6A83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56801" y="3385118"/>
            <a:ext cx="617333" cy="483538"/>
            <a:chOff x="4905643" y="4148582"/>
            <a:chExt cx="617333" cy="483538"/>
          </a:xfrm>
          <a:solidFill>
            <a:srgbClr val="C3573A"/>
          </a:solidFill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4905643" y="4148582"/>
              <a:ext cx="617333" cy="483538"/>
            </a:xfrm>
            <a:custGeom>
              <a:avLst/>
              <a:gdLst>
                <a:gd name="T0" fmla="*/ 111 w 111"/>
                <a:gd name="T1" fmla="*/ 23 h 87"/>
                <a:gd name="T2" fmla="*/ 88 w 111"/>
                <a:gd name="T3" fmla="*/ 0 h 87"/>
                <a:gd name="T4" fmla="*/ 66 w 111"/>
                <a:gd name="T5" fmla="*/ 17 h 87"/>
                <a:gd name="T6" fmla="*/ 8 w 111"/>
                <a:gd name="T7" fmla="*/ 17 h 87"/>
                <a:gd name="T8" fmla="*/ 3 w 111"/>
                <a:gd name="T9" fmla="*/ 19 h 87"/>
                <a:gd name="T10" fmla="*/ 3 w 111"/>
                <a:gd name="T11" fmla="*/ 19 h 87"/>
                <a:gd name="T12" fmla="*/ 3 w 111"/>
                <a:gd name="T13" fmla="*/ 19 h 87"/>
                <a:gd name="T14" fmla="*/ 0 w 111"/>
                <a:gd name="T15" fmla="*/ 25 h 87"/>
                <a:gd name="T16" fmla="*/ 0 w 111"/>
                <a:gd name="T17" fmla="*/ 80 h 87"/>
                <a:gd name="T18" fmla="*/ 2 w 111"/>
                <a:gd name="T19" fmla="*/ 85 h 87"/>
                <a:gd name="T20" fmla="*/ 2 w 111"/>
                <a:gd name="T21" fmla="*/ 85 h 87"/>
                <a:gd name="T22" fmla="*/ 8 w 111"/>
                <a:gd name="T23" fmla="*/ 87 h 87"/>
                <a:gd name="T24" fmla="*/ 88 w 111"/>
                <a:gd name="T25" fmla="*/ 87 h 87"/>
                <a:gd name="T26" fmla="*/ 93 w 111"/>
                <a:gd name="T27" fmla="*/ 85 h 87"/>
                <a:gd name="T28" fmla="*/ 96 w 111"/>
                <a:gd name="T29" fmla="*/ 80 h 87"/>
                <a:gd name="T30" fmla="*/ 96 w 111"/>
                <a:gd name="T31" fmla="*/ 45 h 87"/>
                <a:gd name="T32" fmla="*/ 111 w 111"/>
                <a:gd name="T33" fmla="*/ 23 h 87"/>
                <a:gd name="T34" fmla="*/ 65 w 111"/>
                <a:gd name="T35" fmla="*/ 21 h 87"/>
                <a:gd name="T36" fmla="*/ 65 w 111"/>
                <a:gd name="T37" fmla="*/ 23 h 87"/>
                <a:gd name="T38" fmla="*/ 70 w 111"/>
                <a:gd name="T39" fmla="*/ 38 h 87"/>
                <a:gd name="T40" fmla="*/ 58 w 111"/>
                <a:gd name="T41" fmla="*/ 48 h 87"/>
                <a:gd name="T42" fmla="*/ 48 w 111"/>
                <a:gd name="T43" fmla="*/ 57 h 87"/>
                <a:gd name="T44" fmla="*/ 6 w 111"/>
                <a:gd name="T45" fmla="*/ 21 h 87"/>
                <a:gd name="T46" fmla="*/ 8 w 111"/>
                <a:gd name="T47" fmla="*/ 21 h 87"/>
                <a:gd name="T48" fmla="*/ 65 w 111"/>
                <a:gd name="T49" fmla="*/ 21 h 87"/>
                <a:gd name="T50" fmla="*/ 3 w 111"/>
                <a:gd name="T51" fmla="*/ 80 h 87"/>
                <a:gd name="T52" fmla="*/ 3 w 111"/>
                <a:gd name="T53" fmla="*/ 25 h 87"/>
                <a:gd name="T54" fmla="*/ 4 w 111"/>
                <a:gd name="T55" fmla="*/ 23 h 87"/>
                <a:gd name="T56" fmla="*/ 35 w 111"/>
                <a:gd name="T57" fmla="*/ 50 h 87"/>
                <a:gd name="T58" fmla="*/ 4 w 111"/>
                <a:gd name="T59" fmla="*/ 81 h 87"/>
                <a:gd name="T60" fmla="*/ 3 w 111"/>
                <a:gd name="T61" fmla="*/ 80 h 87"/>
                <a:gd name="T62" fmla="*/ 93 w 111"/>
                <a:gd name="T63" fmla="*/ 80 h 87"/>
                <a:gd name="T64" fmla="*/ 92 w 111"/>
                <a:gd name="T65" fmla="*/ 81 h 87"/>
                <a:gd name="T66" fmla="*/ 61 w 111"/>
                <a:gd name="T67" fmla="*/ 50 h 87"/>
                <a:gd name="T68" fmla="*/ 72 w 111"/>
                <a:gd name="T69" fmla="*/ 40 h 87"/>
                <a:gd name="T70" fmla="*/ 88 w 111"/>
                <a:gd name="T71" fmla="*/ 46 h 87"/>
                <a:gd name="T72" fmla="*/ 93 w 111"/>
                <a:gd name="T73" fmla="*/ 46 h 87"/>
                <a:gd name="T74" fmla="*/ 93 w 111"/>
                <a:gd name="T75" fmla="*/ 80 h 87"/>
                <a:gd name="T76" fmla="*/ 8 w 111"/>
                <a:gd name="T77" fmla="*/ 84 h 87"/>
                <a:gd name="T78" fmla="*/ 6 w 111"/>
                <a:gd name="T79" fmla="*/ 84 h 87"/>
                <a:gd name="T80" fmla="*/ 38 w 111"/>
                <a:gd name="T81" fmla="*/ 52 h 87"/>
                <a:gd name="T82" fmla="*/ 47 w 111"/>
                <a:gd name="T83" fmla="*/ 60 h 87"/>
                <a:gd name="T84" fmla="*/ 49 w 111"/>
                <a:gd name="T85" fmla="*/ 60 h 87"/>
                <a:gd name="T86" fmla="*/ 59 w 111"/>
                <a:gd name="T87" fmla="*/ 52 h 87"/>
                <a:gd name="T88" fmla="*/ 90 w 111"/>
                <a:gd name="T89" fmla="*/ 84 h 87"/>
                <a:gd name="T90" fmla="*/ 88 w 111"/>
                <a:gd name="T91" fmla="*/ 84 h 87"/>
                <a:gd name="T92" fmla="*/ 8 w 111"/>
                <a:gd name="T93" fmla="*/ 84 h 87"/>
                <a:gd name="T94" fmla="*/ 94 w 111"/>
                <a:gd name="T95" fmla="*/ 42 h 87"/>
                <a:gd name="T96" fmla="*/ 88 w 111"/>
                <a:gd name="T97" fmla="*/ 43 h 87"/>
                <a:gd name="T98" fmla="*/ 73 w 111"/>
                <a:gd name="T99" fmla="*/ 37 h 87"/>
                <a:gd name="T100" fmla="*/ 68 w 111"/>
                <a:gd name="T101" fmla="*/ 23 h 87"/>
                <a:gd name="T102" fmla="*/ 68 w 111"/>
                <a:gd name="T103" fmla="*/ 19 h 87"/>
                <a:gd name="T104" fmla="*/ 88 w 111"/>
                <a:gd name="T105" fmla="*/ 3 h 87"/>
                <a:gd name="T106" fmla="*/ 102 w 111"/>
                <a:gd name="T107" fmla="*/ 9 h 87"/>
                <a:gd name="T108" fmla="*/ 108 w 111"/>
                <a:gd name="T109" fmla="*/ 23 h 87"/>
                <a:gd name="T110" fmla="*/ 94 w 111"/>
                <a:gd name="T111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87">
                  <a:moveTo>
                    <a:pt x="111" y="23"/>
                  </a:moveTo>
                  <a:cubicBezTo>
                    <a:pt x="111" y="10"/>
                    <a:pt x="101" y="0"/>
                    <a:pt x="88" y="0"/>
                  </a:cubicBezTo>
                  <a:cubicBezTo>
                    <a:pt x="77" y="0"/>
                    <a:pt x="68" y="8"/>
                    <a:pt x="66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6" y="17"/>
                    <a:pt x="4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4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4" y="86"/>
                    <a:pt x="6" y="87"/>
                    <a:pt x="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0" y="87"/>
                    <a:pt x="92" y="86"/>
                    <a:pt x="93" y="85"/>
                  </a:cubicBezTo>
                  <a:cubicBezTo>
                    <a:pt x="95" y="84"/>
                    <a:pt x="96" y="82"/>
                    <a:pt x="96" y="80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4" y="42"/>
                    <a:pt x="111" y="33"/>
                    <a:pt x="111" y="23"/>
                  </a:cubicBezTo>
                  <a:close/>
                  <a:moveTo>
                    <a:pt x="65" y="21"/>
                  </a:moveTo>
                  <a:cubicBezTo>
                    <a:pt x="65" y="21"/>
                    <a:pt x="65" y="22"/>
                    <a:pt x="65" y="23"/>
                  </a:cubicBezTo>
                  <a:cubicBezTo>
                    <a:pt x="65" y="29"/>
                    <a:pt x="67" y="34"/>
                    <a:pt x="70" y="3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8" y="21"/>
                  </a:cubicBezTo>
                  <a:lnTo>
                    <a:pt x="65" y="21"/>
                  </a:lnTo>
                  <a:close/>
                  <a:moveTo>
                    <a:pt x="3" y="80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3" y="80"/>
                    <a:pt x="3" y="80"/>
                  </a:cubicBezTo>
                  <a:close/>
                  <a:moveTo>
                    <a:pt x="93" y="80"/>
                  </a:moveTo>
                  <a:cubicBezTo>
                    <a:pt x="93" y="80"/>
                    <a:pt x="92" y="81"/>
                    <a:pt x="92" y="8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6" y="44"/>
                    <a:pt x="82" y="46"/>
                    <a:pt x="88" y="46"/>
                  </a:cubicBezTo>
                  <a:cubicBezTo>
                    <a:pt x="89" y="46"/>
                    <a:pt x="91" y="46"/>
                    <a:pt x="93" y="46"/>
                  </a:cubicBezTo>
                  <a:lnTo>
                    <a:pt x="93" y="80"/>
                  </a:lnTo>
                  <a:close/>
                  <a:moveTo>
                    <a:pt x="8" y="84"/>
                  </a:moveTo>
                  <a:cubicBezTo>
                    <a:pt x="7" y="84"/>
                    <a:pt x="6" y="84"/>
                    <a:pt x="6" y="84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8" y="60"/>
                    <a:pt x="48" y="60"/>
                    <a:pt x="49" y="60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4"/>
                    <a:pt x="89" y="84"/>
                    <a:pt x="88" y="84"/>
                  </a:cubicBezTo>
                  <a:lnTo>
                    <a:pt x="8" y="84"/>
                  </a:lnTo>
                  <a:close/>
                  <a:moveTo>
                    <a:pt x="94" y="42"/>
                  </a:moveTo>
                  <a:cubicBezTo>
                    <a:pt x="92" y="43"/>
                    <a:pt x="90" y="43"/>
                    <a:pt x="88" y="43"/>
                  </a:cubicBezTo>
                  <a:cubicBezTo>
                    <a:pt x="82" y="43"/>
                    <a:pt x="77" y="41"/>
                    <a:pt x="73" y="37"/>
                  </a:cubicBezTo>
                  <a:cubicBezTo>
                    <a:pt x="70" y="33"/>
                    <a:pt x="68" y="28"/>
                    <a:pt x="68" y="23"/>
                  </a:cubicBezTo>
                  <a:cubicBezTo>
                    <a:pt x="68" y="22"/>
                    <a:pt x="68" y="21"/>
                    <a:pt x="68" y="19"/>
                  </a:cubicBezTo>
                  <a:cubicBezTo>
                    <a:pt x="70" y="10"/>
                    <a:pt x="78" y="3"/>
                    <a:pt x="88" y="3"/>
                  </a:cubicBezTo>
                  <a:cubicBezTo>
                    <a:pt x="93" y="3"/>
                    <a:pt x="98" y="5"/>
                    <a:pt x="102" y="9"/>
                  </a:cubicBezTo>
                  <a:cubicBezTo>
                    <a:pt x="106" y="13"/>
                    <a:pt x="108" y="18"/>
                    <a:pt x="108" y="23"/>
                  </a:cubicBezTo>
                  <a:cubicBezTo>
                    <a:pt x="108" y="32"/>
                    <a:pt x="102" y="40"/>
                    <a:pt x="9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Freeform 31"/>
            <p:cNvSpPr/>
            <p:nvPr/>
          </p:nvSpPr>
          <p:spPr bwMode="auto">
            <a:xfrm>
              <a:off x="5339889" y="4221347"/>
              <a:ext cx="110322" cy="110322"/>
            </a:xfrm>
            <a:custGeom>
              <a:avLst/>
              <a:gdLst>
                <a:gd name="T0" fmla="*/ 19 w 20"/>
                <a:gd name="T1" fmla="*/ 9 h 20"/>
                <a:gd name="T2" fmla="*/ 11 w 20"/>
                <a:gd name="T3" fmla="*/ 9 h 20"/>
                <a:gd name="T4" fmla="*/ 11 w 20"/>
                <a:gd name="T5" fmla="*/ 2 h 20"/>
                <a:gd name="T6" fmla="*/ 10 w 20"/>
                <a:gd name="T7" fmla="*/ 0 h 20"/>
                <a:gd name="T8" fmla="*/ 8 w 20"/>
                <a:gd name="T9" fmla="*/ 2 h 20"/>
                <a:gd name="T10" fmla="*/ 8 w 20"/>
                <a:gd name="T11" fmla="*/ 9 h 20"/>
                <a:gd name="T12" fmla="*/ 1 w 20"/>
                <a:gd name="T13" fmla="*/ 9 h 20"/>
                <a:gd name="T14" fmla="*/ 0 w 20"/>
                <a:gd name="T15" fmla="*/ 10 h 20"/>
                <a:gd name="T16" fmla="*/ 1 w 20"/>
                <a:gd name="T17" fmla="*/ 12 h 20"/>
                <a:gd name="T18" fmla="*/ 8 w 20"/>
                <a:gd name="T19" fmla="*/ 12 h 20"/>
                <a:gd name="T20" fmla="*/ 8 w 20"/>
                <a:gd name="T21" fmla="*/ 19 h 20"/>
                <a:gd name="T22" fmla="*/ 10 w 20"/>
                <a:gd name="T23" fmla="*/ 20 h 20"/>
                <a:gd name="T24" fmla="*/ 11 w 20"/>
                <a:gd name="T25" fmla="*/ 19 h 20"/>
                <a:gd name="T26" fmla="*/ 11 w 20"/>
                <a:gd name="T27" fmla="*/ 12 h 20"/>
                <a:gd name="T28" fmla="*/ 19 w 20"/>
                <a:gd name="T29" fmla="*/ 12 h 20"/>
                <a:gd name="T30" fmla="*/ 20 w 20"/>
                <a:gd name="T31" fmla="*/ 10 h 20"/>
                <a:gd name="T32" fmla="*/ 19 w 20"/>
                <a:gd name="T3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1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20"/>
                    <a:pt x="10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0" y="11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64133" y="1925114"/>
            <a:ext cx="530484" cy="535178"/>
            <a:chOff x="8421858" y="2688578"/>
            <a:chExt cx="530484" cy="535178"/>
          </a:xfrm>
          <a:solidFill>
            <a:srgbClr val="6A8303"/>
          </a:solidFill>
        </p:grpSpPr>
        <p:sp>
          <p:nvSpPr>
            <p:cNvPr id="26" name="Freeform 32"/>
            <p:cNvSpPr>
              <a:spLocks noEditPoints="1"/>
            </p:cNvSpPr>
            <p:nvPr/>
          </p:nvSpPr>
          <p:spPr bwMode="auto">
            <a:xfrm>
              <a:off x="8421858" y="2688578"/>
              <a:ext cx="530484" cy="535178"/>
            </a:xfrm>
            <a:custGeom>
              <a:avLst/>
              <a:gdLst>
                <a:gd name="T0" fmla="*/ 90 w 95"/>
                <a:gd name="T1" fmla="*/ 0 h 96"/>
                <a:gd name="T2" fmla="*/ 5 w 95"/>
                <a:gd name="T3" fmla="*/ 0 h 96"/>
                <a:gd name="T4" fmla="*/ 0 w 95"/>
                <a:gd name="T5" fmla="*/ 5 h 96"/>
                <a:gd name="T6" fmla="*/ 0 w 95"/>
                <a:gd name="T7" fmla="*/ 24 h 96"/>
                <a:gd name="T8" fmla="*/ 0 w 95"/>
                <a:gd name="T9" fmla="*/ 91 h 96"/>
                <a:gd name="T10" fmla="*/ 5 w 95"/>
                <a:gd name="T11" fmla="*/ 96 h 96"/>
                <a:gd name="T12" fmla="*/ 90 w 95"/>
                <a:gd name="T13" fmla="*/ 96 h 96"/>
                <a:gd name="T14" fmla="*/ 95 w 95"/>
                <a:gd name="T15" fmla="*/ 91 h 96"/>
                <a:gd name="T16" fmla="*/ 95 w 95"/>
                <a:gd name="T17" fmla="*/ 24 h 96"/>
                <a:gd name="T18" fmla="*/ 95 w 95"/>
                <a:gd name="T19" fmla="*/ 5 h 96"/>
                <a:gd name="T20" fmla="*/ 90 w 95"/>
                <a:gd name="T21" fmla="*/ 0 h 96"/>
                <a:gd name="T22" fmla="*/ 2 w 95"/>
                <a:gd name="T23" fmla="*/ 5 h 96"/>
                <a:gd name="T24" fmla="*/ 5 w 95"/>
                <a:gd name="T25" fmla="*/ 3 h 96"/>
                <a:gd name="T26" fmla="*/ 90 w 95"/>
                <a:gd name="T27" fmla="*/ 3 h 96"/>
                <a:gd name="T28" fmla="*/ 93 w 95"/>
                <a:gd name="T29" fmla="*/ 5 h 96"/>
                <a:gd name="T30" fmla="*/ 93 w 95"/>
                <a:gd name="T31" fmla="*/ 23 h 96"/>
                <a:gd name="T32" fmla="*/ 2 w 95"/>
                <a:gd name="T33" fmla="*/ 23 h 96"/>
                <a:gd name="T34" fmla="*/ 2 w 95"/>
                <a:gd name="T35" fmla="*/ 5 h 96"/>
                <a:gd name="T36" fmla="*/ 93 w 95"/>
                <a:gd name="T37" fmla="*/ 91 h 96"/>
                <a:gd name="T38" fmla="*/ 90 w 95"/>
                <a:gd name="T39" fmla="*/ 93 h 96"/>
                <a:gd name="T40" fmla="*/ 5 w 95"/>
                <a:gd name="T41" fmla="*/ 93 h 96"/>
                <a:gd name="T42" fmla="*/ 2 w 95"/>
                <a:gd name="T43" fmla="*/ 91 h 96"/>
                <a:gd name="T44" fmla="*/ 2 w 95"/>
                <a:gd name="T45" fmla="*/ 26 h 96"/>
                <a:gd name="T46" fmla="*/ 93 w 95"/>
                <a:gd name="T47" fmla="*/ 26 h 96"/>
                <a:gd name="T48" fmla="*/ 93 w 95"/>
                <a:gd name="T49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6">
                  <a:moveTo>
                    <a:pt x="9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6"/>
                    <a:pt x="5" y="96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3" y="96"/>
                    <a:pt x="95" y="93"/>
                    <a:pt x="95" y="91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lose/>
                  <a:moveTo>
                    <a:pt x="2" y="5"/>
                  </a:moveTo>
                  <a:cubicBezTo>
                    <a:pt x="2" y="4"/>
                    <a:pt x="3" y="3"/>
                    <a:pt x="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2" y="3"/>
                    <a:pt x="93" y="4"/>
                    <a:pt x="93" y="5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2" y="23"/>
                    <a:pt x="2" y="23"/>
                    <a:pt x="2" y="23"/>
                  </a:cubicBezTo>
                  <a:lnTo>
                    <a:pt x="2" y="5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3" y="93"/>
                    <a:pt x="2" y="92"/>
                    <a:pt x="2" y="91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93" y="26"/>
                    <a:pt x="93" y="26"/>
                    <a:pt x="93" y="26"/>
                  </a:cubicBezTo>
                  <a:lnTo>
                    <a:pt x="93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8461762" y="2733176"/>
              <a:ext cx="56335" cy="56335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10 w 10"/>
                <a:gd name="T7" fmla="*/ 5 h 10"/>
                <a:gd name="T8" fmla="*/ 5 w 10"/>
                <a:gd name="T9" fmla="*/ 0 h 10"/>
                <a:gd name="T10" fmla="*/ 5 w 10"/>
                <a:gd name="T11" fmla="*/ 7 h 10"/>
                <a:gd name="T12" fmla="*/ 2 w 10"/>
                <a:gd name="T13" fmla="*/ 5 h 10"/>
                <a:gd name="T14" fmla="*/ 5 w 10"/>
                <a:gd name="T15" fmla="*/ 2 h 10"/>
                <a:gd name="T16" fmla="*/ 7 w 10"/>
                <a:gd name="T17" fmla="*/ 5 h 10"/>
                <a:gd name="T18" fmla="*/ 5 w 10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  <a:moveTo>
                    <a:pt x="5" y="7"/>
                  </a:moveTo>
                  <a:cubicBezTo>
                    <a:pt x="3" y="7"/>
                    <a:pt x="2" y="6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6" y="2"/>
                    <a:pt x="7" y="3"/>
                    <a:pt x="7" y="5"/>
                  </a:cubicBezTo>
                  <a:cubicBezTo>
                    <a:pt x="7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" name="Freeform 34"/>
            <p:cNvSpPr>
              <a:spLocks noEditPoints="1"/>
            </p:cNvSpPr>
            <p:nvPr/>
          </p:nvSpPr>
          <p:spPr bwMode="auto">
            <a:xfrm>
              <a:off x="8534527" y="2733176"/>
              <a:ext cx="53987" cy="56335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10 w 10"/>
                <a:gd name="T7" fmla="*/ 5 h 10"/>
                <a:gd name="T8" fmla="*/ 5 w 10"/>
                <a:gd name="T9" fmla="*/ 0 h 10"/>
                <a:gd name="T10" fmla="*/ 5 w 10"/>
                <a:gd name="T11" fmla="*/ 7 h 10"/>
                <a:gd name="T12" fmla="*/ 3 w 10"/>
                <a:gd name="T13" fmla="*/ 5 h 10"/>
                <a:gd name="T14" fmla="*/ 5 w 10"/>
                <a:gd name="T15" fmla="*/ 2 h 10"/>
                <a:gd name="T16" fmla="*/ 8 w 10"/>
                <a:gd name="T17" fmla="*/ 5 h 10"/>
                <a:gd name="T18" fmla="*/ 5 w 10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  <a:moveTo>
                    <a:pt x="5" y="7"/>
                  </a:moveTo>
                  <a:cubicBezTo>
                    <a:pt x="4" y="7"/>
                    <a:pt x="3" y="6"/>
                    <a:pt x="3" y="5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8461762" y="3139254"/>
              <a:ext cx="450676" cy="16431"/>
            </a:xfrm>
            <a:custGeom>
              <a:avLst/>
              <a:gdLst>
                <a:gd name="T0" fmla="*/ 1 w 81"/>
                <a:gd name="T1" fmla="*/ 3 h 3"/>
                <a:gd name="T2" fmla="*/ 80 w 81"/>
                <a:gd name="T3" fmla="*/ 3 h 3"/>
                <a:gd name="T4" fmla="*/ 81 w 81"/>
                <a:gd name="T5" fmla="*/ 1 h 3"/>
                <a:gd name="T6" fmla="*/ 80 w 81"/>
                <a:gd name="T7" fmla="*/ 0 h 3"/>
                <a:gd name="T8" fmla="*/ 1 w 81"/>
                <a:gd name="T9" fmla="*/ 0 h 3"/>
                <a:gd name="T10" fmla="*/ 0 w 81"/>
                <a:gd name="T11" fmla="*/ 1 h 3"/>
                <a:gd name="T12" fmla="*/ 1 w 8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3">
                  <a:moveTo>
                    <a:pt x="1" y="3"/>
                  </a:move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8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8518096" y="3005460"/>
              <a:ext cx="16431" cy="105627"/>
            </a:xfrm>
            <a:custGeom>
              <a:avLst/>
              <a:gdLst>
                <a:gd name="T0" fmla="*/ 1 w 3"/>
                <a:gd name="T1" fmla="*/ 19 h 19"/>
                <a:gd name="T2" fmla="*/ 3 w 3"/>
                <a:gd name="T3" fmla="*/ 17 h 19"/>
                <a:gd name="T4" fmla="*/ 3 w 3"/>
                <a:gd name="T5" fmla="*/ 2 h 19"/>
                <a:gd name="T6" fmla="*/ 1 w 3"/>
                <a:gd name="T7" fmla="*/ 0 h 19"/>
                <a:gd name="T8" fmla="*/ 0 w 3"/>
                <a:gd name="T9" fmla="*/ 2 h 19"/>
                <a:gd name="T10" fmla="*/ 0 w 3"/>
                <a:gd name="T11" fmla="*/ 17 h 19"/>
                <a:gd name="T12" fmla="*/ 1 w 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9"/>
                    <a:pt x="3" y="18"/>
                    <a:pt x="3" y="1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8583820" y="2956167"/>
              <a:ext cx="11736" cy="154920"/>
            </a:xfrm>
            <a:custGeom>
              <a:avLst/>
              <a:gdLst>
                <a:gd name="T0" fmla="*/ 1 w 2"/>
                <a:gd name="T1" fmla="*/ 28 h 28"/>
                <a:gd name="T2" fmla="*/ 2 w 2"/>
                <a:gd name="T3" fmla="*/ 26 h 28"/>
                <a:gd name="T4" fmla="*/ 2 w 2"/>
                <a:gd name="T5" fmla="*/ 1 h 28"/>
                <a:gd name="T6" fmla="*/ 1 w 2"/>
                <a:gd name="T7" fmla="*/ 0 h 28"/>
                <a:gd name="T8" fmla="*/ 0 w 2"/>
                <a:gd name="T9" fmla="*/ 1 h 28"/>
                <a:gd name="T10" fmla="*/ 0 w 2"/>
                <a:gd name="T11" fmla="*/ 26 h 28"/>
                <a:gd name="T12" fmla="*/ 1 w 2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8">
                  <a:moveTo>
                    <a:pt x="1" y="28"/>
                  </a:moveTo>
                  <a:cubicBezTo>
                    <a:pt x="2" y="28"/>
                    <a:pt x="2" y="27"/>
                    <a:pt x="2" y="2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Freeform 38"/>
            <p:cNvSpPr/>
            <p:nvPr/>
          </p:nvSpPr>
          <p:spPr bwMode="auto">
            <a:xfrm>
              <a:off x="8644849" y="2888096"/>
              <a:ext cx="16431" cy="222991"/>
            </a:xfrm>
            <a:custGeom>
              <a:avLst/>
              <a:gdLst>
                <a:gd name="T0" fmla="*/ 2 w 3"/>
                <a:gd name="T1" fmla="*/ 40 h 40"/>
                <a:gd name="T2" fmla="*/ 3 w 3"/>
                <a:gd name="T3" fmla="*/ 38 h 40"/>
                <a:gd name="T4" fmla="*/ 3 w 3"/>
                <a:gd name="T5" fmla="*/ 2 h 40"/>
                <a:gd name="T6" fmla="*/ 2 w 3"/>
                <a:gd name="T7" fmla="*/ 0 h 40"/>
                <a:gd name="T8" fmla="*/ 0 w 3"/>
                <a:gd name="T9" fmla="*/ 2 h 40"/>
                <a:gd name="T10" fmla="*/ 0 w 3"/>
                <a:gd name="T11" fmla="*/ 38 h 40"/>
                <a:gd name="T12" fmla="*/ 2 w 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0">
                  <a:moveTo>
                    <a:pt x="2" y="40"/>
                  </a:moveTo>
                  <a:cubicBezTo>
                    <a:pt x="2" y="40"/>
                    <a:pt x="3" y="39"/>
                    <a:pt x="3" y="38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3" name="Freeform 39"/>
            <p:cNvSpPr/>
            <p:nvPr/>
          </p:nvSpPr>
          <p:spPr bwMode="auto">
            <a:xfrm>
              <a:off x="8712920" y="3050058"/>
              <a:ext cx="16431" cy="61029"/>
            </a:xfrm>
            <a:custGeom>
              <a:avLst/>
              <a:gdLst>
                <a:gd name="T0" fmla="*/ 1 w 3"/>
                <a:gd name="T1" fmla="*/ 11 h 11"/>
                <a:gd name="T2" fmla="*/ 3 w 3"/>
                <a:gd name="T3" fmla="*/ 9 h 11"/>
                <a:gd name="T4" fmla="*/ 3 w 3"/>
                <a:gd name="T5" fmla="*/ 2 h 11"/>
                <a:gd name="T6" fmla="*/ 1 w 3"/>
                <a:gd name="T7" fmla="*/ 0 h 11"/>
                <a:gd name="T8" fmla="*/ 0 w 3"/>
                <a:gd name="T9" fmla="*/ 2 h 11"/>
                <a:gd name="T10" fmla="*/ 0 w 3"/>
                <a:gd name="T11" fmla="*/ 9 h 11"/>
                <a:gd name="T12" fmla="*/ 1 w 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2" y="11"/>
                    <a:pt x="3" y="10"/>
                    <a:pt x="3" y="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8778644" y="2984334"/>
              <a:ext cx="11736" cy="126753"/>
            </a:xfrm>
            <a:custGeom>
              <a:avLst/>
              <a:gdLst>
                <a:gd name="T0" fmla="*/ 1 w 2"/>
                <a:gd name="T1" fmla="*/ 23 h 23"/>
                <a:gd name="T2" fmla="*/ 2 w 2"/>
                <a:gd name="T3" fmla="*/ 21 h 23"/>
                <a:gd name="T4" fmla="*/ 2 w 2"/>
                <a:gd name="T5" fmla="*/ 1 h 23"/>
                <a:gd name="T6" fmla="*/ 1 w 2"/>
                <a:gd name="T7" fmla="*/ 0 h 23"/>
                <a:gd name="T8" fmla="*/ 0 w 2"/>
                <a:gd name="T9" fmla="*/ 1 h 23"/>
                <a:gd name="T10" fmla="*/ 0 w 2"/>
                <a:gd name="T11" fmla="*/ 21 h 23"/>
                <a:gd name="T12" fmla="*/ 1 w 2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3">
                  <a:moveTo>
                    <a:pt x="1" y="23"/>
                  </a:moveTo>
                  <a:cubicBezTo>
                    <a:pt x="2" y="23"/>
                    <a:pt x="2" y="22"/>
                    <a:pt x="2" y="2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8839673" y="2932694"/>
              <a:ext cx="16431" cy="178393"/>
            </a:xfrm>
            <a:custGeom>
              <a:avLst/>
              <a:gdLst>
                <a:gd name="T0" fmla="*/ 2 w 3"/>
                <a:gd name="T1" fmla="*/ 32 h 32"/>
                <a:gd name="T2" fmla="*/ 3 w 3"/>
                <a:gd name="T3" fmla="*/ 30 h 32"/>
                <a:gd name="T4" fmla="*/ 3 w 3"/>
                <a:gd name="T5" fmla="*/ 1 h 32"/>
                <a:gd name="T6" fmla="*/ 2 w 3"/>
                <a:gd name="T7" fmla="*/ 0 h 32"/>
                <a:gd name="T8" fmla="*/ 0 w 3"/>
                <a:gd name="T9" fmla="*/ 1 h 32"/>
                <a:gd name="T10" fmla="*/ 0 w 3"/>
                <a:gd name="T11" fmla="*/ 30 h 32"/>
                <a:gd name="T12" fmla="*/ 2 w 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2">
                  <a:moveTo>
                    <a:pt x="2" y="32"/>
                  </a:moveTo>
                  <a:cubicBezTo>
                    <a:pt x="2" y="32"/>
                    <a:pt x="3" y="31"/>
                    <a:pt x="3" y="3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07026" y="4899109"/>
            <a:ext cx="309840" cy="485886"/>
            <a:chOff x="5055868" y="5662573"/>
            <a:chExt cx="309840" cy="485886"/>
          </a:xfrm>
          <a:solidFill>
            <a:srgbClr val="F5C10E"/>
          </a:solidFill>
        </p:grpSpPr>
        <p:sp>
          <p:nvSpPr>
            <p:cNvPr id="37" name="Freeform 42"/>
            <p:cNvSpPr>
              <a:spLocks noEditPoints="1"/>
            </p:cNvSpPr>
            <p:nvPr/>
          </p:nvSpPr>
          <p:spPr bwMode="auto">
            <a:xfrm>
              <a:off x="5055868" y="5662573"/>
              <a:ext cx="309840" cy="485886"/>
            </a:xfrm>
            <a:custGeom>
              <a:avLst/>
              <a:gdLst>
                <a:gd name="T0" fmla="*/ 28 w 56"/>
                <a:gd name="T1" fmla="*/ 0 h 87"/>
                <a:gd name="T2" fmla="*/ 0 w 56"/>
                <a:gd name="T3" fmla="*/ 28 h 87"/>
                <a:gd name="T4" fmla="*/ 0 w 56"/>
                <a:gd name="T5" fmla="*/ 28 h 87"/>
                <a:gd name="T6" fmla="*/ 0 w 56"/>
                <a:gd name="T7" fmla="*/ 29 h 87"/>
                <a:gd name="T8" fmla="*/ 12 w 56"/>
                <a:gd name="T9" fmla="*/ 62 h 87"/>
                <a:gd name="T10" fmla="*/ 20 w 56"/>
                <a:gd name="T11" fmla="*/ 77 h 87"/>
                <a:gd name="T12" fmla="*/ 26 w 56"/>
                <a:gd name="T13" fmla="*/ 86 h 87"/>
                <a:gd name="T14" fmla="*/ 28 w 56"/>
                <a:gd name="T15" fmla="*/ 87 h 87"/>
                <a:gd name="T16" fmla="*/ 29 w 56"/>
                <a:gd name="T17" fmla="*/ 86 h 87"/>
                <a:gd name="T18" fmla="*/ 36 w 56"/>
                <a:gd name="T19" fmla="*/ 77 h 87"/>
                <a:gd name="T20" fmla="*/ 49 w 56"/>
                <a:gd name="T21" fmla="*/ 53 h 87"/>
                <a:gd name="T22" fmla="*/ 56 w 56"/>
                <a:gd name="T23" fmla="*/ 29 h 87"/>
                <a:gd name="T24" fmla="*/ 56 w 56"/>
                <a:gd name="T25" fmla="*/ 28 h 87"/>
                <a:gd name="T26" fmla="*/ 56 w 56"/>
                <a:gd name="T27" fmla="*/ 28 h 87"/>
                <a:gd name="T28" fmla="*/ 28 w 56"/>
                <a:gd name="T29" fmla="*/ 0 h 87"/>
                <a:gd name="T30" fmla="*/ 41 w 56"/>
                <a:gd name="T31" fmla="*/ 60 h 87"/>
                <a:gd name="T32" fmla="*/ 33 w 56"/>
                <a:gd name="T33" fmla="*/ 74 h 87"/>
                <a:gd name="T34" fmla="*/ 28 w 56"/>
                <a:gd name="T35" fmla="*/ 81 h 87"/>
                <a:gd name="T36" fmla="*/ 24 w 56"/>
                <a:gd name="T37" fmla="*/ 75 h 87"/>
                <a:gd name="T38" fmla="*/ 11 w 56"/>
                <a:gd name="T39" fmla="*/ 52 h 87"/>
                <a:gd name="T40" fmla="*/ 5 w 56"/>
                <a:gd name="T41" fmla="*/ 29 h 87"/>
                <a:gd name="T42" fmla="*/ 5 w 56"/>
                <a:gd name="T43" fmla="*/ 28 h 87"/>
                <a:gd name="T44" fmla="*/ 11 w 56"/>
                <a:gd name="T45" fmla="*/ 11 h 87"/>
                <a:gd name="T46" fmla="*/ 28 w 56"/>
                <a:gd name="T47" fmla="*/ 5 h 87"/>
                <a:gd name="T48" fmla="*/ 44 w 56"/>
                <a:gd name="T49" fmla="*/ 11 h 87"/>
                <a:gd name="T50" fmla="*/ 51 w 56"/>
                <a:gd name="T51" fmla="*/ 28 h 87"/>
                <a:gd name="T52" fmla="*/ 51 w 56"/>
                <a:gd name="T53" fmla="*/ 29 h 87"/>
                <a:gd name="T54" fmla="*/ 41 w 56"/>
                <a:gd name="T55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87">
                  <a:moveTo>
                    <a:pt x="28" y="0"/>
                  </a:moveTo>
                  <a:cubicBezTo>
                    <a:pt x="12" y="0"/>
                    <a:pt x="0" y="1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6" y="51"/>
                    <a:pt x="12" y="62"/>
                  </a:cubicBezTo>
                  <a:cubicBezTo>
                    <a:pt x="14" y="68"/>
                    <a:pt x="17" y="73"/>
                    <a:pt x="20" y="77"/>
                  </a:cubicBezTo>
                  <a:cubicBezTo>
                    <a:pt x="23" y="82"/>
                    <a:pt x="25" y="85"/>
                    <a:pt x="26" y="86"/>
                  </a:cubicBezTo>
                  <a:cubicBezTo>
                    <a:pt x="27" y="86"/>
                    <a:pt x="27" y="87"/>
                    <a:pt x="28" y="87"/>
                  </a:cubicBezTo>
                  <a:cubicBezTo>
                    <a:pt x="28" y="87"/>
                    <a:pt x="29" y="86"/>
                    <a:pt x="29" y="86"/>
                  </a:cubicBezTo>
                  <a:cubicBezTo>
                    <a:pt x="31" y="84"/>
                    <a:pt x="34" y="81"/>
                    <a:pt x="36" y="77"/>
                  </a:cubicBezTo>
                  <a:cubicBezTo>
                    <a:pt x="40" y="70"/>
                    <a:pt x="45" y="62"/>
                    <a:pt x="49" y="53"/>
                  </a:cubicBezTo>
                  <a:cubicBezTo>
                    <a:pt x="53" y="45"/>
                    <a:pt x="55" y="36"/>
                    <a:pt x="56" y="2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12"/>
                    <a:pt x="43" y="0"/>
                    <a:pt x="28" y="0"/>
                  </a:cubicBezTo>
                  <a:close/>
                  <a:moveTo>
                    <a:pt x="41" y="60"/>
                  </a:moveTo>
                  <a:cubicBezTo>
                    <a:pt x="38" y="65"/>
                    <a:pt x="35" y="70"/>
                    <a:pt x="33" y="74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27" y="80"/>
                    <a:pt x="25" y="78"/>
                    <a:pt x="24" y="75"/>
                  </a:cubicBezTo>
                  <a:cubicBezTo>
                    <a:pt x="20" y="69"/>
                    <a:pt x="15" y="60"/>
                    <a:pt x="11" y="52"/>
                  </a:cubicBezTo>
                  <a:cubicBezTo>
                    <a:pt x="8" y="43"/>
                    <a:pt x="5" y="35"/>
                    <a:pt x="5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1"/>
                    <a:pt x="7" y="16"/>
                    <a:pt x="11" y="11"/>
                  </a:cubicBezTo>
                  <a:cubicBezTo>
                    <a:pt x="16" y="7"/>
                    <a:pt x="21" y="5"/>
                    <a:pt x="28" y="5"/>
                  </a:cubicBezTo>
                  <a:cubicBezTo>
                    <a:pt x="34" y="5"/>
                    <a:pt x="40" y="7"/>
                    <a:pt x="44" y="11"/>
                  </a:cubicBezTo>
                  <a:cubicBezTo>
                    <a:pt x="48" y="16"/>
                    <a:pt x="51" y="21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7"/>
                    <a:pt x="46" y="49"/>
                    <a:pt x="4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8" name="Freeform 43"/>
            <p:cNvSpPr>
              <a:spLocks noEditPoints="1"/>
            </p:cNvSpPr>
            <p:nvPr/>
          </p:nvSpPr>
          <p:spPr bwMode="auto">
            <a:xfrm>
              <a:off x="5149759" y="5735339"/>
              <a:ext cx="122058" cy="122058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8 h 22"/>
                <a:gd name="T12" fmla="*/ 4 w 22"/>
                <a:gd name="T13" fmla="*/ 11 h 22"/>
                <a:gd name="T14" fmla="*/ 11 w 22"/>
                <a:gd name="T15" fmla="*/ 4 h 22"/>
                <a:gd name="T16" fmla="*/ 18 w 22"/>
                <a:gd name="T17" fmla="*/ 11 h 22"/>
                <a:gd name="T18" fmla="*/ 11 w 22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8"/>
                  </a:moveTo>
                  <a:cubicBezTo>
                    <a:pt x="7" y="18"/>
                    <a:pt x="4" y="15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15" y="4"/>
                    <a:pt x="18" y="7"/>
                    <a:pt x="18" y="11"/>
                  </a:cubicBezTo>
                  <a:cubicBezTo>
                    <a:pt x="18" y="15"/>
                    <a:pt x="15" y="18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9" name="Freeform 44"/>
          <p:cNvSpPr>
            <a:spLocks noEditPoints="1"/>
          </p:cNvSpPr>
          <p:nvPr/>
        </p:nvSpPr>
        <p:spPr bwMode="auto">
          <a:xfrm>
            <a:off x="6903104" y="3279491"/>
            <a:ext cx="652542" cy="657237"/>
          </a:xfrm>
          <a:custGeom>
            <a:avLst/>
            <a:gdLst>
              <a:gd name="T0" fmla="*/ 99 w 117"/>
              <a:gd name="T1" fmla="*/ 111 h 118"/>
              <a:gd name="T2" fmla="*/ 116 w 117"/>
              <a:gd name="T3" fmla="*/ 104 h 118"/>
              <a:gd name="T4" fmla="*/ 116 w 117"/>
              <a:gd name="T5" fmla="*/ 100 h 118"/>
              <a:gd name="T6" fmla="*/ 99 w 117"/>
              <a:gd name="T7" fmla="*/ 99 h 118"/>
              <a:gd name="T8" fmla="*/ 78 w 117"/>
              <a:gd name="T9" fmla="*/ 96 h 118"/>
              <a:gd name="T10" fmla="*/ 74 w 117"/>
              <a:gd name="T11" fmla="*/ 105 h 118"/>
              <a:gd name="T12" fmla="*/ 65 w 117"/>
              <a:gd name="T13" fmla="*/ 105 h 118"/>
              <a:gd name="T14" fmla="*/ 52 w 117"/>
              <a:gd name="T15" fmla="*/ 100 h 118"/>
              <a:gd name="T16" fmla="*/ 49 w 117"/>
              <a:gd name="T17" fmla="*/ 90 h 118"/>
              <a:gd name="T18" fmla="*/ 49 w 117"/>
              <a:gd name="T19" fmla="*/ 89 h 118"/>
              <a:gd name="T20" fmla="*/ 49 w 117"/>
              <a:gd name="T21" fmla="*/ 89 h 118"/>
              <a:gd name="T22" fmla="*/ 49 w 117"/>
              <a:gd name="T23" fmla="*/ 73 h 118"/>
              <a:gd name="T24" fmla="*/ 82 w 117"/>
              <a:gd name="T25" fmla="*/ 73 h 118"/>
              <a:gd name="T26" fmla="*/ 82 w 117"/>
              <a:gd name="T27" fmla="*/ 23 h 118"/>
              <a:gd name="T28" fmla="*/ 68 w 117"/>
              <a:gd name="T29" fmla="*/ 7 h 118"/>
              <a:gd name="T30" fmla="*/ 14 w 117"/>
              <a:gd name="T31" fmla="*/ 33 h 118"/>
              <a:gd name="T32" fmla="*/ 0 w 117"/>
              <a:gd name="T33" fmla="*/ 52 h 118"/>
              <a:gd name="T34" fmla="*/ 39 w 117"/>
              <a:gd name="T35" fmla="*/ 73 h 118"/>
              <a:gd name="T36" fmla="*/ 46 w 117"/>
              <a:gd name="T37" fmla="*/ 89 h 118"/>
              <a:gd name="T38" fmla="*/ 47 w 117"/>
              <a:gd name="T39" fmla="*/ 94 h 118"/>
              <a:gd name="T40" fmla="*/ 57 w 117"/>
              <a:gd name="T41" fmla="*/ 107 h 118"/>
              <a:gd name="T42" fmla="*/ 73 w 117"/>
              <a:gd name="T43" fmla="*/ 108 h 118"/>
              <a:gd name="T44" fmla="*/ 74 w 117"/>
              <a:gd name="T45" fmla="*/ 108 h 118"/>
              <a:gd name="T46" fmla="*/ 75 w 117"/>
              <a:gd name="T47" fmla="*/ 117 h 118"/>
              <a:gd name="T48" fmla="*/ 95 w 117"/>
              <a:gd name="T49" fmla="*/ 118 h 118"/>
              <a:gd name="T50" fmla="*/ 99 w 117"/>
              <a:gd name="T51" fmla="*/ 114 h 118"/>
              <a:gd name="T52" fmla="*/ 117 w 117"/>
              <a:gd name="T53" fmla="*/ 112 h 118"/>
              <a:gd name="T54" fmla="*/ 20 w 117"/>
              <a:gd name="T55" fmla="*/ 69 h 118"/>
              <a:gd name="T56" fmla="*/ 3 w 117"/>
              <a:gd name="T57" fmla="*/ 52 h 118"/>
              <a:gd name="T58" fmla="*/ 16 w 117"/>
              <a:gd name="T59" fmla="*/ 36 h 118"/>
              <a:gd name="T60" fmla="*/ 17 w 117"/>
              <a:gd name="T61" fmla="*/ 33 h 118"/>
              <a:gd name="T62" fmla="*/ 47 w 117"/>
              <a:gd name="T63" fmla="*/ 3 h 118"/>
              <a:gd name="T64" fmla="*/ 76 w 117"/>
              <a:gd name="T65" fmla="*/ 26 h 118"/>
              <a:gd name="T66" fmla="*/ 82 w 117"/>
              <a:gd name="T67" fmla="*/ 27 h 118"/>
              <a:gd name="T68" fmla="*/ 103 w 117"/>
              <a:gd name="T69" fmla="*/ 48 h 118"/>
              <a:gd name="T70" fmla="*/ 82 w 117"/>
              <a:gd name="T71" fmla="*/ 69 h 118"/>
              <a:gd name="T72" fmla="*/ 39 w 117"/>
              <a:gd name="T73" fmla="*/ 69 h 118"/>
              <a:gd name="T74" fmla="*/ 96 w 117"/>
              <a:gd name="T75" fmla="*/ 114 h 118"/>
              <a:gd name="T76" fmla="*/ 78 w 117"/>
              <a:gd name="T77" fmla="*/ 114 h 118"/>
              <a:gd name="T78" fmla="*/ 78 w 117"/>
              <a:gd name="T79" fmla="*/ 99 h 118"/>
              <a:gd name="T80" fmla="*/ 95 w 117"/>
              <a:gd name="T81" fmla="*/ 99 h 118"/>
              <a:gd name="T82" fmla="*/ 96 w 117"/>
              <a:gd name="T83" fmla="*/ 9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7" h="118">
                <a:moveTo>
                  <a:pt x="116" y="111"/>
                </a:moveTo>
                <a:cubicBezTo>
                  <a:pt x="99" y="111"/>
                  <a:pt x="99" y="111"/>
                  <a:pt x="99" y="111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7" y="104"/>
                  <a:pt x="117" y="103"/>
                  <a:pt x="117" y="102"/>
                </a:cubicBezTo>
                <a:cubicBezTo>
                  <a:pt x="117" y="101"/>
                  <a:pt x="117" y="100"/>
                  <a:pt x="116" y="100"/>
                </a:cubicBezTo>
                <a:cubicBezTo>
                  <a:pt x="99" y="100"/>
                  <a:pt x="99" y="100"/>
                  <a:pt x="99" y="100"/>
                </a:cubicBezTo>
                <a:cubicBezTo>
                  <a:pt x="99" y="99"/>
                  <a:pt x="99" y="99"/>
                  <a:pt x="99" y="99"/>
                </a:cubicBezTo>
                <a:cubicBezTo>
                  <a:pt x="99" y="97"/>
                  <a:pt x="97" y="96"/>
                  <a:pt x="95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6" y="96"/>
                  <a:pt x="74" y="97"/>
                  <a:pt x="74" y="99"/>
                </a:cubicBezTo>
                <a:cubicBezTo>
                  <a:pt x="74" y="105"/>
                  <a:pt x="74" y="105"/>
                  <a:pt x="74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68" y="105"/>
                  <a:pt x="65" y="105"/>
                </a:cubicBezTo>
                <a:cubicBezTo>
                  <a:pt x="61" y="105"/>
                  <a:pt x="58" y="104"/>
                  <a:pt x="56" y="103"/>
                </a:cubicBezTo>
                <a:cubicBezTo>
                  <a:pt x="55" y="102"/>
                  <a:pt x="53" y="101"/>
                  <a:pt x="52" y="100"/>
                </a:cubicBezTo>
                <a:cubicBezTo>
                  <a:pt x="51" y="98"/>
                  <a:pt x="50" y="96"/>
                  <a:pt x="50" y="94"/>
                </a:cubicBezTo>
                <a:cubicBezTo>
                  <a:pt x="49" y="93"/>
                  <a:pt x="49" y="91"/>
                  <a:pt x="49" y="90"/>
                </a:cubicBezTo>
                <a:cubicBezTo>
                  <a:pt x="49" y="90"/>
                  <a:pt x="49" y="90"/>
                  <a:pt x="49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73"/>
                  <a:pt x="49" y="73"/>
                  <a:pt x="49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82" y="73"/>
                  <a:pt x="82" y="73"/>
                  <a:pt x="82" y="73"/>
                </a:cubicBezTo>
                <a:cubicBezTo>
                  <a:pt x="95" y="73"/>
                  <a:pt x="106" y="62"/>
                  <a:pt x="106" y="48"/>
                </a:cubicBezTo>
                <a:cubicBezTo>
                  <a:pt x="106" y="34"/>
                  <a:pt x="95" y="23"/>
                  <a:pt x="82" y="23"/>
                </a:cubicBezTo>
                <a:cubicBezTo>
                  <a:pt x="81" y="23"/>
                  <a:pt x="80" y="23"/>
                  <a:pt x="79" y="24"/>
                </a:cubicBezTo>
                <a:cubicBezTo>
                  <a:pt x="77" y="17"/>
                  <a:pt x="73" y="11"/>
                  <a:pt x="68" y="7"/>
                </a:cubicBezTo>
                <a:cubicBezTo>
                  <a:pt x="62" y="3"/>
                  <a:pt x="55" y="0"/>
                  <a:pt x="47" y="0"/>
                </a:cubicBezTo>
                <a:cubicBezTo>
                  <a:pt x="29" y="0"/>
                  <a:pt x="14" y="15"/>
                  <a:pt x="14" y="33"/>
                </a:cubicBezTo>
                <a:cubicBezTo>
                  <a:pt x="10" y="34"/>
                  <a:pt x="7" y="36"/>
                  <a:pt x="4" y="40"/>
                </a:cubicBezTo>
                <a:cubicBezTo>
                  <a:pt x="1" y="43"/>
                  <a:pt x="0" y="47"/>
                  <a:pt x="0" y="52"/>
                </a:cubicBezTo>
                <a:cubicBezTo>
                  <a:pt x="0" y="64"/>
                  <a:pt x="9" y="73"/>
                  <a:pt x="2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90"/>
                  <a:pt x="46" y="90"/>
                </a:cubicBezTo>
                <a:cubicBezTo>
                  <a:pt x="46" y="91"/>
                  <a:pt x="46" y="93"/>
                  <a:pt x="47" y="94"/>
                </a:cubicBezTo>
                <a:cubicBezTo>
                  <a:pt x="47" y="97"/>
                  <a:pt x="48" y="101"/>
                  <a:pt x="51" y="104"/>
                </a:cubicBezTo>
                <a:cubicBezTo>
                  <a:pt x="53" y="105"/>
                  <a:pt x="54" y="106"/>
                  <a:pt x="57" y="107"/>
                </a:cubicBezTo>
                <a:cubicBezTo>
                  <a:pt x="59" y="108"/>
                  <a:pt x="62" y="108"/>
                  <a:pt x="65" y="108"/>
                </a:cubicBezTo>
                <a:cubicBezTo>
                  <a:pt x="68" y="108"/>
                  <a:pt x="71" y="108"/>
                  <a:pt x="73" y="108"/>
                </a:cubicBezTo>
                <a:cubicBezTo>
                  <a:pt x="73" y="108"/>
                  <a:pt x="74" y="108"/>
                  <a:pt x="74" y="108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74" y="114"/>
                  <a:pt x="74" y="114"/>
                  <a:pt x="74" y="114"/>
                </a:cubicBezTo>
                <a:cubicBezTo>
                  <a:pt x="74" y="115"/>
                  <a:pt x="75" y="116"/>
                  <a:pt x="75" y="117"/>
                </a:cubicBezTo>
                <a:cubicBezTo>
                  <a:pt x="76" y="117"/>
                  <a:pt x="77" y="118"/>
                  <a:pt x="78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7" y="118"/>
                  <a:pt x="99" y="116"/>
                  <a:pt x="99" y="114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17" y="114"/>
                  <a:pt x="117" y="113"/>
                  <a:pt x="117" y="112"/>
                </a:cubicBezTo>
                <a:cubicBezTo>
                  <a:pt x="117" y="111"/>
                  <a:pt x="117" y="111"/>
                  <a:pt x="116" y="111"/>
                </a:cubicBezTo>
                <a:close/>
                <a:moveTo>
                  <a:pt x="20" y="69"/>
                </a:moveTo>
                <a:cubicBezTo>
                  <a:pt x="15" y="69"/>
                  <a:pt x="11" y="68"/>
                  <a:pt x="8" y="64"/>
                </a:cubicBezTo>
                <a:cubicBezTo>
                  <a:pt x="5" y="61"/>
                  <a:pt x="3" y="57"/>
                  <a:pt x="3" y="52"/>
                </a:cubicBezTo>
                <a:cubicBezTo>
                  <a:pt x="3" y="48"/>
                  <a:pt x="4" y="45"/>
                  <a:pt x="7" y="42"/>
                </a:cubicBezTo>
                <a:cubicBezTo>
                  <a:pt x="9" y="39"/>
                  <a:pt x="12" y="36"/>
                  <a:pt x="16" y="36"/>
                </a:cubicBezTo>
                <a:cubicBezTo>
                  <a:pt x="17" y="35"/>
                  <a:pt x="18" y="35"/>
                  <a:pt x="18" y="34"/>
                </a:cubicBezTo>
                <a:cubicBezTo>
                  <a:pt x="18" y="34"/>
                  <a:pt x="17" y="33"/>
                  <a:pt x="17" y="33"/>
                </a:cubicBezTo>
                <a:cubicBezTo>
                  <a:pt x="17" y="25"/>
                  <a:pt x="21" y="17"/>
                  <a:pt x="26" y="12"/>
                </a:cubicBezTo>
                <a:cubicBezTo>
                  <a:pt x="32" y="7"/>
                  <a:pt x="39" y="3"/>
                  <a:pt x="47" y="3"/>
                </a:cubicBezTo>
                <a:cubicBezTo>
                  <a:pt x="54" y="3"/>
                  <a:pt x="61" y="6"/>
                  <a:pt x="66" y="10"/>
                </a:cubicBezTo>
                <a:cubicBezTo>
                  <a:pt x="71" y="14"/>
                  <a:pt x="75" y="19"/>
                  <a:pt x="76" y="26"/>
                </a:cubicBezTo>
                <a:cubicBezTo>
                  <a:pt x="76" y="27"/>
                  <a:pt x="77" y="27"/>
                  <a:pt x="78" y="27"/>
                </a:cubicBezTo>
                <a:cubicBezTo>
                  <a:pt x="79" y="27"/>
                  <a:pt x="81" y="27"/>
                  <a:pt x="82" y="27"/>
                </a:cubicBezTo>
                <a:cubicBezTo>
                  <a:pt x="88" y="27"/>
                  <a:pt x="93" y="29"/>
                  <a:pt x="97" y="33"/>
                </a:cubicBezTo>
                <a:cubicBezTo>
                  <a:pt x="101" y="37"/>
                  <a:pt x="103" y="42"/>
                  <a:pt x="103" y="48"/>
                </a:cubicBezTo>
                <a:cubicBezTo>
                  <a:pt x="103" y="54"/>
                  <a:pt x="101" y="59"/>
                  <a:pt x="97" y="63"/>
                </a:cubicBezTo>
                <a:cubicBezTo>
                  <a:pt x="93" y="67"/>
                  <a:pt x="88" y="69"/>
                  <a:pt x="82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39" y="69"/>
                  <a:pt x="39" y="69"/>
                  <a:pt x="39" y="69"/>
                </a:cubicBezTo>
                <a:lnTo>
                  <a:pt x="20" y="69"/>
                </a:lnTo>
                <a:close/>
                <a:moveTo>
                  <a:pt x="96" y="114"/>
                </a:moveTo>
                <a:cubicBezTo>
                  <a:pt x="96" y="114"/>
                  <a:pt x="96" y="114"/>
                  <a:pt x="95" y="114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9"/>
                  <a:pt x="78" y="99"/>
                  <a:pt x="78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6" y="99"/>
                  <a:pt x="96" y="99"/>
                </a:cubicBezTo>
                <a:cubicBezTo>
                  <a:pt x="96" y="99"/>
                  <a:pt x="96" y="99"/>
                  <a:pt x="96" y="99"/>
                </a:cubicBezTo>
                <a:lnTo>
                  <a:pt x="96" y="114"/>
                </a:lnTo>
                <a:close/>
              </a:path>
            </a:pathLst>
          </a:custGeom>
          <a:solidFill>
            <a:srgbClr val="C357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Freeform 45"/>
          <p:cNvSpPr>
            <a:spLocks noEditPoints="1"/>
          </p:cNvSpPr>
          <p:nvPr/>
        </p:nvSpPr>
        <p:spPr bwMode="auto">
          <a:xfrm>
            <a:off x="7076802" y="4906151"/>
            <a:ext cx="382606" cy="507011"/>
          </a:xfrm>
          <a:custGeom>
            <a:avLst/>
            <a:gdLst>
              <a:gd name="T0" fmla="*/ 68 w 69"/>
              <a:gd name="T1" fmla="*/ 41 h 91"/>
              <a:gd name="T2" fmla="*/ 56 w 69"/>
              <a:gd name="T3" fmla="*/ 33 h 91"/>
              <a:gd name="T4" fmla="*/ 53 w 69"/>
              <a:gd name="T5" fmla="*/ 33 h 91"/>
              <a:gd name="T6" fmla="*/ 53 w 69"/>
              <a:gd name="T7" fmla="*/ 13 h 91"/>
              <a:gd name="T8" fmla="*/ 47 w 69"/>
              <a:gd name="T9" fmla="*/ 2 h 91"/>
              <a:gd name="T10" fmla="*/ 40 w 69"/>
              <a:gd name="T11" fmla="*/ 0 h 91"/>
              <a:gd name="T12" fmla="*/ 40 w 69"/>
              <a:gd name="T13" fmla="*/ 0 h 91"/>
              <a:gd name="T14" fmla="*/ 29 w 69"/>
              <a:gd name="T15" fmla="*/ 0 h 91"/>
              <a:gd name="T16" fmla="*/ 18 w 69"/>
              <a:gd name="T17" fmla="*/ 5 h 91"/>
              <a:gd name="T18" fmla="*/ 16 w 69"/>
              <a:gd name="T19" fmla="*/ 12 h 91"/>
              <a:gd name="T20" fmla="*/ 16 w 69"/>
              <a:gd name="T21" fmla="*/ 13 h 91"/>
              <a:gd name="T22" fmla="*/ 16 w 69"/>
              <a:gd name="T23" fmla="*/ 33 h 91"/>
              <a:gd name="T24" fmla="*/ 13 w 69"/>
              <a:gd name="T25" fmla="*/ 33 h 91"/>
              <a:gd name="T26" fmla="*/ 1 w 69"/>
              <a:gd name="T27" fmla="*/ 41 h 91"/>
              <a:gd name="T28" fmla="*/ 0 w 69"/>
              <a:gd name="T29" fmla="*/ 45 h 91"/>
              <a:gd name="T30" fmla="*/ 0 w 69"/>
              <a:gd name="T31" fmla="*/ 79 h 91"/>
              <a:gd name="T32" fmla="*/ 13 w 69"/>
              <a:gd name="T33" fmla="*/ 91 h 91"/>
              <a:gd name="T34" fmla="*/ 56 w 69"/>
              <a:gd name="T35" fmla="*/ 91 h 91"/>
              <a:gd name="T36" fmla="*/ 69 w 69"/>
              <a:gd name="T37" fmla="*/ 79 h 91"/>
              <a:gd name="T38" fmla="*/ 69 w 69"/>
              <a:gd name="T39" fmla="*/ 45 h 91"/>
              <a:gd name="T40" fmla="*/ 68 w 69"/>
              <a:gd name="T41" fmla="*/ 41 h 91"/>
              <a:gd name="T42" fmla="*/ 21 w 69"/>
              <a:gd name="T43" fmla="*/ 7 h 91"/>
              <a:gd name="T44" fmla="*/ 29 w 69"/>
              <a:gd name="T45" fmla="*/ 3 h 91"/>
              <a:gd name="T46" fmla="*/ 40 w 69"/>
              <a:gd name="T47" fmla="*/ 3 h 91"/>
              <a:gd name="T48" fmla="*/ 40 w 69"/>
              <a:gd name="T49" fmla="*/ 3 h 91"/>
              <a:gd name="T50" fmla="*/ 40 w 69"/>
              <a:gd name="T51" fmla="*/ 3 h 91"/>
              <a:gd name="T52" fmla="*/ 40 w 69"/>
              <a:gd name="T53" fmla="*/ 3 h 91"/>
              <a:gd name="T54" fmla="*/ 40 w 69"/>
              <a:gd name="T55" fmla="*/ 3 h 91"/>
              <a:gd name="T56" fmla="*/ 40 w 69"/>
              <a:gd name="T57" fmla="*/ 3 h 91"/>
              <a:gd name="T58" fmla="*/ 46 w 69"/>
              <a:gd name="T59" fmla="*/ 5 h 91"/>
              <a:gd name="T60" fmla="*/ 50 w 69"/>
              <a:gd name="T61" fmla="*/ 13 h 91"/>
              <a:gd name="T62" fmla="*/ 50 w 69"/>
              <a:gd name="T63" fmla="*/ 33 h 91"/>
              <a:gd name="T64" fmla="*/ 20 w 69"/>
              <a:gd name="T65" fmla="*/ 33 h 91"/>
              <a:gd name="T66" fmla="*/ 20 w 69"/>
              <a:gd name="T67" fmla="*/ 13 h 91"/>
              <a:gd name="T68" fmla="*/ 20 w 69"/>
              <a:gd name="T69" fmla="*/ 13 h 91"/>
              <a:gd name="T70" fmla="*/ 20 w 69"/>
              <a:gd name="T71" fmla="*/ 13 h 91"/>
              <a:gd name="T72" fmla="*/ 20 w 69"/>
              <a:gd name="T73" fmla="*/ 12 h 91"/>
              <a:gd name="T74" fmla="*/ 21 w 69"/>
              <a:gd name="T75" fmla="*/ 7 h 91"/>
              <a:gd name="T76" fmla="*/ 66 w 69"/>
              <a:gd name="T77" fmla="*/ 79 h 91"/>
              <a:gd name="T78" fmla="*/ 56 w 69"/>
              <a:gd name="T79" fmla="*/ 88 h 91"/>
              <a:gd name="T80" fmla="*/ 13 w 69"/>
              <a:gd name="T81" fmla="*/ 88 h 91"/>
              <a:gd name="T82" fmla="*/ 4 w 69"/>
              <a:gd name="T83" fmla="*/ 79 h 91"/>
              <a:gd name="T84" fmla="*/ 4 w 69"/>
              <a:gd name="T85" fmla="*/ 45 h 91"/>
              <a:gd name="T86" fmla="*/ 4 w 69"/>
              <a:gd name="T87" fmla="*/ 42 h 91"/>
              <a:gd name="T88" fmla="*/ 13 w 69"/>
              <a:gd name="T89" fmla="*/ 36 h 91"/>
              <a:gd name="T90" fmla="*/ 18 w 69"/>
              <a:gd name="T91" fmla="*/ 36 h 91"/>
              <a:gd name="T92" fmla="*/ 51 w 69"/>
              <a:gd name="T93" fmla="*/ 36 h 91"/>
              <a:gd name="T94" fmla="*/ 56 w 69"/>
              <a:gd name="T95" fmla="*/ 36 h 91"/>
              <a:gd name="T96" fmla="*/ 65 w 69"/>
              <a:gd name="T97" fmla="*/ 42 h 91"/>
              <a:gd name="T98" fmla="*/ 66 w 69"/>
              <a:gd name="T99" fmla="*/ 45 h 91"/>
              <a:gd name="T100" fmla="*/ 66 w 69"/>
              <a:gd name="T101" fmla="*/ 7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" h="91">
                <a:moveTo>
                  <a:pt x="68" y="41"/>
                </a:moveTo>
                <a:cubicBezTo>
                  <a:pt x="66" y="36"/>
                  <a:pt x="62" y="33"/>
                  <a:pt x="56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29"/>
                  <a:pt x="53" y="22"/>
                  <a:pt x="53" y="13"/>
                </a:cubicBezTo>
                <a:cubicBezTo>
                  <a:pt x="53" y="7"/>
                  <a:pt x="50" y="4"/>
                  <a:pt x="47" y="2"/>
                </a:cubicBezTo>
                <a:cubicBezTo>
                  <a:pt x="44" y="0"/>
                  <a:pt x="41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29" y="0"/>
                </a:cubicBezTo>
                <a:cubicBezTo>
                  <a:pt x="23" y="0"/>
                  <a:pt x="20" y="2"/>
                  <a:pt x="18" y="5"/>
                </a:cubicBezTo>
                <a:cubicBezTo>
                  <a:pt x="17" y="8"/>
                  <a:pt x="16" y="10"/>
                  <a:pt x="16" y="12"/>
                </a:cubicBezTo>
                <a:cubicBezTo>
                  <a:pt x="16" y="12"/>
                  <a:pt x="16" y="13"/>
                  <a:pt x="16" y="13"/>
                </a:cubicBezTo>
                <a:cubicBezTo>
                  <a:pt x="16" y="33"/>
                  <a:pt x="16" y="33"/>
                  <a:pt x="16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7" y="33"/>
                  <a:pt x="3" y="36"/>
                  <a:pt x="1" y="41"/>
                </a:cubicBezTo>
                <a:cubicBezTo>
                  <a:pt x="1" y="43"/>
                  <a:pt x="0" y="44"/>
                  <a:pt x="0" y="45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6"/>
                  <a:pt x="6" y="91"/>
                  <a:pt x="13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63" y="91"/>
                  <a:pt x="69" y="86"/>
                  <a:pt x="69" y="79"/>
                </a:cubicBezTo>
                <a:cubicBezTo>
                  <a:pt x="69" y="45"/>
                  <a:pt x="69" y="45"/>
                  <a:pt x="69" y="45"/>
                </a:cubicBezTo>
                <a:cubicBezTo>
                  <a:pt x="69" y="44"/>
                  <a:pt x="69" y="43"/>
                  <a:pt x="68" y="41"/>
                </a:cubicBezTo>
                <a:close/>
                <a:moveTo>
                  <a:pt x="21" y="7"/>
                </a:moveTo>
                <a:cubicBezTo>
                  <a:pt x="22" y="5"/>
                  <a:pt x="24" y="3"/>
                  <a:pt x="29" y="3"/>
                </a:cubicBezTo>
                <a:cubicBezTo>
                  <a:pt x="39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1" y="3"/>
                  <a:pt x="44" y="3"/>
                  <a:pt x="46" y="5"/>
                </a:cubicBezTo>
                <a:cubicBezTo>
                  <a:pt x="48" y="6"/>
                  <a:pt x="50" y="8"/>
                  <a:pt x="50" y="13"/>
                </a:cubicBezTo>
                <a:cubicBezTo>
                  <a:pt x="50" y="22"/>
                  <a:pt x="50" y="29"/>
                  <a:pt x="5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1"/>
                  <a:pt x="20" y="9"/>
                  <a:pt x="21" y="7"/>
                </a:cubicBezTo>
                <a:close/>
                <a:moveTo>
                  <a:pt x="66" y="79"/>
                </a:moveTo>
                <a:cubicBezTo>
                  <a:pt x="66" y="84"/>
                  <a:pt x="61" y="88"/>
                  <a:pt x="56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8" y="88"/>
                  <a:pt x="4" y="84"/>
                  <a:pt x="4" y="79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4"/>
                  <a:pt x="4" y="43"/>
                  <a:pt x="4" y="42"/>
                </a:cubicBezTo>
                <a:cubicBezTo>
                  <a:pt x="5" y="39"/>
                  <a:pt x="9" y="36"/>
                  <a:pt x="13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60" y="36"/>
                  <a:pt x="64" y="39"/>
                  <a:pt x="65" y="42"/>
                </a:cubicBezTo>
                <a:cubicBezTo>
                  <a:pt x="65" y="43"/>
                  <a:pt x="66" y="44"/>
                  <a:pt x="66" y="45"/>
                </a:cubicBezTo>
                <a:lnTo>
                  <a:pt x="66" y="79"/>
                </a:lnTo>
                <a:close/>
              </a:path>
            </a:pathLst>
          </a:custGeom>
          <a:solidFill>
            <a:srgbClr val="F5C1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2268025" y="1882325"/>
            <a:ext cx="1217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268025" y="2223595"/>
            <a:ext cx="2636484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3" name="TextBox 76"/>
          <p:cNvSpPr txBox="1"/>
          <p:nvPr/>
        </p:nvSpPr>
        <p:spPr>
          <a:xfrm>
            <a:off x="2268025" y="3405630"/>
            <a:ext cx="1217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268025" y="3746900"/>
            <a:ext cx="2636484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5" name="TextBox 76"/>
          <p:cNvSpPr txBox="1"/>
          <p:nvPr/>
        </p:nvSpPr>
        <p:spPr>
          <a:xfrm>
            <a:off x="2268025" y="4928935"/>
            <a:ext cx="1217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268025" y="5270205"/>
            <a:ext cx="2636484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7" name="TextBox 76"/>
          <p:cNvSpPr txBox="1"/>
          <p:nvPr/>
        </p:nvSpPr>
        <p:spPr>
          <a:xfrm>
            <a:off x="7751015" y="1882325"/>
            <a:ext cx="1217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751015" y="2223595"/>
            <a:ext cx="2636484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49" name="TextBox 76"/>
          <p:cNvSpPr txBox="1"/>
          <p:nvPr/>
        </p:nvSpPr>
        <p:spPr>
          <a:xfrm>
            <a:off x="7751015" y="3405630"/>
            <a:ext cx="1217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751015" y="3746900"/>
            <a:ext cx="2636484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7751015" y="4928935"/>
            <a:ext cx="1217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751015" y="5270205"/>
            <a:ext cx="2636484" cy="32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16" b="27481"/>
          <a:stretch>
            <a:fillRect/>
          </a:stretch>
        </p:blipFill>
        <p:spPr>
          <a:xfrm>
            <a:off x="-40158" y="1655803"/>
            <a:ext cx="12232158" cy="2430421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1619270" y="4978824"/>
            <a:ext cx="8953459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</a:t>
            </a:r>
          </a:p>
        </p:txBody>
      </p:sp>
      <p:sp>
        <p:nvSpPr>
          <p:cNvPr id="56" name="TextBox 76"/>
          <p:cNvSpPr txBox="1"/>
          <p:nvPr/>
        </p:nvSpPr>
        <p:spPr>
          <a:xfrm>
            <a:off x="5191761" y="4394049"/>
            <a:ext cx="18084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TextBox 76"/>
          <p:cNvSpPr txBox="1"/>
          <p:nvPr/>
        </p:nvSpPr>
        <p:spPr>
          <a:xfrm>
            <a:off x="2565733" y="16000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65733" y="1969378"/>
            <a:ext cx="830574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</a:t>
            </a:r>
          </a:p>
        </p:txBody>
      </p:sp>
      <p:sp>
        <p:nvSpPr>
          <p:cNvPr id="10" name="TextBox 76"/>
          <p:cNvSpPr txBox="1"/>
          <p:nvPr/>
        </p:nvSpPr>
        <p:spPr>
          <a:xfrm>
            <a:off x="2565733" y="309032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65733" y="3459658"/>
            <a:ext cx="830574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2565733" y="458060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5C1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65733" y="4949938"/>
            <a:ext cx="830574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请在此添加文字说明，情缘素材模板。请在此添加文字说明，情缘素材模板。请在此添加文字说明，情缘素材模板。请在此添加文字说明，情缘素材模板。请在此添加文字说明，情缘素材模板。</a:t>
            </a:r>
          </a:p>
        </p:txBody>
      </p:sp>
      <p:sp>
        <p:nvSpPr>
          <p:cNvPr id="15" name="KSO_Shape"/>
          <p:cNvSpPr/>
          <p:nvPr/>
        </p:nvSpPr>
        <p:spPr>
          <a:xfrm>
            <a:off x="1320526" y="1539323"/>
            <a:ext cx="1133625" cy="1086391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49602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" name="Shape 937"/>
          <p:cNvSpPr/>
          <p:nvPr/>
        </p:nvSpPr>
        <p:spPr>
          <a:xfrm>
            <a:off x="1700659" y="2015726"/>
            <a:ext cx="373359" cy="332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1320526" y="3011205"/>
            <a:ext cx="1133625" cy="1086391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A83A2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1320526" y="4486291"/>
            <a:ext cx="1133625" cy="1086391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F5C10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2" name="Shape 940"/>
          <p:cNvSpPr/>
          <p:nvPr/>
        </p:nvSpPr>
        <p:spPr>
          <a:xfrm>
            <a:off x="1668067" y="3480084"/>
            <a:ext cx="438543" cy="292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847" y="15749"/>
                </a:moveTo>
                <a:lnTo>
                  <a:pt x="2701" y="15749"/>
                </a:lnTo>
                <a:lnTo>
                  <a:pt x="2701" y="1346"/>
                </a:lnTo>
                <a:lnTo>
                  <a:pt x="18847" y="1346"/>
                </a:lnTo>
                <a:cubicBezTo>
                  <a:pt x="18847" y="1346"/>
                  <a:pt x="18847" y="15749"/>
                  <a:pt x="18847" y="15749"/>
                </a:cubicBezTo>
                <a:close/>
                <a:moveTo>
                  <a:pt x="0" y="20510"/>
                </a:moveTo>
                <a:cubicBezTo>
                  <a:pt x="0" y="20510"/>
                  <a:pt x="-26" y="21600"/>
                  <a:pt x="1603" y="21600"/>
                </a:cubicBezTo>
                <a:cubicBezTo>
                  <a:pt x="2568" y="21600"/>
                  <a:pt x="6216" y="21600"/>
                  <a:pt x="9032" y="21600"/>
                </a:cubicBezTo>
                <a:cubicBezTo>
                  <a:pt x="9032" y="21600"/>
                  <a:pt x="10576" y="21600"/>
                  <a:pt x="12515" y="21600"/>
                </a:cubicBezTo>
                <a:cubicBezTo>
                  <a:pt x="15331" y="21600"/>
                  <a:pt x="18979" y="21600"/>
                  <a:pt x="19943" y="21600"/>
                </a:cubicBezTo>
                <a:cubicBezTo>
                  <a:pt x="21574" y="21600"/>
                  <a:pt x="21547" y="20510"/>
                  <a:pt x="21547" y="20510"/>
                </a:cubicBezTo>
                <a:lnTo>
                  <a:pt x="19418" y="16436"/>
                </a:lnTo>
                <a:cubicBezTo>
                  <a:pt x="19512" y="16224"/>
                  <a:pt x="19569" y="15977"/>
                  <a:pt x="19569" y="15711"/>
                </a:cubicBezTo>
                <a:lnTo>
                  <a:pt x="19569" y="1384"/>
                </a:lnTo>
                <a:cubicBezTo>
                  <a:pt x="19569" y="621"/>
                  <a:pt x="19123" y="0"/>
                  <a:pt x="18571" y="0"/>
                </a:cubicBezTo>
                <a:lnTo>
                  <a:pt x="2977" y="0"/>
                </a:lnTo>
                <a:cubicBezTo>
                  <a:pt x="2425" y="0"/>
                  <a:pt x="1979" y="621"/>
                  <a:pt x="1979" y="1384"/>
                </a:cubicBezTo>
                <a:lnTo>
                  <a:pt x="1979" y="15711"/>
                </a:lnTo>
                <a:cubicBezTo>
                  <a:pt x="1979" y="15978"/>
                  <a:pt x="2035" y="16224"/>
                  <a:pt x="2129" y="16436"/>
                </a:cubicBezTo>
                <a:cubicBezTo>
                  <a:pt x="2129" y="16436"/>
                  <a:pt x="0" y="20510"/>
                  <a:pt x="0" y="2051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477"/>
          <p:cNvSpPr/>
          <p:nvPr/>
        </p:nvSpPr>
        <p:spPr>
          <a:xfrm>
            <a:off x="1684292" y="4936555"/>
            <a:ext cx="406092" cy="363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008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椭圆 7"/>
          <p:cNvSpPr/>
          <p:nvPr/>
        </p:nvSpPr>
        <p:spPr>
          <a:xfrm>
            <a:off x="3929379" y="2815735"/>
            <a:ext cx="4333241" cy="1962797"/>
          </a:xfrm>
          <a:prstGeom prst="ellipse">
            <a:avLst/>
          </a:prstGeom>
          <a:noFill/>
          <a:ln w="19050" cap="rnd">
            <a:solidFill>
              <a:srgbClr val="F5C10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5400000">
            <a:off x="3924353" y="2815735"/>
            <a:ext cx="4333241" cy="1962797"/>
          </a:xfrm>
          <a:prstGeom prst="ellipse">
            <a:avLst/>
          </a:prstGeom>
          <a:noFill/>
          <a:ln w="19050" cap="rnd">
            <a:solidFill>
              <a:srgbClr val="F5C10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59137" y="2172285"/>
            <a:ext cx="1496604" cy="1496604"/>
          </a:xfrm>
          <a:prstGeom prst="ellipse">
            <a:avLst/>
          </a:prstGeom>
          <a:solidFill>
            <a:srgbClr val="C35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05614" y="2172285"/>
            <a:ext cx="1496604" cy="1496604"/>
          </a:xfrm>
          <a:prstGeom prst="ellipse">
            <a:avLst/>
          </a:prstGeom>
          <a:solidFill>
            <a:srgbClr val="49602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05614" y="3956143"/>
            <a:ext cx="1496604" cy="1496604"/>
          </a:xfrm>
          <a:prstGeom prst="ellipse">
            <a:avLst/>
          </a:prstGeom>
          <a:solidFill>
            <a:srgbClr val="A83A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459137" y="3971506"/>
            <a:ext cx="1496604" cy="1496604"/>
          </a:xfrm>
          <a:prstGeom prst="ellipse">
            <a:avLst/>
          </a:prstGeom>
          <a:solidFill>
            <a:srgbClr val="6A83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98513" y="2527059"/>
            <a:ext cx="603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S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87270" y="2550879"/>
            <a:ext cx="8430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W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7345" y="4340260"/>
            <a:ext cx="773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O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31405" y="4340262"/>
            <a:ext cx="557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T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43"/>
          <p:cNvSpPr txBox="1"/>
          <p:nvPr/>
        </p:nvSpPr>
        <p:spPr>
          <a:xfrm>
            <a:off x="1199671" y="2375620"/>
            <a:ext cx="277746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</a:t>
            </a:r>
          </a:p>
        </p:txBody>
      </p:sp>
      <p:sp>
        <p:nvSpPr>
          <p:cNvPr id="23" name="TextBox 83"/>
          <p:cNvSpPr txBox="1"/>
          <p:nvPr/>
        </p:nvSpPr>
        <p:spPr>
          <a:xfrm>
            <a:off x="1983112" y="21507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357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400" b="1" dirty="0">
              <a:solidFill>
                <a:srgbClr val="C3573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4" name="TextBox 43"/>
          <p:cNvSpPr txBox="1"/>
          <p:nvPr/>
        </p:nvSpPr>
        <p:spPr>
          <a:xfrm>
            <a:off x="8789760" y="2375620"/>
            <a:ext cx="277746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</a:t>
            </a:r>
          </a:p>
        </p:txBody>
      </p:sp>
      <p:sp>
        <p:nvSpPr>
          <p:cNvPr id="25" name="TextBox 83"/>
          <p:cNvSpPr txBox="1"/>
          <p:nvPr/>
        </p:nvSpPr>
        <p:spPr>
          <a:xfrm>
            <a:off x="9573201" y="21507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960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400" b="1" dirty="0">
              <a:solidFill>
                <a:srgbClr val="4960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6" name="TextBox 43"/>
          <p:cNvSpPr txBox="1"/>
          <p:nvPr/>
        </p:nvSpPr>
        <p:spPr>
          <a:xfrm>
            <a:off x="1199671" y="4584010"/>
            <a:ext cx="277746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</a:t>
            </a:r>
          </a:p>
        </p:txBody>
      </p:sp>
      <p:sp>
        <p:nvSpPr>
          <p:cNvPr id="27" name="TextBox 83"/>
          <p:cNvSpPr txBox="1"/>
          <p:nvPr/>
        </p:nvSpPr>
        <p:spPr>
          <a:xfrm>
            <a:off x="1983112" y="43591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400" b="1" dirty="0">
              <a:solidFill>
                <a:srgbClr val="6A830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8" name="TextBox 43"/>
          <p:cNvSpPr txBox="1"/>
          <p:nvPr/>
        </p:nvSpPr>
        <p:spPr>
          <a:xfrm>
            <a:off x="8789760" y="4584010"/>
            <a:ext cx="277746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请在此添加文字说明，情缘素材模板。</a:t>
            </a:r>
          </a:p>
        </p:txBody>
      </p:sp>
      <p:sp>
        <p:nvSpPr>
          <p:cNvPr id="29" name="TextBox 83"/>
          <p:cNvSpPr txBox="1"/>
          <p:nvPr/>
        </p:nvSpPr>
        <p:spPr>
          <a:xfrm>
            <a:off x="9573201" y="43591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400" b="1" dirty="0">
              <a:solidFill>
                <a:srgbClr val="A83A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404574" y="2489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4574" y="583117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to fly impression template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68672"/>
            <a:ext cx="277091" cy="535709"/>
          </a:xfrm>
          <a:prstGeom prst="rect">
            <a:avLst/>
          </a:prstGeom>
          <a:solidFill>
            <a:srgbClr val="6A8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688">
            <a:off x="-319154" y="5423762"/>
            <a:ext cx="998275" cy="139114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3001">
            <a:off x="11418408" y="-580328"/>
            <a:ext cx="945620" cy="13177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878">
            <a:off x="-54146" y="6061743"/>
            <a:ext cx="917443" cy="12785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椭圆 7"/>
          <p:cNvSpPr/>
          <p:nvPr/>
        </p:nvSpPr>
        <p:spPr>
          <a:xfrm>
            <a:off x="3404629" y="2427110"/>
            <a:ext cx="2528067" cy="2528067"/>
          </a:xfrm>
          <a:prstGeom prst="ellipse">
            <a:avLst/>
          </a:prstGeom>
          <a:noFill/>
          <a:ln w="57150">
            <a:solidFill>
              <a:srgbClr val="A83A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1"/>
          <p:cNvSpPr/>
          <p:nvPr/>
        </p:nvSpPr>
        <p:spPr>
          <a:xfrm>
            <a:off x="1036108" y="2427110"/>
            <a:ext cx="2364756" cy="2528067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496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6"/>
          <p:cNvSpPr txBox="1"/>
          <p:nvPr/>
        </p:nvSpPr>
        <p:spPr>
          <a:xfrm>
            <a:off x="1613191" y="31065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52939" y="3654631"/>
            <a:ext cx="2131094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4065244" y="31065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04992" y="3654631"/>
            <a:ext cx="2131094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15" name="椭圆 14"/>
          <p:cNvSpPr/>
          <p:nvPr/>
        </p:nvSpPr>
        <p:spPr>
          <a:xfrm>
            <a:off x="8589359" y="2427110"/>
            <a:ext cx="2528067" cy="2528067"/>
          </a:xfrm>
          <a:prstGeom prst="ellipse">
            <a:avLst/>
          </a:prstGeom>
          <a:noFill/>
          <a:ln w="57150">
            <a:solidFill>
              <a:srgbClr val="6A83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"/>
          <p:cNvSpPr/>
          <p:nvPr/>
        </p:nvSpPr>
        <p:spPr>
          <a:xfrm>
            <a:off x="6220838" y="2427110"/>
            <a:ext cx="2364756" cy="2528067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C3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76"/>
          <p:cNvSpPr txBox="1"/>
          <p:nvPr/>
        </p:nvSpPr>
        <p:spPr>
          <a:xfrm>
            <a:off x="6797921" y="31065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37669" y="3654631"/>
            <a:ext cx="2131094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9249974" y="31065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A8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789722" y="3654631"/>
            <a:ext cx="2131094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请在此添加文字说明，情缘素材模板。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2810949" y="-1125558"/>
            <a:ext cx="6727358" cy="2458092"/>
            <a:chOff x="1334574" y="87398"/>
            <a:chExt cx="10266876" cy="37513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8" name="TextBox 76"/>
          <p:cNvSpPr txBox="1"/>
          <p:nvPr/>
        </p:nvSpPr>
        <p:spPr>
          <a:xfrm>
            <a:off x="4098748" y="3427990"/>
            <a:ext cx="399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9" name="文本框 21"/>
          <p:cNvSpPr txBox="1"/>
          <p:nvPr/>
        </p:nvSpPr>
        <p:spPr>
          <a:xfrm>
            <a:off x="4081135" y="4144454"/>
            <a:ext cx="4029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Welcome to download the flying impression template, flying impression studio mainly engaged in graphic design.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4098748" y="2384343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A83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grpSp>
        <p:nvGrpSpPr>
          <p:cNvPr id="21" name="组合 20"/>
          <p:cNvGrpSpPr/>
          <p:nvPr/>
        </p:nvGrpSpPr>
        <p:grpSpPr>
          <a:xfrm flipH="1">
            <a:off x="2810949" y="5628954"/>
            <a:ext cx="6727358" cy="2458092"/>
            <a:chOff x="1334574" y="87398"/>
            <a:chExt cx="10266876" cy="375138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574" y="644880"/>
              <a:ext cx="2072591" cy="288826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514" y="239081"/>
              <a:ext cx="2499487" cy="3483168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070" y="87398"/>
              <a:ext cx="2691959" cy="3751387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225" y="415804"/>
              <a:ext cx="2372672" cy="330644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0415" y="415804"/>
              <a:ext cx="2372673" cy="3306445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1886" y="343620"/>
              <a:ext cx="2424472" cy="3378629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1482" y="168734"/>
              <a:ext cx="2549968" cy="3553514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1918</Words>
  <Application>Microsoft Office PowerPoint</Application>
  <PresentationFormat>宽屏</PresentationFormat>
  <Paragraphs>261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Gill Sans</vt:lpstr>
      <vt:lpstr>Arial</vt:lpstr>
      <vt:lpstr>Calibri</vt:lpstr>
      <vt:lpstr>Calibri Light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</cp:revision>
  <dcterms:created xsi:type="dcterms:W3CDTF">2017-02-27T11:20:00Z</dcterms:created>
  <dcterms:modified xsi:type="dcterms:W3CDTF">2019-03-28T06:10:49Z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