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791" r:id="rId3"/>
    <p:sldId id="790" r:id="rId5"/>
    <p:sldId id="792" r:id="rId6"/>
    <p:sldId id="745" r:id="rId7"/>
    <p:sldId id="747" r:id="rId8"/>
    <p:sldId id="748" r:id="rId9"/>
    <p:sldId id="749" r:id="rId10"/>
    <p:sldId id="746" r:id="rId11"/>
    <p:sldId id="751" r:id="rId12"/>
    <p:sldId id="752" r:id="rId13"/>
    <p:sldId id="753" r:id="rId14"/>
    <p:sldId id="754" r:id="rId15"/>
    <p:sldId id="755" r:id="rId16"/>
    <p:sldId id="750" r:id="rId17"/>
    <p:sldId id="756" r:id="rId18"/>
    <p:sldId id="757" r:id="rId19"/>
    <p:sldId id="758" r:id="rId20"/>
    <p:sldId id="759" r:id="rId21"/>
    <p:sldId id="741" r:id="rId22"/>
    <p:sldId id="761" r:id="rId23"/>
    <p:sldId id="763" r:id="rId24"/>
    <p:sldId id="762" r:id="rId25"/>
    <p:sldId id="764" r:id="rId26"/>
    <p:sldId id="766" r:id="rId27"/>
    <p:sldId id="768" r:id="rId28"/>
    <p:sldId id="767" r:id="rId29"/>
    <p:sldId id="765" r:id="rId30"/>
    <p:sldId id="769" r:id="rId31"/>
    <p:sldId id="771" r:id="rId32"/>
    <p:sldId id="772" r:id="rId33"/>
    <p:sldId id="770" r:id="rId34"/>
    <p:sldId id="774" r:id="rId35"/>
    <p:sldId id="773" r:id="rId36"/>
    <p:sldId id="775" r:id="rId37"/>
    <p:sldId id="777" r:id="rId38"/>
    <p:sldId id="778" r:id="rId39"/>
    <p:sldId id="682" r:id="rId40"/>
    <p:sldId id="709" r:id="rId41"/>
    <p:sldId id="712" r:id="rId42"/>
    <p:sldId id="726" r:id="rId43"/>
    <p:sldId id="739" r:id="rId44"/>
    <p:sldId id="512"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96B836"/>
    <a:srgbClr val="EEB208"/>
    <a:srgbClr val="FFFFFF"/>
    <a:srgbClr val="EAEAEA"/>
    <a:srgbClr val="A6A6A6"/>
    <a:srgbClr val="080808"/>
    <a:srgbClr val="F0F0F0"/>
    <a:srgbClr val="E4ECEB"/>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62" autoAdjust="0"/>
    <p:restoredTop sz="91579" autoAdjust="0"/>
  </p:normalViewPr>
  <p:slideViewPr>
    <p:cSldViewPr>
      <p:cViewPr varScale="1">
        <p:scale>
          <a:sx n="140" d="100"/>
          <a:sy n="140" d="100"/>
        </p:scale>
        <p:origin x="954" y="126"/>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更多模板请关注：https://haosc.taobao.com</a:t>
            </a:r>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media1.mp3"/><Relationship Id="rId8" Type="http://schemas.openxmlformats.org/officeDocument/2006/relationships/audio" Target="../media/media1.mp3"/><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4.png"/><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tags" Target="../tags/tag1.xml"/><Relationship Id="rId13" Type="http://schemas.openxmlformats.org/officeDocument/2006/relationships/notesSlide" Target="../notesSlides/notesSlide1.xml"/><Relationship Id="rId12" Type="http://schemas.openxmlformats.org/officeDocument/2006/relationships/slideLayout" Target="../slideLayouts/slideLayout1.xml"/><Relationship Id="rId11" Type="http://schemas.openxmlformats.org/officeDocument/2006/relationships/image" Target="../media/image5.png"/><Relationship Id="rId10" Type="http://schemas.openxmlformats.org/officeDocument/2006/relationships/tags" Target="../tags/tag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microsoft.com/office/2007/relationships/hdphoto" Target="../media/hdphoto2.wdp"/><Relationship Id="rId3" Type="http://schemas.openxmlformats.org/officeDocument/2006/relationships/image" Target="../media/image12.png"/><Relationship Id="rId2" Type="http://schemas.microsoft.com/office/2007/relationships/hdphoto" Target="../media/hdphoto1.wdp"/><Relationship Id="rId11" Type="http://schemas.openxmlformats.org/officeDocument/2006/relationships/notesSlide" Target="../notesSlides/notesSlide19.xml"/><Relationship Id="rId10"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microsoft.com/office/2007/relationships/hdphoto" Target="../media/hdphoto3.wdp"/><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64229" y="2283718"/>
            <a:ext cx="5404115" cy="905258"/>
          </a:xfrm>
          <a:prstGeom prst="rect">
            <a:avLst/>
          </a:prstGeom>
        </p:spPr>
      </p:pic>
      <p:pic>
        <p:nvPicPr>
          <p:cNvPr id="5" name="PA_图片 4"/>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sp>
        <p:nvSpPr>
          <p:cNvPr id="10" name="PA_文本框 9"/>
          <p:cNvSpPr txBox="1"/>
          <p:nvPr>
            <p:custDataLst>
              <p:tags r:id="rId6"/>
            </p:custDataLst>
          </p:nvPr>
        </p:nvSpPr>
        <p:spPr>
          <a:xfrm>
            <a:off x="2594132"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3" name="PA_矩形 17"/>
          <p:cNvSpPr>
            <a:spLocks noChangeArrowheads="1"/>
          </p:cNvSpPr>
          <p:nvPr>
            <p:custDataLst>
              <p:tags r:id="rId7"/>
            </p:custDataLst>
          </p:nvPr>
        </p:nvSpPr>
        <p:spPr bwMode="auto">
          <a:xfrm>
            <a:off x="3148615"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6" name="PA_JudsonMancebo - You Are Not Alone">
            <a:hlinkClick r:id="" action="ppaction://media"/>
          </p:cNvPr>
          <p:cNvPicPr>
            <a:picLocks noChangeAspect="1"/>
          </p:cNvPicPr>
          <p:nvPr>
            <a:audioFile r:link="rId8"/>
            <p:extLst>
              <p:ext uri="{DAA4B4D4-6D71-4841-9C94-3DE7FCFB9230}">
                <p14:media xmlns:p14="http://schemas.microsoft.com/office/powerpoint/2010/main" r:embed="rId9"/>
              </p:ext>
            </p:extLst>
            <p:custDataLst>
              <p:tags r:id="rId10"/>
            </p:custDataLst>
          </p:nvPr>
        </p:nvPicPr>
        <p:blipFill>
          <a:blip r:embed="rId11"/>
          <a:stretch>
            <a:fillRect/>
          </a:stretch>
        </p:blipFill>
        <p:spPr>
          <a:xfrm>
            <a:off x="-304800" y="-79019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10000">
        <p:fade/>
      </p:transition>
    </mc:Choice>
    <mc:Fallback>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30" repeatCount="indefinite" fill="hold" display="0">
                  <p:stCondLst>
                    <p:cond delay="indefinite"/>
                  </p:stCondLst>
                  <p:endCondLst>
                    <p:cond evt="onStopAudio" delay="0">
                      <p:tgtEl>
                        <p:sldTgt/>
                      </p:tgtEl>
                    </p:cond>
                  </p:endCondLst>
                </p:cTn>
                <p:tgtEl>
                  <p:spTgt spid="6"/>
                </p:tgtEl>
              </p:cMediaNode>
            </p:audio>
          </p:childTnLst>
        </p:cTn>
      </p:par>
    </p:tnLst>
    <p:bldLst>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p:spPr>
          <p:txBody>
            <a:bodyPr/>
            <a:lstStyle/>
            <a:p>
              <a:endParaRPr lang="zh-CN" altLang="en-US" sz="1600">
                <a:solidFill>
                  <a:srgbClr val="080808"/>
                </a:solidFill>
              </a:endParaRPr>
            </a:p>
          </p:txBody>
        </p:sp>
        <p:sp>
          <p:nvSpPr>
            <p:cNvPr id="4" name="Freeform 140"/>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p:spPr>
          <p:txBody>
            <a:bodyPr/>
            <a:lstStyle/>
            <a:p>
              <a:endParaRPr lang="zh-CN" altLang="en-US" sz="1600">
                <a:solidFill>
                  <a:srgbClr val="080808"/>
                </a:solidFill>
              </a:endParaRPr>
            </a:p>
          </p:txBody>
        </p:sp>
        <p:sp>
          <p:nvSpPr>
            <p:cNvPr id="5" name="Freeform 141"/>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6" name="Freeform 142"/>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p:spPr>
          <p:txBody>
            <a:bodyPr/>
            <a:lstStyle/>
            <a:p>
              <a:endParaRPr lang="zh-CN" altLang="en-US" sz="1600">
                <a:solidFill>
                  <a:srgbClr val="080808"/>
                </a:solidFill>
              </a:endParaRPr>
            </a:p>
          </p:txBody>
        </p:sp>
        <p:sp>
          <p:nvSpPr>
            <p:cNvPr id="7" name="Freeform 143"/>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dirty="0">
                  <a:solidFill>
                    <a:schemeClr val="tx1"/>
                  </a:solidFill>
                </a:rPr>
                <a:t>添加标题</a:t>
              </a:r>
              <a:endParaRPr lang="zh-CN" altLang="en-US" dirty="0">
                <a:solidFill>
                  <a:schemeClr val="tx1"/>
                </a:solidFill>
              </a:endParaRP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2"/>
                  </a:solidFill>
                </a:rPr>
                <a:t>添加标题</a:t>
              </a:r>
              <a:endParaRPr lang="zh-CN" altLang="en-US" dirty="0">
                <a:solidFill>
                  <a:schemeClr val="bg2"/>
                </a:solidFill>
              </a:endParaRP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tx2"/>
                  </a:solidFill>
                </a:rPr>
                <a:t>添加标题</a:t>
              </a:r>
              <a:endParaRPr lang="zh-CN" altLang="en-US" dirty="0">
                <a:solidFill>
                  <a:schemeClr val="tx2"/>
                </a:solidFill>
              </a:endParaRP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1"/>
                  </a:solidFill>
                </a:rPr>
                <a:t>添加标题</a:t>
              </a:r>
              <a:endParaRPr lang="zh-CN" altLang="en-US" dirty="0">
                <a:solidFill>
                  <a:schemeClr val="bg1"/>
                </a:solidFill>
              </a:endParaRP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工作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anose="020B0503020204020204" pitchFamily="34" charset="-122"/>
              </a:rPr>
              <a:t>完</a:t>
            </a:r>
            <a:r>
              <a:rPr lang="zh-CN" altLang="en-US" sz="5000" b="1" dirty="0" smtClean="0">
                <a:latin typeface="方正卡通简体" panose="03000509000000000000" pitchFamily="65" charset="-122"/>
                <a:ea typeface="方正卡通简体" panose="03000509000000000000" pitchFamily="65" charset="-122"/>
                <a:sym typeface="微软雅黑" panose="020B0503020204020204" pitchFamily="34" charset="-122"/>
              </a:rPr>
              <a:t>成</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anose="020B0503020204020204" pitchFamily="34" charset="-122"/>
              </a:rPr>
              <a:t>情</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况</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1"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anose="020B0503020204020204" pitchFamily="34" charset="-122"/>
                <a:ea typeface="微软雅黑" panose="020B0503020204020204" pitchFamily="34" charset="-122"/>
              </a:rPr>
              <a:t>点击添加标题</a:t>
            </a:r>
            <a:endParaRPr lang="zh-CN" altLang="en-US" sz="1700" dirty="0">
              <a:solidFill>
                <a:schemeClr val="accent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endParaRPr lang="zh-CN" altLang="en-US" sz="900" dirty="0">
                  <a:solidFill>
                    <a:schemeClr val="accent2"/>
                  </a:solidFill>
                  <a:latin typeface="微软雅黑" panose="020B0503020204020204" pitchFamily="34" charset="-122"/>
                  <a:ea typeface="微软雅黑" panose="020B0503020204020204" pitchFamily="34" charset="-122"/>
                </a:endParaRP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95%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endParaRPr lang="zh-CN" altLang="en-US" sz="900" dirty="0">
                  <a:solidFill>
                    <a:schemeClr val="accent2"/>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75%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endParaRPr lang="zh-CN" altLang="en-US" sz="900" dirty="0">
                  <a:solidFill>
                    <a:schemeClr val="accent2"/>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85%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endParaRPr lang="zh-CN" altLang="en-US" sz="900" dirty="0">
                  <a:solidFill>
                    <a:schemeClr val="accent2"/>
                  </a:solidFill>
                  <a:latin typeface="微软雅黑" panose="020B0503020204020204" pitchFamily="34" charset="-122"/>
                  <a:ea typeface="微软雅黑" panose="020B0503020204020204" pitchFamily="34" charset="-122"/>
                </a:endParaRP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52%</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endParaRPr lang="zh-CN" altLang="en-US" sz="900" dirty="0">
                  <a:solidFill>
                    <a:schemeClr val="accent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87%</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anose="020B0503020204020204" pitchFamily="34" charset="-122"/>
                <a:ea typeface="微软雅黑" panose="020B0503020204020204" pitchFamily="34" charset="-122"/>
              </a:rPr>
              <a:t>标题</a:t>
            </a:r>
            <a:endParaRPr lang="en-US" altLang="zh-CN" sz="1800" dirty="0" smtClean="0">
              <a:solidFill>
                <a:schemeClr val="accent2"/>
              </a:solidFill>
              <a:latin typeface="微软雅黑" panose="020B0503020204020204" pitchFamily="34" charset="-122"/>
              <a:ea typeface="微软雅黑" panose="020B0503020204020204" pitchFamily="34" charset="-122"/>
            </a:endParaRPr>
          </a:p>
          <a:p>
            <a:r>
              <a:rPr lang="zh-CN" altLang="en-US" sz="1800" dirty="0" smtClean="0">
                <a:solidFill>
                  <a:schemeClr val="accent2"/>
                </a:solidFill>
                <a:latin typeface="微软雅黑" panose="020B0503020204020204" pitchFamily="34" charset="-122"/>
                <a:ea typeface="微软雅黑" panose="020B0503020204020204" pitchFamily="34" charset="-122"/>
              </a:rPr>
              <a:t>文字</a:t>
            </a:r>
            <a:endParaRPr lang="zh-CN" altLang="en-US" sz="1800" dirty="0">
              <a:solidFill>
                <a:schemeClr val="accent2"/>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panose="020B0604020202020204"/>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标题</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anose="020B0503020204020204" pitchFamily="34" charset="-122"/>
                <a:ea typeface="微软雅黑" panose="020B0503020204020204" pitchFamily="34" charset="-122"/>
              </a:rPr>
              <a:t>标题</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成功</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anose="020B0503020204020204" pitchFamily="34" charset="-122"/>
              </a:rPr>
              <a:t>项</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目</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anose="020B0503020204020204" pitchFamily="34" charset="-122"/>
              </a:rPr>
              <a:t>展</a:t>
            </a:r>
            <a:r>
              <a:rPr lang="zh-CN" altLang="en-US" sz="5000" b="1" dirty="0" smtClean="0">
                <a:latin typeface="方正卡通简体" panose="03000509000000000000" pitchFamily="65" charset="-122"/>
                <a:ea typeface="方正卡通简体" panose="03000509000000000000" pitchFamily="65" charset="-122"/>
                <a:sym typeface="微软雅黑" panose="020B0503020204020204" pitchFamily="34" charset="-122"/>
              </a:rPr>
              <a:t>示</a:t>
            </a:r>
            <a:endParaRPr lang="en-US" altLang="zh-CN" sz="5000" b="1" dirty="0">
              <a:latin typeface="方正卡通简体" panose="03000509000000000000" pitchFamily="65" charset="-122"/>
              <a:ea typeface="方正卡通简体" panose="03000509000000000000" pitchFamily="65" charset="-122"/>
              <a:sym typeface="微软雅黑" panose="020B0503020204020204"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5"/>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6"/>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7"/>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8"/>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9"/>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单击加</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lumMod val="25000"/>
                <a:lumOff val="75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anose="020B0503020204020204" pitchFamily="34" charset="-122"/>
                  <a:ea typeface="微软雅黑" panose="020B0503020204020204" pitchFamily="34" charset="-122"/>
                </a:rPr>
                <a:t>目录</a:t>
              </a:r>
              <a:endParaRPr lang="zh-CN" altLang="en-US" sz="2700" spc="225" dirty="0">
                <a:solidFill>
                  <a:schemeClr val="accent2"/>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anose="020B0503020204020204" pitchFamily="34" charset="-122"/>
                    <a:ea typeface="微软雅黑" panose="020B0503020204020204" pitchFamily="34" charset="-122"/>
                  </a:rPr>
                  <a:t>1</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年度工作概述</a:t>
              </a:r>
              <a:r>
                <a:rPr lang="en-US" altLang="zh-CN"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2</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latin typeface="微软雅黑" panose="020B0503020204020204" pitchFamily="34" charset="-122"/>
                  <a:ea typeface="微软雅黑" panose="020B0503020204020204" pitchFamily="34" charset="-122"/>
                  <a:cs typeface="宋体" panose="02010600030101010101" pitchFamily="2" charset="-122"/>
                </a:rPr>
                <a:t>工作完成情况</a:t>
              </a: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3</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项目成功展示</a:t>
              </a: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4</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工作存在不足 </a:t>
              </a:r>
              <a:r>
                <a:rPr lang="en-US" altLang="zh-CN"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5</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明年工作计划 </a:t>
              </a: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a:t>
            </a:r>
            <a:endParaRPr lang="en-US" altLang="zh-CN"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r>
              <a:rPr lang="zh-CN" altLang="en-US" sz="1000" dirty="0">
                <a:solidFill>
                  <a:schemeClr val="accent1"/>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点击输入</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endParaRPr lang="zh-CN" altLang="en-US" sz="1000" dirty="0">
              <a:solidFill>
                <a:schemeClr val="accent1"/>
              </a:solidFill>
              <a:latin typeface="微软雅黑" panose="020B0503020204020204" pitchFamily="34" charset="-122"/>
              <a:ea typeface="微软雅黑" panose="020B0503020204020204" pitchFamily="34" charset="-122"/>
            </a:endParaRP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panose="02010600030101010101" pitchFamily="2" charset="-122"/>
                <a:ea typeface="宋体" panose="02010600030101010101" pitchFamily="2" charset="-122"/>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en-US" altLang="zh-CN" dirty="0" smtClean="0">
                <a:solidFill>
                  <a:schemeClr val="accent2"/>
                </a:solidFill>
                <a:latin typeface="微软雅黑" panose="020B0503020204020204" pitchFamily="34" charset="-122"/>
                <a:ea typeface="微软雅黑" panose="020B0503020204020204" pitchFamily="34" charset="-122"/>
              </a:endParaRPr>
            </a:p>
            <a:p>
              <a:pPr algn="ctr"/>
              <a:r>
                <a:rPr lang="zh-CN" altLang="en-US" dirty="0" smtClean="0">
                  <a:solidFill>
                    <a:schemeClr val="accent2"/>
                  </a:solidFill>
                  <a:latin typeface="微软雅黑" panose="020B0503020204020204" pitchFamily="34" charset="-122"/>
                  <a:ea typeface="微软雅黑" panose="020B0503020204020204" pitchFamily="34" charset="-122"/>
                </a:rPr>
                <a:t>文字</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r>
              <a:rPr lang="zh-CN" altLang="en-US" sz="1000" dirty="0">
                <a:solidFill>
                  <a:schemeClr val="accent1"/>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点击输入</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endParaRPr lang="zh-CN" altLang="en-US" sz="1000" dirty="0">
              <a:solidFill>
                <a:schemeClr val="accent1"/>
              </a:solidFill>
              <a:latin typeface="微软雅黑" panose="020B0503020204020204" pitchFamily="34" charset="-122"/>
              <a:ea typeface="微软雅黑" panose="020B0503020204020204" pitchFamily="34" charset="-122"/>
            </a:endParaRP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r>
              <a:rPr lang="zh-CN" altLang="en-US" sz="1000" dirty="0">
                <a:solidFill>
                  <a:schemeClr val="accent1"/>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点击输入</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endParaRPr lang="zh-CN" altLang="en-US" sz="1000" dirty="0">
              <a:solidFill>
                <a:schemeClr val="accent1"/>
              </a:solidFill>
              <a:latin typeface="微软雅黑" panose="020B0503020204020204" pitchFamily="34" charset="-122"/>
              <a:ea typeface="微软雅黑" panose="020B0503020204020204" pitchFamily="34" charset="-122"/>
            </a:endParaRP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grpSp>
          <p:nvGrpSpPr>
            <p:cNvPr id="4" name="Group 5"/>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3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3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Group 9"/>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Group 13"/>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Group 17"/>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21"/>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anose="020B0503020204020204" pitchFamily="34" charset="-122"/>
                  <a:ea typeface="微软雅黑" panose="020B0503020204020204" pitchFamily="34" charset="-122"/>
                </a:rPr>
                <a:t>单击</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anose="020B0503020204020204" pitchFamily="34" charset="-122"/>
                  <a:ea typeface="微软雅黑" panose="020B0503020204020204" pitchFamily="34" charset="-122"/>
                </a:rPr>
                <a:t>添加</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anose="020B0503020204020204" pitchFamily="34" charset="-122"/>
                  <a:ea typeface="微软雅黑" panose="020B0503020204020204" pitchFamily="34" charset="-122"/>
                </a:rPr>
                <a:t>此处</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anose="020B0503020204020204" pitchFamily="34" charset="-122"/>
                  <a:ea typeface="微软雅黑" panose="020B0503020204020204" pitchFamily="34" charset="-122"/>
                </a:rPr>
                <a:t>单击</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endParaRPr lang="zh-CN" altLang="en-US" sz="1600" kern="0" dirty="0" smtClean="0">
                <a:solidFill>
                  <a:srgbClr val="F8F8F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zh-CN" altLang="en-US" sz="1600" kern="0" dirty="0" smtClean="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zh-CN" altLang="en-US" sz="1600" kern="0" dirty="0" smtClean="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zh-CN" altLang="en-US" sz="1600" kern="0" dirty="0" smtClean="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标题文字</a:t>
              </a:r>
              <a:endParaRPr lang="en-US" altLang="zh-CN" sz="1600" kern="0" dirty="0" smtClean="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2"/>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01</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02</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03</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04</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05</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5000" b="1" dirty="0" smtClean="0">
                <a:latin typeface="方正卡通简体" panose="03000509000000000000" pitchFamily="65" charset="-122"/>
                <a:ea typeface="方正卡通简体" panose="03000509000000000000" pitchFamily="65" charset="-122"/>
                <a:sym typeface="微软雅黑" panose="020B0503020204020204" pitchFamily="34" charset="-122"/>
              </a:rPr>
              <a:t>项目</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anose="020B0503020204020204" pitchFamily="34" charset="-122"/>
              </a:rPr>
              <a:t>存</a:t>
            </a:r>
            <a:r>
              <a:rPr lang="zh-CN" altLang="en-US" sz="5000" b="1" dirty="0" smtClean="0">
                <a:latin typeface="方正卡通简体" panose="03000509000000000000" pitchFamily="65" charset="-122"/>
                <a:ea typeface="方正卡通简体" panose="03000509000000000000" pitchFamily="65" charset="-122"/>
                <a:sym typeface="微软雅黑" panose="020B0503020204020204" pitchFamily="34" charset="-122"/>
              </a:rPr>
              <a:t>在</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anose="020B0503020204020204" pitchFamily="34" charset="-122"/>
              </a:rPr>
              <a:t>不</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足</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1">
              <a:extLst>
                <a:ext uri="{BEBA8EAE-BF5A-486C-A8C5-ECC9F3942E4B}">
                  <a14:imgProps xmlns:a14="http://schemas.microsoft.com/office/drawing/2010/main">
                    <a14:imgLayer r:embed="rId2">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a:fillRect/>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700" dirty="0" smtClean="0">
                    <a:solidFill>
                      <a:schemeClr val="accent1"/>
                    </a:solidFill>
                    <a:latin typeface="微软雅黑" panose="020B0503020204020204" pitchFamily="34" charset="-122"/>
                    <a:ea typeface="微软雅黑" panose="020B0503020204020204" pitchFamily="34" charset="-122"/>
                  </a:rPr>
                  <a:t>此处添加段落文本</a:t>
                </a:r>
                <a:endParaRPr lang="zh-CN" altLang="en-US" sz="700" dirty="0">
                  <a:solidFill>
                    <a:schemeClr val="accent1"/>
                  </a:solidFill>
                  <a:latin typeface="微软雅黑" panose="020B0503020204020204" pitchFamily="34" charset="-122"/>
                  <a:ea typeface="微软雅黑" panose="020B0503020204020204"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700" dirty="0" smtClean="0">
                    <a:solidFill>
                      <a:schemeClr val="accent1"/>
                    </a:solidFill>
                    <a:latin typeface="微软雅黑" panose="020B0503020204020204" pitchFamily="34" charset="-122"/>
                    <a:ea typeface="微软雅黑" panose="020B0503020204020204" pitchFamily="34" charset="-122"/>
                  </a:rPr>
                  <a:t>此处添加段落文本</a:t>
                </a:r>
                <a:endParaRPr lang="zh-CN" altLang="en-US" sz="700" dirty="0">
                  <a:solidFill>
                    <a:schemeClr val="accent1"/>
                  </a:solidFill>
                  <a:latin typeface="微软雅黑" panose="020B0503020204020204" pitchFamily="34" charset="-122"/>
                  <a:ea typeface="微软雅黑" panose="020B0503020204020204"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anose="02010600030101010101" pitchFamily="2" charset="-122"/>
                  </a:rPr>
                  <a:t>02</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000" dirty="0">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700" dirty="0" smtClean="0">
                    <a:solidFill>
                      <a:schemeClr val="accent1"/>
                    </a:solidFill>
                    <a:latin typeface="微软雅黑" panose="020B0503020204020204" pitchFamily="34" charset="-122"/>
                    <a:ea typeface="微软雅黑" panose="020B0503020204020204" pitchFamily="34" charset="-122"/>
                  </a:rPr>
                  <a:t>此处添加段落文本</a:t>
                </a:r>
                <a:endParaRPr lang="zh-CN" altLang="en-US" sz="700" dirty="0">
                  <a:solidFill>
                    <a:schemeClr val="accent1"/>
                  </a:solidFill>
                  <a:latin typeface="微软雅黑" panose="020B0503020204020204" pitchFamily="34" charset="-122"/>
                  <a:ea typeface="微软雅黑" panose="020B0503020204020204"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1" fmla="*/ 10074 w 10074"/>
                <a:gd name="connsiteY0-2" fmla="*/ 10043 h 10043"/>
                <a:gd name="connsiteX1-3" fmla="*/ 2635 w 10074"/>
                <a:gd name="connsiteY1-4" fmla="*/ 0 h 10043"/>
                <a:gd name="connsiteX2-5" fmla="*/ 0 w 10074"/>
                <a:gd name="connsiteY2-6" fmla="*/ 9940 h 10043"/>
                <a:gd name="connsiteX3-7" fmla="*/ 10074 w 10074"/>
                <a:gd name="connsiteY3-8" fmla="*/ 10043 h 10043"/>
                <a:gd name="connsiteX0-9" fmla="*/ 10052 w 10052"/>
                <a:gd name="connsiteY0-10" fmla="*/ 10043 h 10043"/>
                <a:gd name="connsiteX1-11" fmla="*/ 2613 w 10052"/>
                <a:gd name="connsiteY1-12" fmla="*/ 0 h 10043"/>
                <a:gd name="connsiteX2-13" fmla="*/ 0 w 10052"/>
                <a:gd name="connsiteY2-14" fmla="*/ 9855 h 10043"/>
                <a:gd name="connsiteX3-15" fmla="*/ 10052 w 10052"/>
                <a:gd name="connsiteY3-16" fmla="*/ 10043 h 10043"/>
                <a:gd name="connsiteX0-17" fmla="*/ 10022 w 10022"/>
                <a:gd name="connsiteY0-18" fmla="*/ 10043 h 10043"/>
                <a:gd name="connsiteX1-19" fmla="*/ 2583 w 10022"/>
                <a:gd name="connsiteY1-20" fmla="*/ 0 h 10043"/>
                <a:gd name="connsiteX2-21" fmla="*/ 0 w 10022"/>
                <a:gd name="connsiteY2-22" fmla="*/ 9838 h 10043"/>
                <a:gd name="connsiteX3-23" fmla="*/ 10022 w 10022"/>
                <a:gd name="connsiteY3-24" fmla="*/ 10043 h 10043"/>
                <a:gd name="connsiteX0-25" fmla="*/ 10003 w 10003"/>
                <a:gd name="connsiteY0-26" fmla="*/ 10043 h 10043"/>
                <a:gd name="connsiteX1-27" fmla="*/ 2564 w 10003"/>
                <a:gd name="connsiteY1-28" fmla="*/ 0 h 10043"/>
                <a:gd name="connsiteX2-29" fmla="*/ 0 w 10003"/>
                <a:gd name="connsiteY2-30" fmla="*/ 9864 h 10043"/>
                <a:gd name="connsiteX3-31" fmla="*/ 10003 w 10003"/>
                <a:gd name="connsiteY3-32" fmla="*/ 10043 h 10043"/>
                <a:gd name="connsiteX0-33" fmla="*/ 10003 w 10003"/>
                <a:gd name="connsiteY0-34" fmla="*/ 10043 h 10043"/>
                <a:gd name="connsiteX1-35" fmla="*/ 2564 w 10003"/>
                <a:gd name="connsiteY1-36" fmla="*/ 0 h 10043"/>
                <a:gd name="connsiteX2-37" fmla="*/ 0 w 10003"/>
                <a:gd name="connsiteY2-38" fmla="*/ 9864 h 10043"/>
                <a:gd name="connsiteX3-39" fmla="*/ 10003 w 10003"/>
                <a:gd name="connsiteY3-40" fmla="*/ 10043 h 10043"/>
                <a:gd name="connsiteX0-41" fmla="*/ 10022 w 10022"/>
                <a:gd name="connsiteY0-42" fmla="*/ 10043 h 10043"/>
                <a:gd name="connsiteX1-43" fmla="*/ 2583 w 10022"/>
                <a:gd name="connsiteY1-44" fmla="*/ 0 h 10043"/>
                <a:gd name="connsiteX2-45" fmla="*/ 0 w 10022"/>
                <a:gd name="connsiteY2-46" fmla="*/ 9838 h 10043"/>
                <a:gd name="connsiteX3-47" fmla="*/ 10022 w 10022"/>
                <a:gd name="connsiteY3-48" fmla="*/ 10043 h 10043"/>
              </a:gdLst>
              <a:ahLst/>
              <a:cxnLst>
                <a:cxn ang="0">
                  <a:pos x="connsiteX0-1" y="connsiteY0-2"/>
                </a:cxn>
                <a:cxn ang="0">
                  <a:pos x="connsiteX1-3" y="connsiteY1-4"/>
                </a:cxn>
                <a:cxn ang="0">
                  <a:pos x="connsiteX2-5" y="connsiteY2-6"/>
                </a:cxn>
                <a:cxn ang="0">
                  <a:pos x="connsiteX3-7" y="connsiteY3-8"/>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1" fmla="*/ 9956 w 9956"/>
                  <a:gd name="connsiteY0-2" fmla="*/ 9950 h 10000"/>
                  <a:gd name="connsiteX1-3" fmla="*/ 2474 w 9956"/>
                  <a:gd name="connsiteY1-4" fmla="*/ 0 h 10000"/>
                  <a:gd name="connsiteX2-5" fmla="*/ 0 w 9956"/>
                  <a:gd name="connsiteY2-6" fmla="*/ 10000 h 10000"/>
                  <a:gd name="connsiteX3-7" fmla="*/ 9956 w 9956"/>
                  <a:gd name="connsiteY3-8" fmla="*/ 9950 h 10000"/>
                  <a:gd name="connsiteX0-9" fmla="*/ 10000 w 10000"/>
                  <a:gd name="connsiteY0-10" fmla="*/ 10049 h 10099"/>
                  <a:gd name="connsiteX1-11" fmla="*/ 2507 w 10000"/>
                  <a:gd name="connsiteY1-12" fmla="*/ 0 h 10099"/>
                  <a:gd name="connsiteX2-13" fmla="*/ 0 w 10000"/>
                  <a:gd name="connsiteY2-14" fmla="*/ 10099 h 10099"/>
                  <a:gd name="connsiteX3-15" fmla="*/ 10000 w 10000"/>
                  <a:gd name="connsiteY3-16" fmla="*/ 10049 h 10099"/>
                </a:gdLst>
                <a:ahLst/>
                <a:cxnLst>
                  <a:cxn ang="0">
                    <a:pos x="connsiteX0-1" y="connsiteY0-2"/>
                  </a:cxn>
                  <a:cxn ang="0">
                    <a:pos x="connsiteX1-3" y="connsiteY1-4"/>
                  </a:cxn>
                  <a:cxn ang="0">
                    <a:pos x="connsiteX2-5" y="connsiteY2-6"/>
                  </a:cxn>
                  <a:cxn ang="0">
                    <a:pos x="connsiteX3-7" y="connsiteY3-8"/>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28"/>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1"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0"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1"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3"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4"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6"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7"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endParaRPr lang="zh-CN" altLang="en-US" sz="1600" dirty="0">
                <a:latin typeface="微软雅黑" panose="020B0503020204020204" pitchFamily="34" charset="-122"/>
                <a:ea typeface="微软雅黑" panose="020B0503020204020204" pitchFamily="34" charset="-122"/>
              </a:endParaRP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p:nvPr/>
          </p:nvGrpSpPr>
          <p:grpSpPr bwMode="auto">
            <a:xfrm>
              <a:off x="1259632" y="2319064"/>
              <a:ext cx="1619250" cy="1620838"/>
              <a:chOff x="0" y="0"/>
              <a:chExt cx="2641800" cy="2641800"/>
            </a:xfrm>
            <a:solidFill>
              <a:schemeClr val="tx1"/>
            </a:solidFill>
          </p:grpSpPr>
          <p:grpSp>
            <p:nvGrpSpPr>
              <p:cNvPr id="5" name="组合 31"/>
              <p:cNvGrpSpPr/>
              <p:nvPr/>
            </p:nvGrpSpPr>
            <p:grpSpPr bwMode="auto">
              <a:xfrm>
                <a:off x="0" y="0"/>
                <a:ext cx="2641800" cy="2641800"/>
                <a:chOff x="0" y="0"/>
                <a:chExt cx="2641800" cy="2641800"/>
              </a:xfrm>
              <a:grpFill/>
            </p:grpSpPr>
            <p:sp>
              <p:nvSpPr>
                <p:cNvPr id="7" name="梯形 2"/>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dirty="0" smtClean="0">
                  <a:latin typeface="微软雅黑" panose="020B0503020204020204" pitchFamily="34" charset="-122"/>
                  <a:ea typeface="微软雅黑" panose="020B0503020204020204" pitchFamily="34" charset="-122"/>
                </a:rPr>
                <a:t>标题</a:t>
              </a:r>
              <a:endParaRPr lang="zh-CN" altLang="en-US" dirty="0" smtClean="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p:nvPr/>
          </p:nvGrpSpPr>
          <p:grpSpPr bwMode="auto">
            <a:xfrm>
              <a:off x="2616944" y="1295127"/>
              <a:ext cx="2206625" cy="2027237"/>
              <a:chOff x="0" y="0"/>
              <a:chExt cx="2641800" cy="2641800"/>
            </a:xfrm>
            <a:solidFill>
              <a:schemeClr val="tx2"/>
            </a:solidFill>
          </p:grpSpPr>
          <p:grpSp>
            <p:nvGrpSpPr>
              <p:cNvPr id="22" name="组合 103"/>
              <p:cNvGrpSpPr/>
              <p:nvPr/>
            </p:nvGrpSpPr>
            <p:grpSpPr bwMode="auto">
              <a:xfrm>
                <a:off x="0" y="0"/>
                <a:ext cx="2641800" cy="2641800"/>
                <a:chOff x="0" y="0"/>
                <a:chExt cx="2641800" cy="2641800"/>
              </a:xfrm>
              <a:grpFill/>
            </p:grpSpPr>
            <p:sp>
              <p:nvSpPr>
                <p:cNvPr id="24" name="梯形 105"/>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endParaRPr lang="zh-CN" altLang="en-US" sz="2000" dirty="0" smtClean="0">
                <a:solidFill>
                  <a:schemeClr val="tx2"/>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p:nvPr/>
          </p:nvGrpSpPr>
          <p:grpSpPr bwMode="auto">
            <a:xfrm>
              <a:off x="4607669" y="2512739"/>
              <a:ext cx="1352550" cy="1257300"/>
              <a:chOff x="0" y="0"/>
              <a:chExt cx="2641800" cy="2641800"/>
            </a:xfrm>
            <a:grpFill/>
          </p:grpSpPr>
          <p:grpSp>
            <p:nvGrpSpPr>
              <p:cNvPr id="39" name="组合 88"/>
              <p:cNvGrpSpPr/>
              <p:nvPr/>
            </p:nvGrpSpPr>
            <p:grpSpPr bwMode="auto">
              <a:xfrm>
                <a:off x="0" y="0"/>
                <a:ext cx="2641800" cy="2641800"/>
                <a:chOff x="0" y="0"/>
                <a:chExt cx="2641800" cy="2641800"/>
              </a:xfrm>
              <a:grpFill/>
            </p:grpSpPr>
            <p:sp>
              <p:nvSpPr>
                <p:cNvPr id="41" name="梯形 90"/>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p:nvPr/>
          </p:nvGrpSpPr>
          <p:grpSpPr bwMode="auto">
            <a:xfrm>
              <a:off x="5831632" y="1530077"/>
              <a:ext cx="2292350" cy="2068512"/>
              <a:chOff x="0" y="0"/>
              <a:chExt cx="2641800" cy="2641800"/>
            </a:xfrm>
            <a:solidFill>
              <a:schemeClr val="bg2"/>
            </a:solidFill>
          </p:grpSpPr>
          <p:grpSp>
            <p:nvGrpSpPr>
              <p:cNvPr id="56" name="组合 58"/>
              <p:cNvGrpSpPr/>
              <p:nvPr/>
            </p:nvGrpSpPr>
            <p:grpSpPr bwMode="auto">
              <a:xfrm>
                <a:off x="0" y="0"/>
                <a:ext cx="2641800" cy="2641800"/>
                <a:chOff x="0" y="0"/>
                <a:chExt cx="2641800" cy="2641800"/>
              </a:xfrm>
              <a:grpFill/>
            </p:grpSpPr>
            <p:sp>
              <p:nvSpPr>
                <p:cNvPr id="58" name="梯形 60"/>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endParaRPr lang="zh-CN" altLang="en-US" sz="2000" dirty="0" smtClean="0">
                <a:solidFill>
                  <a:schemeClr val="bg2"/>
                </a:solidFill>
                <a:latin typeface="微软雅黑" panose="020B0503020204020204" pitchFamily="34" charset="-122"/>
                <a:ea typeface="微软雅黑" panose="020B0503020204020204" pitchFamily="34" charset="-122"/>
              </a:endParaRP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spc="-10" dirty="0" smtClean="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anose="020B0503020204020204" pitchFamily="34" charset="-122"/>
              </a:rPr>
              <a:t>年度</a:t>
            </a:r>
            <a:r>
              <a:rPr lang="zh-CN" altLang="en-US" sz="5000" b="1" dirty="0" smtClean="0">
                <a:latin typeface="方正卡通简体" panose="03000509000000000000" pitchFamily="65" charset="-122"/>
                <a:ea typeface="方正卡通简体" panose="03000509000000000000" pitchFamily="65" charset="-122"/>
                <a:sym typeface="微软雅黑" panose="020B0503020204020204" pitchFamily="34" charset="-122"/>
              </a:rPr>
              <a:t>工</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anose="020B0503020204020204" pitchFamily="34" charset="-122"/>
              </a:rPr>
              <a:t>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anose="020B0503020204020204" pitchFamily="34" charset="-122"/>
              </a:rPr>
              <a:t>概</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述</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
        <p:nvSpPr>
          <p:cNvPr id="45"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000" fill="hold"/>
                                        <p:tgtEl>
                                          <p:spTgt spid="45"/>
                                        </p:tgtEl>
                                        <p:attrNameLst>
                                          <p:attrName>ppt_w</p:attrName>
                                        </p:attrNameLst>
                                      </p:cBhvr>
                                      <p:tavLst>
                                        <p:tav tm="0">
                                          <p:val>
                                            <p:fltVal val="0"/>
                                          </p:val>
                                        </p:tav>
                                        <p:tav tm="100000">
                                          <p:val>
                                            <p:strVal val="#ppt_w"/>
                                          </p:val>
                                        </p:tav>
                                      </p:tavLst>
                                    </p:anim>
                                    <p:anim calcmode="lin" valueType="num">
                                      <p:cBhvr>
                                        <p:cTn id="20" dur="1000" fill="hold"/>
                                        <p:tgtEl>
                                          <p:spTgt spid="45"/>
                                        </p:tgtEl>
                                        <p:attrNameLst>
                                          <p:attrName>ppt_h</p:attrName>
                                        </p:attrNameLst>
                                      </p:cBhvr>
                                      <p:tavLst>
                                        <p:tav tm="0">
                                          <p:val>
                                            <p:fltVal val="0"/>
                                          </p:val>
                                        </p:tav>
                                        <p:tav tm="100000">
                                          <p:val>
                                            <p:strVal val="#ppt_h"/>
                                          </p:val>
                                        </p:tav>
                                      </p:tavLst>
                                    </p:anim>
                                    <p:anim calcmode="lin" valueType="num">
                                      <p:cBhvr>
                                        <p:cTn id="21" dur="1000" fill="hold"/>
                                        <p:tgtEl>
                                          <p:spTgt spid="45"/>
                                        </p:tgtEl>
                                        <p:attrNameLst>
                                          <p:attrName>style.rotation</p:attrName>
                                        </p:attrNameLst>
                                      </p:cBhvr>
                                      <p:tavLst>
                                        <p:tav tm="0">
                                          <p:val>
                                            <p:fltVal val="90"/>
                                          </p:val>
                                        </p:tav>
                                        <p:tav tm="100000">
                                          <p:val>
                                            <p:fltVal val="0"/>
                                          </p:val>
                                        </p:tav>
                                      </p:tavLst>
                                    </p:anim>
                                    <p:animEffect transition="in" filter="fade">
                                      <p:cBhvr>
                                        <p:cTn id="2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endParaRPr lang="zh-CN" altLang="en-US" sz="1600" dirty="0">
                <a:latin typeface="微软雅黑" panose="020B0503020204020204" pitchFamily="34" charset="-122"/>
                <a:ea typeface="微软雅黑" panose="020B0503020204020204" pitchFamily="34" charset="-122"/>
              </a:endParaRP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p:spPr>
          <p:txBody>
            <a:bodyPr/>
            <a:lstStyle/>
            <a:p>
              <a:endParaRPr lang="zh-CN" altLang="en-US" sz="1400">
                <a:solidFill>
                  <a:schemeClr val="accent1"/>
                </a:solidFill>
              </a:endParaRPr>
            </a:p>
          </p:txBody>
        </p:sp>
        <p:sp>
          <p:nvSpPr>
            <p:cNvPr id="4" name="Freeform 6"/>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p:spPr>
          <p:txBody>
            <a:bodyPr/>
            <a:lstStyle/>
            <a:p>
              <a:endParaRPr lang="zh-CN" altLang="en-US" sz="1400">
                <a:solidFill>
                  <a:schemeClr val="accent1"/>
                </a:solidFill>
              </a:endParaRPr>
            </a:p>
          </p:txBody>
        </p:sp>
        <p:sp>
          <p:nvSpPr>
            <p:cNvPr id="5" name="Freeform 7"/>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p:spPr>
          <p:txBody>
            <a:bodyPr/>
            <a:lstStyle/>
            <a:p>
              <a:endParaRPr lang="zh-CN" altLang="en-US" sz="1400">
                <a:solidFill>
                  <a:schemeClr val="accent1"/>
                </a:solidFill>
              </a:endParaRPr>
            </a:p>
          </p:txBody>
        </p:sp>
        <p:sp>
          <p:nvSpPr>
            <p:cNvPr id="6" name="Freeform 8"/>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p:spPr>
          <p:txBody>
            <a:bodyPr/>
            <a:lstStyle/>
            <a:p>
              <a:endParaRPr lang="zh-CN" altLang="en-US" sz="1400">
                <a:solidFill>
                  <a:schemeClr val="accent1"/>
                </a:solidFill>
              </a:endParaRPr>
            </a:p>
          </p:txBody>
        </p:sp>
        <p:sp>
          <p:nvSpPr>
            <p:cNvPr id="7" name="Freeform 9"/>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p:spPr>
          <p:txBody>
            <a:bodyPr/>
            <a:lstStyle/>
            <a:p>
              <a:endParaRPr lang="zh-CN" altLang="en-US" sz="1400">
                <a:solidFill>
                  <a:schemeClr val="accent1"/>
                </a:solidFill>
              </a:endParaRPr>
            </a:p>
          </p:txBody>
        </p:sp>
        <p:sp>
          <p:nvSpPr>
            <p:cNvPr id="8" name="Freeform 10"/>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p:spPr>
          <p:txBody>
            <a:bodyPr/>
            <a:lstStyle/>
            <a:p>
              <a:endParaRPr lang="zh-CN" altLang="en-US" sz="1400">
                <a:solidFill>
                  <a:schemeClr val="accent1"/>
                </a:solidFill>
              </a:endParaRPr>
            </a:p>
          </p:txBody>
        </p:sp>
        <p:sp>
          <p:nvSpPr>
            <p:cNvPr id="9" name="Freeform 11"/>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p:spPr>
          <p:txBody>
            <a:bodyPr/>
            <a:lstStyle/>
            <a:p>
              <a:endParaRPr lang="zh-CN" altLang="en-US" sz="1400">
                <a:solidFill>
                  <a:schemeClr val="accent1"/>
                </a:solidFill>
              </a:endParaRPr>
            </a:p>
          </p:txBody>
        </p:sp>
        <p:sp>
          <p:nvSpPr>
            <p:cNvPr id="10" name="Freeform 12"/>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p:spPr>
          <p:txBody>
            <a:bodyPr/>
            <a:lstStyle/>
            <a:p>
              <a:endParaRPr lang="zh-CN" altLang="en-US" sz="1400">
                <a:solidFill>
                  <a:schemeClr val="accent1"/>
                </a:solidFill>
              </a:endParaRPr>
            </a:p>
          </p:txBody>
        </p:sp>
        <p:sp>
          <p:nvSpPr>
            <p:cNvPr id="11" name="Freeform 13"/>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p:spPr>
          <p:txBody>
            <a:bodyPr/>
            <a:lstStyle/>
            <a:p>
              <a:endParaRPr lang="zh-CN" altLang="en-US" sz="1400">
                <a:solidFill>
                  <a:schemeClr val="accent1"/>
                </a:solidFill>
              </a:endParaRPr>
            </a:p>
          </p:txBody>
        </p:sp>
        <p:sp>
          <p:nvSpPr>
            <p:cNvPr id="12" name="Freeform 14"/>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endParaRPr lang="zh-CN" altLang="en-US" sz="1400" dirty="0">
                <a:solidFill>
                  <a:schemeClr val="accent1"/>
                </a:solidFill>
              </a:endParaRP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endParaRPr lang="zh-CN" altLang="en-US" sz="1400" dirty="0">
                <a:solidFill>
                  <a:schemeClr val="accent1"/>
                </a:solidFill>
              </a:endParaRP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endParaRPr lang="zh-CN" altLang="en-US" sz="1400" dirty="0">
                <a:solidFill>
                  <a:schemeClr val="accent1"/>
                </a:solidFill>
              </a:endParaRP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endParaRPr lang="zh-CN" altLang="en-US" sz="1400" dirty="0">
                <a:solidFill>
                  <a:schemeClr val="accent1"/>
                </a:solidFill>
              </a:endParaRP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endParaRPr lang="zh-CN" altLang="en-US" sz="1400" dirty="0">
                <a:solidFill>
                  <a:schemeClr val="accent1"/>
                </a:solidFill>
              </a:endParaRP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endParaRPr lang="zh-CN" altLang="en-US" sz="1400" dirty="0">
                <a:solidFill>
                  <a:schemeClr val="accent1"/>
                </a:solidFill>
              </a:endParaRP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endParaRPr lang="zh-CN" altLang="en-US" sz="1400" dirty="0">
                <a:solidFill>
                  <a:schemeClr val="accent1"/>
                </a:solidFill>
              </a:endParaRP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endParaRPr lang="zh-CN" altLang="en-US" sz="1400" dirty="0">
                <a:solidFill>
                  <a:schemeClr val="accent1"/>
                </a:solidFill>
              </a:endParaRP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endParaRPr lang="zh-CN" altLang="en-US" sz="1400" dirty="0">
                <a:solidFill>
                  <a:schemeClr val="accent1"/>
                </a:solidFill>
              </a:endParaRP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endParaRPr lang="zh-CN" altLang="en-US" sz="1400" dirty="0">
                <a:solidFill>
                  <a:schemeClr val="accent1"/>
                </a:solidFill>
              </a:endParaRP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endParaRPr lang="zh-CN" altLang="en-US" sz="1400" dirty="0">
                <a:solidFill>
                  <a:schemeClr val="accent1"/>
                </a:solidFill>
              </a:endParaRP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明年</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anose="020B0503020204020204" pitchFamily="34" charset="-122"/>
              </a:rPr>
              <a:t>工</a:t>
            </a:r>
            <a:r>
              <a:rPr lang="zh-CN" altLang="en-US" sz="5000" b="1" dirty="0" smtClean="0">
                <a:latin typeface="方正卡通简体" panose="03000509000000000000" pitchFamily="65" charset="-122"/>
                <a:ea typeface="方正卡通简体" panose="03000509000000000000" pitchFamily="65" charset="-122"/>
                <a:sym typeface="微软雅黑" panose="020B0503020204020204" pitchFamily="34" charset="-122"/>
              </a:rPr>
              <a:t>作</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anose="020B0503020204020204" pitchFamily="34" charset="-122"/>
              </a:rPr>
              <a:t>计</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rPr>
              <a:t>划</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smtClean="0">
                <a:solidFill>
                  <a:schemeClr val="accent1"/>
                </a:solidFill>
                <a:latin typeface="微软雅黑" panose="020B0503020204020204" pitchFamily="34" charset="-122"/>
                <a:ea typeface="微软雅黑" panose="020B0503020204020204" pitchFamily="34" charset="-122"/>
              </a:endParaRP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1" name="线形标注 2 162"/>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2" name="线形标注 2 163"/>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3" name="线形标注 2 164"/>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4" name="线形标注 2 165"/>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5" name="线形标注 2 166"/>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6" name="线形标注 2 167"/>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7" name="线形标注 2 168"/>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8" name="线形标注 2 169"/>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19" name="线形标注 2 170"/>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0" name="线形标注 2 171"/>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1" name="线形标注 2 172"/>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p:nvPr/>
            </p:nvGrpSpPr>
            <p:grpSpPr bwMode="auto">
              <a:xfrm>
                <a:off x="3783704" y="1936749"/>
                <a:ext cx="2817742" cy="2148632"/>
                <a:chOff x="0" y="0"/>
                <a:chExt cx="5056" cy="3856"/>
              </a:xfrm>
              <a:solidFill>
                <a:schemeClr val="tx2"/>
              </a:solidFill>
            </p:grpSpPr>
            <p:sp>
              <p:nvSpPr>
                <p:cNvPr id="36" name="Freeform 26"/>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p:nvPr/>
          </p:nvGrpSpPr>
          <p:grpSpPr bwMode="auto">
            <a:xfrm>
              <a:off x="3166647" y="1941207"/>
              <a:ext cx="2817489" cy="2148649"/>
              <a:chOff x="0" y="0"/>
              <a:chExt cx="5056" cy="3856"/>
            </a:xfrm>
          </p:grpSpPr>
          <p:sp>
            <p:nvSpPr>
              <p:cNvPr id="5" name="Freeform 26"/>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3"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4"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5"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6"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7"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8"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9"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0"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6"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600" spc="0" dirty="0">
                  <a:solidFill>
                    <a:schemeClr val="bg1"/>
                  </a:solidFill>
                </a:rPr>
                <a:t>添加标题</a:t>
              </a:r>
              <a:endParaRPr lang="zh-CN" altLang="en-US" sz="1600" spc="0" dirty="0">
                <a:solidFill>
                  <a:schemeClr val="bg1"/>
                </a:solidFill>
              </a:endParaRP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bg2"/>
                  </a:solidFill>
                </a:rPr>
                <a:t>添加标题</a:t>
              </a:r>
              <a:endParaRPr lang="zh-CN" altLang="en-US" spc="0" dirty="0">
                <a:solidFill>
                  <a:schemeClr val="bg2"/>
                </a:solidFill>
              </a:endParaRP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pc="0" dirty="0">
                  <a:solidFill>
                    <a:schemeClr val="tx1"/>
                  </a:solidFill>
                </a:rPr>
                <a:t>添加标题</a:t>
              </a:r>
              <a:endParaRPr lang="zh-CN" altLang="en-US" spc="0" dirty="0">
                <a:solidFill>
                  <a:schemeClr val="tx1"/>
                </a:solidFill>
              </a:endParaRP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tx2"/>
                  </a:solidFill>
                </a:rPr>
                <a:t>添加标题</a:t>
              </a:r>
              <a:endParaRPr lang="zh-CN" altLang="en-US" spc="0" dirty="0">
                <a:solidFill>
                  <a:schemeClr val="tx2"/>
                </a:solidFill>
              </a:endParaRP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p:spPr>
          <p:txBody>
            <a:bodyPr/>
            <a:lstStyle/>
            <a:p>
              <a:endParaRPr lang="zh-CN" altLang="en-US" sz="1600">
                <a:solidFill>
                  <a:srgbClr val="FFFFFF"/>
                </a:solidFill>
              </a:endParaRPr>
            </a:p>
          </p:txBody>
        </p:sp>
        <p:sp>
          <p:nvSpPr>
            <p:cNvPr id="18" name="Freeform 780"/>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p:spPr>
          <p:txBody>
            <a:bodyPr/>
            <a:lstStyle/>
            <a:p>
              <a:endParaRPr lang="zh-CN" altLang="en-US" sz="1600">
                <a:solidFill>
                  <a:srgbClr val="FFFFFF"/>
                </a:solidFill>
              </a:endParaRPr>
            </a:p>
          </p:txBody>
        </p:sp>
        <p:sp>
          <p:nvSpPr>
            <p:cNvPr id="19" name="Freeform 781"/>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p:spPr>
          <p:txBody>
            <a:bodyPr/>
            <a:lstStyle/>
            <a:p>
              <a:endParaRPr lang="zh-CN" altLang="en-US" sz="1600">
                <a:solidFill>
                  <a:srgbClr val="FFFFFF"/>
                </a:solidFill>
              </a:endParaRPr>
            </a:p>
          </p:txBody>
        </p:sp>
        <p:sp>
          <p:nvSpPr>
            <p:cNvPr id="20" name="Freeform 782"/>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endParaRPr lang="zh-CN" altLang="en-US" sz="1600" spc="-10" dirty="0" smtClean="0">
              <a:solidFill>
                <a:schemeClr val="tx2"/>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40"/>
                </a:spcBef>
                <a:spcAft>
                  <a:spcPts val="340"/>
                </a:spcAft>
                <a:defRPr/>
              </a:pPr>
              <a:endParaRPr lang="en-US" sz="1600">
                <a:solidFill>
                  <a:srgbClr val="080808"/>
                </a:solidFill>
                <a:latin typeface="Impact" panose="020B0806030902050204"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anose="020B0503020204020204"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anose="020B0503020204020204"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870" indent="-102870">
                <a:lnSpc>
                  <a:spcPct val="120000"/>
                </a:lnSpc>
                <a:spcBef>
                  <a:spcPts val="340"/>
                </a:spcBef>
                <a:spcAft>
                  <a:spcPts val="340"/>
                </a:spcAft>
                <a:buFont typeface="Arial" panose="020B0604020202020204" pitchFamily="34" charset="0"/>
                <a:buChar char="•"/>
                <a:defRPr/>
              </a:pPr>
              <a:endParaRPr lang="en-US" sz="800">
                <a:solidFill>
                  <a:srgbClr val="080808"/>
                </a:solidFill>
                <a:latin typeface="微软雅黑" panose="020B0503020204020204"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0" name="Freeform 133"/>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1" name="Freeform 134"/>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2" name="Freeform 135"/>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5" name="Freeform 138"/>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ln>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标题内容</a:t>
              </a:r>
              <a:endParaRPr lang="zh-CN" altLang="en-US" sz="15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endPar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标题内容</a:t>
            </a:r>
            <a:endParaRPr lang="zh-CN" altLang="en-US" sz="15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01</a:t>
              </a:r>
              <a:endParaRPr lang="en-US" altLang="zh-CN" sz="1600" dirty="0">
                <a:solidFill>
                  <a:schemeClr val="accent2"/>
                </a:solidFill>
                <a:latin typeface="微软雅黑" panose="020B0503020204020204" pitchFamily="34" charset="-122"/>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02</a:t>
              </a:r>
              <a:endParaRPr lang="en-US" altLang="zh-CN" sz="1600" dirty="0">
                <a:solidFill>
                  <a:schemeClr val="accent2"/>
                </a:solidFill>
                <a:latin typeface="微软雅黑" panose="020B0503020204020204" pitchFamily="34" charset="-122"/>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03</a:t>
              </a:r>
              <a:endParaRPr lang="en-US" altLang="zh-CN" sz="1600" dirty="0">
                <a:solidFill>
                  <a:schemeClr val="accent2"/>
                </a:solidFill>
                <a:latin typeface="微软雅黑" panose="020B0503020204020204" pitchFamily="34" charset="-122"/>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04</a:t>
              </a:r>
              <a:endParaRPr lang="en-US" altLang="zh-CN" sz="1600" dirty="0">
                <a:solidFill>
                  <a:schemeClr val="accent2"/>
                </a:solidFill>
                <a:latin typeface="微软雅黑" panose="020B0503020204020204" pitchFamily="34" charset="-122"/>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05</a:t>
              </a:r>
              <a:endParaRPr lang="en-US" altLang="zh-CN" sz="1600" dirty="0">
                <a:solidFill>
                  <a:schemeClr val="accent2"/>
                </a:solidFill>
                <a:latin typeface="微软雅黑" panose="020B0503020204020204" pitchFamily="34" charset="-122"/>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06</a:t>
              </a:r>
              <a:endParaRPr lang="en-US" altLang="zh-CN" sz="1600" dirty="0">
                <a:solidFill>
                  <a:schemeClr val="accent2"/>
                </a:solidFill>
                <a:latin typeface="微软雅黑" panose="020B0503020204020204" pitchFamily="34" charset="-122"/>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07</a:t>
              </a:r>
              <a:endParaRPr lang="en-US" altLang="zh-CN" sz="1600" dirty="0">
                <a:solidFill>
                  <a:schemeClr val="accent2"/>
                </a:solidFill>
                <a:latin typeface="微软雅黑" panose="020B0503020204020204" pitchFamily="34" charset="-122"/>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2283718"/>
            <a:ext cx="5404115" cy="905258"/>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sp>
        <p:nvSpPr>
          <p:cNvPr id="14" name="TextBox 9"/>
          <p:cNvSpPr txBox="1"/>
          <p:nvPr/>
        </p:nvSpPr>
        <p:spPr>
          <a:xfrm>
            <a:off x="2381623"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5" name="矩形 17"/>
          <p:cNvSpPr>
            <a:spLocks noChangeArrowheads="1"/>
          </p:cNvSpPr>
          <p:nvPr/>
        </p:nvSpPr>
        <p:spPr bwMode="auto">
          <a:xfrm>
            <a:off x="2936106"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01</a:t>
              </a:r>
              <a:endPar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03</a:t>
              </a:r>
              <a:endPar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05</a:t>
              </a:r>
              <a:endPar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02</a:t>
              </a:r>
              <a:endPar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04</a:t>
              </a:r>
              <a:endPar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05</a:t>
              </a:r>
              <a:endPar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p:spPr>
          <p:txBody>
            <a:bodyPr vert="horz" wrap="square" lIns="57934" tIns="28967" rIns="57934" bIns="28967" numCol="1" anchor="t" anchorCtr="0" compatLnSpc="1"/>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p:spPr>
          <p:txBody>
            <a:bodyPr vert="horz" wrap="square" lIns="57934" tIns="28967" rIns="57934" bIns="28967" numCol="1" anchor="t" anchorCtr="0" compatLnSpc="1"/>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p:spPr>
          <p:txBody>
            <a:bodyPr vert="horz" wrap="square" lIns="57934" tIns="28967" rIns="57934" bIns="28967" numCol="1" anchor="t" anchorCtr="0" compatLnSpc="1"/>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p:spPr>
          <p:txBody>
            <a:bodyPr vert="horz" wrap="square" lIns="57934" tIns="28967" rIns="57934" bIns="28967" numCol="1" anchor="t" anchorCtr="0" compatLnSpc="1"/>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标题</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anose="020B0503020204020204" pitchFamily="34" charset="-122"/>
                  <a:ea typeface="微软雅黑" panose="020B0503020204020204" pitchFamily="34" charset="-122"/>
                </a:rPr>
                <a:t>标题</a:t>
              </a:r>
              <a:endParaRPr lang="zh-CN" altLang="en-US" sz="120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anose="020B0503020204020204" pitchFamily="34" charset="-122"/>
                  <a:ea typeface="微软雅黑" panose="020B0503020204020204" pitchFamily="34" charset="-122"/>
                </a:rPr>
                <a:t>标题</a:t>
              </a:r>
              <a:endParaRPr lang="zh-CN" altLang="en-US" sz="1200">
                <a:solidFill>
                  <a:schemeClr val="accent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anose="020B0503020204020204" pitchFamily="34" charset="-122"/>
                  <a:ea typeface="微软雅黑" panose="020B0503020204020204" pitchFamily="34" charset="-122"/>
                </a:rPr>
                <a:t>标题</a:t>
              </a:r>
              <a:endParaRPr lang="zh-CN" altLang="en-US" sz="1200">
                <a:solidFill>
                  <a:schemeClr val="accent1"/>
                </a:solidFill>
                <a:latin typeface="微软雅黑" panose="020B0503020204020204" pitchFamily="34" charset="-122"/>
                <a:ea typeface="微软雅黑" panose="020B0503020204020204" pitchFamily="34" charset="-122"/>
              </a:endParaRP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anose="020B0503020204020204" pitchFamily="34" charset="-122"/>
                <a:ea typeface="微软雅黑" panose="020B0503020204020204" pitchFamily="34" charset="-122"/>
              </a:rPr>
              <a:t>您</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30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anose="020B0503020204020204" pitchFamily="34" charset="-122"/>
                <a:ea typeface="微软雅黑" panose="020B0503020204020204" pitchFamily="34" charset="-122"/>
              </a:rPr>
              <a:t>此处输入标题</a:t>
            </a:r>
            <a:endParaRPr lang="zh-CN" altLang="en-US" sz="110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anose="020B0503020204020204" pitchFamily="34" charset="-122"/>
                <a:ea typeface="微软雅黑" panose="020B0503020204020204" pitchFamily="34" charset="-122"/>
              </a:rPr>
              <a:t>添加标题</a:t>
            </a:r>
            <a:endParaRPr lang="zh-CN" altLang="en-US" sz="1100">
              <a:solidFill>
                <a:schemeClr val="accent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anose="020B0503020204020204" pitchFamily="34" charset="-122"/>
                <a:ea typeface="微软雅黑" panose="020B0503020204020204" pitchFamily="34" charset="-122"/>
              </a:rPr>
              <a:t>点击此处添加标题</a:t>
            </a:r>
            <a:endParaRPr lang="zh-CN" altLang="en-US" sz="1100">
              <a:solidFill>
                <a:schemeClr val="accent1"/>
              </a:solidFill>
              <a:latin typeface="微软雅黑" panose="020B0503020204020204" pitchFamily="34" charset="-122"/>
              <a:ea typeface="微软雅黑" panose="020B0503020204020204" pitchFamily="34" charset="-122"/>
            </a:endParaRP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p:spPr>
        <p:txBody>
          <a:bodyPr vert="horz" wrap="square" lIns="57934" tIns="28967" rIns="57934" bIns="28967" numCol="1" anchor="t" anchorCtr="0" compatLnSpc="1"/>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p:spPr>
        <p:txBody>
          <a:bodyPr vert="horz" wrap="square" lIns="57934" tIns="28967" rIns="57934" bIns="28967" numCol="1" anchor="t" anchorCtr="0" compatLnSpc="1"/>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p:spPr>
        <p:txBody>
          <a:bodyPr vert="horz" wrap="square" lIns="57934" tIns="28967" rIns="57934" bIns="28967" numCol="1" anchor="t" anchorCtr="0" compatLnSpc="1"/>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p:spPr>
        <p:txBody>
          <a:bodyPr vert="horz" wrap="square" lIns="57934" tIns="28967" rIns="57934" bIns="28967" numCol="1" anchor="t" anchorCtr="0" compatLnSpc="1"/>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p:spPr>
        <p:txBody>
          <a:bodyPr vert="horz" wrap="square" lIns="57934" tIns="28967" rIns="57934" bIns="28967" numCol="1" anchor="t" anchorCtr="0" compatLnSpc="1"/>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标题文字</a:t>
              </a:r>
              <a:endParaRPr lang="en-US" altLang="zh-CN" sz="1600" kern="0" dirty="0" smtClean="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2"/>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tx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3" name="任意多边形 2"/>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4" name="任意多边形 3"/>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5" name="任意多边形 4"/>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noAutofit/>
          </a:bodyPr>
          <a:lstStyle/>
          <a:p>
            <a:endParaRPr lang="zh-CN" altLang="en-US" dirty="0">
              <a:solidFill>
                <a:prstClr val="black"/>
              </a:solidFill>
            </a:endParaRPr>
          </a:p>
        </p:txBody>
      </p:sp>
      <p:sp>
        <p:nvSpPr>
          <p:cNvPr id="6" name="任意多边形 5"/>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7" name="任意多边形 6"/>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sp>
            <p:nvSpPr>
              <p:cNvPr id="16"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自定义 3282">
      <a:dk1>
        <a:srgbClr val="3FB2E5"/>
      </a:dk1>
      <a:lt1>
        <a:srgbClr val="C56DB4"/>
      </a:lt1>
      <a:dk2>
        <a:srgbClr val="56B52F"/>
      </a:dk2>
      <a:lt2>
        <a:srgbClr val="EE6EA2"/>
      </a:lt2>
      <a:accent1>
        <a:srgbClr val="1C1C1C"/>
      </a:accent1>
      <a:accent2>
        <a:srgbClr val="FFFFFF"/>
      </a:accent2>
      <a:accent3>
        <a:srgbClr val="1C1C1C"/>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6461</Words>
  <Application>WPS 演示</Application>
  <PresentationFormat>全屏显示(16:9)</PresentationFormat>
  <Paragraphs>1060</Paragraphs>
  <Slides>42</Slides>
  <Notes>42</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42</vt:i4>
      </vt:variant>
    </vt:vector>
  </HeadingPairs>
  <TitlesOfParts>
    <vt:vector size="62" baseType="lpstr">
      <vt:lpstr>Arial</vt:lpstr>
      <vt:lpstr>宋体</vt:lpstr>
      <vt:lpstr>Wingdings</vt:lpstr>
      <vt:lpstr>方正卡通简体</vt:lpstr>
      <vt:lpstr>Calibri</vt:lpstr>
      <vt:lpstr>Arial</vt:lpstr>
      <vt:lpstr>微软雅黑</vt:lpstr>
      <vt:lpstr>华文黑体</vt:lpstr>
      <vt:lpstr>Bebas</vt:lpstr>
      <vt:lpstr>方正中等线简体</vt:lpstr>
      <vt:lpstr>Gill Sans</vt:lpstr>
      <vt:lpstr>Arial Unicode MS</vt:lpstr>
      <vt:lpstr>Agency FB</vt:lpstr>
      <vt:lpstr>Times New Roman</vt:lpstr>
      <vt:lpstr>Kozuka Mincho Pr6N H</vt:lpstr>
      <vt:lpstr>Impact</vt:lpstr>
      <vt:lpstr>Arial Narrow</vt:lpstr>
      <vt:lpstr>黑体</vt:lpstr>
      <vt:lpstr>Gill Sans Display MT Pro BdCn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dcterms:created xsi:type="dcterms:W3CDTF">2014-06-06T07:22:00Z</dcterms:created>
  <dcterms:modified xsi:type="dcterms:W3CDTF">2017-02-13T13:20:26Z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