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1" r:id="rId5"/>
    <p:sldId id="263" r:id="rId6"/>
    <p:sldId id="260" r:id="rId7"/>
    <p:sldId id="259" r:id="rId8"/>
    <p:sldId id="262" r:id="rId9"/>
    <p:sldId id="264" r:id="rId10"/>
    <p:sldId id="265" r:id="rId11"/>
    <p:sldId id="267" r:id="rId12"/>
    <p:sldId id="268" r:id="rId13"/>
    <p:sldId id="266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EB5C01"/>
    <a:srgbClr val="FF0066"/>
    <a:srgbClr val="FF3300"/>
    <a:srgbClr val="293D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5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2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1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364572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3ACB4-CB60-491D-A88C-CBE2986B6C1F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559CB-7780-42C7-9902-F774EE8C6A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5" Type="http://schemas.openxmlformats.org/officeDocument/2006/relationships/image" Target="../media/image1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5.emf"/><Relationship Id="rId7" Type="http://schemas.openxmlformats.org/officeDocument/2006/relationships/image" Target="../media/image38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Relationship Id="rId9" Type="http://schemas.openxmlformats.org/officeDocument/2006/relationships/image" Target="../media/image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0">
            <a:off x="4316148" y="3815643"/>
            <a:ext cx="2435547" cy="26968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Freeform 2530"/>
          <p:cNvSpPr>
            <a:spLocks noEditPoints="1"/>
          </p:cNvSpPr>
          <p:nvPr/>
        </p:nvSpPr>
        <p:spPr bwMode="auto">
          <a:xfrm>
            <a:off x="6858954" y="4357942"/>
            <a:ext cx="528139" cy="806106"/>
          </a:xfrm>
          <a:custGeom>
            <a:avLst/>
            <a:gdLst/>
            <a:ahLst/>
            <a:cxnLst>
              <a:cxn ang="0">
                <a:pos x="93" y="314"/>
              </a:cxn>
              <a:cxn ang="0">
                <a:pos x="116" y="257"/>
              </a:cxn>
              <a:cxn ang="0">
                <a:pos x="194" y="67"/>
              </a:cxn>
              <a:cxn ang="0">
                <a:pos x="208" y="20"/>
              </a:cxn>
              <a:cxn ang="0">
                <a:pos x="148" y="1"/>
              </a:cxn>
              <a:cxn ang="0">
                <a:pos x="107" y="10"/>
              </a:cxn>
              <a:cxn ang="0">
                <a:pos x="108" y="243"/>
              </a:cxn>
              <a:cxn ang="0">
                <a:pos x="18" y="246"/>
              </a:cxn>
              <a:cxn ang="0">
                <a:pos x="18" y="308"/>
              </a:cxn>
              <a:cxn ang="0">
                <a:pos x="54" y="244"/>
              </a:cxn>
              <a:cxn ang="0">
                <a:pos x="18" y="293"/>
              </a:cxn>
              <a:cxn ang="0">
                <a:pos x="38" y="270"/>
              </a:cxn>
              <a:cxn ang="0">
                <a:pos x="22" y="296"/>
              </a:cxn>
              <a:cxn ang="0">
                <a:pos x="75" y="247"/>
              </a:cxn>
              <a:cxn ang="0">
                <a:pos x="49" y="292"/>
              </a:cxn>
              <a:cxn ang="0">
                <a:pos x="72" y="273"/>
              </a:cxn>
              <a:cxn ang="0">
                <a:pos x="51" y="301"/>
              </a:cxn>
              <a:cxn ang="0">
                <a:pos x="76" y="280"/>
              </a:cxn>
              <a:cxn ang="0">
                <a:pos x="18" y="296"/>
              </a:cxn>
              <a:cxn ang="0">
                <a:pos x="38" y="246"/>
              </a:cxn>
              <a:cxn ang="0">
                <a:pos x="10" y="272"/>
              </a:cxn>
              <a:cxn ang="0">
                <a:pos x="68" y="240"/>
              </a:cxn>
              <a:cxn ang="0">
                <a:pos x="35" y="280"/>
              </a:cxn>
              <a:cxn ang="0">
                <a:pos x="81" y="255"/>
              </a:cxn>
              <a:cxn ang="0">
                <a:pos x="55" y="276"/>
              </a:cxn>
              <a:cxn ang="0">
                <a:pos x="76" y="275"/>
              </a:cxn>
              <a:cxn ang="0">
                <a:pos x="71" y="278"/>
              </a:cxn>
              <a:cxn ang="0">
                <a:pos x="70" y="310"/>
              </a:cxn>
              <a:cxn ang="0">
                <a:pos x="71" y="295"/>
              </a:cxn>
              <a:cxn ang="0">
                <a:pos x="84" y="280"/>
              </a:cxn>
              <a:cxn ang="0">
                <a:pos x="96" y="257"/>
              </a:cxn>
              <a:cxn ang="0">
                <a:pos x="76" y="310"/>
              </a:cxn>
              <a:cxn ang="0">
                <a:pos x="87" y="303"/>
              </a:cxn>
              <a:cxn ang="0">
                <a:pos x="81" y="309"/>
              </a:cxn>
              <a:cxn ang="0">
                <a:pos x="102" y="290"/>
              </a:cxn>
              <a:cxn ang="0">
                <a:pos x="84" y="298"/>
              </a:cxn>
              <a:cxn ang="0">
                <a:pos x="99" y="277"/>
              </a:cxn>
              <a:cxn ang="0">
                <a:pos x="108" y="259"/>
              </a:cxn>
              <a:cxn ang="0">
                <a:pos x="121" y="9"/>
              </a:cxn>
              <a:cxn ang="0">
                <a:pos x="116" y="19"/>
              </a:cxn>
              <a:cxn ang="0">
                <a:pos x="142" y="17"/>
              </a:cxn>
              <a:cxn ang="0">
                <a:pos x="122" y="23"/>
              </a:cxn>
              <a:cxn ang="0">
                <a:pos x="134" y="38"/>
              </a:cxn>
              <a:cxn ang="0">
                <a:pos x="126" y="55"/>
              </a:cxn>
              <a:cxn ang="0">
                <a:pos x="163" y="23"/>
              </a:cxn>
              <a:cxn ang="0">
                <a:pos x="180" y="17"/>
              </a:cxn>
              <a:cxn ang="0">
                <a:pos x="155" y="55"/>
              </a:cxn>
              <a:cxn ang="0">
                <a:pos x="165" y="55"/>
              </a:cxn>
              <a:cxn ang="0">
                <a:pos x="189" y="52"/>
              </a:cxn>
              <a:cxn ang="0">
                <a:pos x="196" y="30"/>
              </a:cxn>
              <a:cxn ang="0">
                <a:pos x="199" y="14"/>
              </a:cxn>
              <a:cxn ang="0">
                <a:pos x="187" y="56"/>
              </a:cxn>
              <a:cxn ang="0">
                <a:pos x="181" y="47"/>
              </a:cxn>
              <a:cxn ang="0">
                <a:pos x="181" y="26"/>
              </a:cxn>
              <a:cxn ang="0">
                <a:pos x="165" y="28"/>
              </a:cxn>
              <a:cxn ang="0">
                <a:pos x="173" y="12"/>
              </a:cxn>
              <a:cxn ang="0">
                <a:pos x="161" y="11"/>
              </a:cxn>
              <a:cxn ang="0">
                <a:pos x="149" y="10"/>
              </a:cxn>
              <a:cxn ang="0">
                <a:pos x="119" y="32"/>
              </a:cxn>
              <a:cxn ang="0">
                <a:pos x="120" y="21"/>
              </a:cxn>
              <a:cxn ang="0">
                <a:pos x="129" y="8"/>
              </a:cxn>
              <a:cxn ang="0">
                <a:pos x="53" y="250"/>
              </a:cxn>
              <a:cxn ang="0">
                <a:pos x="12" y="266"/>
              </a:cxn>
            </a:cxnLst>
            <a:rect l="0" t="0" r="r" b="b"/>
            <a:pathLst>
              <a:path w="209" h="319">
                <a:moveTo>
                  <a:pt x="18" y="308"/>
                </a:moveTo>
                <a:lnTo>
                  <a:pt x="18" y="308"/>
                </a:lnTo>
                <a:lnTo>
                  <a:pt x="26" y="312"/>
                </a:lnTo>
                <a:lnTo>
                  <a:pt x="35" y="316"/>
                </a:lnTo>
                <a:lnTo>
                  <a:pt x="46" y="318"/>
                </a:lnTo>
                <a:lnTo>
                  <a:pt x="55" y="319"/>
                </a:lnTo>
                <a:lnTo>
                  <a:pt x="65" y="319"/>
                </a:lnTo>
                <a:lnTo>
                  <a:pt x="75" y="319"/>
                </a:lnTo>
                <a:lnTo>
                  <a:pt x="84" y="317"/>
                </a:lnTo>
                <a:lnTo>
                  <a:pt x="93" y="314"/>
                </a:lnTo>
                <a:lnTo>
                  <a:pt x="93" y="314"/>
                </a:lnTo>
                <a:lnTo>
                  <a:pt x="102" y="310"/>
                </a:lnTo>
                <a:lnTo>
                  <a:pt x="109" y="303"/>
                </a:lnTo>
                <a:lnTo>
                  <a:pt x="114" y="297"/>
                </a:lnTo>
                <a:lnTo>
                  <a:pt x="118" y="290"/>
                </a:lnTo>
                <a:lnTo>
                  <a:pt x="119" y="282"/>
                </a:lnTo>
                <a:lnTo>
                  <a:pt x="120" y="274"/>
                </a:lnTo>
                <a:lnTo>
                  <a:pt x="118" y="266"/>
                </a:lnTo>
                <a:lnTo>
                  <a:pt x="116" y="257"/>
                </a:lnTo>
                <a:lnTo>
                  <a:pt x="116" y="257"/>
                </a:lnTo>
                <a:lnTo>
                  <a:pt x="116" y="257"/>
                </a:lnTo>
                <a:lnTo>
                  <a:pt x="116" y="257"/>
                </a:lnTo>
                <a:lnTo>
                  <a:pt x="118" y="233"/>
                </a:lnTo>
                <a:lnTo>
                  <a:pt x="119" y="208"/>
                </a:lnTo>
                <a:lnTo>
                  <a:pt x="119" y="160"/>
                </a:lnTo>
                <a:lnTo>
                  <a:pt x="118" y="111"/>
                </a:lnTo>
                <a:lnTo>
                  <a:pt x="117" y="64"/>
                </a:lnTo>
                <a:lnTo>
                  <a:pt x="117" y="64"/>
                </a:lnTo>
                <a:lnTo>
                  <a:pt x="137" y="65"/>
                </a:lnTo>
                <a:lnTo>
                  <a:pt x="156" y="65"/>
                </a:lnTo>
                <a:lnTo>
                  <a:pt x="175" y="65"/>
                </a:lnTo>
                <a:lnTo>
                  <a:pt x="184" y="66"/>
                </a:lnTo>
                <a:lnTo>
                  <a:pt x="194" y="67"/>
                </a:lnTo>
                <a:lnTo>
                  <a:pt x="194" y="67"/>
                </a:lnTo>
                <a:lnTo>
                  <a:pt x="196" y="67"/>
                </a:lnTo>
                <a:lnTo>
                  <a:pt x="198" y="66"/>
                </a:lnTo>
                <a:lnTo>
                  <a:pt x="199" y="64"/>
                </a:lnTo>
                <a:lnTo>
                  <a:pt x="199" y="61"/>
                </a:lnTo>
                <a:lnTo>
                  <a:pt x="199" y="61"/>
                </a:lnTo>
                <a:lnTo>
                  <a:pt x="199" y="61"/>
                </a:lnTo>
                <a:lnTo>
                  <a:pt x="199" y="61"/>
                </a:lnTo>
                <a:lnTo>
                  <a:pt x="201" y="47"/>
                </a:lnTo>
                <a:lnTo>
                  <a:pt x="205" y="34"/>
                </a:lnTo>
                <a:lnTo>
                  <a:pt x="208" y="20"/>
                </a:lnTo>
                <a:lnTo>
                  <a:pt x="209" y="7"/>
                </a:lnTo>
                <a:lnTo>
                  <a:pt x="209" y="7"/>
                </a:lnTo>
                <a:lnTo>
                  <a:pt x="209" y="5"/>
                </a:lnTo>
                <a:lnTo>
                  <a:pt x="207" y="3"/>
                </a:lnTo>
                <a:lnTo>
                  <a:pt x="206" y="3"/>
                </a:lnTo>
                <a:lnTo>
                  <a:pt x="203" y="3"/>
                </a:lnTo>
                <a:lnTo>
                  <a:pt x="203" y="3"/>
                </a:lnTo>
                <a:lnTo>
                  <a:pt x="201" y="2"/>
                </a:lnTo>
                <a:lnTo>
                  <a:pt x="201" y="2"/>
                </a:lnTo>
                <a:lnTo>
                  <a:pt x="174" y="2"/>
                </a:lnTo>
                <a:lnTo>
                  <a:pt x="148" y="1"/>
                </a:lnTo>
                <a:lnTo>
                  <a:pt x="148" y="1"/>
                </a:lnTo>
                <a:lnTo>
                  <a:pt x="138" y="0"/>
                </a:lnTo>
                <a:lnTo>
                  <a:pt x="129" y="0"/>
                </a:lnTo>
                <a:lnTo>
                  <a:pt x="118" y="1"/>
                </a:lnTo>
                <a:lnTo>
                  <a:pt x="113" y="2"/>
                </a:lnTo>
                <a:lnTo>
                  <a:pt x="109" y="5"/>
                </a:lnTo>
                <a:lnTo>
                  <a:pt x="109" y="5"/>
                </a:lnTo>
                <a:lnTo>
                  <a:pt x="108" y="6"/>
                </a:lnTo>
                <a:lnTo>
                  <a:pt x="107" y="8"/>
                </a:lnTo>
                <a:lnTo>
                  <a:pt x="107" y="8"/>
                </a:lnTo>
                <a:lnTo>
                  <a:pt x="107" y="10"/>
                </a:lnTo>
                <a:lnTo>
                  <a:pt x="107" y="10"/>
                </a:lnTo>
                <a:lnTo>
                  <a:pt x="108" y="56"/>
                </a:lnTo>
                <a:lnTo>
                  <a:pt x="108" y="56"/>
                </a:lnTo>
                <a:lnTo>
                  <a:pt x="107" y="58"/>
                </a:lnTo>
                <a:lnTo>
                  <a:pt x="108" y="61"/>
                </a:lnTo>
                <a:lnTo>
                  <a:pt x="108" y="61"/>
                </a:lnTo>
                <a:lnTo>
                  <a:pt x="110" y="152"/>
                </a:lnTo>
                <a:lnTo>
                  <a:pt x="110" y="197"/>
                </a:lnTo>
                <a:lnTo>
                  <a:pt x="110" y="220"/>
                </a:lnTo>
                <a:lnTo>
                  <a:pt x="108" y="243"/>
                </a:lnTo>
                <a:lnTo>
                  <a:pt x="108" y="243"/>
                </a:lnTo>
                <a:lnTo>
                  <a:pt x="107" y="241"/>
                </a:lnTo>
                <a:lnTo>
                  <a:pt x="105" y="239"/>
                </a:lnTo>
                <a:lnTo>
                  <a:pt x="105" y="239"/>
                </a:lnTo>
                <a:lnTo>
                  <a:pt x="94" y="236"/>
                </a:lnTo>
                <a:lnTo>
                  <a:pt x="82" y="233"/>
                </a:lnTo>
                <a:lnTo>
                  <a:pt x="70" y="232"/>
                </a:lnTo>
                <a:lnTo>
                  <a:pt x="58" y="232"/>
                </a:lnTo>
                <a:lnTo>
                  <a:pt x="46" y="233"/>
                </a:lnTo>
                <a:lnTo>
                  <a:pt x="33" y="237"/>
                </a:lnTo>
                <a:lnTo>
                  <a:pt x="23" y="242"/>
                </a:lnTo>
                <a:lnTo>
                  <a:pt x="18" y="246"/>
                </a:lnTo>
                <a:lnTo>
                  <a:pt x="13" y="249"/>
                </a:lnTo>
                <a:lnTo>
                  <a:pt x="13" y="249"/>
                </a:lnTo>
                <a:lnTo>
                  <a:pt x="7" y="257"/>
                </a:lnTo>
                <a:lnTo>
                  <a:pt x="3" y="264"/>
                </a:lnTo>
                <a:lnTo>
                  <a:pt x="1" y="272"/>
                </a:lnTo>
                <a:lnTo>
                  <a:pt x="0" y="280"/>
                </a:lnTo>
                <a:lnTo>
                  <a:pt x="2" y="288"/>
                </a:lnTo>
                <a:lnTo>
                  <a:pt x="6" y="295"/>
                </a:lnTo>
                <a:lnTo>
                  <a:pt x="11" y="301"/>
                </a:lnTo>
                <a:lnTo>
                  <a:pt x="18" y="308"/>
                </a:lnTo>
                <a:lnTo>
                  <a:pt x="18" y="308"/>
                </a:lnTo>
                <a:close/>
                <a:moveTo>
                  <a:pt x="10" y="285"/>
                </a:moveTo>
                <a:lnTo>
                  <a:pt x="10" y="285"/>
                </a:lnTo>
                <a:lnTo>
                  <a:pt x="21" y="275"/>
                </a:lnTo>
                <a:lnTo>
                  <a:pt x="31" y="264"/>
                </a:lnTo>
                <a:lnTo>
                  <a:pt x="41" y="254"/>
                </a:lnTo>
                <a:lnTo>
                  <a:pt x="54" y="244"/>
                </a:lnTo>
                <a:lnTo>
                  <a:pt x="54" y="244"/>
                </a:lnTo>
                <a:lnTo>
                  <a:pt x="56" y="242"/>
                </a:lnTo>
                <a:lnTo>
                  <a:pt x="56" y="242"/>
                </a:lnTo>
                <a:lnTo>
                  <a:pt x="54" y="244"/>
                </a:lnTo>
                <a:lnTo>
                  <a:pt x="54" y="244"/>
                </a:lnTo>
                <a:lnTo>
                  <a:pt x="46" y="256"/>
                </a:lnTo>
                <a:lnTo>
                  <a:pt x="46" y="256"/>
                </a:lnTo>
                <a:lnTo>
                  <a:pt x="36" y="267"/>
                </a:lnTo>
                <a:lnTo>
                  <a:pt x="28" y="279"/>
                </a:lnTo>
                <a:lnTo>
                  <a:pt x="28" y="279"/>
                </a:lnTo>
                <a:lnTo>
                  <a:pt x="16" y="291"/>
                </a:lnTo>
                <a:lnTo>
                  <a:pt x="16" y="291"/>
                </a:lnTo>
                <a:lnTo>
                  <a:pt x="16" y="292"/>
                </a:lnTo>
                <a:lnTo>
                  <a:pt x="17" y="293"/>
                </a:lnTo>
                <a:lnTo>
                  <a:pt x="17" y="293"/>
                </a:lnTo>
                <a:lnTo>
                  <a:pt x="18" y="293"/>
                </a:lnTo>
                <a:lnTo>
                  <a:pt x="18" y="293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9" y="280"/>
                </a:lnTo>
                <a:lnTo>
                  <a:pt x="29" y="280"/>
                </a:lnTo>
                <a:lnTo>
                  <a:pt x="38" y="270"/>
                </a:lnTo>
                <a:lnTo>
                  <a:pt x="38" y="270"/>
                </a:lnTo>
                <a:lnTo>
                  <a:pt x="45" y="263"/>
                </a:lnTo>
                <a:lnTo>
                  <a:pt x="52" y="257"/>
                </a:lnTo>
                <a:lnTo>
                  <a:pt x="58" y="250"/>
                </a:lnTo>
                <a:lnTo>
                  <a:pt x="64" y="244"/>
                </a:lnTo>
                <a:lnTo>
                  <a:pt x="64" y="244"/>
                </a:lnTo>
                <a:lnTo>
                  <a:pt x="53" y="257"/>
                </a:lnTo>
                <a:lnTo>
                  <a:pt x="41" y="269"/>
                </a:lnTo>
                <a:lnTo>
                  <a:pt x="31" y="282"/>
                </a:lnTo>
                <a:lnTo>
                  <a:pt x="26" y="289"/>
                </a:lnTo>
                <a:lnTo>
                  <a:pt x="22" y="296"/>
                </a:lnTo>
                <a:lnTo>
                  <a:pt x="22" y="296"/>
                </a:lnTo>
                <a:lnTo>
                  <a:pt x="22" y="297"/>
                </a:lnTo>
                <a:lnTo>
                  <a:pt x="23" y="298"/>
                </a:lnTo>
                <a:lnTo>
                  <a:pt x="24" y="297"/>
                </a:lnTo>
                <a:lnTo>
                  <a:pt x="24" y="297"/>
                </a:lnTo>
                <a:lnTo>
                  <a:pt x="36" y="286"/>
                </a:lnTo>
                <a:lnTo>
                  <a:pt x="49" y="274"/>
                </a:lnTo>
                <a:lnTo>
                  <a:pt x="61" y="262"/>
                </a:lnTo>
                <a:lnTo>
                  <a:pt x="73" y="249"/>
                </a:lnTo>
                <a:lnTo>
                  <a:pt x="73" y="249"/>
                </a:lnTo>
                <a:lnTo>
                  <a:pt x="75" y="247"/>
                </a:lnTo>
                <a:lnTo>
                  <a:pt x="75" y="247"/>
                </a:lnTo>
                <a:lnTo>
                  <a:pt x="71" y="252"/>
                </a:lnTo>
                <a:lnTo>
                  <a:pt x="71" y="252"/>
                </a:lnTo>
                <a:lnTo>
                  <a:pt x="57" y="270"/>
                </a:lnTo>
                <a:lnTo>
                  <a:pt x="57" y="270"/>
                </a:lnTo>
                <a:lnTo>
                  <a:pt x="32" y="300"/>
                </a:lnTo>
                <a:lnTo>
                  <a:pt x="32" y="300"/>
                </a:lnTo>
                <a:lnTo>
                  <a:pt x="32" y="302"/>
                </a:lnTo>
                <a:lnTo>
                  <a:pt x="34" y="302"/>
                </a:lnTo>
                <a:lnTo>
                  <a:pt x="34" y="302"/>
                </a:lnTo>
                <a:lnTo>
                  <a:pt x="41" y="297"/>
                </a:lnTo>
                <a:lnTo>
                  <a:pt x="49" y="292"/>
                </a:lnTo>
                <a:lnTo>
                  <a:pt x="62" y="279"/>
                </a:lnTo>
                <a:lnTo>
                  <a:pt x="73" y="266"/>
                </a:lnTo>
                <a:lnTo>
                  <a:pt x="85" y="253"/>
                </a:lnTo>
                <a:lnTo>
                  <a:pt x="85" y="253"/>
                </a:lnTo>
                <a:lnTo>
                  <a:pt x="90" y="248"/>
                </a:lnTo>
                <a:lnTo>
                  <a:pt x="90" y="248"/>
                </a:lnTo>
                <a:lnTo>
                  <a:pt x="90" y="248"/>
                </a:lnTo>
                <a:lnTo>
                  <a:pt x="88" y="252"/>
                </a:lnTo>
                <a:lnTo>
                  <a:pt x="88" y="252"/>
                </a:lnTo>
                <a:lnTo>
                  <a:pt x="80" y="263"/>
                </a:lnTo>
                <a:lnTo>
                  <a:pt x="72" y="273"/>
                </a:lnTo>
                <a:lnTo>
                  <a:pt x="72" y="273"/>
                </a:lnTo>
                <a:lnTo>
                  <a:pt x="65" y="281"/>
                </a:lnTo>
                <a:lnTo>
                  <a:pt x="57" y="289"/>
                </a:lnTo>
                <a:lnTo>
                  <a:pt x="49" y="296"/>
                </a:lnTo>
                <a:lnTo>
                  <a:pt x="41" y="304"/>
                </a:lnTo>
                <a:lnTo>
                  <a:pt x="41" y="304"/>
                </a:lnTo>
                <a:lnTo>
                  <a:pt x="41" y="307"/>
                </a:lnTo>
                <a:lnTo>
                  <a:pt x="43" y="307"/>
                </a:lnTo>
                <a:lnTo>
                  <a:pt x="43" y="307"/>
                </a:lnTo>
                <a:lnTo>
                  <a:pt x="43" y="307"/>
                </a:lnTo>
                <a:lnTo>
                  <a:pt x="51" y="301"/>
                </a:lnTo>
                <a:lnTo>
                  <a:pt x="58" y="296"/>
                </a:lnTo>
                <a:lnTo>
                  <a:pt x="71" y="283"/>
                </a:lnTo>
                <a:lnTo>
                  <a:pt x="83" y="270"/>
                </a:lnTo>
                <a:lnTo>
                  <a:pt x="95" y="256"/>
                </a:lnTo>
                <a:lnTo>
                  <a:pt x="95" y="256"/>
                </a:lnTo>
                <a:lnTo>
                  <a:pt x="97" y="254"/>
                </a:lnTo>
                <a:lnTo>
                  <a:pt x="92" y="260"/>
                </a:lnTo>
                <a:lnTo>
                  <a:pt x="92" y="260"/>
                </a:lnTo>
                <a:lnTo>
                  <a:pt x="84" y="270"/>
                </a:lnTo>
                <a:lnTo>
                  <a:pt x="76" y="280"/>
                </a:lnTo>
                <a:lnTo>
                  <a:pt x="76" y="280"/>
                </a:lnTo>
                <a:lnTo>
                  <a:pt x="64" y="294"/>
                </a:lnTo>
                <a:lnTo>
                  <a:pt x="52" y="309"/>
                </a:lnTo>
                <a:lnTo>
                  <a:pt x="52" y="309"/>
                </a:lnTo>
                <a:lnTo>
                  <a:pt x="52" y="310"/>
                </a:lnTo>
                <a:lnTo>
                  <a:pt x="52" y="310"/>
                </a:lnTo>
                <a:lnTo>
                  <a:pt x="45" y="308"/>
                </a:lnTo>
                <a:lnTo>
                  <a:pt x="36" y="305"/>
                </a:lnTo>
                <a:lnTo>
                  <a:pt x="29" y="303"/>
                </a:lnTo>
                <a:lnTo>
                  <a:pt x="23" y="299"/>
                </a:lnTo>
                <a:lnTo>
                  <a:pt x="23" y="299"/>
                </a:lnTo>
                <a:lnTo>
                  <a:pt x="18" y="296"/>
                </a:lnTo>
                <a:lnTo>
                  <a:pt x="14" y="293"/>
                </a:lnTo>
                <a:lnTo>
                  <a:pt x="12" y="289"/>
                </a:lnTo>
                <a:lnTo>
                  <a:pt x="10" y="285"/>
                </a:lnTo>
                <a:lnTo>
                  <a:pt x="10" y="285"/>
                </a:lnTo>
                <a:close/>
                <a:moveTo>
                  <a:pt x="10" y="272"/>
                </a:moveTo>
                <a:lnTo>
                  <a:pt x="10" y="272"/>
                </a:lnTo>
                <a:lnTo>
                  <a:pt x="23" y="259"/>
                </a:lnTo>
                <a:lnTo>
                  <a:pt x="23" y="259"/>
                </a:lnTo>
                <a:lnTo>
                  <a:pt x="30" y="252"/>
                </a:lnTo>
                <a:lnTo>
                  <a:pt x="38" y="246"/>
                </a:lnTo>
                <a:lnTo>
                  <a:pt x="38" y="246"/>
                </a:lnTo>
                <a:lnTo>
                  <a:pt x="46" y="242"/>
                </a:lnTo>
                <a:lnTo>
                  <a:pt x="46" y="242"/>
                </a:lnTo>
                <a:lnTo>
                  <a:pt x="47" y="242"/>
                </a:lnTo>
                <a:lnTo>
                  <a:pt x="47" y="242"/>
                </a:lnTo>
                <a:lnTo>
                  <a:pt x="38" y="253"/>
                </a:lnTo>
                <a:lnTo>
                  <a:pt x="29" y="263"/>
                </a:lnTo>
                <a:lnTo>
                  <a:pt x="9" y="282"/>
                </a:lnTo>
                <a:lnTo>
                  <a:pt x="9" y="282"/>
                </a:lnTo>
                <a:lnTo>
                  <a:pt x="9" y="277"/>
                </a:lnTo>
                <a:lnTo>
                  <a:pt x="10" y="272"/>
                </a:lnTo>
                <a:lnTo>
                  <a:pt x="10" y="272"/>
                </a:lnTo>
                <a:close/>
                <a:moveTo>
                  <a:pt x="55" y="240"/>
                </a:moveTo>
                <a:lnTo>
                  <a:pt x="55" y="240"/>
                </a:lnTo>
                <a:lnTo>
                  <a:pt x="49" y="245"/>
                </a:lnTo>
                <a:lnTo>
                  <a:pt x="43" y="251"/>
                </a:lnTo>
                <a:lnTo>
                  <a:pt x="43" y="251"/>
                </a:lnTo>
                <a:lnTo>
                  <a:pt x="50" y="241"/>
                </a:lnTo>
                <a:lnTo>
                  <a:pt x="50" y="241"/>
                </a:lnTo>
                <a:lnTo>
                  <a:pt x="55" y="240"/>
                </a:lnTo>
                <a:lnTo>
                  <a:pt x="55" y="240"/>
                </a:lnTo>
                <a:close/>
                <a:moveTo>
                  <a:pt x="68" y="240"/>
                </a:moveTo>
                <a:lnTo>
                  <a:pt x="68" y="240"/>
                </a:lnTo>
                <a:lnTo>
                  <a:pt x="79" y="241"/>
                </a:lnTo>
                <a:lnTo>
                  <a:pt x="79" y="241"/>
                </a:lnTo>
                <a:lnTo>
                  <a:pt x="68" y="251"/>
                </a:lnTo>
                <a:lnTo>
                  <a:pt x="57" y="262"/>
                </a:lnTo>
                <a:lnTo>
                  <a:pt x="36" y="284"/>
                </a:lnTo>
                <a:lnTo>
                  <a:pt x="36" y="284"/>
                </a:lnTo>
                <a:lnTo>
                  <a:pt x="29" y="291"/>
                </a:lnTo>
                <a:lnTo>
                  <a:pt x="27" y="293"/>
                </a:lnTo>
                <a:lnTo>
                  <a:pt x="29" y="289"/>
                </a:lnTo>
                <a:lnTo>
                  <a:pt x="29" y="289"/>
                </a:lnTo>
                <a:lnTo>
                  <a:pt x="35" y="280"/>
                </a:lnTo>
                <a:lnTo>
                  <a:pt x="43" y="271"/>
                </a:lnTo>
                <a:lnTo>
                  <a:pt x="43" y="271"/>
                </a:lnTo>
                <a:lnTo>
                  <a:pt x="56" y="257"/>
                </a:lnTo>
                <a:lnTo>
                  <a:pt x="68" y="242"/>
                </a:lnTo>
                <a:lnTo>
                  <a:pt x="68" y="242"/>
                </a:lnTo>
                <a:lnTo>
                  <a:pt x="69" y="241"/>
                </a:lnTo>
                <a:lnTo>
                  <a:pt x="68" y="240"/>
                </a:lnTo>
                <a:lnTo>
                  <a:pt x="68" y="240"/>
                </a:lnTo>
                <a:close/>
                <a:moveTo>
                  <a:pt x="92" y="244"/>
                </a:moveTo>
                <a:lnTo>
                  <a:pt x="92" y="244"/>
                </a:lnTo>
                <a:lnTo>
                  <a:pt x="81" y="255"/>
                </a:lnTo>
                <a:lnTo>
                  <a:pt x="70" y="266"/>
                </a:lnTo>
                <a:lnTo>
                  <a:pt x="60" y="277"/>
                </a:lnTo>
                <a:lnTo>
                  <a:pt x="49" y="289"/>
                </a:lnTo>
                <a:lnTo>
                  <a:pt x="49" y="289"/>
                </a:lnTo>
                <a:lnTo>
                  <a:pt x="39" y="296"/>
                </a:lnTo>
                <a:lnTo>
                  <a:pt x="39" y="296"/>
                </a:lnTo>
                <a:lnTo>
                  <a:pt x="36" y="298"/>
                </a:lnTo>
                <a:lnTo>
                  <a:pt x="37" y="297"/>
                </a:lnTo>
                <a:lnTo>
                  <a:pt x="37" y="297"/>
                </a:lnTo>
                <a:lnTo>
                  <a:pt x="55" y="276"/>
                </a:lnTo>
                <a:lnTo>
                  <a:pt x="55" y="276"/>
                </a:lnTo>
                <a:lnTo>
                  <a:pt x="82" y="242"/>
                </a:lnTo>
                <a:lnTo>
                  <a:pt x="82" y="242"/>
                </a:lnTo>
                <a:lnTo>
                  <a:pt x="92" y="244"/>
                </a:lnTo>
                <a:lnTo>
                  <a:pt x="92" y="244"/>
                </a:lnTo>
                <a:close/>
                <a:moveTo>
                  <a:pt x="97" y="246"/>
                </a:moveTo>
                <a:lnTo>
                  <a:pt x="97" y="246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76" y="275"/>
                </a:lnTo>
                <a:lnTo>
                  <a:pt x="76" y="275"/>
                </a:lnTo>
                <a:lnTo>
                  <a:pt x="63" y="288"/>
                </a:lnTo>
                <a:lnTo>
                  <a:pt x="63" y="288"/>
                </a:lnTo>
                <a:lnTo>
                  <a:pt x="54" y="295"/>
                </a:lnTo>
                <a:lnTo>
                  <a:pt x="50" y="299"/>
                </a:lnTo>
                <a:lnTo>
                  <a:pt x="46" y="303"/>
                </a:lnTo>
                <a:lnTo>
                  <a:pt x="46" y="303"/>
                </a:lnTo>
                <a:lnTo>
                  <a:pt x="52" y="296"/>
                </a:lnTo>
                <a:lnTo>
                  <a:pt x="59" y="291"/>
                </a:lnTo>
                <a:lnTo>
                  <a:pt x="65" y="285"/>
                </a:lnTo>
                <a:lnTo>
                  <a:pt x="71" y="278"/>
                </a:lnTo>
                <a:lnTo>
                  <a:pt x="71" y="278"/>
                </a:lnTo>
                <a:lnTo>
                  <a:pt x="84" y="262"/>
                </a:lnTo>
                <a:lnTo>
                  <a:pt x="89" y="254"/>
                </a:lnTo>
                <a:lnTo>
                  <a:pt x="95" y="245"/>
                </a:lnTo>
                <a:lnTo>
                  <a:pt x="95" y="245"/>
                </a:lnTo>
                <a:lnTo>
                  <a:pt x="97" y="246"/>
                </a:lnTo>
                <a:lnTo>
                  <a:pt x="97" y="246"/>
                </a:lnTo>
                <a:close/>
                <a:moveTo>
                  <a:pt x="74" y="310"/>
                </a:moveTo>
                <a:lnTo>
                  <a:pt x="74" y="310"/>
                </a:lnTo>
                <a:lnTo>
                  <a:pt x="70" y="310"/>
                </a:lnTo>
                <a:lnTo>
                  <a:pt x="70" y="310"/>
                </a:lnTo>
                <a:lnTo>
                  <a:pt x="77" y="303"/>
                </a:lnTo>
                <a:lnTo>
                  <a:pt x="77" y="303"/>
                </a:lnTo>
                <a:lnTo>
                  <a:pt x="74" y="309"/>
                </a:lnTo>
                <a:lnTo>
                  <a:pt x="74" y="309"/>
                </a:lnTo>
                <a:lnTo>
                  <a:pt x="74" y="309"/>
                </a:lnTo>
                <a:lnTo>
                  <a:pt x="74" y="310"/>
                </a:lnTo>
                <a:lnTo>
                  <a:pt x="74" y="310"/>
                </a:lnTo>
                <a:close/>
                <a:moveTo>
                  <a:pt x="54" y="310"/>
                </a:moveTo>
                <a:lnTo>
                  <a:pt x="54" y="310"/>
                </a:lnTo>
                <a:lnTo>
                  <a:pt x="63" y="302"/>
                </a:lnTo>
                <a:lnTo>
                  <a:pt x="71" y="295"/>
                </a:lnTo>
                <a:lnTo>
                  <a:pt x="87" y="280"/>
                </a:lnTo>
                <a:lnTo>
                  <a:pt x="87" y="280"/>
                </a:lnTo>
                <a:lnTo>
                  <a:pt x="84" y="284"/>
                </a:lnTo>
                <a:lnTo>
                  <a:pt x="84" y="284"/>
                </a:lnTo>
                <a:lnTo>
                  <a:pt x="74" y="297"/>
                </a:lnTo>
                <a:lnTo>
                  <a:pt x="65" y="311"/>
                </a:lnTo>
                <a:lnTo>
                  <a:pt x="65" y="311"/>
                </a:lnTo>
                <a:lnTo>
                  <a:pt x="54" y="310"/>
                </a:lnTo>
                <a:lnTo>
                  <a:pt x="54" y="310"/>
                </a:lnTo>
                <a:close/>
                <a:moveTo>
                  <a:pt x="84" y="280"/>
                </a:moveTo>
                <a:lnTo>
                  <a:pt x="84" y="280"/>
                </a:lnTo>
                <a:lnTo>
                  <a:pt x="71" y="293"/>
                </a:lnTo>
                <a:lnTo>
                  <a:pt x="71" y="293"/>
                </a:lnTo>
                <a:lnTo>
                  <a:pt x="61" y="302"/>
                </a:lnTo>
                <a:lnTo>
                  <a:pt x="58" y="305"/>
                </a:lnTo>
                <a:lnTo>
                  <a:pt x="57" y="304"/>
                </a:lnTo>
                <a:lnTo>
                  <a:pt x="59" y="302"/>
                </a:lnTo>
                <a:lnTo>
                  <a:pt x="59" y="302"/>
                </a:lnTo>
                <a:lnTo>
                  <a:pt x="70" y="289"/>
                </a:lnTo>
                <a:lnTo>
                  <a:pt x="81" y="277"/>
                </a:lnTo>
                <a:lnTo>
                  <a:pt x="92" y="264"/>
                </a:lnTo>
                <a:lnTo>
                  <a:pt x="96" y="257"/>
                </a:lnTo>
                <a:lnTo>
                  <a:pt x="100" y="249"/>
                </a:lnTo>
                <a:lnTo>
                  <a:pt x="100" y="249"/>
                </a:lnTo>
                <a:lnTo>
                  <a:pt x="100" y="249"/>
                </a:lnTo>
                <a:lnTo>
                  <a:pt x="100" y="249"/>
                </a:lnTo>
                <a:lnTo>
                  <a:pt x="107" y="257"/>
                </a:lnTo>
                <a:lnTo>
                  <a:pt x="107" y="257"/>
                </a:lnTo>
                <a:lnTo>
                  <a:pt x="84" y="280"/>
                </a:lnTo>
                <a:lnTo>
                  <a:pt x="84" y="280"/>
                </a:lnTo>
                <a:close/>
                <a:moveTo>
                  <a:pt x="81" y="309"/>
                </a:moveTo>
                <a:lnTo>
                  <a:pt x="81" y="309"/>
                </a:lnTo>
                <a:lnTo>
                  <a:pt x="76" y="310"/>
                </a:lnTo>
                <a:lnTo>
                  <a:pt x="76" y="310"/>
                </a:lnTo>
                <a:lnTo>
                  <a:pt x="86" y="299"/>
                </a:lnTo>
                <a:lnTo>
                  <a:pt x="97" y="290"/>
                </a:lnTo>
                <a:lnTo>
                  <a:pt x="97" y="290"/>
                </a:lnTo>
                <a:lnTo>
                  <a:pt x="104" y="284"/>
                </a:lnTo>
                <a:lnTo>
                  <a:pt x="104" y="283"/>
                </a:lnTo>
                <a:lnTo>
                  <a:pt x="104" y="284"/>
                </a:lnTo>
                <a:lnTo>
                  <a:pt x="99" y="290"/>
                </a:lnTo>
                <a:lnTo>
                  <a:pt x="99" y="290"/>
                </a:lnTo>
                <a:lnTo>
                  <a:pt x="87" y="303"/>
                </a:lnTo>
                <a:lnTo>
                  <a:pt x="87" y="303"/>
                </a:lnTo>
                <a:lnTo>
                  <a:pt x="87" y="304"/>
                </a:lnTo>
                <a:lnTo>
                  <a:pt x="88" y="305"/>
                </a:lnTo>
                <a:lnTo>
                  <a:pt x="88" y="305"/>
                </a:lnTo>
                <a:lnTo>
                  <a:pt x="88" y="305"/>
                </a:lnTo>
                <a:lnTo>
                  <a:pt x="107" y="292"/>
                </a:lnTo>
                <a:lnTo>
                  <a:pt x="107" y="292"/>
                </a:lnTo>
                <a:lnTo>
                  <a:pt x="102" y="298"/>
                </a:lnTo>
                <a:lnTo>
                  <a:pt x="95" y="302"/>
                </a:lnTo>
                <a:lnTo>
                  <a:pt x="88" y="307"/>
                </a:lnTo>
                <a:lnTo>
                  <a:pt x="81" y="309"/>
                </a:lnTo>
                <a:lnTo>
                  <a:pt x="81" y="309"/>
                </a:lnTo>
                <a:close/>
                <a:moveTo>
                  <a:pt x="111" y="283"/>
                </a:moveTo>
                <a:lnTo>
                  <a:pt x="111" y="283"/>
                </a:lnTo>
                <a:lnTo>
                  <a:pt x="110" y="287"/>
                </a:lnTo>
                <a:lnTo>
                  <a:pt x="108" y="291"/>
                </a:lnTo>
                <a:lnTo>
                  <a:pt x="108" y="291"/>
                </a:lnTo>
                <a:lnTo>
                  <a:pt x="107" y="290"/>
                </a:lnTo>
                <a:lnTo>
                  <a:pt x="106" y="290"/>
                </a:lnTo>
                <a:lnTo>
                  <a:pt x="106" y="290"/>
                </a:lnTo>
                <a:lnTo>
                  <a:pt x="96" y="297"/>
                </a:lnTo>
                <a:lnTo>
                  <a:pt x="96" y="297"/>
                </a:lnTo>
                <a:lnTo>
                  <a:pt x="102" y="290"/>
                </a:lnTo>
                <a:lnTo>
                  <a:pt x="105" y="286"/>
                </a:lnTo>
                <a:lnTo>
                  <a:pt x="108" y="281"/>
                </a:lnTo>
                <a:lnTo>
                  <a:pt x="108" y="281"/>
                </a:lnTo>
                <a:lnTo>
                  <a:pt x="108" y="280"/>
                </a:lnTo>
                <a:lnTo>
                  <a:pt x="106" y="280"/>
                </a:lnTo>
                <a:lnTo>
                  <a:pt x="106" y="280"/>
                </a:lnTo>
                <a:lnTo>
                  <a:pt x="99" y="285"/>
                </a:lnTo>
                <a:lnTo>
                  <a:pt x="92" y="292"/>
                </a:lnTo>
                <a:lnTo>
                  <a:pt x="78" y="304"/>
                </a:lnTo>
                <a:lnTo>
                  <a:pt x="78" y="304"/>
                </a:lnTo>
                <a:lnTo>
                  <a:pt x="84" y="298"/>
                </a:lnTo>
                <a:lnTo>
                  <a:pt x="91" y="291"/>
                </a:lnTo>
                <a:lnTo>
                  <a:pt x="105" y="276"/>
                </a:lnTo>
                <a:lnTo>
                  <a:pt x="105" y="276"/>
                </a:lnTo>
                <a:lnTo>
                  <a:pt x="105" y="275"/>
                </a:lnTo>
                <a:lnTo>
                  <a:pt x="105" y="274"/>
                </a:lnTo>
                <a:lnTo>
                  <a:pt x="104" y="274"/>
                </a:lnTo>
                <a:lnTo>
                  <a:pt x="103" y="274"/>
                </a:lnTo>
                <a:lnTo>
                  <a:pt x="103" y="274"/>
                </a:lnTo>
                <a:lnTo>
                  <a:pt x="100" y="277"/>
                </a:lnTo>
                <a:lnTo>
                  <a:pt x="100" y="277"/>
                </a:lnTo>
                <a:lnTo>
                  <a:pt x="99" y="277"/>
                </a:lnTo>
                <a:lnTo>
                  <a:pt x="98" y="280"/>
                </a:lnTo>
                <a:lnTo>
                  <a:pt x="98" y="280"/>
                </a:lnTo>
                <a:lnTo>
                  <a:pt x="81" y="295"/>
                </a:lnTo>
                <a:lnTo>
                  <a:pt x="73" y="303"/>
                </a:lnTo>
                <a:lnTo>
                  <a:pt x="67" y="311"/>
                </a:lnTo>
                <a:lnTo>
                  <a:pt x="67" y="311"/>
                </a:lnTo>
                <a:lnTo>
                  <a:pt x="67" y="311"/>
                </a:lnTo>
                <a:lnTo>
                  <a:pt x="67" y="311"/>
                </a:lnTo>
                <a:lnTo>
                  <a:pt x="77" y="296"/>
                </a:lnTo>
                <a:lnTo>
                  <a:pt x="87" y="284"/>
                </a:lnTo>
                <a:lnTo>
                  <a:pt x="108" y="259"/>
                </a:lnTo>
                <a:lnTo>
                  <a:pt x="108" y="259"/>
                </a:lnTo>
                <a:lnTo>
                  <a:pt x="110" y="265"/>
                </a:lnTo>
                <a:lnTo>
                  <a:pt x="112" y="271"/>
                </a:lnTo>
                <a:lnTo>
                  <a:pt x="112" y="277"/>
                </a:lnTo>
                <a:lnTo>
                  <a:pt x="111" y="283"/>
                </a:lnTo>
                <a:lnTo>
                  <a:pt x="111" y="283"/>
                </a:lnTo>
                <a:close/>
                <a:moveTo>
                  <a:pt x="116" y="13"/>
                </a:moveTo>
                <a:lnTo>
                  <a:pt x="116" y="13"/>
                </a:lnTo>
                <a:lnTo>
                  <a:pt x="116" y="11"/>
                </a:lnTo>
                <a:lnTo>
                  <a:pt x="116" y="11"/>
                </a:lnTo>
                <a:lnTo>
                  <a:pt x="121" y="9"/>
                </a:lnTo>
                <a:lnTo>
                  <a:pt x="127" y="8"/>
                </a:lnTo>
                <a:lnTo>
                  <a:pt x="127" y="8"/>
                </a:lnTo>
                <a:lnTo>
                  <a:pt x="121" y="11"/>
                </a:lnTo>
                <a:lnTo>
                  <a:pt x="116" y="13"/>
                </a:lnTo>
                <a:lnTo>
                  <a:pt x="116" y="13"/>
                </a:lnTo>
                <a:close/>
                <a:moveTo>
                  <a:pt x="116" y="15"/>
                </a:moveTo>
                <a:lnTo>
                  <a:pt x="116" y="15"/>
                </a:lnTo>
                <a:lnTo>
                  <a:pt x="121" y="14"/>
                </a:lnTo>
                <a:lnTo>
                  <a:pt x="121" y="14"/>
                </a:lnTo>
                <a:lnTo>
                  <a:pt x="116" y="19"/>
                </a:lnTo>
                <a:lnTo>
                  <a:pt x="116" y="19"/>
                </a:lnTo>
                <a:lnTo>
                  <a:pt x="116" y="15"/>
                </a:lnTo>
                <a:lnTo>
                  <a:pt x="116" y="15"/>
                </a:lnTo>
                <a:close/>
                <a:moveTo>
                  <a:pt x="116" y="40"/>
                </a:moveTo>
                <a:lnTo>
                  <a:pt x="116" y="40"/>
                </a:lnTo>
                <a:lnTo>
                  <a:pt x="128" y="28"/>
                </a:lnTo>
                <a:lnTo>
                  <a:pt x="128" y="28"/>
                </a:lnTo>
                <a:lnTo>
                  <a:pt x="135" y="22"/>
                </a:lnTo>
                <a:lnTo>
                  <a:pt x="135" y="22"/>
                </a:lnTo>
                <a:lnTo>
                  <a:pt x="142" y="15"/>
                </a:lnTo>
                <a:lnTo>
                  <a:pt x="145" y="13"/>
                </a:lnTo>
                <a:lnTo>
                  <a:pt x="142" y="17"/>
                </a:lnTo>
                <a:lnTo>
                  <a:pt x="142" y="17"/>
                </a:lnTo>
                <a:lnTo>
                  <a:pt x="129" y="33"/>
                </a:lnTo>
                <a:lnTo>
                  <a:pt x="122" y="40"/>
                </a:lnTo>
                <a:lnTo>
                  <a:pt x="116" y="48"/>
                </a:lnTo>
                <a:lnTo>
                  <a:pt x="116" y="48"/>
                </a:lnTo>
                <a:lnTo>
                  <a:pt x="116" y="40"/>
                </a:lnTo>
                <a:lnTo>
                  <a:pt x="116" y="40"/>
                </a:lnTo>
                <a:close/>
                <a:moveTo>
                  <a:pt x="116" y="28"/>
                </a:moveTo>
                <a:lnTo>
                  <a:pt x="116" y="28"/>
                </a:lnTo>
                <a:lnTo>
                  <a:pt x="122" y="23"/>
                </a:lnTo>
                <a:lnTo>
                  <a:pt x="122" y="23"/>
                </a:lnTo>
                <a:lnTo>
                  <a:pt x="126" y="20"/>
                </a:lnTo>
                <a:lnTo>
                  <a:pt x="126" y="20"/>
                </a:lnTo>
                <a:lnTo>
                  <a:pt x="120" y="26"/>
                </a:lnTo>
                <a:lnTo>
                  <a:pt x="116" y="33"/>
                </a:lnTo>
                <a:lnTo>
                  <a:pt x="116" y="33"/>
                </a:lnTo>
                <a:lnTo>
                  <a:pt x="116" y="28"/>
                </a:lnTo>
                <a:lnTo>
                  <a:pt x="116" y="28"/>
                </a:lnTo>
                <a:close/>
                <a:moveTo>
                  <a:pt x="116" y="52"/>
                </a:moveTo>
                <a:lnTo>
                  <a:pt x="116" y="52"/>
                </a:lnTo>
                <a:lnTo>
                  <a:pt x="126" y="46"/>
                </a:lnTo>
                <a:lnTo>
                  <a:pt x="134" y="38"/>
                </a:lnTo>
                <a:lnTo>
                  <a:pt x="149" y="23"/>
                </a:lnTo>
                <a:lnTo>
                  <a:pt x="149" y="23"/>
                </a:lnTo>
                <a:lnTo>
                  <a:pt x="155" y="17"/>
                </a:lnTo>
                <a:lnTo>
                  <a:pt x="158" y="15"/>
                </a:lnTo>
                <a:lnTo>
                  <a:pt x="158" y="15"/>
                </a:lnTo>
                <a:lnTo>
                  <a:pt x="157" y="16"/>
                </a:lnTo>
                <a:lnTo>
                  <a:pt x="157" y="16"/>
                </a:lnTo>
                <a:lnTo>
                  <a:pt x="144" y="33"/>
                </a:lnTo>
                <a:lnTo>
                  <a:pt x="144" y="33"/>
                </a:lnTo>
                <a:lnTo>
                  <a:pt x="126" y="55"/>
                </a:lnTo>
                <a:lnTo>
                  <a:pt x="126" y="55"/>
                </a:lnTo>
                <a:lnTo>
                  <a:pt x="116" y="54"/>
                </a:lnTo>
                <a:lnTo>
                  <a:pt x="116" y="54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136" y="55"/>
                </a:moveTo>
                <a:lnTo>
                  <a:pt x="136" y="55"/>
                </a:lnTo>
                <a:lnTo>
                  <a:pt x="129" y="55"/>
                </a:lnTo>
                <a:lnTo>
                  <a:pt x="129" y="55"/>
                </a:lnTo>
                <a:lnTo>
                  <a:pt x="145" y="39"/>
                </a:lnTo>
                <a:lnTo>
                  <a:pt x="163" y="23"/>
                </a:lnTo>
                <a:lnTo>
                  <a:pt x="163" y="23"/>
                </a:lnTo>
                <a:lnTo>
                  <a:pt x="153" y="34"/>
                </a:lnTo>
                <a:lnTo>
                  <a:pt x="153" y="34"/>
                </a:lnTo>
                <a:lnTo>
                  <a:pt x="145" y="45"/>
                </a:lnTo>
                <a:lnTo>
                  <a:pt x="136" y="55"/>
                </a:lnTo>
                <a:lnTo>
                  <a:pt x="136" y="55"/>
                </a:lnTo>
                <a:close/>
                <a:moveTo>
                  <a:pt x="139" y="55"/>
                </a:moveTo>
                <a:lnTo>
                  <a:pt x="139" y="55"/>
                </a:lnTo>
                <a:lnTo>
                  <a:pt x="150" y="46"/>
                </a:lnTo>
                <a:lnTo>
                  <a:pt x="160" y="36"/>
                </a:lnTo>
                <a:lnTo>
                  <a:pt x="170" y="27"/>
                </a:lnTo>
                <a:lnTo>
                  <a:pt x="180" y="17"/>
                </a:lnTo>
                <a:lnTo>
                  <a:pt x="180" y="17"/>
                </a:lnTo>
                <a:lnTo>
                  <a:pt x="177" y="21"/>
                </a:lnTo>
                <a:lnTo>
                  <a:pt x="173" y="25"/>
                </a:lnTo>
                <a:lnTo>
                  <a:pt x="167" y="35"/>
                </a:lnTo>
                <a:lnTo>
                  <a:pt x="160" y="46"/>
                </a:lnTo>
                <a:lnTo>
                  <a:pt x="152" y="55"/>
                </a:lnTo>
                <a:lnTo>
                  <a:pt x="152" y="55"/>
                </a:lnTo>
                <a:lnTo>
                  <a:pt x="139" y="55"/>
                </a:lnTo>
                <a:lnTo>
                  <a:pt x="139" y="55"/>
                </a:lnTo>
                <a:close/>
                <a:moveTo>
                  <a:pt x="155" y="55"/>
                </a:moveTo>
                <a:lnTo>
                  <a:pt x="155" y="55"/>
                </a:lnTo>
                <a:lnTo>
                  <a:pt x="164" y="48"/>
                </a:lnTo>
                <a:lnTo>
                  <a:pt x="171" y="40"/>
                </a:lnTo>
                <a:lnTo>
                  <a:pt x="187" y="24"/>
                </a:lnTo>
                <a:lnTo>
                  <a:pt x="187" y="24"/>
                </a:lnTo>
                <a:lnTo>
                  <a:pt x="182" y="30"/>
                </a:lnTo>
                <a:lnTo>
                  <a:pt x="182" y="30"/>
                </a:lnTo>
                <a:lnTo>
                  <a:pt x="173" y="42"/>
                </a:lnTo>
                <a:lnTo>
                  <a:pt x="165" y="55"/>
                </a:lnTo>
                <a:lnTo>
                  <a:pt x="165" y="55"/>
                </a:lnTo>
                <a:lnTo>
                  <a:pt x="165" y="55"/>
                </a:lnTo>
                <a:lnTo>
                  <a:pt x="165" y="55"/>
                </a:lnTo>
                <a:lnTo>
                  <a:pt x="155" y="55"/>
                </a:lnTo>
                <a:lnTo>
                  <a:pt x="155" y="55"/>
                </a:lnTo>
                <a:close/>
                <a:moveTo>
                  <a:pt x="191" y="57"/>
                </a:moveTo>
                <a:lnTo>
                  <a:pt x="191" y="57"/>
                </a:lnTo>
                <a:lnTo>
                  <a:pt x="189" y="57"/>
                </a:lnTo>
                <a:lnTo>
                  <a:pt x="189" y="57"/>
                </a:lnTo>
                <a:lnTo>
                  <a:pt x="190" y="53"/>
                </a:lnTo>
                <a:lnTo>
                  <a:pt x="190" y="53"/>
                </a:lnTo>
                <a:lnTo>
                  <a:pt x="190" y="52"/>
                </a:lnTo>
                <a:lnTo>
                  <a:pt x="189" y="52"/>
                </a:lnTo>
                <a:lnTo>
                  <a:pt x="189" y="52"/>
                </a:lnTo>
                <a:lnTo>
                  <a:pt x="184" y="53"/>
                </a:lnTo>
                <a:lnTo>
                  <a:pt x="180" y="56"/>
                </a:lnTo>
                <a:lnTo>
                  <a:pt x="180" y="56"/>
                </a:lnTo>
                <a:lnTo>
                  <a:pt x="178" y="56"/>
                </a:lnTo>
                <a:lnTo>
                  <a:pt x="178" y="56"/>
                </a:lnTo>
                <a:lnTo>
                  <a:pt x="180" y="52"/>
                </a:lnTo>
                <a:lnTo>
                  <a:pt x="180" y="52"/>
                </a:lnTo>
                <a:lnTo>
                  <a:pt x="188" y="42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4" y="30"/>
                </a:lnTo>
                <a:lnTo>
                  <a:pt x="194" y="30"/>
                </a:lnTo>
                <a:lnTo>
                  <a:pt x="181" y="40"/>
                </a:lnTo>
                <a:lnTo>
                  <a:pt x="174" y="46"/>
                </a:lnTo>
                <a:lnTo>
                  <a:pt x="169" y="52"/>
                </a:lnTo>
                <a:lnTo>
                  <a:pt x="169" y="52"/>
                </a:lnTo>
                <a:lnTo>
                  <a:pt x="176" y="42"/>
                </a:lnTo>
                <a:lnTo>
                  <a:pt x="183" y="32"/>
                </a:lnTo>
                <a:lnTo>
                  <a:pt x="191" y="23"/>
                </a:lnTo>
                <a:lnTo>
                  <a:pt x="199" y="14"/>
                </a:lnTo>
                <a:lnTo>
                  <a:pt x="199" y="14"/>
                </a:lnTo>
                <a:lnTo>
                  <a:pt x="197" y="25"/>
                </a:lnTo>
                <a:lnTo>
                  <a:pt x="195" y="35"/>
                </a:lnTo>
                <a:lnTo>
                  <a:pt x="193" y="46"/>
                </a:lnTo>
                <a:lnTo>
                  <a:pt x="191" y="57"/>
                </a:lnTo>
                <a:lnTo>
                  <a:pt x="191" y="57"/>
                </a:lnTo>
                <a:close/>
                <a:moveTo>
                  <a:pt x="182" y="56"/>
                </a:moveTo>
                <a:lnTo>
                  <a:pt x="182" y="56"/>
                </a:lnTo>
                <a:lnTo>
                  <a:pt x="186" y="54"/>
                </a:lnTo>
                <a:lnTo>
                  <a:pt x="187" y="55"/>
                </a:lnTo>
                <a:lnTo>
                  <a:pt x="187" y="56"/>
                </a:lnTo>
                <a:lnTo>
                  <a:pt x="187" y="56"/>
                </a:lnTo>
                <a:lnTo>
                  <a:pt x="182" y="56"/>
                </a:lnTo>
                <a:lnTo>
                  <a:pt x="182" y="56"/>
                </a:lnTo>
                <a:close/>
                <a:moveTo>
                  <a:pt x="168" y="55"/>
                </a:moveTo>
                <a:lnTo>
                  <a:pt x="168" y="55"/>
                </a:lnTo>
                <a:lnTo>
                  <a:pt x="178" y="47"/>
                </a:lnTo>
                <a:lnTo>
                  <a:pt x="188" y="38"/>
                </a:lnTo>
                <a:lnTo>
                  <a:pt x="188" y="38"/>
                </a:lnTo>
                <a:lnTo>
                  <a:pt x="192" y="35"/>
                </a:lnTo>
                <a:lnTo>
                  <a:pt x="189" y="38"/>
                </a:lnTo>
                <a:lnTo>
                  <a:pt x="181" y="47"/>
                </a:lnTo>
                <a:lnTo>
                  <a:pt x="181" y="47"/>
                </a:lnTo>
                <a:lnTo>
                  <a:pt x="176" y="56"/>
                </a:lnTo>
                <a:lnTo>
                  <a:pt x="176" y="56"/>
                </a:lnTo>
                <a:lnTo>
                  <a:pt x="168" y="55"/>
                </a:lnTo>
                <a:lnTo>
                  <a:pt x="168" y="55"/>
                </a:lnTo>
                <a:close/>
                <a:moveTo>
                  <a:pt x="151" y="10"/>
                </a:moveTo>
                <a:lnTo>
                  <a:pt x="151" y="10"/>
                </a:lnTo>
                <a:lnTo>
                  <a:pt x="175" y="11"/>
                </a:lnTo>
                <a:lnTo>
                  <a:pt x="199" y="11"/>
                </a:lnTo>
                <a:lnTo>
                  <a:pt x="199" y="11"/>
                </a:lnTo>
                <a:lnTo>
                  <a:pt x="190" y="18"/>
                </a:lnTo>
                <a:lnTo>
                  <a:pt x="181" y="26"/>
                </a:lnTo>
                <a:lnTo>
                  <a:pt x="166" y="42"/>
                </a:lnTo>
                <a:lnTo>
                  <a:pt x="166" y="42"/>
                </a:lnTo>
                <a:lnTo>
                  <a:pt x="175" y="28"/>
                </a:lnTo>
                <a:lnTo>
                  <a:pt x="184" y="14"/>
                </a:lnTo>
                <a:lnTo>
                  <a:pt x="184" y="14"/>
                </a:lnTo>
                <a:lnTo>
                  <a:pt x="184" y="13"/>
                </a:lnTo>
                <a:lnTo>
                  <a:pt x="184" y="13"/>
                </a:lnTo>
                <a:lnTo>
                  <a:pt x="183" y="13"/>
                </a:lnTo>
                <a:lnTo>
                  <a:pt x="183" y="13"/>
                </a:lnTo>
                <a:lnTo>
                  <a:pt x="173" y="20"/>
                </a:lnTo>
                <a:lnTo>
                  <a:pt x="165" y="28"/>
                </a:lnTo>
                <a:lnTo>
                  <a:pt x="148" y="45"/>
                </a:lnTo>
                <a:lnTo>
                  <a:pt x="148" y="45"/>
                </a:lnTo>
                <a:lnTo>
                  <a:pt x="155" y="36"/>
                </a:lnTo>
                <a:lnTo>
                  <a:pt x="155" y="36"/>
                </a:lnTo>
                <a:lnTo>
                  <a:pt x="164" y="25"/>
                </a:lnTo>
                <a:lnTo>
                  <a:pt x="174" y="14"/>
                </a:lnTo>
                <a:lnTo>
                  <a:pt x="174" y="14"/>
                </a:lnTo>
                <a:lnTo>
                  <a:pt x="174" y="13"/>
                </a:lnTo>
                <a:lnTo>
                  <a:pt x="174" y="13"/>
                </a:lnTo>
                <a:lnTo>
                  <a:pt x="173" y="12"/>
                </a:lnTo>
                <a:lnTo>
                  <a:pt x="173" y="12"/>
                </a:lnTo>
                <a:lnTo>
                  <a:pt x="173" y="12"/>
                </a:lnTo>
                <a:lnTo>
                  <a:pt x="157" y="26"/>
                </a:lnTo>
                <a:lnTo>
                  <a:pt x="142" y="39"/>
                </a:lnTo>
                <a:lnTo>
                  <a:pt x="142" y="39"/>
                </a:lnTo>
                <a:lnTo>
                  <a:pt x="142" y="39"/>
                </a:lnTo>
                <a:lnTo>
                  <a:pt x="142" y="39"/>
                </a:lnTo>
                <a:lnTo>
                  <a:pt x="162" y="13"/>
                </a:lnTo>
                <a:lnTo>
                  <a:pt x="162" y="13"/>
                </a:lnTo>
                <a:lnTo>
                  <a:pt x="162" y="11"/>
                </a:lnTo>
                <a:lnTo>
                  <a:pt x="161" y="11"/>
                </a:lnTo>
                <a:lnTo>
                  <a:pt x="161" y="11"/>
                </a:lnTo>
                <a:lnTo>
                  <a:pt x="151" y="18"/>
                </a:lnTo>
                <a:lnTo>
                  <a:pt x="143" y="26"/>
                </a:lnTo>
                <a:lnTo>
                  <a:pt x="126" y="43"/>
                </a:lnTo>
                <a:lnTo>
                  <a:pt x="126" y="43"/>
                </a:lnTo>
                <a:lnTo>
                  <a:pt x="119" y="47"/>
                </a:lnTo>
                <a:lnTo>
                  <a:pt x="122" y="43"/>
                </a:lnTo>
                <a:lnTo>
                  <a:pt x="134" y="30"/>
                </a:lnTo>
                <a:lnTo>
                  <a:pt x="134" y="30"/>
                </a:lnTo>
                <a:lnTo>
                  <a:pt x="149" y="11"/>
                </a:lnTo>
                <a:lnTo>
                  <a:pt x="149" y="11"/>
                </a:lnTo>
                <a:lnTo>
                  <a:pt x="149" y="10"/>
                </a:lnTo>
                <a:lnTo>
                  <a:pt x="148" y="10"/>
                </a:lnTo>
                <a:lnTo>
                  <a:pt x="148" y="10"/>
                </a:lnTo>
                <a:lnTo>
                  <a:pt x="140" y="15"/>
                </a:lnTo>
                <a:lnTo>
                  <a:pt x="134" y="21"/>
                </a:lnTo>
                <a:lnTo>
                  <a:pt x="120" y="33"/>
                </a:lnTo>
                <a:lnTo>
                  <a:pt x="120" y="33"/>
                </a:lnTo>
                <a:lnTo>
                  <a:pt x="116" y="37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9" y="32"/>
                </a:lnTo>
                <a:lnTo>
                  <a:pt x="119" y="32"/>
                </a:lnTo>
                <a:lnTo>
                  <a:pt x="127" y="2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0"/>
                </a:lnTo>
                <a:lnTo>
                  <a:pt x="136" y="9"/>
                </a:lnTo>
                <a:lnTo>
                  <a:pt x="135" y="10"/>
                </a:lnTo>
                <a:lnTo>
                  <a:pt x="135" y="10"/>
                </a:lnTo>
                <a:lnTo>
                  <a:pt x="128" y="15"/>
                </a:lnTo>
                <a:lnTo>
                  <a:pt x="120" y="21"/>
                </a:lnTo>
                <a:lnTo>
                  <a:pt x="120" y="21"/>
                </a:lnTo>
                <a:lnTo>
                  <a:pt x="116" y="26"/>
                </a:lnTo>
                <a:lnTo>
                  <a:pt x="116" y="26"/>
                </a:lnTo>
                <a:lnTo>
                  <a:pt x="116" y="23"/>
                </a:lnTo>
                <a:lnTo>
                  <a:pt x="116" y="23"/>
                </a:lnTo>
                <a:lnTo>
                  <a:pt x="121" y="16"/>
                </a:lnTo>
                <a:lnTo>
                  <a:pt x="129" y="10"/>
                </a:lnTo>
                <a:lnTo>
                  <a:pt x="129" y="10"/>
                </a:lnTo>
                <a:lnTo>
                  <a:pt x="129" y="9"/>
                </a:lnTo>
                <a:lnTo>
                  <a:pt x="129" y="8"/>
                </a:lnTo>
                <a:lnTo>
                  <a:pt x="129" y="8"/>
                </a:lnTo>
                <a:lnTo>
                  <a:pt x="140" y="9"/>
                </a:lnTo>
                <a:lnTo>
                  <a:pt x="151" y="10"/>
                </a:lnTo>
                <a:lnTo>
                  <a:pt x="151" y="10"/>
                </a:lnTo>
                <a:close/>
                <a:moveTo>
                  <a:pt x="67" y="240"/>
                </a:moveTo>
                <a:lnTo>
                  <a:pt x="67" y="240"/>
                </a:lnTo>
                <a:lnTo>
                  <a:pt x="67" y="240"/>
                </a:lnTo>
                <a:lnTo>
                  <a:pt x="67" y="240"/>
                </a:lnTo>
                <a:lnTo>
                  <a:pt x="56" y="249"/>
                </a:lnTo>
                <a:lnTo>
                  <a:pt x="46" y="260"/>
                </a:lnTo>
                <a:lnTo>
                  <a:pt x="46" y="260"/>
                </a:lnTo>
                <a:lnTo>
                  <a:pt x="53" y="250"/>
                </a:lnTo>
                <a:lnTo>
                  <a:pt x="60" y="240"/>
                </a:lnTo>
                <a:lnTo>
                  <a:pt x="60" y="240"/>
                </a:lnTo>
                <a:lnTo>
                  <a:pt x="67" y="240"/>
                </a:lnTo>
                <a:lnTo>
                  <a:pt x="67" y="240"/>
                </a:lnTo>
                <a:close/>
                <a:moveTo>
                  <a:pt x="26" y="250"/>
                </a:moveTo>
                <a:lnTo>
                  <a:pt x="26" y="250"/>
                </a:lnTo>
                <a:lnTo>
                  <a:pt x="32" y="247"/>
                </a:lnTo>
                <a:lnTo>
                  <a:pt x="38" y="244"/>
                </a:lnTo>
                <a:lnTo>
                  <a:pt x="38" y="244"/>
                </a:lnTo>
                <a:lnTo>
                  <a:pt x="24" y="255"/>
                </a:lnTo>
                <a:lnTo>
                  <a:pt x="12" y="266"/>
                </a:lnTo>
                <a:lnTo>
                  <a:pt x="12" y="266"/>
                </a:lnTo>
                <a:lnTo>
                  <a:pt x="15" y="262"/>
                </a:lnTo>
                <a:lnTo>
                  <a:pt x="18" y="257"/>
                </a:lnTo>
                <a:lnTo>
                  <a:pt x="22" y="253"/>
                </a:lnTo>
                <a:lnTo>
                  <a:pt x="26" y="250"/>
                </a:lnTo>
                <a:lnTo>
                  <a:pt x="26" y="2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auto">
          <a:xfrm>
            <a:off x="7164230" y="5220754"/>
            <a:ext cx="1581540" cy="836217"/>
          </a:xfrm>
          <a:custGeom>
            <a:avLst/>
            <a:gdLst>
              <a:gd name="T0" fmla="*/ 92 w 709"/>
              <a:gd name="T1" fmla="*/ 250 h 376"/>
              <a:gd name="T2" fmla="*/ 33 w 709"/>
              <a:gd name="T3" fmla="*/ 265 h 376"/>
              <a:gd name="T4" fmla="*/ 155 w 709"/>
              <a:gd name="T5" fmla="*/ 255 h 376"/>
              <a:gd name="T6" fmla="*/ 238 w 709"/>
              <a:gd name="T7" fmla="*/ 332 h 376"/>
              <a:gd name="T8" fmla="*/ 391 w 709"/>
              <a:gd name="T9" fmla="*/ 291 h 376"/>
              <a:gd name="T10" fmla="*/ 605 w 709"/>
              <a:gd name="T11" fmla="*/ 320 h 376"/>
              <a:gd name="T12" fmla="*/ 555 w 709"/>
              <a:gd name="T13" fmla="*/ 258 h 376"/>
              <a:gd name="T14" fmla="*/ 573 w 709"/>
              <a:gd name="T15" fmla="*/ 210 h 376"/>
              <a:gd name="T16" fmla="*/ 652 w 709"/>
              <a:gd name="T17" fmla="*/ 174 h 376"/>
              <a:gd name="T18" fmla="*/ 569 w 709"/>
              <a:gd name="T19" fmla="*/ 140 h 376"/>
              <a:gd name="T20" fmla="*/ 239 w 709"/>
              <a:gd name="T21" fmla="*/ 57 h 376"/>
              <a:gd name="T22" fmla="*/ 228 w 709"/>
              <a:gd name="T23" fmla="*/ 3 h 376"/>
              <a:gd name="T24" fmla="*/ 43 w 709"/>
              <a:gd name="T25" fmla="*/ 56 h 376"/>
              <a:gd name="T26" fmla="*/ 11 w 709"/>
              <a:gd name="T27" fmla="*/ 213 h 376"/>
              <a:gd name="T28" fmla="*/ 60 w 709"/>
              <a:gd name="T29" fmla="*/ 175 h 376"/>
              <a:gd name="T30" fmla="*/ 61 w 709"/>
              <a:gd name="T31" fmla="*/ 109 h 376"/>
              <a:gd name="T32" fmla="*/ 78 w 709"/>
              <a:gd name="T33" fmla="*/ 143 h 376"/>
              <a:gd name="T34" fmla="*/ 157 w 709"/>
              <a:gd name="T35" fmla="*/ 190 h 376"/>
              <a:gd name="T36" fmla="*/ 144 w 709"/>
              <a:gd name="T37" fmla="*/ 115 h 376"/>
              <a:gd name="T38" fmla="*/ 126 w 709"/>
              <a:gd name="T39" fmla="*/ 151 h 376"/>
              <a:gd name="T40" fmla="*/ 85 w 709"/>
              <a:gd name="T41" fmla="*/ 163 h 376"/>
              <a:gd name="T42" fmla="*/ 75 w 709"/>
              <a:gd name="T43" fmla="*/ 176 h 376"/>
              <a:gd name="T44" fmla="*/ 113 w 709"/>
              <a:gd name="T45" fmla="*/ 188 h 376"/>
              <a:gd name="T46" fmla="*/ 161 w 709"/>
              <a:gd name="T47" fmla="*/ 209 h 376"/>
              <a:gd name="T48" fmla="*/ 298 w 709"/>
              <a:gd name="T49" fmla="*/ 182 h 376"/>
              <a:gd name="T50" fmla="*/ 197 w 709"/>
              <a:gd name="T51" fmla="*/ 199 h 376"/>
              <a:gd name="T52" fmla="*/ 300 w 709"/>
              <a:gd name="T53" fmla="*/ 178 h 376"/>
              <a:gd name="T54" fmla="*/ 379 w 709"/>
              <a:gd name="T55" fmla="*/ 256 h 376"/>
              <a:gd name="T56" fmla="*/ 259 w 709"/>
              <a:gd name="T57" fmla="*/ 278 h 376"/>
              <a:gd name="T58" fmla="*/ 281 w 709"/>
              <a:gd name="T59" fmla="*/ 303 h 376"/>
              <a:gd name="T60" fmla="*/ 313 w 709"/>
              <a:gd name="T61" fmla="*/ 299 h 376"/>
              <a:gd name="T62" fmla="*/ 393 w 709"/>
              <a:gd name="T63" fmla="*/ 269 h 376"/>
              <a:gd name="T64" fmla="*/ 352 w 709"/>
              <a:gd name="T65" fmla="*/ 199 h 376"/>
              <a:gd name="T66" fmla="*/ 411 w 709"/>
              <a:gd name="T67" fmla="*/ 275 h 376"/>
              <a:gd name="T68" fmla="*/ 415 w 709"/>
              <a:gd name="T69" fmla="*/ 240 h 376"/>
              <a:gd name="T70" fmla="*/ 437 w 709"/>
              <a:gd name="T71" fmla="*/ 250 h 376"/>
              <a:gd name="T72" fmla="*/ 522 w 709"/>
              <a:gd name="T73" fmla="*/ 249 h 376"/>
              <a:gd name="T74" fmla="*/ 531 w 709"/>
              <a:gd name="T75" fmla="*/ 224 h 376"/>
              <a:gd name="T76" fmla="*/ 478 w 709"/>
              <a:gd name="T77" fmla="*/ 202 h 376"/>
              <a:gd name="T78" fmla="*/ 289 w 709"/>
              <a:gd name="T79" fmla="*/ 80 h 376"/>
              <a:gd name="T80" fmla="*/ 443 w 709"/>
              <a:gd name="T81" fmla="*/ 119 h 376"/>
              <a:gd name="T82" fmla="*/ 571 w 709"/>
              <a:gd name="T83" fmla="*/ 187 h 376"/>
              <a:gd name="T84" fmla="*/ 246 w 709"/>
              <a:gd name="T85" fmla="*/ 99 h 376"/>
              <a:gd name="T86" fmla="*/ 222 w 709"/>
              <a:gd name="T87" fmla="*/ 25 h 376"/>
              <a:gd name="T88" fmla="*/ 199 w 709"/>
              <a:gd name="T89" fmla="*/ 58 h 376"/>
              <a:gd name="T90" fmla="*/ 267 w 709"/>
              <a:gd name="T91" fmla="*/ 115 h 376"/>
              <a:gd name="T92" fmla="*/ 433 w 709"/>
              <a:gd name="T93" fmla="*/ 164 h 376"/>
              <a:gd name="T94" fmla="*/ 244 w 709"/>
              <a:gd name="T95" fmla="*/ 150 h 376"/>
              <a:gd name="T96" fmla="*/ 88 w 709"/>
              <a:gd name="T97" fmla="*/ 26 h 376"/>
              <a:gd name="T98" fmla="*/ 97 w 709"/>
              <a:gd name="T99" fmla="*/ 64 h 376"/>
              <a:gd name="T100" fmla="*/ 73 w 709"/>
              <a:gd name="T101" fmla="*/ 96 h 376"/>
              <a:gd name="T102" fmla="*/ 71 w 709"/>
              <a:gd name="T103" fmla="*/ 43 h 376"/>
              <a:gd name="T104" fmla="*/ 64 w 709"/>
              <a:gd name="T105" fmla="*/ 52 h 376"/>
              <a:gd name="T106" fmla="*/ 35 w 709"/>
              <a:gd name="T107" fmla="*/ 126 h 376"/>
              <a:gd name="T108" fmla="*/ 35 w 709"/>
              <a:gd name="T109" fmla="*/ 126 h 376"/>
              <a:gd name="T110" fmla="*/ 19 w 709"/>
              <a:gd name="T111" fmla="*/ 187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9" h="376">
                <a:moveTo>
                  <a:pt x="11" y="213"/>
                </a:moveTo>
                <a:cubicBezTo>
                  <a:pt x="14" y="208"/>
                  <a:pt x="14" y="208"/>
                  <a:pt x="14" y="208"/>
                </a:cubicBezTo>
                <a:cubicBezTo>
                  <a:pt x="29" y="213"/>
                  <a:pt x="29" y="213"/>
                  <a:pt x="29" y="213"/>
                </a:cubicBezTo>
                <a:cubicBezTo>
                  <a:pt x="45" y="219"/>
                  <a:pt x="51" y="221"/>
                  <a:pt x="66" y="224"/>
                </a:cubicBezTo>
                <a:cubicBezTo>
                  <a:pt x="72" y="225"/>
                  <a:pt x="76" y="226"/>
                  <a:pt x="77" y="228"/>
                </a:cubicBezTo>
                <a:cubicBezTo>
                  <a:pt x="77" y="229"/>
                  <a:pt x="82" y="231"/>
                  <a:pt x="86" y="232"/>
                </a:cubicBezTo>
                <a:cubicBezTo>
                  <a:pt x="96" y="235"/>
                  <a:pt x="95" y="235"/>
                  <a:pt x="97" y="235"/>
                </a:cubicBezTo>
                <a:cubicBezTo>
                  <a:pt x="97" y="235"/>
                  <a:pt x="95" y="242"/>
                  <a:pt x="92" y="250"/>
                </a:cubicBezTo>
                <a:cubicBezTo>
                  <a:pt x="89" y="263"/>
                  <a:pt x="80" y="273"/>
                  <a:pt x="72" y="284"/>
                </a:cubicBezTo>
                <a:cubicBezTo>
                  <a:pt x="71" y="285"/>
                  <a:pt x="69" y="287"/>
                  <a:pt x="68" y="288"/>
                </a:cubicBezTo>
                <a:cubicBezTo>
                  <a:pt x="62" y="293"/>
                  <a:pt x="46" y="290"/>
                  <a:pt x="45" y="283"/>
                </a:cubicBezTo>
                <a:cubicBezTo>
                  <a:pt x="44" y="282"/>
                  <a:pt x="46" y="281"/>
                  <a:pt x="48" y="280"/>
                </a:cubicBezTo>
                <a:cubicBezTo>
                  <a:pt x="48" y="280"/>
                  <a:pt x="48" y="280"/>
                  <a:pt x="48" y="280"/>
                </a:cubicBezTo>
                <a:cubicBezTo>
                  <a:pt x="48" y="280"/>
                  <a:pt x="50" y="280"/>
                  <a:pt x="51" y="279"/>
                </a:cubicBezTo>
                <a:cubicBezTo>
                  <a:pt x="54" y="278"/>
                  <a:pt x="58" y="276"/>
                  <a:pt x="61" y="275"/>
                </a:cubicBezTo>
                <a:cubicBezTo>
                  <a:pt x="88" y="250"/>
                  <a:pt x="46" y="246"/>
                  <a:pt x="33" y="265"/>
                </a:cubicBezTo>
                <a:cubicBezTo>
                  <a:pt x="32" y="268"/>
                  <a:pt x="31" y="271"/>
                  <a:pt x="31" y="272"/>
                </a:cubicBezTo>
                <a:cubicBezTo>
                  <a:pt x="32" y="273"/>
                  <a:pt x="32" y="276"/>
                  <a:pt x="31" y="279"/>
                </a:cubicBezTo>
                <a:cubicBezTo>
                  <a:pt x="28" y="288"/>
                  <a:pt x="29" y="293"/>
                  <a:pt x="35" y="298"/>
                </a:cubicBezTo>
                <a:cubicBezTo>
                  <a:pt x="48" y="309"/>
                  <a:pt x="62" y="307"/>
                  <a:pt x="79" y="293"/>
                </a:cubicBezTo>
                <a:cubicBezTo>
                  <a:pt x="85" y="288"/>
                  <a:pt x="91" y="282"/>
                  <a:pt x="91" y="281"/>
                </a:cubicBezTo>
                <a:cubicBezTo>
                  <a:pt x="96" y="273"/>
                  <a:pt x="100" y="265"/>
                  <a:pt x="104" y="254"/>
                </a:cubicBezTo>
                <a:cubicBezTo>
                  <a:pt x="107" y="247"/>
                  <a:pt x="110" y="241"/>
                  <a:pt x="111" y="240"/>
                </a:cubicBezTo>
                <a:cubicBezTo>
                  <a:pt x="113" y="240"/>
                  <a:pt x="153" y="253"/>
                  <a:pt x="155" y="255"/>
                </a:cubicBezTo>
                <a:cubicBezTo>
                  <a:pt x="157" y="257"/>
                  <a:pt x="156" y="257"/>
                  <a:pt x="200" y="273"/>
                </a:cubicBezTo>
                <a:cubicBezTo>
                  <a:pt x="235" y="285"/>
                  <a:pt x="241" y="287"/>
                  <a:pt x="241" y="290"/>
                </a:cubicBezTo>
                <a:cubicBezTo>
                  <a:pt x="241" y="292"/>
                  <a:pt x="239" y="294"/>
                  <a:pt x="237" y="296"/>
                </a:cubicBezTo>
                <a:cubicBezTo>
                  <a:pt x="233" y="299"/>
                  <a:pt x="230" y="305"/>
                  <a:pt x="233" y="307"/>
                </a:cubicBezTo>
                <a:cubicBezTo>
                  <a:pt x="234" y="308"/>
                  <a:pt x="233" y="311"/>
                  <a:pt x="231" y="316"/>
                </a:cubicBezTo>
                <a:cubicBezTo>
                  <a:pt x="228" y="324"/>
                  <a:pt x="228" y="325"/>
                  <a:pt x="231" y="328"/>
                </a:cubicBezTo>
                <a:cubicBezTo>
                  <a:pt x="233" y="330"/>
                  <a:pt x="235" y="333"/>
                  <a:pt x="236" y="334"/>
                </a:cubicBezTo>
                <a:cubicBezTo>
                  <a:pt x="236" y="335"/>
                  <a:pt x="237" y="334"/>
                  <a:pt x="238" y="332"/>
                </a:cubicBezTo>
                <a:cubicBezTo>
                  <a:pt x="263" y="324"/>
                  <a:pt x="307" y="310"/>
                  <a:pt x="329" y="315"/>
                </a:cubicBezTo>
                <a:cubicBezTo>
                  <a:pt x="334" y="316"/>
                  <a:pt x="343" y="318"/>
                  <a:pt x="349" y="319"/>
                </a:cubicBezTo>
                <a:cubicBezTo>
                  <a:pt x="399" y="331"/>
                  <a:pt x="449" y="342"/>
                  <a:pt x="498" y="358"/>
                </a:cubicBezTo>
                <a:cubicBezTo>
                  <a:pt x="532" y="368"/>
                  <a:pt x="563" y="376"/>
                  <a:pt x="566" y="375"/>
                </a:cubicBezTo>
                <a:cubicBezTo>
                  <a:pt x="575" y="372"/>
                  <a:pt x="569" y="362"/>
                  <a:pt x="559" y="363"/>
                </a:cubicBezTo>
                <a:cubicBezTo>
                  <a:pt x="553" y="363"/>
                  <a:pt x="544" y="361"/>
                  <a:pt x="499" y="347"/>
                </a:cubicBezTo>
                <a:cubicBezTo>
                  <a:pt x="437" y="332"/>
                  <a:pt x="395" y="325"/>
                  <a:pt x="345" y="306"/>
                </a:cubicBezTo>
                <a:cubicBezTo>
                  <a:pt x="346" y="304"/>
                  <a:pt x="378" y="294"/>
                  <a:pt x="391" y="291"/>
                </a:cubicBezTo>
                <a:cubicBezTo>
                  <a:pt x="395" y="291"/>
                  <a:pt x="403" y="289"/>
                  <a:pt x="409" y="287"/>
                </a:cubicBezTo>
                <a:cubicBezTo>
                  <a:pt x="416" y="285"/>
                  <a:pt x="421" y="284"/>
                  <a:pt x="422" y="284"/>
                </a:cubicBezTo>
                <a:cubicBezTo>
                  <a:pt x="422" y="284"/>
                  <a:pt x="425" y="284"/>
                  <a:pt x="428" y="283"/>
                </a:cubicBezTo>
                <a:cubicBezTo>
                  <a:pt x="431" y="282"/>
                  <a:pt x="437" y="281"/>
                  <a:pt x="442" y="281"/>
                </a:cubicBezTo>
                <a:cubicBezTo>
                  <a:pt x="446" y="281"/>
                  <a:pt x="451" y="280"/>
                  <a:pt x="452" y="279"/>
                </a:cubicBezTo>
                <a:cubicBezTo>
                  <a:pt x="458" y="276"/>
                  <a:pt x="470" y="279"/>
                  <a:pt x="524" y="298"/>
                </a:cubicBezTo>
                <a:cubicBezTo>
                  <a:pt x="554" y="309"/>
                  <a:pt x="584" y="319"/>
                  <a:pt x="591" y="320"/>
                </a:cubicBezTo>
                <a:cubicBezTo>
                  <a:pt x="601" y="322"/>
                  <a:pt x="603" y="322"/>
                  <a:pt x="605" y="320"/>
                </a:cubicBezTo>
                <a:cubicBezTo>
                  <a:pt x="607" y="318"/>
                  <a:pt x="608" y="316"/>
                  <a:pt x="608" y="315"/>
                </a:cubicBezTo>
                <a:cubicBezTo>
                  <a:pt x="607" y="313"/>
                  <a:pt x="596" y="309"/>
                  <a:pt x="590" y="308"/>
                </a:cubicBezTo>
                <a:cubicBezTo>
                  <a:pt x="587" y="308"/>
                  <a:pt x="567" y="302"/>
                  <a:pt x="546" y="294"/>
                </a:cubicBezTo>
                <a:cubicBezTo>
                  <a:pt x="524" y="287"/>
                  <a:pt x="501" y="279"/>
                  <a:pt x="494" y="276"/>
                </a:cubicBezTo>
                <a:cubicBezTo>
                  <a:pt x="481" y="272"/>
                  <a:pt x="481" y="272"/>
                  <a:pt x="481" y="272"/>
                </a:cubicBezTo>
                <a:cubicBezTo>
                  <a:pt x="486" y="270"/>
                  <a:pt x="486" y="270"/>
                  <a:pt x="486" y="270"/>
                </a:cubicBezTo>
                <a:cubicBezTo>
                  <a:pt x="496" y="267"/>
                  <a:pt x="513" y="263"/>
                  <a:pt x="522" y="262"/>
                </a:cubicBezTo>
                <a:cubicBezTo>
                  <a:pt x="549" y="260"/>
                  <a:pt x="553" y="259"/>
                  <a:pt x="555" y="258"/>
                </a:cubicBezTo>
                <a:cubicBezTo>
                  <a:pt x="557" y="257"/>
                  <a:pt x="562" y="258"/>
                  <a:pt x="575" y="261"/>
                </a:cubicBezTo>
                <a:cubicBezTo>
                  <a:pt x="601" y="270"/>
                  <a:pt x="616" y="273"/>
                  <a:pt x="619" y="272"/>
                </a:cubicBezTo>
                <a:cubicBezTo>
                  <a:pt x="621" y="272"/>
                  <a:pt x="623" y="270"/>
                  <a:pt x="623" y="268"/>
                </a:cubicBezTo>
                <a:cubicBezTo>
                  <a:pt x="624" y="264"/>
                  <a:pt x="623" y="264"/>
                  <a:pt x="612" y="260"/>
                </a:cubicBezTo>
                <a:cubicBezTo>
                  <a:pt x="605" y="258"/>
                  <a:pt x="596" y="255"/>
                  <a:pt x="592" y="254"/>
                </a:cubicBezTo>
                <a:cubicBezTo>
                  <a:pt x="578" y="252"/>
                  <a:pt x="562" y="246"/>
                  <a:pt x="561" y="244"/>
                </a:cubicBezTo>
                <a:cubicBezTo>
                  <a:pt x="560" y="242"/>
                  <a:pt x="561" y="238"/>
                  <a:pt x="566" y="230"/>
                </a:cubicBezTo>
                <a:cubicBezTo>
                  <a:pt x="569" y="223"/>
                  <a:pt x="572" y="215"/>
                  <a:pt x="573" y="210"/>
                </a:cubicBezTo>
                <a:cubicBezTo>
                  <a:pt x="575" y="202"/>
                  <a:pt x="575" y="202"/>
                  <a:pt x="575" y="202"/>
                </a:cubicBezTo>
                <a:cubicBezTo>
                  <a:pt x="583" y="205"/>
                  <a:pt x="583" y="205"/>
                  <a:pt x="583" y="205"/>
                </a:cubicBezTo>
                <a:cubicBezTo>
                  <a:pt x="662" y="230"/>
                  <a:pt x="661" y="230"/>
                  <a:pt x="666" y="225"/>
                </a:cubicBezTo>
                <a:cubicBezTo>
                  <a:pt x="672" y="220"/>
                  <a:pt x="670" y="218"/>
                  <a:pt x="643" y="211"/>
                </a:cubicBezTo>
                <a:cubicBezTo>
                  <a:pt x="630" y="207"/>
                  <a:pt x="619" y="204"/>
                  <a:pt x="619" y="203"/>
                </a:cubicBezTo>
                <a:cubicBezTo>
                  <a:pt x="619" y="203"/>
                  <a:pt x="621" y="201"/>
                  <a:pt x="625" y="200"/>
                </a:cubicBezTo>
                <a:cubicBezTo>
                  <a:pt x="636" y="195"/>
                  <a:pt x="644" y="189"/>
                  <a:pt x="648" y="181"/>
                </a:cubicBezTo>
                <a:cubicBezTo>
                  <a:pt x="652" y="174"/>
                  <a:pt x="652" y="174"/>
                  <a:pt x="652" y="174"/>
                </a:cubicBezTo>
                <a:cubicBezTo>
                  <a:pt x="667" y="179"/>
                  <a:pt x="667" y="179"/>
                  <a:pt x="667" y="179"/>
                </a:cubicBezTo>
                <a:cubicBezTo>
                  <a:pt x="697" y="190"/>
                  <a:pt x="700" y="191"/>
                  <a:pt x="705" y="189"/>
                </a:cubicBezTo>
                <a:cubicBezTo>
                  <a:pt x="707" y="187"/>
                  <a:pt x="709" y="185"/>
                  <a:pt x="709" y="184"/>
                </a:cubicBezTo>
                <a:cubicBezTo>
                  <a:pt x="709" y="181"/>
                  <a:pt x="698" y="176"/>
                  <a:pt x="692" y="176"/>
                </a:cubicBezTo>
                <a:cubicBezTo>
                  <a:pt x="686" y="177"/>
                  <a:pt x="676" y="173"/>
                  <a:pt x="655" y="163"/>
                </a:cubicBezTo>
                <a:cubicBezTo>
                  <a:pt x="651" y="161"/>
                  <a:pt x="645" y="159"/>
                  <a:pt x="642" y="159"/>
                </a:cubicBezTo>
                <a:cubicBezTo>
                  <a:pt x="636" y="160"/>
                  <a:pt x="622" y="156"/>
                  <a:pt x="593" y="147"/>
                </a:cubicBezTo>
                <a:cubicBezTo>
                  <a:pt x="581" y="143"/>
                  <a:pt x="570" y="140"/>
                  <a:pt x="569" y="140"/>
                </a:cubicBezTo>
                <a:cubicBezTo>
                  <a:pt x="567" y="140"/>
                  <a:pt x="557" y="138"/>
                  <a:pt x="546" y="134"/>
                </a:cubicBezTo>
                <a:cubicBezTo>
                  <a:pt x="518" y="125"/>
                  <a:pt x="483" y="116"/>
                  <a:pt x="458" y="111"/>
                </a:cubicBezTo>
                <a:cubicBezTo>
                  <a:pt x="445" y="108"/>
                  <a:pt x="426" y="103"/>
                  <a:pt x="413" y="99"/>
                </a:cubicBezTo>
                <a:cubicBezTo>
                  <a:pt x="393" y="93"/>
                  <a:pt x="380" y="89"/>
                  <a:pt x="348" y="83"/>
                </a:cubicBezTo>
                <a:cubicBezTo>
                  <a:pt x="341" y="81"/>
                  <a:pt x="325" y="77"/>
                  <a:pt x="313" y="74"/>
                </a:cubicBezTo>
                <a:cubicBezTo>
                  <a:pt x="300" y="71"/>
                  <a:pt x="289" y="68"/>
                  <a:pt x="288" y="68"/>
                </a:cubicBezTo>
                <a:cubicBezTo>
                  <a:pt x="284" y="69"/>
                  <a:pt x="278" y="68"/>
                  <a:pt x="266" y="64"/>
                </a:cubicBezTo>
                <a:cubicBezTo>
                  <a:pt x="261" y="63"/>
                  <a:pt x="249" y="59"/>
                  <a:pt x="239" y="57"/>
                </a:cubicBezTo>
                <a:cubicBezTo>
                  <a:pt x="229" y="54"/>
                  <a:pt x="221" y="51"/>
                  <a:pt x="221" y="51"/>
                </a:cubicBezTo>
                <a:cubicBezTo>
                  <a:pt x="222" y="50"/>
                  <a:pt x="224" y="47"/>
                  <a:pt x="226" y="45"/>
                </a:cubicBezTo>
                <a:cubicBezTo>
                  <a:pt x="230" y="40"/>
                  <a:pt x="237" y="28"/>
                  <a:pt x="235" y="27"/>
                </a:cubicBezTo>
                <a:cubicBezTo>
                  <a:pt x="234" y="27"/>
                  <a:pt x="235" y="25"/>
                  <a:pt x="236" y="24"/>
                </a:cubicBezTo>
                <a:cubicBezTo>
                  <a:pt x="237" y="22"/>
                  <a:pt x="238" y="19"/>
                  <a:pt x="238" y="17"/>
                </a:cubicBezTo>
                <a:cubicBezTo>
                  <a:pt x="237" y="15"/>
                  <a:pt x="238" y="14"/>
                  <a:pt x="238" y="13"/>
                </a:cubicBezTo>
                <a:cubicBezTo>
                  <a:pt x="238" y="12"/>
                  <a:pt x="237" y="10"/>
                  <a:pt x="236" y="8"/>
                </a:cubicBezTo>
                <a:cubicBezTo>
                  <a:pt x="234" y="5"/>
                  <a:pt x="232" y="4"/>
                  <a:pt x="228" y="3"/>
                </a:cubicBezTo>
                <a:cubicBezTo>
                  <a:pt x="227" y="2"/>
                  <a:pt x="225" y="2"/>
                  <a:pt x="224" y="2"/>
                </a:cubicBezTo>
                <a:cubicBezTo>
                  <a:pt x="216" y="0"/>
                  <a:pt x="214" y="0"/>
                  <a:pt x="205" y="5"/>
                </a:cubicBezTo>
                <a:cubicBezTo>
                  <a:pt x="194" y="11"/>
                  <a:pt x="188" y="17"/>
                  <a:pt x="181" y="28"/>
                </a:cubicBezTo>
                <a:cubicBezTo>
                  <a:pt x="177" y="36"/>
                  <a:pt x="176" y="37"/>
                  <a:pt x="172" y="37"/>
                </a:cubicBezTo>
                <a:cubicBezTo>
                  <a:pt x="147" y="33"/>
                  <a:pt x="124" y="20"/>
                  <a:pt x="99" y="17"/>
                </a:cubicBezTo>
                <a:cubicBezTo>
                  <a:pt x="98" y="17"/>
                  <a:pt x="90" y="15"/>
                  <a:pt x="82" y="12"/>
                </a:cubicBezTo>
                <a:cubicBezTo>
                  <a:pt x="58" y="4"/>
                  <a:pt x="60" y="3"/>
                  <a:pt x="51" y="29"/>
                </a:cubicBezTo>
                <a:cubicBezTo>
                  <a:pt x="48" y="41"/>
                  <a:pt x="44" y="53"/>
                  <a:pt x="43" y="56"/>
                </a:cubicBezTo>
                <a:cubicBezTo>
                  <a:pt x="42" y="63"/>
                  <a:pt x="42" y="63"/>
                  <a:pt x="38" y="74"/>
                </a:cubicBezTo>
                <a:cubicBezTo>
                  <a:pt x="36" y="80"/>
                  <a:pt x="33" y="85"/>
                  <a:pt x="32" y="86"/>
                </a:cubicBezTo>
                <a:cubicBezTo>
                  <a:pt x="30" y="87"/>
                  <a:pt x="30" y="88"/>
                  <a:pt x="31" y="90"/>
                </a:cubicBezTo>
                <a:cubicBezTo>
                  <a:pt x="33" y="93"/>
                  <a:pt x="32" y="97"/>
                  <a:pt x="25" y="119"/>
                </a:cubicBezTo>
                <a:cubicBezTo>
                  <a:pt x="20" y="133"/>
                  <a:pt x="16" y="146"/>
                  <a:pt x="17" y="147"/>
                </a:cubicBezTo>
                <a:cubicBezTo>
                  <a:pt x="17" y="149"/>
                  <a:pt x="17" y="151"/>
                  <a:pt x="7" y="185"/>
                </a:cubicBezTo>
                <a:cubicBezTo>
                  <a:pt x="1" y="204"/>
                  <a:pt x="0" y="210"/>
                  <a:pt x="1" y="212"/>
                </a:cubicBezTo>
                <a:cubicBezTo>
                  <a:pt x="4" y="217"/>
                  <a:pt x="7" y="217"/>
                  <a:pt x="11" y="213"/>
                </a:cubicBezTo>
                <a:close/>
                <a:moveTo>
                  <a:pt x="50" y="207"/>
                </a:moveTo>
                <a:cubicBezTo>
                  <a:pt x="38" y="203"/>
                  <a:pt x="38" y="203"/>
                  <a:pt x="38" y="203"/>
                </a:cubicBezTo>
                <a:cubicBezTo>
                  <a:pt x="39" y="195"/>
                  <a:pt x="39" y="195"/>
                  <a:pt x="39" y="195"/>
                </a:cubicBezTo>
                <a:cubicBezTo>
                  <a:pt x="40" y="191"/>
                  <a:pt x="42" y="184"/>
                  <a:pt x="43" y="179"/>
                </a:cubicBezTo>
                <a:cubicBezTo>
                  <a:pt x="44" y="174"/>
                  <a:pt x="45" y="168"/>
                  <a:pt x="46" y="166"/>
                </a:cubicBezTo>
                <a:cubicBezTo>
                  <a:pt x="48" y="161"/>
                  <a:pt x="49" y="161"/>
                  <a:pt x="54" y="163"/>
                </a:cubicBezTo>
                <a:cubicBezTo>
                  <a:pt x="55" y="163"/>
                  <a:pt x="56" y="163"/>
                  <a:pt x="57" y="163"/>
                </a:cubicBezTo>
                <a:cubicBezTo>
                  <a:pt x="63" y="166"/>
                  <a:pt x="63" y="167"/>
                  <a:pt x="60" y="175"/>
                </a:cubicBezTo>
                <a:cubicBezTo>
                  <a:pt x="58" y="182"/>
                  <a:pt x="58" y="184"/>
                  <a:pt x="61" y="201"/>
                </a:cubicBezTo>
                <a:cubicBezTo>
                  <a:pt x="62" y="206"/>
                  <a:pt x="62" y="211"/>
                  <a:pt x="62" y="211"/>
                </a:cubicBezTo>
                <a:cubicBezTo>
                  <a:pt x="62" y="211"/>
                  <a:pt x="57" y="209"/>
                  <a:pt x="50" y="207"/>
                </a:cubicBezTo>
                <a:close/>
                <a:moveTo>
                  <a:pt x="68" y="157"/>
                </a:moveTo>
                <a:cubicBezTo>
                  <a:pt x="59" y="154"/>
                  <a:pt x="59" y="154"/>
                  <a:pt x="59" y="154"/>
                </a:cubicBezTo>
                <a:cubicBezTo>
                  <a:pt x="54" y="152"/>
                  <a:pt x="50" y="150"/>
                  <a:pt x="51" y="149"/>
                </a:cubicBezTo>
                <a:cubicBezTo>
                  <a:pt x="51" y="148"/>
                  <a:pt x="53" y="139"/>
                  <a:pt x="56" y="129"/>
                </a:cubicBezTo>
                <a:cubicBezTo>
                  <a:pt x="59" y="119"/>
                  <a:pt x="61" y="110"/>
                  <a:pt x="61" y="109"/>
                </a:cubicBezTo>
                <a:cubicBezTo>
                  <a:pt x="61" y="108"/>
                  <a:pt x="61" y="107"/>
                  <a:pt x="62" y="106"/>
                </a:cubicBezTo>
                <a:cubicBezTo>
                  <a:pt x="63" y="104"/>
                  <a:pt x="68" y="105"/>
                  <a:pt x="77" y="108"/>
                </a:cubicBezTo>
                <a:cubicBezTo>
                  <a:pt x="84" y="110"/>
                  <a:pt x="95" y="113"/>
                  <a:pt x="101" y="115"/>
                </a:cubicBezTo>
                <a:cubicBezTo>
                  <a:pt x="105" y="116"/>
                  <a:pt x="108" y="116"/>
                  <a:pt x="110" y="117"/>
                </a:cubicBezTo>
                <a:cubicBezTo>
                  <a:pt x="112" y="118"/>
                  <a:pt x="111" y="118"/>
                  <a:pt x="108" y="119"/>
                </a:cubicBezTo>
                <a:cubicBezTo>
                  <a:pt x="105" y="120"/>
                  <a:pt x="102" y="122"/>
                  <a:pt x="100" y="124"/>
                </a:cubicBezTo>
                <a:cubicBezTo>
                  <a:pt x="98" y="125"/>
                  <a:pt x="93" y="129"/>
                  <a:pt x="89" y="133"/>
                </a:cubicBezTo>
                <a:cubicBezTo>
                  <a:pt x="84" y="136"/>
                  <a:pt x="79" y="141"/>
                  <a:pt x="78" y="143"/>
                </a:cubicBezTo>
                <a:cubicBezTo>
                  <a:pt x="77" y="145"/>
                  <a:pt x="74" y="149"/>
                  <a:pt x="72" y="152"/>
                </a:cubicBezTo>
                <a:lnTo>
                  <a:pt x="68" y="157"/>
                </a:lnTo>
                <a:close/>
                <a:moveTo>
                  <a:pt x="143" y="162"/>
                </a:moveTo>
                <a:cubicBezTo>
                  <a:pt x="147" y="153"/>
                  <a:pt x="150" y="144"/>
                  <a:pt x="151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2" y="159"/>
                  <a:pt x="163" y="169"/>
                </a:cubicBezTo>
                <a:cubicBezTo>
                  <a:pt x="164" y="179"/>
                  <a:pt x="164" y="184"/>
                  <a:pt x="160" y="188"/>
                </a:cubicBezTo>
                <a:cubicBezTo>
                  <a:pt x="159" y="190"/>
                  <a:pt x="157" y="190"/>
                  <a:pt x="157" y="190"/>
                </a:cubicBezTo>
                <a:cubicBezTo>
                  <a:pt x="156" y="189"/>
                  <a:pt x="151" y="187"/>
                  <a:pt x="145" y="185"/>
                </a:cubicBezTo>
                <a:cubicBezTo>
                  <a:pt x="136" y="180"/>
                  <a:pt x="136" y="180"/>
                  <a:pt x="136" y="180"/>
                </a:cubicBezTo>
                <a:lnTo>
                  <a:pt x="143" y="162"/>
                </a:ln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5" y="115"/>
                  <a:pt x="146" y="116"/>
                  <a:pt x="146" y="117"/>
                </a:cubicBezTo>
                <a:cubicBezTo>
                  <a:pt x="146" y="118"/>
                  <a:pt x="145" y="118"/>
                  <a:pt x="144" y="118"/>
                </a:cubicBezTo>
                <a:cubicBezTo>
                  <a:pt x="141" y="117"/>
                  <a:pt x="141" y="116"/>
                  <a:pt x="144" y="115"/>
                </a:cubicBezTo>
                <a:close/>
                <a:moveTo>
                  <a:pt x="123" y="213"/>
                </a:moveTo>
                <a:cubicBezTo>
                  <a:pt x="124" y="212"/>
                  <a:pt x="127" y="206"/>
                  <a:pt x="129" y="20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9" y="193"/>
                  <a:pt x="139" y="193"/>
                  <a:pt x="139" y="193"/>
                </a:cubicBezTo>
                <a:cubicBezTo>
                  <a:pt x="154" y="200"/>
                  <a:pt x="154" y="200"/>
                  <a:pt x="142" y="207"/>
                </a:cubicBezTo>
                <a:cubicBezTo>
                  <a:pt x="133" y="213"/>
                  <a:pt x="118" y="217"/>
                  <a:pt x="123" y="213"/>
                </a:cubicBezTo>
                <a:close/>
                <a:moveTo>
                  <a:pt x="116" y="173"/>
                </a:moveTo>
                <a:cubicBezTo>
                  <a:pt x="113" y="171"/>
                  <a:pt x="119" y="158"/>
                  <a:pt x="126" y="151"/>
                </a:cubicBezTo>
                <a:cubicBezTo>
                  <a:pt x="129" y="148"/>
                  <a:pt x="132" y="145"/>
                  <a:pt x="133" y="145"/>
                </a:cubicBezTo>
                <a:cubicBezTo>
                  <a:pt x="134" y="145"/>
                  <a:pt x="126" y="168"/>
                  <a:pt x="122" y="175"/>
                </a:cubicBezTo>
                <a:cubicBezTo>
                  <a:pt x="122" y="176"/>
                  <a:pt x="119" y="175"/>
                  <a:pt x="116" y="173"/>
                </a:cubicBezTo>
                <a:close/>
                <a:moveTo>
                  <a:pt x="137" y="131"/>
                </a:moveTo>
                <a:cubicBezTo>
                  <a:pt x="135" y="132"/>
                  <a:pt x="131" y="133"/>
                  <a:pt x="130" y="133"/>
                </a:cubicBezTo>
                <a:cubicBezTo>
                  <a:pt x="116" y="132"/>
                  <a:pt x="108" y="156"/>
                  <a:pt x="103" y="167"/>
                </a:cubicBezTo>
                <a:cubicBezTo>
                  <a:pt x="102" y="169"/>
                  <a:pt x="100" y="170"/>
                  <a:pt x="95" y="168"/>
                </a:cubicBezTo>
                <a:cubicBezTo>
                  <a:pt x="91" y="167"/>
                  <a:pt x="87" y="165"/>
                  <a:pt x="85" y="163"/>
                </a:cubicBezTo>
                <a:cubicBezTo>
                  <a:pt x="82" y="161"/>
                  <a:pt x="82" y="160"/>
                  <a:pt x="87" y="154"/>
                </a:cubicBezTo>
                <a:cubicBezTo>
                  <a:pt x="95" y="143"/>
                  <a:pt x="102" y="137"/>
                  <a:pt x="113" y="130"/>
                </a:cubicBezTo>
                <a:cubicBezTo>
                  <a:pt x="124" y="122"/>
                  <a:pt x="125" y="128"/>
                  <a:pt x="138" y="129"/>
                </a:cubicBezTo>
                <a:cubicBezTo>
                  <a:pt x="141" y="130"/>
                  <a:pt x="141" y="130"/>
                  <a:pt x="137" y="131"/>
                </a:cubicBezTo>
                <a:close/>
                <a:moveTo>
                  <a:pt x="109" y="208"/>
                </a:moveTo>
                <a:cubicBezTo>
                  <a:pt x="106" y="216"/>
                  <a:pt x="105" y="216"/>
                  <a:pt x="99" y="216"/>
                </a:cubicBezTo>
                <a:cubicBezTo>
                  <a:pt x="88" y="215"/>
                  <a:pt x="83" y="212"/>
                  <a:pt x="78" y="202"/>
                </a:cubicBezTo>
                <a:cubicBezTo>
                  <a:pt x="75" y="197"/>
                  <a:pt x="73" y="180"/>
                  <a:pt x="75" y="176"/>
                </a:cubicBezTo>
                <a:cubicBezTo>
                  <a:pt x="76" y="173"/>
                  <a:pt x="76" y="172"/>
                  <a:pt x="81" y="174"/>
                </a:cubicBezTo>
                <a:cubicBezTo>
                  <a:pt x="83" y="174"/>
                  <a:pt x="85" y="175"/>
                  <a:pt x="88" y="176"/>
                </a:cubicBezTo>
                <a:cubicBezTo>
                  <a:pt x="95" y="178"/>
                  <a:pt x="100" y="181"/>
                  <a:pt x="100" y="182"/>
                </a:cubicBezTo>
                <a:cubicBezTo>
                  <a:pt x="100" y="183"/>
                  <a:pt x="100" y="186"/>
                  <a:pt x="101" y="189"/>
                </a:cubicBezTo>
                <a:cubicBezTo>
                  <a:pt x="102" y="194"/>
                  <a:pt x="104" y="195"/>
                  <a:pt x="106" y="196"/>
                </a:cubicBezTo>
                <a:cubicBezTo>
                  <a:pt x="112" y="196"/>
                  <a:pt x="113" y="199"/>
                  <a:pt x="109" y="208"/>
                </a:cubicBezTo>
                <a:close/>
                <a:moveTo>
                  <a:pt x="118" y="188"/>
                </a:moveTo>
                <a:cubicBezTo>
                  <a:pt x="117" y="191"/>
                  <a:pt x="114" y="191"/>
                  <a:pt x="113" y="188"/>
                </a:cubicBezTo>
                <a:cubicBezTo>
                  <a:pt x="112" y="186"/>
                  <a:pt x="113" y="184"/>
                  <a:pt x="116" y="185"/>
                </a:cubicBezTo>
                <a:cubicBezTo>
                  <a:pt x="117" y="186"/>
                  <a:pt x="118" y="187"/>
                  <a:pt x="118" y="188"/>
                </a:cubicBezTo>
                <a:close/>
                <a:moveTo>
                  <a:pt x="205" y="262"/>
                </a:moveTo>
                <a:cubicBezTo>
                  <a:pt x="183" y="255"/>
                  <a:pt x="165" y="248"/>
                  <a:pt x="164" y="248"/>
                </a:cubicBezTo>
                <a:cubicBezTo>
                  <a:pt x="164" y="247"/>
                  <a:pt x="154" y="243"/>
                  <a:pt x="141" y="238"/>
                </a:cubicBezTo>
                <a:cubicBezTo>
                  <a:pt x="119" y="229"/>
                  <a:pt x="119" y="229"/>
                  <a:pt x="119" y="229"/>
                </a:cubicBezTo>
                <a:cubicBezTo>
                  <a:pt x="125" y="228"/>
                  <a:pt x="125" y="228"/>
                  <a:pt x="125" y="228"/>
                </a:cubicBezTo>
                <a:cubicBezTo>
                  <a:pt x="135" y="226"/>
                  <a:pt x="153" y="216"/>
                  <a:pt x="161" y="209"/>
                </a:cubicBezTo>
                <a:cubicBezTo>
                  <a:pt x="167" y="204"/>
                  <a:pt x="167" y="204"/>
                  <a:pt x="179" y="206"/>
                </a:cubicBezTo>
                <a:cubicBezTo>
                  <a:pt x="196" y="209"/>
                  <a:pt x="208" y="212"/>
                  <a:pt x="232" y="219"/>
                </a:cubicBezTo>
                <a:cubicBezTo>
                  <a:pt x="242" y="222"/>
                  <a:pt x="253" y="225"/>
                  <a:pt x="255" y="225"/>
                </a:cubicBezTo>
                <a:cubicBezTo>
                  <a:pt x="256" y="225"/>
                  <a:pt x="257" y="225"/>
                  <a:pt x="257" y="226"/>
                </a:cubicBezTo>
                <a:cubicBezTo>
                  <a:pt x="262" y="227"/>
                  <a:pt x="261" y="232"/>
                  <a:pt x="254" y="253"/>
                </a:cubicBezTo>
                <a:cubicBezTo>
                  <a:pt x="246" y="276"/>
                  <a:pt x="246" y="276"/>
                  <a:pt x="246" y="276"/>
                </a:cubicBezTo>
                <a:lnTo>
                  <a:pt x="205" y="262"/>
                </a:lnTo>
                <a:close/>
                <a:moveTo>
                  <a:pt x="298" y="182"/>
                </a:moveTo>
                <a:cubicBezTo>
                  <a:pt x="296" y="181"/>
                  <a:pt x="278" y="189"/>
                  <a:pt x="271" y="194"/>
                </a:cubicBezTo>
                <a:cubicBezTo>
                  <a:pt x="268" y="196"/>
                  <a:pt x="264" y="201"/>
                  <a:pt x="263" y="204"/>
                </a:cubicBezTo>
                <a:cubicBezTo>
                  <a:pt x="260" y="209"/>
                  <a:pt x="260" y="210"/>
                  <a:pt x="262" y="210"/>
                </a:cubicBezTo>
                <a:cubicBezTo>
                  <a:pt x="264" y="210"/>
                  <a:pt x="265" y="211"/>
                  <a:pt x="265" y="213"/>
                </a:cubicBezTo>
                <a:cubicBezTo>
                  <a:pt x="266" y="215"/>
                  <a:pt x="266" y="217"/>
                  <a:pt x="266" y="217"/>
                </a:cubicBezTo>
                <a:cubicBezTo>
                  <a:pt x="265" y="217"/>
                  <a:pt x="243" y="211"/>
                  <a:pt x="230" y="207"/>
                </a:cubicBezTo>
                <a:cubicBezTo>
                  <a:pt x="224" y="205"/>
                  <a:pt x="217" y="204"/>
                  <a:pt x="214" y="204"/>
                </a:cubicBezTo>
                <a:cubicBezTo>
                  <a:pt x="212" y="203"/>
                  <a:pt x="204" y="201"/>
                  <a:pt x="197" y="199"/>
                </a:cubicBezTo>
                <a:cubicBezTo>
                  <a:pt x="189" y="197"/>
                  <a:pt x="181" y="195"/>
                  <a:pt x="177" y="195"/>
                </a:cubicBezTo>
                <a:cubicBezTo>
                  <a:pt x="172" y="194"/>
                  <a:pt x="172" y="194"/>
                  <a:pt x="173" y="192"/>
                </a:cubicBezTo>
                <a:cubicBezTo>
                  <a:pt x="179" y="186"/>
                  <a:pt x="178" y="156"/>
                  <a:pt x="172" y="147"/>
                </a:cubicBezTo>
                <a:cubicBezTo>
                  <a:pt x="170" y="144"/>
                  <a:pt x="169" y="141"/>
                  <a:pt x="169" y="141"/>
                </a:cubicBezTo>
                <a:cubicBezTo>
                  <a:pt x="170" y="140"/>
                  <a:pt x="201" y="149"/>
                  <a:pt x="235" y="160"/>
                </a:cubicBezTo>
                <a:cubicBezTo>
                  <a:pt x="247" y="164"/>
                  <a:pt x="262" y="168"/>
                  <a:pt x="268" y="169"/>
                </a:cubicBezTo>
                <a:cubicBezTo>
                  <a:pt x="273" y="170"/>
                  <a:pt x="285" y="173"/>
                  <a:pt x="293" y="175"/>
                </a:cubicBezTo>
                <a:cubicBezTo>
                  <a:pt x="296" y="176"/>
                  <a:pt x="299" y="177"/>
                  <a:pt x="300" y="178"/>
                </a:cubicBezTo>
                <a:cubicBezTo>
                  <a:pt x="306" y="180"/>
                  <a:pt x="306" y="181"/>
                  <a:pt x="303" y="182"/>
                </a:cubicBezTo>
                <a:cubicBezTo>
                  <a:pt x="301" y="182"/>
                  <a:pt x="299" y="183"/>
                  <a:pt x="298" y="182"/>
                </a:cubicBezTo>
                <a:close/>
                <a:moveTo>
                  <a:pt x="307" y="237"/>
                </a:moveTo>
                <a:cubicBezTo>
                  <a:pt x="314" y="237"/>
                  <a:pt x="322" y="239"/>
                  <a:pt x="332" y="242"/>
                </a:cubicBezTo>
                <a:cubicBezTo>
                  <a:pt x="339" y="245"/>
                  <a:pt x="348" y="247"/>
                  <a:pt x="351" y="247"/>
                </a:cubicBezTo>
                <a:cubicBezTo>
                  <a:pt x="354" y="247"/>
                  <a:pt x="359" y="249"/>
                  <a:pt x="362" y="250"/>
                </a:cubicBezTo>
                <a:cubicBezTo>
                  <a:pt x="365" y="252"/>
                  <a:pt x="370" y="254"/>
                  <a:pt x="374" y="255"/>
                </a:cubicBezTo>
                <a:cubicBezTo>
                  <a:pt x="376" y="255"/>
                  <a:pt x="378" y="256"/>
                  <a:pt x="379" y="256"/>
                </a:cubicBezTo>
                <a:cubicBezTo>
                  <a:pt x="380" y="256"/>
                  <a:pt x="381" y="257"/>
                  <a:pt x="381" y="257"/>
                </a:cubicBezTo>
                <a:cubicBezTo>
                  <a:pt x="381" y="258"/>
                  <a:pt x="375" y="259"/>
                  <a:pt x="368" y="261"/>
                </a:cubicBezTo>
                <a:cubicBezTo>
                  <a:pt x="362" y="263"/>
                  <a:pt x="355" y="265"/>
                  <a:pt x="354" y="265"/>
                </a:cubicBezTo>
                <a:cubicBezTo>
                  <a:pt x="352" y="266"/>
                  <a:pt x="347" y="267"/>
                  <a:pt x="342" y="268"/>
                </a:cubicBezTo>
                <a:cubicBezTo>
                  <a:pt x="336" y="269"/>
                  <a:pt x="327" y="272"/>
                  <a:pt x="320" y="274"/>
                </a:cubicBezTo>
                <a:cubicBezTo>
                  <a:pt x="314" y="277"/>
                  <a:pt x="302" y="281"/>
                  <a:pt x="294" y="283"/>
                </a:cubicBezTo>
                <a:cubicBezTo>
                  <a:pt x="282" y="287"/>
                  <a:pt x="279" y="287"/>
                  <a:pt x="269" y="284"/>
                </a:cubicBezTo>
                <a:cubicBezTo>
                  <a:pt x="259" y="281"/>
                  <a:pt x="258" y="281"/>
                  <a:pt x="259" y="278"/>
                </a:cubicBezTo>
                <a:cubicBezTo>
                  <a:pt x="259" y="276"/>
                  <a:pt x="263" y="265"/>
                  <a:pt x="267" y="253"/>
                </a:cubicBezTo>
                <a:cubicBezTo>
                  <a:pt x="274" y="232"/>
                  <a:pt x="274" y="232"/>
                  <a:pt x="274" y="232"/>
                </a:cubicBezTo>
                <a:cubicBezTo>
                  <a:pt x="278" y="233"/>
                  <a:pt x="278" y="233"/>
                  <a:pt x="278" y="233"/>
                </a:cubicBezTo>
                <a:cubicBezTo>
                  <a:pt x="285" y="236"/>
                  <a:pt x="297" y="237"/>
                  <a:pt x="307" y="237"/>
                </a:cubicBezTo>
                <a:close/>
                <a:moveTo>
                  <a:pt x="258" y="313"/>
                </a:moveTo>
                <a:cubicBezTo>
                  <a:pt x="250" y="316"/>
                  <a:pt x="243" y="310"/>
                  <a:pt x="249" y="307"/>
                </a:cubicBezTo>
                <a:cubicBezTo>
                  <a:pt x="256" y="302"/>
                  <a:pt x="274" y="299"/>
                  <a:pt x="279" y="301"/>
                </a:cubicBezTo>
                <a:cubicBezTo>
                  <a:pt x="281" y="301"/>
                  <a:pt x="281" y="302"/>
                  <a:pt x="281" y="303"/>
                </a:cubicBezTo>
                <a:cubicBezTo>
                  <a:pt x="284" y="310"/>
                  <a:pt x="266" y="309"/>
                  <a:pt x="258" y="313"/>
                </a:cubicBezTo>
                <a:close/>
                <a:moveTo>
                  <a:pt x="394" y="273"/>
                </a:moveTo>
                <a:cubicBezTo>
                  <a:pt x="393" y="273"/>
                  <a:pt x="392" y="273"/>
                  <a:pt x="391" y="274"/>
                </a:cubicBezTo>
                <a:cubicBezTo>
                  <a:pt x="391" y="274"/>
                  <a:pt x="391" y="274"/>
                  <a:pt x="391" y="274"/>
                </a:cubicBezTo>
                <a:cubicBezTo>
                  <a:pt x="390" y="278"/>
                  <a:pt x="387" y="281"/>
                  <a:pt x="385" y="281"/>
                </a:cubicBezTo>
                <a:cubicBezTo>
                  <a:pt x="384" y="280"/>
                  <a:pt x="380" y="281"/>
                  <a:pt x="376" y="283"/>
                </a:cubicBezTo>
                <a:cubicBezTo>
                  <a:pt x="359" y="286"/>
                  <a:pt x="342" y="290"/>
                  <a:pt x="325" y="295"/>
                </a:cubicBezTo>
                <a:cubicBezTo>
                  <a:pt x="322" y="296"/>
                  <a:pt x="317" y="299"/>
                  <a:pt x="313" y="299"/>
                </a:cubicBezTo>
                <a:cubicBezTo>
                  <a:pt x="311" y="299"/>
                  <a:pt x="309" y="298"/>
                  <a:pt x="306" y="297"/>
                </a:cubicBezTo>
                <a:cubicBezTo>
                  <a:pt x="306" y="297"/>
                  <a:pt x="305" y="297"/>
                  <a:pt x="304" y="296"/>
                </a:cubicBezTo>
                <a:cubicBezTo>
                  <a:pt x="303" y="296"/>
                  <a:pt x="303" y="296"/>
                  <a:pt x="303" y="296"/>
                </a:cubicBezTo>
                <a:cubicBezTo>
                  <a:pt x="299" y="295"/>
                  <a:pt x="292" y="294"/>
                  <a:pt x="294" y="293"/>
                </a:cubicBezTo>
                <a:cubicBezTo>
                  <a:pt x="296" y="292"/>
                  <a:pt x="300" y="290"/>
                  <a:pt x="304" y="289"/>
                </a:cubicBezTo>
                <a:cubicBezTo>
                  <a:pt x="320" y="282"/>
                  <a:pt x="375" y="265"/>
                  <a:pt x="392" y="268"/>
                </a:cubicBezTo>
                <a:cubicBezTo>
                  <a:pt x="392" y="268"/>
                  <a:pt x="392" y="269"/>
                  <a:pt x="392" y="269"/>
                </a:cubicBezTo>
                <a:cubicBezTo>
                  <a:pt x="392" y="269"/>
                  <a:pt x="393" y="269"/>
                  <a:pt x="393" y="269"/>
                </a:cubicBezTo>
                <a:cubicBezTo>
                  <a:pt x="395" y="270"/>
                  <a:pt x="397" y="271"/>
                  <a:pt x="394" y="273"/>
                </a:cubicBezTo>
                <a:close/>
                <a:moveTo>
                  <a:pt x="396" y="249"/>
                </a:moveTo>
                <a:cubicBezTo>
                  <a:pt x="395" y="249"/>
                  <a:pt x="389" y="247"/>
                  <a:pt x="382" y="245"/>
                </a:cubicBezTo>
                <a:cubicBezTo>
                  <a:pt x="353" y="239"/>
                  <a:pt x="337" y="227"/>
                  <a:pt x="311" y="226"/>
                </a:cubicBezTo>
                <a:cubicBezTo>
                  <a:pt x="302" y="227"/>
                  <a:pt x="301" y="226"/>
                  <a:pt x="307" y="224"/>
                </a:cubicBezTo>
                <a:cubicBezTo>
                  <a:pt x="310" y="223"/>
                  <a:pt x="316" y="221"/>
                  <a:pt x="319" y="219"/>
                </a:cubicBezTo>
                <a:cubicBezTo>
                  <a:pt x="323" y="217"/>
                  <a:pt x="329" y="215"/>
                  <a:pt x="333" y="215"/>
                </a:cubicBezTo>
                <a:cubicBezTo>
                  <a:pt x="340" y="214"/>
                  <a:pt x="350" y="206"/>
                  <a:pt x="352" y="199"/>
                </a:cubicBezTo>
                <a:cubicBezTo>
                  <a:pt x="354" y="194"/>
                  <a:pt x="353" y="194"/>
                  <a:pt x="367" y="198"/>
                </a:cubicBezTo>
                <a:cubicBezTo>
                  <a:pt x="372" y="200"/>
                  <a:pt x="384" y="203"/>
                  <a:pt x="393" y="206"/>
                </a:cubicBezTo>
                <a:cubicBezTo>
                  <a:pt x="410" y="210"/>
                  <a:pt x="410" y="210"/>
                  <a:pt x="410" y="210"/>
                </a:cubicBezTo>
                <a:cubicBezTo>
                  <a:pt x="407" y="222"/>
                  <a:pt x="407" y="222"/>
                  <a:pt x="407" y="222"/>
                </a:cubicBezTo>
                <a:cubicBezTo>
                  <a:pt x="403" y="241"/>
                  <a:pt x="399" y="251"/>
                  <a:pt x="396" y="249"/>
                </a:cubicBezTo>
                <a:close/>
                <a:moveTo>
                  <a:pt x="426" y="271"/>
                </a:moveTo>
                <a:cubicBezTo>
                  <a:pt x="423" y="272"/>
                  <a:pt x="421" y="273"/>
                  <a:pt x="420" y="273"/>
                </a:cubicBezTo>
                <a:cubicBezTo>
                  <a:pt x="419" y="273"/>
                  <a:pt x="415" y="274"/>
                  <a:pt x="411" y="275"/>
                </a:cubicBezTo>
                <a:cubicBezTo>
                  <a:pt x="405" y="277"/>
                  <a:pt x="403" y="277"/>
                  <a:pt x="403" y="275"/>
                </a:cubicBezTo>
                <a:cubicBezTo>
                  <a:pt x="403" y="267"/>
                  <a:pt x="409" y="264"/>
                  <a:pt x="422" y="267"/>
                </a:cubicBezTo>
                <a:cubicBezTo>
                  <a:pt x="431" y="269"/>
                  <a:pt x="431" y="269"/>
                  <a:pt x="431" y="269"/>
                </a:cubicBezTo>
                <a:lnTo>
                  <a:pt x="426" y="271"/>
                </a:lnTo>
                <a:close/>
                <a:moveTo>
                  <a:pt x="437" y="250"/>
                </a:moveTo>
                <a:cubicBezTo>
                  <a:pt x="435" y="250"/>
                  <a:pt x="429" y="252"/>
                  <a:pt x="423" y="252"/>
                </a:cubicBezTo>
                <a:cubicBezTo>
                  <a:pt x="418" y="253"/>
                  <a:pt x="413" y="254"/>
                  <a:pt x="412" y="253"/>
                </a:cubicBezTo>
                <a:cubicBezTo>
                  <a:pt x="411" y="253"/>
                  <a:pt x="413" y="247"/>
                  <a:pt x="415" y="240"/>
                </a:cubicBezTo>
                <a:cubicBezTo>
                  <a:pt x="417" y="233"/>
                  <a:pt x="419" y="225"/>
                  <a:pt x="420" y="222"/>
                </a:cubicBezTo>
                <a:cubicBezTo>
                  <a:pt x="422" y="216"/>
                  <a:pt x="423" y="216"/>
                  <a:pt x="428" y="217"/>
                </a:cubicBezTo>
                <a:cubicBezTo>
                  <a:pt x="431" y="218"/>
                  <a:pt x="434" y="219"/>
                  <a:pt x="435" y="219"/>
                </a:cubicBezTo>
                <a:cubicBezTo>
                  <a:pt x="435" y="219"/>
                  <a:pt x="447" y="223"/>
                  <a:pt x="462" y="228"/>
                </a:cubicBezTo>
                <a:cubicBezTo>
                  <a:pt x="488" y="237"/>
                  <a:pt x="488" y="237"/>
                  <a:pt x="488" y="237"/>
                </a:cubicBezTo>
                <a:cubicBezTo>
                  <a:pt x="476" y="241"/>
                  <a:pt x="476" y="241"/>
                  <a:pt x="476" y="241"/>
                </a:cubicBezTo>
                <a:cubicBezTo>
                  <a:pt x="469" y="243"/>
                  <a:pt x="458" y="246"/>
                  <a:pt x="451" y="247"/>
                </a:cubicBezTo>
                <a:cubicBezTo>
                  <a:pt x="445" y="248"/>
                  <a:pt x="438" y="249"/>
                  <a:pt x="437" y="250"/>
                </a:cubicBezTo>
                <a:close/>
                <a:moveTo>
                  <a:pt x="522" y="249"/>
                </a:moveTo>
                <a:cubicBezTo>
                  <a:pt x="520" y="249"/>
                  <a:pt x="517" y="250"/>
                  <a:pt x="517" y="250"/>
                </a:cubicBezTo>
                <a:cubicBezTo>
                  <a:pt x="515" y="249"/>
                  <a:pt x="495" y="253"/>
                  <a:pt x="470" y="260"/>
                </a:cubicBezTo>
                <a:cubicBezTo>
                  <a:pt x="459" y="263"/>
                  <a:pt x="449" y="264"/>
                  <a:pt x="447" y="264"/>
                </a:cubicBezTo>
                <a:cubicBezTo>
                  <a:pt x="437" y="260"/>
                  <a:pt x="493" y="248"/>
                  <a:pt x="498" y="247"/>
                </a:cubicBezTo>
                <a:cubicBezTo>
                  <a:pt x="505" y="245"/>
                  <a:pt x="512" y="244"/>
                  <a:pt x="517" y="245"/>
                </a:cubicBezTo>
                <a:cubicBezTo>
                  <a:pt x="520" y="246"/>
                  <a:pt x="522" y="247"/>
                  <a:pt x="523" y="247"/>
                </a:cubicBezTo>
                <a:cubicBezTo>
                  <a:pt x="525" y="247"/>
                  <a:pt x="524" y="248"/>
                  <a:pt x="522" y="249"/>
                </a:cubicBezTo>
                <a:close/>
                <a:moveTo>
                  <a:pt x="544" y="241"/>
                </a:moveTo>
                <a:cubicBezTo>
                  <a:pt x="543" y="241"/>
                  <a:pt x="541" y="240"/>
                  <a:pt x="540" y="240"/>
                </a:cubicBezTo>
                <a:cubicBezTo>
                  <a:pt x="538" y="240"/>
                  <a:pt x="537" y="239"/>
                  <a:pt x="536" y="238"/>
                </a:cubicBezTo>
                <a:cubicBezTo>
                  <a:pt x="535" y="237"/>
                  <a:pt x="537" y="236"/>
                  <a:pt x="542" y="235"/>
                </a:cubicBezTo>
                <a:cubicBezTo>
                  <a:pt x="545" y="234"/>
                  <a:pt x="548" y="234"/>
                  <a:pt x="551" y="234"/>
                </a:cubicBezTo>
                <a:cubicBezTo>
                  <a:pt x="551" y="236"/>
                  <a:pt x="546" y="242"/>
                  <a:pt x="544" y="241"/>
                </a:cubicBezTo>
                <a:close/>
                <a:moveTo>
                  <a:pt x="561" y="211"/>
                </a:moveTo>
                <a:cubicBezTo>
                  <a:pt x="558" y="220"/>
                  <a:pt x="559" y="219"/>
                  <a:pt x="531" y="224"/>
                </a:cubicBezTo>
                <a:cubicBezTo>
                  <a:pt x="527" y="225"/>
                  <a:pt x="520" y="227"/>
                  <a:pt x="516" y="228"/>
                </a:cubicBezTo>
                <a:cubicBezTo>
                  <a:pt x="509" y="231"/>
                  <a:pt x="507" y="231"/>
                  <a:pt x="496" y="227"/>
                </a:cubicBezTo>
                <a:cubicBezTo>
                  <a:pt x="489" y="225"/>
                  <a:pt x="477" y="221"/>
                  <a:pt x="470" y="219"/>
                </a:cubicBezTo>
                <a:cubicBezTo>
                  <a:pt x="463" y="217"/>
                  <a:pt x="456" y="214"/>
                  <a:pt x="455" y="213"/>
                </a:cubicBezTo>
                <a:cubicBezTo>
                  <a:pt x="453" y="211"/>
                  <a:pt x="454" y="211"/>
                  <a:pt x="456" y="212"/>
                </a:cubicBezTo>
                <a:cubicBezTo>
                  <a:pt x="457" y="213"/>
                  <a:pt x="459" y="212"/>
                  <a:pt x="459" y="211"/>
                </a:cubicBezTo>
                <a:cubicBezTo>
                  <a:pt x="460" y="210"/>
                  <a:pt x="462" y="209"/>
                  <a:pt x="464" y="209"/>
                </a:cubicBezTo>
                <a:cubicBezTo>
                  <a:pt x="467" y="209"/>
                  <a:pt x="473" y="206"/>
                  <a:pt x="478" y="202"/>
                </a:cubicBezTo>
                <a:cubicBezTo>
                  <a:pt x="483" y="198"/>
                  <a:pt x="488" y="196"/>
                  <a:pt x="488" y="196"/>
                </a:cubicBezTo>
                <a:cubicBezTo>
                  <a:pt x="489" y="196"/>
                  <a:pt x="491" y="192"/>
                  <a:pt x="493" y="187"/>
                </a:cubicBezTo>
                <a:cubicBezTo>
                  <a:pt x="495" y="182"/>
                  <a:pt x="497" y="178"/>
                  <a:pt x="498" y="177"/>
                </a:cubicBezTo>
                <a:cubicBezTo>
                  <a:pt x="498" y="177"/>
                  <a:pt x="513" y="182"/>
                  <a:pt x="531" y="188"/>
                </a:cubicBezTo>
                <a:cubicBezTo>
                  <a:pt x="536" y="190"/>
                  <a:pt x="540" y="191"/>
                  <a:pt x="543" y="192"/>
                </a:cubicBezTo>
                <a:cubicBezTo>
                  <a:pt x="567" y="200"/>
                  <a:pt x="565" y="201"/>
                  <a:pt x="561" y="211"/>
                </a:cubicBezTo>
                <a:close/>
                <a:moveTo>
                  <a:pt x="257" y="72"/>
                </a:moveTo>
                <a:cubicBezTo>
                  <a:pt x="277" y="77"/>
                  <a:pt x="288" y="80"/>
                  <a:pt x="289" y="80"/>
                </a:cubicBezTo>
                <a:cubicBezTo>
                  <a:pt x="290" y="80"/>
                  <a:pt x="296" y="81"/>
                  <a:pt x="302" y="83"/>
                </a:cubicBezTo>
                <a:cubicBezTo>
                  <a:pt x="309" y="85"/>
                  <a:pt x="314" y="86"/>
                  <a:pt x="315" y="86"/>
                </a:cubicBezTo>
                <a:cubicBezTo>
                  <a:pt x="315" y="85"/>
                  <a:pt x="319" y="86"/>
                  <a:pt x="325" y="88"/>
                </a:cubicBezTo>
                <a:cubicBezTo>
                  <a:pt x="339" y="93"/>
                  <a:pt x="348" y="95"/>
                  <a:pt x="350" y="95"/>
                </a:cubicBezTo>
                <a:cubicBezTo>
                  <a:pt x="351" y="95"/>
                  <a:pt x="354" y="95"/>
                  <a:pt x="357" y="96"/>
                </a:cubicBezTo>
                <a:cubicBezTo>
                  <a:pt x="359" y="96"/>
                  <a:pt x="368" y="98"/>
                  <a:pt x="378" y="100"/>
                </a:cubicBezTo>
                <a:cubicBezTo>
                  <a:pt x="387" y="103"/>
                  <a:pt x="395" y="105"/>
                  <a:pt x="396" y="105"/>
                </a:cubicBezTo>
                <a:cubicBezTo>
                  <a:pt x="405" y="108"/>
                  <a:pt x="437" y="118"/>
                  <a:pt x="443" y="119"/>
                </a:cubicBezTo>
                <a:cubicBezTo>
                  <a:pt x="471" y="124"/>
                  <a:pt x="518" y="137"/>
                  <a:pt x="544" y="145"/>
                </a:cubicBezTo>
                <a:cubicBezTo>
                  <a:pt x="565" y="151"/>
                  <a:pt x="585" y="157"/>
                  <a:pt x="593" y="158"/>
                </a:cubicBezTo>
                <a:cubicBezTo>
                  <a:pt x="594" y="158"/>
                  <a:pt x="595" y="158"/>
                  <a:pt x="595" y="158"/>
                </a:cubicBezTo>
                <a:cubicBezTo>
                  <a:pt x="597" y="159"/>
                  <a:pt x="598" y="160"/>
                  <a:pt x="596" y="161"/>
                </a:cubicBezTo>
                <a:cubicBezTo>
                  <a:pt x="595" y="162"/>
                  <a:pt x="594" y="163"/>
                  <a:pt x="593" y="163"/>
                </a:cubicBezTo>
                <a:cubicBezTo>
                  <a:pt x="592" y="162"/>
                  <a:pt x="588" y="164"/>
                  <a:pt x="583" y="166"/>
                </a:cubicBezTo>
                <a:cubicBezTo>
                  <a:pt x="574" y="171"/>
                  <a:pt x="571" y="175"/>
                  <a:pt x="572" y="183"/>
                </a:cubicBezTo>
                <a:cubicBezTo>
                  <a:pt x="572" y="185"/>
                  <a:pt x="572" y="187"/>
                  <a:pt x="571" y="187"/>
                </a:cubicBezTo>
                <a:cubicBezTo>
                  <a:pt x="571" y="188"/>
                  <a:pt x="559" y="184"/>
                  <a:pt x="545" y="180"/>
                </a:cubicBezTo>
                <a:cubicBezTo>
                  <a:pt x="515" y="170"/>
                  <a:pt x="491" y="163"/>
                  <a:pt x="482" y="163"/>
                </a:cubicBezTo>
                <a:cubicBezTo>
                  <a:pt x="479" y="162"/>
                  <a:pt x="473" y="161"/>
                  <a:pt x="469" y="160"/>
                </a:cubicBezTo>
                <a:cubicBezTo>
                  <a:pt x="465" y="158"/>
                  <a:pt x="454" y="156"/>
                  <a:pt x="446" y="155"/>
                </a:cubicBezTo>
                <a:cubicBezTo>
                  <a:pt x="432" y="152"/>
                  <a:pt x="398" y="143"/>
                  <a:pt x="347" y="127"/>
                </a:cubicBezTo>
                <a:cubicBezTo>
                  <a:pt x="337" y="124"/>
                  <a:pt x="326" y="121"/>
                  <a:pt x="323" y="121"/>
                </a:cubicBezTo>
                <a:cubicBezTo>
                  <a:pt x="320" y="120"/>
                  <a:pt x="306" y="116"/>
                  <a:pt x="292" y="112"/>
                </a:cubicBezTo>
                <a:cubicBezTo>
                  <a:pt x="277" y="107"/>
                  <a:pt x="257" y="102"/>
                  <a:pt x="246" y="99"/>
                </a:cubicBezTo>
                <a:cubicBezTo>
                  <a:pt x="235" y="97"/>
                  <a:pt x="224" y="95"/>
                  <a:pt x="221" y="94"/>
                </a:cubicBezTo>
                <a:cubicBezTo>
                  <a:pt x="214" y="92"/>
                  <a:pt x="195" y="84"/>
                  <a:pt x="195" y="84"/>
                </a:cubicBezTo>
                <a:cubicBezTo>
                  <a:pt x="196" y="82"/>
                  <a:pt x="216" y="62"/>
                  <a:pt x="217" y="62"/>
                </a:cubicBezTo>
                <a:cubicBezTo>
                  <a:pt x="230" y="65"/>
                  <a:pt x="244" y="69"/>
                  <a:pt x="257" y="72"/>
                </a:cubicBezTo>
                <a:close/>
                <a:moveTo>
                  <a:pt x="196" y="29"/>
                </a:moveTo>
                <a:cubicBezTo>
                  <a:pt x="203" y="17"/>
                  <a:pt x="210" y="12"/>
                  <a:pt x="216" y="14"/>
                </a:cubicBezTo>
                <a:cubicBezTo>
                  <a:pt x="217" y="14"/>
                  <a:pt x="218" y="14"/>
                  <a:pt x="218" y="15"/>
                </a:cubicBezTo>
                <a:cubicBezTo>
                  <a:pt x="224" y="18"/>
                  <a:pt x="225" y="21"/>
                  <a:pt x="222" y="25"/>
                </a:cubicBezTo>
                <a:cubicBezTo>
                  <a:pt x="221" y="27"/>
                  <a:pt x="219" y="31"/>
                  <a:pt x="217" y="34"/>
                </a:cubicBezTo>
                <a:cubicBezTo>
                  <a:pt x="212" y="46"/>
                  <a:pt x="209" y="49"/>
                  <a:pt x="205" y="48"/>
                </a:cubicBezTo>
                <a:cubicBezTo>
                  <a:pt x="203" y="47"/>
                  <a:pt x="199" y="46"/>
                  <a:pt x="196" y="46"/>
                </a:cubicBezTo>
                <a:cubicBezTo>
                  <a:pt x="189" y="45"/>
                  <a:pt x="189" y="41"/>
                  <a:pt x="196" y="29"/>
                </a:cubicBezTo>
                <a:close/>
                <a:moveTo>
                  <a:pt x="177" y="67"/>
                </a:moveTo>
                <a:cubicBezTo>
                  <a:pt x="182" y="53"/>
                  <a:pt x="182" y="53"/>
                  <a:pt x="182" y="53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4" y="56"/>
                  <a:pt x="197" y="57"/>
                  <a:pt x="199" y="58"/>
                </a:cubicBezTo>
                <a:cubicBezTo>
                  <a:pt x="201" y="58"/>
                  <a:pt x="202" y="59"/>
                  <a:pt x="202" y="59"/>
                </a:cubicBezTo>
                <a:cubicBezTo>
                  <a:pt x="203" y="60"/>
                  <a:pt x="186" y="78"/>
                  <a:pt x="182" y="80"/>
                </a:cubicBezTo>
                <a:cubicBezTo>
                  <a:pt x="180" y="81"/>
                  <a:pt x="177" y="82"/>
                  <a:pt x="175" y="81"/>
                </a:cubicBezTo>
                <a:cubicBezTo>
                  <a:pt x="173" y="80"/>
                  <a:pt x="173" y="79"/>
                  <a:pt x="177" y="67"/>
                </a:cubicBezTo>
                <a:close/>
                <a:moveTo>
                  <a:pt x="182" y="95"/>
                </a:moveTo>
                <a:cubicBezTo>
                  <a:pt x="185" y="92"/>
                  <a:pt x="186" y="92"/>
                  <a:pt x="199" y="97"/>
                </a:cubicBezTo>
                <a:cubicBezTo>
                  <a:pt x="207" y="100"/>
                  <a:pt x="224" y="105"/>
                  <a:pt x="238" y="108"/>
                </a:cubicBezTo>
                <a:cubicBezTo>
                  <a:pt x="252" y="111"/>
                  <a:pt x="265" y="114"/>
                  <a:pt x="267" y="115"/>
                </a:cubicBezTo>
                <a:cubicBezTo>
                  <a:pt x="269" y="116"/>
                  <a:pt x="276" y="118"/>
                  <a:pt x="284" y="121"/>
                </a:cubicBezTo>
                <a:cubicBezTo>
                  <a:pt x="292" y="124"/>
                  <a:pt x="300" y="126"/>
                  <a:pt x="303" y="126"/>
                </a:cubicBezTo>
                <a:cubicBezTo>
                  <a:pt x="305" y="126"/>
                  <a:pt x="307" y="126"/>
                  <a:pt x="307" y="127"/>
                </a:cubicBezTo>
                <a:cubicBezTo>
                  <a:pt x="307" y="127"/>
                  <a:pt x="313" y="130"/>
                  <a:pt x="320" y="131"/>
                </a:cubicBezTo>
                <a:cubicBezTo>
                  <a:pt x="327" y="133"/>
                  <a:pt x="343" y="138"/>
                  <a:pt x="355" y="142"/>
                </a:cubicBezTo>
                <a:cubicBezTo>
                  <a:pt x="367" y="146"/>
                  <a:pt x="377" y="149"/>
                  <a:pt x="378" y="149"/>
                </a:cubicBezTo>
                <a:cubicBezTo>
                  <a:pt x="379" y="149"/>
                  <a:pt x="390" y="152"/>
                  <a:pt x="403" y="156"/>
                </a:cubicBezTo>
                <a:cubicBezTo>
                  <a:pt x="416" y="160"/>
                  <a:pt x="429" y="164"/>
                  <a:pt x="433" y="164"/>
                </a:cubicBezTo>
                <a:cubicBezTo>
                  <a:pt x="437" y="164"/>
                  <a:pt x="439" y="164"/>
                  <a:pt x="441" y="164"/>
                </a:cubicBezTo>
                <a:cubicBezTo>
                  <a:pt x="445" y="165"/>
                  <a:pt x="443" y="167"/>
                  <a:pt x="435" y="171"/>
                </a:cubicBezTo>
                <a:cubicBezTo>
                  <a:pt x="416" y="181"/>
                  <a:pt x="409" y="189"/>
                  <a:pt x="412" y="196"/>
                </a:cubicBezTo>
                <a:cubicBezTo>
                  <a:pt x="413" y="198"/>
                  <a:pt x="412" y="199"/>
                  <a:pt x="409" y="197"/>
                </a:cubicBezTo>
                <a:cubicBezTo>
                  <a:pt x="406" y="197"/>
                  <a:pt x="403" y="196"/>
                  <a:pt x="401" y="196"/>
                </a:cubicBezTo>
                <a:cubicBezTo>
                  <a:pt x="397" y="195"/>
                  <a:pt x="355" y="182"/>
                  <a:pt x="316" y="170"/>
                </a:cubicBezTo>
                <a:cubicBezTo>
                  <a:pt x="281" y="159"/>
                  <a:pt x="270" y="156"/>
                  <a:pt x="267" y="157"/>
                </a:cubicBezTo>
                <a:cubicBezTo>
                  <a:pt x="266" y="157"/>
                  <a:pt x="256" y="154"/>
                  <a:pt x="244" y="150"/>
                </a:cubicBezTo>
                <a:cubicBezTo>
                  <a:pt x="233" y="147"/>
                  <a:pt x="216" y="141"/>
                  <a:pt x="207" y="139"/>
                </a:cubicBezTo>
                <a:cubicBezTo>
                  <a:pt x="166" y="127"/>
                  <a:pt x="151" y="122"/>
                  <a:pt x="158" y="120"/>
                </a:cubicBezTo>
                <a:cubicBezTo>
                  <a:pt x="159" y="120"/>
                  <a:pt x="161" y="116"/>
                  <a:pt x="163" y="112"/>
                </a:cubicBezTo>
                <a:cubicBezTo>
                  <a:pt x="165" y="106"/>
                  <a:pt x="167" y="104"/>
                  <a:pt x="172" y="102"/>
                </a:cubicBezTo>
                <a:cubicBezTo>
                  <a:pt x="175" y="100"/>
                  <a:pt x="179" y="97"/>
                  <a:pt x="182" y="95"/>
                </a:cubicBezTo>
                <a:close/>
                <a:moveTo>
                  <a:pt x="81" y="44"/>
                </a:moveTo>
                <a:cubicBezTo>
                  <a:pt x="82" y="43"/>
                  <a:pt x="84" y="39"/>
                  <a:pt x="85" y="34"/>
                </a:cubicBezTo>
                <a:cubicBezTo>
                  <a:pt x="88" y="26"/>
                  <a:pt x="88" y="26"/>
                  <a:pt x="88" y="26"/>
                </a:cubicBezTo>
                <a:cubicBezTo>
                  <a:pt x="117" y="35"/>
                  <a:pt x="137" y="42"/>
                  <a:pt x="168" y="47"/>
                </a:cubicBezTo>
                <a:cubicBezTo>
                  <a:pt x="169" y="47"/>
                  <a:pt x="169" y="47"/>
                  <a:pt x="169" y="47"/>
                </a:cubicBezTo>
                <a:cubicBezTo>
                  <a:pt x="173" y="49"/>
                  <a:pt x="167" y="58"/>
                  <a:pt x="166" y="61"/>
                </a:cubicBezTo>
                <a:cubicBezTo>
                  <a:pt x="163" y="68"/>
                  <a:pt x="160" y="75"/>
                  <a:pt x="159" y="75"/>
                </a:cubicBezTo>
                <a:cubicBezTo>
                  <a:pt x="157" y="76"/>
                  <a:pt x="135" y="69"/>
                  <a:pt x="129" y="65"/>
                </a:cubicBezTo>
                <a:cubicBezTo>
                  <a:pt x="126" y="63"/>
                  <a:pt x="117" y="60"/>
                  <a:pt x="109" y="58"/>
                </a:cubicBezTo>
                <a:cubicBezTo>
                  <a:pt x="93" y="53"/>
                  <a:pt x="79" y="46"/>
                  <a:pt x="81" y="44"/>
                </a:cubicBezTo>
                <a:close/>
                <a:moveTo>
                  <a:pt x="97" y="64"/>
                </a:moveTo>
                <a:cubicBezTo>
                  <a:pt x="108" y="68"/>
                  <a:pt x="124" y="74"/>
                  <a:pt x="133" y="78"/>
                </a:cubicBezTo>
                <a:cubicBezTo>
                  <a:pt x="142" y="81"/>
                  <a:pt x="148" y="81"/>
                  <a:pt x="155" y="86"/>
                </a:cubicBezTo>
                <a:cubicBezTo>
                  <a:pt x="156" y="86"/>
                  <a:pt x="155" y="89"/>
                  <a:pt x="154" y="93"/>
                </a:cubicBezTo>
                <a:cubicBezTo>
                  <a:pt x="152" y="98"/>
                  <a:pt x="149" y="100"/>
                  <a:pt x="138" y="105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05" y="105"/>
                  <a:pt x="95" y="101"/>
                  <a:pt x="89" y="100"/>
                </a:cubicBezTo>
                <a:cubicBezTo>
                  <a:pt x="83" y="98"/>
                  <a:pt x="76" y="96"/>
                  <a:pt x="73" y="96"/>
                </a:cubicBezTo>
                <a:cubicBezTo>
                  <a:pt x="65" y="94"/>
                  <a:pt x="65" y="93"/>
                  <a:pt x="72" y="73"/>
                </a:cubicBezTo>
                <a:cubicBezTo>
                  <a:pt x="78" y="57"/>
                  <a:pt x="78" y="57"/>
                  <a:pt x="78" y="57"/>
                </a:cubicBezTo>
                <a:lnTo>
                  <a:pt x="97" y="64"/>
                </a:lnTo>
                <a:close/>
                <a:moveTo>
                  <a:pt x="63" y="29"/>
                </a:moveTo>
                <a:cubicBezTo>
                  <a:pt x="66" y="21"/>
                  <a:pt x="67" y="20"/>
                  <a:pt x="70" y="20"/>
                </a:cubicBezTo>
                <a:cubicBezTo>
                  <a:pt x="71" y="20"/>
                  <a:pt x="72" y="20"/>
                  <a:pt x="72" y="21"/>
                </a:cubicBezTo>
                <a:cubicBezTo>
                  <a:pt x="76" y="22"/>
                  <a:pt x="77" y="27"/>
                  <a:pt x="74" y="35"/>
                </a:cubicBezTo>
                <a:cubicBezTo>
                  <a:pt x="71" y="43"/>
                  <a:pt x="71" y="43"/>
                  <a:pt x="71" y="43"/>
                </a:cubicBezTo>
                <a:cubicBezTo>
                  <a:pt x="65" y="41"/>
                  <a:pt x="65" y="41"/>
                  <a:pt x="65" y="41"/>
                </a:cubicBezTo>
                <a:cubicBezTo>
                  <a:pt x="60" y="39"/>
                  <a:pt x="60" y="39"/>
                  <a:pt x="60" y="39"/>
                </a:cubicBezTo>
                <a:lnTo>
                  <a:pt x="63" y="29"/>
                </a:lnTo>
                <a:close/>
                <a:moveTo>
                  <a:pt x="48" y="79"/>
                </a:moveTo>
                <a:cubicBezTo>
                  <a:pt x="49" y="77"/>
                  <a:pt x="51" y="69"/>
                  <a:pt x="53" y="62"/>
                </a:cubicBezTo>
                <a:cubicBezTo>
                  <a:pt x="57" y="50"/>
                  <a:pt x="57" y="50"/>
                  <a:pt x="57" y="50"/>
                </a:cubicBezTo>
                <a:cubicBezTo>
                  <a:pt x="62" y="51"/>
                  <a:pt x="62" y="51"/>
                  <a:pt x="62" y="51"/>
                </a:cubicBezTo>
                <a:cubicBezTo>
                  <a:pt x="63" y="51"/>
                  <a:pt x="63" y="52"/>
                  <a:pt x="64" y="52"/>
                </a:cubicBezTo>
                <a:cubicBezTo>
                  <a:pt x="64" y="52"/>
                  <a:pt x="64" y="52"/>
                  <a:pt x="65" y="52"/>
                </a:cubicBezTo>
                <a:cubicBezTo>
                  <a:pt x="67" y="53"/>
                  <a:pt x="67" y="54"/>
                  <a:pt x="66" y="56"/>
                </a:cubicBezTo>
                <a:cubicBezTo>
                  <a:pt x="65" y="58"/>
                  <a:pt x="63" y="67"/>
                  <a:pt x="60" y="75"/>
                </a:cubicBezTo>
                <a:cubicBezTo>
                  <a:pt x="56" y="91"/>
                  <a:pt x="56" y="91"/>
                  <a:pt x="56" y="91"/>
                </a:cubicBezTo>
                <a:cubicBezTo>
                  <a:pt x="51" y="89"/>
                  <a:pt x="51" y="89"/>
                  <a:pt x="51" y="89"/>
                </a:cubicBezTo>
                <a:cubicBezTo>
                  <a:pt x="48" y="88"/>
                  <a:pt x="46" y="86"/>
                  <a:pt x="47" y="85"/>
                </a:cubicBezTo>
                <a:cubicBezTo>
                  <a:pt x="47" y="84"/>
                  <a:pt x="47" y="81"/>
                  <a:pt x="48" y="79"/>
                </a:cubicBezTo>
                <a:close/>
                <a:moveTo>
                  <a:pt x="35" y="126"/>
                </a:moveTo>
                <a:cubicBezTo>
                  <a:pt x="38" y="117"/>
                  <a:pt x="40" y="107"/>
                  <a:pt x="41" y="104"/>
                </a:cubicBezTo>
                <a:cubicBezTo>
                  <a:pt x="41" y="100"/>
                  <a:pt x="42" y="99"/>
                  <a:pt x="47" y="100"/>
                </a:cubicBezTo>
                <a:cubicBezTo>
                  <a:pt x="47" y="100"/>
                  <a:pt x="48" y="101"/>
                  <a:pt x="49" y="101"/>
                </a:cubicBezTo>
                <a:cubicBezTo>
                  <a:pt x="51" y="101"/>
                  <a:pt x="52" y="102"/>
                  <a:pt x="52" y="103"/>
                </a:cubicBezTo>
                <a:cubicBezTo>
                  <a:pt x="50" y="111"/>
                  <a:pt x="47" y="120"/>
                  <a:pt x="44" y="131"/>
                </a:cubicBezTo>
                <a:cubicBezTo>
                  <a:pt x="41" y="143"/>
                  <a:pt x="40" y="144"/>
                  <a:pt x="36" y="143"/>
                </a:cubicBezTo>
                <a:cubicBezTo>
                  <a:pt x="34" y="143"/>
                  <a:pt x="32" y="143"/>
                  <a:pt x="32" y="143"/>
                </a:cubicBezTo>
                <a:cubicBezTo>
                  <a:pt x="31" y="143"/>
                  <a:pt x="33" y="135"/>
                  <a:pt x="35" y="126"/>
                </a:cubicBezTo>
                <a:close/>
                <a:moveTo>
                  <a:pt x="19" y="187"/>
                </a:moveTo>
                <a:cubicBezTo>
                  <a:pt x="21" y="181"/>
                  <a:pt x="23" y="172"/>
                  <a:pt x="24" y="166"/>
                </a:cubicBezTo>
                <a:cubicBezTo>
                  <a:pt x="27" y="157"/>
                  <a:pt x="28" y="154"/>
                  <a:pt x="32" y="155"/>
                </a:cubicBezTo>
                <a:cubicBezTo>
                  <a:pt x="32" y="155"/>
                  <a:pt x="33" y="155"/>
                  <a:pt x="34" y="156"/>
                </a:cubicBezTo>
                <a:cubicBezTo>
                  <a:pt x="36" y="158"/>
                  <a:pt x="36" y="161"/>
                  <a:pt x="32" y="176"/>
                </a:cubicBezTo>
                <a:cubicBezTo>
                  <a:pt x="30" y="186"/>
                  <a:pt x="27" y="195"/>
                  <a:pt x="26" y="196"/>
                </a:cubicBezTo>
                <a:cubicBezTo>
                  <a:pt x="25" y="198"/>
                  <a:pt x="23" y="198"/>
                  <a:pt x="20" y="198"/>
                </a:cubicBezTo>
                <a:cubicBezTo>
                  <a:pt x="17" y="196"/>
                  <a:pt x="17" y="195"/>
                  <a:pt x="19" y="1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7496374" y="5091788"/>
            <a:ext cx="2092445" cy="23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8841661" y="4277076"/>
            <a:ext cx="1947862" cy="700087"/>
            <a:chOff x="2470778" y="5211464"/>
            <a:chExt cx="1947862" cy="700087"/>
          </a:xfrm>
        </p:grpSpPr>
        <p:sp>
          <p:nvSpPr>
            <p:cNvPr id="23" name="Freeform 44"/>
            <p:cNvSpPr/>
            <p:nvPr/>
          </p:nvSpPr>
          <p:spPr bwMode="auto">
            <a:xfrm>
              <a:off x="3855078" y="5609926"/>
              <a:ext cx="301625" cy="301625"/>
            </a:xfrm>
            <a:custGeom>
              <a:avLst/>
              <a:gdLst>
                <a:gd name="T0" fmla="*/ 47 w 194"/>
                <a:gd name="T1" fmla="*/ 180 h 194"/>
                <a:gd name="T2" fmla="*/ 126 w 194"/>
                <a:gd name="T3" fmla="*/ 183 h 194"/>
                <a:gd name="T4" fmla="*/ 150 w 194"/>
                <a:gd name="T5" fmla="*/ 171 h 194"/>
                <a:gd name="T6" fmla="*/ 179 w 194"/>
                <a:gd name="T7" fmla="*/ 151 h 194"/>
                <a:gd name="T8" fmla="*/ 179 w 194"/>
                <a:gd name="T9" fmla="*/ 133 h 194"/>
                <a:gd name="T10" fmla="*/ 61 w 194"/>
                <a:gd name="T11" fmla="*/ 152 h 194"/>
                <a:gd name="T12" fmla="*/ 40 w 194"/>
                <a:gd name="T13" fmla="*/ 92 h 194"/>
                <a:gd name="T14" fmla="*/ 105 w 194"/>
                <a:gd name="T15" fmla="*/ 22 h 194"/>
                <a:gd name="T16" fmla="*/ 116 w 194"/>
                <a:gd name="T17" fmla="*/ 36 h 194"/>
                <a:gd name="T18" fmla="*/ 135 w 194"/>
                <a:gd name="T19" fmla="*/ 45 h 194"/>
                <a:gd name="T20" fmla="*/ 155 w 194"/>
                <a:gd name="T21" fmla="*/ 27 h 194"/>
                <a:gd name="T22" fmla="*/ 115 w 194"/>
                <a:gd name="T23" fmla="*/ 0 h 194"/>
                <a:gd name="T24" fmla="*/ 14 w 194"/>
                <a:gd name="T25" fmla="*/ 90 h 194"/>
                <a:gd name="T26" fmla="*/ 47 w 194"/>
                <a:gd name="T27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94">
                  <a:moveTo>
                    <a:pt x="47" y="180"/>
                  </a:moveTo>
                  <a:cubicBezTo>
                    <a:pt x="73" y="193"/>
                    <a:pt x="116" y="194"/>
                    <a:pt x="126" y="183"/>
                  </a:cubicBezTo>
                  <a:cubicBezTo>
                    <a:pt x="129" y="179"/>
                    <a:pt x="140" y="173"/>
                    <a:pt x="150" y="171"/>
                  </a:cubicBezTo>
                  <a:cubicBezTo>
                    <a:pt x="160" y="169"/>
                    <a:pt x="173" y="160"/>
                    <a:pt x="179" y="151"/>
                  </a:cubicBezTo>
                  <a:cubicBezTo>
                    <a:pt x="194" y="131"/>
                    <a:pt x="194" y="116"/>
                    <a:pt x="179" y="133"/>
                  </a:cubicBezTo>
                  <a:cubicBezTo>
                    <a:pt x="154" y="163"/>
                    <a:pt x="96" y="171"/>
                    <a:pt x="61" y="152"/>
                  </a:cubicBezTo>
                  <a:cubicBezTo>
                    <a:pt x="37" y="138"/>
                    <a:pt x="31" y="121"/>
                    <a:pt x="40" y="92"/>
                  </a:cubicBezTo>
                  <a:cubicBezTo>
                    <a:pt x="48" y="67"/>
                    <a:pt x="90" y="22"/>
                    <a:pt x="105" y="22"/>
                  </a:cubicBezTo>
                  <a:cubicBezTo>
                    <a:pt x="117" y="22"/>
                    <a:pt x="125" y="31"/>
                    <a:pt x="116" y="36"/>
                  </a:cubicBezTo>
                  <a:cubicBezTo>
                    <a:pt x="105" y="43"/>
                    <a:pt x="117" y="49"/>
                    <a:pt x="135" y="45"/>
                  </a:cubicBezTo>
                  <a:cubicBezTo>
                    <a:pt x="150" y="42"/>
                    <a:pt x="155" y="38"/>
                    <a:pt x="155" y="27"/>
                  </a:cubicBezTo>
                  <a:cubicBezTo>
                    <a:pt x="156" y="10"/>
                    <a:pt x="142" y="0"/>
                    <a:pt x="115" y="0"/>
                  </a:cubicBezTo>
                  <a:cubicBezTo>
                    <a:pt x="78" y="0"/>
                    <a:pt x="30" y="43"/>
                    <a:pt x="14" y="90"/>
                  </a:cubicBezTo>
                  <a:cubicBezTo>
                    <a:pt x="0" y="132"/>
                    <a:pt x="12" y="163"/>
                    <a:pt x="47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5"/>
            <p:cNvSpPr/>
            <p:nvPr/>
          </p:nvSpPr>
          <p:spPr bwMode="auto">
            <a:xfrm>
              <a:off x="3323265" y="5454351"/>
              <a:ext cx="419100" cy="387350"/>
            </a:xfrm>
            <a:custGeom>
              <a:avLst/>
              <a:gdLst>
                <a:gd name="T0" fmla="*/ 13 w 269"/>
                <a:gd name="T1" fmla="*/ 225 h 249"/>
                <a:gd name="T2" fmla="*/ 39 w 269"/>
                <a:gd name="T3" fmla="*/ 191 h 249"/>
                <a:gd name="T4" fmla="*/ 58 w 269"/>
                <a:gd name="T5" fmla="*/ 150 h 249"/>
                <a:gd name="T6" fmla="*/ 62 w 269"/>
                <a:gd name="T7" fmla="*/ 138 h 249"/>
                <a:gd name="T8" fmla="*/ 103 w 269"/>
                <a:gd name="T9" fmla="*/ 103 h 249"/>
                <a:gd name="T10" fmla="*/ 114 w 269"/>
                <a:gd name="T11" fmla="*/ 145 h 249"/>
                <a:gd name="T12" fmla="*/ 111 w 269"/>
                <a:gd name="T13" fmla="*/ 189 h 249"/>
                <a:gd name="T14" fmla="*/ 106 w 269"/>
                <a:gd name="T15" fmla="*/ 206 h 249"/>
                <a:gd name="T16" fmla="*/ 121 w 269"/>
                <a:gd name="T17" fmla="*/ 220 h 249"/>
                <a:gd name="T18" fmla="*/ 180 w 269"/>
                <a:gd name="T19" fmla="*/ 178 h 249"/>
                <a:gd name="T20" fmla="*/ 231 w 269"/>
                <a:gd name="T21" fmla="*/ 144 h 249"/>
                <a:gd name="T22" fmla="*/ 233 w 269"/>
                <a:gd name="T23" fmla="*/ 215 h 249"/>
                <a:gd name="T24" fmla="*/ 234 w 269"/>
                <a:gd name="T25" fmla="*/ 244 h 249"/>
                <a:gd name="T26" fmla="*/ 254 w 269"/>
                <a:gd name="T27" fmla="*/ 237 h 249"/>
                <a:gd name="T28" fmla="*/ 263 w 269"/>
                <a:gd name="T29" fmla="*/ 218 h 249"/>
                <a:gd name="T30" fmla="*/ 261 w 269"/>
                <a:gd name="T31" fmla="*/ 143 h 249"/>
                <a:gd name="T32" fmla="*/ 252 w 269"/>
                <a:gd name="T33" fmla="*/ 124 h 249"/>
                <a:gd name="T34" fmla="*/ 227 w 269"/>
                <a:gd name="T35" fmla="*/ 114 h 249"/>
                <a:gd name="T36" fmla="*/ 192 w 269"/>
                <a:gd name="T37" fmla="*/ 136 h 249"/>
                <a:gd name="T38" fmla="*/ 175 w 269"/>
                <a:gd name="T39" fmla="*/ 149 h 249"/>
                <a:gd name="T40" fmla="*/ 165 w 269"/>
                <a:gd name="T41" fmla="*/ 155 h 249"/>
                <a:gd name="T42" fmla="*/ 145 w 269"/>
                <a:gd name="T43" fmla="*/ 136 h 249"/>
                <a:gd name="T44" fmla="*/ 61 w 269"/>
                <a:gd name="T45" fmla="*/ 96 h 249"/>
                <a:gd name="T46" fmla="*/ 36 w 269"/>
                <a:gd name="T47" fmla="*/ 113 h 249"/>
                <a:gd name="T48" fmla="*/ 33 w 269"/>
                <a:gd name="T49" fmla="*/ 82 h 249"/>
                <a:gd name="T50" fmla="*/ 30 w 269"/>
                <a:gd name="T51" fmla="*/ 54 h 249"/>
                <a:gd name="T52" fmla="*/ 16 w 269"/>
                <a:gd name="T53" fmla="*/ 3 h 249"/>
                <a:gd name="T54" fmla="*/ 11 w 269"/>
                <a:gd name="T55" fmla="*/ 5 h 249"/>
                <a:gd name="T56" fmla="*/ 2 w 269"/>
                <a:gd name="T57" fmla="*/ 92 h 249"/>
                <a:gd name="T58" fmla="*/ 13 w 269"/>
                <a:gd name="T59" fmla="*/ 22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249">
                  <a:moveTo>
                    <a:pt x="13" y="225"/>
                  </a:moveTo>
                  <a:cubicBezTo>
                    <a:pt x="23" y="226"/>
                    <a:pt x="28" y="220"/>
                    <a:pt x="39" y="191"/>
                  </a:cubicBezTo>
                  <a:cubicBezTo>
                    <a:pt x="47" y="171"/>
                    <a:pt x="55" y="153"/>
                    <a:pt x="58" y="150"/>
                  </a:cubicBezTo>
                  <a:cubicBezTo>
                    <a:pt x="60" y="147"/>
                    <a:pt x="62" y="141"/>
                    <a:pt x="62" y="138"/>
                  </a:cubicBezTo>
                  <a:cubicBezTo>
                    <a:pt x="62" y="126"/>
                    <a:pt x="92" y="101"/>
                    <a:pt x="103" y="103"/>
                  </a:cubicBezTo>
                  <a:cubicBezTo>
                    <a:pt x="111" y="104"/>
                    <a:pt x="113" y="112"/>
                    <a:pt x="114" y="145"/>
                  </a:cubicBezTo>
                  <a:cubicBezTo>
                    <a:pt x="115" y="168"/>
                    <a:pt x="114" y="188"/>
                    <a:pt x="111" y="189"/>
                  </a:cubicBezTo>
                  <a:cubicBezTo>
                    <a:pt x="108" y="191"/>
                    <a:pt x="106" y="199"/>
                    <a:pt x="106" y="206"/>
                  </a:cubicBezTo>
                  <a:cubicBezTo>
                    <a:pt x="106" y="217"/>
                    <a:pt x="109" y="220"/>
                    <a:pt x="121" y="220"/>
                  </a:cubicBezTo>
                  <a:cubicBezTo>
                    <a:pt x="132" y="220"/>
                    <a:pt x="149" y="207"/>
                    <a:pt x="180" y="178"/>
                  </a:cubicBezTo>
                  <a:cubicBezTo>
                    <a:pt x="216" y="143"/>
                    <a:pt x="225" y="137"/>
                    <a:pt x="231" y="144"/>
                  </a:cubicBezTo>
                  <a:cubicBezTo>
                    <a:pt x="240" y="154"/>
                    <a:pt x="242" y="206"/>
                    <a:pt x="233" y="215"/>
                  </a:cubicBezTo>
                  <a:cubicBezTo>
                    <a:pt x="224" y="224"/>
                    <a:pt x="225" y="240"/>
                    <a:pt x="234" y="244"/>
                  </a:cubicBezTo>
                  <a:cubicBezTo>
                    <a:pt x="248" y="249"/>
                    <a:pt x="251" y="247"/>
                    <a:pt x="254" y="237"/>
                  </a:cubicBezTo>
                  <a:cubicBezTo>
                    <a:pt x="256" y="232"/>
                    <a:pt x="260" y="223"/>
                    <a:pt x="263" y="218"/>
                  </a:cubicBezTo>
                  <a:cubicBezTo>
                    <a:pt x="269" y="205"/>
                    <a:pt x="268" y="147"/>
                    <a:pt x="261" y="143"/>
                  </a:cubicBezTo>
                  <a:cubicBezTo>
                    <a:pt x="258" y="142"/>
                    <a:pt x="254" y="133"/>
                    <a:pt x="252" y="124"/>
                  </a:cubicBezTo>
                  <a:cubicBezTo>
                    <a:pt x="248" y="108"/>
                    <a:pt x="248" y="107"/>
                    <a:pt x="227" y="114"/>
                  </a:cubicBezTo>
                  <a:cubicBezTo>
                    <a:pt x="215" y="117"/>
                    <a:pt x="199" y="127"/>
                    <a:pt x="192" y="136"/>
                  </a:cubicBezTo>
                  <a:cubicBezTo>
                    <a:pt x="184" y="144"/>
                    <a:pt x="177" y="150"/>
                    <a:pt x="175" y="149"/>
                  </a:cubicBezTo>
                  <a:cubicBezTo>
                    <a:pt x="174" y="147"/>
                    <a:pt x="169" y="150"/>
                    <a:pt x="165" y="155"/>
                  </a:cubicBezTo>
                  <a:cubicBezTo>
                    <a:pt x="153" y="169"/>
                    <a:pt x="149" y="165"/>
                    <a:pt x="145" y="136"/>
                  </a:cubicBezTo>
                  <a:cubicBezTo>
                    <a:pt x="138" y="79"/>
                    <a:pt x="102" y="62"/>
                    <a:pt x="61" y="96"/>
                  </a:cubicBezTo>
                  <a:cubicBezTo>
                    <a:pt x="50" y="105"/>
                    <a:pt x="39" y="113"/>
                    <a:pt x="36" y="113"/>
                  </a:cubicBezTo>
                  <a:cubicBezTo>
                    <a:pt x="34" y="113"/>
                    <a:pt x="33" y="99"/>
                    <a:pt x="33" y="82"/>
                  </a:cubicBezTo>
                  <a:cubicBezTo>
                    <a:pt x="34" y="66"/>
                    <a:pt x="32" y="53"/>
                    <a:pt x="30" y="54"/>
                  </a:cubicBezTo>
                  <a:cubicBezTo>
                    <a:pt x="25" y="57"/>
                    <a:pt x="14" y="14"/>
                    <a:pt x="16" y="3"/>
                  </a:cubicBezTo>
                  <a:cubicBezTo>
                    <a:pt x="17" y="0"/>
                    <a:pt x="15" y="1"/>
                    <a:pt x="11" y="5"/>
                  </a:cubicBezTo>
                  <a:cubicBezTo>
                    <a:pt x="6" y="9"/>
                    <a:pt x="3" y="40"/>
                    <a:pt x="2" y="92"/>
                  </a:cubicBezTo>
                  <a:cubicBezTo>
                    <a:pt x="0" y="227"/>
                    <a:pt x="0" y="223"/>
                    <a:pt x="13" y="2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6"/>
            <p:cNvSpPr/>
            <p:nvPr/>
          </p:nvSpPr>
          <p:spPr bwMode="auto">
            <a:xfrm>
              <a:off x="2470778" y="5211464"/>
              <a:ext cx="388938" cy="552450"/>
            </a:xfrm>
            <a:custGeom>
              <a:avLst/>
              <a:gdLst>
                <a:gd name="T0" fmla="*/ 95 w 249"/>
                <a:gd name="T1" fmla="*/ 352 h 355"/>
                <a:gd name="T2" fmla="*/ 206 w 249"/>
                <a:gd name="T3" fmla="*/ 343 h 355"/>
                <a:gd name="T4" fmla="*/ 158 w 249"/>
                <a:gd name="T5" fmla="*/ 328 h 355"/>
                <a:gd name="T6" fmla="*/ 88 w 249"/>
                <a:gd name="T7" fmla="*/ 321 h 355"/>
                <a:gd name="T8" fmla="*/ 55 w 249"/>
                <a:gd name="T9" fmla="*/ 314 h 355"/>
                <a:gd name="T10" fmla="*/ 56 w 249"/>
                <a:gd name="T11" fmla="*/ 272 h 355"/>
                <a:gd name="T12" fmla="*/ 57 w 249"/>
                <a:gd name="T13" fmla="*/ 212 h 355"/>
                <a:gd name="T14" fmla="*/ 75 w 249"/>
                <a:gd name="T15" fmla="*/ 193 h 355"/>
                <a:gd name="T16" fmla="*/ 118 w 249"/>
                <a:gd name="T17" fmla="*/ 187 h 355"/>
                <a:gd name="T18" fmla="*/ 143 w 249"/>
                <a:gd name="T19" fmla="*/ 187 h 355"/>
                <a:gd name="T20" fmla="*/ 174 w 249"/>
                <a:gd name="T21" fmla="*/ 176 h 355"/>
                <a:gd name="T22" fmla="*/ 105 w 249"/>
                <a:gd name="T23" fmla="*/ 159 h 355"/>
                <a:gd name="T24" fmla="*/ 67 w 249"/>
                <a:gd name="T25" fmla="*/ 157 h 355"/>
                <a:gd name="T26" fmla="*/ 68 w 249"/>
                <a:gd name="T27" fmla="*/ 97 h 355"/>
                <a:gd name="T28" fmla="*/ 72 w 249"/>
                <a:gd name="T29" fmla="*/ 39 h 355"/>
                <a:gd name="T30" fmla="*/ 138 w 249"/>
                <a:gd name="T31" fmla="*/ 40 h 355"/>
                <a:gd name="T32" fmla="*/ 212 w 249"/>
                <a:gd name="T33" fmla="*/ 51 h 355"/>
                <a:gd name="T34" fmla="*/ 232 w 249"/>
                <a:gd name="T35" fmla="*/ 46 h 355"/>
                <a:gd name="T36" fmla="*/ 176 w 249"/>
                <a:gd name="T37" fmla="*/ 16 h 355"/>
                <a:gd name="T38" fmla="*/ 113 w 249"/>
                <a:gd name="T39" fmla="*/ 11 h 355"/>
                <a:gd name="T40" fmla="*/ 80 w 249"/>
                <a:gd name="T41" fmla="*/ 5 h 355"/>
                <a:gd name="T42" fmla="*/ 38 w 249"/>
                <a:gd name="T43" fmla="*/ 78 h 355"/>
                <a:gd name="T44" fmla="*/ 33 w 249"/>
                <a:gd name="T45" fmla="*/ 154 h 355"/>
                <a:gd name="T46" fmla="*/ 28 w 249"/>
                <a:gd name="T47" fmla="*/ 213 h 355"/>
                <a:gd name="T48" fmla="*/ 6 w 249"/>
                <a:gd name="T49" fmla="*/ 321 h 355"/>
                <a:gd name="T50" fmla="*/ 2 w 249"/>
                <a:gd name="T51" fmla="*/ 332 h 355"/>
                <a:gd name="T52" fmla="*/ 95 w 249"/>
                <a:gd name="T53" fmla="*/ 35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9" h="355">
                  <a:moveTo>
                    <a:pt x="95" y="352"/>
                  </a:moveTo>
                  <a:cubicBezTo>
                    <a:pt x="139" y="355"/>
                    <a:pt x="199" y="350"/>
                    <a:pt x="206" y="343"/>
                  </a:cubicBezTo>
                  <a:cubicBezTo>
                    <a:pt x="215" y="335"/>
                    <a:pt x="195" y="329"/>
                    <a:pt x="158" y="328"/>
                  </a:cubicBezTo>
                  <a:cubicBezTo>
                    <a:pt x="137" y="328"/>
                    <a:pt x="106" y="325"/>
                    <a:pt x="88" y="321"/>
                  </a:cubicBezTo>
                  <a:cubicBezTo>
                    <a:pt x="55" y="314"/>
                    <a:pt x="55" y="314"/>
                    <a:pt x="55" y="314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7" y="249"/>
                    <a:pt x="57" y="222"/>
                    <a:pt x="57" y="212"/>
                  </a:cubicBezTo>
                  <a:cubicBezTo>
                    <a:pt x="57" y="195"/>
                    <a:pt x="58" y="193"/>
                    <a:pt x="75" y="193"/>
                  </a:cubicBezTo>
                  <a:cubicBezTo>
                    <a:pt x="85" y="193"/>
                    <a:pt x="104" y="190"/>
                    <a:pt x="118" y="187"/>
                  </a:cubicBezTo>
                  <a:cubicBezTo>
                    <a:pt x="131" y="184"/>
                    <a:pt x="142" y="184"/>
                    <a:pt x="143" y="187"/>
                  </a:cubicBezTo>
                  <a:cubicBezTo>
                    <a:pt x="147" y="196"/>
                    <a:pt x="175" y="186"/>
                    <a:pt x="174" y="176"/>
                  </a:cubicBezTo>
                  <a:cubicBezTo>
                    <a:pt x="174" y="164"/>
                    <a:pt x="158" y="160"/>
                    <a:pt x="105" y="159"/>
                  </a:cubicBezTo>
                  <a:cubicBezTo>
                    <a:pt x="86" y="159"/>
                    <a:pt x="68" y="158"/>
                    <a:pt x="67" y="157"/>
                  </a:cubicBezTo>
                  <a:cubicBezTo>
                    <a:pt x="66" y="156"/>
                    <a:pt x="66" y="129"/>
                    <a:pt x="68" y="97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91" y="41"/>
                    <a:pt x="205" y="43"/>
                    <a:pt x="212" y="51"/>
                  </a:cubicBezTo>
                  <a:cubicBezTo>
                    <a:pt x="219" y="59"/>
                    <a:pt x="221" y="59"/>
                    <a:pt x="232" y="46"/>
                  </a:cubicBezTo>
                  <a:cubicBezTo>
                    <a:pt x="249" y="26"/>
                    <a:pt x="237" y="19"/>
                    <a:pt x="176" y="16"/>
                  </a:cubicBezTo>
                  <a:cubicBezTo>
                    <a:pt x="148" y="14"/>
                    <a:pt x="119" y="12"/>
                    <a:pt x="113" y="11"/>
                  </a:cubicBezTo>
                  <a:cubicBezTo>
                    <a:pt x="107" y="10"/>
                    <a:pt x="92" y="7"/>
                    <a:pt x="80" y="5"/>
                  </a:cubicBezTo>
                  <a:cubicBezTo>
                    <a:pt x="47" y="0"/>
                    <a:pt x="40" y="11"/>
                    <a:pt x="38" y="78"/>
                  </a:cubicBezTo>
                  <a:cubicBezTo>
                    <a:pt x="37" y="109"/>
                    <a:pt x="35" y="143"/>
                    <a:pt x="33" y="154"/>
                  </a:cubicBezTo>
                  <a:cubicBezTo>
                    <a:pt x="32" y="165"/>
                    <a:pt x="30" y="192"/>
                    <a:pt x="28" y="213"/>
                  </a:cubicBezTo>
                  <a:cubicBezTo>
                    <a:pt x="24" y="273"/>
                    <a:pt x="15" y="318"/>
                    <a:pt x="6" y="321"/>
                  </a:cubicBezTo>
                  <a:cubicBezTo>
                    <a:pt x="2" y="323"/>
                    <a:pt x="0" y="328"/>
                    <a:pt x="2" y="332"/>
                  </a:cubicBezTo>
                  <a:cubicBezTo>
                    <a:pt x="5" y="340"/>
                    <a:pt x="49" y="350"/>
                    <a:pt x="95" y="3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7"/>
            <p:cNvSpPr/>
            <p:nvPr/>
          </p:nvSpPr>
          <p:spPr bwMode="auto">
            <a:xfrm>
              <a:off x="2859715" y="5557539"/>
              <a:ext cx="277813" cy="46038"/>
            </a:xfrm>
            <a:custGeom>
              <a:avLst/>
              <a:gdLst>
                <a:gd name="T0" fmla="*/ 24 w 179"/>
                <a:gd name="T1" fmla="*/ 27 h 30"/>
                <a:gd name="T2" fmla="*/ 68 w 179"/>
                <a:gd name="T3" fmla="*/ 29 h 30"/>
                <a:gd name="T4" fmla="*/ 139 w 179"/>
                <a:gd name="T5" fmla="*/ 26 h 30"/>
                <a:gd name="T6" fmla="*/ 179 w 179"/>
                <a:gd name="T7" fmla="*/ 13 h 30"/>
                <a:gd name="T8" fmla="*/ 100 w 179"/>
                <a:gd name="T9" fmla="*/ 2 h 30"/>
                <a:gd name="T10" fmla="*/ 13 w 179"/>
                <a:gd name="T11" fmla="*/ 6 h 30"/>
                <a:gd name="T12" fmla="*/ 24 w 179"/>
                <a:gd name="T13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30">
                  <a:moveTo>
                    <a:pt x="24" y="27"/>
                  </a:moveTo>
                  <a:cubicBezTo>
                    <a:pt x="32" y="30"/>
                    <a:pt x="52" y="30"/>
                    <a:pt x="68" y="29"/>
                  </a:cubicBezTo>
                  <a:cubicBezTo>
                    <a:pt x="85" y="27"/>
                    <a:pt x="116" y="26"/>
                    <a:pt x="139" y="26"/>
                  </a:cubicBezTo>
                  <a:cubicBezTo>
                    <a:pt x="177" y="26"/>
                    <a:pt x="179" y="25"/>
                    <a:pt x="179" y="13"/>
                  </a:cubicBezTo>
                  <a:cubicBezTo>
                    <a:pt x="179" y="0"/>
                    <a:pt x="178" y="0"/>
                    <a:pt x="100" y="2"/>
                  </a:cubicBezTo>
                  <a:cubicBezTo>
                    <a:pt x="57" y="2"/>
                    <a:pt x="17" y="5"/>
                    <a:pt x="13" y="6"/>
                  </a:cubicBezTo>
                  <a:cubicBezTo>
                    <a:pt x="0" y="11"/>
                    <a:pt x="6" y="23"/>
                    <a:pt x="2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8"/>
            <p:cNvSpPr/>
            <p:nvPr/>
          </p:nvSpPr>
          <p:spPr bwMode="auto">
            <a:xfrm>
              <a:off x="4120190" y="5292426"/>
              <a:ext cx="298450" cy="303213"/>
            </a:xfrm>
            <a:custGeom>
              <a:avLst/>
              <a:gdLst>
                <a:gd name="T0" fmla="*/ 12 w 192"/>
                <a:gd name="T1" fmla="*/ 78 h 195"/>
                <a:gd name="T2" fmla="*/ 30 w 192"/>
                <a:gd name="T3" fmla="*/ 51 h 195"/>
                <a:gd name="T4" fmla="*/ 64 w 192"/>
                <a:gd name="T5" fmla="*/ 23 h 195"/>
                <a:gd name="T6" fmla="*/ 108 w 192"/>
                <a:gd name="T7" fmla="*/ 43 h 195"/>
                <a:gd name="T8" fmla="*/ 127 w 192"/>
                <a:gd name="T9" fmla="*/ 89 h 195"/>
                <a:gd name="T10" fmla="*/ 64 w 192"/>
                <a:gd name="T11" fmla="*/ 164 h 195"/>
                <a:gd name="T12" fmla="*/ 49 w 192"/>
                <a:gd name="T13" fmla="*/ 184 h 195"/>
                <a:gd name="T14" fmla="*/ 91 w 192"/>
                <a:gd name="T15" fmla="*/ 192 h 195"/>
                <a:gd name="T16" fmla="*/ 183 w 192"/>
                <a:gd name="T17" fmla="*/ 180 h 195"/>
                <a:gd name="T18" fmla="*/ 155 w 192"/>
                <a:gd name="T19" fmla="*/ 163 h 195"/>
                <a:gd name="T20" fmla="*/ 123 w 192"/>
                <a:gd name="T21" fmla="*/ 164 h 195"/>
                <a:gd name="T22" fmla="*/ 121 w 192"/>
                <a:gd name="T23" fmla="*/ 146 h 195"/>
                <a:gd name="T24" fmla="*/ 153 w 192"/>
                <a:gd name="T25" fmla="*/ 91 h 195"/>
                <a:gd name="T26" fmla="*/ 78 w 192"/>
                <a:gd name="T27" fmla="*/ 0 h 195"/>
                <a:gd name="T28" fmla="*/ 9 w 192"/>
                <a:gd name="T29" fmla="*/ 26 h 195"/>
                <a:gd name="T30" fmla="*/ 12 w 192"/>
                <a:gd name="T31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95">
                  <a:moveTo>
                    <a:pt x="12" y="78"/>
                  </a:moveTo>
                  <a:cubicBezTo>
                    <a:pt x="15" y="79"/>
                    <a:pt x="23" y="67"/>
                    <a:pt x="30" y="51"/>
                  </a:cubicBezTo>
                  <a:cubicBezTo>
                    <a:pt x="42" y="24"/>
                    <a:pt x="43" y="23"/>
                    <a:pt x="64" y="23"/>
                  </a:cubicBezTo>
                  <a:cubicBezTo>
                    <a:pt x="82" y="23"/>
                    <a:pt x="91" y="27"/>
                    <a:pt x="108" y="43"/>
                  </a:cubicBezTo>
                  <a:cubicBezTo>
                    <a:pt x="127" y="62"/>
                    <a:pt x="129" y="66"/>
                    <a:pt x="127" y="89"/>
                  </a:cubicBezTo>
                  <a:cubicBezTo>
                    <a:pt x="125" y="114"/>
                    <a:pt x="114" y="126"/>
                    <a:pt x="64" y="164"/>
                  </a:cubicBezTo>
                  <a:cubicBezTo>
                    <a:pt x="53" y="172"/>
                    <a:pt x="46" y="181"/>
                    <a:pt x="49" y="184"/>
                  </a:cubicBezTo>
                  <a:cubicBezTo>
                    <a:pt x="52" y="187"/>
                    <a:pt x="71" y="190"/>
                    <a:pt x="91" y="192"/>
                  </a:cubicBezTo>
                  <a:cubicBezTo>
                    <a:pt x="141" y="195"/>
                    <a:pt x="175" y="191"/>
                    <a:pt x="183" y="180"/>
                  </a:cubicBezTo>
                  <a:cubicBezTo>
                    <a:pt x="192" y="168"/>
                    <a:pt x="182" y="162"/>
                    <a:pt x="155" y="163"/>
                  </a:cubicBezTo>
                  <a:cubicBezTo>
                    <a:pt x="143" y="164"/>
                    <a:pt x="129" y="164"/>
                    <a:pt x="123" y="164"/>
                  </a:cubicBezTo>
                  <a:cubicBezTo>
                    <a:pt x="110" y="163"/>
                    <a:pt x="108" y="146"/>
                    <a:pt x="121" y="146"/>
                  </a:cubicBezTo>
                  <a:cubicBezTo>
                    <a:pt x="134" y="146"/>
                    <a:pt x="153" y="113"/>
                    <a:pt x="153" y="91"/>
                  </a:cubicBezTo>
                  <a:cubicBezTo>
                    <a:pt x="152" y="49"/>
                    <a:pt x="112" y="0"/>
                    <a:pt x="78" y="0"/>
                  </a:cubicBezTo>
                  <a:cubicBezTo>
                    <a:pt x="53" y="0"/>
                    <a:pt x="18" y="14"/>
                    <a:pt x="9" y="26"/>
                  </a:cubicBezTo>
                  <a:cubicBezTo>
                    <a:pt x="0" y="40"/>
                    <a:pt x="2" y="74"/>
                    <a:pt x="1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9"/>
            <p:cNvSpPr/>
            <p:nvPr/>
          </p:nvSpPr>
          <p:spPr bwMode="auto">
            <a:xfrm>
              <a:off x="2872415" y="5424189"/>
              <a:ext cx="338138" cy="88900"/>
            </a:xfrm>
            <a:custGeom>
              <a:avLst/>
              <a:gdLst>
                <a:gd name="T0" fmla="*/ 71 w 217"/>
                <a:gd name="T1" fmla="*/ 32 h 57"/>
                <a:gd name="T2" fmla="*/ 138 w 217"/>
                <a:gd name="T3" fmla="*/ 43 h 57"/>
                <a:gd name="T4" fmla="*/ 217 w 217"/>
                <a:gd name="T5" fmla="*/ 49 h 57"/>
                <a:gd name="T6" fmla="*/ 206 w 217"/>
                <a:gd name="T7" fmla="*/ 40 h 57"/>
                <a:gd name="T8" fmla="*/ 177 w 217"/>
                <a:gd name="T9" fmla="*/ 28 h 57"/>
                <a:gd name="T10" fmla="*/ 39 w 217"/>
                <a:gd name="T11" fmla="*/ 4 h 57"/>
                <a:gd name="T12" fmla="*/ 71 w 217"/>
                <a:gd name="T13" fmla="*/ 3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57">
                  <a:moveTo>
                    <a:pt x="71" y="32"/>
                  </a:moveTo>
                  <a:cubicBezTo>
                    <a:pt x="83" y="32"/>
                    <a:pt x="114" y="37"/>
                    <a:pt x="138" y="43"/>
                  </a:cubicBezTo>
                  <a:cubicBezTo>
                    <a:pt x="188" y="54"/>
                    <a:pt x="217" y="57"/>
                    <a:pt x="217" y="49"/>
                  </a:cubicBezTo>
                  <a:cubicBezTo>
                    <a:pt x="217" y="46"/>
                    <a:pt x="212" y="42"/>
                    <a:pt x="206" y="40"/>
                  </a:cubicBezTo>
                  <a:cubicBezTo>
                    <a:pt x="200" y="39"/>
                    <a:pt x="187" y="33"/>
                    <a:pt x="177" y="28"/>
                  </a:cubicBezTo>
                  <a:cubicBezTo>
                    <a:pt x="153" y="15"/>
                    <a:pt x="61" y="0"/>
                    <a:pt x="39" y="4"/>
                  </a:cubicBezTo>
                  <a:cubicBezTo>
                    <a:pt x="0" y="12"/>
                    <a:pt x="24" y="32"/>
                    <a:pt x="7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57755" y="271020"/>
            <a:ext cx="2012950" cy="808038"/>
            <a:chOff x="8841854" y="2909726"/>
            <a:chExt cx="2012950" cy="808038"/>
          </a:xfrm>
        </p:grpSpPr>
        <p:sp>
          <p:nvSpPr>
            <p:cNvPr id="30" name="Freeform 87"/>
            <p:cNvSpPr>
              <a:spLocks noEditPoints="1"/>
            </p:cNvSpPr>
            <p:nvPr/>
          </p:nvSpPr>
          <p:spPr bwMode="auto">
            <a:xfrm>
              <a:off x="8841854" y="2909726"/>
              <a:ext cx="682625" cy="585788"/>
            </a:xfrm>
            <a:custGeom>
              <a:avLst/>
              <a:gdLst>
                <a:gd name="T0" fmla="*/ 327 w 438"/>
                <a:gd name="T1" fmla="*/ 65 h 376"/>
                <a:gd name="T2" fmla="*/ 321 w 438"/>
                <a:gd name="T3" fmla="*/ 79 h 376"/>
                <a:gd name="T4" fmla="*/ 426 w 438"/>
                <a:gd name="T5" fmla="*/ 168 h 376"/>
                <a:gd name="T6" fmla="*/ 396 w 438"/>
                <a:gd name="T7" fmla="*/ 235 h 376"/>
                <a:gd name="T8" fmla="*/ 322 w 438"/>
                <a:gd name="T9" fmla="*/ 355 h 376"/>
                <a:gd name="T10" fmla="*/ 256 w 438"/>
                <a:gd name="T11" fmla="*/ 348 h 376"/>
                <a:gd name="T12" fmla="*/ 183 w 438"/>
                <a:gd name="T13" fmla="*/ 328 h 376"/>
                <a:gd name="T14" fmla="*/ 72 w 438"/>
                <a:gd name="T15" fmla="*/ 175 h 376"/>
                <a:gd name="T16" fmla="*/ 98 w 438"/>
                <a:gd name="T17" fmla="*/ 84 h 376"/>
                <a:gd name="T18" fmla="*/ 177 w 438"/>
                <a:gd name="T19" fmla="*/ 87 h 376"/>
                <a:gd name="T20" fmla="*/ 239 w 438"/>
                <a:gd name="T21" fmla="*/ 105 h 376"/>
                <a:gd name="T22" fmla="*/ 209 w 438"/>
                <a:gd name="T23" fmla="*/ 119 h 376"/>
                <a:gd name="T24" fmla="*/ 288 w 438"/>
                <a:gd name="T25" fmla="*/ 150 h 376"/>
                <a:gd name="T26" fmla="*/ 279 w 438"/>
                <a:gd name="T27" fmla="*/ 43 h 376"/>
                <a:gd name="T28" fmla="*/ 274 w 438"/>
                <a:gd name="T29" fmla="*/ 13 h 376"/>
                <a:gd name="T30" fmla="*/ 247 w 438"/>
                <a:gd name="T31" fmla="*/ 17 h 376"/>
                <a:gd name="T32" fmla="*/ 228 w 438"/>
                <a:gd name="T33" fmla="*/ 64 h 376"/>
                <a:gd name="T34" fmla="*/ 129 w 438"/>
                <a:gd name="T35" fmla="*/ 6 h 376"/>
                <a:gd name="T36" fmla="*/ 37 w 438"/>
                <a:gd name="T37" fmla="*/ 21 h 376"/>
                <a:gd name="T38" fmla="*/ 5 w 438"/>
                <a:gd name="T39" fmla="*/ 33 h 376"/>
                <a:gd name="T40" fmla="*/ 52 w 438"/>
                <a:gd name="T41" fmla="*/ 60 h 376"/>
                <a:gd name="T42" fmla="*/ 59 w 438"/>
                <a:gd name="T43" fmla="*/ 133 h 376"/>
                <a:gd name="T44" fmla="*/ 111 w 438"/>
                <a:gd name="T45" fmla="*/ 293 h 376"/>
                <a:gd name="T46" fmla="*/ 197 w 438"/>
                <a:gd name="T47" fmla="*/ 361 h 376"/>
                <a:gd name="T48" fmla="*/ 207 w 438"/>
                <a:gd name="T49" fmla="*/ 350 h 376"/>
                <a:gd name="T50" fmla="*/ 220 w 438"/>
                <a:gd name="T51" fmla="*/ 354 h 376"/>
                <a:gd name="T52" fmla="*/ 239 w 438"/>
                <a:gd name="T53" fmla="*/ 362 h 376"/>
                <a:gd name="T54" fmla="*/ 265 w 438"/>
                <a:gd name="T55" fmla="*/ 363 h 376"/>
                <a:gd name="T56" fmla="*/ 328 w 438"/>
                <a:gd name="T57" fmla="*/ 363 h 376"/>
                <a:gd name="T58" fmla="*/ 379 w 438"/>
                <a:gd name="T59" fmla="*/ 279 h 376"/>
                <a:gd name="T60" fmla="*/ 416 w 438"/>
                <a:gd name="T61" fmla="*/ 219 h 376"/>
                <a:gd name="T62" fmla="*/ 258 w 438"/>
                <a:gd name="T63" fmla="*/ 67 h 376"/>
                <a:gd name="T64" fmla="*/ 266 w 438"/>
                <a:gd name="T65" fmla="*/ 32 h 376"/>
                <a:gd name="T66" fmla="*/ 258 w 438"/>
                <a:gd name="T67" fmla="*/ 67 h 376"/>
                <a:gd name="T68" fmla="*/ 241 w 438"/>
                <a:gd name="T69" fmla="*/ 100 h 376"/>
                <a:gd name="T70" fmla="*/ 194 w 438"/>
                <a:gd name="T71" fmla="*/ 82 h 376"/>
                <a:gd name="T72" fmla="*/ 84 w 438"/>
                <a:gd name="T73" fmla="*/ 18 h 376"/>
                <a:gd name="T74" fmla="*/ 142 w 438"/>
                <a:gd name="T75" fmla="*/ 42 h 376"/>
                <a:gd name="T76" fmla="*/ 114 w 438"/>
                <a:gd name="T77" fmla="*/ 24 h 376"/>
                <a:gd name="T78" fmla="*/ 83 w 438"/>
                <a:gd name="T79" fmla="*/ 18 h 376"/>
                <a:gd name="T80" fmla="*/ 45 w 438"/>
                <a:gd name="T81" fmla="*/ 39 h 376"/>
                <a:gd name="T82" fmla="*/ 79 w 438"/>
                <a:gd name="T83" fmla="*/ 19 h 376"/>
                <a:gd name="T84" fmla="*/ 65 w 438"/>
                <a:gd name="T85" fmla="*/ 34 h 376"/>
                <a:gd name="T86" fmla="*/ 91 w 438"/>
                <a:gd name="T87" fmla="*/ 40 h 376"/>
                <a:gd name="T88" fmla="*/ 106 w 438"/>
                <a:gd name="T89" fmla="*/ 46 h 376"/>
                <a:gd name="T90" fmla="*/ 105 w 438"/>
                <a:gd name="T91" fmla="*/ 57 h 376"/>
                <a:gd name="T92" fmla="*/ 113 w 438"/>
                <a:gd name="T93" fmla="*/ 52 h 376"/>
                <a:gd name="T94" fmla="*/ 149 w 438"/>
                <a:gd name="T95" fmla="*/ 53 h 376"/>
                <a:gd name="T96" fmla="*/ 158 w 438"/>
                <a:gd name="T97" fmla="*/ 55 h 376"/>
                <a:gd name="T98" fmla="*/ 133 w 438"/>
                <a:gd name="T99" fmla="*/ 73 h 376"/>
                <a:gd name="T100" fmla="*/ 219 w 438"/>
                <a:gd name="T101" fmla="*/ 326 h 376"/>
                <a:gd name="T102" fmla="*/ 221 w 438"/>
                <a:gd name="T103" fmla="*/ 326 h 376"/>
                <a:gd name="T104" fmla="*/ 239 w 438"/>
                <a:gd name="T105" fmla="*/ 34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8" h="376">
                  <a:moveTo>
                    <a:pt x="424" y="104"/>
                  </a:moveTo>
                  <a:cubicBezTo>
                    <a:pt x="419" y="94"/>
                    <a:pt x="408" y="86"/>
                    <a:pt x="399" y="79"/>
                  </a:cubicBezTo>
                  <a:cubicBezTo>
                    <a:pt x="389" y="71"/>
                    <a:pt x="376" y="65"/>
                    <a:pt x="363" y="61"/>
                  </a:cubicBezTo>
                  <a:cubicBezTo>
                    <a:pt x="351" y="58"/>
                    <a:pt x="339" y="61"/>
                    <a:pt x="327" y="65"/>
                  </a:cubicBezTo>
                  <a:cubicBezTo>
                    <a:pt x="319" y="67"/>
                    <a:pt x="311" y="67"/>
                    <a:pt x="302" y="69"/>
                  </a:cubicBezTo>
                  <a:cubicBezTo>
                    <a:pt x="294" y="70"/>
                    <a:pt x="287" y="74"/>
                    <a:pt x="279" y="77"/>
                  </a:cubicBezTo>
                  <a:cubicBezTo>
                    <a:pt x="274" y="79"/>
                    <a:pt x="276" y="87"/>
                    <a:pt x="281" y="86"/>
                  </a:cubicBezTo>
                  <a:cubicBezTo>
                    <a:pt x="294" y="83"/>
                    <a:pt x="307" y="79"/>
                    <a:pt x="321" y="79"/>
                  </a:cubicBezTo>
                  <a:cubicBezTo>
                    <a:pt x="333" y="79"/>
                    <a:pt x="343" y="70"/>
                    <a:pt x="356" y="72"/>
                  </a:cubicBezTo>
                  <a:cubicBezTo>
                    <a:pt x="377" y="76"/>
                    <a:pt x="409" y="91"/>
                    <a:pt x="416" y="114"/>
                  </a:cubicBezTo>
                  <a:cubicBezTo>
                    <a:pt x="420" y="125"/>
                    <a:pt x="417" y="139"/>
                    <a:pt x="421" y="150"/>
                  </a:cubicBezTo>
                  <a:cubicBezTo>
                    <a:pt x="423" y="155"/>
                    <a:pt x="427" y="162"/>
                    <a:pt x="426" y="168"/>
                  </a:cubicBezTo>
                  <a:cubicBezTo>
                    <a:pt x="424" y="176"/>
                    <a:pt x="423" y="183"/>
                    <a:pt x="420" y="191"/>
                  </a:cubicBezTo>
                  <a:cubicBezTo>
                    <a:pt x="418" y="196"/>
                    <a:pt x="417" y="201"/>
                    <a:pt x="414" y="206"/>
                  </a:cubicBezTo>
                  <a:cubicBezTo>
                    <a:pt x="412" y="211"/>
                    <a:pt x="407" y="214"/>
                    <a:pt x="404" y="218"/>
                  </a:cubicBezTo>
                  <a:cubicBezTo>
                    <a:pt x="401" y="224"/>
                    <a:pt x="399" y="229"/>
                    <a:pt x="396" y="235"/>
                  </a:cubicBezTo>
                  <a:cubicBezTo>
                    <a:pt x="392" y="242"/>
                    <a:pt x="388" y="248"/>
                    <a:pt x="384" y="255"/>
                  </a:cubicBezTo>
                  <a:cubicBezTo>
                    <a:pt x="377" y="268"/>
                    <a:pt x="367" y="277"/>
                    <a:pt x="362" y="290"/>
                  </a:cubicBezTo>
                  <a:cubicBezTo>
                    <a:pt x="358" y="302"/>
                    <a:pt x="354" y="313"/>
                    <a:pt x="349" y="324"/>
                  </a:cubicBezTo>
                  <a:cubicBezTo>
                    <a:pt x="344" y="336"/>
                    <a:pt x="334" y="349"/>
                    <a:pt x="322" y="355"/>
                  </a:cubicBezTo>
                  <a:cubicBezTo>
                    <a:pt x="317" y="357"/>
                    <a:pt x="311" y="358"/>
                    <a:pt x="306" y="361"/>
                  </a:cubicBezTo>
                  <a:cubicBezTo>
                    <a:pt x="300" y="366"/>
                    <a:pt x="296" y="365"/>
                    <a:pt x="289" y="361"/>
                  </a:cubicBezTo>
                  <a:cubicBezTo>
                    <a:pt x="285" y="359"/>
                    <a:pt x="282" y="357"/>
                    <a:pt x="278" y="356"/>
                  </a:cubicBezTo>
                  <a:cubicBezTo>
                    <a:pt x="271" y="354"/>
                    <a:pt x="260" y="354"/>
                    <a:pt x="256" y="348"/>
                  </a:cubicBezTo>
                  <a:cubicBezTo>
                    <a:pt x="248" y="337"/>
                    <a:pt x="242" y="328"/>
                    <a:pt x="231" y="321"/>
                  </a:cubicBezTo>
                  <a:cubicBezTo>
                    <a:pt x="221" y="315"/>
                    <a:pt x="211" y="317"/>
                    <a:pt x="201" y="318"/>
                  </a:cubicBezTo>
                  <a:cubicBezTo>
                    <a:pt x="196" y="318"/>
                    <a:pt x="193" y="319"/>
                    <a:pt x="189" y="321"/>
                  </a:cubicBezTo>
                  <a:cubicBezTo>
                    <a:pt x="185" y="323"/>
                    <a:pt x="184" y="325"/>
                    <a:pt x="183" y="328"/>
                  </a:cubicBezTo>
                  <a:cubicBezTo>
                    <a:pt x="156" y="331"/>
                    <a:pt x="135" y="312"/>
                    <a:pt x="123" y="289"/>
                  </a:cubicBezTo>
                  <a:cubicBezTo>
                    <a:pt x="117" y="278"/>
                    <a:pt x="110" y="267"/>
                    <a:pt x="103" y="256"/>
                  </a:cubicBezTo>
                  <a:cubicBezTo>
                    <a:pt x="95" y="244"/>
                    <a:pt x="93" y="227"/>
                    <a:pt x="85" y="215"/>
                  </a:cubicBezTo>
                  <a:cubicBezTo>
                    <a:pt x="78" y="204"/>
                    <a:pt x="73" y="187"/>
                    <a:pt x="72" y="175"/>
                  </a:cubicBezTo>
                  <a:cubicBezTo>
                    <a:pt x="71" y="169"/>
                    <a:pt x="70" y="162"/>
                    <a:pt x="71" y="156"/>
                  </a:cubicBezTo>
                  <a:cubicBezTo>
                    <a:pt x="71" y="149"/>
                    <a:pt x="69" y="143"/>
                    <a:pt x="70" y="136"/>
                  </a:cubicBezTo>
                  <a:cubicBezTo>
                    <a:pt x="71" y="123"/>
                    <a:pt x="72" y="111"/>
                    <a:pt x="80" y="101"/>
                  </a:cubicBezTo>
                  <a:cubicBezTo>
                    <a:pt x="85" y="94"/>
                    <a:pt x="94" y="91"/>
                    <a:pt x="98" y="84"/>
                  </a:cubicBezTo>
                  <a:cubicBezTo>
                    <a:pt x="99" y="84"/>
                    <a:pt x="99" y="84"/>
                    <a:pt x="100" y="84"/>
                  </a:cubicBezTo>
                  <a:cubicBezTo>
                    <a:pt x="110" y="86"/>
                    <a:pt x="120" y="87"/>
                    <a:pt x="131" y="87"/>
                  </a:cubicBezTo>
                  <a:cubicBezTo>
                    <a:pt x="141" y="87"/>
                    <a:pt x="151" y="83"/>
                    <a:pt x="161" y="80"/>
                  </a:cubicBezTo>
                  <a:cubicBezTo>
                    <a:pt x="167" y="81"/>
                    <a:pt x="172" y="83"/>
                    <a:pt x="177" y="87"/>
                  </a:cubicBezTo>
                  <a:cubicBezTo>
                    <a:pt x="181" y="91"/>
                    <a:pt x="187" y="92"/>
                    <a:pt x="192" y="94"/>
                  </a:cubicBezTo>
                  <a:cubicBezTo>
                    <a:pt x="197" y="96"/>
                    <a:pt x="201" y="100"/>
                    <a:pt x="205" y="102"/>
                  </a:cubicBezTo>
                  <a:cubicBezTo>
                    <a:pt x="214" y="107"/>
                    <a:pt x="224" y="105"/>
                    <a:pt x="233" y="106"/>
                  </a:cubicBezTo>
                  <a:cubicBezTo>
                    <a:pt x="235" y="106"/>
                    <a:pt x="237" y="106"/>
                    <a:pt x="239" y="105"/>
                  </a:cubicBezTo>
                  <a:cubicBezTo>
                    <a:pt x="239" y="104"/>
                    <a:pt x="241" y="101"/>
                    <a:pt x="242" y="101"/>
                  </a:cubicBezTo>
                  <a:cubicBezTo>
                    <a:pt x="242" y="101"/>
                    <a:pt x="242" y="101"/>
                    <a:pt x="242" y="101"/>
                  </a:cubicBezTo>
                  <a:cubicBezTo>
                    <a:pt x="241" y="108"/>
                    <a:pt x="240" y="115"/>
                    <a:pt x="240" y="122"/>
                  </a:cubicBezTo>
                  <a:cubicBezTo>
                    <a:pt x="230" y="120"/>
                    <a:pt x="219" y="118"/>
                    <a:pt x="209" y="119"/>
                  </a:cubicBezTo>
                  <a:cubicBezTo>
                    <a:pt x="206" y="119"/>
                    <a:pt x="205" y="123"/>
                    <a:pt x="208" y="124"/>
                  </a:cubicBezTo>
                  <a:cubicBezTo>
                    <a:pt x="222" y="130"/>
                    <a:pt x="237" y="132"/>
                    <a:pt x="252" y="136"/>
                  </a:cubicBezTo>
                  <a:cubicBezTo>
                    <a:pt x="253" y="138"/>
                    <a:pt x="256" y="138"/>
                    <a:pt x="257" y="137"/>
                  </a:cubicBezTo>
                  <a:cubicBezTo>
                    <a:pt x="268" y="140"/>
                    <a:pt x="279" y="143"/>
                    <a:pt x="288" y="150"/>
                  </a:cubicBezTo>
                  <a:cubicBezTo>
                    <a:pt x="292" y="152"/>
                    <a:pt x="295" y="148"/>
                    <a:pt x="292" y="145"/>
                  </a:cubicBezTo>
                  <a:cubicBezTo>
                    <a:pt x="285" y="137"/>
                    <a:pt x="274" y="132"/>
                    <a:pt x="264" y="128"/>
                  </a:cubicBezTo>
                  <a:cubicBezTo>
                    <a:pt x="273" y="112"/>
                    <a:pt x="275" y="93"/>
                    <a:pt x="277" y="75"/>
                  </a:cubicBezTo>
                  <a:cubicBezTo>
                    <a:pt x="278" y="64"/>
                    <a:pt x="279" y="54"/>
                    <a:pt x="279" y="43"/>
                  </a:cubicBezTo>
                  <a:cubicBezTo>
                    <a:pt x="279" y="37"/>
                    <a:pt x="277" y="31"/>
                    <a:pt x="276" y="25"/>
                  </a:cubicBezTo>
                  <a:cubicBezTo>
                    <a:pt x="275" y="22"/>
                    <a:pt x="273" y="21"/>
                    <a:pt x="272" y="18"/>
                  </a:cubicBezTo>
                  <a:cubicBezTo>
                    <a:pt x="272" y="18"/>
                    <a:pt x="272" y="17"/>
                    <a:pt x="272" y="17"/>
                  </a:cubicBezTo>
                  <a:cubicBezTo>
                    <a:pt x="273" y="16"/>
                    <a:pt x="274" y="15"/>
                    <a:pt x="274" y="13"/>
                  </a:cubicBezTo>
                  <a:cubicBezTo>
                    <a:pt x="275" y="12"/>
                    <a:pt x="274" y="10"/>
                    <a:pt x="272" y="10"/>
                  </a:cubicBezTo>
                  <a:cubicBezTo>
                    <a:pt x="266" y="9"/>
                    <a:pt x="261" y="14"/>
                    <a:pt x="256" y="14"/>
                  </a:cubicBezTo>
                  <a:cubicBezTo>
                    <a:pt x="255" y="14"/>
                    <a:pt x="255" y="13"/>
                    <a:pt x="255" y="13"/>
                  </a:cubicBezTo>
                  <a:cubicBezTo>
                    <a:pt x="252" y="8"/>
                    <a:pt x="245" y="12"/>
                    <a:pt x="247" y="17"/>
                  </a:cubicBezTo>
                  <a:cubicBezTo>
                    <a:pt x="254" y="32"/>
                    <a:pt x="250" y="50"/>
                    <a:pt x="247" y="66"/>
                  </a:cubicBezTo>
                  <a:cubicBezTo>
                    <a:pt x="247" y="67"/>
                    <a:pt x="246" y="67"/>
                    <a:pt x="246" y="67"/>
                  </a:cubicBezTo>
                  <a:cubicBezTo>
                    <a:pt x="242" y="73"/>
                    <a:pt x="236" y="73"/>
                    <a:pt x="230" y="72"/>
                  </a:cubicBezTo>
                  <a:cubicBezTo>
                    <a:pt x="231" y="69"/>
                    <a:pt x="230" y="66"/>
                    <a:pt x="228" y="64"/>
                  </a:cubicBezTo>
                  <a:cubicBezTo>
                    <a:pt x="222" y="61"/>
                    <a:pt x="215" y="60"/>
                    <a:pt x="208" y="61"/>
                  </a:cubicBezTo>
                  <a:cubicBezTo>
                    <a:pt x="205" y="58"/>
                    <a:pt x="201" y="55"/>
                    <a:pt x="198" y="52"/>
                  </a:cubicBezTo>
                  <a:cubicBezTo>
                    <a:pt x="194" y="50"/>
                    <a:pt x="188" y="48"/>
                    <a:pt x="184" y="46"/>
                  </a:cubicBezTo>
                  <a:cubicBezTo>
                    <a:pt x="163" y="36"/>
                    <a:pt x="151" y="14"/>
                    <a:pt x="129" y="6"/>
                  </a:cubicBezTo>
                  <a:cubicBezTo>
                    <a:pt x="110" y="0"/>
                    <a:pt x="87" y="4"/>
                    <a:pt x="68" y="9"/>
                  </a:cubicBezTo>
                  <a:cubicBezTo>
                    <a:pt x="62" y="10"/>
                    <a:pt x="54" y="13"/>
                    <a:pt x="47" y="16"/>
                  </a:cubicBezTo>
                  <a:cubicBezTo>
                    <a:pt x="45" y="14"/>
                    <a:pt x="41" y="14"/>
                    <a:pt x="39" y="17"/>
                  </a:cubicBezTo>
                  <a:cubicBezTo>
                    <a:pt x="39" y="19"/>
                    <a:pt x="38" y="20"/>
                    <a:pt x="37" y="21"/>
                  </a:cubicBezTo>
                  <a:cubicBezTo>
                    <a:pt x="33" y="23"/>
                    <a:pt x="30" y="26"/>
                    <a:pt x="27" y="29"/>
                  </a:cubicBezTo>
                  <a:cubicBezTo>
                    <a:pt x="26" y="30"/>
                    <a:pt x="24" y="31"/>
                    <a:pt x="23" y="31"/>
                  </a:cubicBezTo>
                  <a:cubicBezTo>
                    <a:pt x="18" y="31"/>
                    <a:pt x="13" y="31"/>
                    <a:pt x="8" y="32"/>
                  </a:cubicBezTo>
                  <a:cubicBezTo>
                    <a:pt x="7" y="32"/>
                    <a:pt x="6" y="32"/>
                    <a:pt x="5" y="33"/>
                  </a:cubicBezTo>
                  <a:cubicBezTo>
                    <a:pt x="2" y="34"/>
                    <a:pt x="0" y="37"/>
                    <a:pt x="1" y="40"/>
                  </a:cubicBezTo>
                  <a:cubicBezTo>
                    <a:pt x="3" y="44"/>
                    <a:pt x="7" y="44"/>
                    <a:pt x="10" y="44"/>
                  </a:cubicBezTo>
                  <a:cubicBezTo>
                    <a:pt x="15" y="45"/>
                    <a:pt x="20" y="45"/>
                    <a:pt x="25" y="44"/>
                  </a:cubicBezTo>
                  <a:cubicBezTo>
                    <a:pt x="35" y="47"/>
                    <a:pt x="47" y="52"/>
                    <a:pt x="52" y="60"/>
                  </a:cubicBezTo>
                  <a:cubicBezTo>
                    <a:pt x="61" y="73"/>
                    <a:pt x="72" y="78"/>
                    <a:pt x="86" y="81"/>
                  </a:cubicBezTo>
                  <a:cubicBezTo>
                    <a:pt x="84" y="83"/>
                    <a:pt x="83" y="85"/>
                    <a:pt x="81" y="86"/>
                  </a:cubicBezTo>
                  <a:cubicBezTo>
                    <a:pt x="76" y="90"/>
                    <a:pt x="72" y="93"/>
                    <a:pt x="68" y="98"/>
                  </a:cubicBezTo>
                  <a:cubicBezTo>
                    <a:pt x="62" y="108"/>
                    <a:pt x="59" y="121"/>
                    <a:pt x="59" y="133"/>
                  </a:cubicBezTo>
                  <a:cubicBezTo>
                    <a:pt x="58" y="146"/>
                    <a:pt x="58" y="160"/>
                    <a:pt x="59" y="173"/>
                  </a:cubicBezTo>
                  <a:cubicBezTo>
                    <a:pt x="59" y="187"/>
                    <a:pt x="65" y="202"/>
                    <a:pt x="71" y="215"/>
                  </a:cubicBezTo>
                  <a:cubicBezTo>
                    <a:pt x="76" y="228"/>
                    <a:pt x="81" y="241"/>
                    <a:pt x="88" y="253"/>
                  </a:cubicBezTo>
                  <a:cubicBezTo>
                    <a:pt x="95" y="267"/>
                    <a:pt x="104" y="280"/>
                    <a:pt x="111" y="293"/>
                  </a:cubicBezTo>
                  <a:cubicBezTo>
                    <a:pt x="125" y="316"/>
                    <a:pt x="141" y="335"/>
                    <a:pt x="169" y="339"/>
                  </a:cubicBezTo>
                  <a:cubicBezTo>
                    <a:pt x="173" y="339"/>
                    <a:pt x="179" y="340"/>
                    <a:pt x="183" y="338"/>
                  </a:cubicBezTo>
                  <a:cubicBezTo>
                    <a:pt x="182" y="346"/>
                    <a:pt x="182" y="354"/>
                    <a:pt x="183" y="360"/>
                  </a:cubicBezTo>
                  <a:cubicBezTo>
                    <a:pt x="185" y="368"/>
                    <a:pt x="196" y="370"/>
                    <a:pt x="197" y="361"/>
                  </a:cubicBezTo>
                  <a:cubicBezTo>
                    <a:pt x="198" y="358"/>
                    <a:pt x="198" y="355"/>
                    <a:pt x="198" y="351"/>
                  </a:cubicBezTo>
                  <a:cubicBezTo>
                    <a:pt x="200" y="351"/>
                    <a:pt x="201" y="350"/>
                    <a:pt x="202" y="349"/>
                  </a:cubicBezTo>
                  <a:cubicBezTo>
                    <a:pt x="203" y="350"/>
                    <a:pt x="204" y="350"/>
                    <a:pt x="205" y="350"/>
                  </a:cubicBezTo>
                  <a:cubicBezTo>
                    <a:pt x="205" y="350"/>
                    <a:pt x="206" y="350"/>
                    <a:pt x="207" y="350"/>
                  </a:cubicBezTo>
                  <a:cubicBezTo>
                    <a:pt x="207" y="351"/>
                    <a:pt x="206" y="352"/>
                    <a:pt x="206" y="354"/>
                  </a:cubicBezTo>
                  <a:cubicBezTo>
                    <a:pt x="205" y="360"/>
                    <a:pt x="215" y="362"/>
                    <a:pt x="216" y="356"/>
                  </a:cubicBezTo>
                  <a:cubicBezTo>
                    <a:pt x="217" y="355"/>
                    <a:pt x="217" y="354"/>
                    <a:pt x="217" y="352"/>
                  </a:cubicBezTo>
                  <a:cubicBezTo>
                    <a:pt x="218" y="353"/>
                    <a:pt x="219" y="354"/>
                    <a:pt x="220" y="354"/>
                  </a:cubicBezTo>
                  <a:cubicBezTo>
                    <a:pt x="220" y="354"/>
                    <a:pt x="220" y="354"/>
                    <a:pt x="219" y="355"/>
                  </a:cubicBezTo>
                  <a:cubicBezTo>
                    <a:pt x="217" y="358"/>
                    <a:pt x="221" y="362"/>
                    <a:pt x="224" y="362"/>
                  </a:cubicBezTo>
                  <a:cubicBezTo>
                    <a:pt x="224" y="366"/>
                    <a:pt x="228" y="371"/>
                    <a:pt x="233" y="367"/>
                  </a:cubicBezTo>
                  <a:cubicBezTo>
                    <a:pt x="234" y="366"/>
                    <a:pt x="237" y="364"/>
                    <a:pt x="239" y="362"/>
                  </a:cubicBezTo>
                  <a:cubicBezTo>
                    <a:pt x="238" y="364"/>
                    <a:pt x="238" y="366"/>
                    <a:pt x="237" y="368"/>
                  </a:cubicBezTo>
                  <a:cubicBezTo>
                    <a:pt x="236" y="373"/>
                    <a:pt x="242" y="375"/>
                    <a:pt x="245" y="372"/>
                  </a:cubicBezTo>
                  <a:cubicBezTo>
                    <a:pt x="249" y="368"/>
                    <a:pt x="251" y="364"/>
                    <a:pt x="252" y="359"/>
                  </a:cubicBezTo>
                  <a:cubicBezTo>
                    <a:pt x="256" y="361"/>
                    <a:pt x="261" y="362"/>
                    <a:pt x="265" y="363"/>
                  </a:cubicBezTo>
                  <a:cubicBezTo>
                    <a:pt x="273" y="364"/>
                    <a:pt x="278" y="367"/>
                    <a:pt x="285" y="371"/>
                  </a:cubicBezTo>
                  <a:cubicBezTo>
                    <a:pt x="289" y="373"/>
                    <a:pt x="295" y="376"/>
                    <a:pt x="300" y="376"/>
                  </a:cubicBezTo>
                  <a:cubicBezTo>
                    <a:pt x="304" y="376"/>
                    <a:pt x="307" y="374"/>
                    <a:pt x="310" y="371"/>
                  </a:cubicBezTo>
                  <a:cubicBezTo>
                    <a:pt x="315" y="367"/>
                    <a:pt x="323" y="366"/>
                    <a:pt x="328" y="363"/>
                  </a:cubicBezTo>
                  <a:cubicBezTo>
                    <a:pt x="339" y="357"/>
                    <a:pt x="347" y="347"/>
                    <a:pt x="353" y="337"/>
                  </a:cubicBezTo>
                  <a:cubicBezTo>
                    <a:pt x="356" y="331"/>
                    <a:pt x="358" y="326"/>
                    <a:pt x="360" y="321"/>
                  </a:cubicBezTo>
                  <a:cubicBezTo>
                    <a:pt x="362" y="314"/>
                    <a:pt x="366" y="309"/>
                    <a:pt x="368" y="303"/>
                  </a:cubicBezTo>
                  <a:cubicBezTo>
                    <a:pt x="370" y="295"/>
                    <a:pt x="373" y="286"/>
                    <a:pt x="379" y="279"/>
                  </a:cubicBezTo>
                  <a:cubicBezTo>
                    <a:pt x="381" y="276"/>
                    <a:pt x="384" y="274"/>
                    <a:pt x="387" y="271"/>
                  </a:cubicBezTo>
                  <a:cubicBezTo>
                    <a:pt x="389" y="268"/>
                    <a:pt x="391" y="263"/>
                    <a:pt x="392" y="259"/>
                  </a:cubicBezTo>
                  <a:cubicBezTo>
                    <a:pt x="396" y="252"/>
                    <a:pt x="401" y="246"/>
                    <a:pt x="405" y="239"/>
                  </a:cubicBezTo>
                  <a:cubicBezTo>
                    <a:pt x="409" y="232"/>
                    <a:pt x="410" y="224"/>
                    <a:pt x="416" y="219"/>
                  </a:cubicBezTo>
                  <a:cubicBezTo>
                    <a:pt x="426" y="211"/>
                    <a:pt x="427" y="198"/>
                    <a:pt x="432" y="186"/>
                  </a:cubicBezTo>
                  <a:cubicBezTo>
                    <a:pt x="438" y="174"/>
                    <a:pt x="436" y="162"/>
                    <a:pt x="432" y="150"/>
                  </a:cubicBezTo>
                  <a:cubicBezTo>
                    <a:pt x="426" y="135"/>
                    <a:pt x="430" y="119"/>
                    <a:pt x="424" y="104"/>
                  </a:cubicBezTo>
                  <a:close/>
                  <a:moveTo>
                    <a:pt x="258" y="67"/>
                  </a:moveTo>
                  <a:cubicBezTo>
                    <a:pt x="261" y="52"/>
                    <a:pt x="264" y="36"/>
                    <a:pt x="259" y="21"/>
                  </a:cubicBezTo>
                  <a:cubicBezTo>
                    <a:pt x="261" y="21"/>
                    <a:pt x="262" y="21"/>
                    <a:pt x="264" y="20"/>
                  </a:cubicBezTo>
                  <a:cubicBezTo>
                    <a:pt x="264" y="20"/>
                    <a:pt x="264" y="20"/>
                    <a:pt x="264" y="20"/>
                  </a:cubicBezTo>
                  <a:cubicBezTo>
                    <a:pt x="265" y="24"/>
                    <a:pt x="266" y="28"/>
                    <a:pt x="266" y="32"/>
                  </a:cubicBezTo>
                  <a:cubicBezTo>
                    <a:pt x="267" y="44"/>
                    <a:pt x="266" y="57"/>
                    <a:pt x="264" y="69"/>
                  </a:cubicBezTo>
                  <a:cubicBezTo>
                    <a:pt x="262" y="88"/>
                    <a:pt x="257" y="106"/>
                    <a:pt x="253" y="125"/>
                  </a:cubicBezTo>
                  <a:cubicBezTo>
                    <a:pt x="252" y="125"/>
                    <a:pt x="250" y="124"/>
                    <a:pt x="248" y="124"/>
                  </a:cubicBezTo>
                  <a:cubicBezTo>
                    <a:pt x="254" y="106"/>
                    <a:pt x="255" y="86"/>
                    <a:pt x="258" y="67"/>
                  </a:cubicBezTo>
                  <a:close/>
                  <a:moveTo>
                    <a:pt x="214" y="75"/>
                  </a:moveTo>
                  <a:cubicBezTo>
                    <a:pt x="225" y="81"/>
                    <a:pt x="237" y="83"/>
                    <a:pt x="246" y="74"/>
                  </a:cubicBezTo>
                  <a:cubicBezTo>
                    <a:pt x="244" y="83"/>
                    <a:pt x="243" y="92"/>
                    <a:pt x="242" y="100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40" y="99"/>
                    <a:pt x="239" y="99"/>
                    <a:pt x="239" y="99"/>
                  </a:cubicBezTo>
                  <a:cubicBezTo>
                    <a:pt x="239" y="99"/>
                    <a:pt x="235" y="98"/>
                    <a:pt x="235" y="97"/>
                  </a:cubicBezTo>
                  <a:cubicBezTo>
                    <a:pt x="230" y="96"/>
                    <a:pt x="226" y="96"/>
                    <a:pt x="222" y="96"/>
                  </a:cubicBezTo>
                  <a:cubicBezTo>
                    <a:pt x="210" y="96"/>
                    <a:pt x="204" y="87"/>
                    <a:pt x="194" y="82"/>
                  </a:cubicBezTo>
                  <a:cubicBezTo>
                    <a:pt x="190" y="81"/>
                    <a:pt x="187" y="79"/>
                    <a:pt x="184" y="77"/>
                  </a:cubicBezTo>
                  <a:cubicBezTo>
                    <a:pt x="188" y="76"/>
                    <a:pt x="193" y="76"/>
                    <a:pt x="197" y="76"/>
                  </a:cubicBezTo>
                  <a:cubicBezTo>
                    <a:pt x="203" y="75"/>
                    <a:pt x="209" y="75"/>
                    <a:pt x="214" y="75"/>
                  </a:cubicBezTo>
                  <a:close/>
                  <a:moveTo>
                    <a:pt x="84" y="18"/>
                  </a:moveTo>
                  <a:cubicBezTo>
                    <a:pt x="95" y="16"/>
                    <a:pt x="107" y="15"/>
                    <a:pt x="118" y="16"/>
                  </a:cubicBezTo>
                  <a:cubicBezTo>
                    <a:pt x="132" y="18"/>
                    <a:pt x="142" y="28"/>
                    <a:pt x="152" y="36"/>
                  </a:cubicBezTo>
                  <a:cubicBezTo>
                    <a:pt x="156" y="40"/>
                    <a:pt x="159" y="43"/>
                    <a:pt x="163" y="45"/>
                  </a:cubicBezTo>
                  <a:cubicBezTo>
                    <a:pt x="156" y="44"/>
                    <a:pt x="149" y="43"/>
                    <a:pt x="142" y="42"/>
                  </a:cubicBezTo>
                  <a:cubicBezTo>
                    <a:pt x="142" y="41"/>
                    <a:pt x="142" y="40"/>
                    <a:pt x="141" y="39"/>
                  </a:cubicBezTo>
                  <a:cubicBezTo>
                    <a:pt x="140" y="37"/>
                    <a:pt x="138" y="35"/>
                    <a:pt x="136" y="34"/>
                  </a:cubicBezTo>
                  <a:cubicBezTo>
                    <a:pt x="134" y="32"/>
                    <a:pt x="131" y="29"/>
                    <a:pt x="128" y="28"/>
                  </a:cubicBezTo>
                  <a:cubicBezTo>
                    <a:pt x="123" y="26"/>
                    <a:pt x="120" y="20"/>
                    <a:pt x="114" y="24"/>
                  </a:cubicBezTo>
                  <a:cubicBezTo>
                    <a:pt x="113" y="24"/>
                    <a:pt x="113" y="26"/>
                    <a:pt x="113" y="27"/>
                  </a:cubicBezTo>
                  <a:cubicBezTo>
                    <a:pt x="116" y="33"/>
                    <a:pt x="121" y="36"/>
                    <a:pt x="126" y="39"/>
                  </a:cubicBezTo>
                  <a:cubicBezTo>
                    <a:pt x="118" y="37"/>
                    <a:pt x="109" y="34"/>
                    <a:pt x="100" y="32"/>
                  </a:cubicBezTo>
                  <a:cubicBezTo>
                    <a:pt x="96" y="27"/>
                    <a:pt x="90" y="19"/>
                    <a:pt x="83" y="18"/>
                  </a:cubicBezTo>
                  <a:cubicBezTo>
                    <a:pt x="83" y="18"/>
                    <a:pt x="83" y="18"/>
                    <a:pt x="84" y="18"/>
                  </a:cubicBezTo>
                  <a:close/>
                  <a:moveTo>
                    <a:pt x="68" y="59"/>
                  </a:moveTo>
                  <a:cubicBezTo>
                    <a:pt x="65" y="56"/>
                    <a:pt x="63" y="50"/>
                    <a:pt x="60" y="48"/>
                  </a:cubicBezTo>
                  <a:cubicBezTo>
                    <a:pt x="55" y="45"/>
                    <a:pt x="50" y="42"/>
                    <a:pt x="45" y="39"/>
                  </a:cubicBezTo>
                  <a:cubicBezTo>
                    <a:pt x="43" y="38"/>
                    <a:pt x="41" y="37"/>
                    <a:pt x="39" y="36"/>
                  </a:cubicBezTo>
                  <a:cubicBezTo>
                    <a:pt x="41" y="35"/>
                    <a:pt x="42" y="33"/>
                    <a:pt x="44" y="32"/>
                  </a:cubicBezTo>
                  <a:cubicBezTo>
                    <a:pt x="46" y="30"/>
                    <a:pt x="48" y="29"/>
                    <a:pt x="51" y="28"/>
                  </a:cubicBezTo>
                  <a:cubicBezTo>
                    <a:pt x="60" y="24"/>
                    <a:pt x="69" y="21"/>
                    <a:pt x="79" y="19"/>
                  </a:cubicBezTo>
                  <a:cubicBezTo>
                    <a:pt x="79" y="19"/>
                    <a:pt x="78" y="19"/>
                    <a:pt x="78" y="19"/>
                  </a:cubicBezTo>
                  <a:cubicBezTo>
                    <a:pt x="77" y="20"/>
                    <a:pt x="76" y="22"/>
                    <a:pt x="77" y="23"/>
                  </a:cubicBezTo>
                  <a:cubicBezTo>
                    <a:pt x="80" y="26"/>
                    <a:pt x="83" y="27"/>
                    <a:pt x="86" y="30"/>
                  </a:cubicBezTo>
                  <a:cubicBezTo>
                    <a:pt x="79" y="30"/>
                    <a:pt x="73" y="32"/>
                    <a:pt x="65" y="34"/>
                  </a:cubicBezTo>
                  <a:cubicBezTo>
                    <a:pt x="64" y="32"/>
                    <a:pt x="60" y="32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57" y="40"/>
                    <a:pt x="60" y="43"/>
                    <a:pt x="63" y="43"/>
                  </a:cubicBezTo>
                  <a:cubicBezTo>
                    <a:pt x="73" y="42"/>
                    <a:pt x="81" y="38"/>
                    <a:pt x="91" y="40"/>
                  </a:cubicBezTo>
                  <a:cubicBezTo>
                    <a:pt x="97" y="41"/>
                    <a:pt x="103" y="43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8" y="45"/>
                    <a:pt x="107" y="46"/>
                    <a:pt x="106" y="46"/>
                  </a:cubicBezTo>
                  <a:cubicBezTo>
                    <a:pt x="105" y="46"/>
                    <a:pt x="103" y="47"/>
                    <a:pt x="102" y="48"/>
                  </a:cubicBezTo>
                  <a:cubicBezTo>
                    <a:pt x="99" y="50"/>
                    <a:pt x="97" y="54"/>
                    <a:pt x="98" y="58"/>
                  </a:cubicBezTo>
                  <a:cubicBezTo>
                    <a:pt x="99" y="60"/>
                    <a:pt x="101" y="61"/>
                    <a:pt x="103" y="59"/>
                  </a:cubicBezTo>
                  <a:cubicBezTo>
                    <a:pt x="104" y="59"/>
                    <a:pt x="105" y="58"/>
                    <a:pt x="105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9" y="55"/>
                    <a:pt x="112" y="54"/>
                    <a:pt x="113" y="52"/>
                  </a:cubicBezTo>
                  <a:cubicBezTo>
                    <a:pt x="114" y="52"/>
                    <a:pt x="114" y="51"/>
                    <a:pt x="115" y="50"/>
                  </a:cubicBezTo>
                  <a:cubicBezTo>
                    <a:pt x="116" y="49"/>
                    <a:pt x="116" y="47"/>
                    <a:pt x="115" y="46"/>
                  </a:cubicBezTo>
                  <a:cubicBezTo>
                    <a:pt x="118" y="47"/>
                    <a:pt x="120" y="47"/>
                    <a:pt x="123" y="48"/>
                  </a:cubicBezTo>
                  <a:cubicBezTo>
                    <a:pt x="132" y="50"/>
                    <a:pt x="140" y="51"/>
                    <a:pt x="149" y="53"/>
                  </a:cubicBezTo>
                  <a:cubicBezTo>
                    <a:pt x="148" y="53"/>
                    <a:pt x="148" y="54"/>
                    <a:pt x="148" y="54"/>
                  </a:cubicBezTo>
                  <a:cubicBezTo>
                    <a:pt x="146" y="57"/>
                    <a:pt x="143" y="59"/>
                    <a:pt x="142" y="62"/>
                  </a:cubicBezTo>
                  <a:cubicBezTo>
                    <a:pt x="141" y="64"/>
                    <a:pt x="143" y="65"/>
                    <a:pt x="145" y="65"/>
                  </a:cubicBezTo>
                  <a:cubicBezTo>
                    <a:pt x="151" y="65"/>
                    <a:pt x="155" y="59"/>
                    <a:pt x="158" y="55"/>
                  </a:cubicBezTo>
                  <a:cubicBezTo>
                    <a:pt x="159" y="55"/>
                    <a:pt x="160" y="55"/>
                    <a:pt x="161" y="55"/>
                  </a:cubicBezTo>
                  <a:cubicBezTo>
                    <a:pt x="170" y="57"/>
                    <a:pt x="179" y="60"/>
                    <a:pt x="188" y="62"/>
                  </a:cubicBezTo>
                  <a:cubicBezTo>
                    <a:pt x="181" y="62"/>
                    <a:pt x="174" y="63"/>
                    <a:pt x="167" y="65"/>
                  </a:cubicBezTo>
                  <a:cubicBezTo>
                    <a:pt x="156" y="67"/>
                    <a:pt x="145" y="72"/>
                    <a:pt x="133" y="73"/>
                  </a:cubicBezTo>
                  <a:cubicBezTo>
                    <a:pt x="122" y="74"/>
                    <a:pt x="110" y="72"/>
                    <a:pt x="99" y="70"/>
                  </a:cubicBezTo>
                  <a:cubicBezTo>
                    <a:pt x="88" y="68"/>
                    <a:pt x="77" y="67"/>
                    <a:pt x="68" y="59"/>
                  </a:cubicBezTo>
                  <a:close/>
                  <a:moveTo>
                    <a:pt x="221" y="326"/>
                  </a:moveTo>
                  <a:cubicBezTo>
                    <a:pt x="220" y="326"/>
                    <a:pt x="220" y="326"/>
                    <a:pt x="219" y="326"/>
                  </a:cubicBezTo>
                  <a:cubicBezTo>
                    <a:pt x="219" y="325"/>
                    <a:pt x="219" y="325"/>
                    <a:pt x="218" y="325"/>
                  </a:cubicBezTo>
                  <a:cubicBezTo>
                    <a:pt x="218" y="325"/>
                    <a:pt x="218" y="325"/>
                    <a:pt x="218" y="325"/>
                  </a:cubicBezTo>
                  <a:cubicBezTo>
                    <a:pt x="220" y="325"/>
                    <a:pt x="221" y="325"/>
                    <a:pt x="222" y="326"/>
                  </a:cubicBezTo>
                  <a:cubicBezTo>
                    <a:pt x="222" y="326"/>
                    <a:pt x="221" y="326"/>
                    <a:pt x="221" y="326"/>
                  </a:cubicBezTo>
                  <a:close/>
                  <a:moveTo>
                    <a:pt x="237" y="341"/>
                  </a:move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39"/>
                    <a:pt x="238" y="339"/>
                  </a:cubicBezTo>
                  <a:cubicBezTo>
                    <a:pt x="238" y="339"/>
                    <a:pt x="239" y="340"/>
                    <a:pt x="239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8" y="341"/>
                    <a:pt x="238" y="341"/>
                    <a:pt x="237" y="3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88"/>
            <p:cNvSpPr/>
            <p:nvPr/>
          </p:nvSpPr>
          <p:spPr bwMode="auto">
            <a:xfrm>
              <a:off x="9649891" y="3227226"/>
              <a:ext cx="200025" cy="188913"/>
            </a:xfrm>
            <a:custGeom>
              <a:avLst/>
              <a:gdLst>
                <a:gd name="T0" fmla="*/ 120 w 128"/>
                <a:gd name="T1" fmla="*/ 51 h 121"/>
                <a:gd name="T2" fmla="*/ 61 w 128"/>
                <a:gd name="T3" fmla="*/ 38 h 121"/>
                <a:gd name="T4" fmla="*/ 65 w 128"/>
                <a:gd name="T5" fmla="*/ 18 h 121"/>
                <a:gd name="T6" fmla="*/ 60 w 128"/>
                <a:gd name="T7" fmla="*/ 3 h 121"/>
                <a:gd name="T8" fmla="*/ 50 w 128"/>
                <a:gd name="T9" fmla="*/ 14 h 121"/>
                <a:gd name="T10" fmla="*/ 50 w 128"/>
                <a:gd name="T11" fmla="*/ 15 h 121"/>
                <a:gd name="T12" fmla="*/ 49 w 128"/>
                <a:gd name="T13" fmla="*/ 19 h 121"/>
                <a:gd name="T14" fmla="*/ 46 w 128"/>
                <a:gd name="T15" fmla="*/ 35 h 121"/>
                <a:gd name="T16" fmla="*/ 4 w 128"/>
                <a:gd name="T17" fmla="*/ 30 h 121"/>
                <a:gd name="T18" fmla="*/ 3 w 128"/>
                <a:gd name="T19" fmla="*/ 37 h 121"/>
                <a:gd name="T20" fmla="*/ 42 w 128"/>
                <a:gd name="T21" fmla="*/ 50 h 121"/>
                <a:gd name="T22" fmla="*/ 41 w 128"/>
                <a:gd name="T23" fmla="*/ 66 h 121"/>
                <a:gd name="T24" fmla="*/ 48 w 128"/>
                <a:gd name="T25" fmla="*/ 119 h 121"/>
                <a:gd name="T26" fmla="*/ 56 w 128"/>
                <a:gd name="T27" fmla="*/ 117 h 121"/>
                <a:gd name="T28" fmla="*/ 56 w 128"/>
                <a:gd name="T29" fmla="*/ 88 h 121"/>
                <a:gd name="T30" fmla="*/ 59 w 128"/>
                <a:gd name="T31" fmla="*/ 54 h 121"/>
                <a:gd name="T32" fmla="*/ 117 w 128"/>
                <a:gd name="T33" fmla="*/ 63 h 121"/>
                <a:gd name="T34" fmla="*/ 120 w 128"/>
                <a:gd name="T35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21">
                  <a:moveTo>
                    <a:pt x="120" y="51"/>
                  </a:moveTo>
                  <a:cubicBezTo>
                    <a:pt x="100" y="46"/>
                    <a:pt x="81" y="43"/>
                    <a:pt x="61" y="38"/>
                  </a:cubicBezTo>
                  <a:cubicBezTo>
                    <a:pt x="62" y="32"/>
                    <a:pt x="64" y="24"/>
                    <a:pt x="65" y="18"/>
                  </a:cubicBezTo>
                  <a:cubicBezTo>
                    <a:pt x="67" y="12"/>
                    <a:pt x="66" y="6"/>
                    <a:pt x="60" y="3"/>
                  </a:cubicBezTo>
                  <a:cubicBezTo>
                    <a:pt x="52" y="0"/>
                    <a:pt x="47" y="8"/>
                    <a:pt x="50" y="14"/>
                  </a:cubicBezTo>
                  <a:cubicBezTo>
                    <a:pt x="50" y="14"/>
                    <a:pt x="50" y="15"/>
                    <a:pt x="50" y="15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7" y="24"/>
                    <a:pt x="47" y="30"/>
                    <a:pt x="46" y="35"/>
                  </a:cubicBezTo>
                  <a:cubicBezTo>
                    <a:pt x="32" y="31"/>
                    <a:pt x="17" y="27"/>
                    <a:pt x="4" y="30"/>
                  </a:cubicBezTo>
                  <a:cubicBezTo>
                    <a:pt x="1" y="31"/>
                    <a:pt x="0" y="35"/>
                    <a:pt x="3" y="37"/>
                  </a:cubicBezTo>
                  <a:cubicBezTo>
                    <a:pt x="13" y="44"/>
                    <a:pt x="28" y="48"/>
                    <a:pt x="42" y="50"/>
                  </a:cubicBezTo>
                  <a:cubicBezTo>
                    <a:pt x="42" y="56"/>
                    <a:pt x="41" y="61"/>
                    <a:pt x="41" y="66"/>
                  </a:cubicBezTo>
                  <a:cubicBezTo>
                    <a:pt x="40" y="83"/>
                    <a:pt x="37" y="104"/>
                    <a:pt x="48" y="119"/>
                  </a:cubicBezTo>
                  <a:cubicBezTo>
                    <a:pt x="50" y="121"/>
                    <a:pt x="55" y="121"/>
                    <a:pt x="56" y="117"/>
                  </a:cubicBezTo>
                  <a:cubicBezTo>
                    <a:pt x="57" y="107"/>
                    <a:pt x="55" y="98"/>
                    <a:pt x="56" y="88"/>
                  </a:cubicBezTo>
                  <a:cubicBezTo>
                    <a:pt x="58" y="77"/>
                    <a:pt x="57" y="65"/>
                    <a:pt x="59" y="54"/>
                  </a:cubicBezTo>
                  <a:cubicBezTo>
                    <a:pt x="78" y="57"/>
                    <a:pt x="98" y="60"/>
                    <a:pt x="117" y="63"/>
                  </a:cubicBezTo>
                  <a:cubicBezTo>
                    <a:pt x="125" y="64"/>
                    <a:pt x="128" y="52"/>
                    <a:pt x="12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89"/>
            <p:cNvSpPr>
              <a:spLocks noEditPoints="1"/>
            </p:cNvSpPr>
            <p:nvPr/>
          </p:nvSpPr>
          <p:spPr bwMode="auto">
            <a:xfrm>
              <a:off x="9878491" y="2924014"/>
              <a:ext cx="452438" cy="742950"/>
            </a:xfrm>
            <a:custGeom>
              <a:avLst/>
              <a:gdLst>
                <a:gd name="T0" fmla="*/ 190 w 290"/>
                <a:gd name="T1" fmla="*/ 140 h 477"/>
                <a:gd name="T2" fmla="*/ 202 w 290"/>
                <a:gd name="T3" fmla="*/ 72 h 477"/>
                <a:gd name="T4" fmla="*/ 178 w 290"/>
                <a:gd name="T5" fmla="*/ 83 h 477"/>
                <a:gd name="T6" fmla="*/ 132 w 290"/>
                <a:gd name="T7" fmla="*/ 37 h 477"/>
                <a:gd name="T8" fmla="*/ 33 w 290"/>
                <a:gd name="T9" fmla="*/ 8 h 477"/>
                <a:gd name="T10" fmla="*/ 4 w 290"/>
                <a:gd name="T11" fmla="*/ 6 h 477"/>
                <a:gd name="T12" fmla="*/ 130 w 290"/>
                <a:gd name="T13" fmla="*/ 110 h 477"/>
                <a:gd name="T14" fmla="*/ 174 w 290"/>
                <a:gd name="T15" fmla="*/ 140 h 477"/>
                <a:gd name="T16" fmla="*/ 148 w 290"/>
                <a:gd name="T17" fmla="*/ 134 h 477"/>
                <a:gd name="T18" fmla="*/ 27 w 290"/>
                <a:gd name="T19" fmla="*/ 179 h 477"/>
                <a:gd name="T20" fmla="*/ 99 w 290"/>
                <a:gd name="T21" fmla="*/ 451 h 477"/>
                <a:gd name="T22" fmla="*/ 123 w 290"/>
                <a:gd name="T23" fmla="*/ 462 h 477"/>
                <a:gd name="T24" fmla="*/ 132 w 290"/>
                <a:gd name="T25" fmla="*/ 463 h 477"/>
                <a:gd name="T26" fmla="*/ 154 w 290"/>
                <a:gd name="T27" fmla="*/ 467 h 477"/>
                <a:gd name="T28" fmla="*/ 171 w 290"/>
                <a:gd name="T29" fmla="*/ 465 h 477"/>
                <a:gd name="T30" fmla="*/ 222 w 290"/>
                <a:gd name="T31" fmla="*/ 392 h 477"/>
                <a:gd name="T32" fmla="*/ 239 w 290"/>
                <a:gd name="T33" fmla="*/ 296 h 477"/>
                <a:gd name="T34" fmla="*/ 276 w 290"/>
                <a:gd name="T35" fmla="*/ 153 h 477"/>
                <a:gd name="T36" fmla="*/ 149 w 290"/>
                <a:gd name="T37" fmla="*/ 75 h 477"/>
                <a:gd name="T38" fmla="*/ 129 w 290"/>
                <a:gd name="T39" fmla="*/ 85 h 477"/>
                <a:gd name="T40" fmla="*/ 103 w 290"/>
                <a:gd name="T41" fmla="*/ 88 h 477"/>
                <a:gd name="T42" fmla="*/ 32 w 290"/>
                <a:gd name="T43" fmla="*/ 22 h 477"/>
                <a:gd name="T44" fmla="*/ 118 w 290"/>
                <a:gd name="T45" fmla="*/ 44 h 477"/>
                <a:gd name="T46" fmla="*/ 119 w 290"/>
                <a:gd name="T47" fmla="*/ 54 h 477"/>
                <a:gd name="T48" fmla="*/ 111 w 290"/>
                <a:gd name="T49" fmla="*/ 63 h 477"/>
                <a:gd name="T50" fmla="*/ 107 w 290"/>
                <a:gd name="T51" fmla="*/ 38 h 477"/>
                <a:gd name="T52" fmla="*/ 103 w 290"/>
                <a:gd name="T53" fmla="*/ 60 h 477"/>
                <a:gd name="T54" fmla="*/ 89 w 290"/>
                <a:gd name="T55" fmla="*/ 47 h 477"/>
                <a:gd name="T56" fmla="*/ 76 w 290"/>
                <a:gd name="T57" fmla="*/ 29 h 477"/>
                <a:gd name="T58" fmla="*/ 75 w 290"/>
                <a:gd name="T59" fmla="*/ 51 h 477"/>
                <a:gd name="T60" fmla="*/ 83 w 290"/>
                <a:gd name="T61" fmla="*/ 61 h 477"/>
                <a:gd name="T62" fmla="*/ 99 w 290"/>
                <a:gd name="T63" fmla="*/ 71 h 477"/>
                <a:gd name="T64" fmla="*/ 113 w 290"/>
                <a:gd name="T65" fmla="*/ 78 h 477"/>
                <a:gd name="T66" fmla="*/ 114 w 290"/>
                <a:gd name="T67" fmla="*/ 84 h 477"/>
                <a:gd name="T68" fmla="*/ 130 w 290"/>
                <a:gd name="T69" fmla="*/ 85 h 477"/>
                <a:gd name="T70" fmla="*/ 139 w 290"/>
                <a:gd name="T71" fmla="*/ 58 h 477"/>
                <a:gd name="T72" fmla="*/ 137 w 290"/>
                <a:gd name="T73" fmla="*/ 70 h 477"/>
                <a:gd name="T74" fmla="*/ 129 w 290"/>
                <a:gd name="T75" fmla="*/ 54 h 477"/>
                <a:gd name="T76" fmla="*/ 141 w 290"/>
                <a:gd name="T77" fmla="*/ 85 h 477"/>
                <a:gd name="T78" fmla="*/ 261 w 290"/>
                <a:gd name="T79" fmla="*/ 226 h 477"/>
                <a:gd name="T80" fmla="*/ 216 w 290"/>
                <a:gd name="T81" fmla="*/ 333 h 477"/>
                <a:gd name="T82" fmla="*/ 198 w 290"/>
                <a:gd name="T83" fmla="*/ 442 h 477"/>
                <a:gd name="T84" fmla="*/ 126 w 290"/>
                <a:gd name="T85" fmla="*/ 433 h 477"/>
                <a:gd name="T86" fmla="*/ 73 w 290"/>
                <a:gd name="T87" fmla="*/ 292 h 477"/>
                <a:gd name="T88" fmla="*/ 85 w 290"/>
                <a:gd name="T89" fmla="*/ 124 h 477"/>
                <a:gd name="T90" fmla="*/ 173 w 290"/>
                <a:gd name="T91" fmla="*/ 150 h 477"/>
                <a:gd name="T92" fmla="*/ 138 w 290"/>
                <a:gd name="T93" fmla="*/ 186 h 477"/>
                <a:gd name="T94" fmla="*/ 186 w 290"/>
                <a:gd name="T95" fmla="*/ 189 h 477"/>
                <a:gd name="T96" fmla="*/ 208 w 290"/>
                <a:gd name="T97" fmla="*/ 182 h 477"/>
                <a:gd name="T98" fmla="*/ 200 w 290"/>
                <a:gd name="T99" fmla="*/ 147 h 477"/>
                <a:gd name="T100" fmla="*/ 261 w 290"/>
                <a:gd name="T101" fmla="*/ 226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0" h="477">
                  <a:moveTo>
                    <a:pt x="262" y="135"/>
                  </a:moveTo>
                  <a:cubicBezTo>
                    <a:pt x="252" y="129"/>
                    <a:pt x="244" y="132"/>
                    <a:pt x="233" y="130"/>
                  </a:cubicBezTo>
                  <a:cubicBezTo>
                    <a:pt x="226" y="128"/>
                    <a:pt x="218" y="129"/>
                    <a:pt x="212" y="132"/>
                  </a:cubicBezTo>
                  <a:cubicBezTo>
                    <a:pt x="205" y="136"/>
                    <a:pt x="197" y="137"/>
                    <a:pt x="190" y="140"/>
                  </a:cubicBezTo>
                  <a:cubicBezTo>
                    <a:pt x="191" y="133"/>
                    <a:pt x="193" y="126"/>
                    <a:pt x="194" y="120"/>
                  </a:cubicBezTo>
                  <a:cubicBezTo>
                    <a:pt x="201" y="93"/>
                    <a:pt x="218" y="72"/>
                    <a:pt x="241" y="57"/>
                  </a:cubicBezTo>
                  <a:cubicBezTo>
                    <a:pt x="246" y="54"/>
                    <a:pt x="242" y="46"/>
                    <a:pt x="236" y="48"/>
                  </a:cubicBezTo>
                  <a:cubicBezTo>
                    <a:pt x="224" y="50"/>
                    <a:pt x="211" y="63"/>
                    <a:pt x="202" y="72"/>
                  </a:cubicBezTo>
                  <a:cubicBezTo>
                    <a:pt x="197" y="76"/>
                    <a:pt x="193" y="82"/>
                    <a:pt x="190" y="87"/>
                  </a:cubicBezTo>
                  <a:cubicBezTo>
                    <a:pt x="189" y="87"/>
                    <a:pt x="188" y="87"/>
                    <a:pt x="186" y="87"/>
                  </a:cubicBezTo>
                  <a:cubicBezTo>
                    <a:pt x="184" y="87"/>
                    <a:pt x="183" y="87"/>
                    <a:pt x="181" y="87"/>
                  </a:cubicBezTo>
                  <a:cubicBezTo>
                    <a:pt x="182" y="85"/>
                    <a:pt x="180" y="83"/>
                    <a:pt x="178" y="83"/>
                  </a:cubicBezTo>
                  <a:cubicBezTo>
                    <a:pt x="177" y="83"/>
                    <a:pt x="176" y="83"/>
                    <a:pt x="175" y="83"/>
                  </a:cubicBezTo>
                  <a:cubicBezTo>
                    <a:pt x="172" y="82"/>
                    <a:pt x="170" y="79"/>
                    <a:pt x="168" y="77"/>
                  </a:cubicBezTo>
                  <a:cubicBezTo>
                    <a:pt x="162" y="70"/>
                    <a:pt x="157" y="63"/>
                    <a:pt x="151" y="56"/>
                  </a:cubicBezTo>
                  <a:cubicBezTo>
                    <a:pt x="145" y="49"/>
                    <a:pt x="139" y="43"/>
                    <a:pt x="132" y="37"/>
                  </a:cubicBezTo>
                  <a:cubicBezTo>
                    <a:pt x="125" y="31"/>
                    <a:pt x="120" y="24"/>
                    <a:pt x="112" y="19"/>
                  </a:cubicBezTo>
                  <a:cubicBezTo>
                    <a:pt x="101" y="11"/>
                    <a:pt x="85" y="4"/>
                    <a:pt x="71" y="2"/>
                  </a:cubicBezTo>
                  <a:cubicBezTo>
                    <a:pt x="61" y="0"/>
                    <a:pt x="46" y="2"/>
                    <a:pt x="35" y="8"/>
                  </a:cubicBezTo>
                  <a:cubicBezTo>
                    <a:pt x="35" y="8"/>
                    <a:pt x="34" y="8"/>
                    <a:pt x="33" y="8"/>
                  </a:cubicBezTo>
                  <a:cubicBezTo>
                    <a:pt x="28" y="7"/>
                    <a:pt x="23" y="7"/>
                    <a:pt x="18" y="7"/>
                  </a:cubicBezTo>
                  <a:cubicBezTo>
                    <a:pt x="14" y="6"/>
                    <a:pt x="10" y="4"/>
                    <a:pt x="6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0" y="6"/>
                    <a:pt x="0" y="11"/>
                    <a:pt x="3" y="13"/>
                  </a:cubicBezTo>
                  <a:cubicBezTo>
                    <a:pt x="19" y="20"/>
                    <a:pt x="27" y="39"/>
                    <a:pt x="35" y="55"/>
                  </a:cubicBezTo>
                  <a:cubicBezTo>
                    <a:pt x="44" y="72"/>
                    <a:pt x="57" y="81"/>
                    <a:pt x="74" y="90"/>
                  </a:cubicBezTo>
                  <a:cubicBezTo>
                    <a:pt x="92" y="100"/>
                    <a:pt x="109" y="106"/>
                    <a:pt x="130" y="110"/>
                  </a:cubicBezTo>
                  <a:cubicBezTo>
                    <a:pt x="140" y="112"/>
                    <a:pt x="148" y="111"/>
                    <a:pt x="159" y="110"/>
                  </a:cubicBezTo>
                  <a:cubicBezTo>
                    <a:pt x="167" y="109"/>
                    <a:pt x="174" y="108"/>
                    <a:pt x="182" y="107"/>
                  </a:cubicBezTo>
                  <a:cubicBezTo>
                    <a:pt x="181" y="110"/>
                    <a:pt x="180" y="113"/>
                    <a:pt x="179" y="117"/>
                  </a:cubicBezTo>
                  <a:cubicBezTo>
                    <a:pt x="178" y="120"/>
                    <a:pt x="176" y="129"/>
                    <a:pt x="174" y="140"/>
                  </a:cubicBezTo>
                  <a:cubicBezTo>
                    <a:pt x="174" y="140"/>
                    <a:pt x="173" y="140"/>
                    <a:pt x="173" y="140"/>
                  </a:cubicBezTo>
                  <a:cubicBezTo>
                    <a:pt x="171" y="139"/>
                    <a:pt x="170" y="139"/>
                    <a:pt x="170" y="139"/>
                  </a:cubicBezTo>
                  <a:cubicBezTo>
                    <a:pt x="165" y="136"/>
                    <a:pt x="159" y="137"/>
                    <a:pt x="154" y="135"/>
                  </a:cubicBezTo>
                  <a:cubicBezTo>
                    <a:pt x="152" y="134"/>
                    <a:pt x="150" y="134"/>
                    <a:pt x="148" y="134"/>
                  </a:cubicBezTo>
                  <a:cubicBezTo>
                    <a:pt x="145" y="132"/>
                    <a:pt x="143" y="131"/>
                    <a:pt x="140" y="129"/>
                  </a:cubicBezTo>
                  <a:cubicBezTo>
                    <a:pt x="128" y="123"/>
                    <a:pt x="117" y="115"/>
                    <a:pt x="103" y="110"/>
                  </a:cubicBezTo>
                  <a:cubicBezTo>
                    <a:pt x="81" y="103"/>
                    <a:pt x="50" y="122"/>
                    <a:pt x="38" y="141"/>
                  </a:cubicBezTo>
                  <a:cubicBezTo>
                    <a:pt x="31" y="153"/>
                    <a:pt x="29" y="166"/>
                    <a:pt x="27" y="179"/>
                  </a:cubicBezTo>
                  <a:cubicBezTo>
                    <a:pt x="26" y="194"/>
                    <a:pt x="31" y="209"/>
                    <a:pt x="36" y="222"/>
                  </a:cubicBezTo>
                  <a:cubicBezTo>
                    <a:pt x="40" y="236"/>
                    <a:pt x="49" y="248"/>
                    <a:pt x="54" y="262"/>
                  </a:cubicBezTo>
                  <a:cubicBezTo>
                    <a:pt x="60" y="277"/>
                    <a:pt x="59" y="293"/>
                    <a:pt x="60" y="308"/>
                  </a:cubicBezTo>
                  <a:cubicBezTo>
                    <a:pt x="64" y="355"/>
                    <a:pt x="34" y="433"/>
                    <a:pt x="99" y="451"/>
                  </a:cubicBezTo>
                  <a:cubicBezTo>
                    <a:pt x="102" y="452"/>
                    <a:pt x="105" y="452"/>
                    <a:pt x="108" y="452"/>
                  </a:cubicBezTo>
                  <a:cubicBezTo>
                    <a:pt x="108" y="453"/>
                    <a:pt x="108" y="453"/>
                    <a:pt x="108" y="454"/>
                  </a:cubicBezTo>
                  <a:cubicBezTo>
                    <a:pt x="107" y="458"/>
                    <a:pt x="108" y="461"/>
                    <a:pt x="110" y="464"/>
                  </a:cubicBezTo>
                  <a:cubicBezTo>
                    <a:pt x="114" y="469"/>
                    <a:pt x="121" y="467"/>
                    <a:pt x="123" y="462"/>
                  </a:cubicBezTo>
                  <a:cubicBezTo>
                    <a:pt x="123" y="462"/>
                    <a:pt x="123" y="462"/>
                    <a:pt x="123" y="462"/>
                  </a:cubicBezTo>
                  <a:cubicBezTo>
                    <a:pt x="124" y="461"/>
                    <a:pt x="125" y="461"/>
                    <a:pt x="125" y="461"/>
                  </a:cubicBezTo>
                  <a:cubicBezTo>
                    <a:pt x="127" y="462"/>
                    <a:pt x="129" y="463"/>
                    <a:pt x="131" y="463"/>
                  </a:cubicBezTo>
                  <a:cubicBezTo>
                    <a:pt x="131" y="463"/>
                    <a:pt x="132" y="463"/>
                    <a:pt x="132" y="463"/>
                  </a:cubicBezTo>
                  <a:cubicBezTo>
                    <a:pt x="132" y="463"/>
                    <a:pt x="133" y="464"/>
                    <a:pt x="134" y="465"/>
                  </a:cubicBezTo>
                  <a:cubicBezTo>
                    <a:pt x="137" y="467"/>
                    <a:pt x="140" y="469"/>
                    <a:pt x="144" y="468"/>
                  </a:cubicBezTo>
                  <a:cubicBezTo>
                    <a:pt x="147" y="467"/>
                    <a:pt x="148" y="466"/>
                    <a:pt x="150" y="465"/>
                  </a:cubicBezTo>
                  <a:cubicBezTo>
                    <a:pt x="151" y="466"/>
                    <a:pt x="152" y="467"/>
                    <a:pt x="154" y="467"/>
                  </a:cubicBezTo>
                  <a:cubicBezTo>
                    <a:pt x="156" y="467"/>
                    <a:pt x="157" y="467"/>
                    <a:pt x="158" y="466"/>
                  </a:cubicBezTo>
                  <a:cubicBezTo>
                    <a:pt x="158" y="470"/>
                    <a:pt x="158" y="474"/>
                    <a:pt x="163" y="476"/>
                  </a:cubicBezTo>
                  <a:cubicBezTo>
                    <a:pt x="165" y="477"/>
                    <a:pt x="167" y="476"/>
                    <a:pt x="168" y="475"/>
                  </a:cubicBezTo>
                  <a:cubicBezTo>
                    <a:pt x="169" y="471"/>
                    <a:pt x="170" y="468"/>
                    <a:pt x="171" y="465"/>
                  </a:cubicBezTo>
                  <a:cubicBezTo>
                    <a:pt x="192" y="467"/>
                    <a:pt x="211" y="454"/>
                    <a:pt x="215" y="433"/>
                  </a:cubicBezTo>
                  <a:cubicBezTo>
                    <a:pt x="215" y="433"/>
                    <a:pt x="215" y="433"/>
                    <a:pt x="215" y="433"/>
                  </a:cubicBezTo>
                  <a:cubicBezTo>
                    <a:pt x="216" y="430"/>
                    <a:pt x="217" y="428"/>
                    <a:pt x="217" y="425"/>
                  </a:cubicBezTo>
                  <a:cubicBezTo>
                    <a:pt x="220" y="416"/>
                    <a:pt x="224" y="403"/>
                    <a:pt x="222" y="392"/>
                  </a:cubicBezTo>
                  <a:cubicBezTo>
                    <a:pt x="220" y="383"/>
                    <a:pt x="223" y="371"/>
                    <a:pt x="224" y="362"/>
                  </a:cubicBezTo>
                  <a:cubicBezTo>
                    <a:pt x="225" y="351"/>
                    <a:pt x="228" y="340"/>
                    <a:pt x="230" y="329"/>
                  </a:cubicBezTo>
                  <a:cubicBezTo>
                    <a:pt x="231" y="324"/>
                    <a:pt x="233" y="320"/>
                    <a:pt x="235" y="316"/>
                  </a:cubicBezTo>
                  <a:cubicBezTo>
                    <a:pt x="236" y="310"/>
                    <a:pt x="237" y="303"/>
                    <a:pt x="239" y="296"/>
                  </a:cubicBezTo>
                  <a:cubicBezTo>
                    <a:pt x="242" y="284"/>
                    <a:pt x="248" y="271"/>
                    <a:pt x="254" y="260"/>
                  </a:cubicBezTo>
                  <a:cubicBezTo>
                    <a:pt x="260" y="251"/>
                    <a:pt x="266" y="241"/>
                    <a:pt x="273" y="233"/>
                  </a:cubicBezTo>
                  <a:cubicBezTo>
                    <a:pt x="279" y="225"/>
                    <a:pt x="282" y="213"/>
                    <a:pt x="284" y="204"/>
                  </a:cubicBezTo>
                  <a:cubicBezTo>
                    <a:pt x="290" y="185"/>
                    <a:pt x="283" y="171"/>
                    <a:pt x="276" y="153"/>
                  </a:cubicBezTo>
                  <a:cubicBezTo>
                    <a:pt x="273" y="146"/>
                    <a:pt x="269" y="140"/>
                    <a:pt x="262" y="135"/>
                  </a:cubicBezTo>
                  <a:close/>
                  <a:moveTo>
                    <a:pt x="159" y="79"/>
                  </a:moveTo>
                  <a:cubicBezTo>
                    <a:pt x="159" y="80"/>
                    <a:pt x="159" y="80"/>
                    <a:pt x="159" y="80"/>
                  </a:cubicBezTo>
                  <a:cubicBezTo>
                    <a:pt x="156" y="78"/>
                    <a:pt x="153" y="77"/>
                    <a:pt x="149" y="75"/>
                  </a:cubicBezTo>
                  <a:cubicBezTo>
                    <a:pt x="147" y="74"/>
                    <a:pt x="146" y="73"/>
                    <a:pt x="144" y="72"/>
                  </a:cubicBezTo>
                  <a:cubicBezTo>
                    <a:pt x="144" y="69"/>
                    <a:pt x="144" y="66"/>
                    <a:pt x="143" y="63"/>
                  </a:cubicBezTo>
                  <a:cubicBezTo>
                    <a:pt x="149" y="68"/>
                    <a:pt x="154" y="73"/>
                    <a:pt x="159" y="79"/>
                  </a:cubicBezTo>
                  <a:close/>
                  <a:moveTo>
                    <a:pt x="129" y="85"/>
                  </a:moveTo>
                  <a:cubicBezTo>
                    <a:pt x="129" y="86"/>
                    <a:pt x="129" y="86"/>
                    <a:pt x="128" y="86"/>
                  </a:cubicBezTo>
                  <a:cubicBezTo>
                    <a:pt x="127" y="88"/>
                    <a:pt x="125" y="89"/>
                    <a:pt x="124" y="91"/>
                  </a:cubicBezTo>
                  <a:cubicBezTo>
                    <a:pt x="124" y="92"/>
                    <a:pt x="124" y="93"/>
                    <a:pt x="124" y="93"/>
                  </a:cubicBezTo>
                  <a:cubicBezTo>
                    <a:pt x="117" y="92"/>
                    <a:pt x="110" y="90"/>
                    <a:pt x="103" y="88"/>
                  </a:cubicBezTo>
                  <a:cubicBezTo>
                    <a:pt x="93" y="84"/>
                    <a:pt x="84" y="78"/>
                    <a:pt x="75" y="73"/>
                  </a:cubicBezTo>
                  <a:cubicBezTo>
                    <a:pt x="65" y="68"/>
                    <a:pt x="58" y="64"/>
                    <a:pt x="52" y="55"/>
                  </a:cubicBezTo>
                  <a:cubicBezTo>
                    <a:pt x="46" y="47"/>
                    <a:pt x="41" y="38"/>
                    <a:pt x="37" y="29"/>
                  </a:cubicBezTo>
                  <a:cubicBezTo>
                    <a:pt x="35" y="26"/>
                    <a:pt x="34" y="24"/>
                    <a:pt x="32" y="22"/>
                  </a:cubicBezTo>
                  <a:cubicBezTo>
                    <a:pt x="49" y="19"/>
                    <a:pt x="63" y="10"/>
                    <a:pt x="80" y="17"/>
                  </a:cubicBezTo>
                  <a:cubicBezTo>
                    <a:pt x="95" y="23"/>
                    <a:pt x="110" y="28"/>
                    <a:pt x="121" y="42"/>
                  </a:cubicBezTo>
                  <a:cubicBezTo>
                    <a:pt x="122" y="43"/>
                    <a:pt x="123" y="44"/>
                    <a:pt x="124" y="46"/>
                  </a:cubicBezTo>
                  <a:cubicBezTo>
                    <a:pt x="122" y="45"/>
                    <a:pt x="121" y="44"/>
                    <a:pt x="118" y="44"/>
                  </a:cubicBezTo>
                  <a:cubicBezTo>
                    <a:pt x="113" y="45"/>
                    <a:pt x="114" y="53"/>
                    <a:pt x="119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19" y="54"/>
                    <a:pt x="119" y="54"/>
                  </a:cubicBezTo>
                  <a:cubicBezTo>
                    <a:pt x="120" y="56"/>
                    <a:pt x="120" y="58"/>
                    <a:pt x="120" y="60"/>
                  </a:cubicBezTo>
                  <a:cubicBezTo>
                    <a:pt x="120" y="62"/>
                    <a:pt x="121" y="64"/>
                    <a:pt x="122" y="65"/>
                  </a:cubicBezTo>
                  <a:cubicBezTo>
                    <a:pt x="120" y="65"/>
                    <a:pt x="118" y="65"/>
                    <a:pt x="116" y="64"/>
                  </a:cubicBezTo>
                  <a:cubicBezTo>
                    <a:pt x="115" y="64"/>
                    <a:pt x="113" y="63"/>
                    <a:pt x="111" y="63"/>
                  </a:cubicBezTo>
                  <a:cubicBezTo>
                    <a:pt x="113" y="62"/>
                    <a:pt x="113" y="60"/>
                    <a:pt x="113" y="58"/>
                  </a:cubicBezTo>
                  <a:cubicBezTo>
                    <a:pt x="113" y="57"/>
                    <a:pt x="113" y="55"/>
                    <a:pt x="113" y="54"/>
                  </a:cubicBezTo>
                  <a:cubicBezTo>
                    <a:pt x="113" y="52"/>
                    <a:pt x="112" y="50"/>
                    <a:pt x="112" y="48"/>
                  </a:cubicBezTo>
                  <a:cubicBezTo>
                    <a:pt x="110" y="45"/>
                    <a:pt x="108" y="41"/>
                    <a:pt x="107" y="38"/>
                  </a:cubicBezTo>
                  <a:cubicBezTo>
                    <a:pt x="105" y="32"/>
                    <a:pt x="97" y="35"/>
                    <a:pt x="99" y="41"/>
                  </a:cubicBezTo>
                  <a:cubicBezTo>
                    <a:pt x="100" y="45"/>
                    <a:pt x="102" y="48"/>
                    <a:pt x="103" y="53"/>
                  </a:cubicBezTo>
                  <a:cubicBezTo>
                    <a:pt x="104" y="55"/>
                    <a:pt x="104" y="57"/>
                    <a:pt x="104" y="60"/>
                  </a:cubicBezTo>
                  <a:cubicBezTo>
                    <a:pt x="104" y="60"/>
                    <a:pt x="104" y="60"/>
                    <a:pt x="103" y="60"/>
                  </a:cubicBezTo>
                  <a:cubicBezTo>
                    <a:pt x="101" y="59"/>
                    <a:pt x="99" y="58"/>
                    <a:pt x="97" y="57"/>
                  </a:cubicBezTo>
                  <a:cubicBezTo>
                    <a:pt x="95" y="56"/>
                    <a:pt x="93" y="55"/>
                    <a:pt x="92" y="5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0"/>
                    <a:pt x="91" y="48"/>
                    <a:pt x="89" y="47"/>
                  </a:cubicBezTo>
                  <a:cubicBezTo>
                    <a:pt x="89" y="47"/>
                    <a:pt x="88" y="46"/>
                    <a:pt x="88" y="46"/>
                  </a:cubicBezTo>
                  <a:cubicBezTo>
                    <a:pt x="88" y="42"/>
                    <a:pt x="88" y="39"/>
                    <a:pt x="88" y="36"/>
                  </a:cubicBezTo>
                  <a:cubicBezTo>
                    <a:pt x="88" y="30"/>
                    <a:pt x="86" y="24"/>
                    <a:pt x="81" y="21"/>
                  </a:cubicBezTo>
                  <a:cubicBezTo>
                    <a:pt x="76" y="19"/>
                    <a:pt x="71" y="26"/>
                    <a:pt x="76" y="29"/>
                  </a:cubicBezTo>
                  <a:cubicBezTo>
                    <a:pt x="78" y="31"/>
                    <a:pt x="78" y="35"/>
                    <a:pt x="78" y="38"/>
                  </a:cubicBezTo>
                  <a:cubicBezTo>
                    <a:pt x="72" y="33"/>
                    <a:pt x="64" y="29"/>
                    <a:pt x="56" y="28"/>
                  </a:cubicBezTo>
                  <a:cubicBezTo>
                    <a:pt x="53" y="27"/>
                    <a:pt x="52" y="32"/>
                    <a:pt x="54" y="33"/>
                  </a:cubicBezTo>
                  <a:cubicBezTo>
                    <a:pt x="63" y="37"/>
                    <a:pt x="69" y="44"/>
                    <a:pt x="75" y="51"/>
                  </a:cubicBezTo>
                  <a:cubicBezTo>
                    <a:pt x="72" y="52"/>
                    <a:pt x="70" y="53"/>
                    <a:pt x="69" y="56"/>
                  </a:cubicBezTo>
                  <a:cubicBezTo>
                    <a:pt x="68" y="59"/>
                    <a:pt x="69" y="62"/>
                    <a:pt x="72" y="62"/>
                  </a:cubicBezTo>
                  <a:cubicBezTo>
                    <a:pt x="74" y="63"/>
                    <a:pt x="76" y="62"/>
                    <a:pt x="78" y="62"/>
                  </a:cubicBezTo>
                  <a:cubicBezTo>
                    <a:pt x="79" y="61"/>
                    <a:pt x="81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3"/>
                    <a:pt x="87" y="64"/>
                    <a:pt x="89" y="65"/>
                  </a:cubicBezTo>
                  <a:cubicBezTo>
                    <a:pt x="87" y="70"/>
                    <a:pt x="91" y="76"/>
                    <a:pt x="96" y="72"/>
                  </a:cubicBezTo>
                  <a:cubicBezTo>
                    <a:pt x="97" y="72"/>
                    <a:pt x="98" y="71"/>
                    <a:pt x="99" y="71"/>
                  </a:cubicBezTo>
                  <a:cubicBezTo>
                    <a:pt x="104" y="73"/>
                    <a:pt x="110" y="75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4" y="78"/>
                    <a:pt x="114" y="78"/>
                    <a:pt x="113" y="78"/>
                  </a:cubicBezTo>
                  <a:cubicBezTo>
                    <a:pt x="113" y="78"/>
                    <a:pt x="111" y="78"/>
                    <a:pt x="112" y="78"/>
                  </a:cubicBezTo>
                  <a:cubicBezTo>
                    <a:pt x="111" y="78"/>
                    <a:pt x="110" y="78"/>
                    <a:pt x="109" y="78"/>
                  </a:cubicBezTo>
                  <a:cubicBezTo>
                    <a:pt x="107" y="79"/>
                    <a:pt x="108" y="82"/>
                    <a:pt x="109" y="83"/>
                  </a:cubicBezTo>
                  <a:cubicBezTo>
                    <a:pt x="110" y="84"/>
                    <a:pt x="112" y="84"/>
                    <a:pt x="114" y="84"/>
                  </a:cubicBezTo>
                  <a:cubicBezTo>
                    <a:pt x="115" y="84"/>
                    <a:pt x="117" y="84"/>
                    <a:pt x="118" y="83"/>
                  </a:cubicBezTo>
                  <a:cubicBezTo>
                    <a:pt x="119" y="82"/>
                    <a:pt x="120" y="81"/>
                    <a:pt x="121" y="80"/>
                  </a:cubicBezTo>
                  <a:cubicBezTo>
                    <a:pt x="124" y="81"/>
                    <a:pt x="127" y="82"/>
                    <a:pt x="129" y="84"/>
                  </a:cubicBezTo>
                  <a:cubicBezTo>
                    <a:pt x="129" y="84"/>
                    <a:pt x="129" y="85"/>
                    <a:pt x="130" y="85"/>
                  </a:cubicBezTo>
                  <a:cubicBezTo>
                    <a:pt x="130" y="85"/>
                    <a:pt x="129" y="85"/>
                    <a:pt x="129" y="85"/>
                  </a:cubicBezTo>
                  <a:close/>
                  <a:moveTo>
                    <a:pt x="129" y="54"/>
                  </a:moveTo>
                  <a:cubicBezTo>
                    <a:pt x="129" y="51"/>
                    <a:pt x="128" y="50"/>
                    <a:pt x="127" y="48"/>
                  </a:cubicBezTo>
                  <a:cubicBezTo>
                    <a:pt x="131" y="52"/>
                    <a:pt x="135" y="55"/>
                    <a:pt x="139" y="58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7" y="59"/>
                    <a:pt x="136" y="59"/>
                  </a:cubicBezTo>
                  <a:cubicBezTo>
                    <a:pt x="134" y="59"/>
                    <a:pt x="134" y="63"/>
                    <a:pt x="137" y="63"/>
                  </a:cubicBezTo>
                  <a:cubicBezTo>
                    <a:pt x="138" y="63"/>
                    <a:pt x="137" y="67"/>
                    <a:pt x="137" y="70"/>
                  </a:cubicBezTo>
                  <a:cubicBezTo>
                    <a:pt x="135" y="69"/>
                    <a:pt x="133" y="69"/>
                    <a:pt x="131" y="68"/>
                  </a:cubicBezTo>
                  <a:cubicBezTo>
                    <a:pt x="132" y="67"/>
                    <a:pt x="132" y="66"/>
                    <a:pt x="132" y="65"/>
                  </a:cubicBezTo>
                  <a:cubicBezTo>
                    <a:pt x="131" y="64"/>
                    <a:pt x="130" y="62"/>
                    <a:pt x="130" y="61"/>
                  </a:cubicBezTo>
                  <a:cubicBezTo>
                    <a:pt x="130" y="59"/>
                    <a:pt x="130" y="56"/>
                    <a:pt x="129" y="54"/>
                  </a:cubicBezTo>
                  <a:close/>
                  <a:moveTo>
                    <a:pt x="133" y="95"/>
                  </a:moveTo>
                  <a:cubicBezTo>
                    <a:pt x="132" y="95"/>
                    <a:pt x="131" y="94"/>
                    <a:pt x="130" y="94"/>
                  </a:cubicBezTo>
                  <a:cubicBezTo>
                    <a:pt x="135" y="93"/>
                    <a:pt x="139" y="88"/>
                    <a:pt x="137" y="83"/>
                  </a:cubicBezTo>
                  <a:cubicBezTo>
                    <a:pt x="139" y="84"/>
                    <a:pt x="140" y="84"/>
                    <a:pt x="141" y="85"/>
                  </a:cubicBezTo>
                  <a:cubicBezTo>
                    <a:pt x="147" y="88"/>
                    <a:pt x="153" y="91"/>
                    <a:pt x="159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0" y="95"/>
                    <a:pt x="141" y="96"/>
                    <a:pt x="133" y="95"/>
                  </a:cubicBezTo>
                  <a:close/>
                  <a:moveTo>
                    <a:pt x="261" y="226"/>
                  </a:moveTo>
                  <a:cubicBezTo>
                    <a:pt x="256" y="233"/>
                    <a:pt x="253" y="241"/>
                    <a:pt x="248" y="248"/>
                  </a:cubicBezTo>
                  <a:cubicBezTo>
                    <a:pt x="241" y="256"/>
                    <a:pt x="237" y="266"/>
                    <a:pt x="233" y="275"/>
                  </a:cubicBezTo>
                  <a:cubicBezTo>
                    <a:pt x="229" y="284"/>
                    <a:pt x="226" y="292"/>
                    <a:pt x="224" y="302"/>
                  </a:cubicBezTo>
                  <a:cubicBezTo>
                    <a:pt x="222" y="312"/>
                    <a:pt x="218" y="322"/>
                    <a:pt x="216" y="333"/>
                  </a:cubicBezTo>
                  <a:cubicBezTo>
                    <a:pt x="214" y="342"/>
                    <a:pt x="212" y="351"/>
                    <a:pt x="211" y="360"/>
                  </a:cubicBezTo>
                  <a:cubicBezTo>
                    <a:pt x="210" y="368"/>
                    <a:pt x="208" y="379"/>
                    <a:pt x="208" y="388"/>
                  </a:cubicBezTo>
                  <a:cubicBezTo>
                    <a:pt x="209" y="397"/>
                    <a:pt x="209" y="406"/>
                    <a:pt x="207" y="415"/>
                  </a:cubicBezTo>
                  <a:cubicBezTo>
                    <a:pt x="204" y="424"/>
                    <a:pt x="201" y="433"/>
                    <a:pt x="198" y="442"/>
                  </a:cubicBezTo>
                  <a:cubicBezTo>
                    <a:pt x="195" y="445"/>
                    <a:pt x="190" y="449"/>
                    <a:pt x="185" y="450"/>
                  </a:cubicBezTo>
                  <a:cubicBezTo>
                    <a:pt x="178" y="452"/>
                    <a:pt x="171" y="453"/>
                    <a:pt x="165" y="448"/>
                  </a:cubicBezTo>
                  <a:cubicBezTo>
                    <a:pt x="161" y="443"/>
                    <a:pt x="155" y="440"/>
                    <a:pt x="150" y="436"/>
                  </a:cubicBezTo>
                  <a:cubicBezTo>
                    <a:pt x="142" y="429"/>
                    <a:pt x="135" y="430"/>
                    <a:pt x="126" y="433"/>
                  </a:cubicBezTo>
                  <a:cubicBezTo>
                    <a:pt x="113" y="437"/>
                    <a:pt x="105" y="440"/>
                    <a:pt x="92" y="433"/>
                  </a:cubicBezTo>
                  <a:cubicBezTo>
                    <a:pt x="68" y="421"/>
                    <a:pt x="69" y="390"/>
                    <a:pt x="70" y="367"/>
                  </a:cubicBezTo>
                  <a:cubicBezTo>
                    <a:pt x="71" y="355"/>
                    <a:pt x="75" y="343"/>
                    <a:pt x="75" y="331"/>
                  </a:cubicBezTo>
                  <a:cubicBezTo>
                    <a:pt x="76" y="318"/>
                    <a:pt x="76" y="304"/>
                    <a:pt x="73" y="292"/>
                  </a:cubicBezTo>
                  <a:cubicBezTo>
                    <a:pt x="71" y="280"/>
                    <a:pt x="73" y="269"/>
                    <a:pt x="68" y="257"/>
                  </a:cubicBezTo>
                  <a:cubicBezTo>
                    <a:pt x="62" y="245"/>
                    <a:pt x="55" y="234"/>
                    <a:pt x="50" y="221"/>
                  </a:cubicBezTo>
                  <a:cubicBezTo>
                    <a:pt x="41" y="195"/>
                    <a:pt x="36" y="166"/>
                    <a:pt x="54" y="143"/>
                  </a:cubicBezTo>
                  <a:cubicBezTo>
                    <a:pt x="62" y="133"/>
                    <a:pt x="74" y="128"/>
                    <a:pt x="85" y="124"/>
                  </a:cubicBezTo>
                  <a:cubicBezTo>
                    <a:pt x="99" y="119"/>
                    <a:pt x="113" y="129"/>
                    <a:pt x="125" y="135"/>
                  </a:cubicBezTo>
                  <a:cubicBezTo>
                    <a:pt x="135" y="141"/>
                    <a:pt x="146" y="144"/>
                    <a:pt x="157" y="148"/>
                  </a:cubicBezTo>
                  <a:cubicBezTo>
                    <a:pt x="161" y="149"/>
                    <a:pt x="165" y="149"/>
                    <a:pt x="169" y="149"/>
                  </a:cubicBezTo>
                  <a:cubicBezTo>
                    <a:pt x="170" y="150"/>
                    <a:pt x="172" y="150"/>
                    <a:pt x="173" y="150"/>
                  </a:cubicBezTo>
                  <a:cubicBezTo>
                    <a:pt x="172" y="158"/>
                    <a:pt x="172" y="165"/>
                    <a:pt x="172" y="171"/>
                  </a:cubicBezTo>
                  <a:cubicBezTo>
                    <a:pt x="169" y="171"/>
                    <a:pt x="166" y="170"/>
                    <a:pt x="162" y="169"/>
                  </a:cubicBezTo>
                  <a:cubicBezTo>
                    <a:pt x="151" y="167"/>
                    <a:pt x="138" y="169"/>
                    <a:pt x="134" y="181"/>
                  </a:cubicBezTo>
                  <a:cubicBezTo>
                    <a:pt x="133" y="184"/>
                    <a:pt x="136" y="186"/>
                    <a:pt x="138" y="186"/>
                  </a:cubicBezTo>
                  <a:cubicBezTo>
                    <a:pt x="143" y="186"/>
                    <a:pt x="147" y="184"/>
                    <a:pt x="151" y="184"/>
                  </a:cubicBezTo>
                  <a:cubicBezTo>
                    <a:pt x="155" y="183"/>
                    <a:pt x="161" y="185"/>
                    <a:pt x="165" y="186"/>
                  </a:cubicBezTo>
                  <a:cubicBezTo>
                    <a:pt x="170" y="187"/>
                    <a:pt x="176" y="188"/>
                    <a:pt x="182" y="189"/>
                  </a:cubicBezTo>
                  <a:cubicBezTo>
                    <a:pt x="183" y="189"/>
                    <a:pt x="184" y="189"/>
                    <a:pt x="186" y="189"/>
                  </a:cubicBezTo>
                  <a:cubicBezTo>
                    <a:pt x="190" y="190"/>
                    <a:pt x="194" y="191"/>
                    <a:pt x="199" y="193"/>
                  </a:cubicBezTo>
                  <a:cubicBezTo>
                    <a:pt x="200" y="195"/>
                    <a:pt x="203" y="196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12" y="193"/>
                    <a:pt x="214" y="185"/>
                    <a:pt x="208" y="182"/>
                  </a:cubicBezTo>
                  <a:cubicBezTo>
                    <a:pt x="202" y="179"/>
                    <a:pt x="195" y="177"/>
                    <a:pt x="188" y="175"/>
                  </a:cubicBezTo>
                  <a:cubicBezTo>
                    <a:pt x="188" y="171"/>
                    <a:pt x="188" y="166"/>
                    <a:pt x="188" y="161"/>
                  </a:cubicBezTo>
                  <a:cubicBezTo>
                    <a:pt x="188" y="158"/>
                    <a:pt x="188" y="155"/>
                    <a:pt x="188" y="152"/>
                  </a:cubicBezTo>
                  <a:cubicBezTo>
                    <a:pt x="192" y="151"/>
                    <a:pt x="197" y="148"/>
                    <a:pt x="200" y="147"/>
                  </a:cubicBezTo>
                  <a:cubicBezTo>
                    <a:pt x="209" y="145"/>
                    <a:pt x="218" y="138"/>
                    <a:pt x="228" y="139"/>
                  </a:cubicBezTo>
                  <a:cubicBezTo>
                    <a:pt x="236" y="139"/>
                    <a:pt x="248" y="139"/>
                    <a:pt x="255" y="144"/>
                  </a:cubicBezTo>
                  <a:cubicBezTo>
                    <a:pt x="264" y="150"/>
                    <a:pt x="266" y="159"/>
                    <a:pt x="271" y="169"/>
                  </a:cubicBezTo>
                  <a:cubicBezTo>
                    <a:pt x="278" y="186"/>
                    <a:pt x="272" y="213"/>
                    <a:pt x="261" y="2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0"/>
            <p:cNvSpPr/>
            <p:nvPr/>
          </p:nvSpPr>
          <p:spPr bwMode="auto">
            <a:xfrm>
              <a:off x="10392841" y="3400264"/>
              <a:ext cx="153988" cy="60325"/>
            </a:xfrm>
            <a:custGeom>
              <a:avLst/>
              <a:gdLst>
                <a:gd name="T0" fmla="*/ 90 w 99"/>
                <a:gd name="T1" fmla="*/ 24 h 38"/>
                <a:gd name="T2" fmla="*/ 50 w 99"/>
                <a:gd name="T3" fmla="*/ 12 h 38"/>
                <a:gd name="T4" fmla="*/ 5 w 99"/>
                <a:gd name="T5" fmla="*/ 6 h 38"/>
                <a:gd name="T6" fmla="*/ 3 w 99"/>
                <a:gd name="T7" fmla="*/ 15 h 38"/>
                <a:gd name="T8" fmla="*/ 43 w 99"/>
                <a:gd name="T9" fmla="*/ 29 h 38"/>
                <a:gd name="T10" fmla="*/ 86 w 99"/>
                <a:gd name="T11" fmla="*/ 38 h 38"/>
                <a:gd name="T12" fmla="*/ 90 w 99"/>
                <a:gd name="T13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8">
                  <a:moveTo>
                    <a:pt x="90" y="24"/>
                  </a:moveTo>
                  <a:cubicBezTo>
                    <a:pt x="77" y="19"/>
                    <a:pt x="64" y="16"/>
                    <a:pt x="50" y="12"/>
                  </a:cubicBezTo>
                  <a:cubicBezTo>
                    <a:pt x="37" y="9"/>
                    <a:pt x="18" y="0"/>
                    <a:pt x="5" y="6"/>
                  </a:cubicBezTo>
                  <a:cubicBezTo>
                    <a:pt x="1" y="8"/>
                    <a:pt x="0" y="12"/>
                    <a:pt x="3" y="15"/>
                  </a:cubicBezTo>
                  <a:cubicBezTo>
                    <a:pt x="12" y="25"/>
                    <a:pt x="31" y="26"/>
                    <a:pt x="43" y="29"/>
                  </a:cubicBezTo>
                  <a:cubicBezTo>
                    <a:pt x="57" y="32"/>
                    <a:pt x="71" y="37"/>
                    <a:pt x="86" y="38"/>
                  </a:cubicBezTo>
                  <a:cubicBezTo>
                    <a:pt x="93" y="38"/>
                    <a:pt x="99" y="27"/>
                    <a:pt x="9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91"/>
            <p:cNvSpPr/>
            <p:nvPr/>
          </p:nvSpPr>
          <p:spPr bwMode="auto">
            <a:xfrm>
              <a:off x="10359504" y="3322476"/>
              <a:ext cx="176213" cy="55563"/>
            </a:xfrm>
            <a:custGeom>
              <a:avLst/>
              <a:gdLst>
                <a:gd name="T0" fmla="*/ 99 w 113"/>
                <a:gd name="T1" fmla="*/ 33 h 35"/>
                <a:gd name="T2" fmla="*/ 102 w 113"/>
                <a:gd name="T3" fmla="*/ 17 h 35"/>
                <a:gd name="T4" fmla="*/ 4 w 113"/>
                <a:gd name="T5" fmla="*/ 8 h 35"/>
                <a:gd name="T6" fmla="*/ 4 w 113"/>
                <a:gd name="T7" fmla="*/ 16 h 35"/>
                <a:gd name="T8" fmla="*/ 48 w 113"/>
                <a:gd name="T9" fmla="*/ 25 h 35"/>
                <a:gd name="T10" fmla="*/ 99 w 113"/>
                <a:gd name="T1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">
                  <a:moveTo>
                    <a:pt x="99" y="33"/>
                  </a:moveTo>
                  <a:cubicBezTo>
                    <a:pt x="110" y="35"/>
                    <a:pt x="113" y="19"/>
                    <a:pt x="102" y="17"/>
                  </a:cubicBezTo>
                  <a:cubicBezTo>
                    <a:pt x="71" y="11"/>
                    <a:pt x="36" y="0"/>
                    <a:pt x="4" y="8"/>
                  </a:cubicBezTo>
                  <a:cubicBezTo>
                    <a:pt x="0" y="9"/>
                    <a:pt x="1" y="15"/>
                    <a:pt x="4" y="16"/>
                  </a:cubicBezTo>
                  <a:cubicBezTo>
                    <a:pt x="16" y="24"/>
                    <a:pt x="34" y="23"/>
                    <a:pt x="48" y="25"/>
                  </a:cubicBezTo>
                  <a:cubicBezTo>
                    <a:pt x="65" y="27"/>
                    <a:pt x="82" y="31"/>
                    <a:pt x="99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92"/>
            <p:cNvSpPr/>
            <p:nvPr/>
          </p:nvSpPr>
          <p:spPr bwMode="auto">
            <a:xfrm>
              <a:off x="10656366" y="3266914"/>
              <a:ext cx="198438" cy="333375"/>
            </a:xfrm>
            <a:custGeom>
              <a:avLst/>
              <a:gdLst>
                <a:gd name="T0" fmla="*/ 121 w 128"/>
                <a:gd name="T1" fmla="*/ 193 h 214"/>
                <a:gd name="T2" fmla="*/ 96 w 128"/>
                <a:gd name="T3" fmla="*/ 190 h 214"/>
                <a:gd name="T4" fmla="*/ 65 w 128"/>
                <a:gd name="T5" fmla="*/ 187 h 214"/>
                <a:gd name="T6" fmla="*/ 38 w 128"/>
                <a:gd name="T7" fmla="*/ 161 h 214"/>
                <a:gd name="T8" fmla="*/ 55 w 128"/>
                <a:gd name="T9" fmla="*/ 137 h 214"/>
                <a:gd name="T10" fmla="*/ 73 w 128"/>
                <a:gd name="T11" fmla="*/ 112 h 214"/>
                <a:gd name="T12" fmla="*/ 100 w 128"/>
                <a:gd name="T13" fmla="*/ 63 h 214"/>
                <a:gd name="T14" fmla="*/ 102 w 128"/>
                <a:gd name="T15" fmla="*/ 15 h 214"/>
                <a:gd name="T16" fmla="*/ 72 w 128"/>
                <a:gd name="T17" fmla="*/ 1 h 214"/>
                <a:gd name="T18" fmla="*/ 34 w 128"/>
                <a:gd name="T19" fmla="*/ 11 h 214"/>
                <a:gd name="T20" fmla="*/ 24 w 128"/>
                <a:gd name="T21" fmla="*/ 51 h 214"/>
                <a:gd name="T22" fmla="*/ 33 w 128"/>
                <a:gd name="T23" fmla="*/ 52 h 214"/>
                <a:gd name="T24" fmla="*/ 45 w 128"/>
                <a:gd name="T25" fmla="*/ 17 h 214"/>
                <a:gd name="T26" fmla="*/ 88 w 128"/>
                <a:gd name="T27" fmla="*/ 19 h 214"/>
                <a:gd name="T28" fmla="*/ 91 w 128"/>
                <a:gd name="T29" fmla="*/ 44 h 214"/>
                <a:gd name="T30" fmla="*/ 79 w 128"/>
                <a:gd name="T31" fmla="*/ 72 h 214"/>
                <a:gd name="T32" fmla="*/ 47 w 128"/>
                <a:gd name="T33" fmla="*/ 119 h 214"/>
                <a:gd name="T34" fmla="*/ 33 w 128"/>
                <a:gd name="T35" fmla="*/ 193 h 214"/>
                <a:gd name="T36" fmla="*/ 122 w 128"/>
                <a:gd name="T37" fmla="*/ 204 h 214"/>
                <a:gd name="T38" fmla="*/ 121 w 128"/>
                <a:gd name="T3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214">
                  <a:moveTo>
                    <a:pt x="121" y="193"/>
                  </a:moveTo>
                  <a:cubicBezTo>
                    <a:pt x="112" y="191"/>
                    <a:pt x="105" y="190"/>
                    <a:pt x="96" y="190"/>
                  </a:cubicBezTo>
                  <a:cubicBezTo>
                    <a:pt x="87" y="190"/>
                    <a:pt x="73" y="191"/>
                    <a:pt x="65" y="187"/>
                  </a:cubicBezTo>
                  <a:cubicBezTo>
                    <a:pt x="53" y="181"/>
                    <a:pt x="31" y="179"/>
                    <a:pt x="38" y="161"/>
                  </a:cubicBezTo>
                  <a:cubicBezTo>
                    <a:pt x="41" y="152"/>
                    <a:pt x="48" y="144"/>
                    <a:pt x="55" y="137"/>
                  </a:cubicBezTo>
                  <a:cubicBezTo>
                    <a:pt x="61" y="130"/>
                    <a:pt x="67" y="120"/>
                    <a:pt x="73" y="112"/>
                  </a:cubicBezTo>
                  <a:cubicBezTo>
                    <a:pt x="84" y="97"/>
                    <a:pt x="93" y="81"/>
                    <a:pt x="100" y="63"/>
                  </a:cubicBezTo>
                  <a:cubicBezTo>
                    <a:pt x="105" y="50"/>
                    <a:pt x="110" y="28"/>
                    <a:pt x="102" y="15"/>
                  </a:cubicBezTo>
                  <a:cubicBezTo>
                    <a:pt x="96" y="4"/>
                    <a:pt x="83" y="1"/>
                    <a:pt x="72" y="1"/>
                  </a:cubicBezTo>
                  <a:cubicBezTo>
                    <a:pt x="57" y="0"/>
                    <a:pt x="44" y="0"/>
                    <a:pt x="34" y="11"/>
                  </a:cubicBezTo>
                  <a:cubicBezTo>
                    <a:pt x="24" y="21"/>
                    <a:pt x="25" y="38"/>
                    <a:pt x="24" y="51"/>
                  </a:cubicBezTo>
                  <a:cubicBezTo>
                    <a:pt x="23" y="57"/>
                    <a:pt x="31" y="58"/>
                    <a:pt x="33" y="52"/>
                  </a:cubicBezTo>
                  <a:cubicBezTo>
                    <a:pt x="36" y="41"/>
                    <a:pt x="36" y="25"/>
                    <a:pt x="45" y="17"/>
                  </a:cubicBezTo>
                  <a:cubicBezTo>
                    <a:pt x="55" y="10"/>
                    <a:pt x="79" y="12"/>
                    <a:pt x="88" y="19"/>
                  </a:cubicBezTo>
                  <a:cubicBezTo>
                    <a:pt x="95" y="24"/>
                    <a:pt x="92" y="37"/>
                    <a:pt x="91" y="44"/>
                  </a:cubicBezTo>
                  <a:cubicBezTo>
                    <a:pt x="89" y="54"/>
                    <a:pt x="84" y="63"/>
                    <a:pt x="79" y="72"/>
                  </a:cubicBezTo>
                  <a:cubicBezTo>
                    <a:pt x="69" y="89"/>
                    <a:pt x="58" y="104"/>
                    <a:pt x="47" y="119"/>
                  </a:cubicBezTo>
                  <a:cubicBezTo>
                    <a:pt x="32" y="139"/>
                    <a:pt x="0" y="173"/>
                    <a:pt x="33" y="193"/>
                  </a:cubicBezTo>
                  <a:cubicBezTo>
                    <a:pt x="59" y="209"/>
                    <a:pt x="93" y="214"/>
                    <a:pt x="122" y="204"/>
                  </a:cubicBezTo>
                  <a:cubicBezTo>
                    <a:pt x="128" y="202"/>
                    <a:pt x="127" y="194"/>
                    <a:pt x="121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93"/>
            <p:cNvSpPr/>
            <p:nvPr/>
          </p:nvSpPr>
          <p:spPr bwMode="auto">
            <a:xfrm>
              <a:off x="10761141" y="3673314"/>
              <a:ext cx="50800" cy="44450"/>
            </a:xfrm>
            <a:custGeom>
              <a:avLst/>
              <a:gdLst>
                <a:gd name="T0" fmla="*/ 15 w 32"/>
                <a:gd name="T1" fmla="*/ 4 h 29"/>
                <a:gd name="T2" fmla="*/ 11 w 32"/>
                <a:gd name="T3" fmla="*/ 7 h 29"/>
                <a:gd name="T4" fmla="*/ 10 w 32"/>
                <a:gd name="T5" fmla="*/ 8 h 29"/>
                <a:gd name="T6" fmla="*/ 5 w 32"/>
                <a:gd name="T7" fmla="*/ 12 h 29"/>
                <a:gd name="T8" fmla="*/ 3 w 32"/>
                <a:gd name="T9" fmla="*/ 24 h 29"/>
                <a:gd name="T10" fmla="*/ 15 w 32"/>
                <a:gd name="T11" fmla="*/ 26 h 29"/>
                <a:gd name="T12" fmla="*/ 20 w 32"/>
                <a:gd name="T13" fmla="*/ 23 h 29"/>
                <a:gd name="T14" fmla="*/ 21 w 32"/>
                <a:gd name="T15" fmla="*/ 22 h 29"/>
                <a:gd name="T16" fmla="*/ 22 w 32"/>
                <a:gd name="T17" fmla="*/ 22 h 29"/>
                <a:gd name="T18" fmla="*/ 26 w 32"/>
                <a:gd name="T19" fmla="*/ 20 h 29"/>
                <a:gd name="T20" fmla="*/ 29 w 32"/>
                <a:gd name="T21" fmla="*/ 6 h 29"/>
                <a:gd name="T22" fmla="*/ 15 w 32"/>
                <a:gd name="T2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9">
                  <a:moveTo>
                    <a:pt x="15" y="4"/>
                  </a:moveTo>
                  <a:cubicBezTo>
                    <a:pt x="13" y="4"/>
                    <a:pt x="12" y="6"/>
                    <a:pt x="11" y="7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8" y="9"/>
                    <a:pt x="7" y="11"/>
                    <a:pt x="5" y="12"/>
                  </a:cubicBezTo>
                  <a:cubicBezTo>
                    <a:pt x="1" y="15"/>
                    <a:pt x="0" y="20"/>
                    <a:pt x="3" y="24"/>
                  </a:cubicBezTo>
                  <a:cubicBezTo>
                    <a:pt x="6" y="28"/>
                    <a:pt x="11" y="29"/>
                    <a:pt x="15" y="26"/>
                  </a:cubicBezTo>
                  <a:cubicBezTo>
                    <a:pt x="17" y="25"/>
                    <a:pt x="18" y="24"/>
                    <a:pt x="20" y="23"/>
                  </a:cubicBezTo>
                  <a:cubicBezTo>
                    <a:pt x="20" y="23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5" y="21"/>
                    <a:pt x="26" y="20"/>
                  </a:cubicBezTo>
                  <a:cubicBezTo>
                    <a:pt x="30" y="17"/>
                    <a:pt x="32" y="11"/>
                    <a:pt x="29" y="6"/>
                  </a:cubicBezTo>
                  <a:cubicBezTo>
                    <a:pt x="25" y="2"/>
                    <a:pt x="19" y="0"/>
                    <a:pt x="1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600000">
            <a:off x="9345455" y="2955349"/>
            <a:ext cx="1133476" cy="1212850"/>
            <a:chOff x="5231220" y="108876"/>
            <a:chExt cx="1133476" cy="1212850"/>
          </a:xfrm>
        </p:grpSpPr>
        <p:sp>
          <p:nvSpPr>
            <p:cNvPr id="38" name="Freeform 307"/>
            <p:cNvSpPr>
              <a:spLocks noEditPoints="1"/>
            </p:cNvSpPr>
            <p:nvPr/>
          </p:nvSpPr>
          <p:spPr bwMode="auto">
            <a:xfrm>
              <a:off x="5231220" y="108876"/>
              <a:ext cx="752475" cy="788988"/>
            </a:xfrm>
            <a:custGeom>
              <a:avLst/>
              <a:gdLst>
                <a:gd name="T0" fmla="*/ 29 w 160"/>
                <a:gd name="T1" fmla="*/ 161 h 168"/>
                <a:gd name="T2" fmla="*/ 42 w 160"/>
                <a:gd name="T3" fmla="*/ 117 h 168"/>
                <a:gd name="T4" fmla="*/ 31 w 160"/>
                <a:gd name="T5" fmla="*/ 132 h 168"/>
                <a:gd name="T6" fmla="*/ 18 w 160"/>
                <a:gd name="T7" fmla="*/ 151 h 168"/>
                <a:gd name="T8" fmla="*/ 0 w 160"/>
                <a:gd name="T9" fmla="*/ 133 h 168"/>
                <a:gd name="T10" fmla="*/ 5 w 160"/>
                <a:gd name="T11" fmla="*/ 119 h 168"/>
                <a:gd name="T12" fmla="*/ 9 w 160"/>
                <a:gd name="T13" fmla="*/ 102 h 168"/>
                <a:gd name="T14" fmla="*/ 46 w 160"/>
                <a:gd name="T15" fmla="*/ 0 h 168"/>
                <a:gd name="T16" fmla="*/ 50 w 160"/>
                <a:gd name="T17" fmla="*/ 1 h 168"/>
                <a:gd name="T18" fmla="*/ 80 w 160"/>
                <a:gd name="T19" fmla="*/ 16 h 168"/>
                <a:gd name="T20" fmla="*/ 79 w 160"/>
                <a:gd name="T21" fmla="*/ 20 h 168"/>
                <a:gd name="T22" fmla="*/ 55 w 160"/>
                <a:gd name="T23" fmla="*/ 65 h 168"/>
                <a:gd name="T24" fmla="*/ 44 w 160"/>
                <a:gd name="T25" fmla="*/ 94 h 168"/>
                <a:gd name="T26" fmla="*/ 72 w 160"/>
                <a:gd name="T27" fmla="*/ 67 h 168"/>
                <a:gd name="T28" fmla="*/ 82 w 160"/>
                <a:gd name="T29" fmla="*/ 79 h 168"/>
                <a:gd name="T30" fmla="*/ 70 w 160"/>
                <a:gd name="T31" fmla="*/ 97 h 168"/>
                <a:gd name="T32" fmla="*/ 64 w 160"/>
                <a:gd name="T33" fmla="*/ 117 h 168"/>
                <a:gd name="T34" fmla="*/ 124 w 160"/>
                <a:gd name="T35" fmla="*/ 68 h 168"/>
                <a:gd name="T36" fmla="*/ 137 w 160"/>
                <a:gd name="T37" fmla="*/ 57 h 168"/>
                <a:gd name="T38" fmla="*/ 158 w 160"/>
                <a:gd name="T39" fmla="*/ 74 h 168"/>
                <a:gd name="T40" fmla="*/ 158 w 160"/>
                <a:gd name="T41" fmla="*/ 77 h 168"/>
                <a:gd name="T42" fmla="*/ 50 w 160"/>
                <a:gd name="T43" fmla="*/ 167 h 168"/>
                <a:gd name="T44" fmla="*/ 45 w 160"/>
                <a:gd name="T45" fmla="*/ 168 h 168"/>
                <a:gd name="T46" fmla="*/ 49 w 160"/>
                <a:gd name="T47" fmla="*/ 164 h 168"/>
                <a:gd name="T48" fmla="*/ 74 w 160"/>
                <a:gd name="T49" fmla="*/ 145 h 168"/>
                <a:gd name="T50" fmla="*/ 139 w 160"/>
                <a:gd name="T51" fmla="*/ 61 h 168"/>
                <a:gd name="T52" fmla="*/ 127 w 160"/>
                <a:gd name="T53" fmla="*/ 71 h 168"/>
                <a:gd name="T54" fmla="*/ 63 w 160"/>
                <a:gd name="T55" fmla="*/ 121 h 168"/>
                <a:gd name="T56" fmla="*/ 61 w 160"/>
                <a:gd name="T57" fmla="*/ 119 h 168"/>
                <a:gd name="T58" fmla="*/ 67 w 160"/>
                <a:gd name="T59" fmla="*/ 96 h 168"/>
                <a:gd name="T60" fmla="*/ 78 w 160"/>
                <a:gd name="T61" fmla="*/ 79 h 168"/>
                <a:gd name="T62" fmla="*/ 41 w 160"/>
                <a:gd name="T63" fmla="*/ 103 h 168"/>
                <a:gd name="T64" fmla="*/ 51 w 160"/>
                <a:gd name="T65" fmla="*/ 63 h 168"/>
                <a:gd name="T66" fmla="*/ 66 w 160"/>
                <a:gd name="T67" fmla="*/ 33 h 168"/>
                <a:gd name="T68" fmla="*/ 49 w 160"/>
                <a:gd name="T69" fmla="*/ 3 h 168"/>
                <a:gd name="T70" fmla="*/ 37 w 160"/>
                <a:gd name="T71" fmla="*/ 27 h 168"/>
                <a:gd name="T72" fmla="*/ 8 w 160"/>
                <a:gd name="T73" fmla="*/ 120 h 168"/>
                <a:gd name="T74" fmla="*/ 3 w 160"/>
                <a:gd name="T75" fmla="*/ 133 h 168"/>
                <a:gd name="T76" fmla="*/ 17 w 160"/>
                <a:gd name="T77" fmla="*/ 146 h 168"/>
                <a:gd name="T78" fmla="*/ 28 w 160"/>
                <a:gd name="T79" fmla="*/ 130 h 168"/>
                <a:gd name="T80" fmla="*/ 46 w 160"/>
                <a:gd name="T81" fmla="*/ 111 h 168"/>
                <a:gd name="T82" fmla="*/ 40 w 160"/>
                <a:gd name="T83" fmla="*/ 133 h 168"/>
                <a:gd name="T84" fmla="*/ 45 w 160"/>
                <a:gd name="T85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68">
                  <a:moveTo>
                    <a:pt x="30" y="163"/>
                  </a:moveTo>
                  <a:cubicBezTo>
                    <a:pt x="29" y="162"/>
                    <a:pt x="29" y="162"/>
                    <a:pt x="29" y="162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51"/>
                    <a:pt x="34" y="142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27"/>
                    <a:pt x="41" y="122"/>
                    <a:pt x="42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38" y="120"/>
                    <a:pt x="34" y="127"/>
                    <a:pt x="31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27" y="137"/>
                    <a:pt x="24" y="144"/>
                    <a:pt x="19" y="149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7" y="149"/>
                    <a:pt x="17" y="149"/>
                    <a:pt x="17" y="149"/>
                  </a:cubicBezTo>
                  <a:cubicBezTo>
                    <a:pt x="12" y="145"/>
                    <a:pt x="1" y="14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27"/>
                    <a:pt x="4" y="122"/>
                    <a:pt x="5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7" y="114"/>
                    <a:pt x="8" y="108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5" y="76"/>
                    <a:pt x="21" y="50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17"/>
                    <a:pt x="45" y="9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9" y="7"/>
                    <a:pt x="70" y="10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5" y="20"/>
                    <a:pt x="72" y="29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5" y="45"/>
                    <a:pt x="59" y="54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1" y="74"/>
                    <a:pt x="47" y="8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53" y="85"/>
                    <a:pt x="63" y="78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71"/>
                    <a:pt x="80" y="75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78" y="82"/>
                    <a:pt x="74" y="89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67" y="104"/>
                    <a:pt x="65" y="112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78" y="112"/>
                    <a:pt x="92" y="96"/>
                    <a:pt x="103" y="87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111" y="81"/>
                    <a:pt x="117" y="74"/>
                    <a:pt x="124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9" y="64"/>
                    <a:pt x="134" y="62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46" y="63"/>
                    <a:pt x="152" y="68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30" y="99"/>
                    <a:pt x="105" y="126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69" y="154"/>
                    <a:pt x="59" y="163"/>
                    <a:pt x="50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48" y="168"/>
                    <a:pt x="47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39" y="168"/>
                    <a:pt x="35" y="165"/>
                    <a:pt x="30" y="163"/>
                  </a:cubicBezTo>
                  <a:close/>
                  <a:moveTo>
                    <a:pt x="45" y="165"/>
                  </a:moveTo>
                  <a:cubicBezTo>
                    <a:pt x="46" y="165"/>
                    <a:pt x="47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57" y="161"/>
                    <a:pt x="66" y="151"/>
                    <a:pt x="74" y="145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102" y="124"/>
                    <a:pt x="127" y="98"/>
                    <a:pt x="154" y="75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49" y="70"/>
                    <a:pt x="144" y="66"/>
                    <a:pt x="139" y="61"/>
                  </a:cubicBezTo>
                  <a:cubicBezTo>
                    <a:pt x="139" y="61"/>
                    <a:pt x="139" y="61"/>
                    <a:pt x="139" y="61"/>
                  </a:cubicBezTo>
                  <a:cubicBezTo>
                    <a:pt x="135" y="65"/>
                    <a:pt x="130" y="68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0" y="77"/>
                    <a:pt x="113" y="83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94" y="99"/>
                    <a:pt x="79" y="116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8"/>
                    <a:pt x="61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3"/>
                    <a:pt x="63" y="104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70" y="89"/>
                    <a:pt x="74" y="82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6" y="77"/>
                    <a:pt x="74" y="74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2" y="84"/>
                    <a:pt x="50" y="91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42" y="89"/>
                    <a:pt x="46" y="76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6" y="53"/>
                    <a:pt x="62" y="4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8" y="29"/>
                    <a:pt x="70" y="21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67" y="13"/>
                    <a:pt x="57" y="10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7" y="12"/>
                    <a:pt x="41" y="20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5" y="51"/>
                    <a:pt x="18" y="77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1" y="109"/>
                    <a:pt x="10" y="115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6" y="124"/>
                    <a:pt x="3" y="129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8"/>
                    <a:pt x="12" y="142"/>
                    <a:pt x="17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21" y="141"/>
                    <a:pt x="24" y="13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2" y="125"/>
                    <a:pt x="36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5" y="121"/>
                    <a:pt x="42" y="127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38" y="142"/>
                    <a:pt x="35" y="151"/>
                    <a:pt x="33" y="160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7" y="162"/>
                    <a:pt x="41" y="165"/>
                    <a:pt x="45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08"/>
            <p:cNvSpPr>
              <a:spLocks noEditPoints="1"/>
            </p:cNvSpPr>
            <p:nvPr/>
          </p:nvSpPr>
          <p:spPr bwMode="auto">
            <a:xfrm>
              <a:off x="5674133" y="737526"/>
              <a:ext cx="300038" cy="330200"/>
            </a:xfrm>
            <a:custGeom>
              <a:avLst/>
              <a:gdLst>
                <a:gd name="T0" fmla="*/ 34 w 64"/>
                <a:gd name="T1" fmla="*/ 70 h 70"/>
                <a:gd name="T2" fmla="*/ 34 w 64"/>
                <a:gd name="T3" fmla="*/ 70 h 70"/>
                <a:gd name="T4" fmla="*/ 3 w 64"/>
                <a:gd name="T5" fmla="*/ 51 h 70"/>
                <a:gd name="T6" fmla="*/ 3 w 64"/>
                <a:gd name="T7" fmla="*/ 51 h 70"/>
                <a:gd name="T8" fmla="*/ 0 w 64"/>
                <a:gd name="T9" fmla="*/ 37 h 70"/>
                <a:gd name="T10" fmla="*/ 0 w 64"/>
                <a:gd name="T11" fmla="*/ 37 h 70"/>
                <a:gd name="T12" fmla="*/ 36 w 64"/>
                <a:gd name="T13" fmla="*/ 0 h 70"/>
                <a:gd name="T14" fmla="*/ 36 w 64"/>
                <a:gd name="T15" fmla="*/ 0 h 70"/>
                <a:gd name="T16" fmla="*/ 55 w 64"/>
                <a:gd name="T17" fmla="*/ 8 h 70"/>
                <a:gd name="T18" fmla="*/ 55 w 64"/>
                <a:gd name="T19" fmla="*/ 8 h 70"/>
                <a:gd name="T20" fmla="*/ 56 w 64"/>
                <a:gd name="T21" fmla="*/ 7 h 70"/>
                <a:gd name="T22" fmla="*/ 64 w 64"/>
                <a:gd name="T23" fmla="*/ 28 h 70"/>
                <a:gd name="T24" fmla="*/ 64 w 64"/>
                <a:gd name="T25" fmla="*/ 28 h 70"/>
                <a:gd name="T26" fmla="*/ 62 w 64"/>
                <a:gd name="T27" fmla="*/ 40 h 70"/>
                <a:gd name="T28" fmla="*/ 62 w 64"/>
                <a:gd name="T29" fmla="*/ 40 h 70"/>
                <a:gd name="T30" fmla="*/ 34 w 64"/>
                <a:gd name="T31" fmla="*/ 70 h 70"/>
                <a:gd name="T32" fmla="*/ 34 w 64"/>
                <a:gd name="T33" fmla="*/ 70 h 70"/>
                <a:gd name="T34" fmla="*/ 34 w 64"/>
                <a:gd name="T35" fmla="*/ 70 h 70"/>
                <a:gd name="T36" fmla="*/ 34 w 64"/>
                <a:gd name="T37" fmla="*/ 67 h 70"/>
                <a:gd name="T38" fmla="*/ 59 w 64"/>
                <a:gd name="T39" fmla="*/ 39 h 70"/>
                <a:gd name="T40" fmla="*/ 59 w 64"/>
                <a:gd name="T41" fmla="*/ 39 h 70"/>
                <a:gd name="T42" fmla="*/ 60 w 64"/>
                <a:gd name="T43" fmla="*/ 28 h 70"/>
                <a:gd name="T44" fmla="*/ 60 w 64"/>
                <a:gd name="T45" fmla="*/ 28 h 70"/>
                <a:gd name="T46" fmla="*/ 54 w 64"/>
                <a:gd name="T47" fmla="*/ 10 h 70"/>
                <a:gd name="T48" fmla="*/ 54 w 64"/>
                <a:gd name="T49" fmla="*/ 10 h 70"/>
                <a:gd name="T50" fmla="*/ 53 w 64"/>
                <a:gd name="T51" fmla="*/ 11 h 70"/>
                <a:gd name="T52" fmla="*/ 36 w 64"/>
                <a:gd name="T53" fmla="*/ 4 h 70"/>
                <a:gd name="T54" fmla="*/ 36 w 64"/>
                <a:gd name="T55" fmla="*/ 4 h 70"/>
                <a:gd name="T56" fmla="*/ 13 w 64"/>
                <a:gd name="T57" fmla="*/ 14 h 70"/>
                <a:gd name="T58" fmla="*/ 13 w 64"/>
                <a:gd name="T59" fmla="*/ 14 h 70"/>
                <a:gd name="T60" fmla="*/ 4 w 64"/>
                <a:gd name="T61" fmla="*/ 37 h 70"/>
                <a:gd name="T62" fmla="*/ 4 w 64"/>
                <a:gd name="T63" fmla="*/ 37 h 70"/>
                <a:gd name="T64" fmla="*/ 6 w 64"/>
                <a:gd name="T65" fmla="*/ 49 h 70"/>
                <a:gd name="T66" fmla="*/ 6 w 64"/>
                <a:gd name="T67" fmla="*/ 49 h 70"/>
                <a:gd name="T68" fmla="*/ 34 w 64"/>
                <a:gd name="T69" fmla="*/ 67 h 70"/>
                <a:gd name="T70" fmla="*/ 34 w 64"/>
                <a:gd name="T71" fmla="*/ 67 h 70"/>
                <a:gd name="T72" fmla="*/ 34 w 64"/>
                <a:gd name="T73" fmla="*/ 67 h 70"/>
                <a:gd name="T74" fmla="*/ 34 w 64"/>
                <a:gd name="T75" fmla="*/ 67 h 70"/>
                <a:gd name="T76" fmla="*/ 34 w 64"/>
                <a:gd name="T77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70">
                  <a:moveTo>
                    <a:pt x="34" y="70"/>
                  </a:moveTo>
                  <a:cubicBezTo>
                    <a:pt x="34" y="70"/>
                    <a:pt x="34" y="70"/>
                    <a:pt x="34" y="70"/>
                  </a:cubicBezTo>
                  <a:cubicBezTo>
                    <a:pt x="21" y="70"/>
                    <a:pt x="8" y="62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46"/>
                    <a:pt x="0" y="4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8"/>
                    <a:pt x="1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9" y="3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62" y="14"/>
                    <a:pt x="64" y="20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32"/>
                    <a:pt x="63" y="36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54"/>
                    <a:pt x="51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34" y="67"/>
                  </a:moveTo>
                  <a:cubicBezTo>
                    <a:pt x="48" y="67"/>
                    <a:pt x="55" y="52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5"/>
                    <a:pt x="60" y="31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2"/>
                    <a:pt x="59" y="16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6"/>
                    <a:pt x="42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8" y="4"/>
                    <a:pt x="19" y="8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7" y="20"/>
                    <a:pt x="4" y="28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1"/>
                    <a:pt x="4" y="45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11" y="59"/>
                    <a:pt x="23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09"/>
            <p:cNvSpPr>
              <a:spLocks noEditPoints="1"/>
            </p:cNvSpPr>
            <p:nvPr/>
          </p:nvSpPr>
          <p:spPr bwMode="auto">
            <a:xfrm>
              <a:off x="5743983" y="818489"/>
              <a:ext cx="165100" cy="165100"/>
            </a:xfrm>
            <a:custGeom>
              <a:avLst/>
              <a:gdLst>
                <a:gd name="T0" fmla="*/ 8 w 35"/>
                <a:gd name="T1" fmla="*/ 33 h 35"/>
                <a:gd name="T2" fmla="*/ 0 w 35"/>
                <a:gd name="T3" fmla="*/ 20 h 35"/>
                <a:gd name="T4" fmla="*/ 0 w 35"/>
                <a:gd name="T5" fmla="*/ 20 h 35"/>
                <a:gd name="T6" fmla="*/ 19 w 35"/>
                <a:gd name="T7" fmla="*/ 0 h 35"/>
                <a:gd name="T8" fmla="*/ 19 w 35"/>
                <a:gd name="T9" fmla="*/ 0 h 35"/>
                <a:gd name="T10" fmla="*/ 32 w 35"/>
                <a:gd name="T11" fmla="*/ 7 h 35"/>
                <a:gd name="T12" fmla="*/ 32 w 35"/>
                <a:gd name="T13" fmla="*/ 7 h 35"/>
                <a:gd name="T14" fmla="*/ 32 w 35"/>
                <a:gd name="T15" fmla="*/ 7 h 35"/>
                <a:gd name="T16" fmla="*/ 32 w 35"/>
                <a:gd name="T17" fmla="*/ 7 h 35"/>
                <a:gd name="T18" fmla="*/ 35 w 35"/>
                <a:gd name="T19" fmla="*/ 16 h 35"/>
                <a:gd name="T20" fmla="*/ 35 w 35"/>
                <a:gd name="T21" fmla="*/ 16 h 35"/>
                <a:gd name="T22" fmla="*/ 16 w 35"/>
                <a:gd name="T23" fmla="*/ 35 h 35"/>
                <a:gd name="T24" fmla="*/ 16 w 35"/>
                <a:gd name="T25" fmla="*/ 35 h 35"/>
                <a:gd name="T26" fmla="*/ 8 w 35"/>
                <a:gd name="T27" fmla="*/ 33 h 35"/>
                <a:gd name="T28" fmla="*/ 8 w 35"/>
                <a:gd name="T29" fmla="*/ 9 h 35"/>
                <a:gd name="T30" fmla="*/ 4 w 35"/>
                <a:gd name="T31" fmla="*/ 20 h 35"/>
                <a:gd name="T32" fmla="*/ 4 w 35"/>
                <a:gd name="T33" fmla="*/ 20 h 35"/>
                <a:gd name="T34" fmla="*/ 9 w 35"/>
                <a:gd name="T35" fmla="*/ 30 h 35"/>
                <a:gd name="T36" fmla="*/ 9 w 35"/>
                <a:gd name="T37" fmla="*/ 30 h 35"/>
                <a:gd name="T38" fmla="*/ 16 w 35"/>
                <a:gd name="T39" fmla="*/ 31 h 35"/>
                <a:gd name="T40" fmla="*/ 16 w 35"/>
                <a:gd name="T41" fmla="*/ 31 h 35"/>
                <a:gd name="T42" fmla="*/ 27 w 35"/>
                <a:gd name="T43" fmla="*/ 27 h 35"/>
                <a:gd name="T44" fmla="*/ 27 w 35"/>
                <a:gd name="T45" fmla="*/ 27 h 35"/>
                <a:gd name="T46" fmla="*/ 32 w 35"/>
                <a:gd name="T47" fmla="*/ 16 h 35"/>
                <a:gd name="T48" fmla="*/ 32 w 35"/>
                <a:gd name="T49" fmla="*/ 16 h 35"/>
                <a:gd name="T50" fmla="*/ 27 w 35"/>
                <a:gd name="T51" fmla="*/ 7 h 35"/>
                <a:gd name="T52" fmla="*/ 27 w 35"/>
                <a:gd name="T53" fmla="*/ 7 h 35"/>
                <a:gd name="T54" fmla="*/ 28 w 35"/>
                <a:gd name="T55" fmla="*/ 7 h 35"/>
                <a:gd name="T56" fmla="*/ 19 w 35"/>
                <a:gd name="T57" fmla="*/ 4 h 35"/>
                <a:gd name="T58" fmla="*/ 19 w 35"/>
                <a:gd name="T59" fmla="*/ 4 h 35"/>
                <a:gd name="T60" fmla="*/ 19 w 35"/>
                <a:gd name="T61" fmla="*/ 4 h 35"/>
                <a:gd name="T62" fmla="*/ 19 w 35"/>
                <a:gd name="T63" fmla="*/ 4 h 35"/>
                <a:gd name="T64" fmla="*/ 8 w 35"/>
                <a:gd name="T65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5">
                  <a:moveTo>
                    <a:pt x="8" y="33"/>
                  </a:moveTo>
                  <a:cubicBezTo>
                    <a:pt x="2" y="29"/>
                    <a:pt x="0" y="24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8" y="2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5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26"/>
                    <a:pt x="2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3" y="35"/>
                    <a:pt x="10" y="34"/>
                    <a:pt x="8" y="33"/>
                  </a:cubicBezTo>
                  <a:close/>
                  <a:moveTo>
                    <a:pt x="8" y="9"/>
                  </a:moveTo>
                  <a:cubicBezTo>
                    <a:pt x="5" y="12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7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2" y="31"/>
                    <a:pt x="14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1"/>
                    <a:pt x="24" y="30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4"/>
                    <a:pt x="32" y="20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3"/>
                    <a:pt x="30" y="10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5" y="5"/>
                    <a:pt x="22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4"/>
                    <a:pt x="11" y="6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10"/>
            <p:cNvSpPr>
              <a:spLocks noEditPoints="1"/>
            </p:cNvSpPr>
            <p:nvPr/>
          </p:nvSpPr>
          <p:spPr bwMode="auto">
            <a:xfrm>
              <a:off x="5959883" y="883576"/>
              <a:ext cx="404813" cy="438150"/>
            </a:xfrm>
            <a:custGeom>
              <a:avLst/>
              <a:gdLst>
                <a:gd name="T0" fmla="*/ 22 w 86"/>
                <a:gd name="T1" fmla="*/ 86 h 93"/>
                <a:gd name="T2" fmla="*/ 25 w 86"/>
                <a:gd name="T3" fmla="*/ 77 h 93"/>
                <a:gd name="T4" fmla="*/ 31 w 86"/>
                <a:gd name="T5" fmla="*/ 61 h 93"/>
                <a:gd name="T6" fmla="*/ 27 w 86"/>
                <a:gd name="T7" fmla="*/ 56 h 93"/>
                <a:gd name="T8" fmla="*/ 12 w 86"/>
                <a:gd name="T9" fmla="*/ 79 h 93"/>
                <a:gd name="T10" fmla="*/ 11 w 86"/>
                <a:gd name="T11" fmla="*/ 80 h 93"/>
                <a:gd name="T12" fmla="*/ 2 w 86"/>
                <a:gd name="T13" fmla="*/ 75 h 93"/>
                <a:gd name="T14" fmla="*/ 0 w 86"/>
                <a:gd name="T15" fmla="*/ 74 h 93"/>
                <a:gd name="T16" fmla="*/ 18 w 86"/>
                <a:gd name="T17" fmla="*/ 13 h 93"/>
                <a:gd name="T18" fmla="*/ 23 w 86"/>
                <a:gd name="T19" fmla="*/ 1 h 93"/>
                <a:gd name="T20" fmla="*/ 24 w 86"/>
                <a:gd name="T21" fmla="*/ 0 h 93"/>
                <a:gd name="T22" fmla="*/ 24 w 86"/>
                <a:gd name="T23" fmla="*/ 0 h 93"/>
                <a:gd name="T24" fmla="*/ 36 w 86"/>
                <a:gd name="T25" fmla="*/ 2 h 93"/>
                <a:gd name="T26" fmla="*/ 37 w 86"/>
                <a:gd name="T27" fmla="*/ 5 h 93"/>
                <a:gd name="T28" fmla="*/ 31 w 86"/>
                <a:gd name="T29" fmla="*/ 36 h 93"/>
                <a:gd name="T30" fmla="*/ 43 w 86"/>
                <a:gd name="T31" fmla="*/ 25 h 93"/>
                <a:gd name="T32" fmla="*/ 45 w 86"/>
                <a:gd name="T33" fmla="*/ 25 h 93"/>
                <a:gd name="T34" fmla="*/ 53 w 86"/>
                <a:gd name="T35" fmla="*/ 37 h 93"/>
                <a:gd name="T36" fmla="*/ 51 w 86"/>
                <a:gd name="T37" fmla="*/ 43 h 93"/>
                <a:gd name="T38" fmla="*/ 63 w 86"/>
                <a:gd name="T39" fmla="*/ 34 h 93"/>
                <a:gd name="T40" fmla="*/ 70 w 86"/>
                <a:gd name="T41" fmla="*/ 31 h 93"/>
                <a:gd name="T42" fmla="*/ 85 w 86"/>
                <a:gd name="T43" fmla="*/ 40 h 93"/>
                <a:gd name="T44" fmla="*/ 86 w 86"/>
                <a:gd name="T45" fmla="*/ 42 h 93"/>
                <a:gd name="T46" fmla="*/ 59 w 86"/>
                <a:gd name="T47" fmla="*/ 64 h 93"/>
                <a:gd name="T48" fmla="*/ 30 w 86"/>
                <a:gd name="T49" fmla="*/ 92 h 93"/>
                <a:gd name="T50" fmla="*/ 28 w 86"/>
                <a:gd name="T51" fmla="*/ 93 h 93"/>
                <a:gd name="T52" fmla="*/ 35 w 86"/>
                <a:gd name="T53" fmla="*/ 60 h 93"/>
                <a:gd name="T54" fmla="*/ 35 w 86"/>
                <a:gd name="T55" fmla="*/ 61 h 93"/>
                <a:gd name="T56" fmla="*/ 28 w 86"/>
                <a:gd name="T57" fmla="*/ 79 h 93"/>
                <a:gd name="T58" fmla="*/ 26 w 86"/>
                <a:gd name="T59" fmla="*/ 86 h 93"/>
                <a:gd name="T60" fmla="*/ 28 w 86"/>
                <a:gd name="T61" fmla="*/ 89 h 93"/>
                <a:gd name="T62" fmla="*/ 57 w 86"/>
                <a:gd name="T63" fmla="*/ 61 h 93"/>
                <a:gd name="T64" fmla="*/ 82 w 86"/>
                <a:gd name="T65" fmla="*/ 42 h 93"/>
                <a:gd name="T66" fmla="*/ 70 w 86"/>
                <a:gd name="T67" fmla="*/ 35 h 93"/>
                <a:gd name="T68" fmla="*/ 65 w 86"/>
                <a:gd name="T69" fmla="*/ 36 h 93"/>
                <a:gd name="T70" fmla="*/ 46 w 86"/>
                <a:gd name="T71" fmla="*/ 52 h 93"/>
                <a:gd name="T72" fmla="*/ 44 w 86"/>
                <a:gd name="T73" fmla="*/ 50 h 93"/>
                <a:gd name="T74" fmla="*/ 49 w 86"/>
                <a:gd name="T75" fmla="*/ 37 h 93"/>
                <a:gd name="T76" fmla="*/ 44 w 86"/>
                <a:gd name="T77" fmla="*/ 29 h 93"/>
                <a:gd name="T78" fmla="*/ 30 w 86"/>
                <a:gd name="T79" fmla="*/ 41 h 93"/>
                <a:gd name="T80" fmla="*/ 28 w 86"/>
                <a:gd name="T81" fmla="*/ 39 h 93"/>
                <a:gd name="T82" fmla="*/ 28 w 86"/>
                <a:gd name="T83" fmla="*/ 38 h 93"/>
                <a:gd name="T84" fmla="*/ 33 w 86"/>
                <a:gd name="T85" fmla="*/ 5 h 93"/>
                <a:gd name="T86" fmla="*/ 25 w 86"/>
                <a:gd name="T87" fmla="*/ 4 h 93"/>
                <a:gd name="T88" fmla="*/ 24 w 86"/>
                <a:gd name="T89" fmla="*/ 5 h 93"/>
                <a:gd name="T90" fmla="*/ 22 w 86"/>
                <a:gd name="T91" fmla="*/ 13 h 93"/>
                <a:gd name="T92" fmla="*/ 15 w 86"/>
                <a:gd name="T93" fmla="*/ 35 h 93"/>
                <a:gd name="T94" fmla="*/ 4 w 86"/>
                <a:gd name="T95" fmla="*/ 72 h 93"/>
                <a:gd name="T96" fmla="*/ 10 w 86"/>
                <a:gd name="T97" fmla="*/ 76 h 93"/>
                <a:gd name="T98" fmla="*/ 25 w 86"/>
                <a:gd name="T99" fmla="*/ 52 h 93"/>
                <a:gd name="T100" fmla="*/ 28 w 86"/>
                <a:gd name="T101" fmla="*/ 52 h 93"/>
                <a:gd name="T102" fmla="*/ 23 w 86"/>
                <a:gd name="T103" fmla="*/ 3 h 93"/>
                <a:gd name="T104" fmla="*/ 23 w 86"/>
                <a:gd name="T105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93">
                  <a:moveTo>
                    <a:pt x="28" y="93"/>
                  </a:moveTo>
                  <a:cubicBezTo>
                    <a:pt x="24" y="91"/>
                    <a:pt x="22" y="89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83"/>
                    <a:pt x="24" y="81"/>
                    <a:pt x="25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7" y="72"/>
                    <a:pt x="29" y="66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59"/>
                    <a:pt x="28" y="57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1" y="63"/>
                    <a:pt x="18" y="72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7" y="78"/>
                    <a:pt x="4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66"/>
                    <a:pt x="12" y="3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7"/>
                    <a:pt x="21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1"/>
                    <a:pt x="32" y="1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3" y="15"/>
                    <a:pt x="31" y="2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5" y="32"/>
                    <a:pt x="38" y="28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50" y="28"/>
                    <a:pt x="53" y="32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9"/>
                    <a:pt x="52" y="41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5" y="40"/>
                    <a:pt x="59" y="36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2"/>
                    <a:pt x="68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31"/>
                    <a:pt x="80" y="36"/>
                    <a:pt x="85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1" y="51"/>
                    <a:pt x="66" y="59"/>
                    <a:pt x="59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47" y="73"/>
                    <a:pt x="39" y="81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8" y="93"/>
                    <a:pt x="28" y="93"/>
                    <a:pt x="28" y="93"/>
                  </a:cubicBezTo>
                  <a:close/>
                  <a:moveTo>
                    <a:pt x="28" y="52"/>
                  </a:moveTo>
                  <a:cubicBezTo>
                    <a:pt x="30" y="54"/>
                    <a:pt x="33" y="56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2" y="67"/>
                    <a:pt x="30" y="73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82"/>
                    <a:pt x="26" y="84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7"/>
                    <a:pt x="26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7" y="79"/>
                    <a:pt x="45" y="70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4" y="57"/>
                    <a:pt x="77" y="49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77" y="38"/>
                    <a:pt x="73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5"/>
                    <a:pt x="67" y="35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9" y="41"/>
                    <a:pt x="53" y="47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7" y="45"/>
                    <a:pt x="49" y="40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4"/>
                    <a:pt x="48" y="31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39" y="31"/>
                    <a:pt x="36" y="37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27"/>
                    <a:pt x="29" y="16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5"/>
                    <a:pt x="28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7"/>
                    <a:pt x="23" y="10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8"/>
                    <a:pt x="17" y="26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0" y="50"/>
                    <a:pt x="6" y="66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73"/>
                    <a:pt x="9" y="74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6" y="69"/>
                    <a:pt x="19" y="6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2"/>
                    <a:pt x="28" y="52"/>
                    <a:pt x="28" y="52"/>
                  </a:cubicBezTo>
                  <a:close/>
                  <a:moveTo>
                    <a:pt x="23" y="4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2"/>
            <p:cNvSpPr>
              <a:spLocks noEditPoints="1"/>
            </p:cNvSpPr>
            <p:nvPr/>
          </p:nvSpPr>
          <p:spPr bwMode="auto">
            <a:xfrm>
              <a:off x="5997983" y="1156626"/>
              <a:ext cx="107950" cy="107950"/>
            </a:xfrm>
            <a:custGeom>
              <a:avLst/>
              <a:gdLst>
                <a:gd name="T0" fmla="*/ 5 w 23"/>
                <a:gd name="T1" fmla="*/ 22 h 23"/>
                <a:gd name="T2" fmla="*/ 3 w 23"/>
                <a:gd name="T3" fmla="*/ 21 h 23"/>
                <a:gd name="T4" fmla="*/ 3 w 23"/>
                <a:gd name="T5" fmla="*/ 21 h 23"/>
                <a:gd name="T6" fmla="*/ 2 w 23"/>
                <a:gd name="T7" fmla="*/ 22 h 23"/>
                <a:gd name="T8" fmla="*/ 2 w 23"/>
                <a:gd name="T9" fmla="*/ 22 h 23"/>
                <a:gd name="T10" fmla="*/ 2 w 23"/>
                <a:gd name="T11" fmla="*/ 21 h 23"/>
                <a:gd name="T12" fmla="*/ 3 w 23"/>
                <a:gd name="T13" fmla="*/ 21 h 23"/>
                <a:gd name="T14" fmla="*/ 2 w 23"/>
                <a:gd name="T15" fmla="*/ 20 h 23"/>
                <a:gd name="T16" fmla="*/ 2 w 23"/>
                <a:gd name="T17" fmla="*/ 22 h 23"/>
                <a:gd name="T18" fmla="*/ 1 w 23"/>
                <a:gd name="T19" fmla="*/ 21 h 23"/>
                <a:gd name="T20" fmla="*/ 1 w 23"/>
                <a:gd name="T21" fmla="*/ 21 h 23"/>
                <a:gd name="T22" fmla="*/ 0 w 23"/>
                <a:gd name="T23" fmla="*/ 20 h 23"/>
                <a:gd name="T24" fmla="*/ 0 w 23"/>
                <a:gd name="T25" fmla="*/ 20 h 23"/>
                <a:gd name="T26" fmla="*/ 2 w 23"/>
                <a:gd name="T27" fmla="*/ 18 h 23"/>
                <a:gd name="T28" fmla="*/ 2 w 23"/>
                <a:gd name="T29" fmla="*/ 18 h 23"/>
                <a:gd name="T30" fmla="*/ 2 w 23"/>
                <a:gd name="T31" fmla="*/ 18 h 23"/>
                <a:gd name="T32" fmla="*/ 2 w 23"/>
                <a:gd name="T33" fmla="*/ 18 h 23"/>
                <a:gd name="T34" fmla="*/ 3 w 23"/>
                <a:gd name="T35" fmla="*/ 18 h 23"/>
                <a:gd name="T36" fmla="*/ 3 w 23"/>
                <a:gd name="T37" fmla="*/ 18 h 23"/>
                <a:gd name="T38" fmla="*/ 5 w 23"/>
                <a:gd name="T39" fmla="*/ 18 h 23"/>
                <a:gd name="T40" fmla="*/ 5 w 23"/>
                <a:gd name="T41" fmla="*/ 18 h 23"/>
                <a:gd name="T42" fmla="*/ 19 w 23"/>
                <a:gd name="T43" fmla="*/ 1 h 23"/>
                <a:gd name="T44" fmla="*/ 19 w 23"/>
                <a:gd name="T45" fmla="*/ 1 h 23"/>
                <a:gd name="T46" fmla="*/ 19 w 23"/>
                <a:gd name="T47" fmla="*/ 0 h 23"/>
                <a:gd name="T48" fmla="*/ 21 w 23"/>
                <a:gd name="T49" fmla="*/ 0 h 23"/>
                <a:gd name="T50" fmla="*/ 23 w 23"/>
                <a:gd name="T51" fmla="*/ 1 h 23"/>
                <a:gd name="T52" fmla="*/ 23 w 23"/>
                <a:gd name="T53" fmla="*/ 1 h 23"/>
                <a:gd name="T54" fmla="*/ 22 w 23"/>
                <a:gd name="T55" fmla="*/ 4 h 23"/>
                <a:gd name="T56" fmla="*/ 21 w 23"/>
                <a:gd name="T57" fmla="*/ 4 h 23"/>
                <a:gd name="T58" fmla="*/ 21 w 23"/>
                <a:gd name="T59" fmla="*/ 4 h 23"/>
                <a:gd name="T60" fmla="*/ 7 w 23"/>
                <a:gd name="T61" fmla="*/ 21 h 23"/>
                <a:gd name="T62" fmla="*/ 7 w 23"/>
                <a:gd name="T63" fmla="*/ 21 h 23"/>
                <a:gd name="T64" fmla="*/ 6 w 23"/>
                <a:gd name="T65" fmla="*/ 23 h 23"/>
                <a:gd name="T66" fmla="*/ 5 w 23"/>
                <a:gd name="T67" fmla="*/ 22 h 23"/>
                <a:gd name="T68" fmla="*/ 4 w 23"/>
                <a:gd name="T69" fmla="*/ 20 h 23"/>
                <a:gd name="T70" fmla="*/ 2 w 23"/>
                <a:gd name="T71" fmla="*/ 20 h 23"/>
                <a:gd name="T72" fmla="*/ 4 w 23"/>
                <a:gd name="T73" fmla="*/ 20 h 23"/>
                <a:gd name="T74" fmla="*/ 2 w 23"/>
                <a:gd name="T75" fmla="*/ 20 h 23"/>
                <a:gd name="T76" fmla="*/ 2 w 23"/>
                <a:gd name="T77" fmla="*/ 20 h 23"/>
                <a:gd name="T78" fmla="*/ 3 w 23"/>
                <a:gd name="T79" fmla="*/ 18 h 23"/>
                <a:gd name="T80" fmla="*/ 2 w 23"/>
                <a:gd name="T8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23">
                  <a:moveTo>
                    <a:pt x="5" y="22"/>
                  </a:moveTo>
                  <a:cubicBezTo>
                    <a:pt x="5" y="22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0" y="13"/>
                    <a:pt x="14" y="6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6" y="9"/>
                    <a:pt x="12" y="16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13"/>
            <p:cNvSpPr>
              <a:spLocks noEditPoints="1"/>
            </p:cNvSpPr>
            <p:nvPr/>
          </p:nvSpPr>
          <p:spPr bwMode="auto">
            <a:xfrm>
              <a:off x="6105933" y="888339"/>
              <a:ext cx="57150" cy="169863"/>
            </a:xfrm>
            <a:custGeom>
              <a:avLst/>
              <a:gdLst>
                <a:gd name="T0" fmla="*/ 0 w 12"/>
                <a:gd name="T1" fmla="*/ 28 h 36"/>
                <a:gd name="T2" fmla="*/ 6 w 12"/>
                <a:gd name="T3" fmla="*/ 6 h 36"/>
                <a:gd name="T4" fmla="*/ 6 w 12"/>
                <a:gd name="T5" fmla="*/ 6 h 36"/>
                <a:gd name="T6" fmla="*/ 0 w 12"/>
                <a:gd name="T7" fmla="*/ 3 h 36"/>
                <a:gd name="T8" fmla="*/ 0 w 12"/>
                <a:gd name="T9" fmla="*/ 3 h 36"/>
                <a:gd name="T10" fmla="*/ 2 w 12"/>
                <a:gd name="T11" fmla="*/ 0 h 36"/>
                <a:gd name="T12" fmla="*/ 9 w 12"/>
                <a:gd name="T13" fmla="*/ 4 h 36"/>
                <a:gd name="T14" fmla="*/ 9 w 12"/>
                <a:gd name="T15" fmla="*/ 4 h 36"/>
                <a:gd name="T16" fmla="*/ 12 w 12"/>
                <a:gd name="T17" fmla="*/ 5 h 36"/>
                <a:gd name="T18" fmla="*/ 10 w 12"/>
                <a:gd name="T19" fmla="*/ 6 h 36"/>
                <a:gd name="T20" fmla="*/ 3 w 12"/>
                <a:gd name="T21" fmla="*/ 28 h 36"/>
                <a:gd name="T22" fmla="*/ 3 w 12"/>
                <a:gd name="T23" fmla="*/ 28 h 36"/>
                <a:gd name="T24" fmla="*/ 5 w 12"/>
                <a:gd name="T25" fmla="*/ 34 h 36"/>
                <a:gd name="T26" fmla="*/ 5 w 12"/>
                <a:gd name="T27" fmla="*/ 34 h 36"/>
                <a:gd name="T28" fmla="*/ 1 w 12"/>
                <a:gd name="T29" fmla="*/ 36 h 36"/>
                <a:gd name="T30" fmla="*/ 0 w 12"/>
                <a:gd name="T31" fmla="*/ 28 h 36"/>
                <a:gd name="T32" fmla="*/ 0 w 12"/>
                <a:gd name="T33" fmla="*/ 3 h 36"/>
                <a:gd name="T34" fmla="*/ 0 w 12"/>
                <a:gd name="T35" fmla="*/ 3 h 36"/>
                <a:gd name="T36" fmla="*/ 0 w 12"/>
                <a:gd name="T37" fmla="*/ 3 h 36"/>
                <a:gd name="T38" fmla="*/ 0 w 12"/>
                <a:gd name="T39" fmla="*/ 3 h 36"/>
                <a:gd name="T40" fmla="*/ 0 w 12"/>
                <a:gd name="T41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6">
                  <a:moveTo>
                    <a:pt x="0" y="28"/>
                  </a:moveTo>
                  <a:cubicBezTo>
                    <a:pt x="0" y="21"/>
                    <a:pt x="3" y="11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2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7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0"/>
                    <a:pt x="3" y="21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1"/>
                    <a:pt x="4" y="33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3"/>
                    <a:pt x="0" y="31"/>
                    <a:pt x="0" y="28"/>
                  </a:cubicBezTo>
                  <a:close/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14"/>
            <p:cNvSpPr/>
            <p:nvPr/>
          </p:nvSpPr>
          <p:spPr bwMode="auto">
            <a:xfrm>
              <a:off x="6163083" y="1005814"/>
              <a:ext cx="60325" cy="80963"/>
            </a:xfrm>
            <a:custGeom>
              <a:avLst/>
              <a:gdLst>
                <a:gd name="T0" fmla="*/ 0 w 13"/>
                <a:gd name="T1" fmla="*/ 3 h 17"/>
                <a:gd name="T2" fmla="*/ 2 w 13"/>
                <a:gd name="T3" fmla="*/ 0 h 17"/>
                <a:gd name="T4" fmla="*/ 13 w 13"/>
                <a:gd name="T5" fmla="*/ 15 h 17"/>
                <a:gd name="T6" fmla="*/ 13 w 13"/>
                <a:gd name="T7" fmla="*/ 15 h 17"/>
                <a:gd name="T8" fmla="*/ 10 w 13"/>
                <a:gd name="T9" fmla="*/ 17 h 17"/>
                <a:gd name="T10" fmla="*/ 0 w 13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0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9" y="5"/>
                    <a:pt x="9" y="8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6" y="9"/>
                    <a:pt x="6" y="7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15"/>
            <p:cNvSpPr/>
            <p:nvPr/>
          </p:nvSpPr>
          <p:spPr bwMode="auto">
            <a:xfrm>
              <a:off x="5734458" y="770864"/>
              <a:ext cx="263525" cy="325438"/>
            </a:xfrm>
            <a:custGeom>
              <a:avLst/>
              <a:gdLst>
                <a:gd name="T0" fmla="*/ 19 w 56"/>
                <a:gd name="T1" fmla="*/ 69 h 69"/>
                <a:gd name="T2" fmla="*/ 0 w 56"/>
                <a:gd name="T3" fmla="*/ 57 h 69"/>
                <a:gd name="T4" fmla="*/ 0 w 56"/>
                <a:gd name="T5" fmla="*/ 57 h 69"/>
                <a:gd name="T6" fmla="*/ 3 w 56"/>
                <a:gd name="T7" fmla="*/ 54 h 69"/>
                <a:gd name="T8" fmla="*/ 20 w 56"/>
                <a:gd name="T9" fmla="*/ 65 h 69"/>
                <a:gd name="T10" fmla="*/ 20 w 56"/>
                <a:gd name="T11" fmla="*/ 65 h 69"/>
                <a:gd name="T12" fmla="*/ 22 w 56"/>
                <a:gd name="T13" fmla="*/ 65 h 69"/>
                <a:gd name="T14" fmla="*/ 22 w 56"/>
                <a:gd name="T15" fmla="*/ 65 h 69"/>
                <a:gd name="T16" fmla="*/ 52 w 56"/>
                <a:gd name="T17" fmla="*/ 41 h 69"/>
                <a:gd name="T18" fmla="*/ 52 w 56"/>
                <a:gd name="T19" fmla="*/ 41 h 69"/>
                <a:gd name="T20" fmla="*/ 53 w 56"/>
                <a:gd name="T21" fmla="*/ 34 h 69"/>
                <a:gd name="T22" fmla="*/ 53 w 56"/>
                <a:gd name="T23" fmla="*/ 34 h 69"/>
                <a:gd name="T24" fmla="*/ 38 w 56"/>
                <a:gd name="T25" fmla="*/ 2 h 69"/>
                <a:gd name="T26" fmla="*/ 38 w 56"/>
                <a:gd name="T27" fmla="*/ 2 h 69"/>
                <a:gd name="T28" fmla="*/ 41 w 56"/>
                <a:gd name="T29" fmla="*/ 0 h 69"/>
                <a:gd name="T30" fmla="*/ 56 w 56"/>
                <a:gd name="T31" fmla="*/ 34 h 69"/>
                <a:gd name="T32" fmla="*/ 56 w 56"/>
                <a:gd name="T33" fmla="*/ 34 h 69"/>
                <a:gd name="T34" fmla="*/ 55 w 56"/>
                <a:gd name="T35" fmla="*/ 42 h 69"/>
                <a:gd name="T36" fmla="*/ 55 w 56"/>
                <a:gd name="T37" fmla="*/ 42 h 69"/>
                <a:gd name="T38" fmla="*/ 22 w 56"/>
                <a:gd name="T39" fmla="*/ 69 h 69"/>
                <a:gd name="T40" fmla="*/ 22 w 56"/>
                <a:gd name="T41" fmla="*/ 69 h 69"/>
                <a:gd name="T42" fmla="*/ 19 w 56"/>
                <a:gd name="T4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69">
                  <a:moveTo>
                    <a:pt x="19" y="69"/>
                  </a:moveTo>
                  <a:cubicBezTo>
                    <a:pt x="11" y="68"/>
                    <a:pt x="5" y="6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7" y="60"/>
                    <a:pt x="13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5"/>
                    <a:pt x="21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5" y="66"/>
                    <a:pt x="48" y="53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39"/>
                    <a:pt x="53" y="36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23"/>
                    <a:pt x="45" y="1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8" y="10"/>
                    <a:pt x="56" y="21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7"/>
                    <a:pt x="56" y="39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1" y="56"/>
                    <a:pt x="37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20" y="69"/>
                    <a:pt x="19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6"/>
            <p:cNvSpPr/>
            <p:nvPr/>
          </p:nvSpPr>
          <p:spPr bwMode="auto">
            <a:xfrm>
              <a:off x="5758270" y="828014"/>
              <a:ext cx="98425" cy="146050"/>
            </a:xfrm>
            <a:custGeom>
              <a:avLst/>
              <a:gdLst>
                <a:gd name="T0" fmla="*/ 4 w 21"/>
                <a:gd name="T1" fmla="*/ 31 h 31"/>
                <a:gd name="T2" fmla="*/ 2 w 21"/>
                <a:gd name="T3" fmla="*/ 30 h 31"/>
                <a:gd name="T4" fmla="*/ 2 w 21"/>
                <a:gd name="T5" fmla="*/ 30 h 31"/>
                <a:gd name="T6" fmla="*/ 2 w 21"/>
                <a:gd name="T7" fmla="*/ 30 h 31"/>
                <a:gd name="T8" fmla="*/ 1 w 21"/>
                <a:gd name="T9" fmla="*/ 30 h 31"/>
                <a:gd name="T10" fmla="*/ 0 w 21"/>
                <a:gd name="T11" fmla="*/ 24 h 31"/>
                <a:gd name="T12" fmla="*/ 0 w 21"/>
                <a:gd name="T13" fmla="*/ 24 h 31"/>
                <a:gd name="T14" fmla="*/ 5 w 21"/>
                <a:gd name="T15" fmla="*/ 9 h 31"/>
                <a:gd name="T16" fmla="*/ 5 w 21"/>
                <a:gd name="T17" fmla="*/ 9 h 31"/>
                <a:gd name="T18" fmla="*/ 17 w 21"/>
                <a:gd name="T19" fmla="*/ 0 h 31"/>
                <a:gd name="T20" fmla="*/ 17 w 21"/>
                <a:gd name="T21" fmla="*/ 0 h 31"/>
                <a:gd name="T22" fmla="*/ 21 w 21"/>
                <a:gd name="T23" fmla="*/ 2 h 31"/>
                <a:gd name="T24" fmla="*/ 21 w 21"/>
                <a:gd name="T25" fmla="*/ 2 h 31"/>
                <a:gd name="T26" fmla="*/ 19 w 21"/>
                <a:gd name="T27" fmla="*/ 4 h 31"/>
                <a:gd name="T28" fmla="*/ 17 w 21"/>
                <a:gd name="T29" fmla="*/ 4 h 31"/>
                <a:gd name="T30" fmla="*/ 17 w 21"/>
                <a:gd name="T31" fmla="*/ 4 h 31"/>
                <a:gd name="T32" fmla="*/ 8 w 21"/>
                <a:gd name="T33" fmla="*/ 10 h 31"/>
                <a:gd name="T34" fmla="*/ 8 w 21"/>
                <a:gd name="T35" fmla="*/ 10 h 31"/>
                <a:gd name="T36" fmla="*/ 4 w 21"/>
                <a:gd name="T37" fmla="*/ 24 h 31"/>
                <a:gd name="T38" fmla="*/ 4 w 21"/>
                <a:gd name="T39" fmla="*/ 24 h 31"/>
                <a:gd name="T40" fmla="*/ 4 w 21"/>
                <a:gd name="T41" fmla="*/ 26 h 31"/>
                <a:gd name="T42" fmla="*/ 4 w 21"/>
                <a:gd name="T43" fmla="*/ 26 h 31"/>
                <a:gd name="T44" fmla="*/ 6 w 21"/>
                <a:gd name="T45" fmla="*/ 29 h 31"/>
                <a:gd name="T46" fmla="*/ 5 w 21"/>
                <a:gd name="T47" fmla="*/ 29 h 31"/>
                <a:gd name="T48" fmla="*/ 6 w 21"/>
                <a:gd name="T49" fmla="*/ 29 h 31"/>
                <a:gd name="T50" fmla="*/ 6 w 21"/>
                <a:gd name="T51" fmla="*/ 29 h 31"/>
                <a:gd name="T52" fmla="*/ 4 w 21"/>
                <a:gd name="T53" fmla="*/ 31 h 31"/>
                <a:gd name="T54" fmla="*/ 4 w 21"/>
                <a:gd name="T55" fmla="*/ 31 h 31"/>
                <a:gd name="T56" fmla="*/ 4 w 21"/>
                <a:gd name="T5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31">
                  <a:moveTo>
                    <a:pt x="4" y="31"/>
                  </a:moveTo>
                  <a:cubicBezTo>
                    <a:pt x="3" y="31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8"/>
                    <a:pt x="0" y="2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9"/>
                    <a:pt x="2" y="13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4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1" y="6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6" y="15"/>
                    <a:pt x="4" y="20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5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17"/>
            <p:cNvSpPr/>
            <p:nvPr/>
          </p:nvSpPr>
          <p:spPr bwMode="auto">
            <a:xfrm>
              <a:off x="5453470" y="451776"/>
              <a:ext cx="544513" cy="450850"/>
            </a:xfrm>
            <a:custGeom>
              <a:avLst/>
              <a:gdLst>
                <a:gd name="T0" fmla="*/ 0 w 116"/>
                <a:gd name="T1" fmla="*/ 92 h 96"/>
                <a:gd name="T2" fmla="*/ 25 w 116"/>
                <a:gd name="T3" fmla="*/ 81 h 96"/>
                <a:gd name="T4" fmla="*/ 25 w 116"/>
                <a:gd name="T5" fmla="*/ 81 h 96"/>
                <a:gd name="T6" fmla="*/ 70 w 116"/>
                <a:gd name="T7" fmla="*/ 46 h 96"/>
                <a:gd name="T8" fmla="*/ 70 w 116"/>
                <a:gd name="T9" fmla="*/ 46 h 96"/>
                <a:gd name="T10" fmla="*/ 111 w 116"/>
                <a:gd name="T11" fmla="*/ 5 h 96"/>
                <a:gd name="T12" fmla="*/ 111 w 116"/>
                <a:gd name="T13" fmla="*/ 5 h 96"/>
                <a:gd name="T14" fmla="*/ 107 w 116"/>
                <a:gd name="T15" fmla="*/ 3 h 96"/>
                <a:gd name="T16" fmla="*/ 107 w 116"/>
                <a:gd name="T17" fmla="*/ 3 h 96"/>
                <a:gd name="T18" fmla="*/ 108 w 116"/>
                <a:gd name="T19" fmla="*/ 0 h 96"/>
                <a:gd name="T20" fmla="*/ 115 w 116"/>
                <a:gd name="T21" fmla="*/ 3 h 96"/>
                <a:gd name="T22" fmla="*/ 115 w 116"/>
                <a:gd name="T23" fmla="*/ 3 h 96"/>
                <a:gd name="T24" fmla="*/ 116 w 116"/>
                <a:gd name="T25" fmla="*/ 4 h 96"/>
                <a:gd name="T26" fmla="*/ 115 w 116"/>
                <a:gd name="T27" fmla="*/ 6 h 96"/>
                <a:gd name="T28" fmla="*/ 73 w 116"/>
                <a:gd name="T29" fmla="*/ 48 h 96"/>
                <a:gd name="T30" fmla="*/ 73 w 116"/>
                <a:gd name="T31" fmla="*/ 48 h 96"/>
                <a:gd name="T32" fmla="*/ 27 w 116"/>
                <a:gd name="T33" fmla="*/ 84 h 96"/>
                <a:gd name="T34" fmla="*/ 27 w 116"/>
                <a:gd name="T35" fmla="*/ 84 h 96"/>
                <a:gd name="T36" fmla="*/ 1 w 116"/>
                <a:gd name="T37" fmla="*/ 96 h 96"/>
                <a:gd name="T38" fmla="*/ 1 w 116"/>
                <a:gd name="T39" fmla="*/ 96 h 96"/>
                <a:gd name="T40" fmla="*/ 0 w 116"/>
                <a:gd name="T41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96">
                  <a:moveTo>
                    <a:pt x="0" y="92"/>
                  </a:moveTo>
                  <a:cubicBezTo>
                    <a:pt x="10" y="89"/>
                    <a:pt x="16" y="88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40" y="69"/>
                    <a:pt x="57" y="59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84" y="33"/>
                    <a:pt x="101" y="20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4"/>
                    <a:pt x="108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3" y="1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04" y="22"/>
                    <a:pt x="87" y="35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59" y="62"/>
                    <a:pt x="42" y="72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8" y="91"/>
                    <a:pt x="11" y="92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92"/>
                    <a:pt x="0" y="92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18"/>
            <p:cNvSpPr/>
            <p:nvPr/>
          </p:nvSpPr>
          <p:spPr bwMode="auto">
            <a:xfrm>
              <a:off x="5307420" y="681964"/>
              <a:ext cx="117475" cy="131763"/>
            </a:xfrm>
            <a:custGeom>
              <a:avLst/>
              <a:gdLst>
                <a:gd name="T0" fmla="*/ 0 w 25"/>
                <a:gd name="T1" fmla="*/ 25 h 28"/>
                <a:gd name="T2" fmla="*/ 24 w 25"/>
                <a:gd name="T3" fmla="*/ 0 h 28"/>
                <a:gd name="T4" fmla="*/ 24 w 25"/>
                <a:gd name="T5" fmla="*/ 0 h 28"/>
                <a:gd name="T6" fmla="*/ 25 w 25"/>
                <a:gd name="T7" fmla="*/ 3 h 28"/>
                <a:gd name="T8" fmla="*/ 1 w 25"/>
                <a:gd name="T9" fmla="*/ 28 h 28"/>
                <a:gd name="T10" fmla="*/ 1 w 25"/>
                <a:gd name="T11" fmla="*/ 28 h 28"/>
                <a:gd name="T12" fmla="*/ 1 w 25"/>
                <a:gd name="T13" fmla="*/ 28 h 28"/>
                <a:gd name="T14" fmla="*/ 0 w 25"/>
                <a:gd name="T1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0" y="25"/>
                  </a:moveTo>
                  <a:cubicBezTo>
                    <a:pt x="9" y="20"/>
                    <a:pt x="13" y="6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6" y="7"/>
                    <a:pt x="13" y="22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19"/>
            <p:cNvSpPr>
              <a:spLocks noEditPoints="1"/>
            </p:cNvSpPr>
            <p:nvPr/>
          </p:nvSpPr>
          <p:spPr bwMode="auto">
            <a:xfrm>
              <a:off x="5547133" y="480351"/>
              <a:ext cx="74613" cy="173038"/>
            </a:xfrm>
            <a:custGeom>
              <a:avLst/>
              <a:gdLst>
                <a:gd name="T0" fmla="*/ 0 w 16"/>
                <a:gd name="T1" fmla="*/ 36 h 37"/>
                <a:gd name="T2" fmla="*/ 13 w 16"/>
                <a:gd name="T3" fmla="*/ 4 h 37"/>
                <a:gd name="T4" fmla="*/ 13 w 16"/>
                <a:gd name="T5" fmla="*/ 4 h 37"/>
                <a:gd name="T6" fmla="*/ 11 w 16"/>
                <a:gd name="T7" fmla="*/ 4 h 37"/>
                <a:gd name="T8" fmla="*/ 11 w 16"/>
                <a:gd name="T9" fmla="*/ 4 h 37"/>
                <a:gd name="T10" fmla="*/ 11 w 16"/>
                <a:gd name="T11" fmla="*/ 4 h 37"/>
                <a:gd name="T12" fmla="*/ 11 w 16"/>
                <a:gd name="T13" fmla="*/ 4 h 37"/>
                <a:gd name="T14" fmla="*/ 10 w 16"/>
                <a:gd name="T15" fmla="*/ 0 h 37"/>
                <a:gd name="T16" fmla="*/ 11 w 16"/>
                <a:gd name="T17" fmla="*/ 0 h 37"/>
                <a:gd name="T18" fmla="*/ 11 w 16"/>
                <a:gd name="T19" fmla="*/ 0 h 37"/>
                <a:gd name="T20" fmla="*/ 16 w 16"/>
                <a:gd name="T21" fmla="*/ 2 h 37"/>
                <a:gd name="T22" fmla="*/ 16 w 16"/>
                <a:gd name="T23" fmla="*/ 2 h 37"/>
                <a:gd name="T24" fmla="*/ 16 w 16"/>
                <a:gd name="T25" fmla="*/ 2 h 37"/>
                <a:gd name="T26" fmla="*/ 16 w 16"/>
                <a:gd name="T27" fmla="*/ 3 h 37"/>
                <a:gd name="T28" fmla="*/ 3 w 16"/>
                <a:gd name="T29" fmla="*/ 36 h 37"/>
                <a:gd name="T30" fmla="*/ 3 w 16"/>
                <a:gd name="T31" fmla="*/ 36 h 37"/>
                <a:gd name="T32" fmla="*/ 3 w 16"/>
                <a:gd name="T33" fmla="*/ 36 h 37"/>
                <a:gd name="T34" fmla="*/ 3 w 16"/>
                <a:gd name="T35" fmla="*/ 36 h 37"/>
                <a:gd name="T36" fmla="*/ 0 w 16"/>
                <a:gd name="T37" fmla="*/ 37 h 37"/>
                <a:gd name="T38" fmla="*/ 0 w 16"/>
                <a:gd name="T39" fmla="*/ 36 h 37"/>
                <a:gd name="T40" fmla="*/ 11 w 16"/>
                <a:gd name="T41" fmla="*/ 4 h 37"/>
                <a:gd name="T42" fmla="*/ 11 w 16"/>
                <a:gd name="T43" fmla="*/ 4 h 37"/>
                <a:gd name="T44" fmla="*/ 11 w 16"/>
                <a:gd name="T45" fmla="*/ 4 h 37"/>
                <a:gd name="T46" fmla="*/ 11 w 16"/>
                <a:gd name="T47" fmla="*/ 4 h 37"/>
                <a:gd name="T48" fmla="*/ 11 w 16"/>
                <a:gd name="T4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7">
                  <a:moveTo>
                    <a:pt x="0" y="36"/>
                  </a:moveTo>
                  <a:cubicBezTo>
                    <a:pt x="0" y="24"/>
                    <a:pt x="12" y="1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16"/>
                    <a:pt x="3" y="2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20"/>
            <p:cNvSpPr>
              <a:spLocks noEditPoints="1"/>
            </p:cNvSpPr>
            <p:nvPr/>
          </p:nvSpPr>
          <p:spPr bwMode="auto">
            <a:xfrm>
              <a:off x="5466170" y="169201"/>
              <a:ext cx="165100" cy="352425"/>
            </a:xfrm>
            <a:custGeom>
              <a:avLst/>
              <a:gdLst>
                <a:gd name="T0" fmla="*/ 0 w 35"/>
                <a:gd name="T1" fmla="*/ 75 h 75"/>
                <a:gd name="T2" fmla="*/ 13 w 35"/>
                <a:gd name="T3" fmla="*/ 37 h 75"/>
                <a:gd name="T4" fmla="*/ 13 w 35"/>
                <a:gd name="T5" fmla="*/ 37 h 75"/>
                <a:gd name="T6" fmla="*/ 32 w 35"/>
                <a:gd name="T7" fmla="*/ 4 h 75"/>
                <a:gd name="T8" fmla="*/ 32 w 35"/>
                <a:gd name="T9" fmla="*/ 4 h 75"/>
                <a:gd name="T10" fmla="*/ 32 w 35"/>
                <a:gd name="T11" fmla="*/ 4 h 75"/>
                <a:gd name="T12" fmla="*/ 32 w 35"/>
                <a:gd name="T13" fmla="*/ 4 h 75"/>
                <a:gd name="T14" fmla="*/ 25 w 35"/>
                <a:gd name="T15" fmla="*/ 6 h 75"/>
                <a:gd name="T16" fmla="*/ 25 w 35"/>
                <a:gd name="T17" fmla="*/ 6 h 75"/>
                <a:gd name="T18" fmla="*/ 24 w 35"/>
                <a:gd name="T19" fmla="*/ 3 h 75"/>
                <a:gd name="T20" fmla="*/ 33 w 35"/>
                <a:gd name="T21" fmla="*/ 0 h 75"/>
                <a:gd name="T22" fmla="*/ 33 w 35"/>
                <a:gd name="T23" fmla="*/ 0 h 75"/>
                <a:gd name="T24" fmla="*/ 35 w 35"/>
                <a:gd name="T25" fmla="*/ 0 h 75"/>
                <a:gd name="T26" fmla="*/ 35 w 35"/>
                <a:gd name="T27" fmla="*/ 1 h 75"/>
                <a:gd name="T28" fmla="*/ 35 w 35"/>
                <a:gd name="T29" fmla="*/ 4 h 75"/>
                <a:gd name="T30" fmla="*/ 35 w 35"/>
                <a:gd name="T31" fmla="*/ 4 h 75"/>
                <a:gd name="T32" fmla="*/ 16 w 35"/>
                <a:gd name="T33" fmla="*/ 39 h 75"/>
                <a:gd name="T34" fmla="*/ 16 w 35"/>
                <a:gd name="T35" fmla="*/ 39 h 75"/>
                <a:gd name="T36" fmla="*/ 4 w 35"/>
                <a:gd name="T37" fmla="*/ 75 h 75"/>
                <a:gd name="T38" fmla="*/ 4 w 35"/>
                <a:gd name="T39" fmla="*/ 75 h 75"/>
                <a:gd name="T40" fmla="*/ 0 w 35"/>
                <a:gd name="T41" fmla="*/ 75 h 75"/>
                <a:gd name="T42" fmla="*/ 25 w 35"/>
                <a:gd name="T43" fmla="*/ 6 h 75"/>
                <a:gd name="T44" fmla="*/ 25 w 35"/>
                <a:gd name="T45" fmla="*/ 6 h 75"/>
                <a:gd name="T46" fmla="*/ 25 w 35"/>
                <a:gd name="T47" fmla="*/ 6 h 75"/>
                <a:gd name="T48" fmla="*/ 26 w 35"/>
                <a:gd name="T49" fmla="*/ 7 h 75"/>
                <a:gd name="T50" fmla="*/ 25 w 35"/>
                <a:gd name="T51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75">
                  <a:moveTo>
                    <a:pt x="0" y="75"/>
                  </a:moveTo>
                  <a:cubicBezTo>
                    <a:pt x="0" y="63"/>
                    <a:pt x="8" y="4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7" y="29"/>
                    <a:pt x="32" y="1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4"/>
                    <a:pt x="27" y="5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2"/>
                    <a:pt x="30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2"/>
                    <a:pt x="35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6"/>
                    <a:pt x="20" y="31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49"/>
                    <a:pt x="4" y="64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25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21"/>
            <p:cNvSpPr/>
            <p:nvPr/>
          </p:nvSpPr>
          <p:spPr bwMode="auto">
            <a:xfrm>
              <a:off x="5453470" y="108876"/>
              <a:ext cx="163513" cy="65088"/>
            </a:xfrm>
            <a:custGeom>
              <a:avLst/>
              <a:gdLst>
                <a:gd name="T0" fmla="*/ 18 w 35"/>
                <a:gd name="T1" fmla="*/ 7 h 14"/>
                <a:gd name="T2" fmla="*/ 11 w 35"/>
                <a:gd name="T3" fmla="*/ 4 h 14"/>
                <a:gd name="T4" fmla="*/ 11 w 35"/>
                <a:gd name="T5" fmla="*/ 4 h 14"/>
                <a:gd name="T6" fmla="*/ 9 w 35"/>
                <a:gd name="T7" fmla="*/ 4 h 14"/>
                <a:gd name="T8" fmla="*/ 9 w 35"/>
                <a:gd name="T9" fmla="*/ 4 h 14"/>
                <a:gd name="T10" fmla="*/ 5 w 35"/>
                <a:gd name="T11" fmla="*/ 4 h 14"/>
                <a:gd name="T12" fmla="*/ 5 w 35"/>
                <a:gd name="T13" fmla="*/ 4 h 14"/>
                <a:gd name="T14" fmla="*/ 0 w 35"/>
                <a:gd name="T15" fmla="*/ 3 h 14"/>
                <a:gd name="T16" fmla="*/ 0 w 35"/>
                <a:gd name="T17" fmla="*/ 3 h 14"/>
                <a:gd name="T18" fmla="*/ 2 w 35"/>
                <a:gd name="T19" fmla="*/ 0 h 14"/>
                <a:gd name="T20" fmla="*/ 5 w 35"/>
                <a:gd name="T21" fmla="*/ 0 h 14"/>
                <a:gd name="T22" fmla="*/ 5 w 35"/>
                <a:gd name="T23" fmla="*/ 0 h 14"/>
                <a:gd name="T24" fmla="*/ 9 w 35"/>
                <a:gd name="T25" fmla="*/ 0 h 14"/>
                <a:gd name="T26" fmla="*/ 9 w 35"/>
                <a:gd name="T27" fmla="*/ 0 h 14"/>
                <a:gd name="T28" fmla="*/ 11 w 35"/>
                <a:gd name="T29" fmla="*/ 0 h 14"/>
                <a:gd name="T30" fmla="*/ 11 w 35"/>
                <a:gd name="T31" fmla="*/ 0 h 14"/>
                <a:gd name="T32" fmla="*/ 20 w 35"/>
                <a:gd name="T33" fmla="*/ 4 h 14"/>
                <a:gd name="T34" fmla="*/ 20 w 35"/>
                <a:gd name="T35" fmla="*/ 4 h 14"/>
                <a:gd name="T36" fmla="*/ 35 w 35"/>
                <a:gd name="T37" fmla="*/ 12 h 14"/>
                <a:gd name="T38" fmla="*/ 35 w 35"/>
                <a:gd name="T39" fmla="*/ 12 h 14"/>
                <a:gd name="T40" fmla="*/ 32 w 35"/>
                <a:gd name="T41" fmla="*/ 14 h 14"/>
                <a:gd name="T42" fmla="*/ 18 w 35"/>
                <a:gd name="T4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14">
                  <a:moveTo>
                    <a:pt x="18" y="7"/>
                  </a:moveTo>
                  <a:cubicBezTo>
                    <a:pt x="14" y="5"/>
                    <a:pt x="14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2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1"/>
                    <a:pt x="16" y="2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4" y="6"/>
                    <a:pt x="31" y="8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2"/>
                    <a:pt x="22" y="9"/>
                    <a:pt x="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2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8488">
            <a:off x="8822061" y="1940140"/>
            <a:ext cx="1500188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9962">
            <a:off x="9196467" y="1654059"/>
            <a:ext cx="995362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Freeform 2543"/>
          <p:cNvSpPr>
            <a:spLocks noEditPoints="1"/>
          </p:cNvSpPr>
          <p:nvPr/>
        </p:nvSpPr>
        <p:spPr bwMode="auto">
          <a:xfrm>
            <a:off x="10485102" y="2707525"/>
            <a:ext cx="1065213" cy="1328738"/>
          </a:xfrm>
          <a:custGeom>
            <a:avLst/>
            <a:gdLst/>
            <a:ahLst/>
            <a:cxnLst>
              <a:cxn ang="0">
                <a:pos x="185" y="658"/>
              </a:cxn>
              <a:cxn ang="0">
                <a:pos x="405" y="654"/>
              </a:cxn>
              <a:cxn ang="0">
                <a:pos x="516" y="284"/>
              </a:cxn>
              <a:cxn ang="0">
                <a:pos x="554" y="302"/>
              </a:cxn>
              <a:cxn ang="0">
                <a:pos x="552" y="278"/>
              </a:cxn>
              <a:cxn ang="0">
                <a:pos x="359" y="303"/>
              </a:cxn>
              <a:cxn ang="0">
                <a:pos x="324" y="320"/>
              </a:cxn>
              <a:cxn ang="0">
                <a:pos x="358" y="358"/>
              </a:cxn>
              <a:cxn ang="0">
                <a:pos x="323" y="419"/>
              </a:cxn>
              <a:cxn ang="0">
                <a:pos x="455" y="397"/>
              </a:cxn>
              <a:cxn ang="0">
                <a:pos x="356" y="480"/>
              </a:cxn>
              <a:cxn ang="0">
                <a:pos x="364" y="501"/>
              </a:cxn>
              <a:cxn ang="0">
                <a:pos x="448" y="445"/>
              </a:cxn>
              <a:cxn ang="0">
                <a:pos x="291" y="455"/>
              </a:cxn>
              <a:cxn ang="0">
                <a:pos x="305" y="414"/>
              </a:cxn>
              <a:cxn ang="0">
                <a:pos x="490" y="328"/>
              </a:cxn>
              <a:cxn ang="0">
                <a:pos x="319" y="335"/>
              </a:cxn>
              <a:cxn ang="0">
                <a:pos x="443" y="263"/>
              </a:cxn>
              <a:cxn ang="0">
                <a:pos x="594" y="231"/>
              </a:cxn>
              <a:cxn ang="0">
                <a:pos x="597" y="295"/>
              </a:cxn>
              <a:cxn ang="0">
                <a:pos x="598" y="285"/>
              </a:cxn>
              <a:cxn ang="0">
                <a:pos x="593" y="251"/>
              </a:cxn>
              <a:cxn ang="0">
                <a:pos x="311" y="167"/>
              </a:cxn>
              <a:cxn ang="0">
                <a:pos x="330" y="127"/>
              </a:cxn>
              <a:cxn ang="0">
                <a:pos x="402" y="159"/>
              </a:cxn>
              <a:cxn ang="0">
                <a:pos x="513" y="112"/>
              </a:cxn>
              <a:cxn ang="0">
                <a:pos x="497" y="175"/>
              </a:cxn>
              <a:cxn ang="0">
                <a:pos x="510" y="200"/>
              </a:cxn>
              <a:cxn ang="0">
                <a:pos x="453" y="200"/>
              </a:cxn>
              <a:cxn ang="0">
                <a:pos x="322" y="201"/>
              </a:cxn>
              <a:cxn ang="0">
                <a:pos x="227" y="215"/>
              </a:cxn>
              <a:cxn ang="0">
                <a:pos x="302" y="233"/>
              </a:cxn>
              <a:cxn ang="0">
                <a:pos x="523" y="203"/>
              </a:cxn>
              <a:cxn ang="0">
                <a:pos x="555" y="141"/>
              </a:cxn>
              <a:cxn ang="0">
                <a:pos x="487" y="98"/>
              </a:cxn>
              <a:cxn ang="0">
                <a:pos x="453" y="72"/>
              </a:cxn>
              <a:cxn ang="0">
                <a:pos x="394" y="75"/>
              </a:cxn>
              <a:cxn ang="0">
                <a:pos x="349" y="102"/>
              </a:cxn>
              <a:cxn ang="0">
                <a:pos x="422" y="99"/>
              </a:cxn>
              <a:cxn ang="0">
                <a:pos x="20" y="407"/>
              </a:cxn>
              <a:cxn ang="0">
                <a:pos x="37" y="221"/>
              </a:cxn>
              <a:cxn ang="0">
                <a:pos x="35" y="242"/>
              </a:cxn>
              <a:cxn ang="0">
                <a:pos x="10" y="302"/>
              </a:cxn>
              <a:cxn ang="0">
                <a:pos x="52" y="344"/>
              </a:cxn>
              <a:cxn ang="0">
                <a:pos x="30" y="305"/>
              </a:cxn>
              <a:cxn ang="0">
                <a:pos x="56" y="217"/>
              </a:cxn>
              <a:cxn ang="0">
                <a:pos x="37" y="375"/>
              </a:cxn>
              <a:cxn ang="0">
                <a:pos x="424" y="69"/>
              </a:cxn>
              <a:cxn ang="0">
                <a:pos x="510" y="160"/>
              </a:cxn>
              <a:cxn ang="0">
                <a:pos x="307" y="345"/>
              </a:cxn>
              <a:cxn ang="0">
                <a:pos x="500" y="243"/>
              </a:cxn>
              <a:cxn ang="0">
                <a:pos x="140" y="569"/>
              </a:cxn>
              <a:cxn ang="0">
                <a:pos x="272" y="777"/>
              </a:cxn>
              <a:cxn ang="0">
                <a:pos x="402" y="796"/>
              </a:cxn>
              <a:cxn ang="0">
                <a:pos x="462" y="805"/>
              </a:cxn>
              <a:cxn ang="0">
                <a:pos x="339" y="786"/>
              </a:cxn>
              <a:cxn ang="0">
                <a:pos x="332" y="738"/>
              </a:cxn>
              <a:cxn ang="0">
                <a:pos x="311" y="709"/>
              </a:cxn>
              <a:cxn ang="0">
                <a:pos x="206" y="770"/>
              </a:cxn>
              <a:cxn ang="0">
                <a:pos x="210" y="822"/>
              </a:cxn>
              <a:cxn ang="0">
                <a:pos x="319" y="813"/>
              </a:cxn>
              <a:cxn ang="0">
                <a:pos x="297" y="678"/>
              </a:cxn>
              <a:cxn ang="0">
                <a:pos x="452" y="54"/>
              </a:cxn>
            </a:cxnLst>
            <a:rect l="0" t="0" r="r" b="b"/>
            <a:pathLst>
              <a:path w="671" h="837">
                <a:moveTo>
                  <a:pt x="599" y="121"/>
                </a:moveTo>
                <a:lnTo>
                  <a:pt x="599" y="121"/>
                </a:lnTo>
                <a:lnTo>
                  <a:pt x="587" y="105"/>
                </a:lnTo>
                <a:lnTo>
                  <a:pt x="573" y="90"/>
                </a:lnTo>
                <a:lnTo>
                  <a:pt x="558" y="75"/>
                </a:lnTo>
                <a:lnTo>
                  <a:pt x="543" y="63"/>
                </a:lnTo>
                <a:lnTo>
                  <a:pt x="525" y="51"/>
                </a:lnTo>
                <a:lnTo>
                  <a:pt x="508" y="40"/>
                </a:lnTo>
                <a:lnTo>
                  <a:pt x="490" y="30"/>
                </a:lnTo>
                <a:lnTo>
                  <a:pt x="472" y="21"/>
                </a:lnTo>
                <a:lnTo>
                  <a:pt x="472" y="21"/>
                </a:lnTo>
                <a:lnTo>
                  <a:pt x="471" y="21"/>
                </a:lnTo>
                <a:lnTo>
                  <a:pt x="471" y="21"/>
                </a:lnTo>
                <a:lnTo>
                  <a:pt x="471" y="16"/>
                </a:lnTo>
                <a:lnTo>
                  <a:pt x="469" y="11"/>
                </a:lnTo>
                <a:lnTo>
                  <a:pt x="466" y="7"/>
                </a:lnTo>
                <a:lnTo>
                  <a:pt x="462" y="4"/>
                </a:lnTo>
                <a:lnTo>
                  <a:pt x="462" y="4"/>
                </a:lnTo>
                <a:lnTo>
                  <a:pt x="457" y="2"/>
                </a:lnTo>
                <a:lnTo>
                  <a:pt x="453" y="0"/>
                </a:lnTo>
                <a:lnTo>
                  <a:pt x="449" y="0"/>
                </a:lnTo>
                <a:lnTo>
                  <a:pt x="445" y="2"/>
                </a:lnTo>
                <a:lnTo>
                  <a:pt x="442" y="3"/>
                </a:lnTo>
                <a:lnTo>
                  <a:pt x="439" y="6"/>
                </a:lnTo>
                <a:lnTo>
                  <a:pt x="435" y="12"/>
                </a:lnTo>
                <a:lnTo>
                  <a:pt x="431" y="19"/>
                </a:lnTo>
                <a:lnTo>
                  <a:pt x="428" y="27"/>
                </a:lnTo>
                <a:lnTo>
                  <a:pt x="426" y="35"/>
                </a:lnTo>
                <a:lnTo>
                  <a:pt x="423" y="41"/>
                </a:lnTo>
                <a:lnTo>
                  <a:pt x="423" y="41"/>
                </a:lnTo>
                <a:lnTo>
                  <a:pt x="423" y="42"/>
                </a:lnTo>
                <a:lnTo>
                  <a:pt x="423" y="42"/>
                </a:lnTo>
                <a:lnTo>
                  <a:pt x="400" y="35"/>
                </a:lnTo>
                <a:lnTo>
                  <a:pt x="376" y="30"/>
                </a:lnTo>
                <a:lnTo>
                  <a:pt x="352" y="27"/>
                </a:lnTo>
                <a:lnTo>
                  <a:pt x="328" y="25"/>
                </a:lnTo>
                <a:lnTo>
                  <a:pt x="304" y="26"/>
                </a:lnTo>
                <a:lnTo>
                  <a:pt x="279" y="28"/>
                </a:lnTo>
                <a:lnTo>
                  <a:pt x="256" y="31"/>
                </a:lnTo>
                <a:lnTo>
                  <a:pt x="233" y="36"/>
                </a:lnTo>
                <a:lnTo>
                  <a:pt x="210" y="43"/>
                </a:lnTo>
                <a:lnTo>
                  <a:pt x="187" y="52"/>
                </a:lnTo>
                <a:lnTo>
                  <a:pt x="166" y="62"/>
                </a:lnTo>
                <a:lnTo>
                  <a:pt x="145" y="74"/>
                </a:lnTo>
                <a:lnTo>
                  <a:pt x="125" y="88"/>
                </a:lnTo>
                <a:lnTo>
                  <a:pt x="106" y="102"/>
                </a:lnTo>
                <a:lnTo>
                  <a:pt x="88" y="118"/>
                </a:lnTo>
                <a:lnTo>
                  <a:pt x="71" y="136"/>
                </a:lnTo>
                <a:lnTo>
                  <a:pt x="71" y="136"/>
                </a:lnTo>
                <a:lnTo>
                  <a:pt x="57" y="154"/>
                </a:lnTo>
                <a:lnTo>
                  <a:pt x="44" y="175"/>
                </a:lnTo>
                <a:lnTo>
                  <a:pt x="31" y="195"/>
                </a:lnTo>
                <a:lnTo>
                  <a:pt x="22" y="216"/>
                </a:lnTo>
                <a:lnTo>
                  <a:pt x="14" y="238"/>
                </a:lnTo>
                <a:lnTo>
                  <a:pt x="8" y="261"/>
                </a:lnTo>
                <a:lnTo>
                  <a:pt x="4" y="283"/>
                </a:lnTo>
                <a:lnTo>
                  <a:pt x="1" y="306"/>
                </a:lnTo>
                <a:lnTo>
                  <a:pt x="0" y="330"/>
                </a:lnTo>
                <a:lnTo>
                  <a:pt x="1" y="353"/>
                </a:lnTo>
                <a:lnTo>
                  <a:pt x="4" y="376"/>
                </a:lnTo>
                <a:lnTo>
                  <a:pt x="9" y="398"/>
                </a:lnTo>
                <a:lnTo>
                  <a:pt x="15" y="421"/>
                </a:lnTo>
                <a:lnTo>
                  <a:pt x="23" y="443"/>
                </a:lnTo>
                <a:lnTo>
                  <a:pt x="33" y="464"/>
                </a:lnTo>
                <a:lnTo>
                  <a:pt x="46" y="485"/>
                </a:lnTo>
                <a:lnTo>
                  <a:pt x="46" y="485"/>
                </a:lnTo>
                <a:lnTo>
                  <a:pt x="59" y="505"/>
                </a:lnTo>
                <a:lnTo>
                  <a:pt x="73" y="522"/>
                </a:lnTo>
                <a:lnTo>
                  <a:pt x="89" y="539"/>
                </a:lnTo>
                <a:lnTo>
                  <a:pt x="105" y="554"/>
                </a:lnTo>
                <a:lnTo>
                  <a:pt x="124" y="569"/>
                </a:lnTo>
                <a:lnTo>
                  <a:pt x="142" y="581"/>
                </a:lnTo>
                <a:lnTo>
                  <a:pt x="162" y="592"/>
                </a:lnTo>
                <a:lnTo>
                  <a:pt x="182" y="602"/>
                </a:lnTo>
                <a:lnTo>
                  <a:pt x="182" y="602"/>
                </a:lnTo>
                <a:lnTo>
                  <a:pt x="178" y="608"/>
                </a:lnTo>
                <a:lnTo>
                  <a:pt x="174" y="615"/>
                </a:lnTo>
                <a:lnTo>
                  <a:pt x="163" y="631"/>
                </a:lnTo>
                <a:lnTo>
                  <a:pt x="158" y="639"/>
                </a:lnTo>
                <a:lnTo>
                  <a:pt x="157" y="643"/>
                </a:lnTo>
                <a:lnTo>
                  <a:pt x="156" y="647"/>
                </a:lnTo>
                <a:lnTo>
                  <a:pt x="156" y="652"/>
                </a:lnTo>
                <a:lnTo>
                  <a:pt x="157" y="655"/>
                </a:lnTo>
                <a:lnTo>
                  <a:pt x="159" y="658"/>
                </a:lnTo>
                <a:lnTo>
                  <a:pt x="162" y="661"/>
                </a:lnTo>
                <a:lnTo>
                  <a:pt x="162" y="661"/>
                </a:lnTo>
                <a:lnTo>
                  <a:pt x="167" y="664"/>
                </a:lnTo>
                <a:lnTo>
                  <a:pt x="172" y="665"/>
                </a:lnTo>
                <a:lnTo>
                  <a:pt x="177" y="664"/>
                </a:lnTo>
                <a:lnTo>
                  <a:pt x="181" y="662"/>
                </a:lnTo>
                <a:lnTo>
                  <a:pt x="185" y="658"/>
                </a:lnTo>
                <a:lnTo>
                  <a:pt x="189" y="654"/>
                </a:lnTo>
                <a:lnTo>
                  <a:pt x="196" y="642"/>
                </a:lnTo>
                <a:lnTo>
                  <a:pt x="196" y="642"/>
                </a:lnTo>
                <a:lnTo>
                  <a:pt x="208" y="646"/>
                </a:lnTo>
                <a:lnTo>
                  <a:pt x="220" y="651"/>
                </a:lnTo>
                <a:lnTo>
                  <a:pt x="232" y="654"/>
                </a:lnTo>
                <a:lnTo>
                  <a:pt x="244" y="656"/>
                </a:lnTo>
                <a:lnTo>
                  <a:pt x="268" y="660"/>
                </a:lnTo>
                <a:lnTo>
                  <a:pt x="293" y="661"/>
                </a:lnTo>
                <a:lnTo>
                  <a:pt x="293" y="661"/>
                </a:lnTo>
                <a:lnTo>
                  <a:pt x="291" y="669"/>
                </a:lnTo>
                <a:lnTo>
                  <a:pt x="288" y="677"/>
                </a:lnTo>
                <a:lnTo>
                  <a:pt x="281" y="694"/>
                </a:lnTo>
                <a:lnTo>
                  <a:pt x="279" y="702"/>
                </a:lnTo>
                <a:lnTo>
                  <a:pt x="278" y="710"/>
                </a:lnTo>
                <a:lnTo>
                  <a:pt x="278" y="719"/>
                </a:lnTo>
                <a:lnTo>
                  <a:pt x="280" y="727"/>
                </a:lnTo>
                <a:lnTo>
                  <a:pt x="280" y="727"/>
                </a:lnTo>
                <a:lnTo>
                  <a:pt x="280" y="727"/>
                </a:lnTo>
                <a:lnTo>
                  <a:pt x="280" y="727"/>
                </a:lnTo>
                <a:lnTo>
                  <a:pt x="265" y="732"/>
                </a:lnTo>
                <a:lnTo>
                  <a:pt x="251" y="735"/>
                </a:lnTo>
                <a:lnTo>
                  <a:pt x="222" y="741"/>
                </a:lnTo>
                <a:lnTo>
                  <a:pt x="222" y="741"/>
                </a:lnTo>
                <a:lnTo>
                  <a:pt x="200" y="746"/>
                </a:lnTo>
                <a:lnTo>
                  <a:pt x="180" y="753"/>
                </a:lnTo>
                <a:lnTo>
                  <a:pt x="160" y="762"/>
                </a:lnTo>
                <a:lnTo>
                  <a:pt x="151" y="767"/>
                </a:lnTo>
                <a:lnTo>
                  <a:pt x="141" y="773"/>
                </a:lnTo>
                <a:lnTo>
                  <a:pt x="141" y="773"/>
                </a:lnTo>
                <a:lnTo>
                  <a:pt x="132" y="779"/>
                </a:lnTo>
                <a:lnTo>
                  <a:pt x="127" y="784"/>
                </a:lnTo>
                <a:lnTo>
                  <a:pt x="120" y="789"/>
                </a:lnTo>
                <a:lnTo>
                  <a:pt x="115" y="794"/>
                </a:lnTo>
                <a:lnTo>
                  <a:pt x="112" y="799"/>
                </a:lnTo>
                <a:lnTo>
                  <a:pt x="111" y="802"/>
                </a:lnTo>
                <a:lnTo>
                  <a:pt x="111" y="805"/>
                </a:lnTo>
                <a:lnTo>
                  <a:pt x="112" y="808"/>
                </a:lnTo>
                <a:lnTo>
                  <a:pt x="113" y="810"/>
                </a:lnTo>
                <a:lnTo>
                  <a:pt x="113" y="810"/>
                </a:lnTo>
                <a:lnTo>
                  <a:pt x="117" y="815"/>
                </a:lnTo>
                <a:lnTo>
                  <a:pt x="123" y="819"/>
                </a:lnTo>
                <a:lnTo>
                  <a:pt x="129" y="821"/>
                </a:lnTo>
                <a:lnTo>
                  <a:pt x="136" y="823"/>
                </a:lnTo>
                <a:lnTo>
                  <a:pt x="150" y="825"/>
                </a:lnTo>
                <a:lnTo>
                  <a:pt x="161" y="827"/>
                </a:lnTo>
                <a:lnTo>
                  <a:pt x="161" y="827"/>
                </a:lnTo>
                <a:lnTo>
                  <a:pt x="201" y="831"/>
                </a:lnTo>
                <a:lnTo>
                  <a:pt x="241" y="834"/>
                </a:lnTo>
                <a:lnTo>
                  <a:pt x="281" y="836"/>
                </a:lnTo>
                <a:lnTo>
                  <a:pt x="322" y="837"/>
                </a:lnTo>
                <a:lnTo>
                  <a:pt x="322" y="837"/>
                </a:lnTo>
                <a:lnTo>
                  <a:pt x="362" y="837"/>
                </a:lnTo>
                <a:lnTo>
                  <a:pt x="404" y="836"/>
                </a:lnTo>
                <a:lnTo>
                  <a:pt x="445" y="833"/>
                </a:lnTo>
                <a:lnTo>
                  <a:pt x="466" y="831"/>
                </a:lnTo>
                <a:lnTo>
                  <a:pt x="486" y="828"/>
                </a:lnTo>
                <a:lnTo>
                  <a:pt x="486" y="828"/>
                </a:lnTo>
                <a:lnTo>
                  <a:pt x="497" y="826"/>
                </a:lnTo>
                <a:lnTo>
                  <a:pt x="508" y="823"/>
                </a:lnTo>
                <a:lnTo>
                  <a:pt x="518" y="819"/>
                </a:lnTo>
                <a:lnTo>
                  <a:pt x="523" y="817"/>
                </a:lnTo>
                <a:lnTo>
                  <a:pt x="528" y="814"/>
                </a:lnTo>
                <a:lnTo>
                  <a:pt x="528" y="814"/>
                </a:lnTo>
                <a:lnTo>
                  <a:pt x="532" y="809"/>
                </a:lnTo>
                <a:lnTo>
                  <a:pt x="533" y="804"/>
                </a:lnTo>
                <a:lnTo>
                  <a:pt x="533" y="800"/>
                </a:lnTo>
                <a:lnTo>
                  <a:pt x="532" y="796"/>
                </a:lnTo>
                <a:lnTo>
                  <a:pt x="530" y="792"/>
                </a:lnTo>
                <a:lnTo>
                  <a:pt x="526" y="788"/>
                </a:lnTo>
                <a:lnTo>
                  <a:pt x="519" y="782"/>
                </a:lnTo>
                <a:lnTo>
                  <a:pt x="519" y="782"/>
                </a:lnTo>
                <a:lnTo>
                  <a:pt x="510" y="776"/>
                </a:lnTo>
                <a:lnTo>
                  <a:pt x="501" y="770"/>
                </a:lnTo>
                <a:lnTo>
                  <a:pt x="482" y="760"/>
                </a:lnTo>
                <a:lnTo>
                  <a:pt x="461" y="752"/>
                </a:lnTo>
                <a:lnTo>
                  <a:pt x="439" y="746"/>
                </a:lnTo>
                <a:lnTo>
                  <a:pt x="418" y="740"/>
                </a:lnTo>
                <a:lnTo>
                  <a:pt x="396" y="735"/>
                </a:lnTo>
                <a:lnTo>
                  <a:pt x="353" y="727"/>
                </a:lnTo>
                <a:lnTo>
                  <a:pt x="353" y="727"/>
                </a:lnTo>
                <a:lnTo>
                  <a:pt x="354" y="719"/>
                </a:lnTo>
                <a:lnTo>
                  <a:pt x="354" y="710"/>
                </a:lnTo>
                <a:lnTo>
                  <a:pt x="353" y="702"/>
                </a:lnTo>
                <a:lnTo>
                  <a:pt x="352" y="694"/>
                </a:lnTo>
                <a:lnTo>
                  <a:pt x="348" y="678"/>
                </a:lnTo>
                <a:lnTo>
                  <a:pt x="342" y="662"/>
                </a:lnTo>
                <a:lnTo>
                  <a:pt x="342" y="662"/>
                </a:lnTo>
                <a:lnTo>
                  <a:pt x="374" y="659"/>
                </a:lnTo>
                <a:lnTo>
                  <a:pt x="405" y="654"/>
                </a:lnTo>
                <a:lnTo>
                  <a:pt x="405" y="654"/>
                </a:lnTo>
                <a:lnTo>
                  <a:pt x="423" y="650"/>
                </a:lnTo>
                <a:lnTo>
                  <a:pt x="441" y="644"/>
                </a:lnTo>
                <a:lnTo>
                  <a:pt x="460" y="637"/>
                </a:lnTo>
                <a:lnTo>
                  <a:pt x="478" y="630"/>
                </a:lnTo>
                <a:lnTo>
                  <a:pt x="495" y="622"/>
                </a:lnTo>
                <a:lnTo>
                  <a:pt x="511" y="614"/>
                </a:lnTo>
                <a:lnTo>
                  <a:pt x="528" y="604"/>
                </a:lnTo>
                <a:lnTo>
                  <a:pt x="544" y="593"/>
                </a:lnTo>
                <a:lnTo>
                  <a:pt x="544" y="593"/>
                </a:lnTo>
                <a:lnTo>
                  <a:pt x="561" y="580"/>
                </a:lnTo>
                <a:lnTo>
                  <a:pt x="577" y="564"/>
                </a:lnTo>
                <a:lnTo>
                  <a:pt x="592" y="548"/>
                </a:lnTo>
                <a:lnTo>
                  <a:pt x="606" y="530"/>
                </a:lnTo>
                <a:lnTo>
                  <a:pt x="620" y="512"/>
                </a:lnTo>
                <a:lnTo>
                  <a:pt x="631" y="493"/>
                </a:lnTo>
                <a:lnTo>
                  <a:pt x="641" y="472"/>
                </a:lnTo>
                <a:lnTo>
                  <a:pt x="649" y="452"/>
                </a:lnTo>
                <a:lnTo>
                  <a:pt x="657" y="431"/>
                </a:lnTo>
                <a:lnTo>
                  <a:pt x="663" y="409"/>
                </a:lnTo>
                <a:lnTo>
                  <a:pt x="667" y="387"/>
                </a:lnTo>
                <a:lnTo>
                  <a:pt x="670" y="365"/>
                </a:lnTo>
                <a:lnTo>
                  <a:pt x="671" y="343"/>
                </a:lnTo>
                <a:lnTo>
                  <a:pt x="671" y="319"/>
                </a:lnTo>
                <a:lnTo>
                  <a:pt x="670" y="298"/>
                </a:lnTo>
                <a:lnTo>
                  <a:pt x="667" y="276"/>
                </a:lnTo>
                <a:lnTo>
                  <a:pt x="667" y="276"/>
                </a:lnTo>
                <a:lnTo>
                  <a:pt x="662" y="256"/>
                </a:lnTo>
                <a:lnTo>
                  <a:pt x="657" y="234"/>
                </a:lnTo>
                <a:lnTo>
                  <a:pt x="650" y="214"/>
                </a:lnTo>
                <a:lnTo>
                  <a:pt x="642" y="195"/>
                </a:lnTo>
                <a:lnTo>
                  <a:pt x="633" y="176"/>
                </a:lnTo>
                <a:lnTo>
                  <a:pt x="623" y="156"/>
                </a:lnTo>
                <a:lnTo>
                  <a:pt x="612" y="138"/>
                </a:lnTo>
                <a:lnTo>
                  <a:pt x="599" y="121"/>
                </a:lnTo>
                <a:lnTo>
                  <a:pt x="599" y="121"/>
                </a:lnTo>
                <a:close/>
                <a:moveTo>
                  <a:pt x="454" y="10"/>
                </a:moveTo>
                <a:lnTo>
                  <a:pt x="454" y="10"/>
                </a:lnTo>
                <a:lnTo>
                  <a:pt x="457" y="11"/>
                </a:lnTo>
                <a:lnTo>
                  <a:pt x="459" y="13"/>
                </a:lnTo>
                <a:lnTo>
                  <a:pt x="461" y="15"/>
                </a:lnTo>
                <a:lnTo>
                  <a:pt x="462" y="17"/>
                </a:lnTo>
                <a:lnTo>
                  <a:pt x="461" y="22"/>
                </a:lnTo>
                <a:lnTo>
                  <a:pt x="459" y="28"/>
                </a:lnTo>
                <a:lnTo>
                  <a:pt x="456" y="35"/>
                </a:lnTo>
                <a:lnTo>
                  <a:pt x="451" y="41"/>
                </a:lnTo>
                <a:lnTo>
                  <a:pt x="443" y="50"/>
                </a:lnTo>
                <a:lnTo>
                  <a:pt x="443" y="50"/>
                </a:lnTo>
                <a:lnTo>
                  <a:pt x="431" y="45"/>
                </a:lnTo>
                <a:lnTo>
                  <a:pt x="431" y="45"/>
                </a:lnTo>
                <a:lnTo>
                  <a:pt x="434" y="35"/>
                </a:lnTo>
                <a:lnTo>
                  <a:pt x="438" y="23"/>
                </a:lnTo>
                <a:lnTo>
                  <a:pt x="440" y="17"/>
                </a:lnTo>
                <a:lnTo>
                  <a:pt x="444" y="13"/>
                </a:lnTo>
                <a:lnTo>
                  <a:pt x="449" y="11"/>
                </a:lnTo>
                <a:lnTo>
                  <a:pt x="451" y="10"/>
                </a:lnTo>
                <a:lnTo>
                  <a:pt x="454" y="10"/>
                </a:lnTo>
                <a:lnTo>
                  <a:pt x="454" y="10"/>
                </a:lnTo>
                <a:close/>
                <a:moveTo>
                  <a:pt x="511" y="246"/>
                </a:moveTo>
                <a:lnTo>
                  <a:pt x="511" y="246"/>
                </a:lnTo>
                <a:lnTo>
                  <a:pt x="524" y="243"/>
                </a:lnTo>
                <a:lnTo>
                  <a:pt x="531" y="243"/>
                </a:lnTo>
                <a:lnTo>
                  <a:pt x="531" y="243"/>
                </a:lnTo>
                <a:lnTo>
                  <a:pt x="529" y="245"/>
                </a:lnTo>
                <a:lnTo>
                  <a:pt x="529" y="245"/>
                </a:lnTo>
                <a:lnTo>
                  <a:pt x="520" y="248"/>
                </a:lnTo>
                <a:lnTo>
                  <a:pt x="512" y="251"/>
                </a:lnTo>
                <a:lnTo>
                  <a:pt x="512" y="251"/>
                </a:lnTo>
                <a:lnTo>
                  <a:pt x="511" y="246"/>
                </a:lnTo>
                <a:lnTo>
                  <a:pt x="511" y="246"/>
                </a:lnTo>
                <a:close/>
                <a:moveTo>
                  <a:pt x="516" y="292"/>
                </a:moveTo>
                <a:lnTo>
                  <a:pt x="516" y="292"/>
                </a:lnTo>
                <a:lnTo>
                  <a:pt x="524" y="292"/>
                </a:lnTo>
                <a:lnTo>
                  <a:pt x="533" y="291"/>
                </a:lnTo>
                <a:lnTo>
                  <a:pt x="533" y="291"/>
                </a:lnTo>
                <a:lnTo>
                  <a:pt x="546" y="289"/>
                </a:lnTo>
                <a:lnTo>
                  <a:pt x="546" y="289"/>
                </a:lnTo>
                <a:lnTo>
                  <a:pt x="555" y="287"/>
                </a:lnTo>
                <a:lnTo>
                  <a:pt x="556" y="287"/>
                </a:lnTo>
                <a:lnTo>
                  <a:pt x="557" y="288"/>
                </a:lnTo>
                <a:lnTo>
                  <a:pt x="552" y="290"/>
                </a:lnTo>
                <a:lnTo>
                  <a:pt x="552" y="290"/>
                </a:lnTo>
                <a:lnTo>
                  <a:pt x="543" y="292"/>
                </a:lnTo>
                <a:lnTo>
                  <a:pt x="534" y="293"/>
                </a:lnTo>
                <a:lnTo>
                  <a:pt x="524" y="294"/>
                </a:lnTo>
                <a:lnTo>
                  <a:pt x="520" y="295"/>
                </a:lnTo>
                <a:lnTo>
                  <a:pt x="516" y="297"/>
                </a:lnTo>
                <a:lnTo>
                  <a:pt x="516" y="297"/>
                </a:lnTo>
                <a:lnTo>
                  <a:pt x="516" y="292"/>
                </a:lnTo>
                <a:lnTo>
                  <a:pt x="516" y="292"/>
                </a:lnTo>
                <a:close/>
                <a:moveTo>
                  <a:pt x="516" y="284"/>
                </a:moveTo>
                <a:lnTo>
                  <a:pt x="516" y="284"/>
                </a:lnTo>
                <a:lnTo>
                  <a:pt x="529" y="282"/>
                </a:lnTo>
                <a:lnTo>
                  <a:pt x="529" y="282"/>
                </a:lnTo>
                <a:lnTo>
                  <a:pt x="539" y="280"/>
                </a:lnTo>
                <a:lnTo>
                  <a:pt x="544" y="279"/>
                </a:lnTo>
                <a:lnTo>
                  <a:pt x="548" y="278"/>
                </a:lnTo>
                <a:lnTo>
                  <a:pt x="548" y="278"/>
                </a:lnTo>
                <a:lnTo>
                  <a:pt x="541" y="281"/>
                </a:lnTo>
                <a:lnTo>
                  <a:pt x="533" y="284"/>
                </a:lnTo>
                <a:lnTo>
                  <a:pt x="516" y="289"/>
                </a:lnTo>
                <a:lnTo>
                  <a:pt x="516" y="289"/>
                </a:lnTo>
                <a:lnTo>
                  <a:pt x="516" y="286"/>
                </a:lnTo>
                <a:lnTo>
                  <a:pt x="516" y="286"/>
                </a:lnTo>
                <a:lnTo>
                  <a:pt x="516" y="284"/>
                </a:lnTo>
                <a:lnTo>
                  <a:pt x="516" y="284"/>
                </a:lnTo>
                <a:close/>
                <a:moveTo>
                  <a:pt x="516" y="273"/>
                </a:moveTo>
                <a:lnTo>
                  <a:pt x="516" y="273"/>
                </a:lnTo>
                <a:lnTo>
                  <a:pt x="531" y="272"/>
                </a:lnTo>
                <a:lnTo>
                  <a:pt x="544" y="270"/>
                </a:lnTo>
                <a:lnTo>
                  <a:pt x="544" y="270"/>
                </a:lnTo>
                <a:lnTo>
                  <a:pt x="530" y="274"/>
                </a:lnTo>
                <a:lnTo>
                  <a:pt x="516" y="281"/>
                </a:lnTo>
                <a:lnTo>
                  <a:pt x="516" y="281"/>
                </a:lnTo>
                <a:lnTo>
                  <a:pt x="516" y="273"/>
                </a:lnTo>
                <a:lnTo>
                  <a:pt x="516" y="273"/>
                </a:lnTo>
                <a:close/>
                <a:moveTo>
                  <a:pt x="516" y="269"/>
                </a:moveTo>
                <a:lnTo>
                  <a:pt x="516" y="269"/>
                </a:lnTo>
                <a:lnTo>
                  <a:pt x="515" y="263"/>
                </a:lnTo>
                <a:lnTo>
                  <a:pt x="515" y="263"/>
                </a:lnTo>
                <a:lnTo>
                  <a:pt x="524" y="263"/>
                </a:lnTo>
                <a:lnTo>
                  <a:pt x="524" y="263"/>
                </a:lnTo>
                <a:lnTo>
                  <a:pt x="531" y="262"/>
                </a:lnTo>
                <a:lnTo>
                  <a:pt x="534" y="262"/>
                </a:lnTo>
                <a:lnTo>
                  <a:pt x="534" y="263"/>
                </a:lnTo>
                <a:lnTo>
                  <a:pt x="533" y="263"/>
                </a:lnTo>
                <a:lnTo>
                  <a:pt x="533" y="263"/>
                </a:lnTo>
                <a:lnTo>
                  <a:pt x="524" y="266"/>
                </a:lnTo>
                <a:lnTo>
                  <a:pt x="516" y="269"/>
                </a:lnTo>
                <a:lnTo>
                  <a:pt x="516" y="269"/>
                </a:lnTo>
                <a:close/>
                <a:moveTo>
                  <a:pt x="515" y="261"/>
                </a:moveTo>
                <a:lnTo>
                  <a:pt x="515" y="261"/>
                </a:lnTo>
                <a:lnTo>
                  <a:pt x="520" y="260"/>
                </a:lnTo>
                <a:lnTo>
                  <a:pt x="526" y="258"/>
                </a:lnTo>
                <a:lnTo>
                  <a:pt x="538" y="253"/>
                </a:lnTo>
                <a:lnTo>
                  <a:pt x="538" y="253"/>
                </a:lnTo>
                <a:lnTo>
                  <a:pt x="539" y="258"/>
                </a:lnTo>
                <a:lnTo>
                  <a:pt x="539" y="258"/>
                </a:lnTo>
                <a:lnTo>
                  <a:pt x="528" y="260"/>
                </a:lnTo>
                <a:lnTo>
                  <a:pt x="515" y="261"/>
                </a:lnTo>
                <a:lnTo>
                  <a:pt x="515" y="261"/>
                </a:lnTo>
                <a:close/>
                <a:moveTo>
                  <a:pt x="537" y="248"/>
                </a:moveTo>
                <a:lnTo>
                  <a:pt x="537" y="248"/>
                </a:lnTo>
                <a:lnTo>
                  <a:pt x="538" y="251"/>
                </a:lnTo>
                <a:lnTo>
                  <a:pt x="538" y="251"/>
                </a:lnTo>
                <a:lnTo>
                  <a:pt x="533" y="251"/>
                </a:lnTo>
                <a:lnTo>
                  <a:pt x="529" y="251"/>
                </a:lnTo>
                <a:lnTo>
                  <a:pt x="519" y="253"/>
                </a:lnTo>
                <a:lnTo>
                  <a:pt x="519" y="253"/>
                </a:lnTo>
                <a:lnTo>
                  <a:pt x="513" y="254"/>
                </a:lnTo>
                <a:lnTo>
                  <a:pt x="515" y="252"/>
                </a:lnTo>
                <a:lnTo>
                  <a:pt x="525" y="249"/>
                </a:lnTo>
                <a:lnTo>
                  <a:pt x="525" y="249"/>
                </a:lnTo>
                <a:lnTo>
                  <a:pt x="532" y="246"/>
                </a:lnTo>
                <a:lnTo>
                  <a:pt x="538" y="242"/>
                </a:lnTo>
                <a:lnTo>
                  <a:pt x="538" y="242"/>
                </a:lnTo>
                <a:lnTo>
                  <a:pt x="538" y="242"/>
                </a:lnTo>
                <a:lnTo>
                  <a:pt x="538" y="242"/>
                </a:lnTo>
                <a:lnTo>
                  <a:pt x="537" y="248"/>
                </a:lnTo>
                <a:lnTo>
                  <a:pt x="537" y="248"/>
                </a:lnTo>
                <a:close/>
                <a:moveTo>
                  <a:pt x="528" y="253"/>
                </a:moveTo>
                <a:lnTo>
                  <a:pt x="528" y="253"/>
                </a:lnTo>
                <a:lnTo>
                  <a:pt x="530" y="253"/>
                </a:lnTo>
                <a:lnTo>
                  <a:pt x="528" y="254"/>
                </a:lnTo>
                <a:lnTo>
                  <a:pt x="521" y="256"/>
                </a:lnTo>
                <a:lnTo>
                  <a:pt x="521" y="256"/>
                </a:lnTo>
                <a:lnTo>
                  <a:pt x="514" y="259"/>
                </a:lnTo>
                <a:lnTo>
                  <a:pt x="514" y="259"/>
                </a:lnTo>
                <a:lnTo>
                  <a:pt x="513" y="256"/>
                </a:lnTo>
                <a:lnTo>
                  <a:pt x="513" y="256"/>
                </a:lnTo>
                <a:lnTo>
                  <a:pt x="520" y="255"/>
                </a:lnTo>
                <a:lnTo>
                  <a:pt x="528" y="253"/>
                </a:lnTo>
                <a:lnTo>
                  <a:pt x="528" y="253"/>
                </a:lnTo>
                <a:close/>
                <a:moveTo>
                  <a:pt x="516" y="304"/>
                </a:moveTo>
                <a:lnTo>
                  <a:pt x="516" y="304"/>
                </a:lnTo>
                <a:lnTo>
                  <a:pt x="525" y="304"/>
                </a:lnTo>
                <a:lnTo>
                  <a:pt x="535" y="303"/>
                </a:lnTo>
                <a:lnTo>
                  <a:pt x="552" y="299"/>
                </a:lnTo>
                <a:lnTo>
                  <a:pt x="552" y="299"/>
                </a:lnTo>
                <a:lnTo>
                  <a:pt x="559" y="299"/>
                </a:lnTo>
                <a:lnTo>
                  <a:pt x="560" y="299"/>
                </a:lnTo>
                <a:lnTo>
                  <a:pt x="560" y="299"/>
                </a:lnTo>
                <a:lnTo>
                  <a:pt x="554" y="302"/>
                </a:lnTo>
                <a:lnTo>
                  <a:pt x="554" y="302"/>
                </a:lnTo>
                <a:lnTo>
                  <a:pt x="546" y="306"/>
                </a:lnTo>
                <a:lnTo>
                  <a:pt x="539" y="308"/>
                </a:lnTo>
                <a:lnTo>
                  <a:pt x="539" y="308"/>
                </a:lnTo>
                <a:lnTo>
                  <a:pt x="519" y="313"/>
                </a:lnTo>
                <a:lnTo>
                  <a:pt x="519" y="313"/>
                </a:lnTo>
                <a:lnTo>
                  <a:pt x="517" y="309"/>
                </a:lnTo>
                <a:lnTo>
                  <a:pt x="516" y="304"/>
                </a:lnTo>
                <a:lnTo>
                  <a:pt x="516" y="304"/>
                </a:lnTo>
                <a:close/>
                <a:moveTo>
                  <a:pt x="559" y="314"/>
                </a:moveTo>
                <a:lnTo>
                  <a:pt x="559" y="314"/>
                </a:lnTo>
                <a:lnTo>
                  <a:pt x="553" y="317"/>
                </a:lnTo>
                <a:lnTo>
                  <a:pt x="546" y="319"/>
                </a:lnTo>
                <a:lnTo>
                  <a:pt x="546" y="319"/>
                </a:lnTo>
                <a:lnTo>
                  <a:pt x="536" y="320"/>
                </a:lnTo>
                <a:lnTo>
                  <a:pt x="536" y="320"/>
                </a:lnTo>
                <a:lnTo>
                  <a:pt x="528" y="320"/>
                </a:lnTo>
                <a:lnTo>
                  <a:pt x="522" y="317"/>
                </a:lnTo>
                <a:lnTo>
                  <a:pt x="522" y="317"/>
                </a:lnTo>
                <a:lnTo>
                  <a:pt x="532" y="316"/>
                </a:lnTo>
                <a:lnTo>
                  <a:pt x="541" y="315"/>
                </a:lnTo>
                <a:lnTo>
                  <a:pt x="541" y="315"/>
                </a:lnTo>
                <a:lnTo>
                  <a:pt x="550" y="313"/>
                </a:lnTo>
                <a:lnTo>
                  <a:pt x="550" y="313"/>
                </a:lnTo>
                <a:lnTo>
                  <a:pt x="556" y="312"/>
                </a:lnTo>
                <a:lnTo>
                  <a:pt x="560" y="312"/>
                </a:lnTo>
                <a:lnTo>
                  <a:pt x="560" y="313"/>
                </a:lnTo>
                <a:lnTo>
                  <a:pt x="559" y="314"/>
                </a:lnTo>
                <a:lnTo>
                  <a:pt x="559" y="314"/>
                </a:lnTo>
                <a:close/>
                <a:moveTo>
                  <a:pt x="565" y="309"/>
                </a:moveTo>
                <a:lnTo>
                  <a:pt x="565" y="309"/>
                </a:lnTo>
                <a:lnTo>
                  <a:pt x="564" y="309"/>
                </a:lnTo>
                <a:lnTo>
                  <a:pt x="564" y="309"/>
                </a:lnTo>
                <a:lnTo>
                  <a:pt x="551" y="311"/>
                </a:lnTo>
                <a:lnTo>
                  <a:pt x="537" y="313"/>
                </a:lnTo>
                <a:lnTo>
                  <a:pt x="537" y="313"/>
                </a:lnTo>
                <a:lnTo>
                  <a:pt x="530" y="315"/>
                </a:lnTo>
                <a:lnTo>
                  <a:pt x="521" y="315"/>
                </a:lnTo>
                <a:lnTo>
                  <a:pt x="521" y="315"/>
                </a:lnTo>
                <a:lnTo>
                  <a:pt x="520" y="315"/>
                </a:lnTo>
                <a:lnTo>
                  <a:pt x="520" y="315"/>
                </a:lnTo>
                <a:lnTo>
                  <a:pt x="520" y="315"/>
                </a:lnTo>
                <a:lnTo>
                  <a:pt x="520" y="315"/>
                </a:lnTo>
                <a:lnTo>
                  <a:pt x="526" y="313"/>
                </a:lnTo>
                <a:lnTo>
                  <a:pt x="526" y="313"/>
                </a:lnTo>
                <a:lnTo>
                  <a:pt x="537" y="311"/>
                </a:lnTo>
                <a:lnTo>
                  <a:pt x="546" y="308"/>
                </a:lnTo>
                <a:lnTo>
                  <a:pt x="556" y="304"/>
                </a:lnTo>
                <a:lnTo>
                  <a:pt x="564" y="298"/>
                </a:lnTo>
                <a:lnTo>
                  <a:pt x="564" y="298"/>
                </a:lnTo>
                <a:lnTo>
                  <a:pt x="565" y="298"/>
                </a:lnTo>
                <a:lnTo>
                  <a:pt x="565" y="298"/>
                </a:lnTo>
                <a:lnTo>
                  <a:pt x="566" y="300"/>
                </a:lnTo>
                <a:lnTo>
                  <a:pt x="566" y="300"/>
                </a:lnTo>
                <a:lnTo>
                  <a:pt x="567" y="305"/>
                </a:lnTo>
                <a:lnTo>
                  <a:pt x="565" y="309"/>
                </a:lnTo>
                <a:lnTo>
                  <a:pt x="565" y="309"/>
                </a:lnTo>
                <a:close/>
                <a:moveTo>
                  <a:pt x="564" y="296"/>
                </a:moveTo>
                <a:lnTo>
                  <a:pt x="564" y="296"/>
                </a:lnTo>
                <a:lnTo>
                  <a:pt x="551" y="298"/>
                </a:lnTo>
                <a:lnTo>
                  <a:pt x="539" y="300"/>
                </a:lnTo>
                <a:lnTo>
                  <a:pt x="539" y="300"/>
                </a:lnTo>
                <a:lnTo>
                  <a:pt x="531" y="301"/>
                </a:lnTo>
                <a:lnTo>
                  <a:pt x="522" y="302"/>
                </a:lnTo>
                <a:lnTo>
                  <a:pt x="522" y="302"/>
                </a:lnTo>
                <a:lnTo>
                  <a:pt x="516" y="302"/>
                </a:lnTo>
                <a:lnTo>
                  <a:pt x="516" y="302"/>
                </a:lnTo>
                <a:lnTo>
                  <a:pt x="516" y="300"/>
                </a:lnTo>
                <a:lnTo>
                  <a:pt x="516" y="300"/>
                </a:lnTo>
                <a:lnTo>
                  <a:pt x="520" y="298"/>
                </a:lnTo>
                <a:lnTo>
                  <a:pt x="524" y="296"/>
                </a:lnTo>
                <a:lnTo>
                  <a:pt x="524" y="296"/>
                </a:lnTo>
                <a:lnTo>
                  <a:pt x="534" y="295"/>
                </a:lnTo>
                <a:lnTo>
                  <a:pt x="543" y="294"/>
                </a:lnTo>
                <a:lnTo>
                  <a:pt x="552" y="292"/>
                </a:lnTo>
                <a:lnTo>
                  <a:pt x="556" y="291"/>
                </a:lnTo>
                <a:lnTo>
                  <a:pt x="559" y="288"/>
                </a:lnTo>
                <a:lnTo>
                  <a:pt x="559" y="288"/>
                </a:lnTo>
                <a:lnTo>
                  <a:pt x="564" y="297"/>
                </a:lnTo>
                <a:lnTo>
                  <a:pt x="564" y="297"/>
                </a:lnTo>
                <a:lnTo>
                  <a:pt x="564" y="296"/>
                </a:lnTo>
                <a:lnTo>
                  <a:pt x="564" y="296"/>
                </a:lnTo>
                <a:close/>
                <a:moveTo>
                  <a:pt x="520" y="290"/>
                </a:moveTo>
                <a:lnTo>
                  <a:pt x="520" y="290"/>
                </a:lnTo>
                <a:lnTo>
                  <a:pt x="517" y="291"/>
                </a:lnTo>
                <a:lnTo>
                  <a:pt x="521" y="289"/>
                </a:lnTo>
                <a:lnTo>
                  <a:pt x="521" y="289"/>
                </a:lnTo>
                <a:lnTo>
                  <a:pt x="536" y="285"/>
                </a:lnTo>
                <a:lnTo>
                  <a:pt x="536" y="285"/>
                </a:lnTo>
                <a:lnTo>
                  <a:pt x="544" y="282"/>
                </a:lnTo>
                <a:lnTo>
                  <a:pt x="552" y="278"/>
                </a:lnTo>
                <a:lnTo>
                  <a:pt x="552" y="278"/>
                </a:lnTo>
                <a:lnTo>
                  <a:pt x="553" y="280"/>
                </a:lnTo>
                <a:lnTo>
                  <a:pt x="553" y="280"/>
                </a:lnTo>
                <a:lnTo>
                  <a:pt x="557" y="285"/>
                </a:lnTo>
                <a:lnTo>
                  <a:pt x="557" y="285"/>
                </a:lnTo>
                <a:lnTo>
                  <a:pt x="539" y="288"/>
                </a:lnTo>
                <a:lnTo>
                  <a:pt x="530" y="289"/>
                </a:lnTo>
                <a:lnTo>
                  <a:pt x="520" y="290"/>
                </a:lnTo>
                <a:lnTo>
                  <a:pt x="520" y="290"/>
                </a:lnTo>
                <a:close/>
                <a:moveTo>
                  <a:pt x="523" y="281"/>
                </a:moveTo>
                <a:lnTo>
                  <a:pt x="523" y="281"/>
                </a:lnTo>
                <a:lnTo>
                  <a:pt x="518" y="282"/>
                </a:lnTo>
                <a:lnTo>
                  <a:pt x="519" y="281"/>
                </a:lnTo>
                <a:lnTo>
                  <a:pt x="526" y="278"/>
                </a:lnTo>
                <a:lnTo>
                  <a:pt x="526" y="278"/>
                </a:lnTo>
                <a:lnTo>
                  <a:pt x="537" y="274"/>
                </a:lnTo>
                <a:lnTo>
                  <a:pt x="547" y="271"/>
                </a:lnTo>
                <a:lnTo>
                  <a:pt x="547" y="271"/>
                </a:lnTo>
                <a:lnTo>
                  <a:pt x="550" y="275"/>
                </a:lnTo>
                <a:lnTo>
                  <a:pt x="550" y="275"/>
                </a:lnTo>
                <a:lnTo>
                  <a:pt x="537" y="278"/>
                </a:lnTo>
                <a:lnTo>
                  <a:pt x="523" y="281"/>
                </a:lnTo>
                <a:lnTo>
                  <a:pt x="523" y="281"/>
                </a:lnTo>
                <a:close/>
                <a:moveTo>
                  <a:pt x="528" y="270"/>
                </a:moveTo>
                <a:lnTo>
                  <a:pt x="528" y="270"/>
                </a:lnTo>
                <a:lnTo>
                  <a:pt x="519" y="271"/>
                </a:lnTo>
                <a:lnTo>
                  <a:pt x="518" y="270"/>
                </a:lnTo>
                <a:lnTo>
                  <a:pt x="518" y="270"/>
                </a:lnTo>
                <a:lnTo>
                  <a:pt x="522" y="268"/>
                </a:lnTo>
                <a:lnTo>
                  <a:pt x="522" y="268"/>
                </a:lnTo>
                <a:lnTo>
                  <a:pt x="532" y="266"/>
                </a:lnTo>
                <a:lnTo>
                  <a:pt x="537" y="264"/>
                </a:lnTo>
                <a:lnTo>
                  <a:pt x="541" y="261"/>
                </a:lnTo>
                <a:lnTo>
                  <a:pt x="541" y="261"/>
                </a:lnTo>
                <a:lnTo>
                  <a:pt x="545" y="269"/>
                </a:lnTo>
                <a:lnTo>
                  <a:pt x="545" y="269"/>
                </a:lnTo>
                <a:lnTo>
                  <a:pt x="528" y="270"/>
                </a:lnTo>
                <a:lnTo>
                  <a:pt x="528" y="270"/>
                </a:lnTo>
                <a:close/>
                <a:moveTo>
                  <a:pt x="539" y="241"/>
                </a:moveTo>
                <a:lnTo>
                  <a:pt x="539" y="241"/>
                </a:lnTo>
                <a:lnTo>
                  <a:pt x="538" y="241"/>
                </a:lnTo>
                <a:lnTo>
                  <a:pt x="538" y="240"/>
                </a:lnTo>
                <a:lnTo>
                  <a:pt x="538" y="240"/>
                </a:lnTo>
                <a:lnTo>
                  <a:pt x="523" y="242"/>
                </a:lnTo>
                <a:lnTo>
                  <a:pt x="510" y="243"/>
                </a:lnTo>
                <a:lnTo>
                  <a:pt x="510" y="243"/>
                </a:lnTo>
                <a:lnTo>
                  <a:pt x="510" y="245"/>
                </a:lnTo>
                <a:lnTo>
                  <a:pt x="510" y="245"/>
                </a:lnTo>
                <a:lnTo>
                  <a:pt x="509" y="242"/>
                </a:lnTo>
                <a:lnTo>
                  <a:pt x="509" y="242"/>
                </a:lnTo>
                <a:lnTo>
                  <a:pt x="508" y="239"/>
                </a:lnTo>
                <a:lnTo>
                  <a:pt x="508" y="239"/>
                </a:lnTo>
                <a:lnTo>
                  <a:pt x="525" y="237"/>
                </a:lnTo>
                <a:lnTo>
                  <a:pt x="543" y="233"/>
                </a:lnTo>
                <a:lnTo>
                  <a:pt x="559" y="230"/>
                </a:lnTo>
                <a:lnTo>
                  <a:pt x="576" y="227"/>
                </a:lnTo>
                <a:lnTo>
                  <a:pt x="576" y="227"/>
                </a:lnTo>
                <a:lnTo>
                  <a:pt x="587" y="225"/>
                </a:lnTo>
                <a:lnTo>
                  <a:pt x="587" y="225"/>
                </a:lnTo>
                <a:lnTo>
                  <a:pt x="596" y="223"/>
                </a:lnTo>
                <a:lnTo>
                  <a:pt x="594" y="224"/>
                </a:lnTo>
                <a:lnTo>
                  <a:pt x="594" y="224"/>
                </a:lnTo>
                <a:lnTo>
                  <a:pt x="575" y="230"/>
                </a:lnTo>
                <a:lnTo>
                  <a:pt x="556" y="236"/>
                </a:lnTo>
                <a:lnTo>
                  <a:pt x="556" y="236"/>
                </a:lnTo>
                <a:lnTo>
                  <a:pt x="552" y="234"/>
                </a:lnTo>
                <a:lnTo>
                  <a:pt x="552" y="234"/>
                </a:lnTo>
                <a:lnTo>
                  <a:pt x="547" y="234"/>
                </a:lnTo>
                <a:lnTo>
                  <a:pt x="543" y="235"/>
                </a:lnTo>
                <a:lnTo>
                  <a:pt x="541" y="238"/>
                </a:lnTo>
                <a:lnTo>
                  <a:pt x="539" y="241"/>
                </a:lnTo>
                <a:lnTo>
                  <a:pt x="539" y="241"/>
                </a:lnTo>
                <a:close/>
                <a:moveTo>
                  <a:pt x="484" y="260"/>
                </a:moveTo>
                <a:lnTo>
                  <a:pt x="484" y="260"/>
                </a:lnTo>
                <a:lnTo>
                  <a:pt x="484" y="260"/>
                </a:lnTo>
                <a:lnTo>
                  <a:pt x="484" y="260"/>
                </a:lnTo>
                <a:lnTo>
                  <a:pt x="485" y="264"/>
                </a:lnTo>
                <a:lnTo>
                  <a:pt x="485" y="264"/>
                </a:lnTo>
                <a:lnTo>
                  <a:pt x="486" y="268"/>
                </a:lnTo>
                <a:lnTo>
                  <a:pt x="486" y="268"/>
                </a:lnTo>
                <a:lnTo>
                  <a:pt x="477" y="269"/>
                </a:lnTo>
                <a:lnTo>
                  <a:pt x="469" y="273"/>
                </a:lnTo>
                <a:lnTo>
                  <a:pt x="469" y="273"/>
                </a:lnTo>
                <a:lnTo>
                  <a:pt x="443" y="281"/>
                </a:lnTo>
                <a:lnTo>
                  <a:pt x="430" y="285"/>
                </a:lnTo>
                <a:lnTo>
                  <a:pt x="417" y="289"/>
                </a:lnTo>
                <a:lnTo>
                  <a:pt x="417" y="289"/>
                </a:lnTo>
                <a:lnTo>
                  <a:pt x="388" y="295"/>
                </a:lnTo>
                <a:lnTo>
                  <a:pt x="374" y="298"/>
                </a:lnTo>
                <a:lnTo>
                  <a:pt x="359" y="303"/>
                </a:lnTo>
                <a:lnTo>
                  <a:pt x="359" y="303"/>
                </a:lnTo>
                <a:lnTo>
                  <a:pt x="348" y="307"/>
                </a:lnTo>
                <a:lnTo>
                  <a:pt x="336" y="311"/>
                </a:lnTo>
                <a:lnTo>
                  <a:pt x="336" y="311"/>
                </a:lnTo>
                <a:lnTo>
                  <a:pt x="332" y="312"/>
                </a:lnTo>
                <a:lnTo>
                  <a:pt x="326" y="313"/>
                </a:lnTo>
                <a:lnTo>
                  <a:pt x="326" y="313"/>
                </a:lnTo>
                <a:lnTo>
                  <a:pt x="326" y="312"/>
                </a:lnTo>
                <a:lnTo>
                  <a:pt x="326" y="312"/>
                </a:lnTo>
                <a:lnTo>
                  <a:pt x="330" y="310"/>
                </a:lnTo>
                <a:lnTo>
                  <a:pt x="335" y="308"/>
                </a:lnTo>
                <a:lnTo>
                  <a:pt x="345" y="306"/>
                </a:lnTo>
                <a:lnTo>
                  <a:pt x="345" y="306"/>
                </a:lnTo>
                <a:lnTo>
                  <a:pt x="367" y="299"/>
                </a:lnTo>
                <a:lnTo>
                  <a:pt x="387" y="292"/>
                </a:lnTo>
                <a:lnTo>
                  <a:pt x="428" y="277"/>
                </a:lnTo>
                <a:lnTo>
                  <a:pt x="428" y="277"/>
                </a:lnTo>
                <a:lnTo>
                  <a:pt x="457" y="269"/>
                </a:lnTo>
                <a:lnTo>
                  <a:pt x="484" y="260"/>
                </a:lnTo>
                <a:lnTo>
                  <a:pt x="484" y="260"/>
                </a:lnTo>
                <a:close/>
                <a:moveTo>
                  <a:pt x="398" y="287"/>
                </a:moveTo>
                <a:lnTo>
                  <a:pt x="398" y="287"/>
                </a:lnTo>
                <a:lnTo>
                  <a:pt x="375" y="294"/>
                </a:lnTo>
                <a:lnTo>
                  <a:pt x="351" y="301"/>
                </a:lnTo>
                <a:lnTo>
                  <a:pt x="351" y="301"/>
                </a:lnTo>
                <a:lnTo>
                  <a:pt x="339" y="305"/>
                </a:lnTo>
                <a:lnTo>
                  <a:pt x="333" y="307"/>
                </a:lnTo>
                <a:lnTo>
                  <a:pt x="327" y="309"/>
                </a:lnTo>
                <a:lnTo>
                  <a:pt x="327" y="309"/>
                </a:lnTo>
                <a:lnTo>
                  <a:pt x="327" y="301"/>
                </a:lnTo>
                <a:lnTo>
                  <a:pt x="327" y="301"/>
                </a:lnTo>
                <a:lnTo>
                  <a:pt x="336" y="300"/>
                </a:lnTo>
                <a:lnTo>
                  <a:pt x="344" y="299"/>
                </a:lnTo>
                <a:lnTo>
                  <a:pt x="362" y="295"/>
                </a:lnTo>
                <a:lnTo>
                  <a:pt x="398" y="285"/>
                </a:lnTo>
                <a:lnTo>
                  <a:pt x="398" y="285"/>
                </a:lnTo>
                <a:lnTo>
                  <a:pt x="414" y="281"/>
                </a:lnTo>
                <a:lnTo>
                  <a:pt x="414" y="281"/>
                </a:lnTo>
                <a:lnTo>
                  <a:pt x="398" y="287"/>
                </a:lnTo>
                <a:lnTo>
                  <a:pt x="398" y="287"/>
                </a:lnTo>
                <a:close/>
                <a:moveTo>
                  <a:pt x="324" y="290"/>
                </a:moveTo>
                <a:lnTo>
                  <a:pt x="324" y="290"/>
                </a:lnTo>
                <a:lnTo>
                  <a:pt x="332" y="286"/>
                </a:lnTo>
                <a:lnTo>
                  <a:pt x="342" y="283"/>
                </a:lnTo>
                <a:lnTo>
                  <a:pt x="361" y="278"/>
                </a:lnTo>
                <a:lnTo>
                  <a:pt x="400" y="269"/>
                </a:lnTo>
                <a:lnTo>
                  <a:pt x="400" y="269"/>
                </a:lnTo>
                <a:lnTo>
                  <a:pt x="419" y="265"/>
                </a:lnTo>
                <a:lnTo>
                  <a:pt x="439" y="261"/>
                </a:lnTo>
                <a:lnTo>
                  <a:pt x="450" y="258"/>
                </a:lnTo>
                <a:lnTo>
                  <a:pt x="459" y="254"/>
                </a:lnTo>
                <a:lnTo>
                  <a:pt x="468" y="251"/>
                </a:lnTo>
                <a:lnTo>
                  <a:pt x="476" y="246"/>
                </a:lnTo>
                <a:lnTo>
                  <a:pt x="476" y="246"/>
                </a:lnTo>
                <a:lnTo>
                  <a:pt x="467" y="252"/>
                </a:lnTo>
                <a:lnTo>
                  <a:pt x="457" y="256"/>
                </a:lnTo>
                <a:lnTo>
                  <a:pt x="434" y="264"/>
                </a:lnTo>
                <a:lnTo>
                  <a:pt x="413" y="271"/>
                </a:lnTo>
                <a:lnTo>
                  <a:pt x="392" y="278"/>
                </a:lnTo>
                <a:lnTo>
                  <a:pt x="392" y="278"/>
                </a:lnTo>
                <a:lnTo>
                  <a:pt x="371" y="285"/>
                </a:lnTo>
                <a:lnTo>
                  <a:pt x="349" y="292"/>
                </a:lnTo>
                <a:lnTo>
                  <a:pt x="349" y="292"/>
                </a:lnTo>
                <a:lnTo>
                  <a:pt x="338" y="294"/>
                </a:lnTo>
                <a:lnTo>
                  <a:pt x="332" y="295"/>
                </a:lnTo>
                <a:lnTo>
                  <a:pt x="326" y="297"/>
                </a:lnTo>
                <a:lnTo>
                  <a:pt x="326" y="297"/>
                </a:lnTo>
                <a:lnTo>
                  <a:pt x="324" y="290"/>
                </a:lnTo>
                <a:lnTo>
                  <a:pt x="324" y="290"/>
                </a:lnTo>
                <a:close/>
                <a:moveTo>
                  <a:pt x="326" y="314"/>
                </a:moveTo>
                <a:lnTo>
                  <a:pt x="326" y="314"/>
                </a:lnTo>
                <a:lnTo>
                  <a:pt x="333" y="314"/>
                </a:lnTo>
                <a:lnTo>
                  <a:pt x="339" y="312"/>
                </a:lnTo>
                <a:lnTo>
                  <a:pt x="352" y="308"/>
                </a:lnTo>
                <a:lnTo>
                  <a:pt x="352" y="308"/>
                </a:lnTo>
                <a:lnTo>
                  <a:pt x="362" y="304"/>
                </a:lnTo>
                <a:lnTo>
                  <a:pt x="372" y="302"/>
                </a:lnTo>
                <a:lnTo>
                  <a:pt x="392" y="297"/>
                </a:lnTo>
                <a:lnTo>
                  <a:pt x="392" y="297"/>
                </a:lnTo>
                <a:lnTo>
                  <a:pt x="408" y="293"/>
                </a:lnTo>
                <a:lnTo>
                  <a:pt x="424" y="289"/>
                </a:lnTo>
                <a:lnTo>
                  <a:pt x="457" y="279"/>
                </a:lnTo>
                <a:lnTo>
                  <a:pt x="457" y="279"/>
                </a:lnTo>
                <a:lnTo>
                  <a:pt x="444" y="284"/>
                </a:lnTo>
                <a:lnTo>
                  <a:pt x="431" y="288"/>
                </a:lnTo>
                <a:lnTo>
                  <a:pt x="406" y="295"/>
                </a:lnTo>
                <a:lnTo>
                  <a:pt x="406" y="295"/>
                </a:lnTo>
                <a:lnTo>
                  <a:pt x="359" y="309"/>
                </a:lnTo>
                <a:lnTo>
                  <a:pt x="359" y="309"/>
                </a:lnTo>
                <a:lnTo>
                  <a:pt x="342" y="315"/>
                </a:lnTo>
                <a:lnTo>
                  <a:pt x="324" y="320"/>
                </a:lnTo>
                <a:lnTo>
                  <a:pt x="324" y="320"/>
                </a:lnTo>
                <a:lnTo>
                  <a:pt x="326" y="314"/>
                </a:lnTo>
                <a:lnTo>
                  <a:pt x="326" y="314"/>
                </a:lnTo>
                <a:close/>
                <a:moveTo>
                  <a:pt x="322" y="326"/>
                </a:moveTo>
                <a:lnTo>
                  <a:pt x="322" y="326"/>
                </a:lnTo>
                <a:lnTo>
                  <a:pt x="331" y="324"/>
                </a:lnTo>
                <a:lnTo>
                  <a:pt x="339" y="323"/>
                </a:lnTo>
                <a:lnTo>
                  <a:pt x="355" y="318"/>
                </a:lnTo>
                <a:lnTo>
                  <a:pt x="355" y="318"/>
                </a:lnTo>
                <a:lnTo>
                  <a:pt x="373" y="312"/>
                </a:lnTo>
                <a:lnTo>
                  <a:pt x="390" y="307"/>
                </a:lnTo>
                <a:lnTo>
                  <a:pt x="390" y="307"/>
                </a:lnTo>
                <a:lnTo>
                  <a:pt x="374" y="314"/>
                </a:lnTo>
                <a:lnTo>
                  <a:pt x="356" y="321"/>
                </a:lnTo>
                <a:lnTo>
                  <a:pt x="356" y="321"/>
                </a:lnTo>
                <a:lnTo>
                  <a:pt x="347" y="324"/>
                </a:lnTo>
                <a:lnTo>
                  <a:pt x="338" y="327"/>
                </a:lnTo>
                <a:lnTo>
                  <a:pt x="329" y="330"/>
                </a:lnTo>
                <a:lnTo>
                  <a:pt x="320" y="333"/>
                </a:lnTo>
                <a:lnTo>
                  <a:pt x="320" y="333"/>
                </a:lnTo>
                <a:lnTo>
                  <a:pt x="322" y="326"/>
                </a:lnTo>
                <a:lnTo>
                  <a:pt x="322" y="326"/>
                </a:lnTo>
                <a:close/>
                <a:moveTo>
                  <a:pt x="318" y="338"/>
                </a:moveTo>
                <a:lnTo>
                  <a:pt x="318" y="338"/>
                </a:lnTo>
                <a:lnTo>
                  <a:pt x="326" y="337"/>
                </a:lnTo>
                <a:lnTo>
                  <a:pt x="334" y="335"/>
                </a:lnTo>
                <a:lnTo>
                  <a:pt x="350" y="330"/>
                </a:lnTo>
                <a:lnTo>
                  <a:pt x="350" y="330"/>
                </a:lnTo>
                <a:lnTo>
                  <a:pt x="374" y="323"/>
                </a:lnTo>
                <a:lnTo>
                  <a:pt x="396" y="317"/>
                </a:lnTo>
                <a:lnTo>
                  <a:pt x="396" y="317"/>
                </a:lnTo>
                <a:lnTo>
                  <a:pt x="445" y="302"/>
                </a:lnTo>
                <a:lnTo>
                  <a:pt x="495" y="287"/>
                </a:lnTo>
                <a:lnTo>
                  <a:pt x="495" y="287"/>
                </a:lnTo>
                <a:lnTo>
                  <a:pt x="496" y="291"/>
                </a:lnTo>
                <a:lnTo>
                  <a:pt x="496" y="291"/>
                </a:lnTo>
                <a:lnTo>
                  <a:pt x="496" y="291"/>
                </a:lnTo>
                <a:lnTo>
                  <a:pt x="496" y="291"/>
                </a:lnTo>
                <a:lnTo>
                  <a:pt x="472" y="298"/>
                </a:lnTo>
                <a:lnTo>
                  <a:pt x="448" y="304"/>
                </a:lnTo>
                <a:lnTo>
                  <a:pt x="399" y="317"/>
                </a:lnTo>
                <a:lnTo>
                  <a:pt x="399" y="317"/>
                </a:lnTo>
                <a:lnTo>
                  <a:pt x="356" y="329"/>
                </a:lnTo>
                <a:lnTo>
                  <a:pt x="336" y="336"/>
                </a:lnTo>
                <a:lnTo>
                  <a:pt x="316" y="344"/>
                </a:lnTo>
                <a:lnTo>
                  <a:pt x="316" y="344"/>
                </a:lnTo>
                <a:lnTo>
                  <a:pt x="318" y="338"/>
                </a:lnTo>
                <a:lnTo>
                  <a:pt x="318" y="338"/>
                </a:lnTo>
                <a:close/>
                <a:moveTo>
                  <a:pt x="315" y="347"/>
                </a:moveTo>
                <a:lnTo>
                  <a:pt x="315" y="347"/>
                </a:lnTo>
                <a:lnTo>
                  <a:pt x="325" y="342"/>
                </a:lnTo>
                <a:lnTo>
                  <a:pt x="336" y="338"/>
                </a:lnTo>
                <a:lnTo>
                  <a:pt x="358" y="331"/>
                </a:lnTo>
                <a:lnTo>
                  <a:pt x="404" y="318"/>
                </a:lnTo>
                <a:lnTo>
                  <a:pt x="404" y="318"/>
                </a:lnTo>
                <a:lnTo>
                  <a:pt x="427" y="311"/>
                </a:lnTo>
                <a:lnTo>
                  <a:pt x="450" y="305"/>
                </a:lnTo>
                <a:lnTo>
                  <a:pt x="450" y="305"/>
                </a:lnTo>
                <a:lnTo>
                  <a:pt x="457" y="303"/>
                </a:lnTo>
                <a:lnTo>
                  <a:pt x="457" y="303"/>
                </a:lnTo>
                <a:lnTo>
                  <a:pt x="392" y="324"/>
                </a:lnTo>
                <a:lnTo>
                  <a:pt x="392" y="324"/>
                </a:lnTo>
                <a:lnTo>
                  <a:pt x="372" y="332"/>
                </a:lnTo>
                <a:lnTo>
                  <a:pt x="351" y="339"/>
                </a:lnTo>
                <a:lnTo>
                  <a:pt x="332" y="347"/>
                </a:lnTo>
                <a:lnTo>
                  <a:pt x="313" y="356"/>
                </a:lnTo>
                <a:lnTo>
                  <a:pt x="313" y="356"/>
                </a:lnTo>
                <a:lnTo>
                  <a:pt x="315" y="347"/>
                </a:lnTo>
                <a:lnTo>
                  <a:pt x="315" y="347"/>
                </a:lnTo>
                <a:close/>
                <a:moveTo>
                  <a:pt x="498" y="318"/>
                </a:moveTo>
                <a:lnTo>
                  <a:pt x="498" y="318"/>
                </a:lnTo>
                <a:lnTo>
                  <a:pt x="499" y="321"/>
                </a:lnTo>
                <a:lnTo>
                  <a:pt x="499" y="321"/>
                </a:lnTo>
                <a:lnTo>
                  <a:pt x="488" y="327"/>
                </a:lnTo>
                <a:lnTo>
                  <a:pt x="478" y="330"/>
                </a:lnTo>
                <a:lnTo>
                  <a:pt x="456" y="336"/>
                </a:lnTo>
                <a:lnTo>
                  <a:pt x="456" y="336"/>
                </a:lnTo>
                <a:lnTo>
                  <a:pt x="429" y="344"/>
                </a:lnTo>
                <a:lnTo>
                  <a:pt x="403" y="352"/>
                </a:lnTo>
                <a:lnTo>
                  <a:pt x="403" y="352"/>
                </a:lnTo>
                <a:lnTo>
                  <a:pt x="381" y="359"/>
                </a:lnTo>
                <a:lnTo>
                  <a:pt x="358" y="366"/>
                </a:lnTo>
                <a:lnTo>
                  <a:pt x="336" y="374"/>
                </a:lnTo>
                <a:lnTo>
                  <a:pt x="315" y="383"/>
                </a:lnTo>
                <a:lnTo>
                  <a:pt x="315" y="383"/>
                </a:lnTo>
                <a:lnTo>
                  <a:pt x="314" y="373"/>
                </a:lnTo>
                <a:lnTo>
                  <a:pt x="314" y="373"/>
                </a:lnTo>
                <a:lnTo>
                  <a:pt x="321" y="370"/>
                </a:lnTo>
                <a:lnTo>
                  <a:pt x="329" y="367"/>
                </a:lnTo>
                <a:lnTo>
                  <a:pt x="329" y="367"/>
                </a:lnTo>
                <a:lnTo>
                  <a:pt x="358" y="358"/>
                </a:lnTo>
                <a:lnTo>
                  <a:pt x="358" y="358"/>
                </a:lnTo>
                <a:lnTo>
                  <a:pt x="414" y="341"/>
                </a:lnTo>
                <a:lnTo>
                  <a:pt x="414" y="341"/>
                </a:lnTo>
                <a:lnTo>
                  <a:pt x="473" y="326"/>
                </a:lnTo>
                <a:lnTo>
                  <a:pt x="473" y="326"/>
                </a:lnTo>
                <a:lnTo>
                  <a:pt x="486" y="322"/>
                </a:lnTo>
                <a:lnTo>
                  <a:pt x="492" y="320"/>
                </a:lnTo>
                <a:lnTo>
                  <a:pt x="498" y="318"/>
                </a:lnTo>
                <a:lnTo>
                  <a:pt x="498" y="318"/>
                </a:lnTo>
                <a:close/>
                <a:moveTo>
                  <a:pt x="313" y="360"/>
                </a:moveTo>
                <a:lnTo>
                  <a:pt x="313" y="360"/>
                </a:lnTo>
                <a:lnTo>
                  <a:pt x="335" y="354"/>
                </a:lnTo>
                <a:lnTo>
                  <a:pt x="358" y="347"/>
                </a:lnTo>
                <a:lnTo>
                  <a:pt x="381" y="339"/>
                </a:lnTo>
                <a:lnTo>
                  <a:pt x="404" y="332"/>
                </a:lnTo>
                <a:lnTo>
                  <a:pt x="404" y="332"/>
                </a:lnTo>
                <a:lnTo>
                  <a:pt x="428" y="326"/>
                </a:lnTo>
                <a:lnTo>
                  <a:pt x="452" y="319"/>
                </a:lnTo>
                <a:lnTo>
                  <a:pt x="452" y="319"/>
                </a:lnTo>
                <a:lnTo>
                  <a:pt x="454" y="318"/>
                </a:lnTo>
                <a:lnTo>
                  <a:pt x="454" y="318"/>
                </a:lnTo>
                <a:lnTo>
                  <a:pt x="447" y="321"/>
                </a:lnTo>
                <a:lnTo>
                  <a:pt x="447" y="321"/>
                </a:lnTo>
                <a:lnTo>
                  <a:pt x="421" y="330"/>
                </a:lnTo>
                <a:lnTo>
                  <a:pt x="397" y="337"/>
                </a:lnTo>
                <a:lnTo>
                  <a:pt x="397" y="337"/>
                </a:lnTo>
                <a:lnTo>
                  <a:pt x="351" y="354"/>
                </a:lnTo>
                <a:lnTo>
                  <a:pt x="351" y="354"/>
                </a:lnTo>
                <a:lnTo>
                  <a:pt x="332" y="361"/>
                </a:lnTo>
                <a:lnTo>
                  <a:pt x="322" y="365"/>
                </a:lnTo>
                <a:lnTo>
                  <a:pt x="313" y="369"/>
                </a:lnTo>
                <a:lnTo>
                  <a:pt x="313" y="369"/>
                </a:lnTo>
                <a:lnTo>
                  <a:pt x="313" y="360"/>
                </a:lnTo>
                <a:lnTo>
                  <a:pt x="313" y="360"/>
                </a:lnTo>
                <a:close/>
                <a:moveTo>
                  <a:pt x="315" y="389"/>
                </a:moveTo>
                <a:lnTo>
                  <a:pt x="315" y="389"/>
                </a:lnTo>
                <a:lnTo>
                  <a:pt x="315" y="387"/>
                </a:lnTo>
                <a:lnTo>
                  <a:pt x="315" y="387"/>
                </a:lnTo>
                <a:lnTo>
                  <a:pt x="327" y="384"/>
                </a:lnTo>
                <a:lnTo>
                  <a:pt x="339" y="381"/>
                </a:lnTo>
                <a:lnTo>
                  <a:pt x="339" y="381"/>
                </a:lnTo>
                <a:lnTo>
                  <a:pt x="326" y="387"/>
                </a:lnTo>
                <a:lnTo>
                  <a:pt x="314" y="394"/>
                </a:lnTo>
                <a:lnTo>
                  <a:pt x="314" y="394"/>
                </a:lnTo>
                <a:lnTo>
                  <a:pt x="315" y="389"/>
                </a:lnTo>
                <a:lnTo>
                  <a:pt x="315" y="389"/>
                </a:lnTo>
                <a:close/>
                <a:moveTo>
                  <a:pt x="308" y="409"/>
                </a:moveTo>
                <a:lnTo>
                  <a:pt x="308" y="409"/>
                </a:lnTo>
                <a:lnTo>
                  <a:pt x="311" y="402"/>
                </a:lnTo>
                <a:lnTo>
                  <a:pt x="311" y="402"/>
                </a:lnTo>
                <a:lnTo>
                  <a:pt x="320" y="399"/>
                </a:lnTo>
                <a:lnTo>
                  <a:pt x="329" y="395"/>
                </a:lnTo>
                <a:lnTo>
                  <a:pt x="347" y="388"/>
                </a:lnTo>
                <a:lnTo>
                  <a:pt x="347" y="388"/>
                </a:lnTo>
                <a:lnTo>
                  <a:pt x="366" y="382"/>
                </a:lnTo>
                <a:lnTo>
                  <a:pt x="384" y="376"/>
                </a:lnTo>
                <a:lnTo>
                  <a:pt x="384" y="376"/>
                </a:lnTo>
                <a:lnTo>
                  <a:pt x="364" y="383"/>
                </a:lnTo>
                <a:lnTo>
                  <a:pt x="345" y="391"/>
                </a:lnTo>
                <a:lnTo>
                  <a:pt x="326" y="400"/>
                </a:lnTo>
                <a:lnTo>
                  <a:pt x="307" y="410"/>
                </a:lnTo>
                <a:lnTo>
                  <a:pt x="307" y="410"/>
                </a:lnTo>
                <a:lnTo>
                  <a:pt x="308" y="409"/>
                </a:lnTo>
                <a:lnTo>
                  <a:pt x="308" y="409"/>
                </a:lnTo>
                <a:close/>
                <a:moveTo>
                  <a:pt x="304" y="416"/>
                </a:moveTo>
                <a:lnTo>
                  <a:pt x="304" y="416"/>
                </a:lnTo>
                <a:lnTo>
                  <a:pt x="314" y="414"/>
                </a:lnTo>
                <a:lnTo>
                  <a:pt x="322" y="410"/>
                </a:lnTo>
                <a:lnTo>
                  <a:pt x="339" y="401"/>
                </a:lnTo>
                <a:lnTo>
                  <a:pt x="339" y="401"/>
                </a:lnTo>
                <a:lnTo>
                  <a:pt x="355" y="394"/>
                </a:lnTo>
                <a:lnTo>
                  <a:pt x="372" y="389"/>
                </a:lnTo>
                <a:lnTo>
                  <a:pt x="405" y="379"/>
                </a:lnTo>
                <a:lnTo>
                  <a:pt x="405" y="379"/>
                </a:lnTo>
                <a:lnTo>
                  <a:pt x="422" y="374"/>
                </a:lnTo>
                <a:lnTo>
                  <a:pt x="422" y="374"/>
                </a:lnTo>
                <a:lnTo>
                  <a:pt x="394" y="384"/>
                </a:lnTo>
                <a:lnTo>
                  <a:pt x="394" y="384"/>
                </a:lnTo>
                <a:lnTo>
                  <a:pt x="368" y="394"/>
                </a:lnTo>
                <a:lnTo>
                  <a:pt x="341" y="405"/>
                </a:lnTo>
                <a:lnTo>
                  <a:pt x="341" y="405"/>
                </a:lnTo>
                <a:lnTo>
                  <a:pt x="332" y="409"/>
                </a:lnTo>
                <a:lnTo>
                  <a:pt x="322" y="412"/>
                </a:lnTo>
                <a:lnTo>
                  <a:pt x="313" y="415"/>
                </a:lnTo>
                <a:lnTo>
                  <a:pt x="303" y="418"/>
                </a:lnTo>
                <a:lnTo>
                  <a:pt x="303" y="418"/>
                </a:lnTo>
                <a:lnTo>
                  <a:pt x="304" y="416"/>
                </a:lnTo>
                <a:lnTo>
                  <a:pt x="304" y="416"/>
                </a:lnTo>
                <a:close/>
                <a:moveTo>
                  <a:pt x="301" y="424"/>
                </a:moveTo>
                <a:lnTo>
                  <a:pt x="301" y="424"/>
                </a:lnTo>
                <a:lnTo>
                  <a:pt x="312" y="422"/>
                </a:lnTo>
                <a:lnTo>
                  <a:pt x="323" y="419"/>
                </a:lnTo>
                <a:lnTo>
                  <a:pt x="345" y="412"/>
                </a:lnTo>
                <a:lnTo>
                  <a:pt x="345" y="412"/>
                </a:lnTo>
                <a:lnTo>
                  <a:pt x="373" y="402"/>
                </a:lnTo>
                <a:lnTo>
                  <a:pt x="401" y="394"/>
                </a:lnTo>
                <a:lnTo>
                  <a:pt x="401" y="394"/>
                </a:lnTo>
                <a:lnTo>
                  <a:pt x="396" y="395"/>
                </a:lnTo>
                <a:lnTo>
                  <a:pt x="396" y="395"/>
                </a:lnTo>
                <a:lnTo>
                  <a:pt x="367" y="408"/>
                </a:lnTo>
                <a:lnTo>
                  <a:pt x="336" y="419"/>
                </a:lnTo>
                <a:lnTo>
                  <a:pt x="336" y="419"/>
                </a:lnTo>
                <a:lnTo>
                  <a:pt x="316" y="427"/>
                </a:lnTo>
                <a:lnTo>
                  <a:pt x="306" y="431"/>
                </a:lnTo>
                <a:lnTo>
                  <a:pt x="297" y="435"/>
                </a:lnTo>
                <a:lnTo>
                  <a:pt x="297" y="435"/>
                </a:lnTo>
                <a:lnTo>
                  <a:pt x="301" y="424"/>
                </a:lnTo>
                <a:lnTo>
                  <a:pt x="301" y="424"/>
                </a:lnTo>
                <a:close/>
                <a:moveTo>
                  <a:pt x="468" y="373"/>
                </a:moveTo>
                <a:lnTo>
                  <a:pt x="468" y="373"/>
                </a:lnTo>
                <a:lnTo>
                  <a:pt x="497" y="362"/>
                </a:lnTo>
                <a:lnTo>
                  <a:pt x="497" y="362"/>
                </a:lnTo>
                <a:lnTo>
                  <a:pt x="501" y="361"/>
                </a:lnTo>
                <a:lnTo>
                  <a:pt x="501" y="361"/>
                </a:lnTo>
                <a:lnTo>
                  <a:pt x="518" y="356"/>
                </a:lnTo>
                <a:lnTo>
                  <a:pt x="518" y="356"/>
                </a:lnTo>
                <a:lnTo>
                  <a:pt x="519" y="361"/>
                </a:lnTo>
                <a:lnTo>
                  <a:pt x="519" y="361"/>
                </a:lnTo>
                <a:lnTo>
                  <a:pt x="506" y="365"/>
                </a:lnTo>
                <a:lnTo>
                  <a:pt x="493" y="369"/>
                </a:lnTo>
                <a:lnTo>
                  <a:pt x="468" y="378"/>
                </a:lnTo>
                <a:lnTo>
                  <a:pt x="468" y="378"/>
                </a:lnTo>
                <a:lnTo>
                  <a:pt x="436" y="389"/>
                </a:lnTo>
                <a:lnTo>
                  <a:pt x="406" y="398"/>
                </a:lnTo>
                <a:lnTo>
                  <a:pt x="406" y="398"/>
                </a:lnTo>
                <a:lnTo>
                  <a:pt x="348" y="418"/>
                </a:lnTo>
                <a:lnTo>
                  <a:pt x="348" y="418"/>
                </a:lnTo>
                <a:lnTo>
                  <a:pt x="321" y="427"/>
                </a:lnTo>
                <a:lnTo>
                  <a:pt x="308" y="432"/>
                </a:lnTo>
                <a:lnTo>
                  <a:pt x="296" y="438"/>
                </a:lnTo>
                <a:lnTo>
                  <a:pt x="296" y="438"/>
                </a:lnTo>
                <a:lnTo>
                  <a:pt x="296" y="438"/>
                </a:lnTo>
                <a:lnTo>
                  <a:pt x="308" y="432"/>
                </a:lnTo>
                <a:lnTo>
                  <a:pt x="321" y="427"/>
                </a:lnTo>
                <a:lnTo>
                  <a:pt x="346" y="418"/>
                </a:lnTo>
                <a:lnTo>
                  <a:pt x="346" y="418"/>
                </a:lnTo>
                <a:lnTo>
                  <a:pt x="377" y="405"/>
                </a:lnTo>
                <a:lnTo>
                  <a:pt x="407" y="394"/>
                </a:lnTo>
                <a:lnTo>
                  <a:pt x="407" y="394"/>
                </a:lnTo>
                <a:lnTo>
                  <a:pt x="443" y="381"/>
                </a:lnTo>
                <a:lnTo>
                  <a:pt x="443" y="381"/>
                </a:lnTo>
                <a:lnTo>
                  <a:pt x="468" y="373"/>
                </a:lnTo>
                <a:lnTo>
                  <a:pt x="468" y="373"/>
                </a:lnTo>
                <a:close/>
                <a:moveTo>
                  <a:pt x="491" y="372"/>
                </a:moveTo>
                <a:lnTo>
                  <a:pt x="491" y="372"/>
                </a:lnTo>
                <a:lnTo>
                  <a:pt x="476" y="378"/>
                </a:lnTo>
                <a:lnTo>
                  <a:pt x="460" y="383"/>
                </a:lnTo>
                <a:lnTo>
                  <a:pt x="460" y="383"/>
                </a:lnTo>
                <a:lnTo>
                  <a:pt x="458" y="384"/>
                </a:lnTo>
                <a:lnTo>
                  <a:pt x="458" y="384"/>
                </a:lnTo>
                <a:lnTo>
                  <a:pt x="463" y="382"/>
                </a:lnTo>
                <a:lnTo>
                  <a:pt x="463" y="382"/>
                </a:lnTo>
                <a:lnTo>
                  <a:pt x="491" y="372"/>
                </a:lnTo>
                <a:lnTo>
                  <a:pt x="491" y="372"/>
                </a:lnTo>
                <a:close/>
                <a:moveTo>
                  <a:pt x="295" y="440"/>
                </a:moveTo>
                <a:lnTo>
                  <a:pt x="295" y="440"/>
                </a:lnTo>
                <a:lnTo>
                  <a:pt x="301" y="438"/>
                </a:lnTo>
                <a:lnTo>
                  <a:pt x="308" y="435"/>
                </a:lnTo>
                <a:lnTo>
                  <a:pt x="308" y="435"/>
                </a:lnTo>
                <a:lnTo>
                  <a:pt x="315" y="432"/>
                </a:lnTo>
                <a:lnTo>
                  <a:pt x="323" y="429"/>
                </a:lnTo>
                <a:lnTo>
                  <a:pt x="339" y="423"/>
                </a:lnTo>
                <a:lnTo>
                  <a:pt x="339" y="423"/>
                </a:lnTo>
                <a:lnTo>
                  <a:pt x="401" y="402"/>
                </a:lnTo>
                <a:lnTo>
                  <a:pt x="401" y="402"/>
                </a:lnTo>
                <a:lnTo>
                  <a:pt x="439" y="390"/>
                </a:lnTo>
                <a:lnTo>
                  <a:pt x="439" y="390"/>
                </a:lnTo>
                <a:lnTo>
                  <a:pt x="419" y="398"/>
                </a:lnTo>
                <a:lnTo>
                  <a:pt x="399" y="407"/>
                </a:lnTo>
                <a:lnTo>
                  <a:pt x="399" y="407"/>
                </a:lnTo>
                <a:lnTo>
                  <a:pt x="344" y="428"/>
                </a:lnTo>
                <a:lnTo>
                  <a:pt x="317" y="439"/>
                </a:lnTo>
                <a:lnTo>
                  <a:pt x="304" y="445"/>
                </a:lnTo>
                <a:lnTo>
                  <a:pt x="292" y="452"/>
                </a:lnTo>
                <a:lnTo>
                  <a:pt x="292" y="452"/>
                </a:lnTo>
                <a:lnTo>
                  <a:pt x="295" y="440"/>
                </a:lnTo>
                <a:lnTo>
                  <a:pt x="295" y="440"/>
                </a:lnTo>
                <a:close/>
                <a:moveTo>
                  <a:pt x="512" y="375"/>
                </a:moveTo>
                <a:lnTo>
                  <a:pt x="512" y="375"/>
                </a:lnTo>
                <a:lnTo>
                  <a:pt x="505" y="378"/>
                </a:lnTo>
                <a:lnTo>
                  <a:pt x="499" y="382"/>
                </a:lnTo>
                <a:lnTo>
                  <a:pt x="484" y="387"/>
                </a:lnTo>
                <a:lnTo>
                  <a:pt x="455" y="397"/>
                </a:lnTo>
                <a:lnTo>
                  <a:pt x="455" y="397"/>
                </a:lnTo>
                <a:lnTo>
                  <a:pt x="425" y="410"/>
                </a:lnTo>
                <a:lnTo>
                  <a:pt x="395" y="422"/>
                </a:lnTo>
                <a:lnTo>
                  <a:pt x="395" y="422"/>
                </a:lnTo>
                <a:lnTo>
                  <a:pt x="341" y="444"/>
                </a:lnTo>
                <a:lnTo>
                  <a:pt x="314" y="456"/>
                </a:lnTo>
                <a:lnTo>
                  <a:pt x="288" y="469"/>
                </a:lnTo>
                <a:lnTo>
                  <a:pt x="288" y="469"/>
                </a:lnTo>
                <a:lnTo>
                  <a:pt x="290" y="459"/>
                </a:lnTo>
                <a:lnTo>
                  <a:pt x="290" y="459"/>
                </a:lnTo>
                <a:lnTo>
                  <a:pt x="303" y="454"/>
                </a:lnTo>
                <a:lnTo>
                  <a:pt x="317" y="449"/>
                </a:lnTo>
                <a:lnTo>
                  <a:pt x="344" y="439"/>
                </a:lnTo>
                <a:lnTo>
                  <a:pt x="344" y="439"/>
                </a:lnTo>
                <a:lnTo>
                  <a:pt x="406" y="415"/>
                </a:lnTo>
                <a:lnTo>
                  <a:pt x="406" y="415"/>
                </a:lnTo>
                <a:lnTo>
                  <a:pt x="435" y="402"/>
                </a:lnTo>
                <a:lnTo>
                  <a:pt x="451" y="396"/>
                </a:lnTo>
                <a:lnTo>
                  <a:pt x="467" y="391"/>
                </a:lnTo>
                <a:lnTo>
                  <a:pt x="467" y="391"/>
                </a:lnTo>
                <a:lnTo>
                  <a:pt x="482" y="386"/>
                </a:lnTo>
                <a:lnTo>
                  <a:pt x="497" y="381"/>
                </a:lnTo>
                <a:lnTo>
                  <a:pt x="497" y="381"/>
                </a:lnTo>
                <a:lnTo>
                  <a:pt x="510" y="374"/>
                </a:lnTo>
                <a:lnTo>
                  <a:pt x="515" y="372"/>
                </a:lnTo>
                <a:lnTo>
                  <a:pt x="512" y="375"/>
                </a:lnTo>
                <a:lnTo>
                  <a:pt x="512" y="375"/>
                </a:lnTo>
                <a:close/>
                <a:moveTo>
                  <a:pt x="288" y="473"/>
                </a:moveTo>
                <a:lnTo>
                  <a:pt x="288" y="473"/>
                </a:lnTo>
                <a:lnTo>
                  <a:pt x="300" y="469"/>
                </a:lnTo>
                <a:lnTo>
                  <a:pt x="311" y="465"/>
                </a:lnTo>
                <a:lnTo>
                  <a:pt x="334" y="456"/>
                </a:lnTo>
                <a:lnTo>
                  <a:pt x="334" y="456"/>
                </a:lnTo>
                <a:lnTo>
                  <a:pt x="366" y="445"/>
                </a:lnTo>
                <a:lnTo>
                  <a:pt x="398" y="434"/>
                </a:lnTo>
                <a:lnTo>
                  <a:pt x="398" y="434"/>
                </a:lnTo>
                <a:lnTo>
                  <a:pt x="414" y="429"/>
                </a:lnTo>
                <a:lnTo>
                  <a:pt x="414" y="429"/>
                </a:lnTo>
                <a:lnTo>
                  <a:pt x="395" y="439"/>
                </a:lnTo>
                <a:lnTo>
                  <a:pt x="395" y="439"/>
                </a:lnTo>
                <a:lnTo>
                  <a:pt x="366" y="453"/>
                </a:lnTo>
                <a:lnTo>
                  <a:pt x="335" y="466"/>
                </a:lnTo>
                <a:lnTo>
                  <a:pt x="335" y="466"/>
                </a:lnTo>
                <a:lnTo>
                  <a:pt x="323" y="470"/>
                </a:lnTo>
                <a:lnTo>
                  <a:pt x="311" y="475"/>
                </a:lnTo>
                <a:lnTo>
                  <a:pt x="299" y="480"/>
                </a:lnTo>
                <a:lnTo>
                  <a:pt x="287" y="485"/>
                </a:lnTo>
                <a:lnTo>
                  <a:pt x="287" y="485"/>
                </a:lnTo>
                <a:lnTo>
                  <a:pt x="288" y="473"/>
                </a:lnTo>
                <a:lnTo>
                  <a:pt x="288" y="473"/>
                </a:lnTo>
                <a:close/>
                <a:moveTo>
                  <a:pt x="298" y="482"/>
                </a:moveTo>
                <a:lnTo>
                  <a:pt x="298" y="482"/>
                </a:lnTo>
                <a:lnTo>
                  <a:pt x="297" y="482"/>
                </a:lnTo>
                <a:lnTo>
                  <a:pt x="297" y="482"/>
                </a:lnTo>
                <a:lnTo>
                  <a:pt x="298" y="482"/>
                </a:lnTo>
                <a:lnTo>
                  <a:pt x="298" y="482"/>
                </a:lnTo>
                <a:close/>
                <a:moveTo>
                  <a:pt x="294" y="484"/>
                </a:moveTo>
                <a:lnTo>
                  <a:pt x="294" y="484"/>
                </a:lnTo>
                <a:lnTo>
                  <a:pt x="292" y="485"/>
                </a:lnTo>
                <a:lnTo>
                  <a:pt x="292" y="485"/>
                </a:lnTo>
                <a:lnTo>
                  <a:pt x="294" y="484"/>
                </a:lnTo>
                <a:lnTo>
                  <a:pt x="294" y="484"/>
                </a:lnTo>
                <a:close/>
                <a:moveTo>
                  <a:pt x="372" y="458"/>
                </a:moveTo>
                <a:lnTo>
                  <a:pt x="372" y="458"/>
                </a:lnTo>
                <a:lnTo>
                  <a:pt x="394" y="450"/>
                </a:lnTo>
                <a:lnTo>
                  <a:pt x="394" y="450"/>
                </a:lnTo>
                <a:lnTo>
                  <a:pt x="357" y="465"/>
                </a:lnTo>
                <a:lnTo>
                  <a:pt x="357" y="465"/>
                </a:lnTo>
                <a:lnTo>
                  <a:pt x="306" y="486"/>
                </a:lnTo>
                <a:lnTo>
                  <a:pt x="306" y="486"/>
                </a:lnTo>
                <a:lnTo>
                  <a:pt x="296" y="492"/>
                </a:lnTo>
                <a:lnTo>
                  <a:pt x="291" y="494"/>
                </a:lnTo>
                <a:lnTo>
                  <a:pt x="287" y="498"/>
                </a:lnTo>
                <a:lnTo>
                  <a:pt x="287" y="498"/>
                </a:lnTo>
                <a:lnTo>
                  <a:pt x="287" y="490"/>
                </a:lnTo>
                <a:lnTo>
                  <a:pt x="287" y="490"/>
                </a:lnTo>
                <a:lnTo>
                  <a:pt x="329" y="473"/>
                </a:lnTo>
                <a:lnTo>
                  <a:pt x="372" y="458"/>
                </a:lnTo>
                <a:lnTo>
                  <a:pt x="372" y="458"/>
                </a:lnTo>
                <a:close/>
                <a:moveTo>
                  <a:pt x="321" y="488"/>
                </a:moveTo>
                <a:lnTo>
                  <a:pt x="321" y="488"/>
                </a:lnTo>
                <a:lnTo>
                  <a:pt x="332" y="483"/>
                </a:lnTo>
                <a:lnTo>
                  <a:pt x="344" y="480"/>
                </a:lnTo>
                <a:lnTo>
                  <a:pt x="368" y="473"/>
                </a:lnTo>
                <a:lnTo>
                  <a:pt x="368" y="473"/>
                </a:lnTo>
                <a:lnTo>
                  <a:pt x="407" y="461"/>
                </a:lnTo>
                <a:lnTo>
                  <a:pt x="407" y="461"/>
                </a:lnTo>
                <a:lnTo>
                  <a:pt x="399" y="463"/>
                </a:lnTo>
                <a:lnTo>
                  <a:pt x="399" y="463"/>
                </a:lnTo>
                <a:lnTo>
                  <a:pt x="378" y="471"/>
                </a:lnTo>
                <a:lnTo>
                  <a:pt x="356" y="480"/>
                </a:lnTo>
                <a:lnTo>
                  <a:pt x="356" y="480"/>
                </a:lnTo>
                <a:lnTo>
                  <a:pt x="334" y="491"/>
                </a:lnTo>
                <a:lnTo>
                  <a:pt x="312" y="501"/>
                </a:lnTo>
                <a:lnTo>
                  <a:pt x="312" y="501"/>
                </a:lnTo>
                <a:lnTo>
                  <a:pt x="301" y="505"/>
                </a:lnTo>
                <a:lnTo>
                  <a:pt x="295" y="508"/>
                </a:lnTo>
                <a:lnTo>
                  <a:pt x="290" y="511"/>
                </a:lnTo>
                <a:lnTo>
                  <a:pt x="290" y="511"/>
                </a:lnTo>
                <a:lnTo>
                  <a:pt x="288" y="503"/>
                </a:lnTo>
                <a:lnTo>
                  <a:pt x="288" y="503"/>
                </a:lnTo>
                <a:lnTo>
                  <a:pt x="305" y="496"/>
                </a:lnTo>
                <a:lnTo>
                  <a:pt x="321" y="488"/>
                </a:lnTo>
                <a:lnTo>
                  <a:pt x="321" y="488"/>
                </a:lnTo>
                <a:close/>
                <a:moveTo>
                  <a:pt x="410" y="475"/>
                </a:moveTo>
                <a:lnTo>
                  <a:pt x="410" y="475"/>
                </a:lnTo>
                <a:lnTo>
                  <a:pt x="391" y="481"/>
                </a:lnTo>
                <a:lnTo>
                  <a:pt x="391" y="481"/>
                </a:lnTo>
                <a:lnTo>
                  <a:pt x="371" y="488"/>
                </a:lnTo>
                <a:lnTo>
                  <a:pt x="351" y="496"/>
                </a:lnTo>
                <a:lnTo>
                  <a:pt x="351" y="496"/>
                </a:lnTo>
                <a:lnTo>
                  <a:pt x="324" y="509"/>
                </a:lnTo>
                <a:lnTo>
                  <a:pt x="324" y="509"/>
                </a:lnTo>
                <a:lnTo>
                  <a:pt x="312" y="513"/>
                </a:lnTo>
                <a:lnTo>
                  <a:pt x="306" y="516"/>
                </a:lnTo>
                <a:lnTo>
                  <a:pt x="302" y="519"/>
                </a:lnTo>
                <a:lnTo>
                  <a:pt x="302" y="519"/>
                </a:lnTo>
                <a:lnTo>
                  <a:pt x="301" y="521"/>
                </a:lnTo>
                <a:lnTo>
                  <a:pt x="302" y="521"/>
                </a:lnTo>
                <a:lnTo>
                  <a:pt x="302" y="521"/>
                </a:lnTo>
                <a:lnTo>
                  <a:pt x="306" y="522"/>
                </a:lnTo>
                <a:lnTo>
                  <a:pt x="310" y="521"/>
                </a:lnTo>
                <a:lnTo>
                  <a:pt x="318" y="519"/>
                </a:lnTo>
                <a:lnTo>
                  <a:pt x="318" y="519"/>
                </a:lnTo>
                <a:lnTo>
                  <a:pt x="349" y="506"/>
                </a:lnTo>
                <a:lnTo>
                  <a:pt x="349" y="506"/>
                </a:lnTo>
                <a:lnTo>
                  <a:pt x="355" y="504"/>
                </a:lnTo>
                <a:lnTo>
                  <a:pt x="358" y="503"/>
                </a:lnTo>
                <a:lnTo>
                  <a:pt x="359" y="503"/>
                </a:lnTo>
                <a:lnTo>
                  <a:pt x="357" y="504"/>
                </a:lnTo>
                <a:lnTo>
                  <a:pt x="357" y="504"/>
                </a:lnTo>
                <a:lnTo>
                  <a:pt x="349" y="508"/>
                </a:lnTo>
                <a:lnTo>
                  <a:pt x="341" y="511"/>
                </a:lnTo>
                <a:lnTo>
                  <a:pt x="341" y="511"/>
                </a:lnTo>
                <a:lnTo>
                  <a:pt x="332" y="514"/>
                </a:lnTo>
                <a:lnTo>
                  <a:pt x="327" y="517"/>
                </a:lnTo>
                <a:lnTo>
                  <a:pt x="324" y="520"/>
                </a:lnTo>
                <a:lnTo>
                  <a:pt x="324" y="520"/>
                </a:lnTo>
                <a:lnTo>
                  <a:pt x="324" y="522"/>
                </a:lnTo>
                <a:lnTo>
                  <a:pt x="325" y="522"/>
                </a:lnTo>
                <a:lnTo>
                  <a:pt x="325" y="522"/>
                </a:lnTo>
                <a:lnTo>
                  <a:pt x="326" y="522"/>
                </a:lnTo>
                <a:lnTo>
                  <a:pt x="326" y="522"/>
                </a:lnTo>
                <a:lnTo>
                  <a:pt x="327" y="522"/>
                </a:lnTo>
                <a:lnTo>
                  <a:pt x="328" y="521"/>
                </a:lnTo>
                <a:lnTo>
                  <a:pt x="327" y="520"/>
                </a:lnTo>
                <a:lnTo>
                  <a:pt x="326" y="520"/>
                </a:lnTo>
                <a:lnTo>
                  <a:pt x="326" y="520"/>
                </a:lnTo>
                <a:lnTo>
                  <a:pt x="338" y="514"/>
                </a:lnTo>
                <a:lnTo>
                  <a:pt x="338" y="514"/>
                </a:lnTo>
                <a:lnTo>
                  <a:pt x="348" y="510"/>
                </a:lnTo>
                <a:lnTo>
                  <a:pt x="348" y="510"/>
                </a:lnTo>
                <a:lnTo>
                  <a:pt x="355" y="507"/>
                </a:lnTo>
                <a:lnTo>
                  <a:pt x="355" y="507"/>
                </a:lnTo>
                <a:lnTo>
                  <a:pt x="344" y="515"/>
                </a:lnTo>
                <a:lnTo>
                  <a:pt x="332" y="520"/>
                </a:lnTo>
                <a:lnTo>
                  <a:pt x="326" y="523"/>
                </a:lnTo>
                <a:lnTo>
                  <a:pt x="320" y="524"/>
                </a:lnTo>
                <a:lnTo>
                  <a:pt x="313" y="525"/>
                </a:lnTo>
                <a:lnTo>
                  <a:pt x="307" y="524"/>
                </a:lnTo>
                <a:lnTo>
                  <a:pt x="307" y="524"/>
                </a:lnTo>
                <a:lnTo>
                  <a:pt x="302" y="523"/>
                </a:lnTo>
                <a:lnTo>
                  <a:pt x="298" y="521"/>
                </a:lnTo>
                <a:lnTo>
                  <a:pt x="295" y="518"/>
                </a:lnTo>
                <a:lnTo>
                  <a:pt x="292" y="514"/>
                </a:lnTo>
                <a:lnTo>
                  <a:pt x="292" y="514"/>
                </a:lnTo>
                <a:lnTo>
                  <a:pt x="300" y="513"/>
                </a:lnTo>
                <a:lnTo>
                  <a:pt x="308" y="511"/>
                </a:lnTo>
                <a:lnTo>
                  <a:pt x="323" y="507"/>
                </a:lnTo>
                <a:lnTo>
                  <a:pt x="338" y="500"/>
                </a:lnTo>
                <a:lnTo>
                  <a:pt x="352" y="494"/>
                </a:lnTo>
                <a:lnTo>
                  <a:pt x="352" y="494"/>
                </a:lnTo>
                <a:lnTo>
                  <a:pt x="372" y="485"/>
                </a:lnTo>
                <a:lnTo>
                  <a:pt x="391" y="479"/>
                </a:lnTo>
                <a:lnTo>
                  <a:pt x="391" y="479"/>
                </a:lnTo>
                <a:lnTo>
                  <a:pt x="402" y="476"/>
                </a:lnTo>
                <a:lnTo>
                  <a:pt x="415" y="473"/>
                </a:lnTo>
                <a:lnTo>
                  <a:pt x="415" y="473"/>
                </a:lnTo>
                <a:lnTo>
                  <a:pt x="410" y="475"/>
                </a:lnTo>
                <a:lnTo>
                  <a:pt x="410" y="475"/>
                </a:lnTo>
                <a:close/>
                <a:moveTo>
                  <a:pt x="364" y="501"/>
                </a:moveTo>
                <a:lnTo>
                  <a:pt x="364" y="501"/>
                </a:lnTo>
                <a:lnTo>
                  <a:pt x="364" y="500"/>
                </a:lnTo>
                <a:lnTo>
                  <a:pt x="363" y="500"/>
                </a:lnTo>
                <a:lnTo>
                  <a:pt x="363" y="500"/>
                </a:lnTo>
                <a:lnTo>
                  <a:pt x="353" y="502"/>
                </a:lnTo>
                <a:lnTo>
                  <a:pt x="343" y="506"/>
                </a:lnTo>
                <a:lnTo>
                  <a:pt x="324" y="514"/>
                </a:lnTo>
                <a:lnTo>
                  <a:pt x="324" y="514"/>
                </a:lnTo>
                <a:lnTo>
                  <a:pt x="314" y="518"/>
                </a:lnTo>
                <a:lnTo>
                  <a:pt x="314" y="518"/>
                </a:lnTo>
                <a:lnTo>
                  <a:pt x="311" y="519"/>
                </a:lnTo>
                <a:lnTo>
                  <a:pt x="308" y="519"/>
                </a:lnTo>
                <a:lnTo>
                  <a:pt x="308" y="518"/>
                </a:lnTo>
                <a:lnTo>
                  <a:pt x="308" y="518"/>
                </a:lnTo>
                <a:lnTo>
                  <a:pt x="314" y="515"/>
                </a:lnTo>
                <a:lnTo>
                  <a:pt x="314" y="515"/>
                </a:lnTo>
                <a:lnTo>
                  <a:pt x="334" y="506"/>
                </a:lnTo>
                <a:lnTo>
                  <a:pt x="334" y="506"/>
                </a:lnTo>
                <a:lnTo>
                  <a:pt x="360" y="495"/>
                </a:lnTo>
                <a:lnTo>
                  <a:pt x="387" y="484"/>
                </a:lnTo>
                <a:lnTo>
                  <a:pt x="387" y="484"/>
                </a:lnTo>
                <a:lnTo>
                  <a:pt x="397" y="481"/>
                </a:lnTo>
                <a:lnTo>
                  <a:pt x="397" y="481"/>
                </a:lnTo>
                <a:lnTo>
                  <a:pt x="381" y="491"/>
                </a:lnTo>
                <a:lnTo>
                  <a:pt x="364" y="501"/>
                </a:lnTo>
                <a:lnTo>
                  <a:pt x="364" y="501"/>
                </a:lnTo>
                <a:close/>
                <a:moveTo>
                  <a:pt x="427" y="467"/>
                </a:moveTo>
                <a:lnTo>
                  <a:pt x="427" y="467"/>
                </a:lnTo>
                <a:lnTo>
                  <a:pt x="409" y="471"/>
                </a:lnTo>
                <a:lnTo>
                  <a:pt x="392" y="476"/>
                </a:lnTo>
                <a:lnTo>
                  <a:pt x="374" y="482"/>
                </a:lnTo>
                <a:lnTo>
                  <a:pt x="356" y="490"/>
                </a:lnTo>
                <a:lnTo>
                  <a:pt x="356" y="490"/>
                </a:lnTo>
                <a:lnTo>
                  <a:pt x="323" y="504"/>
                </a:lnTo>
                <a:lnTo>
                  <a:pt x="323" y="504"/>
                </a:lnTo>
                <a:lnTo>
                  <a:pt x="314" y="508"/>
                </a:lnTo>
                <a:lnTo>
                  <a:pt x="304" y="510"/>
                </a:lnTo>
                <a:lnTo>
                  <a:pt x="304" y="510"/>
                </a:lnTo>
                <a:lnTo>
                  <a:pt x="299" y="511"/>
                </a:lnTo>
                <a:lnTo>
                  <a:pt x="294" y="511"/>
                </a:lnTo>
                <a:lnTo>
                  <a:pt x="294" y="511"/>
                </a:lnTo>
                <a:lnTo>
                  <a:pt x="303" y="507"/>
                </a:lnTo>
                <a:lnTo>
                  <a:pt x="303" y="507"/>
                </a:lnTo>
                <a:lnTo>
                  <a:pt x="321" y="500"/>
                </a:lnTo>
                <a:lnTo>
                  <a:pt x="338" y="492"/>
                </a:lnTo>
                <a:lnTo>
                  <a:pt x="355" y="483"/>
                </a:lnTo>
                <a:lnTo>
                  <a:pt x="373" y="475"/>
                </a:lnTo>
                <a:lnTo>
                  <a:pt x="373" y="475"/>
                </a:lnTo>
                <a:lnTo>
                  <a:pt x="411" y="462"/>
                </a:lnTo>
                <a:lnTo>
                  <a:pt x="429" y="455"/>
                </a:lnTo>
                <a:lnTo>
                  <a:pt x="448" y="447"/>
                </a:lnTo>
                <a:lnTo>
                  <a:pt x="448" y="447"/>
                </a:lnTo>
                <a:lnTo>
                  <a:pt x="443" y="453"/>
                </a:lnTo>
                <a:lnTo>
                  <a:pt x="439" y="458"/>
                </a:lnTo>
                <a:lnTo>
                  <a:pt x="433" y="463"/>
                </a:lnTo>
                <a:lnTo>
                  <a:pt x="427" y="467"/>
                </a:lnTo>
                <a:lnTo>
                  <a:pt x="427" y="467"/>
                </a:lnTo>
                <a:close/>
                <a:moveTo>
                  <a:pt x="448" y="445"/>
                </a:moveTo>
                <a:lnTo>
                  <a:pt x="448" y="445"/>
                </a:lnTo>
                <a:lnTo>
                  <a:pt x="448" y="445"/>
                </a:lnTo>
                <a:lnTo>
                  <a:pt x="447" y="445"/>
                </a:lnTo>
                <a:lnTo>
                  <a:pt x="447" y="445"/>
                </a:lnTo>
                <a:lnTo>
                  <a:pt x="426" y="453"/>
                </a:lnTo>
                <a:lnTo>
                  <a:pt x="405" y="460"/>
                </a:lnTo>
                <a:lnTo>
                  <a:pt x="361" y="472"/>
                </a:lnTo>
                <a:lnTo>
                  <a:pt x="361" y="472"/>
                </a:lnTo>
                <a:lnTo>
                  <a:pt x="338" y="479"/>
                </a:lnTo>
                <a:lnTo>
                  <a:pt x="327" y="483"/>
                </a:lnTo>
                <a:lnTo>
                  <a:pt x="316" y="488"/>
                </a:lnTo>
                <a:lnTo>
                  <a:pt x="316" y="488"/>
                </a:lnTo>
                <a:lnTo>
                  <a:pt x="302" y="494"/>
                </a:lnTo>
                <a:lnTo>
                  <a:pt x="302" y="494"/>
                </a:lnTo>
                <a:lnTo>
                  <a:pt x="289" y="500"/>
                </a:lnTo>
                <a:lnTo>
                  <a:pt x="289" y="500"/>
                </a:lnTo>
                <a:lnTo>
                  <a:pt x="293" y="497"/>
                </a:lnTo>
                <a:lnTo>
                  <a:pt x="298" y="493"/>
                </a:lnTo>
                <a:lnTo>
                  <a:pt x="298" y="493"/>
                </a:lnTo>
                <a:lnTo>
                  <a:pt x="320" y="482"/>
                </a:lnTo>
                <a:lnTo>
                  <a:pt x="342" y="473"/>
                </a:lnTo>
                <a:lnTo>
                  <a:pt x="388" y="455"/>
                </a:lnTo>
                <a:lnTo>
                  <a:pt x="388" y="455"/>
                </a:lnTo>
                <a:lnTo>
                  <a:pt x="428" y="439"/>
                </a:lnTo>
                <a:lnTo>
                  <a:pt x="428" y="439"/>
                </a:lnTo>
                <a:lnTo>
                  <a:pt x="435" y="436"/>
                </a:lnTo>
                <a:lnTo>
                  <a:pt x="435" y="436"/>
                </a:lnTo>
                <a:lnTo>
                  <a:pt x="451" y="429"/>
                </a:lnTo>
                <a:lnTo>
                  <a:pt x="451" y="429"/>
                </a:lnTo>
                <a:lnTo>
                  <a:pt x="450" y="433"/>
                </a:lnTo>
                <a:lnTo>
                  <a:pt x="450" y="433"/>
                </a:lnTo>
                <a:lnTo>
                  <a:pt x="450" y="439"/>
                </a:lnTo>
                <a:lnTo>
                  <a:pt x="448" y="445"/>
                </a:lnTo>
                <a:lnTo>
                  <a:pt x="448" y="445"/>
                </a:lnTo>
                <a:close/>
                <a:moveTo>
                  <a:pt x="451" y="426"/>
                </a:moveTo>
                <a:lnTo>
                  <a:pt x="451" y="426"/>
                </a:lnTo>
                <a:lnTo>
                  <a:pt x="447" y="428"/>
                </a:lnTo>
                <a:lnTo>
                  <a:pt x="447" y="428"/>
                </a:lnTo>
                <a:lnTo>
                  <a:pt x="444" y="428"/>
                </a:lnTo>
                <a:lnTo>
                  <a:pt x="442" y="430"/>
                </a:lnTo>
                <a:lnTo>
                  <a:pt x="442" y="430"/>
                </a:lnTo>
                <a:lnTo>
                  <a:pt x="422" y="439"/>
                </a:lnTo>
                <a:lnTo>
                  <a:pt x="422" y="439"/>
                </a:lnTo>
                <a:lnTo>
                  <a:pt x="400" y="447"/>
                </a:lnTo>
                <a:lnTo>
                  <a:pt x="378" y="454"/>
                </a:lnTo>
                <a:lnTo>
                  <a:pt x="355" y="461"/>
                </a:lnTo>
                <a:lnTo>
                  <a:pt x="333" y="469"/>
                </a:lnTo>
                <a:lnTo>
                  <a:pt x="333" y="469"/>
                </a:lnTo>
                <a:lnTo>
                  <a:pt x="375" y="451"/>
                </a:lnTo>
                <a:lnTo>
                  <a:pt x="415" y="431"/>
                </a:lnTo>
                <a:lnTo>
                  <a:pt x="415" y="431"/>
                </a:lnTo>
                <a:lnTo>
                  <a:pt x="428" y="425"/>
                </a:lnTo>
                <a:lnTo>
                  <a:pt x="428" y="425"/>
                </a:lnTo>
                <a:lnTo>
                  <a:pt x="452" y="418"/>
                </a:lnTo>
                <a:lnTo>
                  <a:pt x="452" y="418"/>
                </a:lnTo>
                <a:lnTo>
                  <a:pt x="453" y="418"/>
                </a:lnTo>
                <a:lnTo>
                  <a:pt x="453" y="418"/>
                </a:lnTo>
                <a:lnTo>
                  <a:pt x="451" y="426"/>
                </a:lnTo>
                <a:lnTo>
                  <a:pt x="451" y="426"/>
                </a:lnTo>
                <a:close/>
                <a:moveTo>
                  <a:pt x="454" y="415"/>
                </a:moveTo>
                <a:lnTo>
                  <a:pt x="454" y="415"/>
                </a:lnTo>
                <a:lnTo>
                  <a:pt x="436" y="421"/>
                </a:lnTo>
                <a:lnTo>
                  <a:pt x="436" y="421"/>
                </a:lnTo>
                <a:lnTo>
                  <a:pt x="456" y="411"/>
                </a:lnTo>
                <a:lnTo>
                  <a:pt x="456" y="411"/>
                </a:lnTo>
                <a:lnTo>
                  <a:pt x="454" y="415"/>
                </a:lnTo>
                <a:lnTo>
                  <a:pt x="454" y="415"/>
                </a:lnTo>
                <a:close/>
                <a:moveTo>
                  <a:pt x="463" y="404"/>
                </a:moveTo>
                <a:lnTo>
                  <a:pt x="463" y="404"/>
                </a:lnTo>
                <a:lnTo>
                  <a:pt x="461" y="405"/>
                </a:lnTo>
                <a:lnTo>
                  <a:pt x="461" y="405"/>
                </a:lnTo>
                <a:lnTo>
                  <a:pt x="454" y="410"/>
                </a:lnTo>
                <a:lnTo>
                  <a:pt x="454" y="410"/>
                </a:lnTo>
                <a:lnTo>
                  <a:pt x="437" y="417"/>
                </a:lnTo>
                <a:lnTo>
                  <a:pt x="422" y="425"/>
                </a:lnTo>
                <a:lnTo>
                  <a:pt x="422" y="425"/>
                </a:lnTo>
                <a:lnTo>
                  <a:pt x="397" y="432"/>
                </a:lnTo>
                <a:lnTo>
                  <a:pt x="397" y="432"/>
                </a:lnTo>
                <a:lnTo>
                  <a:pt x="334" y="453"/>
                </a:lnTo>
                <a:lnTo>
                  <a:pt x="334" y="453"/>
                </a:lnTo>
                <a:lnTo>
                  <a:pt x="320" y="459"/>
                </a:lnTo>
                <a:lnTo>
                  <a:pt x="306" y="465"/>
                </a:lnTo>
                <a:lnTo>
                  <a:pt x="306" y="465"/>
                </a:lnTo>
                <a:lnTo>
                  <a:pt x="293" y="469"/>
                </a:lnTo>
                <a:lnTo>
                  <a:pt x="293" y="469"/>
                </a:lnTo>
                <a:lnTo>
                  <a:pt x="289" y="471"/>
                </a:lnTo>
                <a:lnTo>
                  <a:pt x="289" y="471"/>
                </a:lnTo>
                <a:lnTo>
                  <a:pt x="294" y="469"/>
                </a:lnTo>
                <a:lnTo>
                  <a:pt x="294" y="469"/>
                </a:lnTo>
                <a:lnTo>
                  <a:pt x="308" y="461"/>
                </a:lnTo>
                <a:lnTo>
                  <a:pt x="323" y="454"/>
                </a:lnTo>
                <a:lnTo>
                  <a:pt x="353" y="441"/>
                </a:lnTo>
                <a:lnTo>
                  <a:pt x="415" y="416"/>
                </a:lnTo>
                <a:lnTo>
                  <a:pt x="415" y="416"/>
                </a:lnTo>
                <a:lnTo>
                  <a:pt x="444" y="403"/>
                </a:lnTo>
                <a:lnTo>
                  <a:pt x="475" y="392"/>
                </a:lnTo>
                <a:lnTo>
                  <a:pt x="475" y="392"/>
                </a:lnTo>
                <a:lnTo>
                  <a:pt x="495" y="385"/>
                </a:lnTo>
                <a:lnTo>
                  <a:pt x="504" y="381"/>
                </a:lnTo>
                <a:lnTo>
                  <a:pt x="513" y="376"/>
                </a:lnTo>
                <a:lnTo>
                  <a:pt x="513" y="376"/>
                </a:lnTo>
                <a:lnTo>
                  <a:pt x="508" y="381"/>
                </a:lnTo>
                <a:lnTo>
                  <a:pt x="502" y="385"/>
                </a:lnTo>
                <a:lnTo>
                  <a:pt x="488" y="391"/>
                </a:lnTo>
                <a:lnTo>
                  <a:pt x="474" y="397"/>
                </a:lnTo>
                <a:lnTo>
                  <a:pt x="468" y="400"/>
                </a:lnTo>
                <a:lnTo>
                  <a:pt x="463" y="404"/>
                </a:lnTo>
                <a:lnTo>
                  <a:pt x="463" y="404"/>
                </a:lnTo>
                <a:close/>
                <a:moveTo>
                  <a:pt x="517" y="370"/>
                </a:moveTo>
                <a:lnTo>
                  <a:pt x="517" y="370"/>
                </a:lnTo>
                <a:lnTo>
                  <a:pt x="489" y="380"/>
                </a:lnTo>
                <a:lnTo>
                  <a:pt x="475" y="385"/>
                </a:lnTo>
                <a:lnTo>
                  <a:pt x="461" y="390"/>
                </a:lnTo>
                <a:lnTo>
                  <a:pt x="461" y="390"/>
                </a:lnTo>
                <a:lnTo>
                  <a:pt x="445" y="395"/>
                </a:lnTo>
                <a:lnTo>
                  <a:pt x="430" y="401"/>
                </a:lnTo>
                <a:lnTo>
                  <a:pt x="400" y="415"/>
                </a:lnTo>
                <a:lnTo>
                  <a:pt x="400" y="415"/>
                </a:lnTo>
                <a:lnTo>
                  <a:pt x="339" y="438"/>
                </a:lnTo>
                <a:lnTo>
                  <a:pt x="339" y="438"/>
                </a:lnTo>
                <a:lnTo>
                  <a:pt x="314" y="447"/>
                </a:lnTo>
                <a:lnTo>
                  <a:pt x="302" y="452"/>
                </a:lnTo>
                <a:lnTo>
                  <a:pt x="291" y="457"/>
                </a:lnTo>
                <a:lnTo>
                  <a:pt x="291" y="457"/>
                </a:lnTo>
                <a:lnTo>
                  <a:pt x="291" y="455"/>
                </a:lnTo>
                <a:lnTo>
                  <a:pt x="291" y="455"/>
                </a:lnTo>
                <a:lnTo>
                  <a:pt x="304" y="448"/>
                </a:lnTo>
                <a:lnTo>
                  <a:pt x="318" y="441"/>
                </a:lnTo>
                <a:lnTo>
                  <a:pt x="347" y="429"/>
                </a:lnTo>
                <a:lnTo>
                  <a:pt x="405" y="407"/>
                </a:lnTo>
                <a:lnTo>
                  <a:pt x="405" y="407"/>
                </a:lnTo>
                <a:lnTo>
                  <a:pt x="435" y="394"/>
                </a:lnTo>
                <a:lnTo>
                  <a:pt x="451" y="389"/>
                </a:lnTo>
                <a:lnTo>
                  <a:pt x="466" y="384"/>
                </a:lnTo>
                <a:lnTo>
                  <a:pt x="466" y="384"/>
                </a:lnTo>
                <a:lnTo>
                  <a:pt x="478" y="380"/>
                </a:lnTo>
                <a:lnTo>
                  <a:pt x="491" y="375"/>
                </a:lnTo>
                <a:lnTo>
                  <a:pt x="515" y="365"/>
                </a:lnTo>
                <a:lnTo>
                  <a:pt x="515" y="365"/>
                </a:lnTo>
                <a:lnTo>
                  <a:pt x="517" y="364"/>
                </a:lnTo>
                <a:lnTo>
                  <a:pt x="517" y="364"/>
                </a:lnTo>
                <a:lnTo>
                  <a:pt x="519" y="364"/>
                </a:lnTo>
                <a:lnTo>
                  <a:pt x="519" y="364"/>
                </a:lnTo>
                <a:lnTo>
                  <a:pt x="517" y="370"/>
                </a:lnTo>
                <a:lnTo>
                  <a:pt x="517" y="370"/>
                </a:lnTo>
                <a:close/>
                <a:moveTo>
                  <a:pt x="512" y="355"/>
                </a:moveTo>
                <a:lnTo>
                  <a:pt x="512" y="355"/>
                </a:lnTo>
                <a:lnTo>
                  <a:pt x="511" y="355"/>
                </a:lnTo>
                <a:lnTo>
                  <a:pt x="511" y="355"/>
                </a:lnTo>
                <a:lnTo>
                  <a:pt x="491" y="361"/>
                </a:lnTo>
                <a:lnTo>
                  <a:pt x="471" y="368"/>
                </a:lnTo>
                <a:lnTo>
                  <a:pt x="430" y="383"/>
                </a:lnTo>
                <a:lnTo>
                  <a:pt x="430" y="383"/>
                </a:lnTo>
                <a:lnTo>
                  <a:pt x="394" y="394"/>
                </a:lnTo>
                <a:lnTo>
                  <a:pt x="394" y="394"/>
                </a:lnTo>
                <a:lnTo>
                  <a:pt x="361" y="403"/>
                </a:lnTo>
                <a:lnTo>
                  <a:pt x="329" y="415"/>
                </a:lnTo>
                <a:lnTo>
                  <a:pt x="329" y="415"/>
                </a:lnTo>
                <a:lnTo>
                  <a:pt x="315" y="419"/>
                </a:lnTo>
                <a:lnTo>
                  <a:pt x="315" y="419"/>
                </a:lnTo>
                <a:lnTo>
                  <a:pt x="311" y="421"/>
                </a:lnTo>
                <a:lnTo>
                  <a:pt x="311" y="421"/>
                </a:lnTo>
                <a:lnTo>
                  <a:pt x="307" y="422"/>
                </a:lnTo>
                <a:lnTo>
                  <a:pt x="303" y="421"/>
                </a:lnTo>
                <a:lnTo>
                  <a:pt x="303" y="421"/>
                </a:lnTo>
                <a:lnTo>
                  <a:pt x="310" y="417"/>
                </a:lnTo>
                <a:lnTo>
                  <a:pt x="318" y="415"/>
                </a:lnTo>
                <a:lnTo>
                  <a:pt x="334" y="411"/>
                </a:lnTo>
                <a:lnTo>
                  <a:pt x="334" y="411"/>
                </a:lnTo>
                <a:lnTo>
                  <a:pt x="348" y="405"/>
                </a:lnTo>
                <a:lnTo>
                  <a:pt x="361" y="399"/>
                </a:lnTo>
                <a:lnTo>
                  <a:pt x="376" y="393"/>
                </a:lnTo>
                <a:lnTo>
                  <a:pt x="390" y="388"/>
                </a:lnTo>
                <a:lnTo>
                  <a:pt x="390" y="388"/>
                </a:lnTo>
                <a:lnTo>
                  <a:pt x="457" y="365"/>
                </a:lnTo>
                <a:lnTo>
                  <a:pt x="457" y="365"/>
                </a:lnTo>
                <a:lnTo>
                  <a:pt x="461" y="364"/>
                </a:lnTo>
                <a:lnTo>
                  <a:pt x="461" y="364"/>
                </a:lnTo>
                <a:lnTo>
                  <a:pt x="465" y="363"/>
                </a:lnTo>
                <a:lnTo>
                  <a:pt x="465" y="363"/>
                </a:lnTo>
                <a:lnTo>
                  <a:pt x="490" y="357"/>
                </a:lnTo>
                <a:lnTo>
                  <a:pt x="503" y="353"/>
                </a:lnTo>
                <a:lnTo>
                  <a:pt x="515" y="348"/>
                </a:lnTo>
                <a:lnTo>
                  <a:pt x="515" y="348"/>
                </a:lnTo>
                <a:lnTo>
                  <a:pt x="517" y="354"/>
                </a:lnTo>
                <a:lnTo>
                  <a:pt x="517" y="354"/>
                </a:lnTo>
                <a:lnTo>
                  <a:pt x="512" y="355"/>
                </a:lnTo>
                <a:lnTo>
                  <a:pt x="512" y="355"/>
                </a:lnTo>
                <a:close/>
                <a:moveTo>
                  <a:pt x="478" y="358"/>
                </a:moveTo>
                <a:lnTo>
                  <a:pt x="478" y="358"/>
                </a:lnTo>
                <a:lnTo>
                  <a:pt x="486" y="355"/>
                </a:lnTo>
                <a:lnTo>
                  <a:pt x="486" y="355"/>
                </a:lnTo>
                <a:lnTo>
                  <a:pt x="500" y="351"/>
                </a:lnTo>
                <a:lnTo>
                  <a:pt x="500" y="351"/>
                </a:lnTo>
                <a:lnTo>
                  <a:pt x="507" y="348"/>
                </a:lnTo>
                <a:lnTo>
                  <a:pt x="509" y="348"/>
                </a:lnTo>
                <a:lnTo>
                  <a:pt x="506" y="350"/>
                </a:lnTo>
                <a:lnTo>
                  <a:pt x="506" y="350"/>
                </a:lnTo>
                <a:lnTo>
                  <a:pt x="492" y="354"/>
                </a:lnTo>
                <a:lnTo>
                  <a:pt x="478" y="358"/>
                </a:lnTo>
                <a:lnTo>
                  <a:pt x="478" y="358"/>
                </a:lnTo>
                <a:close/>
                <a:moveTo>
                  <a:pt x="449" y="364"/>
                </a:moveTo>
                <a:lnTo>
                  <a:pt x="449" y="364"/>
                </a:lnTo>
                <a:lnTo>
                  <a:pt x="447" y="365"/>
                </a:lnTo>
                <a:lnTo>
                  <a:pt x="447" y="365"/>
                </a:lnTo>
                <a:lnTo>
                  <a:pt x="415" y="373"/>
                </a:lnTo>
                <a:lnTo>
                  <a:pt x="385" y="382"/>
                </a:lnTo>
                <a:lnTo>
                  <a:pt x="354" y="393"/>
                </a:lnTo>
                <a:lnTo>
                  <a:pt x="340" y="399"/>
                </a:lnTo>
                <a:lnTo>
                  <a:pt x="325" y="407"/>
                </a:lnTo>
                <a:lnTo>
                  <a:pt x="325" y="407"/>
                </a:lnTo>
                <a:lnTo>
                  <a:pt x="317" y="410"/>
                </a:lnTo>
                <a:lnTo>
                  <a:pt x="308" y="413"/>
                </a:lnTo>
                <a:lnTo>
                  <a:pt x="308" y="413"/>
                </a:lnTo>
                <a:lnTo>
                  <a:pt x="305" y="414"/>
                </a:lnTo>
                <a:lnTo>
                  <a:pt x="305" y="414"/>
                </a:lnTo>
                <a:lnTo>
                  <a:pt x="306" y="413"/>
                </a:lnTo>
                <a:lnTo>
                  <a:pt x="306" y="413"/>
                </a:lnTo>
                <a:lnTo>
                  <a:pt x="314" y="409"/>
                </a:lnTo>
                <a:lnTo>
                  <a:pt x="314" y="409"/>
                </a:lnTo>
                <a:lnTo>
                  <a:pt x="330" y="400"/>
                </a:lnTo>
                <a:lnTo>
                  <a:pt x="346" y="393"/>
                </a:lnTo>
                <a:lnTo>
                  <a:pt x="346" y="393"/>
                </a:lnTo>
                <a:lnTo>
                  <a:pt x="379" y="380"/>
                </a:lnTo>
                <a:lnTo>
                  <a:pt x="412" y="369"/>
                </a:lnTo>
                <a:lnTo>
                  <a:pt x="412" y="369"/>
                </a:lnTo>
                <a:lnTo>
                  <a:pt x="434" y="362"/>
                </a:lnTo>
                <a:lnTo>
                  <a:pt x="434" y="362"/>
                </a:lnTo>
                <a:lnTo>
                  <a:pt x="473" y="353"/>
                </a:lnTo>
                <a:lnTo>
                  <a:pt x="492" y="347"/>
                </a:lnTo>
                <a:lnTo>
                  <a:pt x="510" y="340"/>
                </a:lnTo>
                <a:lnTo>
                  <a:pt x="510" y="340"/>
                </a:lnTo>
                <a:lnTo>
                  <a:pt x="513" y="346"/>
                </a:lnTo>
                <a:lnTo>
                  <a:pt x="513" y="346"/>
                </a:lnTo>
                <a:lnTo>
                  <a:pt x="497" y="349"/>
                </a:lnTo>
                <a:lnTo>
                  <a:pt x="481" y="353"/>
                </a:lnTo>
                <a:lnTo>
                  <a:pt x="465" y="359"/>
                </a:lnTo>
                <a:lnTo>
                  <a:pt x="449" y="364"/>
                </a:lnTo>
                <a:lnTo>
                  <a:pt x="449" y="364"/>
                </a:lnTo>
                <a:close/>
                <a:moveTo>
                  <a:pt x="488" y="346"/>
                </a:moveTo>
                <a:lnTo>
                  <a:pt x="488" y="346"/>
                </a:lnTo>
                <a:lnTo>
                  <a:pt x="505" y="341"/>
                </a:lnTo>
                <a:lnTo>
                  <a:pt x="505" y="341"/>
                </a:lnTo>
                <a:lnTo>
                  <a:pt x="488" y="346"/>
                </a:lnTo>
                <a:lnTo>
                  <a:pt x="488" y="346"/>
                </a:lnTo>
                <a:close/>
                <a:moveTo>
                  <a:pt x="459" y="353"/>
                </a:moveTo>
                <a:lnTo>
                  <a:pt x="459" y="353"/>
                </a:lnTo>
                <a:lnTo>
                  <a:pt x="456" y="354"/>
                </a:lnTo>
                <a:lnTo>
                  <a:pt x="456" y="354"/>
                </a:lnTo>
                <a:lnTo>
                  <a:pt x="426" y="361"/>
                </a:lnTo>
                <a:lnTo>
                  <a:pt x="398" y="369"/>
                </a:lnTo>
                <a:lnTo>
                  <a:pt x="371" y="378"/>
                </a:lnTo>
                <a:lnTo>
                  <a:pt x="342" y="387"/>
                </a:lnTo>
                <a:lnTo>
                  <a:pt x="342" y="387"/>
                </a:lnTo>
                <a:lnTo>
                  <a:pt x="329" y="393"/>
                </a:lnTo>
                <a:lnTo>
                  <a:pt x="316" y="398"/>
                </a:lnTo>
                <a:lnTo>
                  <a:pt x="316" y="398"/>
                </a:lnTo>
                <a:lnTo>
                  <a:pt x="312" y="400"/>
                </a:lnTo>
                <a:lnTo>
                  <a:pt x="312" y="400"/>
                </a:lnTo>
                <a:lnTo>
                  <a:pt x="313" y="398"/>
                </a:lnTo>
                <a:lnTo>
                  <a:pt x="313" y="398"/>
                </a:lnTo>
                <a:lnTo>
                  <a:pt x="324" y="391"/>
                </a:lnTo>
                <a:lnTo>
                  <a:pt x="324" y="391"/>
                </a:lnTo>
                <a:lnTo>
                  <a:pt x="338" y="384"/>
                </a:lnTo>
                <a:lnTo>
                  <a:pt x="353" y="378"/>
                </a:lnTo>
                <a:lnTo>
                  <a:pt x="385" y="368"/>
                </a:lnTo>
                <a:lnTo>
                  <a:pt x="385" y="368"/>
                </a:lnTo>
                <a:lnTo>
                  <a:pt x="414" y="359"/>
                </a:lnTo>
                <a:lnTo>
                  <a:pt x="444" y="351"/>
                </a:lnTo>
                <a:lnTo>
                  <a:pt x="474" y="342"/>
                </a:lnTo>
                <a:lnTo>
                  <a:pt x="489" y="337"/>
                </a:lnTo>
                <a:lnTo>
                  <a:pt x="503" y="331"/>
                </a:lnTo>
                <a:lnTo>
                  <a:pt x="503" y="331"/>
                </a:lnTo>
                <a:lnTo>
                  <a:pt x="508" y="338"/>
                </a:lnTo>
                <a:lnTo>
                  <a:pt x="508" y="338"/>
                </a:lnTo>
                <a:lnTo>
                  <a:pt x="496" y="341"/>
                </a:lnTo>
                <a:lnTo>
                  <a:pt x="483" y="345"/>
                </a:lnTo>
                <a:lnTo>
                  <a:pt x="459" y="353"/>
                </a:lnTo>
                <a:lnTo>
                  <a:pt x="459" y="353"/>
                </a:lnTo>
                <a:close/>
                <a:moveTo>
                  <a:pt x="424" y="354"/>
                </a:moveTo>
                <a:lnTo>
                  <a:pt x="424" y="354"/>
                </a:lnTo>
                <a:lnTo>
                  <a:pt x="458" y="345"/>
                </a:lnTo>
                <a:lnTo>
                  <a:pt x="458" y="345"/>
                </a:lnTo>
                <a:lnTo>
                  <a:pt x="466" y="342"/>
                </a:lnTo>
                <a:lnTo>
                  <a:pt x="466" y="342"/>
                </a:lnTo>
                <a:lnTo>
                  <a:pt x="445" y="348"/>
                </a:lnTo>
                <a:lnTo>
                  <a:pt x="424" y="354"/>
                </a:lnTo>
                <a:lnTo>
                  <a:pt x="424" y="354"/>
                </a:lnTo>
                <a:close/>
                <a:moveTo>
                  <a:pt x="409" y="356"/>
                </a:moveTo>
                <a:lnTo>
                  <a:pt x="409" y="356"/>
                </a:lnTo>
                <a:lnTo>
                  <a:pt x="386" y="362"/>
                </a:lnTo>
                <a:lnTo>
                  <a:pt x="361" y="370"/>
                </a:lnTo>
                <a:lnTo>
                  <a:pt x="361" y="370"/>
                </a:lnTo>
                <a:lnTo>
                  <a:pt x="339" y="379"/>
                </a:lnTo>
                <a:lnTo>
                  <a:pt x="339" y="379"/>
                </a:lnTo>
                <a:lnTo>
                  <a:pt x="328" y="381"/>
                </a:lnTo>
                <a:lnTo>
                  <a:pt x="322" y="383"/>
                </a:lnTo>
                <a:lnTo>
                  <a:pt x="317" y="384"/>
                </a:lnTo>
                <a:lnTo>
                  <a:pt x="317" y="384"/>
                </a:lnTo>
                <a:lnTo>
                  <a:pt x="341" y="375"/>
                </a:lnTo>
                <a:lnTo>
                  <a:pt x="366" y="366"/>
                </a:lnTo>
                <a:lnTo>
                  <a:pt x="414" y="351"/>
                </a:lnTo>
                <a:lnTo>
                  <a:pt x="414" y="351"/>
                </a:lnTo>
                <a:lnTo>
                  <a:pt x="461" y="337"/>
                </a:lnTo>
                <a:lnTo>
                  <a:pt x="461" y="337"/>
                </a:lnTo>
                <a:lnTo>
                  <a:pt x="481" y="331"/>
                </a:lnTo>
                <a:lnTo>
                  <a:pt x="490" y="328"/>
                </a:lnTo>
                <a:lnTo>
                  <a:pt x="500" y="323"/>
                </a:lnTo>
                <a:lnTo>
                  <a:pt x="500" y="323"/>
                </a:lnTo>
                <a:lnTo>
                  <a:pt x="502" y="329"/>
                </a:lnTo>
                <a:lnTo>
                  <a:pt x="502" y="329"/>
                </a:lnTo>
                <a:lnTo>
                  <a:pt x="479" y="336"/>
                </a:lnTo>
                <a:lnTo>
                  <a:pt x="456" y="343"/>
                </a:lnTo>
                <a:lnTo>
                  <a:pt x="409" y="356"/>
                </a:lnTo>
                <a:lnTo>
                  <a:pt x="409" y="356"/>
                </a:lnTo>
                <a:close/>
                <a:moveTo>
                  <a:pt x="495" y="315"/>
                </a:moveTo>
                <a:lnTo>
                  <a:pt x="495" y="315"/>
                </a:lnTo>
                <a:lnTo>
                  <a:pt x="494" y="316"/>
                </a:lnTo>
                <a:lnTo>
                  <a:pt x="494" y="317"/>
                </a:lnTo>
                <a:lnTo>
                  <a:pt x="494" y="317"/>
                </a:lnTo>
                <a:lnTo>
                  <a:pt x="486" y="320"/>
                </a:lnTo>
                <a:lnTo>
                  <a:pt x="486" y="320"/>
                </a:lnTo>
                <a:lnTo>
                  <a:pt x="467" y="324"/>
                </a:lnTo>
                <a:lnTo>
                  <a:pt x="467" y="324"/>
                </a:lnTo>
                <a:lnTo>
                  <a:pt x="414" y="339"/>
                </a:lnTo>
                <a:lnTo>
                  <a:pt x="414" y="339"/>
                </a:lnTo>
                <a:lnTo>
                  <a:pt x="367" y="352"/>
                </a:lnTo>
                <a:lnTo>
                  <a:pt x="343" y="359"/>
                </a:lnTo>
                <a:lnTo>
                  <a:pt x="331" y="363"/>
                </a:lnTo>
                <a:lnTo>
                  <a:pt x="320" y="368"/>
                </a:lnTo>
                <a:lnTo>
                  <a:pt x="320" y="368"/>
                </a:lnTo>
                <a:lnTo>
                  <a:pt x="313" y="371"/>
                </a:lnTo>
                <a:lnTo>
                  <a:pt x="313" y="371"/>
                </a:lnTo>
                <a:lnTo>
                  <a:pt x="313" y="371"/>
                </a:lnTo>
                <a:lnTo>
                  <a:pt x="313" y="371"/>
                </a:lnTo>
                <a:lnTo>
                  <a:pt x="323" y="367"/>
                </a:lnTo>
                <a:lnTo>
                  <a:pt x="323" y="367"/>
                </a:lnTo>
                <a:lnTo>
                  <a:pt x="337" y="361"/>
                </a:lnTo>
                <a:lnTo>
                  <a:pt x="351" y="356"/>
                </a:lnTo>
                <a:lnTo>
                  <a:pt x="351" y="356"/>
                </a:lnTo>
                <a:lnTo>
                  <a:pt x="402" y="338"/>
                </a:lnTo>
                <a:lnTo>
                  <a:pt x="402" y="338"/>
                </a:lnTo>
                <a:lnTo>
                  <a:pt x="427" y="330"/>
                </a:lnTo>
                <a:lnTo>
                  <a:pt x="452" y="322"/>
                </a:lnTo>
                <a:lnTo>
                  <a:pt x="452" y="322"/>
                </a:lnTo>
                <a:lnTo>
                  <a:pt x="463" y="317"/>
                </a:lnTo>
                <a:lnTo>
                  <a:pt x="475" y="312"/>
                </a:lnTo>
                <a:lnTo>
                  <a:pt x="497" y="303"/>
                </a:lnTo>
                <a:lnTo>
                  <a:pt x="497" y="303"/>
                </a:lnTo>
                <a:lnTo>
                  <a:pt x="498" y="302"/>
                </a:lnTo>
                <a:lnTo>
                  <a:pt x="498" y="302"/>
                </a:lnTo>
                <a:lnTo>
                  <a:pt x="498" y="314"/>
                </a:lnTo>
                <a:lnTo>
                  <a:pt x="498" y="314"/>
                </a:lnTo>
                <a:lnTo>
                  <a:pt x="495" y="315"/>
                </a:lnTo>
                <a:lnTo>
                  <a:pt x="495" y="315"/>
                </a:lnTo>
                <a:close/>
                <a:moveTo>
                  <a:pt x="497" y="300"/>
                </a:moveTo>
                <a:lnTo>
                  <a:pt x="497" y="300"/>
                </a:lnTo>
                <a:lnTo>
                  <a:pt x="477" y="308"/>
                </a:lnTo>
                <a:lnTo>
                  <a:pt x="457" y="315"/>
                </a:lnTo>
                <a:lnTo>
                  <a:pt x="457" y="315"/>
                </a:lnTo>
                <a:lnTo>
                  <a:pt x="444" y="319"/>
                </a:lnTo>
                <a:lnTo>
                  <a:pt x="432" y="322"/>
                </a:lnTo>
                <a:lnTo>
                  <a:pt x="409" y="329"/>
                </a:lnTo>
                <a:lnTo>
                  <a:pt x="409" y="329"/>
                </a:lnTo>
                <a:lnTo>
                  <a:pt x="386" y="335"/>
                </a:lnTo>
                <a:lnTo>
                  <a:pt x="363" y="343"/>
                </a:lnTo>
                <a:lnTo>
                  <a:pt x="341" y="350"/>
                </a:lnTo>
                <a:lnTo>
                  <a:pt x="318" y="357"/>
                </a:lnTo>
                <a:lnTo>
                  <a:pt x="318" y="357"/>
                </a:lnTo>
                <a:lnTo>
                  <a:pt x="314" y="358"/>
                </a:lnTo>
                <a:lnTo>
                  <a:pt x="315" y="357"/>
                </a:lnTo>
                <a:lnTo>
                  <a:pt x="323" y="353"/>
                </a:lnTo>
                <a:lnTo>
                  <a:pt x="323" y="353"/>
                </a:lnTo>
                <a:lnTo>
                  <a:pt x="337" y="347"/>
                </a:lnTo>
                <a:lnTo>
                  <a:pt x="351" y="341"/>
                </a:lnTo>
                <a:lnTo>
                  <a:pt x="351" y="341"/>
                </a:lnTo>
                <a:lnTo>
                  <a:pt x="375" y="333"/>
                </a:lnTo>
                <a:lnTo>
                  <a:pt x="398" y="324"/>
                </a:lnTo>
                <a:lnTo>
                  <a:pt x="398" y="324"/>
                </a:lnTo>
                <a:lnTo>
                  <a:pt x="487" y="296"/>
                </a:lnTo>
                <a:lnTo>
                  <a:pt x="487" y="296"/>
                </a:lnTo>
                <a:lnTo>
                  <a:pt x="490" y="296"/>
                </a:lnTo>
                <a:lnTo>
                  <a:pt x="491" y="294"/>
                </a:lnTo>
                <a:lnTo>
                  <a:pt x="491" y="294"/>
                </a:lnTo>
                <a:lnTo>
                  <a:pt x="496" y="293"/>
                </a:lnTo>
                <a:lnTo>
                  <a:pt x="496" y="293"/>
                </a:lnTo>
                <a:lnTo>
                  <a:pt x="497" y="293"/>
                </a:lnTo>
                <a:lnTo>
                  <a:pt x="497" y="293"/>
                </a:lnTo>
                <a:lnTo>
                  <a:pt x="497" y="301"/>
                </a:lnTo>
                <a:lnTo>
                  <a:pt x="497" y="301"/>
                </a:lnTo>
                <a:lnTo>
                  <a:pt x="497" y="300"/>
                </a:lnTo>
                <a:lnTo>
                  <a:pt x="497" y="300"/>
                </a:lnTo>
                <a:close/>
                <a:moveTo>
                  <a:pt x="363" y="324"/>
                </a:moveTo>
                <a:lnTo>
                  <a:pt x="363" y="324"/>
                </a:lnTo>
                <a:lnTo>
                  <a:pt x="336" y="332"/>
                </a:lnTo>
                <a:lnTo>
                  <a:pt x="336" y="332"/>
                </a:lnTo>
                <a:lnTo>
                  <a:pt x="326" y="335"/>
                </a:lnTo>
                <a:lnTo>
                  <a:pt x="319" y="335"/>
                </a:lnTo>
                <a:lnTo>
                  <a:pt x="319" y="335"/>
                </a:lnTo>
                <a:lnTo>
                  <a:pt x="319" y="335"/>
                </a:lnTo>
                <a:lnTo>
                  <a:pt x="319" y="335"/>
                </a:lnTo>
                <a:lnTo>
                  <a:pt x="329" y="332"/>
                </a:lnTo>
                <a:lnTo>
                  <a:pt x="329" y="332"/>
                </a:lnTo>
                <a:lnTo>
                  <a:pt x="358" y="322"/>
                </a:lnTo>
                <a:lnTo>
                  <a:pt x="373" y="317"/>
                </a:lnTo>
                <a:lnTo>
                  <a:pt x="387" y="311"/>
                </a:lnTo>
                <a:lnTo>
                  <a:pt x="387" y="311"/>
                </a:lnTo>
                <a:lnTo>
                  <a:pt x="403" y="305"/>
                </a:lnTo>
                <a:lnTo>
                  <a:pt x="419" y="300"/>
                </a:lnTo>
                <a:lnTo>
                  <a:pt x="419" y="300"/>
                </a:lnTo>
                <a:lnTo>
                  <a:pt x="456" y="290"/>
                </a:lnTo>
                <a:lnTo>
                  <a:pt x="491" y="278"/>
                </a:lnTo>
                <a:lnTo>
                  <a:pt x="491" y="278"/>
                </a:lnTo>
                <a:lnTo>
                  <a:pt x="494" y="285"/>
                </a:lnTo>
                <a:lnTo>
                  <a:pt x="494" y="285"/>
                </a:lnTo>
                <a:lnTo>
                  <a:pt x="462" y="295"/>
                </a:lnTo>
                <a:lnTo>
                  <a:pt x="429" y="305"/>
                </a:lnTo>
                <a:lnTo>
                  <a:pt x="396" y="315"/>
                </a:lnTo>
                <a:lnTo>
                  <a:pt x="363" y="324"/>
                </a:lnTo>
                <a:lnTo>
                  <a:pt x="363" y="324"/>
                </a:lnTo>
                <a:close/>
                <a:moveTo>
                  <a:pt x="471" y="283"/>
                </a:moveTo>
                <a:lnTo>
                  <a:pt x="471" y="283"/>
                </a:lnTo>
                <a:lnTo>
                  <a:pt x="476" y="281"/>
                </a:lnTo>
                <a:lnTo>
                  <a:pt x="476" y="281"/>
                </a:lnTo>
                <a:lnTo>
                  <a:pt x="486" y="278"/>
                </a:lnTo>
                <a:lnTo>
                  <a:pt x="486" y="278"/>
                </a:lnTo>
                <a:lnTo>
                  <a:pt x="471" y="283"/>
                </a:lnTo>
                <a:lnTo>
                  <a:pt x="471" y="283"/>
                </a:lnTo>
                <a:close/>
                <a:moveTo>
                  <a:pt x="456" y="287"/>
                </a:moveTo>
                <a:lnTo>
                  <a:pt x="456" y="287"/>
                </a:lnTo>
                <a:lnTo>
                  <a:pt x="444" y="290"/>
                </a:lnTo>
                <a:lnTo>
                  <a:pt x="433" y="294"/>
                </a:lnTo>
                <a:lnTo>
                  <a:pt x="410" y="300"/>
                </a:lnTo>
                <a:lnTo>
                  <a:pt x="410" y="300"/>
                </a:lnTo>
                <a:lnTo>
                  <a:pt x="405" y="301"/>
                </a:lnTo>
                <a:lnTo>
                  <a:pt x="405" y="301"/>
                </a:lnTo>
                <a:lnTo>
                  <a:pt x="373" y="310"/>
                </a:lnTo>
                <a:lnTo>
                  <a:pt x="340" y="320"/>
                </a:lnTo>
                <a:lnTo>
                  <a:pt x="340" y="320"/>
                </a:lnTo>
                <a:lnTo>
                  <a:pt x="332" y="322"/>
                </a:lnTo>
                <a:lnTo>
                  <a:pt x="323" y="323"/>
                </a:lnTo>
                <a:lnTo>
                  <a:pt x="323" y="323"/>
                </a:lnTo>
                <a:lnTo>
                  <a:pt x="323" y="323"/>
                </a:lnTo>
                <a:lnTo>
                  <a:pt x="323" y="323"/>
                </a:lnTo>
                <a:lnTo>
                  <a:pt x="330" y="321"/>
                </a:lnTo>
                <a:lnTo>
                  <a:pt x="336" y="319"/>
                </a:lnTo>
                <a:lnTo>
                  <a:pt x="336" y="319"/>
                </a:lnTo>
                <a:lnTo>
                  <a:pt x="351" y="314"/>
                </a:lnTo>
                <a:lnTo>
                  <a:pt x="366" y="310"/>
                </a:lnTo>
                <a:lnTo>
                  <a:pt x="366" y="310"/>
                </a:lnTo>
                <a:lnTo>
                  <a:pt x="399" y="299"/>
                </a:lnTo>
                <a:lnTo>
                  <a:pt x="432" y="290"/>
                </a:lnTo>
                <a:lnTo>
                  <a:pt x="432" y="290"/>
                </a:lnTo>
                <a:lnTo>
                  <a:pt x="444" y="286"/>
                </a:lnTo>
                <a:lnTo>
                  <a:pt x="451" y="284"/>
                </a:lnTo>
                <a:lnTo>
                  <a:pt x="457" y="281"/>
                </a:lnTo>
                <a:lnTo>
                  <a:pt x="457" y="281"/>
                </a:lnTo>
                <a:lnTo>
                  <a:pt x="468" y="275"/>
                </a:lnTo>
                <a:lnTo>
                  <a:pt x="468" y="275"/>
                </a:lnTo>
                <a:lnTo>
                  <a:pt x="487" y="270"/>
                </a:lnTo>
                <a:lnTo>
                  <a:pt x="487" y="270"/>
                </a:lnTo>
                <a:lnTo>
                  <a:pt x="490" y="276"/>
                </a:lnTo>
                <a:lnTo>
                  <a:pt x="490" y="276"/>
                </a:lnTo>
                <a:lnTo>
                  <a:pt x="481" y="277"/>
                </a:lnTo>
                <a:lnTo>
                  <a:pt x="473" y="280"/>
                </a:lnTo>
                <a:lnTo>
                  <a:pt x="456" y="287"/>
                </a:lnTo>
                <a:lnTo>
                  <a:pt x="456" y="287"/>
                </a:lnTo>
                <a:close/>
                <a:moveTo>
                  <a:pt x="483" y="258"/>
                </a:moveTo>
                <a:lnTo>
                  <a:pt x="483" y="258"/>
                </a:lnTo>
                <a:lnTo>
                  <a:pt x="483" y="258"/>
                </a:lnTo>
                <a:lnTo>
                  <a:pt x="483" y="258"/>
                </a:lnTo>
                <a:lnTo>
                  <a:pt x="462" y="263"/>
                </a:lnTo>
                <a:lnTo>
                  <a:pt x="441" y="271"/>
                </a:lnTo>
                <a:lnTo>
                  <a:pt x="441" y="271"/>
                </a:lnTo>
                <a:lnTo>
                  <a:pt x="413" y="279"/>
                </a:lnTo>
                <a:lnTo>
                  <a:pt x="413" y="279"/>
                </a:lnTo>
                <a:lnTo>
                  <a:pt x="371" y="291"/>
                </a:lnTo>
                <a:lnTo>
                  <a:pt x="349" y="296"/>
                </a:lnTo>
                <a:lnTo>
                  <a:pt x="338" y="298"/>
                </a:lnTo>
                <a:lnTo>
                  <a:pt x="328" y="299"/>
                </a:lnTo>
                <a:lnTo>
                  <a:pt x="328" y="299"/>
                </a:lnTo>
                <a:lnTo>
                  <a:pt x="337" y="297"/>
                </a:lnTo>
                <a:lnTo>
                  <a:pt x="347" y="296"/>
                </a:lnTo>
                <a:lnTo>
                  <a:pt x="367" y="290"/>
                </a:lnTo>
                <a:lnTo>
                  <a:pt x="385" y="283"/>
                </a:lnTo>
                <a:lnTo>
                  <a:pt x="403" y="276"/>
                </a:lnTo>
                <a:lnTo>
                  <a:pt x="403" y="276"/>
                </a:lnTo>
                <a:lnTo>
                  <a:pt x="423" y="270"/>
                </a:lnTo>
                <a:lnTo>
                  <a:pt x="443" y="263"/>
                </a:lnTo>
                <a:lnTo>
                  <a:pt x="463" y="255"/>
                </a:lnTo>
                <a:lnTo>
                  <a:pt x="472" y="251"/>
                </a:lnTo>
                <a:lnTo>
                  <a:pt x="481" y="245"/>
                </a:lnTo>
                <a:lnTo>
                  <a:pt x="481" y="245"/>
                </a:lnTo>
                <a:lnTo>
                  <a:pt x="481" y="243"/>
                </a:lnTo>
                <a:lnTo>
                  <a:pt x="481" y="242"/>
                </a:lnTo>
                <a:lnTo>
                  <a:pt x="480" y="242"/>
                </a:lnTo>
                <a:lnTo>
                  <a:pt x="480" y="242"/>
                </a:lnTo>
                <a:lnTo>
                  <a:pt x="459" y="251"/>
                </a:lnTo>
                <a:lnTo>
                  <a:pt x="437" y="257"/>
                </a:lnTo>
                <a:lnTo>
                  <a:pt x="416" y="263"/>
                </a:lnTo>
                <a:lnTo>
                  <a:pt x="394" y="268"/>
                </a:lnTo>
                <a:lnTo>
                  <a:pt x="394" y="268"/>
                </a:lnTo>
                <a:lnTo>
                  <a:pt x="357" y="277"/>
                </a:lnTo>
                <a:lnTo>
                  <a:pt x="339" y="282"/>
                </a:lnTo>
                <a:lnTo>
                  <a:pt x="322" y="288"/>
                </a:lnTo>
                <a:lnTo>
                  <a:pt x="322" y="288"/>
                </a:lnTo>
                <a:lnTo>
                  <a:pt x="318" y="283"/>
                </a:lnTo>
                <a:lnTo>
                  <a:pt x="318" y="283"/>
                </a:lnTo>
                <a:lnTo>
                  <a:pt x="354" y="272"/>
                </a:lnTo>
                <a:lnTo>
                  <a:pt x="390" y="261"/>
                </a:lnTo>
                <a:lnTo>
                  <a:pt x="426" y="250"/>
                </a:lnTo>
                <a:lnTo>
                  <a:pt x="463" y="239"/>
                </a:lnTo>
                <a:lnTo>
                  <a:pt x="463" y="239"/>
                </a:lnTo>
                <a:lnTo>
                  <a:pt x="487" y="232"/>
                </a:lnTo>
                <a:lnTo>
                  <a:pt x="487" y="232"/>
                </a:lnTo>
                <a:lnTo>
                  <a:pt x="485" y="234"/>
                </a:lnTo>
                <a:lnTo>
                  <a:pt x="483" y="237"/>
                </a:lnTo>
                <a:lnTo>
                  <a:pt x="482" y="243"/>
                </a:lnTo>
                <a:lnTo>
                  <a:pt x="482" y="251"/>
                </a:lnTo>
                <a:lnTo>
                  <a:pt x="483" y="258"/>
                </a:lnTo>
                <a:lnTo>
                  <a:pt x="483" y="258"/>
                </a:lnTo>
                <a:close/>
                <a:moveTo>
                  <a:pt x="463" y="236"/>
                </a:moveTo>
                <a:lnTo>
                  <a:pt x="463" y="236"/>
                </a:lnTo>
                <a:lnTo>
                  <a:pt x="426" y="248"/>
                </a:lnTo>
                <a:lnTo>
                  <a:pt x="391" y="259"/>
                </a:lnTo>
                <a:lnTo>
                  <a:pt x="354" y="270"/>
                </a:lnTo>
                <a:lnTo>
                  <a:pt x="319" y="280"/>
                </a:lnTo>
                <a:lnTo>
                  <a:pt x="319" y="280"/>
                </a:lnTo>
                <a:lnTo>
                  <a:pt x="324" y="277"/>
                </a:lnTo>
                <a:lnTo>
                  <a:pt x="329" y="274"/>
                </a:lnTo>
                <a:lnTo>
                  <a:pt x="340" y="271"/>
                </a:lnTo>
                <a:lnTo>
                  <a:pt x="363" y="265"/>
                </a:lnTo>
                <a:lnTo>
                  <a:pt x="363" y="265"/>
                </a:lnTo>
                <a:lnTo>
                  <a:pt x="382" y="261"/>
                </a:lnTo>
                <a:lnTo>
                  <a:pt x="400" y="255"/>
                </a:lnTo>
                <a:lnTo>
                  <a:pt x="436" y="242"/>
                </a:lnTo>
                <a:lnTo>
                  <a:pt x="436" y="242"/>
                </a:lnTo>
                <a:lnTo>
                  <a:pt x="472" y="230"/>
                </a:lnTo>
                <a:lnTo>
                  <a:pt x="509" y="217"/>
                </a:lnTo>
                <a:lnTo>
                  <a:pt x="528" y="212"/>
                </a:lnTo>
                <a:lnTo>
                  <a:pt x="547" y="208"/>
                </a:lnTo>
                <a:lnTo>
                  <a:pt x="566" y="204"/>
                </a:lnTo>
                <a:lnTo>
                  <a:pt x="584" y="202"/>
                </a:lnTo>
                <a:lnTo>
                  <a:pt x="584" y="202"/>
                </a:lnTo>
                <a:lnTo>
                  <a:pt x="588" y="202"/>
                </a:lnTo>
                <a:lnTo>
                  <a:pt x="589" y="202"/>
                </a:lnTo>
                <a:lnTo>
                  <a:pt x="583" y="204"/>
                </a:lnTo>
                <a:lnTo>
                  <a:pt x="569" y="208"/>
                </a:lnTo>
                <a:lnTo>
                  <a:pt x="569" y="208"/>
                </a:lnTo>
                <a:lnTo>
                  <a:pt x="552" y="213"/>
                </a:lnTo>
                <a:lnTo>
                  <a:pt x="536" y="217"/>
                </a:lnTo>
                <a:lnTo>
                  <a:pt x="536" y="217"/>
                </a:lnTo>
                <a:lnTo>
                  <a:pt x="463" y="236"/>
                </a:lnTo>
                <a:lnTo>
                  <a:pt x="463" y="236"/>
                </a:lnTo>
                <a:close/>
                <a:moveTo>
                  <a:pt x="506" y="237"/>
                </a:moveTo>
                <a:lnTo>
                  <a:pt x="506" y="237"/>
                </a:lnTo>
                <a:lnTo>
                  <a:pt x="502" y="233"/>
                </a:lnTo>
                <a:lnTo>
                  <a:pt x="502" y="233"/>
                </a:lnTo>
                <a:lnTo>
                  <a:pt x="522" y="228"/>
                </a:lnTo>
                <a:lnTo>
                  <a:pt x="544" y="224"/>
                </a:lnTo>
                <a:lnTo>
                  <a:pt x="544" y="224"/>
                </a:lnTo>
                <a:lnTo>
                  <a:pt x="555" y="221"/>
                </a:lnTo>
                <a:lnTo>
                  <a:pt x="566" y="218"/>
                </a:lnTo>
                <a:lnTo>
                  <a:pt x="588" y="212"/>
                </a:lnTo>
                <a:lnTo>
                  <a:pt x="588" y="212"/>
                </a:lnTo>
                <a:lnTo>
                  <a:pt x="593" y="211"/>
                </a:lnTo>
                <a:lnTo>
                  <a:pt x="588" y="213"/>
                </a:lnTo>
                <a:lnTo>
                  <a:pt x="588" y="213"/>
                </a:lnTo>
                <a:lnTo>
                  <a:pt x="575" y="218"/>
                </a:lnTo>
                <a:lnTo>
                  <a:pt x="575" y="218"/>
                </a:lnTo>
                <a:lnTo>
                  <a:pt x="563" y="222"/>
                </a:lnTo>
                <a:lnTo>
                  <a:pt x="551" y="226"/>
                </a:lnTo>
                <a:lnTo>
                  <a:pt x="551" y="226"/>
                </a:lnTo>
                <a:lnTo>
                  <a:pt x="529" y="232"/>
                </a:lnTo>
                <a:lnTo>
                  <a:pt x="506" y="237"/>
                </a:lnTo>
                <a:lnTo>
                  <a:pt x="506" y="237"/>
                </a:lnTo>
                <a:close/>
                <a:moveTo>
                  <a:pt x="560" y="238"/>
                </a:moveTo>
                <a:lnTo>
                  <a:pt x="560" y="238"/>
                </a:lnTo>
                <a:lnTo>
                  <a:pt x="577" y="235"/>
                </a:lnTo>
                <a:lnTo>
                  <a:pt x="594" y="231"/>
                </a:lnTo>
                <a:lnTo>
                  <a:pt x="594" y="231"/>
                </a:lnTo>
                <a:lnTo>
                  <a:pt x="599" y="230"/>
                </a:lnTo>
                <a:lnTo>
                  <a:pt x="594" y="232"/>
                </a:lnTo>
                <a:lnTo>
                  <a:pt x="581" y="236"/>
                </a:lnTo>
                <a:lnTo>
                  <a:pt x="581" y="236"/>
                </a:lnTo>
                <a:lnTo>
                  <a:pt x="573" y="239"/>
                </a:lnTo>
                <a:lnTo>
                  <a:pt x="565" y="243"/>
                </a:lnTo>
                <a:lnTo>
                  <a:pt x="565" y="243"/>
                </a:lnTo>
                <a:lnTo>
                  <a:pt x="560" y="238"/>
                </a:lnTo>
                <a:lnTo>
                  <a:pt x="560" y="238"/>
                </a:lnTo>
                <a:close/>
                <a:moveTo>
                  <a:pt x="566" y="246"/>
                </a:moveTo>
                <a:lnTo>
                  <a:pt x="566" y="246"/>
                </a:lnTo>
                <a:lnTo>
                  <a:pt x="575" y="245"/>
                </a:lnTo>
                <a:lnTo>
                  <a:pt x="583" y="242"/>
                </a:lnTo>
                <a:lnTo>
                  <a:pt x="599" y="237"/>
                </a:lnTo>
                <a:lnTo>
                  <a:pt x="599" y="237"/>
                </a:lnTo>
                <a:lnTo>
                  <a:pt x="601" y="236"/>
                </a:lnTo>
                <a:lnTo>
                  <a:pt x="602" y="237"/>
                </a:lnTo>
                <a:lnTo>
                  <a:pt x="599" y="239"/>
                </a:lnTo>
                <a:lnTo>
                  <a:pt x="590" y="245"/>
                </a:lnTo>
                <a:lnTo>
                  <a:pt x="590" y="245"/>
                </a:lnTo>
                <a:lnTo>
                  <a:pt x="572" y="254"/>
                </a:lnTo>
                <a:lnTo>
                  <a:pt x="572" y="254"/>
                </a:lnTo>
                <a:lnTo>
                  <a:pt x="566" y="246"/>
                </a:lnTo>
                <a:lnTo>
                  <a:pt x="566" y="246"/>
                </a:lnTo>
                <a:close/>
                <a:moveTo>
                  <a:pt x="575" y="260"/>
                </a:moveTo>
                <a:lnTo>
                  <a:pt x="575" y="260"/>
                </a:lnTo>
                <a:lnTo>
                  <a:pt x="574" y="258"/>
                </a:lnTo>
                <a:lnTo>
                  <a:pt x="574" y="258"/>
                </a:lnTo>
                <a:lnTo>
                  <a:pt x="589" y="255"/>
                </a:lnTo>
                <a:lnTo>
                  <a:pt x="603" y="251"/>
                </a:lnTo>
                <a:lnTo>
                  <a:pt x="603" y="251"/>
                </a:lnTo>
                <a:lnTo>
                  <a:pt x="609" y="250"/>
                </a:lnTo>
                <a:lnTo>
                  <a:pt x="606" y="250"/>
                </a:lnTo>
                <a:lnTo>
                  <a:pt x="598" y="254"/>
                </a:lnTo>
                <a:lnTo>
                  <a:pt x="598" y="254"/>
                </a:lnTo>
                <a:lnTo>
                  <a:pt x="577" y="264"/>
                </a:lnTo>
                <a:lnTo>
                  <a:pt x="577" y="264"/>
                </a:lnTo>
                <a:lnTo>
                  <a:pt x="575" y="260"/>
                </a:lnTo>
                <a:lnTo>
                  <a:pt x="575" y="260"/>
                </a:lnTo>
                <a:close/>
                <a:moveTo>
                  <a:pt x="579" y="268"/>
                </a:moveTo>
                <a:lnTo>
                  <a:pt x="579" y="268"/>
                </a:lnTo>
                <a:lnTo>
                  <a:pt x="589" y="266"/>
                </a:lnTo>
                <a:lnTo>
                  <a:pt x="589" y="266"/>
                </a:lnTo>
                <a:lnTo>
                  <a:pt x="601" y="264"/>
                </a:lnTo>
                <a:lnTo>
                  <a:pt x="609" y="263"/>
                </a:lnTo>
                <a:lnTo>
                  <a:pt x="613" y="261"/>
                </a:lnTo>
                <a:lnTo>
                  <a:pt x="613" y="261"/>
                </a:lnTo>
                <a:lnTo>
                  <a:pt x="605" y="265"/>
                </a:lnTo>
                <a:lnTo>
                  <a:pt x="598" y="269"/>
                </a:lnTo>
                <a:lnTo>
                  <a:pt x="591" y="272"/>
                </a:lnTo>
                <a:lnTo>
                  <a:pt x="584" y="277"/>
                </a:lnTo>
                <a:lnTo>
                  <a:pt x="584" y="277"/>
                </a:lnTo>
                <a:lnTo>
                  <a:pt x="579" y="268"/>
                </a:lnTo>
                <a:lnTo>
                  <a:pt x="579" y="268"/>
                </a:lnTo>
                <a:close/>
                <a:moveTo>
                  <a:pt x="586" y="279"/>
                </a:moveTo>
                <a:lnTo>
                  <a:pt x="586" y="279"/>
                </a:lnTo>
                <a:lnTo>
                  <a:pt x="592" y="279"/>
                </a:lnTo>
                <a:lnTo>
                  <a:pt x="599" y="277"/>
                </a:lnTo>
                <a:lnTo>
                  <a:pt x="612" y="273"/>
                </a:lnTo>
                <a:lnTo>
                  <a:pt x="612" y="273"/>
                </a:lnTo>
                <a:lnTo>
                  <a:pt x="616" y="272"/>
                </a:lnTo>
                <a:lnTo>
                  <a:pt x="613" y="274"/>
                </a:lnTo>
                <a:lnTo>
                  <a:pt x="604" y="279"/>
                </a:lnTo>
                <a:lnTo>
                  <a:pt x="604" y="279"/>
                </a:lnTo>
                <a:lnTo>
                  <a:pt x="590" y="286"/>
                </a:lnTo>
                <a:lnTo>
                  <a:pt x="590" y="286"/>
                </a:lnTo>
                <a:lnTo>
                  <a:pt x="586" y="279"/>
                </a:lnTo>
                <a:lnTo>
                  <a:pt x="586" y="279"/>
                </a:lnTo>
                <a:close/>
                <a:moveTo>
                  <a:pt x="596" y="293"/>
                </a:moveTo>
                <a:lnTo>
                  <a:pt x="596" y="293"/>
                </a:lnTo>
                <a:lnTo>
                  <a:pt x="592" y="289"/>
                </a:lnTo>
                <a:lnTo>
                  <a:pt x="592" y="289"/>
                </a:lnTo>
                <a:lnTo>
                  <a:pt x="592" y="289"/>
                </a:lnTo>
                <a:lnTo>
                  <a:pt x="592" y="289"/>
                </a:lnTo>
                <a:lnTo>
                  <a:pt x="601" y="288"/>
                </a:lnTo>
                <a:lnTo>
                  <a:pt x="610" y="286"/>
                </a:lnTo>
                <a:lnTo>
                  <a:pt x="610" y="286"/>
                </a:lnTo>
                <a:lnTo>
                  <a:pt x="614" y="285"/>
                </a:lnTo>
                <a:lnTo>
                  <a:pt x="613" y="285"/>
                </a:lnTo>
                <a:lnTo>
                  <a:pt x="606" y="287"/>
                </a:lnTo>
                <a:lnTo>
                  <a:pt x="606" y="287"/>
                </a:lnTo>
                <a:lnTo>
                  <a:pt x="601" y="290"/>
                </a:lnTo>
                <a:lnTo>
                  <a:pt x="596" y="293"/>
                </a:lnTo>
                <a:lnTo>
                  <a:pt x="596" y="293"/>
                </a:lnTo>
                <a:lnTo>
                  <a:pt x="596" y="293"/>
                </a:lnTo>
                <a:lnTo>
                  <a:pt x="596" y="293"/>
                </a:lnTo>
                <a:close/>
                <a:moveTo>
                  <a:pt x="602" y="300"/>
                </a:moveTo>
                <a:lnTo>
                  <a:pt x="602" y="300"/>
                </a:lnTo>
                <a:lnTo>
                  <a:pt x="597" y="295"/>
                </a:lnTo>
                <a:lnTo>
                  <a:pt x="597" y="295"/>
                </a:lnTo>
                <a:lnTo>
                  <a:pt x="611" y="292"/>
                </a:lnTo>
                <a:lnTo>
                  <a:pt x="611" y="292"/>
                </a:lnTo>
                <a:lnTo>
                  <a:pt x="613" y="293"/>
                </a:lnTo>
                <a:lnTo>
                  <a:pt x="614" y="294"/>
                </a:lnTo>
                <a:lnTo>
                  <a:pt x="613" y="295"/>
                </a:lnTo>
                <a:lnTo>
                  <a:pt x="611" y="296"/>
                </a:lnTo>
                <a:lnTo>
                  <a:pt x="611" y="296"/>
                </a:lnTo>
                <a:lnTo>
                  <a:pt x="602" y="300"/>
                </a:lnTo>
                <a:lnTo>
                  <a:pt x="602" y="300"/>
                </a:lnTo>
                <a:close/>
                <a:moveTo>
                  <a:pt x="617" y="301"/>
                </a:moveTo>
                <a:lnTo>
                  <a:pt x="617" y="301"/>
                </a:lnTo>
                <a:lnTo>
                  <a:pt x="611" y="307"/>
                </a:lnTo>
                <a:lnTo>
                  <a:pt x="611" y="307"/>
                </a:lnTo>
                <a:lnTo>
                  <a:pt x="605" y="302"/>
                </a:lnTo>
                <a:lnTo>
                  <a:pt x="605" y="302"/>
                </a:lnTo>
                <a:lnTo>
                  <a:pt x="613" y="301"/>
                </a:lnTo>
                <a:lnTo>
                  <a:pt x="617" y="301"/>
                </a:lnTo>
                <a:lnTo>
                  <a:pt x="617" y="301"/>
                </a:lnTo>
                <a:close/>
                <a:moveTo>
                  <a:pt x="614" y="311"/>
                </a:moveTo>
                <a:lnTo>
                  <a:pt x="614" y="311"/>
                </a:lnTo>
                <a:lnTo>
                  <a:pt x="613" y="310"/>
                </a:lnTo>
                <a:lnTo>
                  <a:pt x="613" y="310"/>
                </a:lnTo>
                <a:lnTo>
                  <a:pt x="617" y="309"/>
                </a:lnTo>
                <a:lnTo>
                  <a:pt x="619" y="310"/>
                </a:lnTo>
                <a:lnTo>
                  <a:pt x="619" y="311"/>
                </a:lnTo>
                <a:lnTo>
                  <a:pt x="618" y="315"/>
                </a:lnTo>
                <a:lnTo>
                  <a:pt x="618" y="315"/>
                </a:lnTo>
                <a:lnTo>
                  <a:pt x="614" y="311"/>
                </a:lnTo>
                <a:lnTo>
                  <a:pt x="614" y="311"/>
                </a:lnTo>
                <a:close/>
                <a:moveTo>
                  <a:pt x="624" y="317"/>
                </a:moveTo>
                <a:lnTo>
                  <a:pt x="624" y="317"/>
                </a:lnTo>
                <a:lnTo>
                  <a:pt x="624" y="319"/>
                </a:lnTo>
                <a:lnTo>
                  <a:pt x="623" y="324"/>
                </a:lnTo>
                <a:lnTo>
                  <a:pt x="623" y="324"/>
                </a:lnTo>
                <a:lnTo>
                  <a:pt x="619" y="318"/>
                </a:lnTo>
                <a:lnTo>
                  <a:pt x="619" y="318"/>
                </a:lnTo>
                <a:lnTo>
                  <a:pt x="624" y="317"/>
                </a:lnTo>
                <a:lnTo>
                  <a:pt x="624" y="317"/>
                </a:lnTo>
                <a:close/>
                <a:moveTo>
                  <a:pt x="626" y="322"/>
                </a:moveTo>
                <a:lnTo>
                  <a:pt x="626" y="322"/>
                </a:lnTo>
                <a:lnTo>
                  <a:pt x="626" y="329"/>
                </a:lnTo>
                <a:lnTo>
                  <a:pt x="626" y="329"/>
                </a:lnTo>
                <a:lnTo>
                  <a:pt x="626" y="332"/>
                </a:lnTo>
                <a:lnTo>
                  <a:pt x="626" y="332"/>
                </a:lnTo>
                <a:lnTo>
                  <a:pt x="624" y="328"/>
                </a:lnTo>
                <a:lnTo>
                  <a:pt x="624" y="328"/>
                </a:lnTo>
                <a:lnTo>
                  <a:pt x="626" y="322"/>
                </a:lnTo>
                <a:lnTo>
                  <a:pt x="626" y="322"/>
                </a:lnTo>
                <a:close/>
                <a:moveTo>
                  <a:pt x="624" y="307"/>
                </a:moveTo>
                <a:lnTo>
                  <a:pt x="624" y="307"/>
                </a:lnTo>
                <a:lnTo>
                  <a:pt x="623" y="306"/>
                </a:lnTo>
                <a:lnTo>
                  <a:pt x="622" y="305"/>
                </a:lnTo>
                <a:lnTo>
                  <a:pt x="622" y="305"/>
                </a:lnTo>
                <a:lnTo>
                  <a:pt x="617" y="307"/>
                </a:lnTo>
                <a:lnTo>
                  <a:pt x="615" y="307"/>
                </a:lnTo>
                <a:lnTo>
                  <a:pt x="616" y="306"/>
                </a:lnTo>
                <a:lnTo>
                  <a:pt x="616" y="306"/>
                </a:lnTo>
                <a:lnTo>
                  <a:pt x="620" y="302"/>
                </a:lnTo>
                <a:lnTo>
                  <a:pt x="622" y="298"/>
                </a:lnTo>
                <a:lnTo>
                  <a:pt x="622" y="298"/>
                </a:lnTo>
                <a:lnTo>
                  <a:pt x="622" y="297"/>
                </a:lnTo>
                <a:lnTo>
                  <a:pt x="621" y="296"/>
                </a:lnTo>
                <a:lnTo>
                  <a:pt x="621" y="296"/>
                </a:lnTo>
                <a:lnTo>
                  <a:pt x="611" y="298"/>
                </a:lnTo>
                <a:lnTo>
                  <a:pt x="611" y="298"/>
                </a:lnTo>
                <a:lnTo>
                  <a:pt x="610" y="298"/>
                </a:lnTo>
                <a:lnTo>
                  <a:pt x="610" y="298"/>
                </a:lnTo>
                <a:lnTo>
                  <a:pt x="615" y="296"/>
                </a:lnTo>
                <a:lnTo>
                  <a:pt x="620" y="291"/>
                </a:lnTo>
                <a:lnTo>
                  <a:pt x="620" y="291"/>
                </a:lnTo>
                <a:lnTo>
                  <a:pt x="620" y="290"/>
                </a:lnTo>
                <a:lnTo>
                  <a:pt x="619" y="290"/>
                </a:lnTo>
                <a:lnTo>
                  <a:pt x="619" y="290"/>
                </a:lnTo>
                <a:lnTo>
                  <a:pt x="610" y="290"/>
                </a:lnTo>
                <a:lnTo>
                  <a:pt x="604" y="291"/>
                </a:lnTo>
                <a:lnTo>
                  <a:pt x="600" y="293"/>
                </a:lnTo>
                <a:lnTo>
                  <a:pt x="600" y="293"/>
                </a:lnTo>
                <a:lnTo>
                  <a:pt x="604" y="290"/>
                </a:lnTo>
                <a:lnTo>
                  <a:pt x="609" y="288"/>
                </a:lnTo>
                <a:lnTo>
                  <a:pt x="614" y="286"/>
                </a:lnTo>
                <a:lnTo>
                  <a:pt x="618" y="284"/>
                </a:lnTo>
                <a:lnTo>
                  <a:pt x="618" y="284"/>
                </a:lnTo>
                <a:lnTo>
                  <a:pt x="618" y="283"/>
                </a:lnTo>
                <a:lnTo>
                  <a:pt x="618" y="283"/>
                </a:lnTo>
                <a:lnTo>
                  <a:pt x="617" y="282"/>
                </a:lnTo>
                <a:lnTo>
                  <a:pt x="617" y="282"/>
                </a:lnTo>
                <a:lnTo>
                  <a:pt x="604" y="285"/>
                </a:lnTo>
                <a:lnTo>
                  <a:pt x="604" y="285"/>
                </a:lnTo>
                <a:lnTo>
                  <a:pt x="596" y="287"/>
                </a:lnTo>
                <a:lnTo>
                  <a:pt x="594" y="287"/>
                </a:lnTo>
                <a:lnTo>
                  <a:pt x="598" y="285"/>
                </a:lnTo>
                <a:lnTo>
                  <a:pt x="598" y="285"/>
                </a:lnTo>
                <a:lnTo>
                  <a:pt x="610" y="278"/>
                </a:lnTo>
                <a:lnTo>
                  <a:pt x="615" y="275"/>
                </a:lnTo>
                <a:lnTo>
                  <a:pt x="620" y="270"/>
                </a:lnTo>
                <a:lnTo>
                  <a:pt x="620" y="270"/>
                </a:lnTo>
                <a:lnTo>
                  <a:pt x="620" y="270"/>
                </a:lnTo>
                <a:lnTo>
                  <a:pt x="620" y="270"/>
                </a:lnTo>
                <a:lnTo>
                  <a:pt x="624" y="292"/>
                </a:lnTo>
                <a:lnTo>
                  <a:pt x="626" y="314"/>
                </a:lnTo>
                <a:lnTo>
                  <a:pt x="626" y="314"/>
                </a:lnTo>
                <a:lnTo>
                  <a:pt x="622" y="314"/>
                </a:lnTo>
                <a:lnTo>
                  <a:pt x="622" y="314"/>
                </a:lnTo>
                <a:lnTo>
                  <a:pt x="622" y="313"/>
                </a:lnTo>
                <a:lnTo>
                  <a:pt x="624" y="307"/>
                </a:lnTo>
                <a:lnTo>
                  <a:pt x="624" y="307"/>
                </a:lnTo>
                <a:close/>
                <a:moveTo>
                  <a:pt x="619" y="268"/>
                </a:moveTo>
                <a:lnTo>
                  <a:pt x="619" y="268"/>
                </a:lnTo>
                <a:lnTo>
                  <a:pt x="603" y="274"/>
                </a:lnTo>
                <a:lnTo>
                  <a:pt x="595" y="276"/>
                </a:lnTo>
                <a:lnTo>
                  <a:pt x="587" y="277"/>
                </a:lnTo>
                <a:lnTo>
                  <a:pt x="587" y="277"/>
                </a:lnTo>
                <a:lnTo>
                  <a:pt x="590" y="276"/>
                </a:lnTo>
                <a:lnTo>
                  <a:pt x="595" y="274"/>
                </a:lnTo>
                <a:lnTo>
                  <a:pt x="602" y="269"/>
                </a:lnTo>
                <a:lnTo>
                  <a:pt x="602" y="269"/>
                </a:lnTo>
                <a:lnTo>
                  <a:pt x="617" y="261"/>
                </a:lnTo>
                <a:lnTo>
                  <a:pt x="617" y="261"/>
                </a:lnTo>
                <a:lnTo>
                  <a:pt x="618" y="261"/>
                </a:lnTo>
                <a:lnTo>
                  <a:pt x="618" y="261"/>
                </a:lnTo>
                <a:lnTo>
                  <a:pt x="620" y="269"/>
                </a:lnTo>
                <a:lnTo>
                  <a:pt x="620" y="269"/>
                </a:lnTo>
                <a:lnTo>
                  <a:pt x="619" y="268"/>
                </a:lnTo>
                <a:lnTo>
                  <a:pt x="619" y="268"/>
                </a:lnTo>
                <a:close/>
                <a:moveTo>
                  <a:pt x="617" y="259"/>
                </a:moveTo>
                <a:lnTo>
                  <a:pt x="617" y="259"/>
                </a:lnTo>
                <a:lnTo>
                  <a:pt x="607" y="260"/>
                </a:lnTo>
                <a:lnTo>
                  <a:pt x="598" y="262"/>
                </a:lnTo>
                <a:lnTo>
                  <a:pt x="589" y="264"/>
                </a:lnTo>
                <a:lnTo>
                  <a:pt x="580" y="266"/>
                </a:lnTo>
                <a:lnTo>
                  <a:pt x="580" y="266"/>
                </a:lnTo>
                <a:lnTo>
                  <a:pt x="583" y="264"/>
                </a:lnTo>
                <a:lnTo>
                  <a:pt x="587" y="262"/>
                </a:lnTo>
                <a:lnTo>
                  <a:pt x="594" y="258"/>
                </a:lnTo>
                <a:lnTo>
                  <a:pt x="594" y="258"/>
                </a:lnTo>
                <a:lnTo>
                  <a:pt x="614" y="248"/>
                </a:lnTo>
                <a:lnTo>
                  <a:pt x="614" y="248"/>
                </a:lnTo>
                <a:lnTo>
                  <a:pt x="617" y="259"/>
                </a:lnTo>
                <a:lnTo>
                  <a:pt x="617" y="259"/>
                </a:lnTo>
                <a:lnTo>
                  <a:pt x="617" y="259"/>
                </a:lnTo>
                <a:lnTo>
                  <a:pt x="617" y="259"/>
                </a:lnTo>
                <a:close/>
                <a:moveTo>
                  <a:pt x="593" y="251"/>
                </a:moveTo>
                <a:lnTo>
                  <a:pt x="593" y="251"/>
                </a:lnTo>
                <a:lnTo>
                  <a:pt x="583" y="253"/>
                </a:lnTo>
                <a:lnTo>
                  <a:pt x="577" y="254"/>
                </a:lnTo>
                <a:lnTo>
                  <a:pt x="573" y="256"/>
                </a:lnTo>
                <a:lnTo>
                  <a:pt x="573" y="256"/>
                </a:lnTo>
                <a:lnTo>
                  <a:pt x="591" y="247"/>
                </a:lnTo>
                <a:lnTo>
                  <a:pt x="599" y="241"/>
                </a:lnTo>
                <a:lnTo>
                  <a:pt x="609" y="236"/>
                </a:lnTo>
                <a:lnTo>
                  <a:pt x="609" y="236"/>
                </a:lnTo>
                <a:lnTo>
                  <a:pt x="609" y="234"/>
                </a:lnTo>
                <a:lnTo>
                  <a:pt x="607" y="234"/>
                </a:lnTo>
                <a:lnTo>
                  <a:pt x="607" y="234"/>
                </a:lnTo>
                <a:lnTo>
                  <a:pt x="598" y="235"/>
                </a:lnTo>
                <a:lnTo>
                  <a:pt x="590" y="237"/>
                </a:lnTo>
                <a:lnTo>
                  <a:pt x="573" y="242"/>
                </a:lnTo>
                <a:lnTo>
                  <a:pt x="573" y="242"/>
                </a:lnTo>
                <a:lnTo>
                  <a:pt x="570" y="243"/>
                </a:lnTo>
                <a:lnTo>
                  <a:pt x="575" y="241"/>
                </a:lnTo>
                <a:lnTo>
                  <a:pt x="586" y="237"/>
                </a:lnTo>
                <a:lnTo>
                  <a:pt x="586" y="237"/>
                </a:lnTo>
                <a:lnTo>
                  <a:pt x="595" y="233"/>
                </a:lnTo>
                <a:lnTo>
                  <a:pt x="604" y="229"/>
                </a:lnTo>
                <a:lnTo>
                  <a:pt x="604" y="229"/>
                </a:lnTo>
                <a:lnTo>
                  <a:pt x="604" y="228"/>
                </a:lnTo>
                <a:lnTo>
                  <a:pt x="604" y="228"/>
                </a:lnTo>
                <a:lnTo>
                  <a:pt x="603" y="227"/>
                </a:lnTo>
                <a:lnTo>
                  <a:pt x="603" y="227"/>
                </a:lnTo>
                <a:lnTo>
                  <a:pt x="581" y="231"/>
                </a:lnTo>
                <a:lnTo>
                  <a:pt x="570" y="234"/>
                </a:lnTo>
                <a:lnTo>
                  <a:pt x="560" y="237"/>
                </a:lnTo>
                <a:lnTo>
                  <a:pt x="560" y="237"/>
                </a:lnTo>
                <a:lnTo>
                  <a:pt x="582" y="230"/>
                </a:lnTo>
                <a:lnTo>
                  <a:pt x="593" y="226"/>
                </a:lnTo>
                <a:lnTo>
                  <a:pt x="604" y="222"/>
                </a:lnTo>
                <a:lnTo>
                  <a:pt x="604" y="222"/>
                </a:lnTo>
                <a:lnTo>
                  <a:pt x="604" y="222"/>
                </a:lnTo>
                <a:lnTo>
                  <a:pt x="604" y="222"/>
                </a:lnTo>
                <a:lnTo>
                  <a:pt x="614" y="246"/>
                </a:lnTo>
                <a:lnTo>
                  <a:pt x="614" y="246"/>
                </a:lnTo>
                <a:lnTo>
                  <a:pt x="593" y="251"/>
                </a:lnTo>
                <a:lnTo>
                  <a:pt x="593" y="251"/>
                </a:lnTo>
                <a:close/>
                <a:moveTo>
                  <a:pt x="603" y="220"/>
                </a:moveTo>
                <a:lnTo>
                  <a:pt x="603" y="220"/>
                </a:lnTo>
                <a:lnTo>
                  <a:pt x="579" y="224"/>
                </a:lnTo>
                <a:lnTo>
                  <a:pt x="567" y="226"/>
                </a:lnTo>
                <a:lnTo>
                  <a:pt x="555" y="228"/>
                </a:lnTo>
                <a:lnTo>
                  <a:pt x="555" y="228"/>
                </a:lnTo>
                <a:lnTo>
                  <a:pt x="529" y="234"/>
                </a:lnTo>
                <a:lnTo>
                  <a:pt x="529" y="234"/>
                </a:lnTo>
                <a:lnTo>
                  <a:pt x="519" y="236"/>
                </a:lnTo>
                <a:lnTo>
                  <a:pt x="519" y="236"/>
                </a:lnTo>
                <a:lnTo>
                  <a:pt x="540" y="231"/>
                </a:lnTo>
                <a:lnTo>
                  <a:pt x="560" y="225"/>
                </a:lnTo>
                <a:lnTo>
                  <a:pt x="579" y="219"/>
                </a:lnTo>
                <a:lnTo>
                  <a:pt x="598" y="210"/>
                </a:lnTo>
                <a:lnTo>
                  <a:pt x="598" y="210"/>
                </a:lnTo>
                <a:lnTo>
                  <a:pt x="599" y="209"/>
                </a:lnTo>
                <a:lnTo>
                  <a:pt x="597" y="208"/>
                </a:lnTo>
                <a:lnTo>
                  <a:pt x="597" y="208"/>
                </a:lnTo>
                <a:lnTo>
                  <a:pt x="586" y="210"/>
                </a:lnTo>
                <a:lnTo>
                  <a:pt x="575" y="213"/>
                </a:lnTo>
                <a:lnTo>
                  <a:pt x="554" y="220"/>
                </a:lnTo>
                <a:lnTo>
                  <a:pt x="554" y="220"/>
                </a:lnTo>
                <a:lnTo>
                  <a:pt x="540" y="223"/>
                </a:lnTo>
                <a:lnTo>
                  <a:pt x="526" y="225"/>
                </a:lnTo>
                <a:lnTo>
                  <a:pt x="499" y="231"/>
                </a:lnTo>
                <a:lnTo>
                  <a:pt x="499" y="231"/>
                </a:lnTo>
                <a:lnTo>
                  <a:pt x="496" y="230"/>
                </a:lnTo>
                <a:lnTo>
                  <a:pt x="496" y="230"/>
                </a:lnTo>
                <a:lnTo>
                  <a:pt x="537" y="219"/>
                </a:lnTo>
                <a:lnTo>
                  <a:pt x="537" y="219"/>
                </a:lnTo>
                <a:lnTo>
                  <a:pt x="566" y="212"/>
                </a:lnTo>
                <a:lnTo>
                  <a:pt x="581" y="208"/>
                </a:lnTo>
                <a:lnTo>
                  <a:pt x="588" y="205"/>
                </a:lnTo>
                <a:lnTo>
                  <a:pt x="594" y="202"/>
                </a:lnTo>
                <a:lnTo>
                  <a:pt x="594" y="202"/>
                </a:lnTo>
                <a:lnTo>
                  <a:pt x="595" y="201"/>
                </a:lnTo>
                <a:lnTo>
                  <a:pt x="594" y="200"/>
                </a:lnTo>
                <a:lnTo>
                  <a:pt x="594" y="200"/>
                </a:lnTo>
                <a:lnTo>
                  <a:pt x="576" y="201"/>
                </a:lnTo>
                <a:lnTo>
                  <a:pt x="560" y="203"/>
                </a:lnTo>
                <a:lnTo>
                  <a:pt x="543" y="207"/>
                </a:lnTo>
                <a:lnTo>
                  <a:pt x="525" y="212"/>
                </a:lnTo>
                <a:lnTo>
                  <a:pt x="525" y="212"/>
                </a:lnTo>
                <a:lnTo>
                  <a:pt x="483" y="224"/>
                </a:lnTo>
                <a:lnTo>
                  <a:pt x="440" y="238"/>
                </a:lnTo>
                <a:lnTo>
                  <a:pt x="440" y="238"/>
                </a:lnTo>
                <a:lnTo>
                  <a:pt x="400" y="253"/>
                </a:lnTo>
                <a:lnTo>
                  <a:pt x="380" y="259"/>
                </a:lnTo>
                <a:lnTo>
                  <a:pt x="359" y="264"/>
                </a:lnTo>
                <a:lnTo>
                  <a:pt x="359" y="264"/>
                </a:lnTo>
                <a:lnTo>
                  <a:pt x="347" y="267"/>
                </a:lnTo>
                <a:lnTo>
                  <a:pt x="336" y="270"/>
                </a:lnTo>
                <a:lnTo>
                  <a:pt x="325" y="274"/>
                </a:lnTo>
                <a:lnTo>
                  <a:pt x="320" y="277"/>
                </a:lnTo>
                <a:lnTo>
                  <a:pt x="315" y="281"/>
                </a:lnTo>
                <a:lnTo>
                  <a:pt x="315" y="281"/>
                </a:lnTo>
                <a:lnTo>
                  <a:pt x="306" y="275"/>
                </a:lnTo>
                <a:lnTo>
                  <a:pt x="306" y="275"/>
                </a:lnTo>
                <a:lnTo>
                  <a:pt x="315" y="273"/>
                </a:lnTo>
                <a:lnTo>
                  <a:pt x="325" y="270"/>
                </a:lnTo>
                <a:lnTo>
                  <a:pt x="325" y="270"/>
                </a:lnTo>
                <a:lnTo>
                  <a:pt x="345" y="264"/>
                </a:lnTo>
                <a:lnTo>
                  <a:pt x="367" y="259"/>
                </a:lnTo>
                <a:lnTo>
                  <a:pt x="367" y="259"/>
                </a:lnTo>
                <a:lnTo>
                  <a:pt x="386" y="254"/>
                </a:lnTo>
                <a:lnTo>
                  <a:pt x="406" y="248"/>
                </a:lnTo>
                <a:lnTo>
                  <a:pt x="444" y="234"/>
                </a:lnTo>
                <a:lnTo>
                  <a:pt x="444" y="234"/>
                </a:lnTo>
                <a:lnTo>
                  <a:pt x="482" y="222"/>
                </a:lnTo>
                <a:lnTo>
                  <a:pt x="500" y="216"/>
                </a:lnTo>
                <a:lnTo>
                  <a:pt x="519" y="210"/>
                </a:lnTo>
                <a:lnTo>
                  <a:pt x="519" y="210"/>
                </a:lnTo>
                <a:lnTo>
                  <a:pt x="555" y="200"/>
                </a:lnTo>
                <a:lnTo>
                  <a:pt x="572" y="195"/>
                </a:lnTo>
                <a:lnTo>
                  <a:pt x="588" y="188"/>
                </a:lnTo>
                <a:lnTo>
                  <a:pt x="588" y="188"/>
                </a:lnTo>
                <a:lnTo>
                  <a:pt x="596" y="204"/>
                </a:lnTo>
                <a:lnTo>
                  <a:pt x="604" y="220"/>
                </a:lnTo>
                <a:lnTo>
                  <a:pt x="604" y="220"/>
                </a:lnTo>
                <a:lnTo>
                  <a:pt x="603" y="220"/>
                </a:lnTo>
                <a:lnTo>
                  <a:pt x="603" y="220"/>
                </a:lnTo>
                <a:close/>
                <a:moveTo>
                  <a:pt x="241" y="186"/>
                </a:moveTo>
                <a:lnTo>
                  <a:pt x="241" y="186"/>
                </a:lnTo>
                <a:lnTo>
                  <a:pt x="249" y="183"/>
                </a:lnTo>
                <a:lnTo>
                  <a:pt x="249" y="183"/>
                </a:lnTo>
                <a:lnTo>
                  <a:pt x="258" y="180"/>
                </a:lnTo>
                <a:lnTo>
                  <a:pt x="267" y="177"/>
                </a:lnTo>
                <a:lnTo>
                  <a:pt x="267" y="177"/>
                </a:lnTo>
                <a:lnTo>
                  <a:pt x="290" y="172"/>
                </a:lnTo>
                <a:lnTo>
                  <a:pt x="311" y="167"/>
                </a:lnTo>
                <a:lnTo>
                  <a:pt x="311" y="167"/>
                </a:lnTo>
                <a:lnTo>
                  <a:pt x="330" y="162"/>
                </a:lnTo>
                <a:lnTo>
                  <a:pt x="349" y="158"/>
                </a:lnTo>
                <a:lnTo>
                  <a:pt x="368" y="152"/>
                </a:lnTo>
                <a:lnTo>
                  <a:pt x="386" y="145"/>
                </a:lnTo>
                <a:lnTo>
                  <a:pt x="386" y="145"/>
                </a:lnTo>
                <a:lnTo>
                  <a:pt x="387" y="144"/>
                </a:lnTo>
                <a:lnTo>
                  <a:pt x="387" y="143"/>
                </a:lnTo>
                <a:lnTo>
                  <a:pt x="385" y="143"/>
                </a:lnTo>
                <a:lnTo>
                  <a:pt x="385" y="143"/>
                </a:lnTo>
                <a:lnTo>
                  <a:pt x="368" y="146"/>
                </a:lnTo>
                <a:lnTo>
                  <a:pt x="350" y="149"/>
                </a:lnTo>
                <a:lnTo>
                  <a:pt x="317" y="158"/>
                </a:lnTo>
                <a:lnTo>
                  <a:pt x="317" y="158"/>
                </a:lnTo>
                <a:lnTo>
                  <a:pt x="278" y="168"/>
                </a:lnTo>
                <a:lnTo>
                  <a:pt x="278" y="168"/>
                </a:lnTo>
                <a:lnTo>
                  <a:pt x="264" y="172"/>
                </a:lnTo>
                <a:lnTo>
                  <a:pt x="257" y="174"/>
                </a:lnTo>
                <a:lnTo>
                  <a:pt x="249" y="176"/>
                </a:lnTo>
                <a:lnTo>
                  <a:pt x="249" y="176"/>
                </a:lnTo>
                <a:lnTo>
                  <a:pt x="251" y="174"/>
                </a:lnTo>
                <a:lnTo>
                  <a:pt x="251" y="174"/>
                </a:lnTo>
                <a:lnTo>
                  <a:pt x="255" y="173"/>
                </a:lnTo>
                <a:lnTo>
                  <a:pt x="255" y="173"/>
                </a:lnTo>
                <a:lnTo>
                  <a:pt x="275" y="166"/>
                </a:lnTo>
                <a:lnTo>
                  <a:pt x="275" y="166"/>
                </a:lnTo>
                <a:lnTo>
                  <a:pt x="294" y="159"/>
                </a:lnTo>
                <a:lnTo>
                  <a:pt x="311" y="154"/>
                </a:lnTo>
                <a:lnTo>
                  <a:pt x="311" y="154"/>
                </a:lnTo>
                <a:lnTo>
                  <a:pt x="328" y="150"/>
                </a:lnTo>
                <a:lnTo>
                  <a:pt x="345" y="146"/>
                </a:lnTo>
                <a:lnTo>
                  <a:pt x="362" y="142"/>
                </a:lnTo>
                <a:lnTo>
                  <a:pt x="379" y="136"/>
                </a:lnTo>
                <a:lnTo>
                  <a:pt x="379" y="136"/>
                </a:lnTo>
                <a:lnTo>
                  <a:pt x="387" y="144"/>
                </a:lnTo>
                <a:lnTo>
                  <a:pt x="395" y="152"/>
                </a:lnTo>
                <a:lnTo>
                  <a:pt x="395" y="152"/>
                </a:lnTo>
                <a:lnTo>
                  <a:pt x="376" y="155"/>
                </a:lnTo>
                <a:lnTo>
                  <a:pt x="356" y="159"/>
                </a:lnTo>
                <a:lnTo>
                  <a:pt x="318" y="170"/>
                </a:lnTo>
                <a:lnTo>
                  <a:pt x="318" y="170"/>
                </a:lnTo>
                <a:lnTo>
                  <a:pt x="275" y="178"/>
                </a:lnTo>
                <a:lnTo>
                  <a:pt x="275" y="178"/>
                </a:lnTo>
                <a:lnTo>
                  <a:pt x="266" y="181"/>
                </a:lnTo>
                <a:lnTo>
                  <a:pt x="258" y="183"/>
                </a:lnTo>
                <a:lnTo>
                  <a:pt x="250" y="186"/>
                </a:lnTo>
                <a:lnTo>
                  <a:pt x="241" y="189"/>
                </a:lnTo>
                <a:lnTo>
                  <a:pt x="241" y="189"/>
                </a:lnTo>
                <a:lnTo>
                  <a:pt x="239" y="189"/>
                </a:lnTo>
                <a:lnTo>
                  <a:pt x="239" y="189"/>
                </a:lnTo>
                <a:lnTo>
                  <a:pt x="241" y="186"/>
                </a:lnTo>
                <a:lnTo>
                  <a:pt x="241" y="186"/>
                </a:lnTo>
                <a:close/>
                <a:moveTo>
                  <a:pt x="325" y="145"/>
                </a:moveTo>
                <a:lnTo>
                  <a:pt x="325" y="145"/>
                </a:lnTo>
                <a:lnTo>
                  <a:pt x="311" y="149"/>
                </a:lnTo>
                <a:lnTo>
                  <a:pt x="297" y="153"/>
                </a:lnTo>
                <a:lnTo>
                  <a:pt x="282" y="157"/>
                </a:lnTo>
                <a:lnTo>
                  <a:pt x="268" y="160"/>
                </a:lnTo>
                <a:lnTo>
                  <a:pt x="268" y="160"/>
                </a:lnTo>
                <a:lnTo>
                  <a:pt x="265" y="161"/>
                </a:lnTo>
                <a:lnTo>
                  <a:pt x="264" y="161"/>
                </a:lnTo>
                <a:lnTo>
                  <a:pt x="264" y="161"/>
                </a:lnTo>
                <a:lnTo>
                  <a:pt x="270" y="158"/>
                </a:lnTo>
                <a:lnTo>
                  <a:pt x="283" y="153"/>
                </a:lnTo>
                <a:lnTo>
                  <a:pt x="283" y="153"/>
                </a:lnTo>
                <a:lnTo>
                  <a:pt x="296" y="149"/>
                </a:lnTo>
                <a:lnTo>
                  <a:pt x="308" y="145"/>
                </a:lnTo>
                <a:lnTo>
                  <a:pt x="308" y="145"/>
                </a:lnTo>
                <a:lnTo>
                  <a:pt x="322" y="141"/>
                </a:lnTo>
                <a:lnTo>
                  <a:pt x="336" y="138"/>
                </a:lnTo>
                <a:lnTo>
                  <a:pt x="350" y="135"/>
                </a:lnTo>
                <a:lnTo>
                  <a:pt x="364" y="130"/>
                </a:lnTo>
                <a:lnTo>
                  <a:pt x="364" y="130"/>
                </a:lnTo>
                <a:lnTo>
                  <a:pt x="364" y="129"/>
                </a:lnTo>
                <a:lnTo>
                  <a:pt x="364" y="128"/>
                </a:lnTo>
                <a:lnTo>
                  <a:pt x="364" y="128"/>
                </a:lnTo>
                <a:lnTo>
                  <a:pt x="371" y="131"/>
                </a:lnTo>
                <a:lnTo>
                  <a:pt x="376" y="135"/>
                </a:lnTo>
                <a:lnTo>
                  <a:pt x="376" y="135"/>
                </a:lnTo>
                <a:lnTo>
                  <a:pt x="350" y="140"/>
                </a:lnTo>
                <a:lnTo>
                  <a:pt x="325" y="145"/>
                </a:lnTo>
                <a:lnTo>
                  <a:pt x="325" y="145"/>
                </a:lnTo>
                <a:close/>
                <a:moveTo>
                  <a:pt x="363" y="128"/>
                </a:moveTo>
                <a:lnTo>
                  <a:pt x="363" y="128"/>
                </a:lnTo>
                <a:lnTo>
                  <a:pt x="347" y="130"/>
                </a:lnTo>
                <a:lnTo>
                  <a:pt x="330" y="132"/>
                </a:lnTo>
                <a:lnTo>
                  <a:pt x="297" y="139"/>
                </a:lnTo>
                <a:lnTo>
                  <a:pt x="297" y="139"/>
                </a:lnTo>
                <a:lnTo>
                  <a:pt x="308" y="134"/>
                </a:lnTo>
                <a:lnTo>
                  <a:pt x="319" y="130"/>
                </a:lnTo>
                <a:lnTo>
                  <a:pt x="330" y="127"/>
                </a:lnTo>
                <a:lnTo>
                  <a:pt x="342" y="126"/>
                </a:lnTo>
                <a:lnTo>
                  <a:pt x="342" y="126"/>
                </a:lnTo>
                <a:lnTo>
                  <a:pt x="348" y="125"/>
                </a:lnTo>
                <a:lnTo>
                  <a:pt x="353" y="126"/>
                </a:lnTo>
                <a:lnTo>
                  <a:pt x="358" y="127"/>
                </a:lnTo>
                <a:lnTo>
                  <a:pt x="363" y="128"/>
                </a:lnTo>
                <a:lnTo>
                  <a:pt x="363" y="128"/>
                </a:lnTo>
                <a:lnTo>
                  <a:pt x="363" y="128"/>
                </a:lnTo>
                <a:lnTo>
                  <a:pt x="363" y="128"/>
                </a:lnTo>
                <a:close/>
                <a:moveTo>
                  <a:pt x="290" y="143"/>
                </a:moveTo>
                <a:lnTo>
                  <a:pt x="290" y="143"/>
                </a:lnTo>
                <a:lnTo>
                  <a:pt x="329" y="136"/>
                </a:lnTo>
                <a:lnTo>
                  <a:pt x="329" y="136"/>
                </a:lnTo>
                <a:lnTo>
                  <a:pt x="349" y="132"/>
                </a:lnTo>
                <a:lnTo>
                  <a:pt x="349" y="132"/>
                </a:lnTo>
                <a:lnTo>
                  <a:pt x="358" y="130"/>
                </a:lnTo>
                <a:lnTo>
                  <a:pt x="358" y="130"/>
                </a:lnTo>
                <a:lnTo>
                  <a:pt x="351" y="133"/>
                </a:lnTo>
                <a:lnTo>
                  <a:pt x="343" y="135"/>
                </a:lnTo>
                <a:lnTo>
                  <a:pt x="343" y="135"/>
                </a:lnTo>
                <a:lnTo>
                  <a:pt x="321" y="140"/>
                </a:lnTo>
                <a:lnTo>
                  <a:pt x="309" y="143"/>
                </a:lnTo>
                <a:lnTo>
                  <a:pt x="298" y="146"/>
                </a:lnTo>
                <a:lnTo>
                  <a:pt x="298" y="146"/>
                </a:lnTo>
                <a:lnTo>
                  <a:pt x="282" y="151"/>
                </a:lnTo>
                <a:lnTo>
                  <a:pt x="268" y="157"/>
                </a:lnTo>
                <a:lnTo>
                  <a:pt x="268" y="157"/>
                </a:lnTo>
                <a:lnTo>
                  <a:pt x="278" y="150"/>
                </a:lnTo>
                <a:lnTo>
                  <a:pt x="290" y="143"/>
                </a:lnTo>
                <a:lnTo>
                  <a:pt x="290" y="143"/>
                </a:lnTo>
                <a:close/>
                <a:moveTo>
                  <a:pt x="260" y="165"/>
                </a:moveTo>
                <a:lnTo>
                  <a:pt x="260" y="165"/>
                </a:lnTo>
                <a:lnTo>
                  <a:pt x="275" y="161"/>
                </a:lnTo>
                <a:lnTo>
                  <a:pt x="291" y="157"/>
                </a:lnTo>
                <a:lnTo>
                  <a:pt x="320" y="148"/>
                </a:lnTo>
                <a:lnTo>
                  <a:pt x="320" y="148"/>
                </a:lnTo>
                <a:lnTo>
                  <a:pt x="336" y="145"/>
                </a:lnTo>
                <a:lnTo>
                  <a:pt x="352" y="142"/>
                </a:lnTo>
                <a:lnTo>
                  <a:pt x="352" y="142"/>
                </a:lnTo>
                <a:lnTo>
                  <a:pt x="359" y="140"/>
                </a:lnTo>
                <a:lnTo>
                  <a:pt x="359" y="140"/>
                </a:lnTo>
                <a:lnTo>
                  <a:pt x="332" y="147"/>
                </a:lnTo>
                <a:lnTo>
                  <a:pt x="306" y="153"/>
                </a:lnTo>
                <a:lnTo>
                  <a:pt x="306" y="153"/>
                </a:lnTo>
                <a:lnTo>
                  <a:pt x="279" y="161"/>
                </a:lnTo>
                <a:lnTo>
                  <a:pt x="254" y="171"/>
                </a:lnTo>
                <a:lnTo>
                  <a:pt x="254" y="171"/>
                </a:lnTo>
                <a:lnTo>
                  <a:pt x="260" y="165"/>
                </a:lnTo>
                <a:lnTo>
                  <a:pt x="260" y="165"/>
                </a:lnTo>
                <a:close/>
                <a:moveTo>
                  <a:pt x="245" y="181"/>
                </a:moveTo>
                <a:lnTo>
                  <a:pt x="245" y="181"/>
                </a:lnTo>
                <a:lnTo>
                  <a:pt x="247" y="178"/>
                </a:lnTo>
                <a:lnTo>
                  <a:pt x="247" y="178"/>
                </a:lnTo>
                <a:lnTo>
                  <a:pt x="255" y="177"/>
                </a:lnTo>
                <a:lnTo>
                  <a:pt x="263" y="175"/>
                </a:lnTo>
                <a:lnTo>
                  <a:pt x="263" y="175"/>
                </a:lnTo>
                <a:lnTo>
                  <a:pt x="282" y="169"/>
                </a:lnTo>
                <a:lnTo>
                  <a:pt x="301" y="165"/>
                </a:lnTo>
                <a:lnTo>
                  <a:pt x="301" y="165"/>
                </a:lnTo>
                <a:lnTo>
                  <a:pt x="343" y="153"/>
                </a:lnTo>
                <a:lnTo>
                  <a:pt x="343" y="153"/>
                </a:lnTo>
                <a:lnTo>
                  <a:pt x="362" y="150"/>
                </a:lnTo>
                <a:lnTo>
                  <a:pt x="372" y="148"/>
                </a:lnTo>
                <a:lnTo>
                  <a:pt x="381" y="145"/>
                </a:lnTo>
                <a:lnTo>
                  <a:pt x="381" y="145"/>
                </a:lnTo>
                <a:lnTo>
                  <a:pt x="363" y="152"/>
                </a:lnTo>
                <a:lnTo>
                  <a:pt x="347" y="157"/>
                </a:lnTo>
                <a:lnTo>
                  <a:pt x="329" y="161"/>
                </a:lnTo>
                <a:lnTo>
                  <a:pt x="312" y="166"/>
                </a:lnTo>
                <a:lnTo>
                  <a:pt x="277" y="173"/>
                </a:lnTo>
                <a:lnTo>
                  <a:pt x="260" y="177"/>
                </a:lnTo>
                <a:lnTo>
                  <a:pt x="243" y="183"/>
                </a:lnTo>
                <a:lnTo>
                  <a:pt x="243" y="183"/>
                </a:lnTo>
                <a:lnTo>
                  <a:pt x="245" y="181"/>
                </a:lnTo>
                <a:lnTo>
                  <a:pt x="245" y="181"/>
                </a:lnTo>
                <a:close/>
                <a:moveTo>
                  <a:pt x="238" y="191"/>
                </a:moveTo>
                <a:lnTo>
                  <a:pt x="238" y="191"/>
                </a:lnTo>
                <a:lnTo>
                  <a:pt x="248" y="189"/>
                </a:lnTo>
                <a:lnTo>
                  <a:pt x="258" y="186"/>
                </a:lnTo>
                <a:lnTo>
                  <a:pt x="258" y="186"/>
                </a:lnTo>
                <a:lnTo>
                  <a:pt x="277" y="181"/>
                </a:lnTo>
                <a:lnTo>
                  <a:pt x="298" y="176"/>
                </a:lnTo>
                <a:lnTo>
                  <a:pt x="298" y="176"/>
                </a:lnTo>
                <a:lnTo>
                  <a:pt x="322" y="171"/>
                </a:lnTo>
                <a:lnTo>
                  <a:pt x="347" y="165"/>
                </a:lnTo>
                <a:lnTo>
                  <a:pt x="372" y="158"/>
                </a:lnTo>
                <a:lnTo>
                  <a:pt x="397" y="154"/>
                </a:lnTo>
                <a:lnTo>
                  <a:pt x="397" y="154"/>
                </a:lnTo>
                <a:lnTo>
                  <a:pt x="402" y="159"/>
                </a:lnTo>
                <a:lnTo>
                  <a:pt x="402" y="159"/>
                </a:lnTo>
                <a:lnTo>
                  <a:pt x="402" y="159"/>
                </a:lnTo>
                <a:lnTo>
                  <a:pt x="402" y="159"/>
                </a:lnTo>
                <a:lnTo>
                  <a:pt x="358" y="169"/>
                </a:lnTo>
                <a:lnTo>
                  <a:pt x="316" y="179"/>
                </a:lnTo>
                <a:lnTo>
                  <a:pt x="316" y="179"/>
                </a:lnTo>
                <a:lnTo>
                  <a:pt x="274" y="190"/>
                </a:lnTo>
                <a:lnTo>
                  <a:pt x="254" y="195"/>
                </a:lnTo>
                <a:lnTo>
                  <a:pt x="233" y="199"/>
                </a:lnTo>
                <a:lnTo>
                  <a:pt x="233" y="199"/>
                </a:lnTo>
                <a:lnTo>
                  <a:pt x="238" y="191"/>
                </a:lnTo>
                <a:lnTo>
                  <a:pt x="238" y="191"/>
                </a:lnTo>
                <a:close/>
                <a:moveTo>
                  <a:pt x="441" y="115"/>
                </a:moveTo>
                <a:lnTo>
                  <a:pt x="441" y="115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54" y="103"/>
                </a:lnTo>
                <a:lnTo>
                  <a:pt x="467" y="95"/>
                </a:lnTo>
                <a:lnTo>
                  <a:pt x="467" y="95"/>
                </a:lnTo>
                <a:lnTo>
                  <a:pt x="463" y="98"/>
                </a:lnTo>
                <a:lnTo>
                  <a:pt x="463" y="98"/>
                </a:lnTo>
                <a:lnTo>
                  <a:pt x="441" y="115"/>
                </a:lnTo>
                <a:lnTo>
                  <a:pt x="441" y="115"/>
                </a:lnTo>
                <a:lnTo>
                  <a:pt x="441" y="115"/>
                </a:lnTo>
                <a:lnTo>
                  <a:pt x="441" y="115"/>
                </a:lnTo>
                <a:close/>
                <a:moveTo>
                  <a:pt x="442" y="117"/>
                </a:moveTo>
                <a:lnTo>
                  <a:pt x="442" y="117"/>
                </a:lnTo>
                <a:lnTo>
                  <a:pt x="456" y="110"/>
                </a:lnTo>
                <a:lnTo>
                  <a:pt x="469" y="104"/>
                </a:lnTo>
                <a:lnTo>
                  <a:pt x="469" y="104"/>
                </a:lnTo>
                <a:lnTo>
                  <a:pt x="456" y="112"/>
                </a:lnTo>
                <a:lnTo>
                  <a:pt x="451" y="116"/>
                </a:lnTo>
                <a:lnTo>
                  <a:pt x="444" y="121"/>
                </a:lnTo>
                <a:lnTo>
                  <a:pt x="444" y="121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close/>
                <a:moveTo>
                  <a:pt x="471" y="109"/>
                </a:moveTo>
                <a:lnTo>
                  <a:pt x="471" y="109"/>
                </a:lnTo>
                <a:lnTo>
                  <a:pt x="484" y="102"/>
                </a:lnTo>
                <a:lnTo>
                  <a:pt x="484" y="102"/>
                </a:lnTo>
                <a:lnTo>
                  <a:pt x="492" y="97"/>
                </a:lnTo>
                <a:lnTo>
                  <a:pt x="496" y="96"/>
                </a:lnTo>
                <a:lnTo>
                  <a:pt x="497" y="96"/>
                </a:lnTo>
                <a:lnTo>
                  <a:pt x="496" y="98"/>
                </a:lnTo>
                <a:lnTo>
                  <a:pt x="496" y="98"/>
                </a:lnTo>
                <a:lnTo>
                  <a:pt x="490" y="102"/>
                </a:lnTo>
                <a:lnTo>
                  <a:pt x="485" y="106"/>
                </a:lnTo>
                <a:lnTo>
                  <a:pt x="473" y="113"/>
                </a:lnTo>
                <a:lnTo>
                  <a:pt x="473" y="113"/>
                </a:lnTo>
                <a:lnTo>
                  <a:pt x="461" y="122"/>
                </a:lnTo>
                <a:lnTo>
                  <a:pt x="450" y="131"/>
                </a:lnTo>
                <a:lnTo>
                  <a:pt x="450" y="131"/>
                </a:lnTo>
                <a:lnTo>
                  <a:pt x="445" y="123"/>
                </a:lnTo>
                <a:lnTo>
                  <a:pt x="445" y="123"/>
                </a:lnTo>
                <a:lnTo>
                  <a:pt x="471" y="109"/>
                </a:lnTo>
                <a:lnTo>
                  <a:pt x="471" y="109"/>
                </a:lnTo>
                <a:close/>
                <a:moveTo>
                  <a:pt x="451" y="133"/>
                </a:moveTo>
                <a:lnTo>
                  <a:pt x="451" y="133"/>
                </a:lnTo>
                <a:lnTo>
                  <a:pt x="488" y="113"/>
                </a:lnTo>
                <a:lnTo>
                  <a:pt x="488" y="113"/>
                </a:lnTo>
                <a:lnTo>
                  <a:pt x="507" y="104"/>
                </a:lnTo>
                <a:lnTo>
                  <a:pt x="507" y="104"/>
                </a:lnTo>
                <a:lnTo>
                  <a:pt x="503" y="106"/>
                </a:lnTo>
                <a:lnTo>
                  <a:pt x="499" y="109"/>
                </a:lnTo>
                <a:lnTo>
                  <a:pt x="491" y="116"/>
                </a:lnTo>
                <a:lnTo>
                  <a:pt x="491" y="116"/>
                </a:lnTo>
                <a:lnTo>
                  <a:pt x="480" y="124"/>
                </a:lnTo>
                <a:lnTo>
                  <a:pt x="468" y="131"/>
                </a:lnTo>
                <a:lnTo>
                  <a:pt x="468" y="131"/>
                </a:lnTo>
                <a:lnTo>
                  <a:pt x="454" y="139"/>
                </a:lnTo>
                <a:lnTo>
                  <a:pt x="454" y="139"/>
                </a:lnTo>
                <a:lnTo>
                  <a:pt x="453" y="137"/>
                </a:lnTo>
                <a:lnTo>
                  <a:pt x="453" y="137"/>
                </a:lnTo>
                <a:lnTo>
                  <a:pt x="451" y="133"/>
                </a:lnTo>
                <a:lnTo>
                  <a:pt x="451" y="133"/>
                </a:lnTo>
                <a:lnTo>
                  <a:pt x="451" y="133"/>
                </a:lnTo>
                <a:lnTo>
                  <a:pt x="451" y="133"/>
                </a:lnTo>
                <a:close/>
                <a:moveTo>
                  <a:pt x="457" y="140"/>
                </a:moveTo>
                <a:lnTo>
                  <a:pt x="457" y="140"/>
                </a:lnTo>
                <a:lnTo>
                  <a:pt x="458" y="140"/>
                </a:lnTo>
                <a:lnTo>
                  <a:pt x="460" y="138"/>
                </a:lnTo>
                <a:lnTo>
                  <a:pt x="460" y="138"/>
                </a:lnTo>
                <a:lnTo>
                  <a:pt x="470" y="133"/>
                </a:lnTo>
                <a:lnTo>
                  <a:pt x="470" y="133"/>
                </a:lnTo>
                <a:lnTo>
                  <a:pt x="491" y="121"/>
                </a:lnTo>
                <a:lnTo>
                  <a:pt x="491" y="121"/>
                </a:lnTo>
                <a:lnTo>
                  <a:pt x="509" y="113"/>
                </a:lnTo>
                <a:lnTo>
                  <a:pt x="509" y="113"/>
                </a:lnTo>
                <a:lnTo>
                  <a:pt x="513" y="112"/>
                </a:lnTo>
                <a:lnTo>
                  <a:pt x="509" y="115"/>
                </a:lnTo>
                <a:lnTo>
                  <a:pt x="509" y="115"/>
                </a:lnTo>
                <a:lnTo>
                  <a:pt x="497" y="124"/>
                </a:lnTo>
                <a:lnTo>
                  <a:pt x="497" y="124"/>
                </a:lnTo>
                <a:lnTo>
                  <a:pt x="486" y="132"/>
                </a:lnTo>
                <a:lnTo>
                  <a:pt x="486" y="132"/>
                </a:lnTo>
                <a:lnTo>
                  <a:pt x="479" y="136"/>
                </a:lnTo>
                <a:lnTo>
                  <a:pt x="479" y="136"/>
                </a:lnTo>
                <a:lnTo>
                  <a:pt x="476" y="136"/>
                </a:lnTo>
                <a:lnTo>
                  <a:pt x="474" y="137"/>
                </a:lnTo>
                <a:lnTo>
                  <a:pt x="474" y="137"/>
                </a:lnTo>
                <a:lnTo>
                  <a:pt x="469" y="140"/>
                </a:lnTo>
                <a:lnTo>
                  <a:pt x="464" y="143"/>
                </a:lnTo>
                <a:lnTo>
                  <a:pt x="462" y="144"/>
                </a:lnTo>
                <a:lnTo>
                  <a:pt x="460" y="144"/>
                </a:lnTo>
                <a:lnTo>
                  <a:pt x="458" y="143"/>
                </a:lnTo>
                <a:lnTo>
                  <a:pt x="456" y="141"/>
                </a:lnTo>
                <a:lnTo>
                  <a:pt x="456" y="141"/>
                </a:lnTo>
                <a:lnTo>
                  <a:pt x="457" y="140"/>
                </a:lnTo>
                <a:lnTo>
                  <a:pt x="457" y="140"/>
                </a:lnTo>
                <a:close/>
                <a:moveTo>
                  <a:pt x="484" y="135"/>
                </a:moveTo>
                <a:lnTo>
                  <a:pt x="484" y="135"/>
                </a:lnTo>
                <a:lnTo>
                  <a:pt x="485" y="135"/>
                </a:lnTo>
                <a:lnTo>
                  <a:pt x="485" y="135"/>
                </a:lnTo>
                <a:lnTo>
                  <a:pt x="493" y="131"/>
                </a:lnTo>
                <a:lnTo>
                  <a:pt x="493" y="131"/>
                </a:lnTo>
                <a:lnTo>
                  <a:pt x="509" y="123"/>
                </a:lnTo>
                <a:lnTo>
                  <a:pt x="509" y="123"/>
                </a:lnTo>
                <a:lnTo>
                  <a:pt x="521" y="118"/>
                </a:lnTo>
                <a:lnTo>
                  <a:pt x="524" y="117"/>
                </a:lnTo>
                <a:lnTo>
                  <a:pt x="525" y="117"/>
                </a:lnTo>
                <a:lnTo>
                  <a:pt x="525" y="118"/>
                </a:lnTo>
                <a:lnTo>
                  <a:pt x="522" y="121"/>
                </a:lnTo>
                <a:lnTo>
                  <a:pt x="522" y="121"/>
                </a:lnTo>
                <a:lnTo>
                  <a:pt x="517" y="127"/>
                </a:lnTo>
                <a:lnTo>
                  <a:pt x="510" y="131"/>
                </a:lnTo>
                <a:lnTo>
                  <a:pt x="497" y="140"/>
                </a:lnTo>
                <a:lnTo>
                  <a:pt x="497" y="140"/>
                </a:lnTo>
                <a:lnTo>
                  <a:pt x="489" y="138"/>
                </a:lnTo>
                <a:lnTo>
                  <a:pt x="483" y="136"/>
                </a:lnTo>
                <a:lnTo>
                  <a:pt x="483" y="136"/>
                </a:lnTo>
                <a:lnTo>
                  <a:pt x="484" y="135"/>
                </a:lnTo>
                <a:lnTo>
                  <a:pt x="484" y="135"/>
                </a:lnTo>
                <a:close/>
                <a:moveTo>
                  <a:pt x="525" y="130"/>
                </a:moveTo>
                <a:lnTo>
                  <a:pt x="525" y="130"/>
                </a:lnTo>
                <a:lnTo>
                  <a:pt x="532" y="128"/>
                </a:lnTo>
                <a:lnTo>
                  <a:pt x="532" y="128"/>
                </a:lnTo>
                <a:lnTo>
                  <a:pt x="532" y="129"/>
                </a:lnTo>
                <a:lnTo>
                  <a:pt x="523" y="136"/>
                </a:lnTo>
                <a:lnTo>
                  <a:pt x="523" y="136"/>
                </a:lnTo>
                <a:lnTo>
                  <a:pt x="507" y="146"/>
                </a:lnTo>
                <a:lnTo>
                  <a:pt x="507" y="146"/>
                </a:lnTo>
                <a:lnTo>
                  <a:pt x="501" y="142"/>
                </a:lnTo>
                <a:lnTo>
                  <a:pt x="501" y="142"/>
                </a:lnTo>
                <a:lnTo>
                  <a:pt x="525" y="130"/>
                </a:lnTo>
                <a:lnTo>
                  <a:pt x="525" y="130"/>
                </a:lnTo>
                <a:close/>
                <a:moveTo>
                  <a:pt x="510" y="148"/>
                </a:moveTo>
                <a:lnTo>
                  <a:pt x="510" y="148"/>
                </a:lnTo>
                <a:lnTo>
                  <a:pt x="528" y="143"/>
                </a:lnTo>
                <a:lnTo>
                  <a:pt x="536" y="139"/>
                </a:lnTo>
                <a:lnTo>
                  <a:pt x="541" y="135"/>
                </a:lnTo>
                <a:lnTo>
                  <a:pt x="541" y="135"/>
                </a:lnTo>
                <a:lnTo>
                  <a:pt x="536" y="140"/>
                </a:lnTo>
                <a:lnTo>
                  <a:pt x="530" y="144"/>
                </a:lnTo>
                <a:lnTo>
                  <a:pt x="517" y="153"/>
                </a:lnTo>
                <a:lnTo>
                  <a:pt x="517" y="153"/>
                </a:lnTo>
                <a:lnTo>
                  <a:pt x="510" y="148"/>
                </a:lnTo>
                <a:lnTo>
                  <a:pt x="510" y="148"/>
                </a:lnTo>
                <a:close/>
                <a:moveTo>
                  <a:pt x="523" y="166"/>
                </a:moveTo>
                <a:lnTo>
                  <a:pt x="523" y="166"/>
                </a:lnTo>
                <a:lnTo>
                  <a:pt x="523" y="162"/>
                </a:lnTo>
                <a:lnTo>
                  <a:pt x="523" y="162"/>
                </a:lnTo>
                <a:lnTo>
                  <a:pt x="542" y="156"/>
                </a:lnTo>
                <a:lnTo>
                  <a:pt x="542" y="156"/>
                </a:lnTo>
                <a:lnTo>
                  <a:pt x="523" y="166"/>
                </a:lnTo>
                <a:lnTo>
                  <a:pt x="523" y="166"/>
                </a:lnTo>
                <a:close/>
                <a:moveTo>
                  <a:pt x="503" y="180"/>
                </a:moveTo>
                <a:lnTo>
                  <a:pt x="503" y="180"/>
                </a:lnTo>
                <a:lnTo>
                  <a:pt x="506" y="181"/>
                </a:lnTo>
                <a:lnTo>
                  <a:pt x="506" y="181"/>
                </a:lnTo>
                <a:lnTo>
                  <a:pt x="501" y="181"/>
                </a:lnTo>
                <a:lnTo>
                  <a:pt x="501" y="181"/>
                </a:lnTo>
                <a:lnTo>
                  <a:pt x="503" y="180"/>
                </a:lnTo>
                <a:lnTo>
                  <a:pt x="503" y="180"/>
                </a:lnTo>
                <a:close/>
                <a:moveTo>
                  <a:pt x="497" y="175"/>
                </a:moveTo>
                <a:lnTo>
                  <a:pt x="497" y="175"/>
                </a:lnTo>
                <a:lnTo>
                  <a:pt x="499" y="177"/>
                </a:lnTo>
                <a:lnTo>
                  <a:pt x="499" y="177"/>
                </a:lnTo>
                <a:lnTo>
                  <a:pt x="497" y="177"/>
                </a:lnTo>
                <a:lnTo>
                  <a:pt x="496" y="176"/>
                </a:lnTo>
                <a:lnTo>
                  <a:pt x="497" y="175"/>
                </a:lnTo>
                <a:lnTo>
                  <a:pt x="497" y="175"/>
                </a:lnTo>
                <a:close/>
                <a:moveTo>
                  <a:pt x="490" y="169"/>
                </a:moveTo>
                <a:lnTo>
                  <a:pt x="490" y="169"/>
                </a:lnTo>
                <a:lnTo>
                  <a:pt x="494" y="172"/>
                </a:lnTo>
                <a:lnTo>
                  <a:pt x="494" y="172"/>
                </a:lnTo>
                <a:lnTo>
                  <a:pt x="488" y="174"/>
                </a:lnTo>
                <a:lnTo>
                  <a:pt x="488" y="174"/>
                </a:lnTo>
                <a:lnTo>
                  <a:pt x="488" y="173"/>
                </a:lnTo>
                <a:lnTo>
                  <a:pt x="490" y="171"/>
                </a:lnTo>
                <a:lnTo>
                  <a:pt x="490" y="171"/>
                </a:lnTo>
                <a:lnTo>
                  <a:pt x="490" y="170"/>
                </a:lnTo>
                <a:lnTo>
                  <a:pt x="490" y="169"/>
                </a:lnTo>
                <a:lnTo>
                  <a:pt x="490" y="169"/>
                </a:lnTo>
                <a:close/>
                <a:moveTo>
                  <a:pt x="489" y="169"/>
                </a:moveTo>
                <a:lnTo>
                  <a:pt x="489" y="169"/>
                </a:lnTo>
                <a:lnTo>
                  <a:pt x="482" y="171"/>
                </a:lnTo>
                <a:lnTo>
                  <a:pt x="482" y="171"/>
                </a:lnTo>
                <a:lnTo>
                  <a:pt x="483" y="165"/>
                </a:lnTo>
                <a:lnTo>
                  <a:pt x="483" y="165"/>
                </a:lnTo>
                <a:lnTo>
                  <a:pt x="489" y="168"/>
                </a:lnTo>
                <a:lnTo>
                  <a:pt x="489" y="168"/>
                </a:lnTo>
                <a:lnTo>
                  <a:pt x="489" y="169"/>
                </a:lnTo>
                <a:lnTo>
                  <a:pt x="489" y="169"/>
                </a:lnTo>
                <a:lnTo>
                  <a:pt x="489" y="169"/>
                </a:lnTo>
                <a:lnTo>
                  <a:pt x="489" y="169"/>
                </a:lnTo>
                <a:close/>
                <a:moveTo>
                  <a:pt x="481" y="172"/>
                </a:moveTo>
                <a:lnTo>
                  <a:pt x="481" y="172"/>
                </a:lnTo>
                <a:lnTo>
                  <a:pt x="485" y="171"/>
                </a:lnTo>
                <a:lnTo>
                  <a:pt x="485" y="172"/>
                </a:lnTo>
                <a:lnTo>
                  <a:pt x="483" y="174"/>
                </a:lnTo>
                <a:lnTo>
                  <a:pt x="483" y="174"/>
                </a:lnTo>
                <a:lnTo>
                  <a:pt x="483" y="174"/>
                </a:lnTo>
                <a:lnTo>
                  <a:pt x="483" y="174"/>
                </a:lnTo>
                <a:lnTo>
                  <a:pt x="481" y="173"/>
                </a:lnTo>
                <a:lnTo>
                  <a:pt x="481" y="173"/>
                </a:lnTo>
                <a:lnTo>
                  <a:pt x="481" y="172"/>
                </a:lnTo>
                <a:lnTo>
                  <a:pt x="481" y="172"/>
                </a:lnTo>
                <a:close/>
                <a:moveTo>
                  <a:pt x="491" y="178"/>
                </a:move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0" y="178"/>
                </a:lnTo>
                <a:lnTo>
                  <a:pt x="490" y="178"/>
                </a:lnTo>
                <a:lnTo>
                  <a:pt x="485" y="175"/>
                </a:lnTo>
                <a:lnTo>
                  <a:pt x="485" y="175"/>
                </a:lnTo>
                <a:lnTo>
                  <a:pt x="491" y="175"/>
                </a:lnTo>
                <a:lnTo>
                  <a:pt x="492" y="176"/>
                </a:lnTo>
                <a:lnTo>
                  <a:pt x="491" y="178"/>
                </a:lnTo>
                <a:lnTo>
                  <a:pt x="491" y="178"/>
                </a:lnTo>
                <a:close/>
                <a:moveTo>
                  <a:pt x="498" y="182"/>
                </a:moveTo>
                <a:lnTo>
                  <a:pt x="498" y="182"/>
                </a:lnTo>
                <a:lnTo>
                  <a:pt x="494" y="179"/>
                </a:lnTo>
                <a:lnTo>
                  <a:pt x="494" y="179"/>
                </a:lnTo>
                <a:lnTo>
                  <a:pt x="499" y="178"/>
                </a:lnTo>
                <a:lnTo>
                  <a:pt x="500" y="178"/>
                </a:lnTo>
                <a:lnTo>
                  <a:pt x="500" y="179"/>
                </a:lnTo>
                <a:lnTo>
                  <a:pt x="498" y="182"/>
                </a:lnTo>
                <a:lnTo>
                  <a:pt x="498" y="182"/>
                </a:lnTo>
                <a:close/>
                <a:moveTo>
                  <a:pt x="566" y="162"/>
                </a:moveTo>
                <a:lnTo>
                  <a:pt x="566" y="162"/>
                </a:lnTo>
                <a:lnTo>
                  <a:pt x="560" y="166"/>
                </a:lnTo>
                <a:lnTo>
                  <a:pt x="552" y="170"/>
                </a:lnTo>
                <a:lnTo>
                  <a:pt x="538" y="177"/>
                </a:lnTo>
                <a:lnTo>
                  <a:pt x="538" y="177"/>
                </a:lnTo>
                <a:lnTo>
                  <a:pt x="522" y="184"/>
                </a:lnTo>
                <a:lnTo>
                  <a:pt x="508" y="192"/>
                </a:lnTo>
                <a:lnTo>
                  <a:pt x="508" y="192"/>
                </a:lnTo>
                <a:lnTo>
                  <a:pt x="505" y="188"/>
                </a:lnTo>
                <a:lnTo>
                  <a:pt x="502" y="184"/>
                </a:lnTo>
                <a:lnTo>
                  <a:pt x="502" y="184"/>
                </a:lnTo>
                <a:lnTo>
                  <a:pt x="510" y="183"/>
                </a:lnTo>
                <a:lnTo>
                  <a:pt x="518" y="180"/>
                </a:lnTo>
                <a:lnTo>
                  <a:pt x="535" y="175"/>
                </a:lnTo>
                <a:lnTo>
                  <a:pt x="551" y="169"/>
                </a:lnTo>
                <a:lnTo>
                  <a:pt x="566" y="162"/>
                </a:lnTo>
                <a:lnTo>
                  <a:pt x="566" y="162"/>
                </a:lnTo>
                <a:close/>
                <a:moveTo>
                  <a:pt x="509" y="195"/>
                </a:moveTo>
                <a:lnTo>
                  <a:pt x="509" y="195"/>
                </a:lnTo>
                <a:lnTo>
                  <a:pt x="548" y="179"/>
                </a:lnTo>
                <a:lnTo>
                  <a:pt x="548" y="179"/>
                </a:lnTo>
                <a:lnTo>
                  <a:pt x="568" y="172"/>
                </a:lnTo>
                <a:lnTo>
                  <a:pt x="568" y="172"/>
                </a:lnTo>
                <a:lnTo>
                  <a:pt x="564" y="174"/>
                </a:lnTo>
                <a:lnTo>
                  <a:pt x="560" y="177"/>
                </a:lnTo>
                <a:lnTo>
                  <a:pt x="552" y="182"/>
                </a:lnTo>
                <a:lnTo>
                  <a:pt x="552" y="182"/>
                </a:lnTo>
                <a:lnTo>
                  <a:pt x="533" y="190"/>
                </a:lnTo>
                <a:lnTo>
                  <a:pt x="514" y="198"/>
                </a:lnTo>
                <a:lnTo>
                  <a:pt x="514" y="198"/>
                </a:lnTo>
                <a:lnTo>
                  <a:pt x="510" y="200"/>
                </a:lnTo>
                <a:lnTo>
                  <a:pt x="510" y="200"/>
                </a:lnTo>
                <a:lnTo>
                  <a:pt x="510" y="199"/>
                </a:lnTo>
                <a:lnTo>
                  <a:pt x="510" y="199"/>
                </a:lnTo>
                <a:lnTo>
                  <a:pt x="509" y="195"/>
                </a:lnTo>
                <a:lnTo>
                  <a:pt x="509" y="195"/>
                </a:lnTo>
                <a:close/>
                <a:moveTo>
                  <a:pt x="484" y="209"/>
                </a:moveTo>
                <a:lnTo>
                  <a:pt x="484" y="209"/>
                </a:lnTo>
                <a:lnTo>
                  <a:pt x="485" y="210"/>
                </a:lnTo>
                <a:lnTo>
                  <a:pt x="485" y="210"/>
                </a:lnTo>
                <a:lnTo>
                  <a:pt x="468" y="217"/>
                </a:lnTo>
                <a:lnTo>
                  <a:pt x="450" y="223"/>
                </a:lnTo>
                <a:lnTo>
                  <a:pt x="413" y="234"/>
                </a:lnTo>
                <a:lnTo>
                  <a:pt x="413" y="234"/>
                </a:lnTo>
                <a:lnTo>
                  <a:pt x="447" y="223"/>
                </a:lnTo>
                <a:lnTo>
                  <a:pt x="447" y="223"/>
                </a:lnTo>
                <a:lnTo>
                  <a:pt x="469" y="214"/>
                </a:lnTo>
                <a:lnTo>
                  <a:pt x="469" y="214"/>
                </a:lnTo>
                <a:lnTo>
                  <a:pt x="482" y="210"/>
                </a:lnTo>
                <a:lnTo>
                  <a:pt x="482" y="210"/>
                </a:lnTo>
                <a:lnTo>
                  <a:pt x="484" y="209"/>
                </a:lnTo>
                <a:lnTo>
                  <a:pt x="484" y="209"/>
                </a:lnTo>
                <a:close/>
                <a:moveTo>
                  <a:pt x="447" y="220"/>
                </a:moveTo>
                <a:lnTo>
                  <a:pt x="447" y="220"/>
                </a:lnTo>
                <a:lnTo>
                  <a:pt x="415" y="231"/>
                </a:lnTo>
                <a:lnTo>
                  <a:pt x="383" y="241"/>
                </a:lnTo>
                <a:lnTo>
                  <a:pt x="383" y="241"/>
                </a:lnTo>
                <a:lnTo>
                  <a:pt x="318" y="261"/>
                </a:lnTo>
                <a:lnTo>
                  <a:pt x="318" y="261"/>
                </a:lnTo>
                <a:lnTo>
                  <a:pt x="305" y="264"/>
                </a:lnTo>
                <a:lnTo>
                  <a:pt x="298" y="266"/>
                </a:lnTo>
                <a:lnTo>
                  <a:pt x="292" y="268"/>
                </a:lnTo>
                <a:lnTo>
                  <a:pt x="292" y="268"/>
                </a:lnTo>
                <a:lnTo>
                  <a:pt x="299" y="264"/>
                </a:lnTo>
                <a:lnTo>
                  <a:pt x="307" y="262"/>
                </a:lnTo>
                <a:lnTo>
                  <a:pt x="323" y="257"/>
                </a:lnTo>
                <a:lnTo>
                  <a:pt x="323" y="257"/>
                </a:lnTo>
                <a:lnTo>
                  <a:pt x="370" y="238"/>
                </a:lnTo>
                <a:lnTo>
                  <a:pt x="370" y="238"/>
                </a:lnTo>
                <a:lnTo>
                  <a:pt x="396" y="231"/>
                </a:lnTo>
                <a:lnTo>
                  <a:pt x="422" y="223"/>
                </a:lnTo>
                <a:lnTo>
                  <a:pt x="448" y="214"/>
                </a:lnTo>
                <a:lnTo>
                  <a:pt x="474" y="205"/>
                </a:lnTo>
                <a:lnTo>
                  <a:pt x="474" y="205"/>
                </a:lnTo>
                <a:lnTo>
                  <a:pt x="474" y="205"/>
                </a:lnTo>
                <a:lnTo>
                  <a:pt x="474" y="205"/>
                </a:lnTo>
                <a:lnTo>
                  <a:pt x="481" y="208"/>
                </a:lnTo>
                <a:lnTo>
                  <a:pt x="481" y="208"/>
                </a:lnTo>
                <a:lnTo>
                  <a:pt x="464" y="214"/>
                </a:lnTo>
                <a:lnTo>
                  <a:pt x="447" y="220"/>
                </a:lnTo>
                <a:lnTo>
                  <a:pt x="447" y="220"/>
                </a:lnTo>
                <a:close/>
                <a:moveTo>
                  <a:pt x="403" y="227"/>
                </a:moveTo>
                <a:lnTo>
                  <a:pt x="403" y="227"/>
                </a:lnTo>
                <a:lnTo>
                  <a:pt x="421" y="221"/>
                </a:lnTo>
                <a:lnTo>
                  <a:pt x="439" y="214"/>
                </a:lnTo>
                <a:lnTo>
                  <a:pt x="439" y="214"/>
                </a:lnTo>
                <a:lnTo>
                  <a:pt x="454" y="209"/>
                </a:lnTo>
                <a:lnTo>
                  <a:pt x="468" y="205"/>
                </a:lnTo>
                <a:lnTo>
                  <a:pt x="468" y="205"/>
                </a:lnTo>
                <a:lnTo>
                  <a:pt x="438" y="216"/>
                </a:lnTo>
                <a:lnTo>
                  <a:pt x="438" y="216"/>
                </a:lnTo>
                <a:lnTo>
                  <a:pt x="421" y="222"/>
                </a:lnTo>
                <a:lnTo>
                  <a:pt x="403" y="227"/>
                </a:lnTo>
                <a:lnTo>
                  <a:pt x="403" y="227"/>
                </a:lnTo>
                <a:close/>
                <a:moveTo>
                  <a:pt x="425" y="217"/>
                </a:moveTo>
                <a:lnTo>
                  <a:pt x="425" y="217"/>
                </a:lnTo>
                <a:lnTo>
                  <a:pt x="398" y="227"/>
                </a:lnTo>
                <a:lnTo>
                  <a:pt x="371" y="235"/>
                </a:lnTo>
                <a:lnTo>
                  <a:pt x="371" y="235"/>
                </a:lnTo>
                <a:lnTo>
                  <a:pt x="366" y="237"/>
                </a:lnTo>
                <a:lnTo>
                  <a:pt x="366" y="237"/>
                </a:lnTo>
                <a:lnTo>
                  <a:pt x="336" y="246"/>
                </a:lnTo>
                <a:lnTo>
                  <a:pt x="307" y="255"/>
                </a:lnTo>
                <a:lnTo>
                  <a:pt x="307" y="255"/>
                </a:lnTo>
                <a:lnTo>
                  <a:pt x="275" y="265"/>
                </a:lnTo>
                <a:lnTo>
                  <a:pt x="275" y="265"/>
                </a:lnTo>
                <a:lnTo>
                  <a:pt x="274" y="265"/>
                </a:lnTo>
                <a:lnTo>
                  <a:pt x="277" y="264"/>
                </a:lnTo>
                <a:lnTo>
                  <a:pt x="282" y="262"/>
                </a:lnTo>
                <a:lnTo>
                  <a:pt x="282" y="262"/>
                </a:lnTo>
                <a:lnTo>
                  <a:pt x="296" y="258"/>
                </a:lnTo>
                <a:lnTo>
                  <a:pt x="296" y="258"/>
                </a:lnTo>
                <a:lnTo>
                  <a:pt x="357" y="234"/>
                </a:lnTo>
                <a:lnTo>
                  <a:pt x="420" y="211"/>
                </a:lnTo>
                <a:lnTo>
                  <a:pt x="420" y="211"/>
                </a:lnTo>
                <a:lnTo>
                  <a:pt x="432" y="206"/>
                </a:lnTo>
                <a:lnTo>
                  <a:pt x="445" y="202"/>
                </a:lnTo>
                <a:lnTo>
                  <a:pt x="445" y="202"/>
                </a:lnTo>
                <a:lnTo>
                  <a:pt x="449" y="201"/>
                </a:lnTo>
                <a:lnTo>
                  <a:pt x="449" y="201"/>
                </a:lnTo>
                <a:lnTo>
                  <a:pt x="451" y="201"/>
                </a:lnTo>
                <a:lnTo>
                  <a:pt x="451" y="201"/>
                </a:lnTo>
                <a:lnTo>
                  <a:pt x="453" y="200"/>
                </a:lnTo>
                <a:lnTo>
                  <a:pt x="453" y="200"/>
                </a:lnTo>
                <a:lnTo>
                  <a:pt x="461" y="199"/>
                </a:lnTo>
                <a:lnTo>
                  <a:pt x="461" y="199"/>
                </a:lnTo>
                <a:lnTo>
                  <a:pt x="470" y="203"/>
                </a:lnTo>
                <a:lnTo>
                  <a:pt x="470" y="203"/>
                </a:lnTo>
                <a:lnTo>
                  <a:pt x="459" y="205"/>
                </a:lnTo>
                <a:lnTo>
                  <a:pt x="448" y="209"/>
                </a:lnTo>
                <a:lnTo>
                  <a:pt x="425" y="217"/>
                </a:lnTo>
                <a:lnTo>
                  <a:pt x="425" y="217"/>
                </a:lnTo>
                <a:close/>
                <a:moveTo>
                  <a:pt x="454" y="198"/>
                </a:moveTo>
                <a:lnTo>
                  <a:pt x="454" y="198"/>
                </a:lnTo>
                <a:lnTo>
                  <a:pt x="445" y="199"/>
                </a:lnTo>
                <a:lnTo>
                  <a:pt x="445" y="199"/>
                </a:lnTo>
                <a:lnTo>
                  <a:pt x="429" y="203"/>
                </a:lnTo>
                <a:lnTo>
                  <a:pt x="414" y="207"/>
                </a:lnTo>
                <a:lnTo>
                  <a:pt x="383" y="218"/>
                </a:lnTo>
                <a:lnTo>
                  <a:pt x="383" y="218"/>
                </a:lnTo>
                <a:lnTo>
                  <a:pt x="331" y="234"/>
                </a:lnTo>
                <a:lnTo>
                  <a:pt x="331" y="234"/>
                </a:lnTo>
                <a:lnTo>
                  <a:pt x="354" y="226"/>
                </a:lnTo>
                <a:lnTo>
                  <a:pt x="354" y="226"/>
                </a:lnTo>
                <a:lnTo>
                  <a:pt x="378" y="219"/>
                </a:lnTo>
                <a:lnTo>
                  <a:pt x="400" y="211"/>
                </a:lnTo>
                <a:lnTo>
                  <a:pt x="422" y="201"/>
                </a:lnTo>
                <a:lnTo>
                  <a:pt x="443" y="191"/>
                </a:lnTo>
                <a:lnTo>
                  <a:pt x="443" y="191"/>
                </a:lnTo>
                <a:lnTo>
                  <a:pt x="457" y="197"/>
                </a:lnTo>
                <a:lnTo>
                  <a:pt x="457" y="197"/>
                </a:lnTo>
                <a:lnTo>
                  <a:pt x="454" y="198"/>
                </a:lnTo>
                <a:lnTo>
                  <a:pt x="454" y="198"/>
                </a:lnTo>
                <a:close/>
                <a:moveTo>
                  <a:pt x="348" y="218"/>
                </a:moveTo>
                <a:lnTo>
                  <a:pt x="348" y="218"/>
                </a:lnTo>
                <a:lnTo>
                  <a:pt x="296" y="233"/>
                </a:lnTo>
                <a:lnTo>
                  <a:pt x="296" y="233"/>
                </a:lnTo>
                <a:lnTo>
                  <a:pt x="283" y="236"/>
                </a:lnTo>
                <a:lnTo>
                  <a:pt x="272" y="240"/>
                </a:lnTo>
                <a:lnTo>
                  <a:pt x="249" y="250"/>
                </a:lnTo>
                <a:lnTo>
                  <a:pt x="249" y="250"/>
                </a:lnTo>
                <a:lnTo>
                  <a:pt x="240" y="253"/>
                </a:lnTo>
                <a:lnTo>
                  <a:pt x="250" y="249"/>
                </a:lnTo>
                <a:lnTo>
                  <a:pt x="250" y="249"/>
                </a:lnTo>
                <a:lnTo>
                  <a:pt x="274" y="239"/>
                </a:lnTo>
                <a:lnTo>
                  <a:pt x="274" y="239"/>
                </a:lnTo>
                <a:lnTo>
                  <a:pt x="300" y="231"/>
                </a:lnTo>
                <a:lnTo>
                  <a:pt x="325" y="222"/>
                </a:lnTo>
                <a:lnTo>
                  <a:pt x="325" y="222"/>
                </a:lnTo>
                <a:lnTo>
                  <a:pt x="377" y="202"/>
                </a:lnTo>
                <a:lnTo>
                  <a:pt x="427" y="183"/>
                </a:lnTo>
                <a:lnTo>
                  <a:pt x="427" y="183"/>
                </a:lnTo>
                <a:lnTo>
                  <a:pt x="441" y="190"/>
                </a:lnTo>
                <a:lnTo>
                  <a:pt x="441" y="190"/>
                </a:lnTo>
                <a:lnTo>
                  <a:pt x="418" y="198"/>
                </a:lnTo>
                <a:lnTo>
                  <a:pt x="395" y="205"/>
                </a:lnTo>
                <a:lnTo>
                  <a:pt x="348" y="218"/>
                </a:lnTo>
                <a:lnTo>
                  <a:pt x="348" y="218"/>
                </a:lnTo>
                <a:close/>
                <a:moveTo>
                  <a:pt x="331" y="209"/>
                </a:moveTo>
                <a:lnTo>
                  <a:pt x="331" y="209"/>
                </a:lnTo>
                <a:lnTo>
                  <a:pt x="308" y="216"/>
                </a:lnTo>
                <a:lnTo>
                  <a:pt x="285" y="224"/>
                </a:lnTo>
                <a:lnTo>
                  <a:pt x="262" y="232"/>
                </a:lnTo>
                <a:lnTo>
                  <a:pt x="239" y="238"/>
                </a:lnTo>
                <a:lnTo>
                  <a:pt x="239" y="238"/>
                </a:lnTo>
                <a:lnTo>
                  <a:pt x="232" y="240"/>
                </a:lnTo>
                <a:lnTo>
                  <a:pt x="236" y="238"/>
                </a:lnTo>
                <a:lnTo>
                  <a:pt x="251" y="233"/>
                </a:lnTo>
                <a:lnTo>
                  <a:pt x="251" y="233"/>
                </a:lnTo>
                <a:lnTo>
                  <a:pt x="274" y="227"/>
                </a:lnTo>
                <a:lnTo>
                  <a:pt x="274" y="227"/>
                </a:lnTo>
                <a:lnTo>
                  <a:pt x="299" y="219"/>
                </a:lnTo>
                <a:lnTo>
                  <a:pt x="323" y="210"/>
                </a:lnTo>
                <a:lnTo>
                  <a:pt x="323" y="210"/>
                </a:lnTo>
                <a:lnTo>
                  <a:pt x="371" y="195"/>
                </a:lnTo>
                <a:lnTo>
                  <a:pt x="394" y="186"/>
                </a:lnTo>
                <a:lnTo>
                  <a:pt x="417" y="177"/>
                </a:lnTo>
                <a:lnTo>
                  <a:pt x="417" y="177"/>
                </a:lnTo>
                <a:lnTo>
                  <a:pt x="418" y="176"/>
                </a:lnTo>
                <a:lnTo>
                  <a:pt x="418" y="176"/>
                </a:lnTo>
                <a:lnTo>
                  <a:pt x="423" y="180"/>
                </a:lnTo>
                <a:lnTo>
                  <a:pt x="423" y="180"/>
                </a:lnTo>
                <a:lnTo>
                  <a:pt x="425" y="181"/>
                </a:lnTo>
                <a:lnTo>
                  <a:pt x="425" y="181"/>
                </a:lnTo>
                <a:lnTo>
                  <a:pt x="379" y="195"/>
                </a:lnTo>
                <a:lnTo>
                  <a:pt x="331" y="209"/>
                </a:lnTo>
                <a:lnTo>
                  <a:pt x="331" y="209"/>
                </a:lnTo>
                <a:close/>
                <a:moveTo>
                  <a:pt x="416" y="175"/>
                </a:moveTo>
                <a:lnTo>
                  <a:pt x="416" y="175"/>
                </a:lnTo>
                <a:lnTo>
                  <a:pt x="393" y="180"/>
                </a:lnTo>
                <a:lnTo>
                  <a:pt x="369" y="187"/>
                </a:lnTo>
                <a:lnTo>
                  <a:pt x="345" y="194"/>
                </a:lnTo>
                <a:lnTo>
                  <a:pt x="322" y="201"/>
                </a:lnTo>
                <a:lnTo>
                  <a:pt x="322" y="201"/>
                </a:lnTo>
                <a:lnTo>
                  <a:pt x="308" y="205"/>
                </a:lnTo>
                <a:lnTo>
                  <a:pt x="308" y="205"/>
                </a:lnTo>
                <a:lnTo>
                  <a:pt x="319" y="201"/>
                </a:lnTo>
                <a:lnTo>
                  <a:pt x="319" y="201"/>
                </a:lnTo>
                <a:lnTo>
                  <a:pt x="364" y="187"/>
                </a:lnTo>
                <a:lnTo>
                  <a:pt x="387" y="179"/>
                </a:lnTo>
                <a:lnTo>
                  <a:pt x="409" y="170"/>
                </a:lnTo>
                <a:lnTo>
                  <a:pt x="409" y="170"/>
                </a:lnTo>
                <a:lnTo>
                  <a:pt x="410" y="169"/>
                </a:lnTo>
                <a:lnTo>
                  <a:pt x="410" y="169"/>
                </a:lnTo>
                <a:lnTo>
                  <a:pt x="408" y="168"/>
                </a:lnTo>
                <a:lnTo>
                  <a:pt x="408" y="168"/>
                </a:lnTo>
                <a:lnTo>
                  <a:pt x="386" y="172"/>
                </a:lnTo>
                <a:lnTo>
                  <a:pt x="364" y="178"/>
                </a:lnTo>
                <a:lnTo>
                  <a:pt x="321" y="191"/>
                </a:lnTo>
                <a:lnTo>
                  <a:pt x="321" y="191"/>
                </a:lnTo>
                <a:lnTo>
                  <a:pt x="270" y="205"/>
                </a:lnTo>
                <a:lnTo>
                  <a:pt x="270" y="205"/>
                </a:lnTo>
                <a:lnTo>
                  <a:pt x="248" y="210"/>
                </a:lnTo>
                <a:lnTo>
                  <a:pt x="237" y="213"/>
                </a:lnTo>
                <a:lnTo>
                  <a:pt x="227" y="217"/>
                </a:lnTo>
                <a:lnTo>
                  <a:pt x="227" y="217"/>
                </a:lnTo>
                <a:lnTo>
                  <a:pt x="227" y="217"/>
                </a:lnTo>
                <a:lnTo>
                  <a:pt x="227" y="217"/>
                </a:lnTo>
                <a:lnTo>
                  <a:pt x="236" y="212"/>
                </a:lnTo>
                <a:lnTo>
                  <a:pt x="247" y="208"/>
                </a:lnTo>
                <a:lnTo>
                  <a:pt x="269" y="201"/>
                </a:lnTo>
                <a:lnTo>
                  <a:pt x="292" y="196"/>
                </a:lnTo>
                <a:lnTo>
                  <a:pt x="313" y="189"/>
                </a:lnTo>
                <a:lnTo>
                  <a:pt x="313" y="189"/>
                </a:lnTo>
                <a:lnTo>
                  <a:pt x="336" y="181"/>
                </a:lnTo>
                <a:lnTo>
                  <a:pt x="360" y="174"/>
                </a:lnTo>
                <a:lnTo>
                  <a:pt x="360" y="174"/>
                </a:lnTo>
                <a:lnTo>
                  <a:pt x="382" y="168"/>
                </a:lnTo>
                <a:lnTo>
                  <a:pt x="392" y="166"/>
                </a:lnTo>
                <a:lnTo>
                  <a:pt x="402" y="161"/>
                </a:lnTo>
                <a:lnTo>
                  <a:pt x="402" y="161"/>
                </a:lnTo>
                <a:lnTo>
                  <a:pt x="403" y="160"/>
                </a:lnTo>
                <a:lnTo>
                  <a:pt x="403" y="160"/>
                </a:lnTo>
                <a:lnTo>
                  <a:pt x="410" y="168"/>
                </a:lnTo>
                <a:lnTo>
                  <a:pt x="416" y="175"/>
                </a:lnTo>
                <a:lnTo>
                  <a:pt x="416" y="175"/>
                </a:lnTo>
                <a:lnTo>
                  <a:pt x="416" y="175"/>
                </a:lnTo>
                <a:lnTo>
                  <a:pt x="416" y="175"/>
                </a:lnTo>
                <a:close/>
                <a:moveTo>
                  <a:pt x="226" y="219"/>
                </a:moveTo>
                <a:lnTo>
                  <a:pt x="226" y="219"/>
                </a:lnTo>
                <a:lnTo>
                  <a:pt x="271" y="207"/>
                </a:lnTo>
                <a:lnTo>
                  <a:pt x="316" y="195"/>
                </a:lnTo>
                <a:lnTo>
                  <a:pt x="316" y="195"/>
                </a:lnTo>
                <a:lnTo>
                  <a:pt x="363" y="180"/>
                </a:lnTo>
                <a:lnTo>
                  <a:pt x="363" y="180"/>
                </a:lnTo>
                <a:lnTo>
                  <a:pt x="385" y="175"/>
                </a:lnTo>
                <a:lnTo>
                  <a:pt x="395" y="173"/>
                </a:lnTo>
                <a:lnTo>
                  <a:pt x="403" y="170"/>
                </a:lnTo>
                <a:lnTo>
                  <a:pt x="403" y="170"/>
                </a:lnTo>
                <a:lnTo>
                  <a:pt x="382" y="179"/>
                </a:lnTo>
                <a:lnTo>
                  <a:pt x="358" y="187"/>
                </a:lnTo>
                <a:lnTo>
                  <a:pt x="313" y="201"/>
                </a:lnTo>
                <a:lnTo>
                  <a:pt x="313" y="201"/>
                </a:lnTo>
                <a:lnTo>
                  <a:pt x="271" y="214"/>
                </a:lnTo>
                <a:lnTo>
                  <a:pt x="230" y="227"/>
                </a:lnTo>
                <a:lnTo>
                  <a:pt x="230" y="227"/>
                </a:lnTo>
                <a:lnTo>
                  <a:pt x="227" y="227"/>
                </a:lnTo>
                <a:lnTo>
                  <a:pt x="226" y="228"/>
                </a:lnTo>
                <a:lnTo>
                  <a:pt x="226" y="228"/>
                </a:lnTo>
                <a:lnTo>
                  <a:pt x="226" y="228"/>
                </a:lnTo>
                <a:lnTo>
                  <a:pt x="226" y="228"/>
                </a:lnTo>
                <a:lnTo>
                  <a:pt x="226" y="219"/>
                </a:lnTo>
                <a:lnTo>
                  <a:pt x="226" y="219"/>
                </a:lnTo>
                <a:close/>
                <a:moveTo>
                  <a:pt x="232" y="201"/>
                </a:moveTo>
                <a:lnTo>
                  <a:pt x="232" y="201"/>
                </a:lnTo>
                <a:lnTo>
                  <a:pt x="253" y="197"/>
                </a:lnTo>
                <a:lnTo>
                  <a:pt x="274" y="193"/>
                </a:lnTo>
                <a:lnTo>
                  <a:pt x="317" y="181"/>
                </a:lnTo>
                <a:lnTo>
                  <a:pt x="317" y="181"/>
                </a:lnTo>
                <a:lnTo>
                  <a:pt x="340" y="175"/>
                </a:lnTo>
                <a:lnTo>
                  <a:pt x="364" y="170"/>
                </a:lnTo>
                <a:lnTo>
                  <a:pt x="364" y="170"/>
                </a:lnTo>
                <a:lnTo>
                  <a:pt x="381" y="167"/>
                </a:lnTo>
                <a:lnTo>
                  <a:pt x="381" y="167"/>
                </a:lnTo>
                <a:lnTo>
                  <a:pt x="362" y="171"/>
                </a:lnTo>
                <a:lnTo>
                  <a:pt x="344" y="176"/>
                </a:lnTo>
                <a:lnTo>
                  <a:pt x="344" y="176"/>
                </a:lnTo>
                <a:lnTo>
                  <a:pt x="320" y="184"/>
                </a:lnTo>
                <a:lnTo>
                  <a:pt x="296" y="193"/>
                </a:lnTo>
                <a:lnTo>
                  <a:pt x="296" y="193"/>
                </a:lnTo>
                <a:lnTo>
                  <a:pt x="278" y="198"/>
                </a:lnTo>
                <a:lnTo>
                  <a:pt x="261" y="202"/>
                </a:lnTo>
                <a:lnTo>
                  <a:pt x="244" y="208"/>
                </a:lnTo>
                <a:lnTo>
                  <a:pt x="235" y="211"/>
                </a:lnTo>
                <a:lnTo>
                  <a:pt x="227" y="215"/>
                </a:lnTo>
                <a:lnTo>
                  <a:pt x="227" y="215"/>
                </a:lnTo>
                <a:lnTo>
                  <a:pt x="229" y="208"/>
                </a:lnTo>
                <a:lnTo>
                  <a:pt x="232" y="201"/>
                </a:lnTo>
                <a:lnTo>
                  <a:pt x="232" y="201"/>
                </a:lnTo>
                <a:close/>
                <a:moveTo>
                  <a:pt x="317" y="204"/>
                </a:moveTo>
                <a:lnTo>
                  <a:pt x="317" y="204"/>
                </a:lnTo>
                <a:lnTo>
                  <a:pt x="364" y="190"/>
                </a:lnTo>
                <a:lnTo>
                  <a:pt x="364" y="190"/>
                </a:lnTo>
                <a:lnTo>
                  <a:pt x="377" y="187"/>
                </a:lnTo>
                <a:lnTo>
                  <a:pt x="389" y="184"/>
                </a:lnTo>
                <a:lnTo>
                  <a:pt x="401" y="181"/>
                </a:lnTo>
                <a:lnTo>
                  <a:pt x="411" y="177"/>
                </a:lnTo>
                <a:lnTo>
                  <a:pt x="411" y="177"/>
                </a:lnTo>
                <a:lnTo>
                  <a:pt x="388" y="187"/>
                </a:lnTo>
                <a:lnTo>
                  <a:pt x="362" y="196"/>
                </a:lnTo>
                <a:lnTo>
                  <a:pt x="313" y="211"/>
                </a:lnTo>
                <a:lnTo>
                  <a:pt x="313" y="211"/>
                </a:lnTo>
                <a:lnTo>
                  <a:pt x="291" y="219"/>
                </a:lnTo>
                <a:lnTo>
                  <a:pt x="269" y="226"/>
                </a:lnTo>
                <a:lnTo>
                  <a:pt x="269" y="226"/>
                </a:lnTo>
                <a:lnTo>
                  <a:pt x="249" y="232"/>
                </a:lnTo>
                <a:lnTo>
                  <a:pt x="239" y="235"/>
                </a:lnTo>
                <a:lnTo>
                  <a:pt x="229" y="239"/>
                </a:lnTo>
                <a:lnTo>
                  <a:pt x="229" y="239"/>
                </a:lnTo>
                <a:lnTo>
                  <a:pt x="228" y="237"/>
                </a:lnTo>
                <a:lnTo>
                  <a:pt x="228" y="237"/>
                </a:lnTo>
                <a:lnTo>
                  <a:pt x="226" y="231"/>
                </a:lnTo>
                <a:lnTo>
                  <a:pt x="226" y="231"/>
                </a:lnTo>
                <a:lnTo>
                  <a:pt x="249" y="225"/>
                </a:lnTo>
                <a:lnTo>
                  <a:pt x="272" y="218"/>
                </a:lnTo>
                <a:lnTo>
                  <a:pt x="317" y="204"/>
                </a:lnTo>
                <a:lnTo>
                  <a:pt x="317" y="204"/>
                </a:lnTo>
                <a:close/>
                <a:moveTo>
                  <a:pt x="263" y="233"/>
                </a:moveTo>
                <a:lnTo>
                  <a:pt x="263" y="233"/>
                </a:lnTo>
                <a:lnTo>
                  <a:pt x="287" y="225"/>
                </a:lnTo>
                <a:lnTo>
                  <a:pt x="311" y="217"/>
                </a:lnTo>
                <a:lnTo>
                  <a:pt x="311" y="217"/>
                </a:lnTo>
                <a:lnTo>
                  <a:pt x="352" y="205"/>
                </a:lnTo>
                <a:lnTo>
                  <a:pt x="393" y="193"/>
                </a:lnTo>
                <a:lnTo>
                  <a:pt x="393" y="193"/>
                </a:lnTo>
                <a:lnTo>
                  <a:pt x="388" y="195"/>
                </a:lnTo>
                <a:lnTo>
                  <a:pt x="388" y="195"/>
                </a:lnTo>
                <a:lnTo>
                  <a:pt x="335" y="216"/>
                </a:lnTo>
                <a:lnTo>
                  <a:pt x="335" y="216"/>
                </a:lnTo>
                <a:lnTo>
                  <a:pt x="311" y="225"/>
                </a:lnTo>
                <a:lnTo>
                  <a:pt x="286" y="233"/>
                </a:lnTo>
                <a:lnTo>
                  <a:pt x="261" y="242"/>
                </a:lnTo>
                <a:lnTo>
                  <a:pt x="237" y="252"/>
                </a:lnTo>
                <a:lnTo>
                  <a:pt x="237" y="252"/>
                </a:lnTo>
                <a:lnTo>
                  <a:pt x="233" y="248"/>
                </a:lnTo>
                <a:lnTo>
                  <a:pt x="230" y="241"/>
                </a:lnTo>
                <a:lnTo>
                  <a:pt x="230" y="241"/>
                </a:lnTo>
                <a:lnTo>
                  <a:pt x="238" y="240"/>
                </a:lnTo>
                <a:lnTo>
                  <a:pt x="247" y="238"/>
                </a:lnTo>
                <a:lnTo>
                  <a:pt x="263" y="233"/>
                </a:lnTo>
                <a:lnTo>
                  <a:pt x="263" y="233"/>
                </a:lnTo>
                <a:close/>
                <a:moveTo>
                  <a:pt x="302" y="233"/>
                </a:moveTo>
                <a:lnTo>
                  <a:pt x="302" y="233"/>
                </a:lnTo>
                <a:lnTo>
                  <a:pt x="341" y="222"/>
                </a:lnTo>
                <a:lnTo>
                  <a:pt x="380" y="210"/>
                </a:lnTo>
                <a:lnTo>
                  <a:pt x="380" y="210"/>
                </a:lnTo>
                <a:lnTo>
                  <a:pt x="397" y="205"/>
                </a:lnTo>
                <a:lnTo>
                  <a:pt x="415" y="201"/>
                </a:lnTo>
                <a:lnTo>
                  <a:pt x="415" y="201"/>
                </a:lnTo>
                <a:lnTo>
                  <a:pt x="425" y="198"/>
                </a:lnTo>
                <a:lnTo>
                  <a:pt x="425" y="198"/>
                </a:lnTo>
                <a:lnTo>
                  <a:pt x="392" y="211"/>
                </a:lnTo>
                <a:lnTo>
                  <a:pt x="359" y="223"/>
                </a:lnTo>
                <a:lnTo>
                  <a:pt x="359" y="223"/>
                </a:lnTo>
                <a:lnTo>
                  <a:pt x="323" y="234"/>
                </a:lnTo>
                <a:lnTo>
                  <a:pt x="288" y="248"/>
                </a:lnTo>
                <a:lnTo>
                  <a:pt x="288" y="248"/>
                </a:lnTo>
                <a:lnTo>
                  <a:pt x="272" y="253"/>
                </a:lnTo>
                <a:lnTo>
                  <a:pt x="272" y="253"/>
                </a:lnTo>
                <a:lnTo>
                  <a:pt x="265" y="256"/>
                </a:lnTo>
                <a:lnTo>
                  <a:pt x="265" y="256"/>
                </a:lnTo>
                <a:lnTo>
                  <a:pt x="262" y="257"/>
                </a:lnTo>
                <a:lnTo>
                  <a:pt x="262" y="257"/>
                </a:lnTo>
                <a:lnTo>
                  <a:pt x="258" y="257"/>
                </a:lnTo>
                <a:lnTo>
                  <a:pt x="257" y="259"/>
                </a:lnTo>
                <a:lnTo>
                  <a:pt x="257" y="259"/>
                </a:lnTo>
                <a:lnTo>
                  <a:pt x="252" y="260"/>
                </a:lnTo>
                <a:lnTo>
                  <a:pt x="252" y="260"/>
                </a:lnTo>
                <a:lnTo>
                  <a:pt x="246" y="258"/>
                </a:lnTo>
                <a:lnTo>
                  <a:pt x="240" y="254"/>
                </a:lnTo>
                <a:lnTo>
                  <a:pt x="240" y="254"/>
                </a:lnTo>
                <a:lnTo>
                  <a:pt x="256" y="250"/>
                </a:lnTo>
                <a:lnTo>
                  <a:pt x="271" y="245"/>
                </a:lnTo>
                <a:lnTo>
                  <a:pt x="287" y="238"/>
                </a:lnTo>
                <a:lnTo>
                  <a:pt x="302" y="233"/>
                </a:lnTo>
                <a:lnTo>
                  <a:pt x="302" y="233"/>
                </a:lnTo>
                <a:close/>
                <a:moveTo>
                  <a:pt x="277" y="254"/>
                </a:moveTo>
                <a:lnTo>
                  <a:pt x="277" y="254"/>
                </a:lnTo>
                <a:lnTo>
                  <a:pt x="299" y="247"/>
                </a:lnTo>
                <a:lnTo>
                  <a:pt x="299" y="247"/>
                </a:lnTo>
                <a:lnTo>
                  <a:pt x="339" y="234"/>
                </a:lnTo>
                <a:lnTo>
                  <a:pt x="379" y="222"/>
                </a:lnTo>
                <a:lnTo>
                  <a:pt x="379" y="222"/>
                </a:lnTo>
                <a:lnTo>
                  <a:pt x="403" y="213"/>
                </a:lnTo>
                <a:lnTo>
                  <a:pt x="427" y="206"/>
                </a:lnTo>
                <a:lnTo>
                  <a:pt x="427" y="206"/>
                </a:lnTo>
                <a:lnTo>
                  <a:pt x="419" y="209"/>
                </a:lnTo>
                <a:lnTo>
                  <a:pt x="419" y="209"/>
                </a:lnTo>
                <a:lnTo>
                  <a:pt x="392" y="220"/>
                </a:lnTo>
                <a:lnTo>
                  <a:pt x="364" y="230"/>
                </a:lnTo>
                <a:lnTo>
                  <a:pt x="364" y="230"/>
                </a:lnTo>
                <a:lnTo>
                  <a:pt x="337" y="239"/>
                </a:lnTo>
                <a:lnTo>
                  <a:pt x="309" y="250"/>
                </a:lnTo>
                <a:lnTo>
                  <a:pt x="309" y="250"/>
                </a:lnTo>
                <a:lnTo>
                  <a:pt x="289" y="257"/>
                </a:lnTo>
                <a:lnTo>
                  <a:pt x="278" y="261"/>
                </a:lnTo>
                <a:lnTo>
                  <a:pt x="268" y="265"/>
                </a:lnTo>
                <a:lnTo>
                  <a:pt x="268" y="265"/>
                </a:lnTo>
                <a:lnTo>
                  <a:pt x="256" y="262"/>
                </a:lnTo>
                <a:lnTo>
                  <a:pt x="256" y="262"/>
                </a:lnTo>
                <a:lnTo>
                  <a:pt x="277" y="254"/>
                </a:lnTo>
                <a:lnTo>
                  <a:pt x="277" y="254"/>
                </a:lnTo>
                <a:close/>
                <a:moveTo>
                  <a:pt x="312" y="256"/>
                </a:moveTo>
                <a:lnTo>
                  <a:pt x="312" y="256"/>
                </a:lnTo>
                <a:lnTo>
                  <a:pt x="342" y="247"/>
                </a:lnTo>
                <a:lnTo>
                  <a:pt x="342" y="247"/>
                </a:lnTo>
                <a:lnTo>
                  <a:pt x="317" y="256"/>
                </a:lnTo>
                <a:lnTo>
                  <a:pt x="317" y="256"/>
                </a:lnTo>
                <a:lnTo>
                  <a:pt x="302" y="261"/>
                </a:lnTo>
                <a:lnTo>
                  <a:pt x="294" y="264"/>
                </a:lnTo>
                <a:lnTo>
                  <a:pt x="288" y="269"/>
                </a:lnTo>
                <a:lnTo>
                  <a:pt x="288" y="269"/>
                </a:lnTo>
                <a:lnTo>
                  <a:pt x="278" y="267"/>
                </a:lnTo>
                <a:lnTo>
                  <a:pt x="278" y="267"/>
                </a:lnTo>
                <a:lnTo>
                  <a:pt x="287" y="264"/>
                </a:lnTo>
                <a:lnTo>
                  <a:pt x="296" y="262"/>
                </a:lnTo>
                <a:lnTo>
                  <a:pt x="312" y="256"/>
                </a:lnTo>
                <a:lnTo>
                  <a:pt x="312" y="256"/>
                </a:lnTo>
                <a:close/>
                <a:moveTo>
                  <a:pt x="364" y="250"/>
                </a:moveTo>
                <a:lnTo>
                  <a:pt x="364" y="250"/>
                </a:lnTo>
                <a:lnTo>
                  <a:pt x="323" y="263"/>
                </a:lnTo>
                <a:lnTo>
                  <a:pt x="323" y="263"/>
                </a:lnTo>
                <a:lnTo>
                  <a:pt x="311" y="266"/>
                </a:lnTo>
                <a:lnTo>
                  <a:pt x="304" y="269"/>
                </a:lnTo>
                <a:lnTo>
                  <a:pt x="299" y="272"/>
                </a:lnTo>
                <a:lnTo>
                  <a:pt x="299" y="272"/>
                </a:lnTo>
                <a:lnTo>
                  <a:pt x="293" y="270"/>
                </a:lnTo>
                <a:lnTo>
                  <a:pt x="293" y="270"/>
                </a:lnTo>
                <a:lnTo>
                  <a:pt x="364" y="250"/>
                </a:lnTo>
                <a:lnTo>
                  <a:pt x="364" y="250"/>
                </a:lnTo>
                <a:close/>
                <a:moveTo>
                  <a:pt x="464" y="225"/>
                </a:moveTo>
                <a:lnTo>
                  <a:pt x="464" y="225"/>
                </a:lnTo>
                <a:lnTo>
                  <a:pt x="433" y="236"/>
                </a:lnTo>
                <a:lnTo>
                  <a:pt x="402" y="247"/>
                </a:lnTo>
                <a:lnTo>
                  <a:pt x="370" y="256"/>
                </a:lnTo>
                <a:lnTo>
                  <a:pt x="338" y="264"/>
                </a:lnTo>
                <a:lnTo>
                  <a:pt x="338" y="264"/>
                </a:lnTo>
                <a:lnTo>
                  <a:pt x="324" y="268"/>
                </a:lnTo>
                <a:lnTo>
                  <a:pt x="310" y="272"/>
                </a:lnTo>
                <a:lnTo>
                  <a:pt x="310" y="272"/>
                </a:lnTo>
                <a:lnTo>
                  <a:pt x="303" y="274"/>
                </a:lnTo>
                <a:lnTo>
                  <a:pt x="303" y="274"/>
                </a:lnTo>
                <a:lnTo>
                  <a:pt x="302" y="273"/>
                </a:lnTo>
                <a:lnTo>
                  <a:pt x="302" y="273"/>
                </a:lnTo>
                <a:lnTo>
                  <a:pt x="309" y="270"/>
                </a:lnTo>
                <a:lnTo>
                  <a:pt x="318" y="266"/>
                </a:lnTo>
                <a:lnTo>
                  <a:pt x="318" y="266"/>
                </a:lnTo>
                <a:lnTo>
                  <a:pt x="347" y="258"/>
                </a:lnTo>
                <a:lnTo>
                  <a:pt x="377" y="248"/>
                </a:lnTo>
                <a:lnTo>
                  <a:pt x="377" y="248"/>
                </a:lnTo>
                <a:lnTo>
                  <a:pt x="406" y="238"/>
                </a:lnTo>
                <a:lnTo>
                  <a:pt x="436" y="230"/>
                </a:lnTo>
                <a:lnTo>
                  <a:pt x="436" y="230"/>
                </a:lnTo>
                <a:lnTo>
                  <a:pt x="450" y="226"/>
                </a:lnTo>
                <a:lnTo>
                  <a:pt x="463" y="222"/>
                </a:lnTo>
                <a:lnTo>
                  <a:pt x="488" y="211"/>
                </a:lnTo>
                <a:lnTo>
                  <a:pt x="488" y="211"/>
                </a:lnTo>
                <a:lnTo>
                  <a:pt x="490" y="212"/>
                </a:lnTo>
                <a:lnTo>
                  <a:pt x="490" y="212"/>
                </a:lnTo>
                <a:lnTo>
                  <a:pt x="493" y="213"/>
                </a:lnTo>
                <a:lnTo>
                  <a:pt x="495" y="212"/>
                </a:lnTo>
                <a:lnTo>
                  <a:pt x="495" y="212"/>
                </a:lnTo>
                <a:lnTo>
                  <a:pt x="499" y="211"/>
                </a:lnTo>
                <a:lnTo>
                  <a:pt x="503" y="209"/>
                </a:lnTo>
                <a:lnTo>
                  <a:pt x="503" y="209"/>
                </a:lnTo>
                <a:lnTo>
                  <a:pt x="513" y="207"/>
                </a:lnTo>
                <a:lnTo>
                  <a:pt x="523" y="203"/>
                </a:lnTo>
                <a:lnTo>
                  <a:pt x="544" y="195"/>
                </a:lnTo>
                <a:lnTo>
                  <a:pt x="564" y="187"/>
                </a:lnTo>
                <a:lnTo>
                  <a:pt x="583" y="179"/>
                </a:lnTo>
                <a:lnTo>
                  <a:pt x="583" y="179"/>
                </a:lnTo>
                <a:lnTo>
                  <a:pt x="587" y="186"/>
                </a:lnTo>
                <a:lnTo>
                  <a:pt x="587" y="186"/>
                </a:lnTo>
                <a:lnTo>
                  <a:pt x="572" y="192"/>
                </a:lnTo>
                <a:lnTo>
                  <a:pt x="557" y="198"/>
                </a:lnTo>
                <a:lnTo>
                  <a:pt x="526" y="207"/>
                </a:lnTo>
                <a:lnTo>
                  <a:pt x="495" y="216"/>
                </a:lnTo>
                <a:lnTo>
                  <a:pt x="464" y="225"/>
                </a:lnTo>
                <a:lnTo>
                  <a:pt x="464" y="225"/>
                </a:lnTo>
                <a:close/>
                <a:moveTo>
                  <a:pt x="537" y="195"/>
                </a:moveTo>
                <a:lnTo>
                  <a:pt x="537" y="195"/>
                </a:lnTo>
                <a:lnTo>
                  <a:pt x="513" y="204"/>
                </a:lnTo>
                <a:lnTo>
                  <a:pt x="513" y="204"/>
                </a:lnTo>
                <a:lnTo>
                  <a:pt x="508" y="205"/>
                </a:lnTo>
                <a:lnTo>
                  <a:pt x="508" y="205"/>
                </a:lnTo>
                <a:lnTo>
                  <a:pt x="509" y="201"/>
                </a:lnTo>
                <a:lnTo>
                  <a:pt x="509" y="201"/>
                </a:lnTo>
                <a:lnTo>
                  <a:pt x="543" y="188"/>
                </a:lnTo>
                <a:lnTo>
                  <a:pt x="551" y="185"/>
                </a:lnTo>
                <a:lnTo>
                  <a:pt x="559" y="181"/>
                </a:lnTo>
                <a:lnTo>
                  <a:pt x="566" y="176"/>
                </a:lnTo>
                <a:lnTo>
                  <a:pt x="573" y="171"/>
                </a:lnTo>
                <a:lnTo>
                  <a:pt x="573" y="171"/>
                </a:lnTo>
                <a:lnTo>
                  <a:pt x="573" y="169"/>
                </a:lnTo>
                <a:lnTo>
                  <a:pt x="572" y="169"/>
                </a:lnTo>
                <a:lnTo>
                  <a:pt x="572" y="169"/>
                </a:lnTo>
                <a:lnTo>
                  <a:pt x="557" y="173"/>
                </a:lnTo>
                <a:lnTo>
                  <a:pt x="542" y="178"/>
                </a:lnTo>
                <a:lnTo>
                  <a:pt x="526" y="185"/>
                </a:lnTo>
                <a:lnTo>
                  <a:pt x="512" y="191"/>
                </a:lnTo>
                <a:lnTo>
                  <a:pt x="512" y="191"/>
                </a:lnTo>
                <a:lnTo>
                  <a:pt x="528" y="184"/>
                </a:lnTo>
                <a:lnTo>
                  <a:pt x="542" y="177"/>
                </a:lnTo>
                <a:lnTo>
                  <a:pt x="557" y="170"/>
                </a:lnTo>
                <a:lnTo>
                  <a:pt x="564" y="167"/>
                </a:lnTo>
                <a:lnTo>
                  <a:pt x="571" y="161"/>
                </a:lnTo>
                <a:lnTo>
                  <a:pt x="571" y="161"/>
                </a:lnTo>
                <a:lnTo>
                  <a:pt x="571" y="161"/>
                </a:lnTo>
                <a:lnTo>
                  <a:pt x="571" y="161"/>
                </a:lnTo>
                <a:lnTo>
                  <a:pt x="582" y="177"/>
                </a:lnTo>
                <a:lnTo>
                  <a:pt x="582" y="177"/>
                </a:lnTo>
                <a:lnTo>
                  <a:pt x="559" y="186"/>
                </a:lnTo>
                <a:lnTo>
                  <a:pt x="537" y="195"/>
                </a:lnTo>
                <a:lnTo>
                  <a:pt x="537" y="195"/>
                </a:lnTo>
                <a:close/>
                <a:moveTo>
                  <a:pt x="529" y="173"/>
                </a:moveTo>
                <a:lnTo>
                  <a:pt x="529" y="173"/>
                </a:lnTo>
                <a:lnTo>
                  <a:pt x="519" y="177"/>
                </a:lnTo>
                <a:lnTo>
                  <a:pt x="519" y="177"/>
                </a:lnTo>
                <a:lnTo>
                  <a:pt x="522" y="172"/>
                </a:lnTo>
                <a:lnTo>
                  <a:pt x="522" y="172"/>
                </a:lnTo>
                <a:lnTo>
                  <a:pt x="522" y="171"/>
                </a:lnTo>
                <a:lnTo>
                  <a:pt x="522" y="171"/>
                </a:lnTo>
                <a:lnTo>
                  <a:pt x="534" y="168"/>
                </a:lnTo>
                <a:lnTo>
                  <a:pt x="544" y="164"/>
                </a:lnTo>
                <a:lnTo>
                  <a:pt x="555" y="158"/>
                </a:lnTo>
                <a:lnTo>
                  <a:pt x="565" y="154"/>
                </a:lnTo>
                <a:lnTo>
                  <a:pt x="565" y="154"/>
                </a:lnTo>
                <a:lnTo>
                  <a:pt x="566" y="154"/>
                </a:lnTo>
                <a:lnTo>
                  <a:pt x="566" y="153"/>
                </a:lnTo>
                <a:lnTo>
                  <a:pt x="566" y="153"/>
                </a:lnTo>
                <a:lnTo>
                  <a:pt x="570" y="159"/>
                </a:lnTo>
                <a:lnTo>
                  <a:pt x="570" y="159"/>
                </a:lnTo>
                <a:lnTo>
                  <a:pt x="549" y="166"/>
                </a:lnTo>
                <a:lnTo>
                  <a:pt x="529" y="173"/>
                </a:lnTo>
                <a:lnTo>
                  <a:pt x="529" y="173"/>
                </a:lnTo>
                <a:close/>
                <a:moveTo>
                  <a:pt x="564" y="152"/>
                </a:moveTo>
                <a:lnTo>
                  <a:pt x="564" y="152"/>
                </a:lnTo>
                <a:lnTo>
                  <a:pt x="554" y="156"/>
                </a:lnTo>
                <a:lnTo>
                  <a:pt x="544" y="161"/>
                </a:lnTo>
                <a:lnTo>
                  <a:pt x="534" y="166"/>
                </a:lnTo>
                <a:lnTo>
                  <a:pt x="523" y="169"/>
                </a:lnTo>
                <a:lnTo>
                  <a:pt x="523" y="169"/>
                </a:lnTo>
                <a:lnTo>
                  <a:pt x="523" y="169"/>
                </a:lnTo>
                <a:lnTo>
                  <a:pt x="523" y="169"/>
                </a:lnTo>
                <a:lnTo>
                  <a:pt x="562" y="149"/>
                </a:lnTo>
                <a:lnTo>
                  <a:pt x="562" y="149"/>
                </a:lnTo>
                <a:lnTo>
                  <a:pt x="565" y="152"/>
                </a:lnTo>
                <a:lnTo>
                  <a:pt x="565" y="152"/>
                </a:lnTo>
                <a:lnTo>
                  <a:pt x="564" y="152"/>
                </a:lnTo>
                <a:lnTo>
                  <a:pt x="564" y="152"/>
                </a:lnTo>
                <a:close/>
                <a:moveTo>
                  <a:pt x="522" y="160"/>
                </a:moveTo>
                <a:lnTo>
                  <a:pt x="522" y="160"/>
                </a:lnTo>
                <a:lnTo>
                  <a:pt x="519" y="156"/>
                </a:lnTo>
                <a:lnTo>
                  <a:pt x="519" y="156"/>
                </a:lnTo>
                <a:lnTo>
                  <a:pt x="529" y="152"/>
                </a:lnTo>
                <a:lnTo>
                  <a:pt x="538" y="149"/>
                </a:lnTo>
                <a:lnTo>
                  <a:pt x="555" y="141"/>
                </a:lnTo>
                <a:lnTo>
                  <a:pt x="555" y="141"/>
                </a:lnTo>
                <a:lnTo>
                  <a:pt x="555" y="141"/>
                </a:lnTo>
                <a:lnTo>
                  <a:pt x="555" y="141"/>
                </a:lnTo>
                <a:lnTo>
                  <a:pt x="561" y="147"/>
                </a:lnTo>
                <a:lnTo>
                  <a:pt x="561" y="147"/>
                </a:lnTo>
                <a:lnTo>
                  <a:pt x="542" y="154"/>
                </a:lnTo>
                <a:lnTo>
                  <a:pt x="522" y="160"/>
                </a:lnTo>
                <a:lnTo>
                  <a:pt x="522" y="160"/>
                </a:lnTo>
                <a:close/>
                <a:moveTo>
                  <a:pt x="518" y="154"/>
                </a:moveTo>
                <a:lnTo>
                  <a:pt x="518" y="154"/>
                </a:lnTo>
                <a:lnTo>
                  <a:pt x="525" y="151"/>
                </a:lnTo>
                <a:lnTo>
                  <a:pt x="533" y="145"/>
                </a:lnTo>
                <a:lnTo>
                  <a:pt x="546" y="134"/>
                </a:lnTo>
                <a:lnTo>
                  <a:pt x="546" y="134"/>
                </a:lnTo>
                <a:lnTo>
                  <a:pt x="546" y="132"/>
                </a:lnTo>
                <a:lnTo>
                  <a:pt x="545" y="132"/>
                </a:lnTo>
                <a:lnTo>
                  <a:pt x="545" y="132"/>
                </a:lnTo>
                <a:lnTo>
                  <a:pt x="531" y="138"/>
                </a:lnTo>
                <a:lnTo>
                  <a:pt x="531" y="138"/>
                </a:lnTo>
                <a:lnTo>
                  <a:pt x="516" y="144"/>
                </a:lnTo>
                <a:lnTo>
                  <a:pt x="516" y="144"/>
                </a:lnTo>
                <a:lnTo>
                  <a:pt x="511" y="146"/>
                </a:lnTo>
                <a:lnTo>
                  <a:pt x="513" y="144"/>
                </a:lnTo>
                <a:lnTo>
                  <a:pt x="513" y="144"/>
                </a:lnTo>
                <a:lnTo>
                  <a:pt x="528" y="135"/>
                </a:lnTo>
                <a:lnTo>
                  <a:pt x="535" y="130"/>
                </a:lnTo>
                <a:lnTo>
                  <a:pt x="540" y="124"/>
                </a:lnTo>
                <a:lnTo>
                  <a:pt x="540" y="124"/>
                </a:lnTo>
                <a:lnTo>
                  <a:pt x="554" y="139"/>
                </a:lnTo>
                <a:lnTo>
                  <a:pt x="554" y="139"/>
                </a:lnTo>
                <a:lnTo>
                  <a:pt x="537" y="147"/>
                </a:lnTo>
                <a:lnTo>
                  <a:pt x="518" y="154"/>
                </a:lnTo>
                <a:lnTo>
                  <a:pt x="518" y="154"/>
                </a:lnTo>
                <a:close/>
                <a:moveTo>
                  <a:pt x="516" y="133"/>
                </a:moveTo>
                <a:lnTo>
                  <a:pt x="516" y="133"/>
                </a:lnTo>
                <a:lnTo>
                  <a:pt x="503" y="139"/>
                </a:lnTo>
                <a:lnTo>
                  <a:pt x="503" y="139"/>
                </a:lnTo>
                <a:lnTo>
                  <a:pt x="518" y="128"/>
                </a:lnTo>
                <a:lnTo>
                  <a:pt x="524" y="122"/>
                </a:lnTo>
                <a:lnTo>
                  <a:pt x="531" y="115"/>
                </a:lnTo>
                <a:lnTo>
                  <a:pt x="531" y="115"/>
                </a:lnTo>
                <a:lnTo>
                  <a:pt x="538" y="123"/>
                </a:lnTo>
                <a:lnTo>
                  <a:pt x="538" y="123"/>
                </a:lnTo>
                <a:lnTo>
                  <a:pt x="516" y="133"/>
                </a:lnTo>
                <a:lnTo>
                  <a:pt x="516" y="133"/>
                </a:lnTo>
                <a:close/>
                <a:moveTo>
                  <a:pt x="499" y="125"/>
                </a:moveTo>
                <a:lnTo>
                  <a:pt x="499" y="125"/>
                </a:lnTo>
                <a:lnTo>
                  <a:pt x="518" y="110"/>
                </a:lnTo>
                <a:lnTo>
                  <a:pt x="518" y="110"/>
                </a:lnTo>
                <a:lnTo>
                  <a:pt x="518" y="108"/>
                </a:lnTo>
                <a:lnTo>
                  <a:pt x="517" y="108"/>
                </a:lnTo>
                <a:lnTo>
                  <a:pt x="517" y="108"/>
                </a:lnTo>
                <a:lnTo>
                  <a:pt x="487" y="121"/>
                </a:lnTo>
                <a:lnTo>
                  <a:pt x="487" y="121"/>
                </a:lnTo>
                <a:lnTo>
                  <a:pt x="500" y="112"/>
                </a:lnTo>
                <a:lnTo>
                  <a:pt x="512" y="102"/>
                </a:lnTo>
                <a:lnTo>
                  <a:pt x="512" y="102"/>
                </a:lnTo>
                <a:lnTo>
                  <a:pt x="512" y="101"/>
                </a:lnTo>
                <a:lnTo>
                  <a:pt x="512" y="101"/>
                </a:lnTo>
                <a:lnTo>
                  <a:pt x="518" y="105"/>
                </a:lnTo>
                <a:lnTo>
                  <a:pt x="518" y="105"/>
                </a:lnTo>
                <a:lnTo>
                  <a:pt x="529" y="114"/>
                </a:lnTo>
                <a:lnTo>
                  <a:pt x="529" y="114"/>
                </a:lnTo>
                <a:lnTo>
                  <a:pt x="514" y="119"/>
                </a:lnTo>
                <a:lnTo>
                  <a:pt x="499" y="125"/>
                </a:lnTo>
                <a:lnTo>
                  <a:pt x="499" y="125"/>
                </a:lnTo>
                <a:close/>
                <a:moveTo>
                  <a:pt x="511" y="100"/>
                </a:moveTo>
                <a:lnTo>
                  <a:pt x="511" y="100"/>
                </a:lnTo>
                <a:lnTo>
                  <a:pt x="494" y="108"/>
                </a:lnTo>
                <a:lnTo>
                  <a:pt x="478" y="116"/>
                </a:lnTo>
                <a:lnTo>
                  <a:pt x="478" y="116"/>
                </a:lnTo>
                <a:lnTo>
                  <a:pt x="464" y="124"/>
                </a:lnTo>
                <a:lnTo>
                  <a:pt x="464" y="124"/>
                </a:lnTo>
                <a:lnTo>
                  <a:pt x="457" y="129"/>
                </a:lnTo>
                <a:lnTo>
                  <a:pt x="455" y="129"/>
                </a:lnTo>
                <a:lnTo>
                  <a:pt x="458" y="126"/>
                </a:lnTo>
                <a:lnTo>
                  <a:pt x="458" y="126"/>
                </a:lnTo>
                <a:lnTo>
                  <a:pt x="469" y="119"/>
                </a:lnTo>
                <a:lnTo>
                  <a:pt x="481" y="111"/>
                </a:lnTo>
                <a:lnTo>
                  <a:pt x="493" y="103"/>
                </a:lnTo>
                <a:lnTo>
                  <a:pt x="497" y="99"/>
                </a:lnTo>
                <a:lnTo>
                  <a:pt x="502" y="94"/>
                </a:lnTo>
                <a:lnTo>
                  <a:pt x="502" y="94"/>
                </a:lnTo>
                <a:lnTo>
                  <a:pt x="502" y="93"/>
                </a:lnTo>
                <a:lnTo>
                  <a:pt x="502" y="93"/>
                </a:lnTo>
                <a:lnTo>
                  <a:pt x="511" y="100"/>
                </a:lnTo>
                <a:lnTo>
                  <a:pt x="511" y="100"/>
                </a:lnTo>
                <a:lnTo>
                  <a:pt x="511" y="100"/>
                </a:lnTo>
                <a:lnTo>
                  <a:pt x="511" y="100"/>
                </a:lnTo>
                <a:close/>
                <a:moveTo>
                  <a:pt x="500" y="92"/>
                </a:moveTo>
                <a:lnTo>
                  <a:pt x="500" y="92"/>
                </a:lnTo>
                <a:lnTo>
                  <a:pt x="487" y="98"/>
                </a:lnTo>
                <a:lnTo>
                  <a:pt x="474" y="104"/>
                </a:lnTo>
                <a:lnTo>
                  <a:pt x="474" y="104"/>
                </a:lnTo>
                <a:lnTo>
                  <a:pt x="484" y="97"/>
                </a:lnTo>
                <a:lnTo>
                  <a:pt x="494" y="89"/>
                </a:lnTo>
                <a:lnTo>
                  <a:pt x="494" y="89"/>
                </a:lnTo>
                <a:lnTo>
                  <a:pt x="495" y="88"/>
                </a:lnTo>
                <a:lnTo>
                  <a:pt x="495" y="88"/>
                </a:lnTo>
                <a:lnTo>
                  <a:pt x="501" y="92"/>
                </a:lnTo>
                <a:lnTo>
                  <a:pt x="501" y="92"/>
                </a:lnTo>
                <a:lnTo>
                  <a:pt x="500" y="92"/>
                </a:lnTo>
                <a:lnTo>
                  <a:pt x="500" y="92"/>
                </a:lnTo>
                <a:close/>
                <a:moveTo>
                  <a:pt x="493" y="88"/>
                </a:moveTo>
                <a:lnTo>
                  <a:pt x="493" y="88"/>
                </a:lnTo>
                <a:lnTo>
                  <a:pt x="470" y="100"/>
                </a:lnTo>
                <a:lnTo>
                  <a:pt x="447" y="112"/>
                </a:lnTo>
                <a:lnTo>
                  <a:pt x="447" y="112"/>
                </a:lnTo>
                <a:lnTo>
                  <a:pt x="456" y="107"/>
                </a:lnTo>
                <a:lnTo>
                  <a:pt x="466" y="100"/>
                </a:lnTo>
                <a:lnTo>
                  <a:pt x="476" y="92"/>
                </a:lnTo>
                <a:lnTo>
                  <a:pt x="486" y="85"/>
                </a:lnTo>
                <a:lnTo>
                  <a:pt x="486" y="85"/>
                </a:lnTo>
                <a:lnTo>
                  <a:pt x="486" y="84"/>
                </a:lnTo>
                <a:lnTo>
                  <a:pt x="486" y="83"/>
                </a:lnTo>
                <a:lnTo>
                  <a:pt x="486" y="83"/>
                </a:lnTo>
                <a:lnTo>
                  <a:pt x="485" y="83"/>
                </a:lnTo>
                <a:lnTo>
                  <a:pt x="485" y="83"/>
                </a:lnTo>
                <a:lnTo>
                  <a:pt x="479" y="86"/>
                </a:lnTo>
                <a:lnTo>
                  <a:pt x="479" y="86"/>
                </a:lnTo>
                <a:lnTo>
                  <a:pt x="477" y="87"/>
                </a:lnTo>
                <a:lnTo>
                  <a:pt x="477" y="87"/>
                </a:lnTo>
                <a:lnTo>
                  <a:pt x="465" y="95"/>
                </a:lnTo>
                <a:lnTo>
                  <a:pt x="465" y="95"/>
                </a:lnTo>
                <a:lnTo>
                  <a:pt x="452" y="102"/>
                </a:lnTo>
                <a:lnTo>
                  <a:pt x="438" y="110"/>
                </a:lnTo>
                <a:lnTo>
                  <a:pt x="438" y="110"/>
                </a:lnTo>
                <a:lnTo>
                  <a:pt x="438" y="110"/>
                </a:lnTo>
                <a:lnTo>
                  <a:pt x="438" y="110"/>
                </a:lnTo>
                <a:lnTo>
                  <a:pt x="435" y="107"/>
                </a:lnTo>
                <a:lnTo>
                  <a:pt x="435" y="107"/>
                </a:lnTo>
                <a:lnTo>
                  <a:pt x="441" y="104"/>
                </a:lnTo>
                <a:lnTo>
                  <a:pt x="447" y="102"/>
                </a:lnTo>
                <a:lnTo>
                  <a:pt x="458" y="95"/>
                </a:lnTo>
                <a:lnTo>
                  <a:pt x="469" y="88"/>
                </a:lnTo>
                <a:lnTo>
                  <a:pt x="481" y="81"/>
                </a:lnTo>
                <a:lnTo>
                  <a:pt x="481" y="81"/>
                </a:lnTo>
                <a:lnTo>
                  <a:pt x="481" y="80"/>
                </a:lnTo>
                <a:lnTo>
                  <a:pt x="481" y="79"/>
                </a:lnTo>
                <a:lnTo>
                  <a:pt x="481" y="79"/>
                </a:lnTo>
                <a:lnTo>
                  <a:pt x="480" y="79"/>
                </a:lnTo>
                <a:lnTo>
                  <a:pt x="480" y="79"/>
                </a:lnTo>
                <a:lnTo>
                  <a:pt x="471" y="84"/>
                </a:lnTo>
                <a:lnTo>
                  <a:pt x="463" y="89"/>
                </a:lnTo>
                <a:lnTo>
                  <a:pt x="447" y="100"/>
                </a:lnTo>
                <a:lnTo>
                  <a:pt x="447" y="100"/>
                </a:lnTo>
                <a:lnTo>
                  <a:pt x="436" y="104"/>
                </a:lnTo>
                <a:lnTo>
                  <a:pt x="436" y="104"/>
                </a:lnTo>
                <a:lnTo>
                  <a:pt x="433" y="105"/>
                </a:lnTo>
                <a:lnTo>
                  <a:pt x="433" y="105"/>
                </a:lnTo>
                <a:lnTo>
                  <a:pt x="433" y="105"/>
                </a:lnTo>
                <a:lnTo>
                  <a:pt x="433" y="105"/>
                </a:lnTo>
                <a:lnTo>
                  <a:pt x="436" y="103"/>
                </a:lnTo>
                <a:lnTo>
                  <a:pt x="436" y="103"/>
                </a:lnTo>
                <a:lnTo>
                  <a:pt x="441" y="99"/>
                </a:lnTo>
                <a:lnTo>
                  <a:pt x="447" y="94"/>
                </a:lnTo>
                <a:lnTo>
                  <a:pt x="447" y="94"/>
                </a:lnTo>
                <a:lnTo>
                  <a:pt x="451" y="94"/>
                </a:lnTo>
                <a:lnTo>
                  <a:pt x="451" y="94"/>
                </a:lnTo>
                <a:lnTo>
                  <a:pt x="455" y="93"/>
                </a:lnTo>
                <a:lnTo>
                  <a:pt x="459" y="90"/>
                </a:lnTo>
                <a:lnTo>
                  <a:pt x="460" y="87"/>
                </a:lnTo>
                <a:lnTo>
                  <a:pt x="460" y="83"/>
                </a:lnTo>
                <a:lnTo>
                  <a:pt x="460" y="83"/>
                </a:lnTo>
                <a:lnTo>
                  <a:pt x="472" y="77"/>
                </a:lnTo>
                <a:lnTo>
                  <a:pt x="472" y="77"/>
                </a:lnTo>
                <a:lnTo>
                  <a:pt x="473" y="76"/>
                </a:lnTo>
                <a:lnTo>
                  <a:pt x="473" y="76"/>
                </a:lnTo>
                <a:lnTo>
                  <a:pt x="472" y="75"/>
                </a:lnTo>
                <a:lnTo>
                  <a:pt x="471" y="75"/>
                </a:lnTo>
                <a:lnTo>
                  <a:pt x="471" y="75"/>
                </a:lnTo>
                <a:lnTo>
                  <a:pt x="460" y="78"/>
                </a:lnTo>
                <a:lnTo>
                  <a:pt x="460" y="78"/>
                </a:lnTo>
                <a:lnTo>
                  <a:pt x="468" y="73"/>
                </a:lnTo>
                <a:lnTo>
                  <a:pt x="468" y="73"/>
                </a:lnTo>
                <a:lnTo>
                  <a:pt x="468" y="72"/>
                </a:lnTo>
                <a:lnTo>
                  <a:pt x="467" y="71"/>
                </a:lnTo>
                <a:lnTo>
                  <a:pt x="467" y="71"/>
                </a:lnTo>
                <a:lnTo>
                  <a:pt x="460" y="71"/>
                </a:lnTo>
                <a:lnTo>
                  <a:pt x="454" y="72"/>
                </a:lnTo>
                <a:lnTo>
                  <a:pt x="454" y="72"/>
                </a:lnTo>
                <a:lnTo>
                  <a:pt x="453" y="72"/>
                </a:lnTo>
                <a:lnTo>
                  <a:pt x="453" y="72"/>
                </a:lnTo>
                <a:lnTo>
                  <a:pt x="456" y="69"/>
                </a:lnTo>
                <a:lnTo>
                  <a:pt x="456" y="69"/>
                </a:lnTo>
                <a:lnTo>
                  <a:pt x="456" y="68"/>
                </a:lnTo>
                <a:lnTo>
                  <a:pt x="455" y="67"/>
                </a:lnTo>
                <a:lnTo>
                  <a:pt x="455" y="67"/>
                </a:lnTo>
                <a:lnTo>
                  <a:pt x="450" y="68"/>
                </a:lnTo>
                <a:lnTo>
                  <a:pt x="445" y="70"/>
                </a:lnTo>
                <a:lnTo>
                  <a:pt x="445" y="70"/>
                </a:lnTo>
                <a:lnTo>
                  <a:pt x="454" y="66"/>
                </a:lnTo>
                <a:lnTo>
                  <a:pt x="454" y="66"/>
                </a:lnTo>
                <a:lnTo>
                  <a:pt x="454" y="65"/>
                </a:lnTo>
                <a:lnTo>
                  <a:pt x="454" y="64"/>
                </a:lnTo>
                <a:lnTo>
                  <a:pt x="454" y="64"/>
                </a:lnTo>
                <a:lnTo>
                  <a:pt x="454" y="64"/>
                </a:lnTo>
                <a:lnTo>
                  <a:pt x="454" y="64"/>
                </a:lnTo>
                <a:lnTo>
                  <a:pt x="474" y="75"/>
                </a:lnTo>
                <a:lnTo>
                  <a:pt x="494" y="87"/>
                </a:lnTo>
                <a:lnTo>
                  <a:pt x="494" y="87"/>
                </a:lnTo>
                <a:lnTo>
                  <a:pt x="493" y="88"/>
                </a:lnTo>
                <a:lnTo>
                  <a:pt x="493" y="88"/>
                </a:lnTo>
                <a:close/>
                <a:moveTo>
                  <a:pt x="393" y="105"/>
                </a:moveTo>
                <a:lnTo>
                  <a:pt x="393" y="105"/>
                </a:lnTo>
                <a:lnTo>
                  <a:pt x="392" y="105"/>
                </a:lnTo>
                <a:lnTo>
                  <a:pt x="392" y="105"/>
                </a:lnTo>
                <a:lnTo>
                  <a:pt x="392" y="105"/>
                </a:lnTo>
                <a:lnTo>
                  <a:pt x="392" y="105"/>
                </a:lnTo>
                <a:lnTo>
                  <a:pt x="400" y="100"/>
                </a:lnTo>
                <a:lnTo>
                  <a:pt x="403" y="97"/>
                </a:lnTo>
                <a:lnTo>
                  <a:pt x="407" y="94"/>
                </a:lnTo>
                <a:lnTo>
                  <a:pt x="407" y="94"/>
                </a:lnTo>
                <a:lnTo>
                  <a:pt x="408" y="93"/>
                </a:lnTo>
                <a:lnTo>
                  <a:pt x="408" y="93"/>
                </a:lnTo>
                <a:lnTo>
                  <a:pt x="412" y="91"/>
                </a:lnTo>
                <a:lnTo>
                  <a:pt x="417" y="89"/>
                </a:lnTo>
                <a:lnTo>
                  <a:pt x="419" y="89"/>
                </a:lnTo>
                <a:lnTo>
                  <a:pt x="419" y="89"/>
                </a:lnTo>
                <a:lnTo>
                  <a:pt x="414" y="94"/>
                </a:lnTo>
                <a:lnTo>
                  <a:pt x="414" y="94"/>
                </a:lnTo>
                <a:lnTo>
                  <a:pt x="405" y="99"/>
                </a:lnTo>
                <a:lnTo>
                  <a:pt x="405" y="99"/>
                </a:lnTo>
                <a:lnTo>
                  <a:pt x="399" y="102"/>
                </a:lnTo>
                <a:lnTo>
                  <a:pt x="393" y="105"/>
                </a:lnTo>
                <a:lnTo>
                  <a:pt x="393" y="105"/>
                </a:lnTo>
                <a:close/>
                <a:moveTo>
                  <a:pt x="405" y="92"/>
                </a:moveTo>
                <a:lnTo>
                  <a:pt x="405" y="92"/>
                </a:lnTo>
                <a:lnTo>
                  <a:pt x="404" y="92"/>
                </a:lnTo>
                <a:lnTo>
                  <a:pt x="404" y="92"/>
                </a:lnTo>
                <a:lnTo>
                  <a:pt x="405" y="92"/>
                </a:lnTo>
                <a:lnTo>
                  <a:pt x="405" y="92"/>
                </a:lnTo>
                <a:close/>
                <a:moveTo>
                  <a:pt x="412" y="88"/>
                </a:moveTo>
                <a:lnTo>
                  <a:pt x="412" y="88"/>
                </a:lnTo>
                <a:lnTo>
                  <a:pt x="410" y="89"/>
                </a:lnTo>
                <a:lnTo>
                  <a:pt x="410" y="89"/>
                </a:lnTo>
                <a:lnTo>
                  <a:pt x="410" y="89"/>
                </a:lnTo>
                <a:lnTo>
                  <a:pt x="410" y="89"/>
                </a:lnTo>
                <a:lnTo>
                  <a:pt x="409" y="88"/>
                </a:lnTo>
                <a:lnTo>
                  <a:pt x="408" y="88"/>
                </a:lnTo>
                <a:lnTo>
                  <a:pt x="408" y="88"/>
                </a:lnTo>
                <a:lnTo>
                  <a:pt x="402" y="91"/>
                </a:lnTo>
                <a:lnTo>
                  <a:pt x="402" y="91"/>
                </a:lnTo>
                <a:lnTo>
                  <a:pt x="401" y="90"/>
                </a:lnTo>
                <a:lnTo>
                  <a:pt x="401" y="90"/>
                </a:lnTo>
                <a:lnTo>
                  <a:pt x="405" y="86"/>
                </a:lnTo>
                <a:lnTo>
                  <a:pt x="409" y="80"/>
                </a:lnTo>
                <a:lnTo>
                  <a:pt x="409" y="80"/>
                </a:lnTo>
                <a:lnTo>
                  <a:pt x="409" y="79"/>
                </a:lnTo>
                <a:lnTo>
                  <a:pt x="409" y="79"/>
                </a:lnTo>
                <a:lnTo>
                  <a:pt x="418" y="86"/>
                </a:lnTo>
                <a:lnTo>
                  <a:pt x="418" y="86"/>
                </a:lnTo>
                <a:lnTo>
                  <a:pt x="412" y="88"/>
                </a:lnTo>
                <a:lnTo>
                  <a:pt x="412" y="88"/>
                </a:lnTo>
                <a:close/>
                <a:moveTo>
                  <a:pt x="407" y="79"/>
                </a:moveTo>
                <a:lnTo>
                  <a:pt x="407" y="79"/>
                </a:lnTo>
                <a:lnTo>
                  <a:pt x="399" y="83"/>
                </a:lnTo>
                <a:lnTo>
                  <a:pt x="398" y="83"/>
                </a:lnTo>
                <a:lnTo>
                  <a:pt x="397" y="83"/>
                </a:lnTo>
                <a:lnTo>
                  <a:pt x="403" y="76"/>
                </a:lnTo>
                <a:lnTo>
                  <a:pt x="403" y="76"/>
                </a:lnTo>
                <a:lnTo>
                  <a:pt x="403" y="74"/>
                </a:lnTo>
                <a:lnTo>
                  <a:pt x="403" y="74"/>
                </a:lnTo>
                <a:lnTo>
                  <a:pt x="408" y="78"/>
                </a:lnTo>
                <a:lnTo>
                  <a:pt x="408" y="78"/>
                </a:lnTo>
                <a:lnTo>
                  <a:pt x="408" y="79"/>
                </a:lnTo>
                <a:lnTo>
                  <a:pt x="408" y="79"/>
                </a:lnTo>
                <a:lnTo>
                  <a:pt x="407" y="79"/>
                </a:lnTo>
                <a:lnTo>
                  <a:pt x="407" y="79"/>
                </a:lnTo>
                <a:close/>
                <a:moveTo>
                  <a:pt x="402" y="74"/>
                </a:moveTo>
                <a:lnTo>
                  <a:pt x="402" y="74"/>
                </a:lnTo>
                <a:lnTo>
                  <a:pt x="398" y="74"/>
                </a:lnTo>
                <a:lnTo>
                  <a:pt x="394" y="75"/>
                </a:lnTo>
                <a:lnTo>
                  <a:pt x="394" y="75"/>
                </a:lnTo>
                <a:lnTo>
                  <a:pt x="394" y="73"/>
                </a:lnTo>
                <a:lnTo>
                  <a:pt x="395" y="72"/>
                </a:lnTo>
                <a:lnTo>
                  <a:pt x="396" y="71"/>
                </a:lnTo>
                <a:lnTo>
                  <a:pt x="398" y="72"/>
                </a:lnTo>
                <a:lnTo>
                  <a:pt x="398" y="72"/>
                </a:lnTo>
                <a:lnTo>
                  <a:pt x="402" y="74"/>
                </a:lnTo>
                <a:lnTo>
                  <a:pt x="402" y="74"/>
                </a:lnTo>
                <a:lnTo>
                  <a:pt x="402" y="74"/>
                </a:lnTo>
                <a:lnTo>
                  <a:pt x="402" y="74"/>
                </a:lnTo>
                <a:close/>
                <a:moveTo>
                  <a:pt x="394" y="80"/>
                </a:moveTo>
                <a:lnTo>
                  <a:pt x="394" y="80"/>
                </a:lnTo>
                <a:lnTo>
                  <a:pt x="394" y="77"/>
                </a:lnTo>
                <a:lnTo>
                  <a:pt x="394" y="77"/>
                </a:lnTo>
                <a:lnTo>
                  <a:pt x="396" y="77"/>
                </a:lnTo>
                <a:lnTo>
                  <a:pt x="396" y="77"/>
                </a:lnTo>
                <a:lnTo>
                  <a:pt x="394" y="80"/>
                </a:lnTo>
                <a:lnTo>
                  <a:pt x="394" y="80"/>
                </a:lnTo>
                <a:close/>
                <a:moveTo>
                  <a:pt x="395" y="92"/>
                </a:moveTo>
                <a:lnTo>
                  <a:pt x="395" y="92"/>
                </a:lnTo>
                <a:lnTo>
                  <a:pt x="395" y="89"/>
                </a:lnTo>
                <a:lnTo>
                  <a:pt x="395" y="86"/>
                </a:lnTo>
                <a:lnTo>
                  <a:pt x="395" y="86"/>
                </a:lnTo>
                <a:lnTo>
                  <a:pt x="402" y="84"/>
                </a:lnTo>
                <a:lnTo>
                  <a:pt x="403" y="84"/>
                </a:lnTo>
                <a:lnTo>
                  <a:pt x="403" y="86"/>
                </a:lnTo>
                <a:lnTo>
                  <a:pt x="403" y="86"/>
                </a:lnTo>
                <a:lnTo>
                  <a:pt x="398" y="90"/>
                </a:lnTo>
                <a:lnTo>
                  <a:pt x="394" y="95"/>
                </a:lnTo>
                <a:lnTo>
                  <a:pt x="394" y="95"/>
                </a:lnTo>
                <a:lnTo>
                  <a:pt x="394" y="96"/>
                </a:lnTo>
                <a:lnTo>
                  <a:pt x="394" y="96"/>
                </a:lnTo>
                <a:lnTo>
                  <a:pt x="383" y="103"/>
                </a:lnTo>
                <a:lnTo>
                  <a:pt x="377" y="106"/>
                </a:lnTo>
                <a:lnTo>
                  <a:pt x="371" y="108"/>
                </a:lnTo>
                <a:lnTo>
                  <a:pt x="371" y="108"/>
                </a:lnTo>
                <a:lnTo>
                  <a:pt x="371" y="108"/>
                </a:lnTo>
                <a:lnTo>
                  <a:pt x="371" y="108"/>
                </a:lnTo>
                <a:lnTo>
                  <a:pt x="370" y="108"/>
                </a:lnTo>
                <a:lnTo>
                  <a:pt x="370" y="108"/>
                </a:lnTo>
                <a:lnTo>
                  <a:pt x="373" y="105"/>
                </a:lnTo>
                <a:lnTo>
                  <a:pt x="377" y="103"/>
                </a:lnTo>
                <a:lnTo>
                  <a:pt x="377" y="103"/>
                </a:lnTo>
                <a:lnTo>
                  <a:pt x="378" y="101"/>
                </a:lnTo>
                <a:lnTo>
                  <a:pt x="379" y="99"/>
                </a:lnTo>
                <a:lnTo>
                  <a:pt x="379" y="99"/>
                </a:lnTo>
                <a:lnTo>
                  <a:pt x="384" y="99"/>
                </a:lnTo>
                <a:lnTo>
                  <a:pt x="388" y="98"/>
                </a:lnTo>
                <a:lnTo>
                  <a:pt x="392" y="95"/>
                </a:lnTo>
                <a:lnTo>
                  <a:pt x="395" y="92"/>
                </a:lnTo>
                <a:lnTo>
                  <a:pt x="395" y="92"/>
                </a:lnTo>
                <a:close/>
                <a:moveTo>
                  <a:pt x="367" y="97"/>
                </a:moveTo>
                <a:lnTo>
                  <a:pt x="367" y="97"/>
                </a:lnTo>
                <a:lnTo>
                  <a:pt x="374" y="98"/>
                </a:lnTo>
                <a:lnTo>
                  <a:pt x="374" y="98"/>
                </a:lnTo>
                <a:lnTo>
                  <a:pt x="360" y="104"/>
                </a:lnTo>
                <a:lnTo>
                  <a:pt x="360" y="104"/>
                </a:lnTo>
                <a:lnTo>
                  <a:pt x="364" y="101"/>
                </a:lnTo>
                <a:lnTo>
                  <a:pt x="367" y="98"/>
                </a:lnTo>
                <a:lnTo>
                  <a:pt x="367" y="98"/>
                </a:lnTo>
                <a:lnTo>
                  <a:pt x="367" y="97"/>
                </a:lnTo>
                <a:lnTo>
                  <a:pt x="367" y="97"/>
                </a:lnTo>
                <a:close/>
                <a:moveTo>
                  <a:pt x="356" y="100"/>
                </a:moveTo>
                <a:lnTo>
                  <a:pt x="356" y="100"/>
                </a:lnTo>
                <a:lnTo>
                  <a:pt x="353" y="102"/>
                </a:lnTo>
                <a:lnTo>
                  <a:pt x="353" y="101"/>
                </a:lnTo>
                <a:lnTo>
                  <a:pt x="353" y="101"/>
                </a:lnTo>
                <a:lnTo>
                  <a:pt x="356" y="96"/>
                </a:lnTo>
                <a:lnTo>
                  <a:pt x="356" y="96"/>
                </a:lnTo>
                <a:lnTo>
                  <a:pt x="357" y="95"/>
                </a:lnTo>
                <a:lnTo>
                  <a:pt x="357" y="95"/>
                </a:lnTo>
                <a:lnTo>
                  <a:pt x="364" y="96"/>
                </a:lnTo>
                <a:lnTo>
                  <a:pt x="364" y="96"/>
                </a:lnTo>
                <a:lnTo>
                  <a:pt x="356" y="100"/>
                </a:lnTo>
                <a:lnTo>
                  <a:pt x="356" y="100"/>
                </a:lnTo>
                <a:close/>
                <a:moveTo>
                  <a:pt x="347" y="99"/>
                </a:moveTo>
                <a:lnTo>
                  <a:pt x="347" y="99"/>
                </a:lnTo>
                <a:lnTo>
                  <a:pt x="346" y="98"/>
                </a:lnTo>
                <a:lnTo>
                  <a:pt x="346" y="98"/>
                </a:lnTo>
                <a:lnTo>
                  <a:pt x="346" y="96"/>
                </a:lnTo>
                <a:lnTo>
                  <a:pt x="348" y="95"/>
                </a:lnTo>
                <a:lnTo>
                  <a:pt x="354" y="95"/>
                </a:lnTo>
                <a:lnTo>
                  <a:pt x="354" y="95"/>
                </a:lnTo>
                <a:lnTo>
                  <a:pt x="347" y="99"/>
                </a:lnTo>
                <a:lnTo>
                  <a:pt x="347" y="99"/>
                </a:lnTo>
                <a:close/>
                <a:moveTo>
                  <a:pt x="349" y="102"/>
                </a:moveTo>
                <a:lnTo>
                  <a:pt x="349" y="102"/>
                </a:lnTo>
                <a:lnTo>
                  <a:pt x="348" y="101"/>
                </a:lnTo>
                <a:lnTo>
                  <a:pt x="348" y="101"/>
                </a:lnTo>
                <a:lnTo>
                  <a:pt x="352" y="99"/>
                </a:lnTo>
                <a:lnTo>
                  <a:pt x="349" y="102"/>
                </a:lnTo>
                <a:lnTo>
                  <a:pt x="349" y="102"/>
                </a:lnTo>
                <a:close/>
                <a:moveTo>
                  <a:pt x="356" y="105"/>
                </a:moveTo>
                <a:lnTo>
                  <a:pt x="356" y="105"/>
                </a:lnTo>
                <a:lnTo>
                  <a:pt x="353" y="104"/>
                </a:lnTo>
                <a:lnTo>
                  <a:pt x="353" y="104"/>
                </a:lnTo>
                <a:lnTo>
                  <a:pt x="358" y="102"/>
                </a:lnTo>
                <a:lnTo>
                  <a:pt x="358" y="102"/>
                </a:lnTo>
                <a:lnTo>
                  <a:pt x="358" y="103"/>
                </a:lnTo>
                <a:lnTo>
                  <a:pt x="356" y="105"/>
                </a:lnTo>
                <a:lnTo>
                  <a:pt x="356" y="105"/>
                </a:lnTo>
                <a:close/>
                <a:moveTo>
                  <a:pt x="375" y="100"/>
                </a:moveTo>
                <a:lnTo>
                  <a:pt x="375" y="100"/>
                </a:lnTo>
                <a:lnTo>
                  <a:pt x="368" y="107"/>
                </a:lnTo>
                <a:lnTo>
                  <a:pt x="368" y="107"/>
                </a:lnTo>
                <a:lnTo>
                  <a:pt x="360" y="106"/>
                </a:lnTo>
                <a:lnTo>
                  <a:pt x="360" y="106"/>
                </a:lnTo>
                <a:lnTo>
                  <a:pt x="368" y="103"/>
                </a:lnTo>
                <a:lnTo>
                  <a:pt x="375" y="100"/>
                </a:lnTo>
                <a:lnTo>
                  <a:pt x="375" y="100"/>
                </a:lnTo>
                <a:close/>
                <a:moveTo>
                  <a:pt x="397" y="97"/>
                </a:moveTo>
                <a:lnTo>
                  <a:pt x="397" y="97"/>
                </a:lnTo>
                <a:lnTo>
                  <a:pt x="400" y="96"/>
                </a:lnTo>
                <a:lnTo>
                  <a:pt x="400" y="96"/>
                </a:lnTo>
                <a:lnTo>
                  <a:pt x="393" y="102"/>
                </a:lnTo>
                <a:lnTo>
                  <a:pt x="393" y="102"/>
                </a:lnTo>
                <a:lnTo>
                  <a:pt x="382" y="109"/>
                </a:lnTo>
                <a:lnTo>
                  <a:pt x="382" y="109"/>
                </a:lnTo>
                <a:lnTo>
                  <a:pt x="378" y="109"/>
                </a:lnTo>
                <a:lnTo>
                  <a:pt x="374" y="109"/>
                </a:lnTo>
                <a:lnTo>
                  <a:pt x="374" y="109"/>
                </a:lnTo>
                <a:lnTo>
                  <a:pt x="380" y="106"/>
                </a:lnTo>
                <a:lnTo>
                  <a:pt x="386" y="104"/>
                </a:lnTo>
                <a:lnTo>
                  <a:pt x="397" y="97"/>
                </a:lnTo>
                <a:lnTo>
                  <a:pt x="397" y="97"/>
                </a:lnTo>
                <a:close/>
                <a:moveTo>
                  <a:pt x="423" y="88"/>
                </a:moveTo>
                <a:lnTo>
                  <a:pt x="423" y="88"/>
                </a:lnTo>
                <a:lnTo>
                  <a:pt x="429" y="90"/>
                </a:lnTo>
                <a:lnTo>
                  <a:pt x="429" y="90"/>
                </a:lnTo>
                <a:lnTo>
                  <a:pt x="415" y="97"/>
                </a:lnTo>
                <a:lnTo>
                  <a:pt x="415" y="97"/>
                </a:lnTo>
                <a:lnTo>
                  <a:pt x="414" y="98"/>
                </a:lnTo>
                <a:lnTo>
                  <a:pt x="414" y="98"/>
                </a:lnTo>
                <a:lnTo>
                  <a:pt x="412" y="98"/>
                </a:lnTo>
                <a:lnTo>
                  <a:pt x="412" y="98"/>
                </a:lnTo>
                <a:lnTo>
                  <a:pt x="418" y="94"/>
                </a:lnTo>
                <a:lnTo>
                  <a:pt x="423" y="88"/>
                </a:lnTo>
                <a:lnTo>
                  <a:pt x="423" y="88"/>
                </a:lnTo>
                <a:close/>
                <a:moveTo>
                  <a:pt x="434" y="69"/>
                </a:moveTo>
                <a:lnTo>
                  <a:pt x="434" y="69"/>
                </a:lnTo>
                <a:lnTo>
                  <a:pt x="438" y="68"/>
                </a:lnTo>
                <a:lnTo>
                  <a:pt x="441" y="67"/>
                </a:lnTo>
                <a:lnTo>
                  <a:pt x="450" y="65"/>
                </a:lnTo>
                <a:lnTo>
                  <a:pt x="450" y="65"/>
                </a:lnTo>
                <a:lnTo>
                  <a:pt x="445" y="67"/>
                </a:lnTo>
                <a:lnTo>
                  <a:pt x="440" y="70"/>
                </a:lnTo>
                <a:lnTo>
                  <a:pt x="440" y="70"/>
                </a:lnTo>
                <a:lnTo>
                  <a:pt x="436" y="70"/>
                </a:lnTo>
                <a:lnTo>
                  <a:pt x="434" y="69"/>
                </a:lnTo>
                <a:lnTo>
                  <a:pt x="434" y="69"/>
                </a:lnTo>
                <a:close/>
                <a:moveTo>
                  <a:pt x="456" y="74"/>
                </a:moveTo>
                <a:lnTo>
                  <a:pt x="456" y="74"/>
                </a:lnTo>
                <a:lnTo>
                  <a:pt x="464" y="73"/>
                </a:lnTo>
                <a:lnTo>
                  <a:pt x="464" y="73"/>
                </a:lnTo>
                <a:lnTo>
                  <a:pt x="458" y="76"/>
                </a:lnTo>
                <a:lnTo>
                  <a:pt x="458" y="76"/>
                </a:lnTo>
                <a:lnTo>
                  <a:pt x="456" y="74"/>
                </a:lnTo>
                <a:lnTo>
                  <a:pt x="456" y="74"/>
                </a:lnTo>
                <a:close/>
                <a:moveTo>
                  <a:pt x="451" y="71"/>
                </a:moveTo>
                <a:lnTo>
                  <a:pt x="451" y="71"/>
                </a:lnTo>
                <a:lnTo>
                  <a:pt x="449" y="71"/>
                </a:lnTo>
                <a:lnTo>
                  <a:pt x="449" y="71"/>
                </a:lnTo>
                <a:lnTo>
                  <a:pt x="452" y="70"/>
                </a:lnTo>
                <a:lnTo>
                  <a:pt x="452" y="70"/>
                </a:lnTo>
                <a:lnTo>
                  <a:pt x="451" y="71"/>
                </a:lnTo>
                <a:lnTo>
                  <a:pt x="451" y="71"/>
                </a:lnTo>
                <a:close/>
                <a:moveTo>
                  <a:pt x="425" y="100"/>
                </a:moveTo>
                <a:lnTo>
                  <a:pt x="425" y="100"/>
                </a:lnTo>
                <a:lnTo>
                  <a:pt x="424" y="100"/>
                </a:lnTo>
                <a:lnTo>
                  <a:pt x="424" y="100"/>
                </a:lnTo>
                <a:lnTo>
                  <a:pt x="425" y="98"/>
                </a:lnTo>
                <a:lnTo>
                  <a:pt x="425" y="98"/>
                </a:lnTo>
                <a:lnTo>
                  <a:pt x="432" y="91"/>
                </a:lnTo>
                <a:lnTo>
                  <a:pt x="432" y="91"/>
                </a:lnTo>
                <a:lnTo>
                  <a:pt x="438" y="93"/>
                </a:lnTo>
                <a:lnTo>
                  <a:pt x="438" y="93"/>
                </a:lnTo>
                <a:lnTo>
                  <a:pt x="434" y="95"/>
                </a:lnTo>
                <a:lnTo>
                  <a:pt x="434" y="95"/>
                </a:lnTo>
                <a:lnTo>
                  <a:pt x="425" y="100"/>
                </a:lnTo>
                <a:lnTo>
                  <a:pt x="425" y="100"/>
                </a:lnTo>
                <a:close/>
                <a:moveTo>
                  <a:pt x="428" y="92"/>
                </a:moveTo>
                <a:lnTo>
                  <a:pt x="428" y="92"/>
                </a:lnTo>
                <a:lnTo>
                  <a:pt x="422" y="99"/>
                </a:lnTo>
                <a:lnTo>
                  <a:pt x="422" y="99"/>
                </a:lnTo>
                <a:lnTo>
                  <a:pt x="418" y="98"/>
                </a:lnTo>
                <a:lnTo>
                  <a:pt x="418" y="98"/>
                </a:lnTo>
                <a:lnTo>
                  <a:pt x="424" y="95"/>
                </a:lnTo>
                <a:lnTo>
                  <a:pt x="428" y="92"/>
                </a:lnTo>
                <a:lnTo>
                  <a:pt x="428" y="92"/>
                </a:lnTo>
                <a:close/>
                <a:moveTo>
                  <a:pt x="438" y="95"/>
                </a:moveTo>
                <a:lnTo>
                  <a:pt x="438" y="95"/>
                </a:lnTo>
                <a:lnTo>
                  <a:pt x="442" y="93"/>
                </a:lnTo>
                <a:lnTo>
                  <a:pt x="442" y="93"/>
                </a:lnTo>
                <a:lnTo>
                  <a:pt x="444" y="93"/>
                </a:lnTo>
                <a:lnTo>
                  <a:pt x="444" y="93"/>
                </a:lnTo>
                <a:lnTo>
                  <a:pt x="443" y="94"/>
                </a:lnTo>
                <a:lnTo>
                  <a:pt x="443" y="94"/>
                </a:lnTo>
                <a:lnTo>
                  <a:pt x="437" y="99"/>
                </a:lnTo>
                <a:lnTo>
                  <a:pt x="431" y="104"/>
                </a:lnTo>
                <a:lnTo>
                  <a:pt x="431" y="104"/>
                </a:lnTo>
                <a:lnTo>
                  <a:pt x="427" y="101"/>
                </a:lnTo>
                <a:lnTo>
                  <a:pt x="427" y="101"/>
                </a:lnTo>
                <a:lnTo>
                  <a:pt x="438" y="95"/>
                </a:lnTo>
                <a:lnTo>
                  <a:pt x="438" y="95"/>
                </a:lnTo>
                <a:close/>
                <a:moveTo>
                  <a:pt x="14" y="385"/>
                </a:moveTo>
                <a:lnTo>
                  <a:pt x="14" y="385"/>
                </a:lnTo>
                <a:lnTo>
                  <a:pt x="15" y="386"/>
                </a:lnTo>
                <a:lnTo>
                  <a:pt x="15" y="386"/>
                </a:lnTo>
                <a:lnTo>
                  <a:pt x="23" y="384"/>
                </a:lnTo>
                <a:lnTo>
                  <a:pt x="24" y="383"/>
                </a:lnTo>
                <a:lnTo>
                  <a:pt x="25" y="384"/>
                </a:lnTo>
                <a:lnTo>
                  <a:pt x="25" y="385"/>
                </a:lnTo>
                <a:lnTo>
                  <a:pt x="23" y="387"/>
                </a:lnTo>
                <a:lnTo>
                  <a:pt x="23" y="387"/>
                </a:lnTo>
                <a:lnTo>
                  <a:pt x="20" y="391"/>
                </a:lnTo>
                <a:lnTo>
                  <a:pt x="16" y="395"/>
                </a:lnTo>
                <a:lnTo>
                  <a:pt x="16" y="395"/>
                </a:lnTo>
                <a:lnTo>
                  <a:pt x="14" y="385"/>
                </a:lnTo>
                <a:lnTo>
                  <a:pt x="14" y="385"/>
                </a:lnTo>
                <a:close/>
                <a:moveTo>
                  <a:pt x="11" y="366"/>
                </a:moveTo>
                <a:lnTo>
                  <a:pt x="11" y="366"/>
                </a:lnTo>
                <a:lnTo>
                  <a:pt x="17" y="362"/>
                </a:lnTo>
                <a:lnTo>
                  <a:pt x="24" y="360"/>
                </a:lnTo>
                <a:lnTo>
                  <a:pt x="24" y="360"/>
                </a:lnTo>
                <a:lnTo>
                  <a:pt x="29" y="359"/>
                </a:lnTo>
                <a:lnTo>
                  <a:pt x="29" y="359"/>
                </a:lnTo>
                <a:lnTo>
                  <a:pt x="28" y="360"/>
                </a:lnTo>
                <a:lnTo>
                  <a:pt x="28" y="360"/>
                </a:lnTo>
                <a:lnTo>
                  <a:pt x="24" y="364"/>
                </a:lnTo>
                <a:lnTo>
                  <a:pt x="24" y="364"/>
                </a:lnTo>
                <a:lnTo>
                  <a:pt x="18" y="369"/>
                </a:lnTo>
                <a:lnTo>
                  <a:pt x="12" y="374"/>
                </a:lnTo>
                <a:lnTo>
                  <a:pt x="12" y="374"/>
                </a:lnTo>
                <a:lnTo>
                  <a:pt x="11" y="366"/>
                </a:lnTo>
                <a:lnTo>
                  <a:pt x="11" y="366"/>
                </a:lnTo>
                <a:close/>
                <a:moveTo>
                  <a:pt x="12" y="377"/>
                </a:moveTo>
                <a:lnTo>
                  <a:pt x="12" y="377"/>
                </a:lnTo>
                <a:lnTo>
                  <a:pt x="18" y="374"/>
                </a:lnTo>
                <a:lnTo>
                  <a:pt x="18" y="374"/>
                </a:lnTo>
                <a:lnTo>
                  <a:pt x="22" y="372"/>
                </a:lnTo>
                <a:lnTo>
                  <a:pt x="25" y="373"/>
                </a:lnTo>
                <a:lnTo>
                  <a:pt x="25" y="373"/>
                </a:lnTo>
                <a:lnTo>
                  <a:pt x="20" y="378"/>
                </a:lnTo>
                <a:lnTo>
                  <a:pt x="14" y="384"/>
                </a:lnTo>
                <a:lnTo>
                  <a:pt x="14" y="384"/>
                </a:lnTo>
                <a:lnTo>
                  <a:pt x="14" y="384"/>
                </a:lnTo>
                <a:lnTo>
                  <a:pt x="14" y="384"/>
                </a:lnTo>
                <a:lnTo>
                  <a:pt x="12" y="377"/>
                </a:lnTo>
                <a:lnTo>
                  <a:pt x="12" y="377"/>
                </a:lnTo>
                <a:lnTo>
                  <a:pt x="12" y="377"/>
                </a:lnTo>
                <a:lnTo>
                  <a:pt x="12" y="377"/>
                </a:lnTo>
                <a:close/>
                <a:moveTo>
                  <a:pt x="28" y="391"/>
                </a:moveTo>
                <a:lnTo>
                  <a:pt x="28" y="391"/>
                </a:lnTo>
                <a:lnTo>
                  <a:pt x="28" y="391"/>
                </a:lnTo>
                <a:lnTo>
                  <a:pt x="28" y="391"/>
                </a:lnTo>
                <a:lnTo>
                  <a:pt x="23" y="393"/>
                </a:lnTo>
                <a:lnTo>
                  <a:pt x="21" y="393"/>
                </a:lnTo>
                <a:lnTo>
                  <a:pt x="23" y="390"/>
                </a:lnTo>
                <a:lnTo>
                  <a:pt x="23" y="390"/>
                </a:lnTo>
                <a:lnTo>
                  <a:pt x="26" y="387"/>
                </a:lnTo>
                <a:lnTo>
                  <a:pt x="28" y="383"/>
                </a:lnTo>
                <a:lnTo>
                  <a:pt x="28" y="383"/>
                </a:lnTo>
                <a:lnTo>
                  <a:pt x="28" y="391"/>
                </a:lnTo>
                <a:lnTo>
                  <a:pt x="28" y="391"/>
                </a:lnTo>
                <a:close/>
                <a:moveTo>
                  <a:pt x="17" y="397"/>
                </a:moveTo>
                <a:lnTo>
                  <a:pt x="17" y="397"/>
                </a:lnTo>
                <a:lnTo>
                  <a:pt x="24" y="395"/>
                </a:lnTo>
                <a:lnTo>
                  <a:pt x="26" y="394"/>
                </a:lnTo>
                <a:lnTo>
                  <a:pt x="27" y="395"/>
                </a:lnTo>
                <a:lnTo>
                  <a:pt x="26" y="397"/>
                </a:lnTo>
                <a:lnTo>
                  <a:pt x="26" y="397"/>
                </a:lnTo>
                <a:lnTo>
                  <a:pt x="21" y="403"/>
                </a:lnTo>
                <a:lnTo>
                  <a:pt x="21" y="403"/>
                </a:lnTo>
                <a:lnTo>
                  <a:pt x="20" y="407"/>
                </a:lnTo>
                <a:lnTo>
                  <a:pt x="20" y="409"/>
                </a:lnTo>
                <a:lnTo>
                  <a:pt x="20" y="409"/>
                </a:lnTo>
                <a:lnTo>
                  <a:pt x="17" y="397"/>
                </a:lnTo>
                <a:lnTo>
                  <a:pt x="17" y="397"/>
                </a:lnTo>
                <a:lnTo>
                  <a:pt x="17" y="397"/>
                </a:lnTo>
                <a:lnTo>
                  <a:pt x="17" y="397"/>
                </a:lnTo>
                <a:close/>
                <a:moveTo>
                  <a:pt x="22" y="414"/>
                </a:moveTo>
                <a:lnTo>
                  <a:pt x="22" y="414"/>
                </a:lnTo>
                <a:lnTo>
                  <a:pt x="22" y="414"/>
                </a:lnTo>
                <a:lnTo>
                  <a:pt x="22" y="414"/>
                </a:lnTo>
                <a:lnTo>
                  <a:pt x="21" y="415"/>
                </a:lnTo>
                <a:lnTo>
                  <a:pt x="21" y="415"/>
                </a:lnTo>
                <a:lnTo>
                  <a:pt x="21" y="413"/>
                </a:lnTo>
                <a:lnTo>
                  <a:pt x="21" y="413"/>
                </a:lnTo>
                <a:lnTo>
                  <a:pt x="22" y="414"/>
                </a:lnTo>
                <a:lnTo>
                  <a:pt x="22" y="414"/>
                </a:lnTo>
                <a:close/>
                <a:moveTo>
                  <a:pt x="23" y="411"/>
                </a:moveTo>
                <a:lnTo>
                  <a:pt x="23" y="411"/>
                </a:lnTo>
                <a:lnTo>
                  <a:pt x="22" y="408"/>
                </a:lnTo>
                <a:lnTo>
                  <a:pt x="23" y="404"/>
                </a:lnTo>
                <a:lnTo>
                  <a:pt x="27" y="399"/>
                </a:lnTo>
                <a:lnTo>
                  <a:pt x="27" y="399"/>
                </a:lnTo>
                <a:lnTo>
                  <a:pt x="25" y="403"/>
                </a:lnTo>
                <a:lnTo>
                  <a:pt x="25" y="403"/>
                </a:lnTo>
                <a:lnTo>
                  <a:pt x="23" y="411"/>
                </a:lnTo>
                <a:lnTo>
                  <a:pt x="23" y="411"/>
                </a:lnTo>
                <a:close/>
                <a:moveTo>
                  <a:pt x="28" y="375"/>
                </a:moveTo>
                <a:lnTo>
                  <a:pt x="28" y="375"/>
                </a:lnTo>
                <a:lnTo>
                  <a:pt x="28" y="380"/>
                </a:lnTo>
                <a:lnTo>
                  <a:pt x="28" y="380"/>
                </a:lnTo>
                <a:lnTo>
                  <a:pt x="28" y="380"/>
                </a:lnTo>
                <a:lnTo>
                  <a:pt x="28" y="380"/>
                </a:lnTo>
                <a:lnTo>
                  <a:pt x="22" y="382"/>
                </a:lnTo>
                <a:lnTo>
                  <a:pt x="22" y="382"/>
                </a:lnTo>
                <a:lnTo>
                  <a:pt x="18" y="383"/>
                </a:lnTo>
                <a:lnTo>
                  <a:pt x="17" y="383"/>
                </a:lnTo>
                <a:lnTo>
                  <a:pt x="18" y="382"/>
                </a:lnTo>
                <a:lnTo>
                  <a:pt x="22" y="379"/>
                </a:lnTo>
                <a:lnTo>
                  <a:pt x="22" y="379"/>
                </a:lnTo>
                <a:lnTo>
                  <a:pt x="28" y="373"/>
                </a:lnTo>
                <a:lnTo>
                  <a:pt x="28" y="373"/>
                </a:lnTo>
                <a:lnTo>
                  <a:pt x="28" y="375"/>
                </a:lnTo>
                <a:lnTo>
                  <a:pt x="28" y="375"/>
                </a:lnTo>
                <a:close/>
                <a:moveTo>
                  <a:pt x="28" y="368"/>
                </a:moveTo>
                <a:lnTo>
                  <a:pt x="28" y="368"/>
                </a:lnTo>
                <a:lnTo>
                  <a:pt x="23" y="369"/>
                </a:lnTo>
                <a:lnTo>
                  <a:pt x="23" y="369"/>
                </a:lnTo>
                <a:lnTo>
                  <a:pt x="17" y="372"/>
                </a:lnTo>
                <a:lnTo>
                  <a:pt x="17" y="372"/>
                </a:lnTo>
                <a:lnTo>
                  <a:pt x="14" y="374"/>
                </a:lnTo>
                <a:lnTo>
                  <a:pt x="16" y="373"/>
                </a:lnTo>
                <a:lnTo>
                  <a:pt x="16" y="373"/>
                </a:lnTo>
                <a:lnTo>
                  <a:pt x="22" y="368"/>
                </a:lnTo>
                <a:lnTo>
                  <a:pt x="28" y="363"/>
                </a:lnTo>
                <a:lnTo>
                  <a:pt x="28" y="363"/>
                </a:lnTo>
                <a:lnTo>
                  <a:pt x="28" y="368"/>
                </a:lnTo>
                <a:lnTo>
                  <a:pt x="28" y="368"/>
                </a:lnTo>
                <a:close/>
                <a:moveTo>
                  <a:pt x="30" y="356"/>
                </a:moveTo>
                <a:lnTo>
                  <a:pt x="30" y="356"/>
                </a:lnTo>
                <a:lnTo>
                  <a:pt x="20" y="359"/>
                </a:lnTo>
                <a:lnTo>
                  <a:pt x="10" y="363"/>
                </a:lnTo>
                <a:lnTo>
                  <a:pt x="10" y="363"/>
                </a:lnTo>
                <a:lnTo>
                  <a:pt x="10" y="357"/>
                </a:lnTo>
                <a:lnTo>
                  <a:pt x="10" y="357"/>
                </a:lnTo>
                <a:lnTo>
                  <a:pt x="18" y="354"/>
                </a:lnTo>
                <a:lnTo>
                  <a:pt x="27" y="351"/>
                </a:lnTo>
                <a:lnTo>
                  <a:pt x="44" y="342"/>
                </a:lnTo>
                <a:lnTo>
                  <a:pt x="44" y="342"/>
                </a:lnTo>
                <a:lnTo>
                  <a:pt x="57" y="336"/>
                </a:lnTo>
                <a:lnTo>
                  <a:pt x="57" y="336"/>
                </a:lnTo>
                <a:lnTo>
                  <a:pt x="62" y="335"/>
                </a:lnTo>
                <a:lnTo>
                  <a:pt x="58" y="337"/>
                </a:lnTo>
                <a:lnTo>
                  <a:pt x="58" y="337"/>
                </a:lnTo>
                <a:lnTo>
                  <a:pt x="45" y="347"/>
                </a:lnTo>
                <a:lnTo>
                  <a:pt x="45" y="347"/>
                </a:lnTo>
                <a:lnTo>
                  <a:pt x="42" y="346"/>
                </a:lnTo>
                <a:lnTo>
                  <a:pt x="37" y="347"/>
                </a:lnTo>
                <a:lnTo>
                  <a:pt x="37" y="347"/>
                </a:lnTo>
                <a:lnTo>
                  <a:pt x="33" y="351"/>
                </a:lnTo>
                <a:lnTo>
                  <a:pt x="30" y="356"/>
                </a:lnTo>
                <a:lnTo>
                  <a:pt x="30" y="356"/>
                </a:lnTo>
                <a:close/>
                <a:moveTo>
                  <a:pt x="30" y="222"/>
                </a:moveTo>
                <a:lnTo>
                  <a:pt x="30" y="222"/>
                </a:lnTo>
                <a:lnTo>
                  <a:pt x="35" y="220"/>
                </a:lnTo>
                <a:lnTo>
                  <a:pt x="40" y="218"/>
                </a:lnTo>
                <a:lnTo>
                  <a:pt x="40" y="218"/>
                </a:lnTo>
                <a:lnTo>
                  <a:pt x="48" y="214"/>
                </a:lnTo>
                <a:lnTo>
                  <a:pt x="50" y="213"/>
                </a:lnTo>
                <a:lnTo>
                  <a:pt x="46" y="216"/>
                </a:lnTo>
                <a:lnTo>
                  <a:pt x="46" y="216"/>
                </a:lnTo>
                <a:lnTo>
                  <a:pt x="37" y="221"/>
                </a:lnTo>
                <a:lnTo>
                  <a:pt x="28" y="226"/>
                </a:lnTo>
                <a:lnTo>
                  <a:pt x="28" y="226"/>
                </a:lnTo>
                <a:lnTo>
                  <a:pt x="30" y="222"/>
                </a:lnTo>
                <a:lnTo>
                  <a:pt x="30" y="222"/>
                </a:lnTo>
                <a:close/>
                <a:moveTo>
                  <a:pt x="56" y="173"/>
                </a:moveTo>
                <a:lnTo>
                  <a:pt x="56" y="173"/>
                </a:lnTo>
                <a:lnTo>
                  <a:pt x="60" y="172"/>
                </a:lnTo>
                <a:lnTo>
                  <a:pt x="55" y="175"/>
                </a:lnTo>
                <a:lnTo>
                  <a:pt x="55" y="175"/>
                </a:lnTo>
                <a:lnTo>
                  <a:pt x="56" y="173"/>
                </a:lnTo>
                <a:lnTo>
                  <a:pt x="56" y="173"/>
                </a:lnTo>
                <a:close/>
                <a:moveTo>
                  <a:pt x="52" y="180"/>
                </a:moveTo>
                <a:lnTo>
                  <a:pt x="52" y="180"/>
                </a:lnTo>
                <a:lnTo>
                  <a:pt x="63" y="176"/>
                </a:lnTo>
                <a:lnTo>
                  <a:pt x="63" y="176"/>
                </a:lnTo>
                <a:lnTo>
                  <a:pt x="58" y="179"/>
                </a:lnTo>
                <a:lnTo>
                  <a:pt x="54" y="182"/>
                </a:lnTo>
                <a:lnTo>
                  <a:pt x="54" y="182"/>
                </a:lnTo>
                <a:lnTo>
                  <a:pt x="50" y="184"/>
                </a:lnTo>
                <a:lnTo>
                  <a:pt x="50" y="184"/>
                </a:lnTo>
                <a:lnTo>
                  <a:pt x="52" y="180"/>
                </a:lnTo>
                <a:lnTo>
                  <a:pt x="52" y="180"/>
                </a:lnTo>
                <a:close/>
                <a:moveTo>
                  <a:pt x="44" y="193"/>
                </a:moveTo>
                <a:lnTo>
                  <a:pt x="44" y="193"/>
                </a:lnTo>
                <a:lnTo>
                  <a:pt x="50" y="191"/>
                </a:lnTo>
                <a:lnTo>
                  <a:pt x="50" y="191"/>
                </a:lnTo>
                <a:lnTo>
                  <a:pt x="61" y="187"/>
                </a:lnTo>
                <a:lnTo>
                  <a:pt x="63" y="186"/>
                </a:lnTo>
                <a:lnTo>
                  <a:pt x="63" y="187"/>
                </a:lnTo>
                <a:lnTo>
                  <a:pt x="58" y="191"/>
                </a:lnTo>
                <a:lnTo>
                  <a:pt x="58" y="191"/>
                </a:lnTo>
                <a:lnTo>
                  <a:pt x="49" y="196"/>
                </a:lnTo>
                <a:lnTo>
                  <a:pt x="39" y="202"/>
                </a:lnTo>
                <a:lnTo>
                  <a:pt x="39" y="202"/>
                </a:lnTo>
                <a:lnTo>
                  <a:pt x="44" y="193"/>
                </a:lnTo>
                <a:lnTo>
                  <a:pt x="44" y="193"/>
                </a:lnTo>
                <a:close/>
                <a:moveTo>
                  <a:pt x="36" y="207"/>
                </a:moveTo>
                <a:lnTo>
                  <a:pt x="36" y="207"/>
                </a:lnTo>
                <a:lnTo>
                  <a:pt x="42" y="206"/>
                </a:lnTo>
                <a:lnTo>
                  <a:pt x="47" y="205"/>
                </a:lnTo>
                <a:lnTo>
                  <a:pt x="47" y="205"/>
                </a:lnTo>
                <a:lnTo>
                  <a:pt x="63" y="198"/>
                </a:lnTo>
                <a:lnTo>
                  <a:pt x="63" y="198"/>
                </a:lnTo>
                <a:lnTo>
                  <a:pt x="54" y="202"/>
                </a:lnTo>
                <a:lnTo>
                  <a:pt x="54" y="202"/>
                </a:lnTo>
                <a:lnTo>
                  <a:pt x="44" y="207"/>
                </a:lnTo>
                <a:lnTo>
                  <a:pt x="38" y="210"/>
                </a:lnTo>
                <a:lnTo>
                  <a:pt x="34" y="213"/>
                </a:lnTo>
                <a:lnTo>
                  <a:pt x="34" y="213"/>
                </a:lnTo>
                <a:lnTo>
                  <a:pt x="36" y="207"/>
                </a:lnTo>
                <a:lnTo>
                  <a:pt x="36" y="207"/>
                </a:lnTo>
                <a:close/>
                <a:moveTo>
                  <a:pt x="25" y="233"/>
                </a:moveTo>
                <a:lnTo>
                  <a:pt x="25" y="233"/>
                </a:lnTo>
                <a:lnTo>
                  <a:pt x="37" y="229"/>
                </a:lnTo>
                <a:lnTo>
                  <a:pt x="37" y="229"/>
                </a:lnTo>
                <a:lnTo>
                  <a:pt x="49" y="225"/>
                </a:lnTo>
                <a:lnTo>
                  <a:pt x="51" y="225"/>
                </a:lnTo>
                <a:lnTo>
                  <a:pt x="52" y="225"/>
                </a:lnTo>
                <a:lnTo>
                  <a:pt x="47" y="229"/>
                </a:lnTo>
                <a:lnTo>
                  <a:pt x="47" y="229"/>
                </a:lnTo>
                <a:lnTo>
                  <a:pt x="40" y="232"/>
                </a:lnTo>
                <a:lnTo>
                  <a:pt x="34" y="236"/>
                </a:lnTo>
                <a:lnTo>
                  <a:pt x="28" y="239"/>
                </a:lnTo>
                <a:lnTo>
                  <a:pt x="22" y="242"/>
                </a:lnTo>
                <a:lnTo>
                  <a:pt x="22" y="242"/>
                </a:lnTo>
                <a:lnTo>
                  <a:pt x="25" y="233"/>
                </a:lnTo>
                <a:lnTo>
                  <a:pt x="25" y="233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0" y="233"/>
                </a:lnTo>
                <a:lnTo>
                  <a:pt x="44" y="236"/>
                </a:lnTo>
                <a:lnTo>
                  <a:pt x="44" y="236"/>
                </a:lnTo>
                <a:lnTo>
                  <a:pt x="34" y="240"/>
                </a:lnTo>
                <a:lnTo>
                  <a:pt x="34" y="240"/>
                </a:lnTo>
                <a:lnTo>
                  <a:pt x="28" y="243"/>
                </a:lnTo>
                <a:lnTo>
                  <a:pt x="23" y="246"/>
                </a:lnTo>
                <a:lnTo>
                  <a:pt x="22" y="246"/>
                </a:lnTo>
                <a:lnTo>
                  <a:pt x="24" y="243"/>
                </a:lnTo>
                <a:lnTo>
                  <a:pt x="24" y="243"/>
                </a:lnTo>
                <a:lnTo>
                  <a:pt x="31" y="239"/>
                </a:lnTo>
                <a:lnTo>
                  <a:pt x="39" y="235"/>
                </a:lnTo>
                <a:lnTo>
                  <a:pt x="48" y="230"/>
                </a:lnTo>
                <a:lnTo>
                  <a:pt x="52" y="228"/>
                </a:lnTo>
                <a:lnTo>
                  <a:pt x="55" y="225"/>
                </a:lnTo>
                <a:lnTo>
                  <a:pt x="55" y="225"/>
                </a:lnTo>
                <a:lnTo>
                  <a:pt x="57" y="232"/>
                </a:lnTo>
                <a:lnTo>
                  <a:pt x="57" y="232"/>
                </a:lnTo>
                <a:close/>
                <a:moveTo>
                  <a:pt x="21" y="248"/>
                </a:moveTo>
                <a:lnTo>
                  <a:pt x="21" y="248"/>
                </a:lnTo>
                <a:lnTo>
                  <a:pt x="35" y="242"/>
                </a:lnTo>
                <a:lnTo>
                  <a:pt x="35" y="242"/>
                </a:lnTo>
                <a:lnTo>
                  <a:pt x="53" y="235"/>
                </a:lnTo>
                <a:lnTo>
                  <a:pt x="53" y="235"/>
                </a:lnTo>
                <a:lnTo>
                  <a:pt x="57" y="233"/>
                </a:lnTo>
                <a:lnTo>
                  <a:pt x="54" y="236"/>
                </a:lnTo>
                <a:lnTo>
                  <a:pt x="54" y="236"/>
                </a:lnTo>
                <a:lnTo>
                  <a:pt x="45" y="241"/>
                </a:lnTo>
                <a:lnTo>
                  <a:pt x="35" y="246"/>
                </a:lnTo>
                <a:lnTo>
                  <a:pt x="27" y="251"/>
                </a:lnTo>
                <a:lnTo>
                  <a:pt x="18" y="257"/>
                </a:lnTo>
                <a:lnTo>
                  <a:pt x="18" y="257"/>
                </a:lnTo>
                <a:lnTo>
                  <a:pt x="21" y="248"/>
                </a:lnTo>
                <a:lnTo>
                  <a:pt x="21" y="248"/>
                </a:lnTo>
                <a:close/>
                <a:moveTo>
                  <a:pt x="17" y="261"/>
                </a:moveTo>
                <a:lnTo>
                  <a:pt x="17" y="261"/>
                </a:lnTo>
                <a:lnTo>
                  <a:pt x="27" y="258"/>
                </a:lnTo>
                <a:lnTo>
                  <a:pt x="37" y="254"/>
                </a:lnTo>
                <a:lnTo>
                  <a:pt x="37" y="254"/>
                </a:lnTo>
                <a:lnTo>
                  <a:pt x="54" y="246"/>
                </a:lnTo>
                <a:lnTo>
                  <a:pt x="54" y="246"/>
                </a:lnTo>
                <a:lnTo>
                  <a:pt x="62" y="243"/>
                </a:lnTo>
                <a:lnTo>
                  <a:pt x="63" y="243"/>
                </a:lnTo>
                <a:lnTo>
                  <a:pt x="64" y="245"/>
                </a:lnTo>
                <a:lnTo>
                  <a:pt x="60" y="248"/>
                </a:lnTo>
                <a:lnTo>
                  <a:pt x="60" y="248"/>
                </a:lnTo>
                <a:lnTo>
                  <a:pt x="49" y="254"/>
                </a:lnTo>
                <a:lnTo>
                  <a:pt x="37" y="259"/>
                </a:lnTo>
                <a:lnTo>
                  <a:pt x="25" y="264"/>
                </a:lnTo>
                <a:lnTo>
                  <a:pt x="20" y="267"/>
                </a:lnTo>
                <a:lnTo>
                  <a:pt x="15" y="271"/>
                </a:lnTo>
                <a:lnTo>
                  <a:pt x="15" y="271"/>
                </a:lnTo>
                <a:lnTo>
                  <a:pt x="17" y="261"/>
                </a:lnTo>
                <a:lnTo>
                  <a:pt x="17" y="261"/>
                </a:lnTo>
                <a:close/>
                <a:moveTo>
                  <a:pt x="14" y="275"/>
                </a:moveTo>
                <a:lnTo>
                  <a:pt x="14" y="275"/>
                </a:lnTo>
                <a:lnTo>
                  <a:pt x="28" y="270"/>
                </a:lnTo>
                <a:lnTo>
                  <a:pt x="44" y="264"/>
                </a:lnTo>
                <a:lnTo>
                  <a:pt x="44" y="264"/>
                </a:lnTo>
                <a:lnTo>
                  <a:pt x="68" y="254"/>
                </a:lnTo>
                <a:lnTo>
                  <a:pt x="68" y="254"/>
                </a:lnTo>
                <a:lnTo>
                  <a:pt x="73" y="252"/>
                </a:lnTo>
                <a:lnTo>
                  <a:pt x="71" y="253"/>
                </a:lnTo>
                <a:lnTo>
                  <a:pt x="63" y="258"/>
                </a:lnTo>
                <a:lnTo>
                  <a:pt x="63" y="258"/>
                </a:lnTo>
                <a:lnTo>
                  <a:pt x="50" y="264"/>
                </a:lnTo>
                <a:lnTo>
                  <a:pt x="37" y="270"/>
                </a:lnTo>
                <a:lnTo>
                  <a:pt x="24" y="276"/>
                </a:lnTo>
                <a:lnTo>
                  <a:pt x="18" y="280"/>
                </a:lnTo>
                <a:lnTo>
                  <a:pt x="12" y="284"/>
                </a:lnTo>
                <a:lnTo>
                  <a:pt x="12" y="284"/>
                </a:lnTo>
                <a:lnTo>
                  <a:pt x="14" y="275"/>
                </a:lnTo>
                <a:lnTo>
                  <a:pt x="14" y="275"/>
                </a:lnTo>
                <a:close/>
                <a:moveTo>
                  <a:pt x="12" y="288"/>
                </a:moveTo>
                <a:lnTo>
                  <a:pt x="12" y="288"/>
                </a:lnTo>
                <a:lnTo>
                  <a:pt x="24" y="283"/>
                </a:lnTo>
                <a:lnTo>
                  <a:pt x="37" y="277"/>
                </a:lnTo>
                <a:lnTo>
                  <a:pt x="37" y="277"/>
                </a:lnTo>
                <a:lnTo>
                  <a:pt x="49" y="273"/>
                </a:lnTo>
                <a:lnTo>
                  <a:pt x="61" y="269"/>
                </a:lnTo>
                <a:lnTo>
                  <a:pt x="61" y="269"/>
                </a:lnTo>
                <a:lnTo>
                  <a:pt x="70" y="266"/>
                </a:lnTo>
                <a:lnTo>
                  <a:pt x="70" y="266"/>
                </a:lnTo>
                <a:lnTo>
                  <a:pt x="63" y="269"/>
                </a:lnTo>
                <a:lnTo>
                  <a:pt x="63" y="269"/>
                </a:lnTo>
                <a:lnTo>
                  <a:pt x="35" y="285"/>
                </a:lnTo>
                <a:lnTo>
                  <a:pt x="35" y="285"/>
                </a:lnTo>
                <a:lnTo>
                  <a:pt x="22" y="292"/>
                </a:lnTo>
                <a:lnTo>
                  <a:pt x="16" y="295"/>
                </a:lnTo>
                <a:lnTo>
                  <a:pt x="10" y="299"/>
                </a:lnTo>
                <a:lnTo>
                  <a:pt x="10" y="299"/>
                </a:lnTo>
                <a:lnTo>
                  <a:pt x="12" y="288"/>
                </a:lnTo>
                <a:lnTo>
                  <a:pt x="12" y="288"/>
                </a:lnTo>
                <a:close/>
                <a:moveTo>
                  <a:pt x="10" y="302"/>
                </a:moveTo>
                <a:lnTo>
                  <a:pt x="10" y="302"/>
                </a:lnTo>
                <a:lnTo>
                  <a:pt x="10" y="301"/>
                </a:lnTo>
                <a:lnTo>
                  <a:pt x="10" y="301"/>
                </a:lnTo>
                <a:lnTo>
                  <a:pt x="28" y="294"/>
                </a:lnTo>
                <a:lnTo>
                  <a:pt x="46" y="287"/>
                </a:lnTo>
                <a:lnTo>
                  <a:pt x="46" y="287"/>
                </a:lnTo>
                <a:lnTo>
                  <a:pt x="64" y="279"/>
                </a:lnTo>
                <a:lnTo>
                  <a:pt x="64" y="279"/>
                </a:lnTo>
                <a:lnTo>
                  <a:pt x="73" y="275"/>
                </a:lnTo>
                <a:lnTo>
                  <a:pt x="76" y="274"/>
                </a:lnTo>
                <a:lnTo>
                  <a:pt x="71" y="277"/>
                </a:lnTo>
                <a:lnTo>
                  <a:pt x="71" y="277"/>
                </a:lnTo>
                <a:lnTo>
                  <a:pt x="56" y="285"/>
                </a:lnTo>
                <a:lnTo>
                  <a:pt x="39" y="293"/>
                </a:lnTo>
                <a:lnTo>
                  <a:pt x="24" y="302"/>
                </a:lnTo>
                <a:lnTo>
                  <a:pt x="9" y="312"/>
                </a:lnTo>
                <a:lnTo>
                  <a:pt x="9" y="312"/>
                </a:lnTo>
                <a:lnTo>
                  <a:pt x="10" y="302"/>
                </a:lnTo>
                <a:lnTo>
                  <a:pt x="10" y="302"/>
                </a:lnTo>
                <a:close/>
                <a:moveTo>
                  <a:pt x="34" y="324"/>
                </a:moveTo>
                <a:lnTo>
                  <a:pt x="34" y="324"/>
                </a:lnTo>
                <a:lnTo>
                  <a:pt x="20" y="332"/>
                </a:lnTo>
                <a:lnTo>
                  <a:pt x="14" y="336"/>
                </a:lnTo>
                <a:lnTo>
                  <a:pt x="9" y="341"/>
                </a:lnTo>
                <a:lnTo>
                  <a:pt x="9" y="341"/>
                </a:lnTo>
                <a:lnTo>
                  <a:pt x="8" y="331"/>
                </a:lnTo>
                <a:lnTo>
                  <a:pt x="8" y="331"/>
                </a:lnTo>
                <a:lnTo>
                  <a:pt x="9" y="332"/>
                </a:lnTo>
                <a:lnTo>
                  <a:pt x="9" y="332"/>
                </a:lnTo>
                <a:lnTo>
                  <a:pt x="26" y="327"/>
                </a:lnTo>
                <a:lnTo>
                  <a:pt x="42" y="319"/>
                </a:lnTo>
                <a:lnTo>
                  <a:pt x="57" y="311"/>
                </a:lnTo>
                <a:lnTo>
                  <a:pt x="72" y="302"/>
                </a:lnTo>
                <a:lnTo>
                  <a:pt x="72" y="302"/>
                </a:lnTo>
                <a:lnTo>
                  <a:pt x="53" y="314"/>
                </a:lnTo>
                <a:lnTo>
                  <a:pt x="34" y="324"/>
                </a:lnTo>
                <a:lnTo>
                  <a:pt x="34" y="324"/>
                </a:lnTo>
                <a:close/>
                <a:moveTo>
                  <a:pt x="9" y="329"/>
                </a:moveTo>
                <a:lnTo>
                  <a:pt x="9" y="329"/>
                </a:lnTo>
                <a:lnTo>
                  <a:pt x="9" y="315"/>
                </a:lnTo>
                <a:lnTo>
                  <a:pt x="9" y="315"/>
                </a:lnTo>
                <a:lnTo>
                  <a:pt x="20" y="312"/>
                </a:lnTo>
                <a:lnTo>
                  <a:pt x="30" y="307"/>
                </a:lnTo>
                <a:lnTo>
                  <a:pt x="51" y="298"/>
                </a:lnTo>
                <a:lnTo>
                  <a:pt x="51" y="298"/>
                </a:lnTo>
                <a:lnTo>
                  <a:pt x="64" y="293"/>
                </a:lnTo>
                <a:lnTo>
                  <a:pt x="64" y="293"/>
                </a:lnTo>
                <a:lnTo>
                  <a:pt x="77" y="288"/>
                </a:lnTo>
                <a:lnTo>
                  <a:pt x="77" y="288"/>
                </a:lnTo>
                <a:lnTo>
                  <a:pt x="79" y="287"/>
                </a:lnTo>
                <a:lnTo>
                  <a:pt x="79" y="287"/>
                </a:lnTo>
                <a:lnTo>
                  <a:pt x="78" y="288"/>
                </a:lnTo>
                <a:lnTo>
                  <a:pt x="78" y="288"/>
                </a:lnTo>
                <a:lnTo>
                  <a:pt x="69" y="293"/>
                </a:lnTo>
                <a:lnTo>
                  <a:pt x="60" y="297"/>
                </a:lnTo>
                <a:lnTo>
                  <a:pt x="50" y="301"/>
                </a:lnTo>
                <a:lnTo>
                  <a:pt x="40" y="306"/>
                </a:lnTo>
                <a:lnTo>
                  <a:pt x="40" y="306"/>
                </a:lnTo>
                <a:lnTo>
                  <a:pt x="24" y="317"/>
                </a:lnTo>
                <a:lnTo>
                  <a:pt x="9" y="329"/>
                </a:lnTo>
                <a:lnTo>
                  <a:pt x="9" y="329"/>
                </a:lnTo>
                <a:close/>
                <a:moveTo>
                  <a:pt x="9" y="343"/>
                </a:moveTo>
                <a:lnTo>
                  <a:pt x="9" y="343"/>
                </a:lnTo>
                <a:lnTo>
                  <a:pt x="9" y="343"/>
                </a:lnTo>
                <a:lnTo>
                  <a:pt x="9" y="343"/>
                </a:lnTo>
                <a:lnTo>
                  <a:pt x="15" y="342"/>
                </a:lnTo>
                <a:lnTo>
                  <a:pt x="21" y="340"/>
                </a:lnTo>
                <a:lnTo>
                  <a:pt x="32" y="335"/>
                </a:lnTo>
                <a:lnTo>
                  <a:pt x="32" y="335"/>
                </a:lnTo>
                <a:lnTo>
                  <a:pt x="65" y="320"/>
                </a:lnTo>
                <a:lnTo>
                  <a:pt x="65" y="320"/>
                </a:lnTo>
                <a:lnTo>
                  <a:pt x="65" y="320"/>
                </a:lnTo>
                <a:lnTo>
                  <a:pt x="65" y="320"/>
                </a:lnTo>
                <a:lnTo>
                  <a:pt x="51" y="329"/>
                </a:lnTo>
                <a:lnTo>
                  <a:pt x="36" y="337"/>
                </a:lnTo>
                <a:lnTo>
                  <a:pt x="9" y="354"/>
                </a:lnTo>
                <a:lnTo>
                  <a:pt x="9" y="354"/>
                </a:lnTo>
                <a:lnTo>
                  <a:pt x="9" y="343"/>
                </a:lnTo>
                <a:lnTo>
                  <a:pt x="9" y="343"/>
                </a:lnTo>
                <a:close/>
                <a:moveTo>
                  <a:pt x="56" y="353"/>
                </a:moveTo>
                <a:lnTo>
                  <a:pt x="56" y="353"/>
                </a:lnTo>
                <a:lnTo>
                  <a:pt x="61" y="352"/>
                </a:lnTo>
                <a:lnTo>
                  <a:pt x="61" y="352"/>
                </a:lnTo>
                <a:lnTo>
                  <a:pt x="60" y="354"/>
                </a:lnTo>
                <a:lnTo>
                  <a:pt x="58" y="355"/>
                </a:lnTo>
                <a:lnTo>
                  <a:pt x="56" y="354"/>
                </a:lnTo>
                <a:lnTo>
                  <a:pt x="54" y="353"/>
                </a:lnTo>
                <a:lnTo>
                  <a:pt x="54" y="353"/>
                </a:lnTo>
                <a:lnTo>
                  <a:pt x="49" y="349"/>
                </a:lnTo>
                <a:lnTo>
                  <a:pt x="49" y="349"/>
                </a:lnTo>
                <a:lnTo>
                  <a:pt x="54" y="349"/>
                </a:lnTo>
                <a:lnTo>
                  <a:pt x="55" y="350"/>
                </a:lnTo>
                <a:lnTo>
                  <a:pt x="55" y="351"/>
                </a:lnTo>
                <a:lnTo>
                  <a:pt x="55" y="351"/>
                </a:lnTo>
                <a:lnTo>
                  <a:pt x="55" y="352"/>
                </a:lnTo>
                <a:lnTo>
                  <a:pt x="56" y="353"/>
                </a:lnTo>
                <a:lnTo>
                  <a:pt x="56" y="353"/>
                </a:lnTo>
                <a:close/>
                <a:moveTo>
                  <a:pt x="62" y="349"/>
                </a:moveTo>
                <a:lnTo>
                  <a:pt x="62" y="349"/>
                </a:lnTo>
                <a:lnTo>
                  <a:pt x="59" y="350"/>
                </a:lnTo>
                <a:lnTo>
                  <a:pt x="61" y="347"/>
                </a:lnTo>
                <a:lnTo>
                  <a:pt x="61" y="347"/>
                </a:lnTo>
                <a:lnTo>
                  <a:pt x="61" y="345"/>
                </a:lnTo>
                <a:lnTo>
                  <a:pt x="60" y="345"/>
                </a:lnTo>
                <a:lnTo>
                  <a:pt x="60" y="345"/>
                </a:lnTo>
                <a:lnTo>
                  <a:pt x="56" y="345"/>
                </a:lnTo>
                <a:lnTo>
                  <a:pt x="51" y="347"/>
                </a:lnTo>
                <a:lnTo>
                  <a:pt x="49" y="347"/>
                </a:lnTo>
                <a:lnTo>
                  <a:pt x="52" y="344"/>
                </a:lnTo>
                <a:lnTo>
                  <a:pt x="52" y="344"/>
                </a:lnTo>
                <a:lnTo>
                  <a:pt x="64" y="336"/>
                </a:lnTo>
                <a:lnTo>
                  <a:pt x="64" y="336"/>
                </a:lnTo>
                <a:lnTo>
                  <a:pt x="64" y="342"/>
                </a:lnTo>
                <a:lnTo>
                  <a:pt x="62" y="349"/>
                </a:lnTo>
                <a:lnTo>
                  <a:pt x="62" y="349"/>
                </a:lnTo>
                <a:close/>
                <a:moveTo>
                  <a:pt x="64" y="332"/>
                </a:moveTo>
                <a:lnTo>
                  <a:pt x="64" y="332"/>
                </a:lnTo>
                <a:lnTo>
                  <a:pt x="52" y="337"/>
                </a:lnTo>
                <a:lnTo>
                  <a:pt x="38" y="342"/>
                </a:lnTo>
                <a:lnTo>
                  <a:pt x="38" y="342"/>
                </a:lnTo>
                <a:lnTo>
                  <a:pt x="25" y="349"/>
                </a:lnTo>
                <a:lnTo>
                  <a:pt x="25" y="349"/>
                </a:lnTo>
                <a:lnTo>
                  <a:pt x="16" y="354"/>
                </a:lnTo>
                <a:lnTo>
                  <a:pt x="13" y="355"/>
                </a:lnTo>
                <a:lnTo>
                  <a:pt x="16" y="353"/>
                </a:lnTo>
                <a:lnTo>
                  <a:pt x="16" y="353"/>
                </a:lnTo>
                <a:lnTo>
                  <a:pt x="40" y="338"/>
                </a:lnTo>
                <a:lnTo>
                  <a:pt x="53" y="331"/>
                </a:lnTo>
                <a:lnTo>
                  <a:pt x="65" y="322"/>
                </a:lnTo>
                <a:lnTo>
                  <a:pt x="65" y="322"/>
                </a:lnTo>
                <a:lnTo>
                  <a:pt x="64" y="332"/>
                </a:lnTo>
                <a:lnTo>
                  <a:pt x="64" y="332"/>
                </a:lnTo>
                <a:close/>
                <a:moveTo>
                  <a:pt x="67" y="312"/>
                </a:moveTo>
                <a:lnTo>
                  <a:pt x="67" y="312"/>
                </a:lnTo>
                <a:lnTo>
                  <a:pt x="66" y="318"/>
                </a:lnTo>
                <a:lnTo>
                  <a:pt x="66" y="318"/>
                </a:lnTo>
                <a:lnTo>
                  <a:pt x="52" y="323"/>
                </a:lnTo>
                <a:lnTo>
                  <a:pt x="38" y="330"/>
                </a:lnTo>
                <a:lnTo>
                  <a:pt x="38" y="330"/>
                </a:lnTo>
                <a:lnTo>
                  <a:pt x="27" y="335"/>
                </a:lnTo>
                <a:lnTo>
                  <a:pt x="27" y="335"/>
                </a:lnTo>
                <a:lnTo>
                  <a:pt x="19" y="338"/>
                </a:lnTo>
                <a:lnTo>
                  <a:pt x="14" y="340"/>
                </a:lnTo>
                <a:lnTo>
                  <a:pt x="13" y="340"/>
                </a:lnTo>
                <a:lnTo>
                  <a:pt x="13" y="340"/>
                </a:lnTo>
                <a:lnTo>
                  <a:pt x="16" y="337"/>
                </a:lnTo>
                <a:lnTo>
                  <a:pt x="19" y="334"/>
                </a:lnTo>
                <a:lnTo>
                  <a:pt x="28" y="330"/>
                </a:lnTo>
                <a:lnTo>
                  <a:pt x="45" y="321"/>
                </a:lnTo>
                <a:lnTo>
                  <a:pt x="45" y="321"/>
                </a:lnTo>
                <a:lnTo>
                  <a:pt x="58" y="314"/>
                </a:lnTo>
                <a:lnTo>
                  <a:pt x="70" y="306"/>
                </a:lnTo>
                <a:lnTo>
                  <a:pt x="70" y="306"/>
                </a:lnTo>
                <a:lnTo>
                  <a:pt x="68" y="309"/>
                </a:lnTo>
                <a:lnTo>
                  <a:pt x="67" y="312"/>
                </a:lnTo>
                <a:lnTo>
                  <a:pt x="67" y="312"/>
                </a:lnTo>
                <a:close/>
                <a:moveTo>
                  <a:pt x="78" y="300"/>
                </a:moveTo>
                <a:lnTo>
                  <a:pt x="78" y="300"/>
                </a:lnTo>
                <a:lnTo>
                  <a:pt x="76" y="299"/>
                </a:lnTo>
                <a:lnTo>
                  <a:pt x="76" y="299"/>
                </a:lnTo>
                <a:lnTo>
                  <a:pt x="69" y="303"/>
                </a:lnTo>
                <a:lnTo>
                  <a:pt x="62" y="307"/>
                </a:lnTo>
                <a:lnTo>
                  <a:pt x="47" y="315"/>
                </a:lnTo>
                <a:lnTo>
                  <a:pt x="47" y="315"/>
                </a:lnTo>
                <a:lnTo>
                  <a:pt x="23" y="324"/>
                </a:lnTo>
                <a:lnTo>
                  <a:pt x="23" y="324"/>
                </a:lnTo>
                <a:lnTo>
                  <a:pt x="14" y="329"/>
                </a:lnTo>
                <a:lnTo>
                  <a:pt x="13" y="329"/>
                </a:lnTo>
                <a:lnTo>
                  <a:pt x="14" y="328"/>
                </a:lnTo>
                <a:lnTo>
                  <a:pt x="21" y="321"/>
                </a:lnTo>
                <a:lnTo>
                  <a:pt x="21" y="321"/>
                </a:lnTo>
                <a:lnTo>
                  <a:pt x="29" y="316"/>
                </a:lnTo>
                <a:lnTo>
                  <a:pt x="36" y="312"/>
                </a:lnTo>
                <a:lnTo>
                  <a:pt x="54" y="303"/>
                </a:lnTo>
                <a:lnTo>
                  <a:pt x="70" y="295"/>
                </a:lnTo>
                <a:lnTo>
                  <a:pt x="85" y="286"/>
                </a:lnTo>
                <a:lnTo>
                  <a:pt x="85" y="286"/>
                </a:lnTo>
                <a:lnTo>
                  <a:pt x="84" y="290"/>
                </a:lnTo>
                <a:lnTo>
                  <a:pt x="83" y="293"/>
                </a:lnTo>
                <a:lnTo>
                  <a:pt x="80" y="297"/>
                </a:lnTo>
                <a:lnTo>
                  <a:pt x="78" y="300"/>
                </a:lnTo>
                <a:lnTo>
                  <a:pt x="78" y="300"/>
                </a:lnTo>
                <a:close/>
                <a:moveTo>
                  <a:pt x="12" y="312"/>
                </a:moveTo>
                <a:lnTo>
                  <a:pt x="12" y="312"/>
                </a:lnTo>
                <a:lnTo>
                  <a:pt x="16" y="310"/>
                </a:lnTo>
                <a:lnTo>
                  <a:pt x="20" y="307"/>
                </a:lnTo>
                <a:lnTo>
                  <a:pt x="28" y="302"/>
                </a:lnTo>
                <a:lnTo>
                  <a:pt x="28" y="302"/>
                </a:lnTo>
                <a:lnTo>
                  <a:pt x="46" y="293"/>
                </a:lnTo>
                <a:lnTo>
                  <a:pt x="46" y="293"/>
                </a:lnTo>
                <a:lnTo>
                  <a:pt x="63" y="284"/>
                </a:lnTo>
                <a:lnTo>
                  <a:pt x="79" y="275"/>
                </a:lnTo>
                <a:lnTo>
                  <a:pt x="79" y="275"/>
                </a:lnTo>
                <a:lnTo>
                  <a:pt x="83" y="279"/>
                </a:lnTo>
                <a:lnTo>
                  <a:pt x="83" y="279"/>
                </a:lnTo>
                <a:lnTo>
                  <a:pt x="84" y="281"/>
                </a:lnTo>
                <a:lnTo>
                  <a:pt x="85" y="283"/>
                </a:lnTo>
                <a:lnTo>
                  <a:pt x="85" y="283"/>
                </a:lnTo>
                <a:lnTo>
                  <a:pt x="67" y="290"/>
                </a:lnTo>
                <a:lnTo>
                  <a:pt x="49" y="297"/>
                </a:lnTo>
                <a:lnTo>
                  <a:pt x="30" y="305"/>
                </a:lnTo>
                <a:lnTo>
                  <a:pt x="12" y="312"/>
                </a:lnTo>
                <a:lnTo>
                  <a:pt x="12" y="312"/>
                </a:lnTo>
                <a:close/>
                <a:moveTo>
                  <a:pt x="50" y="283"/>
                </a:moveTo>
                <a:lnTo>
                  <a:pt x="50" y="283"/>
                </a:lnTo>
                <a:lnTo>
                  <a:pt x="24" y="293"/>
                </a:lnTo>
                <a:lnTo>
                  <a:pt x="24" y="293"/>
                </a:lnTo>
                <a:lnTo>
                  <a:pt x="18" y="297"/>
                </a:lnTo>
                <a:lnTo>
                  <a:pt x="15" y="298"/>
                </a:lnTo>
                <a:lnTo>
                  <a:pt x="17" y="296"/>
                </a:lnTo>
                <a:lnTo>
                  <a:pt x="17" y="296"/>
                </a:lnTo>
                <a:lnTo>
                  <a:pt x="31" y="288"/>
                </a:lnTo>
                <a:lnTo>
                  <a:pt x="47" y="281"/>
                </a:lnTo>
                <a:lnTo>
                  <a:pt x="62" y="273"/>
                </a:lnTo>
                <a:lnTo>
                  <a:pt x="69" y="268"/>
                </a:lnTo>
                <a:lnTo>
                  <a:pt x="76" y="264"/>
                </a:lnTo>
                <a:lnTo>
                  <a:pt x="76" y="264"/>
                </a:lnTo>
                <a:lnTo>
                  <a:pt x="76" y="262"/>
                </a:lnTo>
                <a:lnTo>
                  <a:pt x="75" y="262"/>
                </a:lnTo>
                <a:lnTo>
                  <a:pt x="75" y="262"/>
                </a:lnTo>
                <a:lnTo>
                  <a:pt x="60" y="266"/>
                </a:lnTo>
                <a:lnTo>
                  <a:pt x="53" y="269"/>
                </a:lnTo>
                <a:lnTo>
                  <a:pt x="46" y="271"/>
                </a:lnTo>
                <a:lnTo>
                  <a:pt x="46" y="271"/>
                </a:lnTo>
                <a:lnTo>
                  <a:pt x="27" y="280"/>
                </a:lnTo>
                <a:lnTo>
                  <a:pt x="27" y="280"/>
                </a:lnTo>
                <a:lnTo>
                  <a:pt x="16" y="285"/>
                </a:lnTo>
                <a:lnTo>
                  <a:pt x="14" y="286"/>
                </a:lnTo>
                <a:lnTo>
                  <a:pt x="14" y="286"/>
                </a:lnTo>
                <a:lnTo>
                  <a:pt x="20" y="281"/>
                </a:lnTo>
                <a:lnTo>
                  <a:pt x="20" y="281"/>
                </a:lnTo>
                <a:lnTo>
                  <a:pt x="27" y="276"/>
                </a:lnTo>
                <a:lnTo>
                  <a:pt x="34" y="273"/>
                </a:lnTo>
                <a:lnTo>
                  <a:pt x="49" y="266"/>
                </a:lnTo>
                <a:lnTo>
                  <a:pt x="64" y="259"/>
                </a:lnTo>
                <a:lnTo>
                  <a:pt x="71" y="255"/>
                </a:lnTo>
                <a:lnTo>
                  <a:pt x="77" y="251"/>
                </a:lnTo>
                <a:lnTo>
                  <a:pt x="77" y="251"/>
                </a:lnTo>
                <a:lnTo>
                  <a:pt x="78" y="257"/>
                </a:lnTo>
                <a:lnTo>
                  <a:pt x="76" y="264"/>
                </a:lnTo>
                <a:lnTo>
                  <a:pt x="76" y="264"/>
                </a:lnTo>
                <a:lnTo>
                  <a:pt x="76" y="268"/>
                </a:lnTo>
                <a:lnTo>
                  <a:pt x="78" y="272"/>
                </a:lnTo>
                <a:lnTo>
                  <a:pt x="78" y="272"/>
                </a:lnTo>
                <a:lnTo>
                  <a:pt x="70" y="274"/>
                </a:lnTo>
                <a:lnTo>
                  <a:pt x="64" y="277"/>
                </a:lnTo>
                <a:lnTo>
                  <a:pt x="50" y="283"/>
                </a:lnTo>
                <a:lnTo>
                  <a:pt x="50" y="283"/>
                </a:lnTo>
                <a:close/>
                <a:moveTo>
                  <a:pt x="47" y="260"/>
                </a:moveTo>
                <a:lnTo>
                  <a:pt x="47" y="260"/>
                </a:lnTo>
                <a:lnTo>
                  <a:pt x="27" y="268"/>
                </a:lnTo>
                <a:lnTo>
                  <a:pt x="27" y="268"/>
                </a:lnTo>
                <a:lnTo>
                  <a:pt x="18" y="272"/>
                </a:lnTo>
                <a:lnTo>
                  <a:pt x="17" y="273"/>
                </a:lnTo>
                <a:lnTo>
                  <a:pt x="17" y="272"/>
                </a:lnTo>
                <a:lnTo>
                  <a:pt x="23" y="268"/>
                </a:lnTo>
                <a:lnTo>
                  <a:pt x="23" y="268"/>
                </a:lnTo>
                <a:lnTo>
                  <a:pt x="35" y="261"/>
                </a:lnTo>
                <a:lnTo>
                  <a:pt x="48" y="256"/>
                </a:lnTo>
                <a:lnTo>
                  <a:pt x="60" y="250"/>
                </a:lnTo>
                <a:lnTo>
                  <a:pt x="66" y="247"/>
                </a:lnTo>
                <a:lnTo>
                  <a:pt x="71" y="242"/>
                </a:lnTo>
                <a:lnTo>
                  <a:pt x="71" y="242"/>
                </a:lnTo>
                <a:lnTo>
                  <a:pt x="74" y="245"/>
                </a:lnTo>
                <a:lnTo>
                  <a:pt x="76" y="249"/>
                </a:lnTo>
                <a:lnTo>
                  <a:pt x="76" y="249"/>
                </a:lnTo>
                <a:lnTo>
                  <a:pt x="62" y="254"/>
                </a:lnTo>
                <a:lnTo>
                  <a:pt x="47" y="260"/>
                </a:lnTo>
                <a:lnTo>
                  <a:pt x="47" y="260"/>
                </a:lnTo>
                <a:close/>
                <a:moveTo>
                  <a:pt x="23" y="257"/>
                </a:moveTo>
                <a:lnTo>
                  <a:pt x="23" y="257"/>
                </a:lnTo>
                <a:lnTo>
                  <a:pt x="19" y="258"/>
                </a:lnTo>
                <a:lnTo>
                  <a:pt x="20" y="257"/>
                </a:lnTo>
                <a:lnTo>
                  <a:pt x="26" y="254"/>
                </a:lnTo>
                <a:lnTo>
                  <a:pt x="26" y="254"/>
                </a:lnTo>
                <a:lnTo>
                  <a:pt x="38" y="247"/>
                </a:lnTo>
                <a:lnTo>
                  <a:pt x="38" y="247"/>
                </a:lnTo>
                <a:lnTo>
                  <a:pt x="49" y="241"/>
                </a:lnTo>
                <a:lnTo>
                  <a:pt x="59" y="235"/>
                </a:lnTo>
                <a:lnTo>
                  <a:pt x="59" y="235"/>
                </a:lnTo>
                <a:lnTo>
                  <a:pt x="62" y="237"/>
                </a:lnTo>
                <a:lnTo>
                  <a:pt x="65" y="239"/>
                </a:lnTo>
                <a:lnTo>
                  <a:pt x="65" y="239"/>
                </a:lnTo>
                <a:lnTo>
                  <a:pt x="68" y="240"/>
                </a:lnTo>
                <a:lnTo>
                  <a:pt x="68" y="240"/>
                </a:lnTo>
                <a:lnTo>
                  <a:pt x="56" y="242"/>
                </a:lnTo>
                <a:lnTo>
                  <a:pt x="46" y="248"/>
                </a:lnTo>
                <a:lnTo>
                  <a:pt x="23" y="257"/>
                </a:lnTo>
                <a:lnTo>
                  <a:pt x="23" y="257"/>
                </a:lnTo>
                <a:close/>
                <a:moveTo>
                  <a:pt x="57" y="212"/>
                </a:moveTo>
                <a:lnTo>
                  <a:pt x="57" y="212"/>
                </a:lnTo>
                <a:lnTo>
                  <a:pt x="56" y="217"/>
                </a:lnTo>
                <a:lnTo>
                  <a:pt x="55" y="222"/>
                </a:lnTo>
                <a:lnTo>
                  <a:pt x="55" y="222"/>
                </a:lnTo>
                <a:lnTo>
                  <a:pt x="40" y="226"/>
                </a:lnTo>
                <a:lnTo>
                  <a:pt x="26" y="231"/>
                </a:lnTo>
                <a:lnTo>
                  <a:pt x="26" y="231"/>
                </a:lnTo>
                <a:lnTo>
                  <a:pt x="26" y="231"/>
                </a:lnTo>
                <a:lnTo>
                  <a:pt x="26" y="231"/>
                </a:lnTo>
                <a:lnTo>
                  <a:pt x="34" y="227"/>
                </a:lnTo>
                <a:lnTo>
                  <a:pt x="42" y="222"/>
                </a:lnTo>
                <a:lnTo>
                  <a:pt x="56" y="211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5" y="209"/>
                </a:lnTo>
                <a:lnTo>
                  <a:pt x="55" y="209"/>
                </a:lnTo>
                <a:lnTo>
                  <a:pt x="49" y="212"/>
                </a:lnTo>
                <a:lnTo>
                  <a:pt x="43" y="214"/>
                </a:lnTo>
                <a:lnTo>
                  <a:pt x="43" y="214"/>
                </a:lnTo>
                <a:lnTo>
                  <a:pt x="32" y="219"/>
                </a:lnTo>
                <a:lnTo>
                  <a:pt x="32" y="219"/>
                </a:lnTo>
                <a:lnTo>
                  <a:pt x="33" y="216"/>
                </a:lnTo>
                <a:lnTo>
                  <a:pt x="33" y="216"/>
                </a:lnTo>
                <a:lnTo>
                  <a:pt x="37" y="213"/>
                </a:lnTo>
                <a:lnTo>
                  <a:pt x="42" y="210"/>
                </a:lnTo>
                <a:lnTo>
                  <a:pt x="42" y="210"/>
                </a:lnTo>
                <a:lnTo>
                  <a:pt x="52" y="205"/>
                </a:lnTo>
                <a:lnTo>
                  <a:pt x="62" y="200"/>
                </a:lnTo>
                <a:lnTo>
                  <a:pt x="62" y="200"/>
                </a:lnTo>
                <a:lnTo>
                  <a:pt x="57" y="212"/>
                </a:lnTo>
                <a:lnTo>
                  <a:pt x="57" y="212"/>
                </a:lnTo>
                <a:close/>
                <a:moveTo>
                  <a:pt x="64" y="196"/>
                </a:moveTo>
                <a:lnTo>
                  <a:pt x="64" y="196"/>
                </a:lnTo>
                <a:lnTo>
                  <a:pt x="54" y="199"/>
                </a:lnTo>
                <a:lnTo>
                  <a:pt x="54" y="199"/>
                </a:lnTo>
                <a:lnTo>
                  <a:pt x="43" y="203"/>
                </a:lnTo>
                <a:lnTo>
                  <a:pt x="42" y="203"/>
                </a:lnTo>
                <a:lnTo>
                  <a:pt x="42" y="203"/>
                </a:lnTo>
                <a:lnTo>
                  <a:pt x="47" y="200"/>
                </a:lnTo>
                <a:lnTo>
                  <a:pt x="47" y="200"/>
                </a:lnTo>
                <a:lnTo>
                  <a:pt x="58" y="194"/>
                </a:lnTo>
                <a:lnTo>
                  <a:pt x="63" y="190"/>
                </a:lnTo>
                <a:lnTo>
                  <a:pt x="67" y="186"/>
                </a:lnTo>
                <a:lnTo>
                  <a:pt x="67" y="186"/>
                </a:lnTo>
                <a:lnTo>
                  <a:pt x="64" y="196"/>
                </a:lnTo>
                <a:lnTo>
                  <a:pt x="64" y="196"/>
                </a:lnTo>
                <a:close/>
                <a:moveTo>
                  <a:pt x="67" y="179"/>
                </a:moveTo>
                <a:lnTo>
                  <a:pt x="67" y="179"/>
                </a:lnTo>
                <a:lnTo>
                  <a:pt x="67" y="182"/>
                </a:lnTo>
                <a:lnTo>
                  <a:pt x="67" y="182"/>
                </a:lnTo>
                <a:lnTo>
                  <a:pt x="67" y="182"/>
                </a:lnTo>
                <a:lnTo>
                  <a:pt x="67" y="182"/>
                </a:lnTo>
                <a:lnTo>
                  <a:pt x="58" y="185"/>
                </a:lnTo>
                <a:lnTo>
                  <a:pt x="58" y="185"/>
                </a:lnTo>
                <a:lnTo>
                  <a:pt x="46" y="191"/>
                </a:lnTo>
                <a:lnTo>
                  <a:pt x="46" y="191"/>
                </a:lnTo>
                <a:lnTo>
                  <a:pt x="48" y="187"/>
                </a:lnTo>
                <a:lnTo>
                  <a:pt x="48" y="187"/>
                </a:lnTo>
                <a:lnTo>
                  <a:pt x="57" y="182"/>
                </a:lnTo>
                <a:lnTo>
                  <a:pt x="67" y="176"/>
                </a:lnTo>
                <a:lnTo>
                  <a:pt x="67" y="176"/>
                </a:lnTo>
                <a:lnTo>
                  <a:pt x="67" y="179"/>
                </a:lnTo>
                <a:lnTo>
                  <a:pt x="67" y="179"/>
                </a:lnTo>
                <a:close/>
                <a:moveTo>
                  <a:pt x="67" y="173"/>
                </a:moveTo>
                <a:lnTo>
                  <a:pt x="67" y="173"/>
                </a:lnTo>
                <a:lnTo>
                  <a:pt x="59" y="175"/>
                </a:lnTo>
                <a:lnTo>
                  <a:pt x="59" y="175"/>
                </a:lnTo>
                <a:lnTo>
                  <a:pt x="66" y="171"/>
                </a:lnTo>
                <a:lnTo>
                  <a:pt x="66" y="171"/>
                </a:lnTo>
                <a:lnTo>
                  <a:pt x="66" y="169"/>
                </a:lnTo>
                <a:lnTo>
                  <a:pt x="65" y="169"/>
                </a:lnTo>
                <a:lnTo>
                  <a:pt x="65" y="169"/>
                </a:lnTo>
                <a:lnTo>
                  <a:pt x="58" y="170"/>
                </a:lnTo>
                <a:lnTo>
                  <a:pt x="58" y="170"/>
                </a:lnTo>
                <a:lnTo>
                  <a:pt x="65" y="159"/>
                </a:lnTo>
                <a:lnTo>
                  <a:pt x="65" y="159"/>
                </a:lnTo>
                <a:lnTo>
                  <a:pt x="67" y="173"/>
                </a:lnTo>
                <a:lnTo>
                  <a:pt x="67" y="173"/>
                </a:lnTo>
                <a:close/>
                <a:moveTo>
                  <a:pt x="38" y="454"/>
                </a:moveTo>
                <a:lnTo>
                  <a:pt x="38" y="454"/>
                </a:lnTo>
                <a:lnTo>
                  <a:pt x="32" y="442"/>
                </a:lnTo>
                <a:lnTo>
                  <a:pt x="27" y="430"/>
                </a:lnTo>
                <a:lnTo>
                  <a:pt x="27" y="430"/>
                </a:lnTo>
                <a:lnTo>
                  <a:pt x="28" y="427"/>
                </a:lnTo>
                <a:lnTo>
                  <a:pt x="28" y="427"/>
                </a:lnTo>
                <a:lnTo>
                  <a:pt x="29" y="419"/>
                </a:lnTo>
                <a:lnTo>
                  <a:pt x="31" y="412"/>
                </a:lnTo>
                <a:lnTo>
                  <a:pt x="37" y="397"/>
                </a:lnTo>
                <a:lnTo>
                  <a:pt x="37" y="397"/>
                </a:lnTo>
                <a:lnTo>
                  <a:pt x="38" y="391"/>
                </a:lnTo>
                <a:lnTo>
                  <a:pt x="38" y="386"/>
                </a:lnTo>
                <a:lnTo>
                  <a:pt x="37" y="375"/>
                </a:lnTo>
                <a:lnTo>
                  <a:pt x="37" y="375"/>
                </a:lnTo>
                <a:lnTo>
                  <a:pt x="36" y="368"/>
                </a:lnTo>
                <a:lnTo>
                  <a:pt x="37" y="361"/>
                </a:lnTo>
                <a:lnTo>
                  <a:pt x="38" y="358"/>
                </a:lnTo>
                <a:lnTo>
                  <a:pt x="40" y="356"/>
                </a:lnTo>
                <a:lnTo>
                  <a:pt x="43" y="356"/>
                </a:lnTo>
                <a:lnTo>
                  <a:pt x="46" y="358"/>
                </a:lnTo>
                <a:lnTo>
                  <a:pt x="46" y="358"/>
                </a:lnTo>
                <a:lnTo>
                  <a:pt x="50" y="361"/>
                </a:lnTo>
                <a:lnTo>
                  <a:pt x="54" y="363"/>
                </a:lnTo>
                <a:lnTo>
                  <a:pt x="54" y="363"/>
                </a:lnTo>
                <a:lnTo>
                  <a:pt x="59" y="364"/>
                </a:lnTo>
                <a:lnTo>
                  <a:pt x="64" y="362"/>
                </a:lnTo>
                <a:lnTo>
                  <a:pt x="68" y="359"/>
                </a:lnTo>
                <a:lnTo>
                  <a:pt x="70" y="354"/>
                </a:lnTo>
                <a:lnTo>
                  <a:pt x="70" y="354"/>
                </a:lnTo>
                <a:lnTo>
                  <a:pt x="72" y="346"/>
                </a:lnTo>
                <a:lnTo>
                  <a:pt x="73" y="337"/>
                </a:lnTo>
                <a:lnTo>
                  <a:pt x="73" y="337"/>
                </a:lnTo>
                <a:lnTo>
                  <a:pt x="74" y="328"/>
                </a:lnTo>
                <a:lnTo>
                  <a:pt x="75" y="320"/>
                </a:lnTo>
                <a:lnTo>
                  <a:pt x="79" y="313"/>
                </a:lnTo>
                <a:lnTo>
                  <a:pt x="84" y="306"/>
                </a:lnTo>
                <a:lnTo>
                  <a:pt x="84" y="306"/>
                </a:lnTo>
                <a:lnTo>
                  <a:pt x="89" y="300"/>
                </a:lnTo>
                <a:lnTo>
                  <a:pt x="93" y="292"/>
                </a:lnTo>
                <a:lnTo>
                  <a:pt x="94" y="288"/>
                </a:lnTo>
                <a:lnTo>
                  <a:pt x="95" y="285"/>
                </a:lnTo>
                <a:lnTo>
                  <a:pt x="94" y="281"/>
                </a:lnTo>
                <a:lnTo>
                  <a:pt x="92" y="277"/>
                </a:lnTo>
                <a:lnTo>
                  <a:pt x="92" y="277"/>
                </a:lnTo>
                <a:lnTo>
                  <a:pt x="90" y="274"/>
                </a:lnTo>
                <a:lnTo>
                  <a:pt x="87" y="271"/>
                </a:lnTo>
                <a:lnTo>
                  <a:pt x="85" y="268"/>
                </a:lnTo>
                <a:lnTo>
                  <a:pt x="85" y="266"/>
                </a:lnTo>
                <a:lnTo>
                  <a:pt x="85" y="264"/>
                </a:lnTo>
                <a:lnTo>
                  <a:pt x="85" y="264"/>
                </a:lnTo>
                <a:lnTo>
                  <a:pt x="87" y="256"/>
                </a:lnTo>
                <a:lnTo>
                  <a:pt x="87" y="252"/>
                </a:lnTo>
                <a:lnTo>
                  <a:pt x="87" y="248"/>
                </a:lnTo>
                <a:lnTo>
                  <a:pt x="87" y="248"/>
                </a:lnTo>
                <a:lnTo>
                  <a:pt x="84" y="240"/>
                </a:lnTo>
                <a:lnTo>
                  <a:pt x="82" y="237"/>
                </a:lnTo>
                <a:lnTo>
                  <a:pt x="79" y="235"/>
                </a:lnTo>
                <a:lnTo>
                  <a:pt x="79" y="235"/>
                </a:lnTo>
                <a:lnTo>
                  <a:pt x="72" y="232"/>
                </a:lnTo>
                <a:lnTo>
                  <a:pt x="72" y="232"/>
                </a:lnTo>
                <a:lnTo>
                  <a:pt x="69" y="230"/>
                </a:lnTo>
                <a:lnTo>
                  <a:pt x="66" y="227"/>
                </a:lnTo>
                <a:lnTo>
                  <a:pt x="65" y="224"/>
                </a:lnTo>
                <a:lnTo>
                  <a:pt x="65" y="220"/>
                </a:lnTo>
                <a:lnTo>
                  <a:pt x="66" y="212"/>
                </a:lnTo>
                <a:lnTo>
                  <a:pt x="69" y="206"/>
                </a:lnTo>
                <a:lnTo>
                  <a:pt x="69" y="206"/>
                </a:lnTo>
                <a:lnTo>
                  <a:pt x="73" y="195"/>
                </a:lnTo>
                <a:lnTo>
                  <a:pt x="75" y="189"/>
                </a:lnTo>
                <a:lnTo>
                  <a:pt x="76" y="184"/>
                </a:lnTo>
                <a:lnTo>
                  <a:pt x="76" y="184"/>
                </a:lnTo>
                <a:lnTo>
                  <a:pt x="75" y="175"/>
                </a:lnTo>
                <a:lnTo>
                  <a:pt x="75" y="167"/>
                </a:lnTo>
                <a:lnTo>
                  <a:pt x="74" y="157"/>
                </a:lnTo>
                <a:lnTo>
                  <a:pt x="73" y="148"/>
                </a:lnTo>
                <a:lnTo>
                  <a:pt x="73" y="148"/>
                </a:lnTo>
                <a:lnTo>
                  <a:pt x="86" y="134"/>
                </a:lnTo>
                <a:lnTo>
                  <a:pt x="100" y="119"/>
                </a:lnTo>
                <a:lnTo>
                  <a:pt x="114" y="106"/>
                </a:lnTo>
                <a:lnTo>
                  <a:pt x="131" y="94"/>
                </a:lnTo>
                <a:lnTo>
                  <a:pt x="131" y="94"/>
                </a:lnTo>
                <a:lnTo>
                  <a:pt x="148" y="81"/>
                </a:lnTo>
                <a:lnTo>
                  <a:pt x="165" y="71"/>
                </a:lnTo>
                <a:lnTo>
                  <a:pt x="183" y="62"/>
                </a:lnTo>
                <a:lnTo>
                  <a:pt x="202" y="55"/>
                </a:lnTo>
                <a:lnTo>
                  <a:pt x="222" y="48"/>
                </a:lnTo>
                <a:lnTo>
                  <a:pt x="241" y="43"/>
                </a:lnTo>
                <a:lnTo>
                  <a:pt x="261" y="39"/>
                </a:lnTo>
                <a:lnTo>
                  <a:pt x="281" y="36"/>
                </a:lnTo>
                <a:lnTo>
                  <a:pt x="302" y="35"/>
                </a:lnTo>
                <a:lnTo>
                  <a:pt x="322" y="34"/>
                </a:lnTo>
                <a:lnTo>
                  <a:pt x="341" y="35"/>
                </a:lnTo>
                <a:lnTo>
                  <a:pt x="361" y="38"/>
                </a:lnTo>
                <a:lnTo>
                  <a:pt x="382" y="41"/>
                </a:lnTo>
                <a:lnTo>
                  <a:pt x="401" y="46"/>
                </a:lnTo>
                <a:lnTo>
                  <a:pt x="421" y="51"/>
                </a:lnTo>
                <a:lnTo>
                  <a:pt x="439" y="58"/>
                </a:lnTo>
                <a:lnTo>
                  <a:pt x="439" y="58"/>
                </a:lnTo>
                <a:lnTo>
                  <a:pt x="432" y="61"/>
                </a:lnTo>
                <a:lnTo>
                  <a:pt x="429" y="62"/>
                </a:lnTo>
                <a:lnTo>
                  <a:pt x="426" y="65"/>
                </a:lnTo>
                <a:lnTo>
                  <a:pt x="426" y="65"/>
                </a:lnTo>
                <a:lnTo>
                  <a:pt x="424" y="67"/>
                </a:lnTo>
                <a:lnTo>
                  <a:pt x="424" y="69"/>
                </a:lnTo>
                <a:lnTo>
                  <a:pt x="424" y="72"/>
                </a:lnTo>
                <a:lnTo>
                  <a:pt x="425" y="74"/>
                </a:lnTo>
                <a:lnTo>
                  <a:pt x="428" y="77"/>
                </a:lnTo>
                <a:lnTo>
                  <a:pt x="432" y="79"/>
                </a:lnTo>
                <a:lnTo>
                  <a:pt x="432" y="79"/>
                </a:lnTo>
                <a:lnTo>
                  <a:pt x="436" y="80"/>
                </a:lnTo>
                <a:lnTo>
                  <a:pt x="439" y="79"/>
                </a:lnTo>
                <a:lnTo>
                  <a:pt x="439" y="79"/>
                </a:lnTo>
                <a:lnTo>
                  <a:pt x="443" y="79"/>
                </a:lnTo>
                <a:lnTo>
                  <a:pt x="443" y="79"/>
                </a:lnTo>
                <a:lnTo>
                  <a:pt x="445" y="79"/>
                </a:lnTo>
                <a:lnTo>
                  <a:pt x="447" y="80"/>
                </a:lnTo>
                <a:lnTo>
                  <a:pt x="448" y="81"/>
                </a:lnTo>
                <a:lnTo>
                  <a:pt x="448" y="85"/>
                </a:lnTo>
                <a:lnTo>
                  <a:pt x="448" y="85"/>
                </a:lnTo>
                <a:lnTo>
                  <a:pt x="439" y="84"/>
                </a:lnTo>
                <a:lnTo>
                  <a:pt x="432" y="81"/>
                </a:lnTo>
                <a:lnTo>
                  <a:pt x="424" y="78"/>
                </a:lnTo>
                <a:lnTo>
                  <a:pt x="417" y="75"/>
                </a:lnTo>
                <a:lnTo>
                  <a:pt x="417" y="75"/>
                </a:lnTo>
                <a:lnTo>
                  <a:pt x="411" y="70"/>
                </a:lnTo>
                <a:lnTo>
                  <a:pt x="404" y="65"/>
                </a:lnTo>
                <a:lnTo>
                  <a:pt x="401" y="63"/>
                </a:lnTo>
                <a:lnTo>
                  <a:pt x="397" y="62"/>
                </a:lnTo>
                <a:lnTo>
                  <a:pt x="393" y="62"/>
                </a:lnTo>
                <a:lnTo>
                  <a:pt x="390" y="64"/>
                </a:lnTo>
                <a:lnTo>
                  <a:pt x="390" y="64"/>
                </a:lnTo>
                <a:lnTo>
                  <a:pt x="388" y="66"/>
                </a:lnTo>
                <a:lnTo>
                  <a:pt x="386" y="69"/>
                </a:lnTo>
                <a:lnTo>
                  <a:pt x="385" y="75"/>
                </a:lnTo>
                <a:lnTo>
                  <a:pt x="385" y="75"/>
                </a:lnTo>
                <a:lnTo>
                  <a:pt x="385" y="79"/>
                </a:lnTo>
                <a:lnTo>
                  <a:pt x="386" y="85"/>
                </a:lnTo>
                <a:lnTo>
                  <a:pt x="387" y="87"/>
                </a:lnTo>
                <a:lnTo>
                  <a:pt x="386" y="89"/>
                </a:lnTo>
                <a:lnTo>
                  <a:pt x="384" y="90"/>
                </a:lnTo>
                <a:lnTo>
                  <a:pt x="381" y="91"/>
                </a:lnTo>
                <a:lnTo>
                  <a:pt x="381" y="91"/>
                </a:lnTo>
                <a:lnTo>
                  <a:pt x="374" y="90"/>
                </a:lnTo>
                <a:lnTo>
                  <a:pt x="367" y="89"/>
                </a:lnTo>
                <a:lnTo>
                  <a:pt x="359" y="87"/>
                </a:lnTo>
                <a:lnTo>
                  <a:pt x="352" y="85"/>
                </a:lnTo>
                <a:lnTo>
                  <a:pt x="352" y="85"/>
                </a:lnTo>
                <a:lnTo>
                  <a:pt x="346" y="86"/>
                </a:lnTo>
                <a:lnTo>
                  <a:pt x="342" y="88"/>
                </a:lnTo>
                <a:lnTo>
                  <a:pt x="339" y="91"/>
                </a:lnTo>
                <a:lnTo>
                  <a:pt x="338" y="95"/>
                </a:lnTo>
                <a:lnTo>
                  <a:pt x="338" y="99"/>
                </a:lnTo>
                <a:lnTo>
                  <a:pt x="340" y="104"/>
                </a:lnTo>
                <a:lnTo>
                  <a:pt x="343" y="108"/>
                </a:lnTo>
                <a:lnTo>
                  <a:pt x="348" y="111"/>
                </a:lnTo>
                <a:lnTo>
                  <a:pt x="348" y="111"/>
                </a:lnTo>
                <a:lnTo>
                  <a:pt x="356" y="114"/>
                </a:lnTo>
                <a:lnTo>
                  <a:pt x="364" y="116"/>
                </a:lnTo>
                <a:lnTo>
                  <a:pt x="373" y="118"/>
                </a:lnTo>
                <a:lnTo>
                  <a:pt x="381" y="119"/>
                </a:lnTo>
                <a:lnTo>
                  <a:pt x="381" y="119"/>
                </a:lnTo>
                <a:lnTo>
                  <a:pt x="385" y="118"/>
                </a:lnTo>
                <a:lnTo>
                  <a:pt x="388" y="117"/>
                </a:lnTo>
                <a:lnTo>
                  <a:pt x="395" y="114"/>
                </a:lnTo>
                <a:lnTo>
                  <a:pt x="395" y="114"/>
                </a:lnTo>
                <a:lnTo>
                  <a:pt x="404" y="109"/>
                </a:lnTo>
                <a:lnTo>
                  <a:pt x="409" y="108"/>
                </a:lnTo>
                <a:lnTo>
                  <a:pt x="413" y="107"/>
                </a:lnTo>
                <a:lnTo>
                  <a:pt x="418" y="107"/>
                </a:lnTo>
                <a:lnTo>
                  <a:pt x="422" y="109"/>
                </a:lnTo>
                <a:lnTo>
                  <a:pt x="426" y="111"/>
                </a:lnTo>
                <a:lnTo>
                  <a:pt x="431" y="114"/>
                </a:lnTo>
                <a:lnTo>
                  <a:pt x="431" y="114"/>
                </a:lnTo>
                <a:lnTo>
                  <a:pt x="435" y="118"/>
                </a:lnTo>
                <a:lnTo>
                  <a:pt x="437" y="123"/>
                </a:lnTo>
                <a:lnTo>
                  <a:pt x="442" y="133"/>
                </a:lnTo>
                <a:lnTo>
                  <a:pt x="447" y="143"/>
                </a:lnTo>
                <a:lnTo>
                  <a:pt x="451" y="148"/>
                </a:lnTo>
                <a:lnTo>
                  <a:pt x="455" y="152"/>
                </a:lnTo>
                <a:lnTo>
                  <a:pt x="455" y="152"/>
                </a:lnTo>
                <a:lnTo>
                  <a:pt x="459" y="154"/>
                </a:lnTo>
                <a:lnTo>
                  <a:pt x="462" y="154"/>
                </a:lnTo>
                <a:lnTo>
                  <a:pt x="466" y="153"/>
                </a:lnTo>
                <a:lnTo>
                  <a:pt x="469" y="151"/>
                </a:lnTo>
                <a:lnTo>
                  <a:pt x="476" y="147"/>
                </a:lnTo>
                <a:lnTo>
                  <a:pt x="480" y="145"/>
                </a:lnTo>
                <a:lnTo>
                  <a:pt x="483" y="145"/>
                </a:lnTo>
                <a:lnTo>
                  <a:pt x="483" y="145"/>
                </a:lnTo>
                <a:lnTo>
                  <a:pt x="488" y="146"/>
                </a:lnTo>
                <a:lnTo>
                  <a:pt x="493" y="148"/>
                </a:lnTo>
                <a:lnTo>
                  <a:pt x="502" y="153"/>
                </a:lnTo>
                <a:lnTo>
                  <a:pt x="502" y="153"/>
                </a:lnTo>
                <a:lnTo>
                  <a:pt x="506" y="156"/>
                </a:lnTo>
                <a:lnTo>
                  <a:pt x="510" y="160"/>
                </a:lnTo>
                <a:lnTo>
                  <a:pt x="510" y="160"/>
                </a:lnTo>
                <a:lnTo>
                  <a:pt x="512" y="164"/>
                </a:lnTo>
                <a:lnTo>
                  <a:pt x="514" y="169"/>
                </a:lnTo>
                <a:lnTo>
                  <a:pt x="514" y="171"/>
                </a:lnTo>
                <a:lnTo>
                  <a:pt x="513" y="173"/>
                </a:lnTo>
                <a:lnTo>
                  <a:pt x="511" y="173"/>
                </a:lnTo>
                <a:lnTo>
                  <a:pt x="507" y="172"/>
                </a:lnTo>
                <a:lnTo>
                  <a:pt x="507" y="172"/>
                </a:lnTo>
                <a:lnTo>
                  <a:pt x="501" y="168"/>
                </a:lnTo>
                <a:lnTo>
                  <a:pt x="495" y="162"/>
                </a:lnTo>
                <a:lnTo>
                  <a:pt x="489" y="157"/>
                </a:lnTo>
                <a:lnTo>
                  <a:pt x="486" y="156"/>
                </a:lnTo>
                <a:lnTo>
                  <a:pt x="482" y="155"/>
                </a:lnTo>
                <a:lnTo>
                  <a:pt x="482" y="155"/>
                </a:lnTo>
                <a:lnTo>
                  <a:pt x="479" y="155"/>
                </a:lnTo>
                <a:lnTo>
                  <a:pt x="477" y="156"/>
                </a:lnTo>
                <a:lnTo>
                  <a:pt x="475" y="157"/>
                </a:lnTo>
                <a:lnTo>
                  <a:pt x="473" y="158"/>
                </a:lnTo>
                <a:lnTo>
                  <a:pt x="471" y="164"/>
                </a:lnTo>
                <a:lnTo>
                  <a:pt x="470" y="169"/>
                </a:lnTo>
                <a:lnTo>
                  <a:pt x="470" y="169"/>
                </a:lnTo>
                <a:lnTo>
                  <a:pt x="471" y="173"/>
                </a:lnTo>
                <a:lnTo>
                  <a:pt x="473" y="176"/>
                </a:lnTo>
                <a:lnTo>
                  <a:pt x="475" y="179"/>
                </a:lnTo>
                <a:lnTo>
                  <a:pt x="478" y="181"/>
                </a:lnTo>
                <a:lnTo>
                  <a:pt x="485" y="185"/>
                </a:lnTo>
                <a:lnTo>
                  <a:pt x="491" y="188"/>
                </a:lnTo>
                <a:lnTo>
                  <a:pt x="491" y="188"/>
                </a:lnTo>
                <a:lnTo>
                  <a:pt x="494" y="189"/>
                </a:lnTo>
                <a:lnTo>
                  <a:pt x="494" y="189"/>
                </a:lnTo>
                <a:lnTo>
                  <a:pt x="497" y="191"/>
                </a:lnTo>
                <a:lnTo>
                  <a:pt x="498" y="193"/>
                </a:lnTo>
                <a:lnTo>
                  <a:pt x="498" y="195"/>
                </a:lnTo>
                <a:lnTo>
                  <a:pt x="496" y="198"/>
                </a:lnTo>
                <a:lnTo>
                  <a:pt x="491" y="203"/>
                </a:lnTo>
                <a:lnTo>
                  <a:pt x="491" y="203"/>
                </a:lnTo>
                <a:lnTo>
                  <a:pt x="491" y="203"/>
                </a:lnTo>
                <a:lnTo>
                  <a:pt x="491" y="203"/>
                </a:lnTo>
                <a:lnTo>
                  <a:pt x="467" y="192"/>
                </a:lnTo>
                <a:lnTo>
                  <a:pt x="443" y="181"/>
                </a:lnTo>
                <a:lnTo>
                  <a:pt x="443" y="181"/>
                </a:lnTo>
                <a:lnTo>
                  <a:pt x="431" y="174"/>
                </a:lnTo>
                <a:lnTo>
                  <a:pt x="420" y="166"/>
                </a:lnTo>
                <a:lnTo>
                  <a:pt x="410" y="155"/>
                </a:lnTo>
                <a:lnTo>
                  <a:pt x="400" y="144"/>
                </a:lnTo>
                <a:lnTo>
                  <a:pt x="400" y="144"/>
                </a:lnTo>
                <a:lnTo>
                  <a:pt x="393" y="137"/>
                </a:lnTo>
                <a:lnTo>
                  <a:pt x="386" y="130"/>
                </a:lnTo>
                <a:lnTo>
                  <a:pt x="378" y="124"/>
                </a:lnTo>
                <a:lnTo>
                  <a:pt x="370" y="120"/>
                </a:lnTo>
                <a:lnTo>
                  <a:pt x="370" y="120"/>
                </a:lnTo>
                <a:lnTo>
                  <a:pt x="358" y="117"/>
                </a:lnTo>
                <a:lnTo>
                  <a:pt x="347" y="117"/>
                </a:lnTo>
                <a:lnTo>
                  <a:pt x="336" y="118"/>
                </a:lnTo>
                <a:lnTo>
                  <a:pt x="325" y="120"/>
                </a:lnTo>
                <a:lnTo>
                  <a:pt x="325" y="120"/>
                </a:lnTo>
                <a:lnTo>
                  <a:pt x="316" y="122"/>
                </a:lnTo>
                <a:lnTo>
                  <a:pt x="306" y="126"/>
                </a:lnTo>
                <a:lnTo>
                  <a:pt x="296" y="130"/>
                </a:lnTo>
                <a:lnTo>
                  <a:pt x="285" y="136"/>
                </a:lnTo>
                <a:lnTo>
                  <a:pt x="274" y="142"/>
                </a:lnTo>
                <a:lnTo>
                  <a:pt x="264" y="149"/>
                </a:lnTo>
                <a:lnTo>
                  <a:pt x="254" y="157"/>
                </a:lnTo>
                <a:lnTo>
                  <a:pt x="245" y="166"/>
                </a:lnTo>
                <a:lnTo>
                  <a:pt x="237" y="175"/>
                </a:lnTo>
                <a:lnTo>
                  <a:pt x="230" y="185"/>
                </a:lnTo>
                <a:lnTo>
                  <a:pt x="224" y="194"/>
                </a:lnTo>
                <a:lnTo>
                  <a:pt x="220" y="205"/>
                </a:lnTo>
                <a:lnTo>
                  <a:pt x="218" y="215"/>
                </a:lnTo>
                <a:lnTo>
                  <a:pt x="217" y="226"/>
                </a:lnTo>
                <a:lnTo>
                  <a:pt x="219" y="236"/>
                </a:lnTo>
                <a:lnTo>
                  <a:pt x="223" y="248"/>
                </a:lnTo>
                <a:lnTo>
                  <a:pt x="223" y="248"/>
                </a:lnTo>
                <a:lnTo>
                  <a:pt x="226" y="253"/>
                </a:lnTo>
                <a:lnTo>
                  <a:pt x="229" y="258"/>
                </a:lnTo>
                <a:lnTo>
                  <a:pt x="234" y="261"/>
                </a:lnTo>
                <a:lnTo>
                  <a:pt x="238" y="264"/>
                </a:lnTo>
                <a:lnTo>
                  <a:pt x="249" y="269"/>
                </a:lnTo>
                <a:lnTo>
                  <a:pt x="260" y="272"/>
                </a:lnTo>
                <a:lnTo>
                  <a:pt x="285" y="277"/>
                </a:lnTo>
                <a:lnTo>
                  <a:pt x="296" y="280"/>
                </a:lnTo>
                <a:lnTo>
                  <a:pt x="306" y="284"/>
                </a:lnTo>
                <a:lnTo>
                  <a:pt x="306" y="284"/>
                </a:lnTo>
                <a:lnTo>
                  <a:pt x="312" y="289"/>
                </a:lnTo>
                <a:lnTo>
                  <a:pt x="316" y="294"/>
                </a:lnTo>
                <a:lnTo>
                  <a:pt x="318" y="301"/>
                </a:lnTo>
                <a:lnTo>
                  <a:pt x="318" y="307"/>
                </a:lnTo>
                <a:lnTo>
                  <a:pt x="317" y="314"/>
                </a:lnTo>
                <a:lnTo>
                  <a:pt x="315" y="321"/>
                </a:lnTo>
                <a:lnTo>
                  <a:pt x="310" y="335"/>
                </a:lnTo>
                <a:lnTo>
                  <a:pt x="310" y="335"/>
                </a:lnTo>
                <a:lnTo>
                  <a:pt x="307" y="345"/>
                </a:lnTo>
                <a:lnTo>
                  <a:pt x="304" y="355"/>
                </a:lnTo>
                <a:lnTo>
                  <a:pt x="304" y="355"/>
                </a:lnTo>
                <a:lnTo>
                  <a:pt x="304" y="362"/>
                </a:lnTo>
                <a:lnTo>
                  <a:pt x="304" y="369"/>
                </a:lnTo>
                <a:lnTo>
                  <a:pt x="306" y="384"/>
                </a:lnTo>
                <a:lnTo>
                  <a:pt x="306" y="384"/>
                </a:lnTo>
                <a:lnTo>
                  <a:pt x="306" y="389"/>
                </a:lnTo>
                <a:lnTo>
                  <a:pt x="305" y="394"/>
                </a:lnTo>
                <a:lnTo>
                  <a:pt x="301" y="404"/>
                </a:lnTo>
                <a:lnTo>
                  <a:pt x="296" y="416"/>
                </a:lnTo>
                <a:lnTo>
                  <a:pt x="291" y="425"/>
                </a:lnTo>
                <a:lnTo>
                  <a:pt x="291" y="425"/>
                </a:lnTo>
                <a:lnTo>
                  <a:pt x="286" y="440"/>
                </a:lnTo>
                <a:lnTo>
                  <a:pt x="281" y="456"/>
                </a:lnTo>
                <a:lnTo>
                  <a:pt x="281" y="456"/>
                </a:lnTo>
                <a:lnTo>
                  <a:pt x="278" y="470"/>
                </a:lnTo>
                <a:lnTo>
                  <a:pt x="277" y="485"/>
                </a:lnTo>
                <a:lnTo>
                  <a:pt x="277" y="493"/>
                </a:lnTo>
                <a:lnTo>
                  <a:pt x="278" y="500"/>
                </a:lnTo>
                <a:lnTo>
                  <a:pt x="279" y="508"/>
                </a:lnTo>
                <a:lnTo>
                  <a:pt x="282" y="514"/>
                </a:lnTo>
                <a:lnTo>
                  <a:pt x="282" y="514"/>
                </a:lnTo>
                <a:lnTo>
                  <a:pt x="286" y="520"/>
                </a:lnTo>
                <a:lnTo>
                  <a:pt x="289" y="525"/>
                </a:lnTo>
                <a:lnTo>
                  <a:pt x="294" y="528"/>
                </a:lnTo>
                <a:lnTo>
                  <a:pt x="299" y="531"/>
                </a:lnTo>
                <a:lnTo>
                  <a:pt x="304" y="532"/>
                </a:lnTo>
                <a:lnTo>
                  <a:pt x="310" y="533"/>
                </a:lnTo>
                <a:lnTo>
                  <a:pt x="316" y="533"/>
                </a:lnTo>
                <a:lnTo>
                  <a:pt x="322" y="532"/>
                </a:lnTo>
                <a:lnTo>
                  <a:pt x="322" y="532"/>
                </a:lnTo>
                <a:lnTo>
                  <a:pt x="334" y="529"/>
                </a:lnTo>
                <a:lnTo>
                  <a:pt x="344" y="524"/>
                </a:lnTo>
                <a:lnTo>
                  <a:pt x="354" y="518"/>
                </a:lnTo>
                <a:lnTo>
                  <a:pt x="364" y="512"/>
                </a:lnTo>
                <a:lnTo>
                  <a:pt x="364" y="512"/>
                </a:lnTo>
                <a:lnTo>
                  <a:pt x="378" y="503"/>
                </a:lnTo>
                <a:lnTo>
                  <a:pt x="392" y="495"/>
                </a:lnTo>
                <a:lnTo>
                  <a:pt x="406" y="488"/>
                </a:lnTo>
                <a:lnTo>
                  <a:pt x="420" y="480"/>
                </a:lnTo>
                <a:lnTo>
                  <a:pt x="420" y="480"/>
                </a:lnTo>
                <a:lnTo>
                  <a:pt x="430" y="475"/>
                </a:lnTo>
                <a:lnTo>
                  <a:pt x="439" y="470"/>
                </a:lnTo>
                <a:lnTo>
                  <a:pt x="448" y="463"/>
                </a:lnTo>
                <a:lnTo>
                  <a:pt x="455" y="455"/>
                </a:lnTo>
                <a:lnTo>
                  <a:pt x="455" y="455"/>
                </a:lnTo>
                <a:lnTo>
                  <a:pt x="457" y="449"/>
                </a:lnTo>
                <a:lnTo>
                  <a:pt x="459" y="443"/>
                </a:lnTo>
                <a:lnTo>
                  <a:pt x="460" y="431"/>
                </a:lnTo>
                <a:lnTo>
                  <a:pt x="461" y="426"/>
                </a:lnTo>
                <a:lnTo>
                  <a:pt x="462" y="420"/>
                </a:lnTo>
                <a:lnTo>
                  <a:pt x="465" y="415"/>
                </a:lnTo>
                <a:lnTo>
                  <a:pt x="470" y="410"/>
                </a:lnTo>
                <a:lnTo>
                  <a:pt x="470" y="410"/>
                </a:lnTo>
                <a:lnTo>
                  <a:pt x="477" y="405"/>
                </a:lnTo>
                <a:lnTo>
                  <a:pt x="484" y="401"/>
                </a:lnTo>
                <a:lnTo>
                  <a:pt x="500" y="395"/>
                </a:lnTo>
                <a:lnTo>
                  <a:pt x="507" y="391"/>
                </a:lnTo>
                <a:lnTo>
                  <a:pt x="514" y="387"/>
                </a:lnTo>
                <a:lnTo>
                  <a:pt x="520" y="381"/>
                </a:lnTo>
                <a:lnTo>
                  <a:pt x="525" y="374"/>
                </a:lnTo>
                <a:lnTo>
                  <a:pt x="525" y="374"/>
                </a:lnTo>
                <a:lnTo>
                  <a:pt x="528" y="367"/>
                </a:lnTo>
                <a:lnTo>
                  <a:pt x="528" y="360"/>
                </a:lnTo>
                <a:lnTo>
                  <a:pt x="526" y="352"/>
                </a:lnTo>
                <a:lnTo>
                  <a:pt x="523" y="346"/>
                </a:lnTo>
                <a:lnTo>
                  <a:pt x="523" y="346"/>
                </a:lnTo>
                <a:lnTo>
                  <a:pt x="519" y="340"/>
                </a:lnTo>
                <a:lnTo>
                  <a:pt x="515" y="335"/>
                </a:lnTo>
                <a:lnTo>
                  <a:pt x="511" y="329"/>
                </a:lnTo>
                <a:lnTo>
                  <a:pt x="508" y="322"/>
                </a:lnTo>
                <a:lnTo>
                  <a:pt x="508" y="322"/>
                </a:lnTo>
                <a:lnTo>
                  <a:pt x="506" y="315"/>
                </a:lnTo>
                <a:lnTo>
                  <a:pt x="506" y="307"/>
                </a:lnTo>
                <a:lnTo>
                  <a:pt x="506" y="299"/>
                </a:lnTo>
                <a:lnTo>
                  <a:pt x="505" y="291"/>
                </a:lnTo>
                <a:lnTo>
                  <a:pt x="505" y="291"/>
                </a:lnTo>
                <a:lnTo>
                  <a:pt x="504" y="286"/>
                </a:lnTo>
                <a:lnTo>
                  <a:pt x="502" y="281"/>
                </a:lnTo>
                <a:lnTo>
                  <a:pt x="498" y="271"/>
                </a:lnTo>
                <a:lnTo>
                  <a:pt x="498" y="271"/>
                </a:lnTo>
                <a:lnTo>
                  <a:pt x="492" y="258"/>
                </a:lnTo>
                <a:lnTo>
                  <a:pt x="492" y="258"/>
                </a:lnTo>
                <a:lnTo>
                  <a:pt x="491" y="254"/>
                </a:lnTo>
                <a:lnTo>
                  <a:pt x="491" y="254"/>
                </a:lnTo>
                <a:lnTo>
                  <a:pt x="490" y="250"/>
                </a:lnTo>
                <a:lnTo>
                  <a:pt x="490" y="248"/>
                </a:lnTo>
                <a:lnTo>
                  <a:pt x="491" y="247"/>
                </a:lnTo>
                <a:lnTo>
                  <a:pt x="495" y="245"/>
                </a:lnTo>
                <a:lnTo>
                  <a:pt x="500" y="243"/>
                </a:lnTo>
                <a:lnTo>
                  <a:pt x="500" y="243"/>
                </a:lnTo>
                <a:lnTo>
                  <a:pt x="503" y="250"/>
                </a:lnTo>
                <a:lnTo>
                  <a:pt x="505" y="256"/>
                </a:lnTo>
                <a:lnTo>
                  <a:pt x="506" y="262"/>
                </a:lnTo>
                <a:lnTo>
                  <a:pt x="507" y="269"/>
                </a:lnTo>
                <a:lnTo>
                  <a:pt x="508" y="283"/>
                </a:lnTo>
                <a:lnTo>
                  <a:pt x="508" y="296"/>
                </a:lnTo>
                <a:lnTo>
                  <a:pt x="508" y="296"/>
                </a:lnTo>
                <a:lnTo>
                  <a:pt x="508" y="303"/>
                </a:lnTo>
                <a:lnTo>
                  <a:pt x="508" y="310"/>
                </a:lnTo>
                <a:lnTo>
                  <a:pt x="510" y="317"/>
                </a:lnTo>
                <a:lnTo>
                  <a:pt x="514" y="323"/>
                </a:lnTo>
                <a:lnTo>
                  <a:pt x="514" y="323"/>
                </a:lnTo>
                <a:lnTo>
                  <a:pt x="517" y="327"/>
                </a:lnTo>
                <a:lnTo>
                  <a:pt x="521" y="329"/>
                </a:lnTo>
                <a:lnTo>
                  <a:pt x="525" y="330"/>
                </a:lnTo>
                <a:lnTo>
                  <a:pt x="530" y="330"/>
                </a:lnTo>
                <a:lnTo>
                  <a:pt x="539" y="330"/>
                </a:lnTo>
                <a:lnTo>
                  <a:pt x="547" y="329"/>
                </a:lnTo>
                <a:lnTo>
                  <a:pt x="547" y="329"/>
                </a:lnTo>
                <a:lnTo>
                  <a:pt x="554" y="327"/>
                </a:lnTo>
                <a:lnTo>
                  <a:pt x="563" y="323"/>
                </a:lnTo>
                <a:lnTo>
                  <a:pt x="566" y="321"/>
                </a:lnTo>
                <a:lnTo>
                  <a:pt x="570" y="318"/>
                </a:lnTo>
                <a:lnTo>
                  <a:pt x="572" y="315"/>
                </a:lnTo>
                <a:lnTo>
                  <a:pt x="574" y="311"/>
                </a:lnTo>
                <a:lnTo>
                  <a:pt x="574" y="311"/>
                </a:lnTo>
                <a:lnTo>
                  <a:pt x="575" y="306"/>
                </a:lnTo>
                <a:lnTo>
                  <a:pt x="575" y="301"/>
                </a:lnTo>
                <a:lnTo>
                  <a:pt x="573" y="297"/>
                </a:lnTo>
                <a:lnTo>
                  <a:pt x="572" y="292"/>
                </a:lnTo>
                <a:lnTo>
                  <a:pt x="567" y="283"/>
                </a:lnTo>
                <a:lnTo>
                  <a:pt x="561" y="275"/>
                </a:lnTo>
                <a:lnTo>
                  <a:pt x="561" y="275"/>
                </a:lnTo>
                <a:lnTo>
                  <a:pt x="553" y="264"/>
                </a:lnTo>
                <a:lnTo>
                  <a:pt x="553" y="264"/>
                </a:lnTo>
                <a:lnTo>
                  <a:pt x="550" y="258"/>
                </a:lnTo>
                <a:lnTo>
                  <a:pt x="550" y="258"/>
                </a:lnTo>
                <a:lnTo>
                  <a:pt x="549" y="256"/>
                </a:lnTo>
                <a:lnTo>
                  <a:pt x="547" y="250"/>
                </a:lnTo>
                <a:lnTo>
                  <a:pt x="546" y="247"/>
                </a:lnTo>
                <a:lnTo>
                  <a:pt x="547" y="243"/>
                </a:lnTo>
                <a:lnTo>
                  <a:pt x="548" y="242"/>
                </a:lnTo>
                <a:lnTo>
                  <a:pt x="551" y="243"/>
                </a:lnTo>
                <a:lnTo>
                  <a:pt x="551" y="243"/>
                </a:lnTo>
                <a:lnTo>
                  <a:pt x="556" y="247"/>
                </a:lnTo>
                <a:lnTo>
                  <a:pt x="560" y="251"/>
                </a:lnTo>
                <a:lnTo>
                  <a:pt x="563" y="256"/>
                </a:lnTo>
                <a:lnTo>
                  <a:pt x="566" y="261"/>
                </a:lnTo>
                <a:lnTo>
                  <a:pt x="577" y="282"/>
                </a:lnTo>
                <a:lnTo>
                  <a:pt x="577" y="282"/>
                </a:lnTo>
                <a:lnTo>
                  <a:pt x="582" y="290"/>
                </a:lnTo>
                <a:lnTo>
                  <a:pt x="587" y="297"/>
                </a:lnTo>
                <a:lnTo>
                  <a:pt x="594" y="304"/>
                </a:lnTo>
                <a:lnTo>
                  <a:pt x="601" y="310"/>
                </a:lnTo>
                <a:lnTo>
                  <a:pt x="601" y="310"/>
                </a:lnTo>
                <a:lnTo>
                  <a:pt x="605" y="315"/>
                </a:lnTo>
                <a:lnTo>
                  <a:pt x="610" y="320"/>
                </a:lnTo>
                <a:lnTo>
                  <a:pt x="614" y="326"/>
                </a:lnTo>
                <a:lnTo>
                  <a:pt x="617" y="332"/>
                </a:lnTo>
                <a:lnTo>
                  <a:pt x="621" y="344"/>
                </a:lnTo>
                <a:lnTo>
                  <a:pt x="624" y="357"/>
                </a:lnTo>
                <a:lnTo>
                  <a:pt x="624" y="357"/>
                </a:lnTo>
                <a:lnTo>
                  <a:pt x="624" y="358"/>
                </a:lnTo>
                <a:lnTo>
                  <a:pt x="624" y="358"/>
                </a:lnTo>
                <a:lnTo>
                  <a:pt x="621" y="381"/>
                </a:lnTo>
                <a:lnTo>
                  <a:pt x="615" y="404"/>
                </a:lnTo>
                <a:lnTo>
                  <a:pt x="607" y="427"/>
                </a:lnTo>
                <a:lnTo>
                  <a:pt x="598" y="448"/>
                </a:lnTo>
                <a:lnTo>
                  <a:pt x="587" y="468"/>
                </a:lnTo>
                <a:lnTo>
                  <a:pt x="575" y="488"/>
                </a:lnTo>
                <a:lnTo>
                  <a:pt x="562" y="506"/>
                </a:lnTo>
                <a:lnTo>
                  <a:pt x="547" y="524"/>
                </a:lnTo>
                <a:lnTo>
                  <a:pt x="531" y="540"/>
                </a:lnTo>
                <a:lnTo>
                  <a:pt x="512" y="554"/>
                </a:lnTo>
                <a:lnTo>
                  <a:pt x="494" y="569"/>
                </a:lnTo>
                <a:lnTo>
                  <a:pt x="474" y="581"/>
                </a:lnTo>
                <a:lnTo>
                  <a:pt x="454" y="592"/>
                </a:lnTo>
                <a:lnTo>
                  <a:pt x="431" y="601"/>
                </a:lnTo>
                <a:lnTo>
                  <a:pt x="409" y="609"/>
                </a:lnTo>
                <a:lnTo>
                  <a:pt x="386" y="615"/>
                </a:lnTo>
                <a:lnTo>
                  <a:pt x="386" y="615"/>
                </a:lnTo>
                <a:lnTo>
                  <a:pt x="360" y="619"/>
                </a:lnTo>
                <a:lnTo>
                  <a:pt x="334" y="622"/>
                </a:lnTo>
                <a:lnTo>
                  <a:pt x="309" y="622"/>
                </a:lnTo>
                <a:lnTo>
                  <a:pt x="282" y="620"/>
                </a:lnTo>
                <a:lnTo>
                  <a:pt x="257" y="616"/>
                </a:lnTo>
                <a:lnTo>
                  <a:pt x="233" y="611"/>
                </a:lnTo>
                <a:lnTo>
                  <a:pt x="209" y="603"/>
                </a:lnTo>
                <a:lnTo>
                  <a:pt x="184" y="593"/>
                </a:lnTo>
                <a:lnTo>
                  <a:pt x="162" y="582"/>
                </a:lnTo>
                <a:lnTo>
                  <a:pt x="140" y="569"/>
                </a:lnTo>
                <a:lnTo>
                  <a:pt x="119" y="553"/>
                </a:lnTo>
                <a:lnTo>
                  <a:pt x="100" y="537"/>
                </a:lnTo>
                <a:lnTo>
                  <a:pt x="82" y="518"/>
                </a:lnTo>
                <a:lnTo>
                  <a:pt x="66" y="499"/>
                </a:lnTo>
                <a:lnTo>
                  <a:pt x="51" y="477"/>
                </a:lnTo>
                <a:lnTo>
                  <a:pt x="38" y="454"/>
                </a:lnTo>
                <a:lnTo>
                  <a:pt x="38" y="454"/>
                </a:lnTo>
                <a:close/>
                <a:moveTo>
                  <a:pt x="166" y="653"/>
                </a:moveTo>
                <a:lnTo>
                  <a:pt x="166" y="653"/>
                </a:lnTo>
                <a:lnTo>
                  <a:pt x="165" y="650"/>
                </a:lnTo>
                <a:lnTo>
                  <a:pt x="166" y="646"/>
                </a:lnTo>
                <a:lnTo>
                  <a:pt x="167" y="642"/>
                </a:lnTo>
                <a:lnTo>
                  <a:pt x="169" y="638"/>
                </a:lnTo>
                <a:lnTo>
                  <a:pt x="174" y="630"/>
                </a:lnTo>
                <a:lnTo>
                  <a:pt x="178" y="624"/>
                </a:lnTo>
                <a:lnTo>
                  <a:pt x="178" y="624"/>
                </a:lnTo>
                <a:lnTo>
                  <a:pt x="184" y="615"/>
                </a:lnTo>
                <a:lnTo>
                  <a:pt x="187" y="610"/>
                </a:lnTo>
                <a:lnTo>
                  <a:pt x="190" y="605"/>
                </a:lnTo>
                <a:lnTo>
                  <a:pt x="190" y="605"/>
                </a:lnTo>
                <a:lnTo>
                  <a:pt x="201" y="610"/>
                </a:lnTo>
                <a:lnTo>
                  <a:pt x="201" y="610"/>
                </a:lnTo>
                <a:lnTo>
                  <a:pt x="194" y="624"/>
                </a:lnTo>
                <a:lnTo>
                  <a:pt x="190" y="633"/>
                </a:lnTo>
                <a:lnTo>
                  <a:pt x="185" y="642"/>
                </a:lnTo>
                <a:lnTo>
                  <a:pt x="180" y="650"/>
                </a:lnTo>
                <a:lnTo>
                  <a:pt x="175" y="655"/>
                </a:lnTo>
                <a:lnTo>
                  <a:pt x="173" y="656"/>
                </a:lnTo>
                <a:lnTo>
                  <a:pt x="170" y="656"/>
                </a:lnTo>
                <a:lnTo>
                  <a:pt x="168" y="655"/>
                </a:lnTo>
                <a:lnTo>
                  <a:pt x="166" y="653"/>
                </a:lnTo>
                <a:lnTo>
                  <a:pt x="166" y="653"/>
                </a:lnTo>
                <a:close/>
                <a:moveTo>
                  <a:pt x="306" y="662"/>
                </a:moveTo>
                <a:lnTo>
                  <a:pt x="306" y="662"/>
                </a:lnTo>
                <a:lnTo>
                  <a:pt x="329" y="662"/>
                </a:lnTo>
                <a:lnTo>
                  <a:pt x="329" y="662"/>
                </a:lnTo>
                <a:lnTo>
                  <a:pt x="315" y="665"/>
                </a:lnTo>
                <a:lnTo>
                  <a:pt x="300" y="668"/>
                </a:lnTo>
                <a:lnTo>
                  <a:pt x="300" y="668"/>
                </a:lnTo>
                <a:lnTo>
                  <a:pt x="302" y="662"/>
                </a:lnTo>
                <a:lnTo>
                  <a:pt x="302" y="662"/>
                </a:lnTo>
                <a:lnTo>
                  <a:pt x="306" y="662"/>
                </a:lnTo>
                <a:lnTo>
                  <a:pt x="306" y="662"/>
                </a:lnTo>
                <a:close/>
                <a:moveTo>
                  <a:pt x="339" y="679"/>
                </a:moveTo>
                <a:lnTo>
                  <a:pt x="339" y="679"/>
                </a:lnTo>
                <a:lnTo>
                  <a:pt x="341" y="685"/>
                </a:lnTo>
                <a:lnTo>
                  <a:pt x="341" y="685"/>
                </a:lnTo>
                <a:lnTo>
                  <a:pt x="317" y="693"/>
                </a:lnTo>
                <a:lnTo>
                  <a:pt x="305" y="697"/>
                </a:lnTo>
                <a:lnTo>
                  <a:pt x="293" y="700"/>
                </a:lnTo>
                <a:lnTo>
                  <a:pt x="293" y="700"/>
                </a:lnTo>
                <a:lnTo>
                  <a:pt x="291" y="701"/>
                </a:lnTo>
                <a:lnTo>
                  <a:pt x="291" y="701"/>
                </a:lnTo>
                <a:lnTo>
                  <a:pt x="294" y="700"/>
                </a:lnTo>
                <a:lnTo>
                  <a:pt x="294" y="700"/>
                </a:lnTo>
                <a:lnTo>
                  <a:pt x="307" y="693"/>
                </a:lnTo>
                <a:lnTo>
                  <a:pt x="307" y="693"/>
                </a:lnTo>
                <a:lnTo>
                  <a:pt x="322" y="686"/>
                </a:lnTo>
                <a:lnTo>
                  <a:pt x="338" y="680"/>
                </a:lnTo>
                <a:lnTo>
                  <a:pt x="338" y="680"/>
                </a:lnTo>
                <a:lnTo>
                  <a:pt x="339" y="679"/>
                </a:lnTo>
                <a:lnTo>
                  <a:pt x="339" y="679"/>
                </a:lnTo>
                <a:close/>
                <a:moveTo>
                  <a:pt x="344" y="698"/>
                </a:moveTo>
                <a:lnTo>
                  <a:pt x="344" y="698"/>
                </a:lnTo>
                <a:lnTo>
                  <a:pt x="344" y="698"/>
                </a:lnTo>
                <a:lnTo>
                  <a:pt x="344" y="698"/>
                </a:lnTo>
                <a:lnTo>
                  <a:pt x="316" y="706"/>
                </a:lnTo>
                <a:lnTo>
                  <a:pt x="302" y="709"/>
                </a:lnTo>
                <a:lnTo>
                  <a:pt x="287" y="711"/>
                </a:lnTo>
                <a:lnTo>
                  <a:pt x="287" y="711"/>
                </a:lnTo>
                <a:lnTo>
                  <a:pt x="287" y="711"/>
                </a:lnTo>
                <a:lnTo>
                  <a:pt x="287" y="711"/>
                </a:lnTo>
                <a:lnTo>
                  <a:pt x="294" y="709"/>
                </a:lnTo>
                <a:lnTo>
                  <a:pt x="300" y="706"/>
                </a:lnTo>
                <a:lnTo>
                  <a:pt x="313" y="700"/>
                </a:lnTo>
                <a:lnTo>
                  <a:pt x="313" y="700"/>
                </a:lnTo>
                <a:lnTo>
                  <a:pt x="327" y="694"/>
                </a:lnTo>
                <a:lnTo>
                  <a:pt x="342" y="687"/>
                </a:lnTo>
                <a:lnTo>
                  <a:pt x="342" y="687"/>
                </a:lnTo>
                <a:lnTo>
                  <a:pt x="344" y="698"/>
                </a:lnTo>
                <a:lnTo>
                  <a:pt x="344" y="698"/>
                </a:lnTo>
                <a:close/>
                <a:moveTo>
                  <a:pt x="388" y="743"/>
                </a:moveTo>
                <a:lnTo>
                  <a:pt x="388" y="743"/>
                </a:lnTo>
                <a:lnTo>
                  <a:pt x="354" y="755"/>
                </a:lnTo>
                <a:lnTo>
                  <a:pt x="354" y="755"/>
                </a:lnTo>
                <a:lnTo>
                  <a:pt x="332" y="760"/>
                </a:lnTo>
                <a:lnTo>
                  <a:pt x="332" y="760"/>
                </a:lnTo>
                <a:lnTo>
                  <a:pt x="317" y="763"/>
                </a:lnTo>
                <a:lnTo>
                  <a:pt x="302" y="768"/>
                </a:lnTo>
                <a:lnTo>
                  <a:pt x="272" y="777"/>
                </a:lnTo>
                <a:lnTo>
                  <a:pt x="272" y="777"/>
                </a:lnTo>
                <a:lnTo>
                  <a:pt x="212" y="797"/>
                </a:lnTo>
                <a:lnTo>
                  <a:pt x="180" y="806"/>
                </a:lnTo>
                <a:lnTo>
                  <a:pt x="150" y="815"/>
                </a:lnTo>
                <a:lnTo>
                  <a:pt x="150" y="815"/>
                </a:lnTo>
                <a:lnTo>
                  <a:pt x="162" y="810"/>
                </a:lnTo>
                <a:lnTo>
                  <a:pt x="175" y="805"/>
                </a:lnTo>
                <a:lnTo>
                  <a:pt x="202" y="796"/>
                </a:lnTo>
                <a:lnTo>
                  <a:pt x="202" y="796"/>
                </a:lnTo>
                <a:lnTo>
                  <a:pt x="231" y="785"/>
                </a:lnTo>
                <a:lnTo>
                  <a:pt x="258" y="775"/>
                </a:lnTo>
                <a:lnTo>
                  <a:pt x="258" y="775"/>
                </a:lnTo>
                <a:lnTo>
                  <a:pt x="309" y="759"/>
                </a:lnTo>
                <a:lnTo>
                  <a:pt x="334" y="749"/>
                </a:lnTo>
                <a:lnTo>
                  <a:pt x="346" y="744"/>
                </a:lnTo>
                <a:lnTo>
                  <a:pt x="357" y="737"/>
                </a:lnTo>
                <a:lnTo>
                  <a:pt x="357" y="737"/>
                </a:lnTo>
                <a:lnTo>
                  <a:pt x="388" y="743"/>
                </a:lnTo>
                <a:lnTo>
                  <a:pt x="388" y="743"/>
                </a:lnTo>
                <a:close/>
                <a:moveTo>
                  <a:pt x="415" y="749"/>
                </a:moveTo>
                <a:lnTo>
                  <a:pt x="415" y="749"/>
                </a:lnTo>
                <a:lnTo>
                  <a:pt x="387" y="756"/>
                </a:lnTo>
                <a:lnTo>
                  <a:pt x="359" y="763"/>
                </a:lnTo>
                <a:lnTo>
                  <a:pt x="331" y="772"/>
                </a:lnTo>
                <a:lnTo>
                  <a:pt x="304" y="781"/>
                </a:lnTo>
                <a:lnTo>
                  <a:pt x="304" y="781"/>
                </a:lnTo>
                <a:lnTo>
                  <a:pt x="245" y="800"/>
                </a:lnTo>
                <a:lnTo>
                  <a:pt x="216" y="809"/>
                </a:lnTo>
                <a:lnTo>
                  <a:pt x="201" y="814"/>
                </a:lnTo>
                <a:lnTo>
                  <a:pt x="186" y="817"/>
                </a:lnTo>
                <a:lnTo>
                  <a:pt x="186" y="817"/>
                </a:lnTo>
                <a:lnTo>
                  <a:pt x="181" y="817"/>
                </a:lnTo>
                <a:lnTo>
                  <a:pt x="176" y="819"/>
                </a:lnTo>
                <a:lnTo>
                  <a:pt x="176" y="819"/>
                </a:lnTo>
                <a:lnTo>
                  <a:pt x="190" y="814"/>
                </a:lnTo>
                <a:lnTo>
                  <a:pt x="190" y="814"/>
                </a:lnTo>
                <a:lnTo>
                  <a:pt x="221" y="803"/>
                </a:lnTo>
                <a:lnTo>
                  <a:pt x="221" y="803"/>
                </a:lnTo>
                <a:lnTo>
                  <a:pt x="251" y="793"/>
                </a:lnTo>
                <a:lnTo>
                  <a:pt x="280" y="783"/>
                </a:lnTo>
                <a:lnTo>
                  <a:pt x="280" y="783"/>
                </a:lnTo>
                <a:lnTo>
                  <a:pt x="337" y="763"/>
                </a:lnTo>
                <a:lnTo>
                  <a:pt x="337" y="763"/>
                </a:lnTo>
                <a:lnTo>
                  <a:pt x="357" y="756"/>
                </a:lnTo>
                <a:lnTo>
                  <a:pt x="357" y="756"/>
                </a:lnTo>
                <a:lnTo>
                  <a:pt x="375" y="751"/>
                </a:lnTo>
                <a:lnTo>
                  <a:pt x="384" y="748"/>
                </a:lnTo>
                <a:lnTo>
                  <a:pt x="392" y="744"/>
                </a:lnTo>
                <a:lnTo>
                  <a:pt x="392" y="744"/>
                </a:lnTo>
                <a:lnTo>
                  <a:pt x="415" y="749"/>
                </a:lnTo>
                <a:lnTo>
                  <a:pt x="415" y="749"/>
                </a:lnTo>
                <a:close/>
                <a:moveTo>
                  <a:pt x="435" y="754"/>
                </a:moveTo>
                <a:lnTo>
                  <a:pt x="435" y="754"/>
                </a:lnTo>
                <a:lnTo>
                  <a:pt x="409" y="761"/>
                </a:lnTo>
                <a:lnTo>
                  <a:pt x="383" y="769"/>
                </a:lnTo>
                <a:lnTo>
                  <a:pt x="356" y="778"/>
                </a:lnTo>
                <a:lnTo>
                  <a:pt x="331" y="787"/>
                </a:lnTo>
                <a:lnTo>
                  <a:pt x="331" y="787"/>
                </a:lnTo>
                <a:lnTo>
                  <a:pt x="306" y="795"/>
                </a:lnTo>
                <a:lnTo>
                  <a:pt x="279" y="802"/>
                </a:lnTo>
                <a:lnTo>
                  <a:pt x="279" y="802"/>
                </a:lnTo>
                <a:lnTo>
                  <a:pt x="252" y="810"/>
                </a:lnTo>
                <a:lnTo>
                  <a:pt x="239" y="816"/>
                </a:lnTo>
                <a:lnTo>
                  <a:pt x="226" y="819"/>
                </a:lnTo>
                <a:lnTo>
                  <a:pt x="226" y="819"/>
                </a:lnTo>
                <a:lnTo>
                  <a:pt x="221" y="820"/>
                </a:lnTo>
                <a:lnTo>
                  <a:pt x="223" y="819"/>
                </a:lnTo>
                <a:lnTo>
                  <a:pt x="234" y="815"/>
                </a:lnTo>
                <a:lnTo>
                  <a:pt x="234" y="815"/>
                </a:lnTo>
                <a:lnTo>
                  <a:pt x="258" y="807"/>
                </a:lnTo>
                <a:lnTo>
                  <a:pt x="258" y="807"/>
                </a:lnTo>
                <a:lnTo>
                  <a:pt x="286" y="799"/>
                </a:lnTo>
                <a:lnTo>
                  <a:pt x="312" y="790"/>
                </a:lnTo>
                <a:lnTo>
                  <a:pt x="312" y="790"/>
                </a:lnTo>
                <a:lnTo>
                  <a:pt x="366" y="769"/>
                </a:lnTo>
                <a:lnTo>
                  <a:pt x="392" y="759"/>
                </a:lnTo>
                <a:lnTo>
                  <a:pt x="419" y="750"/>
                </a:lnTo>
                <a:lnTo>
                  <a:pt x="419" y="750"/>
                </a:lnTo>
                <a:lnTo>
                  <a:pt x="420" y="750"/>
                </a:lnTo>
                <a:lnTo>
                  <a:pt x="420" y="750"/>
                </a:lnTo>
                <a:lnTo>
                  <a:pt x="435" y="754"/>
                </a:lnTo>
                <a:lnTo>
                  <a:pt x="435" y="754"/>
                </a:lnTo>
                <a:close/>
                <a:moveTo>
                  <a:pt x="485" y="771"/>
                </a:moveTo>
                <a:lnTo>
                  <a:pt x="485" y="771"/>
                </a:lnTo>
                <a:lnTo>
                  <a:pt x="463" y="778"/>
                </a:lnTo>
                <a:lnTo>
                  <a:pt x="441" y="786"/>
                </a:lnTo>
                <a:lnTo>
                  <a:pt x="420" y="794"/>
                </a:lnTo>
                <a:lnTo>
                  <a:pt x="398" y="801"/>
                </a:lnTo>
                <a:lnTo>
                  <a:pt x="398" y="801"/>
                </a:lnTo>
                <a:lnTo>
                  <a:pt x="360" y="813"/>
                </a:lnTo>
                <a:lnTo>
                  <a:pt x="360" y="813"/>
                </a:lnTo>
                <a:lnTo>
                  <a:pt x="402" y="796"/>
                </a:lnTo>
                <a:lnTo>
                  <a:pt x="402" y="796"/>
                </a:lnTo>
                <a:lnTo>
                  <a:pt x="412" y="791"/>
                </a:lnTo>
                <a:lnTo>
                  <a:pt x="422" y="786"/>
                </a:lnTo>
                <a:lnTo>
                  <a:pt x="432" y="781"/>
                </a:lnTo>
                <a:lnTo>
                  <a:pt x="442" y="776"/>
                </a:lnTo>
                <a:lnTo>
                  <a:pt x="442" y="776"/>
                </a:lnTo>
                <a:lnTo>
                  <a:pt x="457" y="772"/>
                </a:lnTo>
                <a:lnTo>
                  <a:pt x="464" y="769"/>
                </a:lnTo>
                <a:lnTo>
                  <a:pt x="471" y="766"/>
                </a:lnTo>
                <a:lnTo>
                  <a:pt x="471" y="766"/>
                </a:lnTo>
                <a:lnTo>
                  <a:pt x="485" y="771"/>
                </a:lnTo>
                <a:lnTo>
                  <a:pt x="485" y="771"/>
                </a:lnTo>
                <a:close/>
                <a:moveTo>
                  <a:pt x="509" y="784"/>
                </a:moveTo>
                <a:lnTo>
                  <a:pt x="509" y="784"/>
                </a:lnTo>
                <a:lnTo>
                  <a:pt x="509" y="785"/>
                </a:lnTo>
                <a:lnTo>
                  <a:pt x="509" y="785"/>
                </a:lnTo>
                <a:lnTo>
                  <a:pt x="489" y="795"/>
                </a:lnTo>
                <a:lnTo>
                  <a:pt x="489" y="795"/>
                </a:lnTo>
                <a:lnTo>
                  <a:pt x="487" y="796"/>
                </a:lnTo>
                <a:lnTo>
                  <a:pt x="487" y="796"/>
                </a:lnTo>
                <a:lnTo>
                  <a:pt x="465" y="803"/>
                </a:lnTo>
                <a:lnTo>
                  <a:pt x="454" y="807"/>
                </a:lnTo>
                <a:lnTo>
                  <a:pt x="442" y="812"/>
                </a:lnTo>
                <a:lnTo>
                  <a:pt x="442" y="812"/>
                </a:lnTo>
                <a:lnTo>
                  <a:pt x="417" y="822"/>
                </a:lnTo>
                <a:lnTo>
                  <a:pt x="417" y="822"/>
                </a:lnTo>
                <a:lnTo>
                  <a:pt x="402" y="826"/>
                </a:lnTo>
                <a:lnTo>
                  <a:pt x="402" y="826"/>
                </a:lnTo>
                <a:lnTo>
                  <a:pt x="407" y="823"/>
                </a:lnTo>
                <a:lnTo>
                  <a:pt x="411" y="820"/>
                </a:lnTo>
                <a:lnTo>
                  <a:pt x="411" y="820"/>
                </a:lnTo>
                <a:lnTo>
                  <a:pt x="422" y="814"/>
                </a:lnTo>
                <a:lnTo>
                  <a:pt x="433" y="808"/>
                </a:lnTo>
                <a:lnTo>
                  <a:pt x="456" y="799"/>
                </a:lnTo>
                <a:lnTo>
                  <a:pt x="478" y="790"/>
                </a:lnTo>
                <a:lnTo>
                  <a:pt x="488" y="784"/>
                </a:lnTo>
                <a:lnTo>
                  <a:pt x="499" y="778"/>
                </a:lnTo>
                <a:lnTo>
                  <a:pt x="499" y="778"/>
                </a:lnTo>
                <a:lnTo>
                  <a:pt x="509" y="784"/>
                </a:lnTo>
                <a:lnTo>
                  <a:pt x="509" y="784"/>
                </a:lnTo>
                <a:close/>
                <a:moveTo>
                  <a:pt x="523" y="799"/>
                </a:moveTo>
                <a:lnTo>
                  <a:pt x="523" y="799"/>
                </a:lnTo>
                <a:lnTo>
                  <a:pt x="524" y="801"/>
                </a:lnTo>
                <a:lnTo>
                  <a:pt x="524" y="803"/>
                </a:lnTo>
                <a:lnTo>
                  <a:pt x="524" y="803"/>
                </a:lnTo>
                <a:lnTo>
                  <a:pt x="523" y="803"/>
                </a:lnTo>
                <a:lnTo>
                  <a:pt x="523" y="803"/>
                </a:lnTo>
                <a:lnTo>
                  <a:pt x="500" y="813"/>
                </a:lnTo>
                <a:lnTo>
                  <a:pt x="500" y="813"/>
                </a:lnTo>
                <a:lnTo>
                  <a:pt x="487" y="817"/>
                </a:lnTo>
                <a:lnTo>
                  <a:pt x="487" y="817"/>
                </a:lnTo>
                <a:lnTo>
                  <a:pt x="486" y="817"/>
                </a:lnTo>
                <a:lnTo>
                  <a:pt x="486" y="817"/>
                </a:lnTo>
                <a:lnTo>
                  <a:pt x="505" y="808"/>
                </a:lnTo>
                <a:lnTo>
                  <a:pt x="514" y="803"/>
                </a:lnTo>
                <a:lnTo>
                  <a:pt x="522" y="797"/>
                </a:lnTo>
                <a:lnTo>
                  <a:pt x="522" y="797"/>
                </a:lnTo>
                <a:lnTo>
                  <a:pt x="523" y="799"/>
                </a:lnTo>
                <a:lnTo>
                  <a:pt x="523" y="799"/>
                </a:lnTo>
                <a:close/>
                <a:moveTo>
                  <a:pt x="514" y="800"/>
                </a:moveTo>
                <a:lnTo>
                  <a:pt x="514" y="800"/>
                </a:lnTo>
                <a:lnTo>
                  <a:pt x="507" y="804"/>
                </a:lnTo>
                <a:lnTo>
                  <a:pt x="507" y="804"/>
                </a:lnTo>
                <a:lnTo>
                  <a:pt x="492" y="812"/>
                </a:lnTo>
                <a:lnTo>
                  <a:pt x="477" y="819"/>
                </a:lnTo>
                <a:lnTo>
                  <a:pt x="477" y="819"/>
                </a:lnTo>
                <a:lnTo>
                  <a:pt x="477" y="819"/>
                </a:lnTo>
                <a:lnTo>
                  <a:pt x="477" y="820"/>
                </a:lnTo>
                <a:lnTo>
                  <a:pt x="477" y="820"/>
                </a:lnTo>
                <a:lnTo>
                  <a:pt x="460" y="823"/>
                </a:lnTo>
                <a:lnTo>
                  <a:pt x="441" y="824"/>
                </a:lnTo>
                <a:lnTo>
                  <a:pt x="441" y="824"/>
                </a:lnTo>
                <a:lnTo>
                  <a:pt x="457" y="818"/>
                </a:lnTo>
                <a:lnTo>
                  <a:pt x="473" y="812"/>
                </a:lnTo>
                <a:lnTo>
                  <a:pt x="505" y="802"/>
                </a:lnTo>
                <a:lnTo>
                  <a:pt x="505" y="802"/>
                </a:lnTo>
                <a:lnTo>
                  <a:pt x="517" y="798"/>
                </a:lnTo>
                <a:lnTo>
                  <a:pt x="517" y="798"/>
                </a:lnTo>
                <a:lnTo>
                  <a:pt x="514" y="800"/>
                </a:lnTo>
                <a:lnTo>
                  <a:pt x="514" y="800"/>
                </a:lnTo>
                <a:close/>
                <a:moveTo>
                  <a:pt x="436" y="823"/>
                </a:moveTo>
                <a:lnTo>
                  <a:pt x="436" y="823"/>
                </a:lnTo>
                <a:lnTo>
                  <a:pt x="434" y="825"/>
                </a:lnTo>
                <a:lnTo>
                  <a:pt x="434" y="825"/>
                </a:lnTo>
                <a:lnTo>
                  <a:pt x="434" y="825"/>
                </a:lnTo>
                <a:lnTo>
                  <a:pt x="434" y="825"/>
                </a:lnTo>
                <a:lnTo>
                  <a:pt x="409" y="827"/>
                </a:lnTo>
                <a:lnTo>
                  <a:pt x="409" y="827"/>
                </a:lnTo>
                <a:lnTo>
                  <a:pt x="422" y="822"/>
                </a:lnTo>
                <a:lnTo>
                  <a:pt x="435" y="817"/>
                </a:lnTo>
                <a:lnTo>
                  <a:pt x="462" y="805"/>
                </a:lnTo>
                <a:lnTo>
                  <a:pt x="462" y="805"/>
                </a:lnTo>
                <a:lnTo>
                  <a:pt x="479" y="800"/>
                </a:lnTo>
                <a:lnTo>
                  <a:pt x="479" y="800"/>
                </a:lnTo>
                <a:lnTo>
                  <a:pt x="458" y="812"/>
                </a:lnTo>
                <a:lnTo>
                  <a:pt x="447" y="817"/>
                </a:lnTo>
                <a:lnTo>
                  <a:pt x="436" y="823"/>
                </a:lnTo>
                <a:lnTo>
                  <a:pt x="436" y="823"/>
                </a:lnTo>
                <a:close/>
                <a:moveTo>
                  <a:pt x="356" y="828"/>
                </a:moveTo>
                <a:lnTo>
                  <a:pt x="356" y="828"/>
                </a:lnTo>
                <a:lnTo>
                  <a:pt x="356" y="828"/>
                </a:lnTo>
                <a:lnTo>
                  <a:pt x="356" y="828"/>
                </a:lnTo>
                <a:lnTo>
                  <a:pt x="360" y="826"/>
                </a:lnTo>
                <a:lnTo>
                  <a:pt x="360" y="826"/>
                </a:lnTo>
                <a:lnTo>
                  <a:pt x="372" y="821"/>
                </a:lnTo>
                <a:lnTo>
                  <a:pt x="383" y="817"/>
                </a:lnTo>
                <a:lnTo>
                  <a:pt x="383" y="817"/>
                </a:lnTo>
                <a:lnTo>
                  <a:pt x="414" y="803"/>
                </a:lnTo>
                <a:lnTo>
                  <a:pt x="414" y="803"/>
                </a:lnTo>
                <a:lnTo>
                  <a:pt x="451" y="789"/>
                </a:lnTo>
                <a:lnTo>
                  <a:pt x="486" y="773"/>
                </a:lnTo>
                <a:lnTo>
                  <a:pt x="486" y="773"/>
                </a:lnTo>
                <a:lnTo>
                  <a:pt x="486" y="773"/>
                </a:lnTo>
                <a:lnTo>
                  <a:pt x="486" y="772"/>
                </a:lnTo>
                <a:lnTo>
                  <a:pt x="486" y="772"/>
                </a:lnTo>
                <a:lnTo>
                  <a:pt x="496" y="777"/>
                </a:lnTo>
                <a:lnTo>
                  <a:pt x="496" y="777"/>
                </a:lnTo>
                <a:lnTo>
                  <a:pt x="429" y="804"/>
                </a:lnTo>
                <a:lnTo>
                  <a:pt x="396" y="817"/>
                </a:lnTo>
                <a:lnTo>
                  <a:pt x="379" y="823"/>
                </a:lnTo>
                <a:lnTo>
                  <a:pt x="361" y="827"/>
                </a:lnTo>
                <a:lnTo>
                  <a:pt x="361" y="827"/>
                </a:lnTo>
                <a:lnTo>
                  <a:pt x="356" y="828"/>
                </a:lnTo>
                <a:lnTo>
                  <a:pt x="356" y="828"/>
                </a:lnTo>
                <a:close/>
                <a:moveTo>
                  <a:pt x="410" y="790"/>
                </a:moveTo>
                <a:lnTo>
                  <a:pt x="410" y="790"/>
                </a:lnTo>
                <a:lnTo>
                  <a:pt x="387" y="800"/>
                </a:lnTo>
                <a:lnTo>
                  <a:pt x="362" y="810"/>
                </a:lnTo>
                <a:lnTo>
                  <a:pt x="314" y="828"/>
                </a:lnTo>
                <a:lnTo>
                  <a:pt x="314" y="828"/>
                </a:lnTo>
                <a:lnTo>
                  <a:pt x="285" y="827"/>
                </a:lnTo>
                <a:lnTo>
                  <a:pt x="285" y="827"/>
                </a:lnTo>
                <a:lnTo>
                  <a:pt x="293" y="825"/>
                </a:lnTo>
                <a:lnTo>
                  <a:pt x="302" y="822"/>
                </a:lnTo>
                <a:lnTo>
                  <a:pt x="302" y="822"/>
                </a:lnTo>
                <a:lnTo>
                  <a:pt x="326" y="813"/>
                </a:lnTo>
                <a:lnTo>
                  <a:pt x="350" y="805"/>
                </a:lnTo>
                <a:lnTo>
                  <a:pt x="350" y="805"/>
                </a:lnTo>
                <a:lnTo>
                  <a:pt x="393" y="792"/>
                </a:lnTo>
                <a:lnTo>
                  <a:pt x="435" y="777"/>
                </a:lnTo>
                <a:lnTo>
                  <a:pt x="435" y="777"/>
                </a:lnTo>
                <a:lnTo>
                  <a:pt x="410" y="790"/>
                </a:lnTo>
                <a:lnTo>
                  <a:pt x="410" y="790"/>
                </a:lnTo>
                <a:close/>
                <a:moveTo>
                  <a:pt x="250" y="826"/>
                </a:moveTo>
                <a:lnTo>
                  <a:pt x="250" y="826"/>
                </a:lnTo>
                <a:lnTo>
                  <a:pt x="300" y="809"/>
                </a:lnTo>
                <a:lnTo>
                  <a:pt x="348" y="793"/>
                </a:lnTo>
                <a:lnTo>
                  <a:pt x="348" y="793"/>
                </a:lnTo>
                <a:lnTo>
                  <a:pt x="373" y="784"/>
                </a:lnTo>
                <a:lnTo>
                  <a:pt x="396" y="775"/>
                </a:lnTo>
                <a:lnTo>
                  <a:pt x="420" y="766"/>
                </a:lnTo>
                <a:lnTo>
                  <a:pt x="432" y="762"/>
                </a:lnTo>
                <a:lnTo>
                  <a:pt x="444" y="760"/>
                </a:lnTo>
                <a:lnTo>
                  <a:pt x="444" y="760"/>
                </a:lnTo>
                <a:lnTo>
                  <a:pt x="439" y="761"/>
                </a:lnTo>
                <a:lnTo>
                  <a:pt x="434" y="763"/>
                </a:lnTo>
                <a:lnTo>
                  <a:pt x="425" y="768"/>
                </a:lnTo>
                <a:lnTo>
                  <a:pt x="425" y="768"/>
                </a:lnTo>
                <a:lnTo>
                  <a:pt x="411" y="774"/>
                </a:lnTo>
                <a:lnTo>
                  <a:pt x="396" y="779"/>
                </a:lnTo>
                <a:lnTo>
                  <a:pt x="396" y="779"/>
                </a:lnTo>
                <a:lnTo>
                  <a:pt x="372" y="788"/>
                </a:lnTo>
                <a:lnTo>
                  <a:pt x="346" y="796"/>
                </a:lnTo>
                <a:lnTo>
                  <a:pt x="346" y="796"/>
                </a:lnTo>
                <a:lnTo>
                  <a:pt x="305" y="808"/>
                </a:lnTo>
                <a:lnTo>
                  <a:pt x="285" y="817"/>
                </a:lnTo>
                <a:lnTo>
                  <a:pt x="275" y="821"/>
                </a:lnTo>
                <a:lnTo>
                  <a:pt x="266" y="827"/>
                </a:lnTo>
                <a:lnTo>
                  <a:pt x="266" y="827"/>
                </a:lnTo>
                <a:lnTo>
                  <a:pt x="250" y="826"/>
                </a:lnTo>
                <a:lnTo>
                  <a:pt x="250" y="826"/>
                </a:lnTo>
                <a:close/>
                <a:moveTo>
                  <a:pt x="216" y="823"/>
                </a:moveTo>
                <a:lnTo>
                  <a:pt x="216" y="823"/>
                </a:lnTo>
                <a:lnTo>
                  <a:pt x="226" y="821"/>
                </a:lnTo>
                <a:lnTo>
                  <a:pt x="236" y="819"/>
                </a:lnTo>
                <a:lnTo>
                  <a:pt x="255" y="813"/>
                </a:lnTo>
                <a:lnTo>
                  <a:pt x="255" y="813"/>
                </a:lnTo>
                <a:lnTo>
                  <a:pt x="269" y="807"/>
                </a:lnTo>
                <a:lnTo>
                  <a:pt x="283" y="803"/>
                </a:lnTo>
                <a:lnTo>
                  <a:pt x="311" y="795"/>
                </a:lnTo>
                <a:lnTo>
                  <a:pt x="311" y="795"/>
                </a:lnTo>
                <a:lnTo>
                  <a:pt x="339" y="786"/>
                </a:lnTo>
                <a:lnTo>
                  <a:pt x="367" y="777"/>
                </a:lnTo>
                <a:lnTo>
                  <a:pt x="395" y="768"/>
                </a:lnTo>
                <a:lnTo>
                  <a:pt x="423" y="760"/>
                </a:lnTo>
                <a:lnTo>
                  <a:pt x="423" y="760"/>
                </a:lnTo>
                <a:lnTo>
                  <a:pt x="433" y="757"/>
                </a:lnTo>
                <a:lnTo>
                  <a:pt x="433" y="757"/>
                </a:lnTo>
                <a:lnTo>
                  <a:pt x="419" y="762"/>
                </a:lnTo>
                <a:lnTo>
                  <a:pt x="419" y="762"/>
                </a:lnTo>
                <a:lnTo>
                  <a:pt x="405" y="767"/>
                </a:lnTo>
                <a:lnTo>
                  <a:pt x="391" y="772"/>
                </a:lnTo>
                <a:lnTo>
                  <a:pt x="391" y="772"/>
                </a:lnTo>
                <a:lnTo>
                  <a:pt x="363" y="782"/>
                </a:lnTo>
                <a:lnTo>
                  <a:pt x="336" y="792"/>
                </a:lnTo>
                <a:lnTo>
                  <a:pt x="336" y="792"/>
                </a:lnTo>
                <a:lnTo>
                  <a:pt x="313" y="799"/>
                </a:lnTo>
                <a:lnTo>
                  <a:pt x="289" y="806"/>
                </a:lnTo>
                <a:lnTo>
                  <a:pt x="265" y="815"/>
                </a:lnTo>
                <a:lnTo>
                  <a:pt x="254" y="820"/>
                </a:lnTo>
                <a:lnTo>
                  <a:pt x="243" y="825"/>
                </a:lnTo>
                <a:lnTo>
                  <a:pt x="243" y="825"/>
                </a:lnTo>
                <a:lnTo>
                  <a:pt x="216" y="823"/>
                </a:lnTo>
                <a:lnTo>
                  <a:pt x="216" y="823"/>
                </a:lnTo>
                <a:close/>
                <a:moveTo>
                  <a:pt x="341" y="792"/>
                </a:moveTo>
                <a:lnTo>
                  <a:pt x="341" y="792"/>
                </a:lnTo>
                <a:lnTo>
                  <a:pt x="378" y="780"/>
                </a:lnTo>
                <a:lnTo>
                  <a:pt x="378" y="780"/>
                </a:lnTo>
                <a:lnTo>
                  <a:pt x="353" y="789"/>
                </a:lnTo>
                <a:lnTo>
                  <a:pt x="353" y="789"/>
                </a:lnTo>
                <a:lnTo>
                  <a:pt x="300" y="807"/>
                </a:lnTo>
                <a:lnTo>
                  <a:pt x="300" y="807"/>
                </a:lnTo>
                <a:lnTo>
                  <a:pt x="272" y="816"/>
                </a:lnTo>
                <a:lnTo>
                  <a:pt x="259" y="820"/>
                </a:lnTo>
                <a:lnTo>
                  <a:pt x="247" y="825"/>
                </a:lnTo>
                <a:lnTo>
                  <a:pt x="247" y="825"/>
                </a:lnTo>
                <a:lnTo>
                  <a:pt x="247" y="825"/>
                </a:lnTo>
                <a:lnTo>
                  <a:pt x="247" y="825"/>
                </a:lnTo>
                <a:lnTo>
                  <a:pt x="258" y="820"/>
                </a:lnTo>
                <a:lnTo>
                  <a:pt x="269" y="815"/>
                </a:lnTo>
                <a:lnTo>
                  <a:pt x="294" y="807"/>
                </a:lnTo>
                <a:lnTo>
                  <a:pt x="318" y="800"/>
                </a:lnTo>
                <a:lnTo>
                  <a:pt x="341" y="792"/>
                </a:lnTo>
                <a:lnTo>
                  <a:pt x="341" y="792"/>
                </a:lnTo>
                <a:close/>
                <a:moveTo>
                  <a:pt x="426" y="762"/>
                </a:moveTo>
                <a:lnTo>
                  <a:pt x="426" y="762"/>
                </a:lnTo>
                <a:lnTo>
                  <a:pt x="438" y="756"/>
                </a:lnTo>
                <a:lnTo>
                  <a:pt x="438" y="756"/>
                </a:lnTo>
                <a:lnTo>
                  <a:pt x="439" y="755"/>
                </a:lnTo>
                <a:lnTo>
                  <a:pt x="439" y="755"/>
                </a:lnTo>
                <a:lnTo>
                  <a:pt x="445" y="757"/>
                </a:lnTo>
                <a:lnTo>
                  <a:pt x="445" y="757"/>
                </a:lnTo>
                <a:lnTo>
                  <a:pt x="426" y="762"/>
                </a:lnTo>
                <a:lnTo>
                  <a:pt x="426" y="762"/>
                </a:lnTo>
                <a:close/>
                <a:moveTo>
                  <a:pt x="132" y="812"/>
                </a:moveTo>
                <a:lnTo>
                  <a:pt x="132" y="812"/>
                </a:lnTo>
                <a:lnTo>
                  <a:pt x="166" y="798"/>
                </a:lnTo>
                <a:lnTo>
                  <a:pt x="201" y="786"/>
                </a:lnTo>
                <a:lnTo>
                  <a:pt x="201" y="786"/>
                </a:lnTo>
                <a:lnTo>
                  <a:pt x="255" y="771"/>
                </a:lnTo>
                <a:lnTo>
                  <a:pt x="255" y="771"/>
                </a:lnTo>
                <a:lnTo>
                  <a:pt x="282" y="763"/>
                </a:lnTo>
                <a:lnTo>
                  <a:pt x="310" y="755"/>
                </a:lnTo>
                <a:lnTo>
                  <a:pt x="310" y="755"/>
                </a:lnTo>
                <a:lnTo>
                  <a:pt x="334" y="747"/>
                </a:lnTo>
                <a:lnTo>
                  <a:pt x="334" y="747"/>
                </a:lnTo>
                <a:lnTo>
                  <a:pt x="342" y="743"/>
                </a:lnTo>
                <a:lnTo>
                  <a:pt x="342" y="743"/>
                </a:lnTo>
                <a:lnTo>
                  <a:pt x="331" y="749"/>
                </a:lnTo>
                <a:lnTo>
                  <a:pt x="320" y="753"/>
                </a:lnTo>
                <a:lnTo>
                  <a:pt x="296" y="761"/>
                </a:lnTo>
                <a:lnTo>
                  <a:pt x="272" y="769"/>
                </a:lnTo>
                <a:lnTo>
                  <a:pt x="249" y="776"/>
                </a:lnTo>
                <a:lnTo>
                  <a:pt x="249" y="776"/>
                </a:lnTo>
                <a:lnTo>
                  <a:pt x="223" y="786"/>
                </a:lnTo>
                <a:lnTo>
                  <a:pt x="196" y="795"/>
                </a:lnTo>
                <a:lnTo>
                  <a:pt x="196" y="795"/>
                </a:lnTo>
                <a:lnTo>
                  <a:pt x="171" y="804"/>
                </a:lnTo>
                <a:lnTo>
                  <a:pt x="158" y="809"/>
                </a:lnTo>
                <a:lnTo>
                  <a:pt x="145" y="815"/>
                </a:lnTo>
                <a:lnTo>
                  <a:pt x="145" y="815"/>
                </a:lnTo>
                <a:lnTo>
                  <a:pt x="138" y="814"/>
                </a:lnTo>
                <a:lnTo>
                  <a:pt x="132" y="812"/>
                </a:lnTo>
                <a:lnTo>
                  <a:pt x="132" y="812"/>
                </a:lnTo>
                <a:close/>
                <a:moveTo>
                  <a:pt x="250" y="770"/>
                </a:moveTo>
                <a:lnTo>
                  <a:pt x="250" y="770"/>
                </a:lnTo>
                <a:lnTo>
                  <a:pt x="291" y="756"/>
                </a:lnTo>
                <a:lnTo>
                  <a:pt x="310" y="748"/>
                </a:lnTo>
                <a:lnTo>
                  <a:pt x="329" y="740"/>
                </a:lnTo>
                <a:lnTo>
                  <a:pt x="329" y="740"/>
                </a:lnTo>
                <a:lnTo>
                  <a:pt x="331" y="739"/>
                </a:lnTo>
                <a:lnTo>
                  <a:pt x="332" y="738"/>
                </a:lnTo>
                <a:lnTo>
                  <a:pt x="332" y="738"/>
                </a:lnTo>
                <a:lnTo>
                  <a:pt x="349" y="737"/>
                </a:lnTo>
                <a:lnTo>
                  <a:pt x="349" y="737"/>
                </a:lnTo>
                <a:lnTo>
                  <a:pt x="351" y="736"/>
                </a:lnTo>
                <a:lnTo>
                  <a:pt x="351" y="736"/>
                </a:lnTo>
                <a:lnTo>
                  <a:pt x="353" y="737"/>
                </a:lnTo>
                <a:lnTo>
                  <a:pt x="353" y="737"/>
                </a:lnTo>
                <a:lnTo>
                  <a:pt x="328" y="746"/>
                </a:lnTo>
                <a:lnTo>
                  <a:pt x="303" y="755"/>
                </a:lnTo>
                <a:lnTo>
                  <a:pt x="276" y="763"/>
                </a:lnTo>
                <a:lnTo>
                  <a:pt x="250" y="770"/>
                </a:lnTo>
                <a:lnTo>
                  <a:pt x="250" y="770"/>
                </a:lnTo>
                <a:close/>
                <a:moveTo>
                  <a:pt x="288" y="703"/>
                </a:moveTo>
                <a:lnTo>
                  <a:pt x="288" y="703"/>
                </a:lnTo>
                <a:lnTo>
                  <a:pt x="308" y="698"/>
                </a:lnTo>
                <a:lnTo>
                  <a:pt x="327" y="692"/>
                </a:lnTo>
                <a:lnTo>
                  <a:pt x="327" y="692"/>
                </a:lnTo>
                <a:lnTo>
                  <a:pt x="312" y="698"/>
                </a:lnTo>
                <a:lnTo>
                  <a:pt x="312" y="698"/>
                </a:lnTo>
                <a:lnTo>
                  <a:pt x="288" y="708"/>
                </a:lnTo>
                <a:lnTo>
                  <a:pt x="288" y="708"/>
                </a:lnTo>
                <a:lnTo>
                  <a:pt x="288" y="703"/>
                </a:lnTo>
                <a:lnTo>
                  <a:pt x="288" y="703"/>
                </a:lnTo>
                <a:close/>
                <a:moveTo>
                  <a:pt x="324" y="738"/>
                </a:moveTo>
                <a:lnTo>
                  <a:pt x="324" y="738"/>
                </a:lnTo>
                <a:lnTo>
                  <a:pt x="305" y="744"/>
                </a:lnTo>
                <a:lnTo>
                  <a:pt x="286" y="750"/>
                </a:lnTo>
                <a:lnTo>
                  <a:pt x="247" y="759"/>
                </a:lnTo>
                <a:lnTo>
                  <a:pt x="247" y="759"/>
                </a:lnTo>
                <a:lnTo>
                  <a:pt x="275" y="749"/>
                </a:lnTo>
                <a:lnTo>
                  <a:pt x="290" y="744"/>
                </a:lnTo>
                <a:lnTo>
                  <a:pt x="303" y="737"/>
                </a:lnTo>
                <a:lnTo>
                  <a:pt x="303" y="737"/>
                </a:lnTo>
                <a:lnTo>
                  <a:pt x="324" y="738"/>
                </a:lnTo>
                <a:lnTo>
                  <a:pt x="324" y="738"/>
                </a:lnTo>
                <a:close/>
                <a:moveTo>
                  <a:pt x="344" y="728"/>
                </a:moveTo>
                <a:lnTo>
                  <a:pt x="344" y="728"/>
                </a:lnTo>
                <a:lnTo>
                  <a:pt x="342" y="728"/>
                </a:lnTo>
                <a:lnTo>
                  <a:pt x="342" y="728"/>
                </a:lnTo>
                <a:lnTo>
                  <a:pt x="342" y="727"/>
                </a:lnTo>
                <a:lnTo>
                  <a:pt x="341" y="727"/>
                </a:lnTo>
                <a:lnTo>
                  <a:pt x="341" y="727"/>
                </a:lnTo>
                <a:lnTo>
                  <a:pt x="335" y="726"/>
                </a:lnTo>
                <a:lnTo>
                  <a:pt x="330" y="726"/>
                </a:lnTo>
                <a:lnTo>
                  <a:pt x="330" y="726"/>
                </a:lnTo>
                <a:lnTo>
                  <a:pt x="338" y="723"/>
                </a:lnTo>
                <a:lnTo>
                  <a:pt x="345" y="719"/>
                </a:lnTo>
                <a:lnTo>
                  <a:pt x="345" y="719"/>
                </a:lnTo>
                <a:lnTo>
                  <a:pt x="344" y="728"/>
                </a:lnTo>
                <a:lnTo>
                  <a:pt x="344" y="728"/>
                </a:lnTo>
                <a:close/>
                <a:moveTo>
                  <a:pt x="324" y="727"/>
                </a:moveTo>
                <a:lnTo>
                  <a:pt x="324" y="727"/>
                </a:lnTo>
                <a:lnTo>
                  <a:pt x="324" y="728"/>
                </a:lnTo>
                <a:lnTo>
                  <a:pt x="325" y="729"/>
                </a:lnTo>
                <a:lnTo>
                  <a:pt x="325" y="729"/>
                </a:lnTo>
                <a:lnTo>
                  <a:pt x="298" y="727"/>
                </a:lnTo>
                <a:lnTo>
                  <a:pt x="298" y="727"/>
                </a:lnTo>
                <a:lnTo>
                  <a:pt x="319" y="723"/>
                </a:lnTo>
                <a:lnTo>
                  <a:pt x="319" y="723"/>
                </a:lnTo>
                <a:lnTo>
                  <a:pt x="330" y="720"/>
                </a:lnTo>
                <a:lnTo>
                  <a:pt x="341" y="719"/>
                </a:lnTo>
                <a:lnTo>
                  <a:pt x="341" y="719"/>
                </a:lnTo>
                <a:lnTo>
                  <a:pt x="337" y="720"/>
                </a:lnTo>
                <a:lnTo>
                  <a:pt x="333" y="722"/>
                </a:lnTo>
                <a:lnTo>
                  <a:pt x="324" y="727"/>
                </a:lnTo>
                <a:lnTo>
                  <a:pt x="324" y="727"/>
                </a:lnTo>
                <a:close/>
                <a:moveTo>
                  <a:pt x="289" y="726"/>
                </a:moveTo>
                <a:lnTo>
                  <a:pt x="289" y="726"/>
                </a:lnTo>
                <a:lnTo>
                  <a:pt x="289" y="724"/>
                </a:lnTo>
                <a:lnTo>
                  <a:pt x="289" y="724"/>
                </a:lnTo>
                <a:lnTo>
                  <a:pt x="288" y="722"/>
                </a:lnTo>
                <a:lnTo>
                  <a:pt x="288" y="722"/>
                </a:lnTo>
                <a:lnTo>
                  <a:pt x="300" y="720"/>
                </a:lnTo>
                <a:lnTo>
                  <a:pt x="311" y="717"/>
                </a:lnTo>
                <a:lnTo>
                  <a:pt x="322" y="714"/>
                </a:lnTo>
                <a:lnTo>
                  <a:pt x="334" y="711"/>
                </a:lnTo>
                <a:lnTo>
                  <a:pt x="334" y="711"/>
                </a:lnTo>
                <a:lnTo>
                  <a:pt x="337" y="711"/>
                </a:lnTo>
                <a:lnTo>
                  <a:pt x="335" y="712"/>
                </a:lnTo>
                <a:lnTo>
                  <a:pt x="328" y="714"/>
                </a:lnTo>
                <a:lnTo>
                  <a:pt x="328" y="714"/>
                </a:lnTo>
                <a:lnTo>
                  <a:pt x="320" y="717"/>
                </a:lnTo>
                <a:lnTo>
                  <a:pt x="312" y="719"/>
                </a:lnTo>
                <a:lnTo>
                  <a:pt x="312" y="719"/>
                </a:lnTo>
                <a:lnTo>
                  <a:pt x="301" y="722"/>
                </a:lnTo>
                <a:lnTo>
                  <a:pt x="289" y="726"/>
                </a:lnTo>
                <a:lnTo>
                  <a:pt x="289" y="726"/>
                </a:lnTo>
                <a:close/>
                <a:moveTo>
                  <a:pt x="287" y="713"/>
                </a:moveTo>
                <a:lnTo>
                  <a:pt x="287" y="713"/>
                </a:lnTo>
                <a:lnTo>
                  <a:pt x="299" y="712"/>
                </a:lnTo>
                <a:lnTo>
                  <a:pt x="311" y="709"/>
                </a:lnTo>
                <a:lnTo>
                  <a:pt x="311" y="709"/>
                </a:lnTo>
                <a:lnTo>
                  <a:pt x="311" y="709"/>
                </a:lnTo>
                <a:lnTo>
                  <a:pt x="287" y="718"/>
                </a:lnTo>
                <a:lnTo>
                  <a:pt x="287" y="718"/>
                </a:lnTo>
                <a:lnTo>
                  <a:pt x="287" y="713"/>
                </a:lnTo>
                <a:lnTo>
                  <a:pt x="287" y="713"/>
                </a:lnTo>
                <a:close/>
                <a:moveTo>
                  <a:pt x="328" y="681"/>
                </a:moveTo>
                <a:lnTo>
                  <a:pt x="328" y="681"/>
                </a:lnTo>
                <a:lnTo>
                  <a:pt x="309" y="690"/>
                </a:lnTo>
                <a:lnTo>
                  <a:pt x="289" y="699"/>
                </a:lnTo>
                <a:lnTo>
                  <a:pt x="289" y="699"/>
                </a:lnTo>
                <a:lnTo>
                  <a:pt x="292" y="691"/>
                </a:lnTo>
                <a:lnTo>
                  <a:pt x="292" y="691"/>
                </a:lnTo>
                <a:lnTo>
                  <a:pt x="312" y="685"/>
                </a:lnTo>
                <a:lnTo>
                  <a:pt x="312" y="685"/>
                </a:lnTo>
                <a:lnTo>
                  <a:pt x="325" y="682"/>
                </a:lnTo>
                <a:lnTo>
                  <a:pt x="325" y="682"/>
                </a:lnTo>
                <a:lnTo>
                  <a:pt x="332" y="680"/>
                </a:lnTo>
                <a:lnTo>
                  <a:pt x="328" y="681"/>
                </a:lnTo>
                <a:lnTo>
                  <a:pt x="328" y="681"/>
                </a:lnTo>
                <a:close/>
                <a:moveTo>
                  <a:pt x="296" y="680"/>
                </a:moveTo>
                <a:lnTo>
                  <a:pt x="296" y="680"/>
                </a:lnTo>
                <a:lnTo>
                  <a:pt x="313" y="677"/>
                </a:lnTo>
                <a:lnTo>
                  <a:pt x="321" y="675"/>
                </a:lnTo>
                <a:lnTo>
                  <a:pt x="328" y="672"/>
                </a:lnTo>
                <a:lnTo>
                  <a:pt x="328" y="672"/>
                </a:lnTo>
                <a:lnTo>
                  <a:pt x="319" y="676"/>
                </a:lnTo>
                <a:lnTo>
                  <a:pt x="311" y="679"/>
                </a:lnTo>
                <a:lnTo>
                  <a:pt x="302" y="682"/>
                </a:lnTo>
                <a:lnTo>
                  <a:pt x="294" y="687"/>
                </a:lnTo>
                <a:lnTo>
                  <a:pt x="294" y="687"/>
                </a:lnTo>
                <a:lnTo>
                  <a:pt x="296" y="680"/>
                </a:lnTo>
                <a:lnTo>
                  <a:pt x="296" y="680"/>
                </a:lnTo>
                <a:close/>
                <a:moveTo>
                  <a:pt x="300" y="671"/>
                </a:moveTo>
                <a:lnTo>
                  <a:pt x="300" y="671"/>
                </a:lnTo>
                <a:lnTo>
                  <a:pt x="318" y="667"/>
                </a:lnTo>
                <a:lnTo>
                  <a:pt x="318" y="667"/>
                </a:lnTo>
                <a:lnTo>
                  <a:pt x="323" y="666"/>
                </a:lnTo>
                <a:lnTo>
                  <a:pt x="323" y="666"/>
                </a:lnTo>
                <a:lnTo>
                  <a:pt x="321" y="666"/>
                </a:lnTo>
                <a:lnTo>
                  <a:pt x="321" y="666"/>
                </a:lnTo>
                <a:lnTo>
                  <a:pt x="309" y="670"/>
                </a:lnTo>
                <a:lnTo>
                  <a:pt x="298" y="675"/>
                </a:lnTo>
                <a:lnTo>
                  <a:pt x="298" y="675"/>
                </a:lnTo>
                <a:lnTo>
                  <a:pt x="300" y="671"/>
                </a:lnTo>
                <a:lnTo>
                  <a:pt x="300" y="671"/>
                </a:lnTo>
                <a:close/>
                <a:moveTo>
                  <a:pt x="224" y="749"/>
                </a:moveTo>
                <a:lnTo>
                  <a:pt x="224" y="749"/>
                </a:lnTo>
                <a:lnTo>
                  <a:pt x="239" y="746"/>
                </a:lnTo>
                <a:lnTo>
                  <a:pt x="254" y="743"/>
                </a:lnTo>
                <a:lnTo>
                  <a:pt x="269" y="740"/>
                </a:lnTo>
                <a:lnTo>
                  <a:pt x="285" y="736"/>
                </a:lnTo>
                <a:lnTo>
                  <a:pt x="285" y="736"/>
                </a:lnTo>
                <a:lnTo>
                  <a:pt x="288" y="736"/>
                </a:lnTo>
                <a:lnTo>
                  <a:pt x="288" y="736"/>
                </a:lnTo>
                <a:lnTo>
                  <a:pt x="259" y="745"/>
                </a:lnTo>
                <a:lnTo>
                  <a:pt x="245" y="750"/>
                </a:lnTo>
                <a:lnTo>
                  <a:pt x="231" y="754"/>
                </a:lnTo>
                <a:lnTo>
                  <a:pt x="231" y="754"/>
                </a:lnTo>
                <a:lnTo>
                  <a:pt x="190" y="764"/>
                </a:lnTo>
                <a:lnTo>
                  <a:pt x="170" y="771"/>
                </a:lnTo>
                <a:lnTo>
                  <a:pt x="150" y="777"/>
                </a:lnTo>
                <a:lnTo>
                  <a:pt x="150" y="777"/>
                </a:lnTo>
                <a:lnTo>
                  <a:pt x="158" y="772"/>
                </a:lnTo>
                <a:lnTo>
                  <a:pt x="167" y="768"/>
                </a:lnTo>
                <a:lnTo>
                  <a:pt x="185" y="760"/>
                </a:lnTo>
                <a:lnTo>
                  <a:pt x="205" y="754"/>
                </a:lnTo>
                <a:lnTo>
                  <a:pt x="224" y="749"/>
                </a:lnTo>
                <a:lnTo>
                  <a:pt x="224" y="749"/>
                </a:lnTo>
                <a:close/>
                <a:moveTo>
                  <a:pt x="143" y="782"/>
                </a:moveTo>
                <a:lnTo>
                  <a:pt x="143" y="782"/>
                </a:lnTo>
                <a:lnTo>
                  <a:pt x="146" y="780"/>
                </a:lnTo>
                <a:lnTo>
                  <a:pt x="146" y="780"/>
                </a:lnTo>
                <a:lnTo>
                  <a:pt x="147" y="781"/>
                </a:lnTo>
                <a:lnTo>
                  <a:pt x="148" y="781"/>
                </a:lnTo>
                <a:lnTo>
                  <a:pt x="148" y="781"/>
                </a:lnTo>
                <a:lnTo>
                  <a:pt x="171" y="773"/>
                </a:lnTo>
                <a:lnTo>
                  <a:pt x="194" y="766"/>
                </a:lnTo>
                <a:lnTo>
                  <a:pt x="242" y="753"/>
                </a:lnTo>
                <a:lnTo>
                  <a:pt x="242" y="753"/>
                </a:lnTo>
                <a:lnTo>
                  <a:pt x="264" y="746"/>
                </a:lnTo>
                <a:lnTo>
                  <a:pt x="287" y="739"/>
                </a:lnTo>
                <a:lnTo>
                  <a:pt x="287" y="739"/>
                </a:lnTo>
                <a:lnTo>
                  <a:pt x="294" y="737"/>
                </a:lnTo>
                <a:lnTo>
                  <a:pt x="294" y="737"/>
                </a:lnTo>
                <a:lnTo>
                  <a:pt x="299" y="737"/>
                </a:lnTo>
                <a:lnTo>
                  <a:pt x="299" y="737"/>
                </a:lnTo>
                <a:lnTo>
                  <a:pt x="289" y="742"/>
                </a:lnTo>
                <a:lnTo>
                  <a:pt x="289" y="742"/>
                </a:lnTo>
                <a:lnTo>
                  <a:pt x="268" y="750"/>
                </a:lnTo>
                <a:lnTo>
                  <a:pt x="247" y="757"/>
                </a:lnTo>
                <a:lnTo>
                  <a:pt x="206" y="770"/>
                </a:lnTo>
                <a:lnTo>
                  <a:pt x="164" y="784"/>
                </a:lnTo>
                <a:lnTo>
                  <a:pt x="143" y="792"/>
                </a:lnTo>
                <a:lnTo>
                  <a:pt x="123" y="801"/>
                </a:lnTo>
                <a:lnTo>
                  <a:pt x="123" y="801"/>
                </a:lnTo>
                <a:lnTo>
                  <a:pt x="128" y="795"/>
                </a:lnTo>
                <a:lnTo>
                  <a:pt x="134" y="790"/>
                </a:lnTo>
                <a:lnTo>
                  <a:pt x="143" y="782"/>
                </a:lnTo>
                <a:lnTo>
                  <a:pt x="143" y="782"/>
                </a:lnTo>
                <a:close/>
                <a:moveTo>
                  <a:pt x="205" y="773"/>
                </a:moveTo>
                <a:lnTo>
                  <a:pt x="205" y="773"/>
                </a:lnTo>
                <a:lnTo>
                  <a:pt x="166" y="787"/>
                </a:lnTo>
                <a:lnTo>
                  <a:pt x="148" y="794"/>
                </a:lnTo>
                <a:lnTo>
                  <a:pt x="129" y="800"/>
                </a:lnTo>
                <a:lnTo>
                  <a:pt x="129" y="800"/>
                </a:lnTo>
                <a:lnTo>
                  <a:pt x="137" y="797"/>
                </a:lnTo>
                <a:lnTo>
                  <a:pt x="137" y="797"/>
                </a:lnTo>
                <a:lnTo>
                  <a:pt x="151" y="791"/>
                </a:lnTo>
                <a:lnTo>
                  <a:pt x="165" y="785"/>
                </a:lnTo>
                <a:lnTo>
                  <a:pt x="165" y="785"/>
                </a:lnTo>
                <a:lnTo>
                  <a:pt x="184" y="779"/>
                </a:lnTo>
                <a:lnTo>
                  <a:pt x="205" y="773"/>
                </a:lnTo>
                <a:lnTo>
                  <a:pt x="205" y="773"/>
                </a:lnTo>
                <a:close/>
                <a:moveTo>
                  <a:pt x="121" y="805"/>
                </a:moveTo>
                <a:lnTo>
                  <a:pt x="121" y="805"/>
                </a:lnTo>
                <a:lnTo>
                  <a:pt x="148" y="796"/>
                </a:lnTo>
                <a:lnTo>
                  <a:pt x="173" y="787"/>
                </a:lnTo>
                <a:lnTo>
                  <a:pt x="199" y="777"/>
                </a:lnTo>
                <a:lnTo>
                  <a:pt x="225" y="768"/>
                </a:lnTo>
                <a:lnTo>
                  <a:pt x="225" y="768"/>
                </a:lnTo>
                <a:lnTo>
                  <a:pt x="239" y="764"/>
                </a:lnTo>
                <a:lnTo>
                  <a:pt x="253" y="760"/>
                </a:lnTo>
                <a:lnTo>
                  <a:pt x="281" y="753"/>
                </a:lnTo>
                <a:lnTo>
                  <a:pt x="281" y="753"/>
                </a:lnTo>
                <a:lnTo>
                  <a:pt x="307" y="746"/>
                </a:lnTo>
                <a:lnTo>
                  <a:pt x="307" y="746"/>
                </a:lnTo>
                <a:lnTo>
                  <a:pt x="314" y="744"/>
                </a:lnTo>
                <a:lnTo>
                  <a:pt x="314" y="744"/>
                </a:lnTo>
                <a:lnTo>
                  <a:pt x="291" y="754"/>
                </a:lnTo>
                <a:lnTo>
                  <a:pt x="267" y="762"/>
                </a:lnTo>
                <a:lnTo>
                  <a:pt x="220" y="778"/>
                </a:lnTo>
                <a:lnTo>
                  <a:pt x="220" y="778"/>
                </a:lnTo>
                <a:lnTo>
                  <a:pt x="188" y="788"/>
                </a:lnTo>
                <a:lnTo>
                  <a:pt x="188" y="788"/>
                </a:lnTo>
                <a:lnTo>
                  <a:pt x="158" y="798"/>
                </a:lnTo>
                <a:lnTo>
                  <a:pt x="129" y="810"/>
                </a:lnTo>
                <a:lnTo>
                  <a:pt x="129" y="810"/>
                </a:lnTo>
                <a:lnTo>
                  <a:pt x="123" y="807"/>
                </a:lnTo>
                <a:lnTo>
                  <a:pt x="123" y="807"/>
                </a:lnTo>
                <a:lnTo>
                  <a:pt x="121" y="806"/>
                </a:lnTo>
                <a:lnTo>
                  <a:pt x="121" y="805"/>
                </a:lnTo>
                <a:lnTo>
                  <a:pt x="121" y="805"/>
                </a:lnTo>
                <a:close/>
                <a:moveTo>
                  <a:pt x="152" y="816"/>
                </a:moveTo>
                <a:lnTo>
                  <a:pt x="152" y="816"/>
                </a:lnTo>
                <a:lnTo>
                  <a:pt x="183" y="807"/>
                </a:lnTo>
                <a:lnTo>
                  <a:pt x="216" y="798"/>
                </a:lnTo>
                <a:lnTo>
                  <a:pt x="278" y="777"/>
                </a:lnTo>
                <a:lnTo>
                  <a:pt x="278" y="777"/>
                </a:lnTo>
                <a:lnTo>
                  <a:pt x="309" y="768"/>
                </a:lnTo>
                <a:lnTo>
                  <a:pt x="339" y="761"/>
                </a:lnTo>
                <a:lnTo>
                  <a:pt x="339" y="761"/>
                </a:lnTo>
                <a:lnTo>
                  <a:pt x="280" y="781"/>
                </a:lnTo>
                <a:lnTo>
                  <a:pt x="280" y="781"/>
                </a:lnTo>
                <a:lnTo>
                  <a:pt x="253" y="790"/>
                </a:lnTo>
                <a:lnTo>
                  <a:pt x="225" y="799"/>
                </a:lnTo>
                <a:lnTo>
                  <a:pt x="197" y="808"/>
                </a:lnTo>
                <a:lnTo>
                  <a:pt x="170" y="819"/>
                </a:lnTo>
                <a:lnTo>
                  <a:pt x="170" y="819"/>
                </a:lnTo>
                <a:lnTo>
                  <a:pt x="170" y="819"/>
                </a:lnTo>
                <a:lnTo>
                  <a:pt x="170" y="819"/>
                </a:lnTo>
                <a:lnTo>
                  <a:pt x="152" y="816"/>
                </a:lnTo>
                <a:lnTo>
                  <a:pt x="152" y="816"/>
                </a:lnTo>
                <a:close/>
                <a:moveTo>
                  <a:pt x="179" y="820"/>
                </a:moveTo>
                <a:lnTo>
                  <a:pt x="179" y="820"/>
                </a:lnTo>
                <a:lnTo>
                  <a:pt x="205" y="815"/>
                </a:lnTo>
                <a:lnTo>
                  <a:pt x="230" y="807"/>
                </a:lnTo>
                <a:lnTo>
                  <a:pt x="254" y="800"/>
                </a:lnTo>
                <a:lnTo>
                  <a:pt x="279" y="791"/>
                </a:lnTo>
                <a:lnTo>
                  <a:pt x="279" y="791"/>
                </a:lnTo>
                <a:lnTo>
                  <a:pt x="336" y="773"/>
                </a:lnTo>
                <a:lnTo>
                  <a:pt x="364" y="764"/>
                </a:lnTo>
                <a:lnTo>
                  <a:pt x="393" y="756"/>
                </a:lnTo>
                <a:lnTo>
                  <a:pt x="393" y="756"/>
                </a:lnTo>
                <a:lnTo>
                  <a:pt x="378" y="762"/>
                </a:lnTo>
                <a:lnTo>
                  <a:pt x="378" y="762"/>
                </a:lnTo>
                <a:lnTo>
                  <a:pt x="317" y="786"/>
                </a:lnTo>
                <a:lnTo>
                  <a:pt x="317" y="786"/>
                </a:lnTo>
                <a:lnTo>
                  <a:pt x="290" y="795"/>
                </a:lnTo>
                <a:lnTo>
                  <a:pt x="263" y="803"/>
                </a:lnTo>
                <a:lnTo>
                  <a:pt x="236" y="812"/>
                </a:lnTo>
                <a:lnTo>
                  <a:pt x="223" y="816"/>
                </a:lnTo>
                <a:lnTo>
                  <a:pt x="210" y="822"/>
                </a:lnTo>
                <a:lnTo>
                  <a:pt x="210" y="822"/>
                </a:lnTo>
                <a:lnTo>
                  <a:pt x="210" y="823"/>
                </a:lnTo>
                <a:lnTo>
                  <a:pt x="210" y="823"/>
                </a:lnTo>
                <a:lnTo>
                  <a:pt x="205" y="822"/>
                </a:lnTo>
                <a:lnTo>
                  <a:pt x="205" y="822"/>
                </a:lnTo>
                <a:lnTo>
                  <a:pt x="179" y="820"/>
                </a:lnTo>
                <a:lnTo>
                  <a:pt x="179" y="820"/>
                </a:lnTo>
                <a:close/>
                <a:moveTo>
                  <a:pt x="320" y="828"/>
                </a:moveTo>
                <a:lnTo>
                  <a:pt x="320" y="828"/>
                </a:lnTo>
                <a:lnTo>
                  <a:pt x="393" y="805"/>
                </a:lnTo>
                <a:lnTo>
                  <a:pt x="393" y="805"/>
                </a:lnTo>
                <a:lnTo>
                  <a:pt x="431" y="792"/>
                </a:lnTo>
                <a:lnTo>
                  <a:pt x="469" y="779"/>
                </a:lnTo>
                <a:lnTo>
                  <a:pt x="469" y="779"/>
                </a:lnTo>
                <a:lnTo>
                  <a:pt x="460" y="783"/>
                </a:lnTo>
                <a:lnTo>
                  <a:pt x="460" y="783"/>
                </a:lnTo>
                <a:lnTo>
                  <a:pt x="414" y="801"/>
                </a:lnTo>
                <a:lnTo>
                  <a:pt x="414" y="801"/>
                </a:lnTo>
                <a:lnTo>
                  <a:pt x="383" y="814"/>
                </a:lnTo>
                <a:lnTo>
                  <a:pt x="368" y="821"/>
                </a:lnTo>
                <a:lnTo>
                  <a:pt x="352" y="828"/>
                </a:lnTo>
                <a:lnTo>
                  <a:pt x="352" y="828"/>
                </a:lnTo>
                <a:lnTo>
                  <a:pt x="320" y="828"/>
                </a:lnTo>
                <a:lnTo>
                  <a:pt x="320" y="828"/>
                </a:lnTo>
                <a:close/>
                <a:moveTo>
                  <a:pt x="366" y="828"/>
                </a:moveTo>
                <a:lnTo>
                  <a:pt x="366" y="828"/>
                </a:lnTo>
                <a:lnTo>
                  <a:pt x="380" y="824"/>
                </a:lnTo>
                <a:lnTo>
                  <a:pt x="394" y="820"/>
                </a:lnTo>
                <a:lnTo>
                  <a:pt x="420" y="809"/>
                </a:lnTo>
                <a:lnTo>
                  <a:pt x="420" y="809"/>
                </a:lnTo>
                <a:lnTo>
                  <a:pt x="451" y="798"/>
                </a:lnTo>
                <a:lnTo>
                  <a:pt x="466" y="792"/>
                </a:lnTo>
                <a:lnTo>
                  <a:pt x="481" y="786"/>
                </a:lnTo>
                <a:lnTo>
                  <a:pt x="481" y="786"/>
                </a:lnTo>
                <a:lnTo>
                  <a:pt x="488" y="782"/>
                </a:lnTo>
                <a:lnTo>
                  <a:pt x="494" y="778"/>
                </a:lnTo>
                <a:lnTo>
                  <a:pt x="494" y="778"/>
                </a:lnTo>
                <a:lnTo>
                  <a:pt x="487" y="783"/>
                </a:lnTo>
                <a:lnTo>
                  <a:pt x="480" y="787"/>
                </a:lnTo>
                <a:lnTo>
                  <a:pt x="480" y="787"/>
                </a:lnTo>
                <a:lnTo>
                  <a:pt x="464" y="794"/>
                </a:lnTo>
                <a:lnTo>
                  <a:pt x="447" y="801"/>
                </a:lnTo>
                <a:lnTo>
                  <a:pt x="447" y="801"/>
                </a:lnTo>
                <a:lnTo>
                  <a:pt x="433" y="806"/>
                </a:lnTo>
                <a:lnTo>
                  <a:pt x="421" y="813"/>
                </a:lnTo>
                <a:lnTo>
                  <a:pt x="409" y="819"/>
                </a:lnTo>
                <a:lnTo>
                  <a:pt x="397" y="827"/>
                </a:lnTo>
                <a:lnTo>
                  <a:pt x="397" y="827"/>
                </a:lnTo>
                <a:lnTo>
                  <a:pt x="392" y="827"/>
                </a:lnTo>
                <a:lnTo>
                  <a:pt x="392" y="827"/>
                </a:lnTo>
                <a:lnTo>
                  <a:pt x="366" y="828"/>
                </a:lnTo>
                <a:lnTo>
                  <a:pt x="366" y="828"/>
                </a:lnTo>
                <a:close/>
                <a:moveTo>
                  <a:pt x="494" y="817"/>
                </a:moveTo>
                <a:lnTo>
                  <a:pt x="494" y="817"/>
                </a:lnTo>
                <a:lnTo>
                  <a:pt x="508" y="813"/>
                </a:lnTo>
                <a:lnTo>
                  <a:pt x="522" y="806"/>
                </a:lnTo>
                <a:lnTo>
                  <a:pt x="522" y="806"/>
                </a:lnTo>
                <a:lnTo>
                  <a:pt x="517" y="809"/>
                </a:lnTo>
                <a:lnTo>
                  <a:pt x="510" y="813"/>
                </a:lnTo>
                <a:lnTo>
                  <a:pt x="494" y="817"/>
                </a:lnTo>
                <a:lnTo>
                  <a:pt x="494" y="817"/>
                </a:lnTo>
                <a:close/>
                <a:moveTo>
                  <a:pt x="520" y="794"/>
                </a:moveTo>
                <a:lnTo>
                  <a:pt x="520" y="794"/>
                </a:lnTo>
                <a:lnTo>
                  <a:pt x="498" y="801"/>
                </a:lnTo>
                <a:lnTo>
                  <a:pt x="476" y="808"/>
                </a:lnTo>
                <a:lnTo>
                  <a:pt x="476" y="808"/>
                </a:lnTo>
                <a:lnTo>
                  <a:pt x="453" y="817"/>
                </a:lnTo>
                <a:lnTo>
                  <a:pt x="453" y="817"/>
                </a:lnTo>
                <a:lnTo>
                  <a:pt x="445" y="820"/>
                </a:lnTo>
                <a:lnTo>
                  <a:pt x="445" y="820"/>
                </a:lnTo>
                <a:lnTo>
                  <a:pt x="464" y="810"/>
                </a:lnTo>
                <a:lnTo>
                  <a:pt x="481" y="801"/>
                </a:lnTo>
                <a:lnTo>
                  <a:pt x="481" y="801"/>
                </a:lnTo>
                <a:lnTo>
                  <a:pt x="495" y="795"/>
                </a:lnTo>
                <a:lnTo>
                  <a:pt x="495" y="795"/>
                </a:lnTo>
                <a:lnTo>
                  <a:pt x="503" y="791"/>
                </a:lnTo>
                <a:lnTo>
                  <a:pt x="510" y="786"/>
                </a:lnTo>
                <a:lnTo>
                  <a:pt x="510" y="786"/>
                </a:lnTo>
                <a:lnTo>
                  <a:pt x="511" y="786"/>
                </a:lnTo>
                <a:lnTo>
                  <a:pt x="511" y="786"/>
                </a:lnTo>
                <a:lnTo>
                  <a:pt x="516" y="790"/>
                </a:lnTo>
                <a:lnTo>
                  <a:pt x="520" y="794"/>
                </a:lnTo>
                <a:lnTo>
                  <a:pt x="520" y="794"/>
                </a:lnTo>
                <a:close/>
                <a:moveTo>
                  <a:pt x="466" y="764"/>
                </a:moveTo>
                <a:lnTo>
                  <a:pt x="466" y="764"/>
                </a:lnTo>
                <a:lnTo>
                  <a:pt x="418" y="781"/>
                </a:lnTo>
                <a:lnTo>
                  <a:pt x="395" y="789"/>
                </a:lnTo>
                <a:lnTo>
                  <a:pt x="371" y="797"/>
                </a:lnTo>
                <a:lnTo>
                  <a:pt x="371" y="797"/>
                </a:lnTo>
                <a:lnTo>
                  <a:pt x="345" y="804"/>
                </a:lnTo>
                <a:lnTo>
                  <a:pt x="319" y="813"/>
                </a:lnTo>
                <a:lnTo>
                  <a:pt x="319" y="813"/>
                </a:lnTo>
                <a:lnTo>
                  <a:pt x="297" y="821"/>
                </a:lnTo>
                <a:lnTo>
                  <a:pt x="286" y="825"/>
                </a:lnTo>
                <a:lnTo>
                  <a:pt x="274" y="827"/>
                </a:lnTo>
                <a:lnTo>
                  <a:pt x="274" y="827"/>
                </a:lnTo>
                <a:lnTo>
                  <a:pt x="271" y="827"/>
                </a:lnTo>
                <a:lnTo>
                  <a:pt x="271" y="827"/>
                </a:lnTo>
                <a:lnTo>
                  <a:pt x="283" y="819"/>
                </a:lnTo>
                <a:lnTo>
                  <a:pt x="283" y="819"/>
                </a:lnTo>
                <a:lnTo>
                  <a:pt x="296" y="814"/>
                </a:lnTo>
                <a:lnTo>
                  <a:pt x="309" y="809"/>
                </a:lnTo>
                <a:lnTo>
                  <a:pt x="309" y="809"/>
                </a:lnTo>
                <a:lnTo>
                  <a:pt x="351" y="796"/>
                </a:lnTo>
                <a:lnTo>
                  <a:pt x="351" y="796"/>
                </a:lnTo>
                <a:lnTo>
                  <a:pt x="377" y="788"/>
                </a:lnTo>
                <a:lnTo>
                  <a:pt x="401" y="780"/>
                </a:lnTo>
                <a:lnTo>
                  <a:pt x="425" y="770"/>
                </a:lnTo>
                <a:lnTo>
                  <a:pt x="449" y="759"/>
                </a:lnTo>
                <a:lnTo>
                  <a:pt x="449" y="759"/>
                </a:lnTo>
                <a:lnTo>
                  <a:pt x="450" y="759"/>
                </a:lnTo>
                <a:lnTo>
                  <a:pt x="450" y="759"/>
                </a:lnTo>
                <a:lnTo>
                  <a:pt x="458" y="761"/>
                </a:lnTo>
                <a:lnTo>
                  <a:pt x="458" y="761"/>
                </a:lnTo>
                <a:lnTo>
                  <a:pt x="466" y="764"/>
                </a:lnTo>
                <a:lnTo>
                  <a:pt x="466" y="764"/>
                </a:lnTo>
                <a:close/>
                <a:moveTo>
                  <a:pt x="345" y="717"/>
                </a:moveTo>
                <a:lnTo>
                  <a:pt x="345" y="717"/>
                </a:lnTo>
                <a:lnTo>
                  <a:pt x="332" y="718"/>
                </a:lnTo>
                <a:lnTo>
                  <a:pt x="318" y="721"/>
                </a:lnTo>
                <a:lnTo>
                  <a:pt x="318" y="721"/>
                </a:lnTo>
                <a:lnTo>
                  <a:pt x="305" y="724"/>
                </a:lnTo>
                <a:lnTo>
                  <a:pt x="305" y="724"/>
                </a:lnTo>
                <a:lnTo>
                  <a:pt x="294" y="727"/>
                </a:lnTo>
                <a:lnTo>
                  <a:pt x="294" y="727"/>
                </a:lnTo>
                <a:lnTo>
                  <a:pt x="293" y="727"/>
                </a:lnTo>
                <a:lnTo>
                  <a:pt x="293" y="727"/>
                </a:lnTo>
                <a:lnTo>
                  <a:pt x="294" y="726"/>
                </a:lnTo>
                <a:lnTo>
                  <a:pt x="294" y="726"/>
                </a:lnTo>
                <a:lnTo>
                  <a:pt x="306" y="723"/>
                </a:lnTo>
                <a:lnTo>
                  <a:pt x="318" y="719"/>
                </a:lnTo>
                <a:lnTo>
                  <a:pt x="330" y="716"/>
                </a:lnTo>
                <a:lnTo>
                  <a:pt x="336" y="713"/>
                </a:lnTo>
                <a:lnTo>
                  <a:pt x="342" y="710"/>
                </a:lnTo>
                <a:lnTo>
                  <a:pt x="342" y="710"/>
                </a:lnTo>
                <a:lnTo>
                  <a:pt x="342" y="709"/>
                </a:lnTo>
                <a:lnTo>
                  <a:pt x="341" y="708"/>
                </a:lnTo>
                <a:lnTo>
                  <a:pt x="341" y="708"/>
                </a:lnTo>
                <a:lnTo>
                  <a:pt x="328" y="710"/>
                </a:lnTo>
                <a:lnTo>
                  <a:pt x="314" y="714"/>
                </a:lnTo>
                <a:lnTo>
                  <a:pt x="301" y="717"/>
                </a:lnTo>
                <a:lnTo>
                  <a:pt x="288" y="720"/>
                </a:lnTo>
                <a:lnTo>
                  <a:pt x="288" y="720"/>
                </a:lnTo>
                <a:lnTo>
                  <a:pt x="288" y="719"/>
                </a:lnTo>
                <a:lnTo>
                  <a:pt x="288" y="719"/>
                </a:lnTo>
                <a:lnTo>
                  <a:pt x="295" y="718"/>
                </a:lnTo>
                <a:lnTo>
                  <a:pt x="302" y="715"/>
                </a:lnTo>
                <a:lnTo>
                  <a:pt x="316" y="710"/>
                </a:lnTo>
                <a:lnTo>
                  <a:pt x="316" y="710"/>
                </a:lnTo>
                <a:lnTo>
                  <a:pt x="330" y="705"/>
                </a:lnTo>
                <a:lnTo>
                  <a:pt x="344" y="700"/>
                </a:lnTo>
                <a:lnTo>
                  <a:pt x="344" y="700"/>
                </a:lnTo>
                <a:lnTo>
                  <a:pt x="345" y="708"/>
                </a:lnTo>
                <a:lnTo>
                  <a:pt x="345" y="717"/>
                </a:lnTo>
                <a:lnTo>
                  <a:pt x="345" y="717"/>
                </a:lnTo>
                <a:close/>
                <a:moveTo>
                  <a:pt x="339" y="678"/>
                </a:moveTo>
                <a:lnTo>
                  <a:pt x="339" y="678"/>
                </a:lnTo>
                <a:lnTo>
                  <a:pt x="338" y="677"/>
                </a:lnTo>
                <a:lnTo>
                  <a:pt x="338" y="677"/>
                </a:lnTo>
                <a:lnTo>
                  <a:pt x="327" y="679"/>
                </a:lnTo>
                <a:lnTo>
                  <a:pt x="316" y="682"/>
                </a:lnTo>
                <a:lnTo>
                  <a:pt x="294" y="688"/>
                </a:lnTo>
                <a:lnTo>
                  <a:pt x="294" y="688"/>
                </a:lnTo>
                <a:lnTo>
                  <a:pt x="299" y="687"/>
                </a:lnTo>
                <a:lnTo>
                  <a:pt x="304" y="684"/>
                </a:lnTo>
                <a:lnTo>
                  <a:pt x="313" y="680"/>
                </a:lnTo>
                <a:lnTo>
                  <a:pt x="313" y="680"/>
                </a:lnTo>
                <a:lnTo>
                  <a:pt x="323" y="676"/>
                </a:lnTo>
                <a:lnTo>
                  <a:pt x="333" y="672"/>
                </a:lnTo>
                <a:lnTo>
                  <a:pt x="333" y="672"/>
                </a:lnTo>
                <a:lnTo>
                  <a:pt x="333" y="672"/>
                </a:lnTo>
                <a:lnTo>
                  <a:pt x="333" y="671"/>
                </a:lnTo>
                <a:lnTo>
                  <a:pt x="332" y="670"/>
                </a:lnTo>
                <a:lnTo>
                  <a:pt x="332" y="670"/>
                </a:lnTo>
                <a:lnTo>
                  <a:pt x="314" y="674"/>
                </a:lnTo>
                <a:lnTo>
                  <a:pt x="314" y="674"/>
                </a:lnTo>
                <a:lnTo>
                  <a:pt x="306" y="676"/>
                </a:lnTo>
                <a:lnTo>
                  <a:pt x="301" y="676"/>
                </a:lnTo>
                <a:lnTo>
                  <a:pt x="297" y="678"/>
                </a:lnTo>
                <a:lnTo>
                  <a:pt x="297" y="678"/>
                </a:lnTo>
                <a:lnTo>
                  <a:pt x="297" y="678"/>
                </a:lnTo>
                <a:lnTo>
                  <a:pt x="297" y="678"/>
                </a:lnTo>
                <a:lnTo>
                  <a:pt x="306" y="674"/>
                </a:lnTo>
                <a:lnTo>
                  <a:pt x="315" y="670"/>
                </a:lnTo>
                <a:lnTo>
                  <a:pt x="324" y="667"/>
                </a:lnTo>
                <a:lnTo>
                  <a:pt x="333" y="663"/>
                </a:lnTo>
                <a:lnTo>
                  <a:pt x="333" y="663"/>
                </a:lnTo>
                <a:lnTo>
                  <a:pt x="333" y="663"/>
                </a:lnTo>
                <a:lnTo>
                  <a:pt x="333" y="662"/>
                </a:lnTo>
                <a:lnTo>
                  <a:pt x="333" y="662"/>
                </a:lnTo>
                <a:lnTo>
                  <a:pt x="333" y="662"/>
                </a:lnTo>
                <a:lnTo>
                  <a:pt x="333" y="662"/>
                </a:lnTo>
                <a:lnTo>
                  <a:pt x="339" y="678"/>
                </a:lnTo>
                <a:lnTo>
                  <a:pt x="339" y="678"/>
                </a:lnTo>
                <a:close/>
                <a:moveTo>
                  <a:pt x="632" y="470"/>
                </a:moveTo>
                <a:lnTo>
                  <a:pt x="632" y="470"/>
                </a:lnTo>
                <a:lnTo>
                  <a:pt x="624" y="488"/>
                </a:lnTo>
                <a:lnTo>
                  <a:pt x="615" y="504"/>
                </a:lnTo>
                <a:lnTo>
                  <a:pt x="603" y="519"/>
                </a:lnTo>
                <a:lnTo>
                  <a:pt x="592" y="533"/>
                </a:lnTo>
                <a:lnTo>
                  <a:pt x="581" y="547"/>
                </a:lnTo>
                <a:lnTo>
                  <a:pt x="568" y="560"/>
                </a:lnTo>
                <a:lnTo>
                  <a:pt x="555" y="573"/>
                </a:lnTo>
                <a:lnTo>
                  <a:pt x="540" y="584"/>
                </a:lnTo>
                <a:lnTo>
                  <a:pt x="525" y="595"/>
                </a:lnTo>
                <a:lnTo>
                  <a:pt x="509" y="604"/>
                </a:lnTo>
                <a:lnTo>
                  <a:pt x="494" y="613"/>
                </a:lnTo>
                <a:lnTo>
                  <a:pt x="477" y="621"/>
                </a:lnTo>
                <a:lnTo>
                  <a:pt x="460" y="628"/>
                </a:lnTo>
                <a:lnTo>
                  <a:pt x="442" y="634"/>
                </a:lnTo>
                <a:lnTo>
                  <a:pt x="424" y="639"/>
                </a:lnTo>
                <a:lnTo>
                  <a:pt x="406" y="644"/>
                </a:lnTo>
                <a:lnTo>
                  <a:pt x="406" y="644"/>
                </a:lnTo>
                <a:lnTo>
                  <a:pt x="384" y="648"/>
                </a:lnTo>
                <a:lnTo>
                  <a:pt x="360" y="652"/>
                </a:lnTo>
                <a:lnTo>
                  <a:pt x="337" y="653"/>
                </a:lnTo>
                <a:lnTo>
                  <a:pt x="315" y="653"/>
                </a:lnTo>
                <a:lnTo>
                  <a:pt x="315" y="653"/>
                </a:lnTo>
                <a:lnTo>
                  <a:pt x="286" y="653"/>
                </a:lnTo>
                <a:lnTo>
                  <a:pt x="271" y="651"/>
                </a:lnTo>
                <a:lnTo>
                  <a:pt x="256" y="650"/>
                </a:lnTo>
                <a:lnTo>
                  <a:pt x="242" y="646"/>
                </a:lnTo>
                <a:lnTo>
                  <a:pt x="228" y="643"/>
                </a:lnTo>
                <a:lnTo>
                  <a:pt x="214" y="639"/>
                </a:lnTo>
                <a:lnTo>
                  <a:pt x="200" y="634"/>
                </a:lnTo>
                <a:lnTo>
                  <a:pt x="200" y="634"/>
                </a:lnTo>
                <a:lnTo>
                  <a:pt x="210" y="613"/>
                </a:lnTo>
                <a:lnTo>
                  <a:pt x="210" y="613"/>
                </a:lnTo>
                <a:lnTo>
                  <a:pt x="230" y="619"/>
                </a:lnTo>
                <a:lnTo>
                  <a:pt x="251" y="624"/>
                </a:lnTo>
                <a:lnTo>
                  <a:pt x="272" y="627"/>
                </a:lnTo>
                <a:lnTo>
                  <a:pt x="294" y="629"/>
                </a:lnTo>
                <a:lnTo>
                  <a:pt x="316" y="630"/>
                </a:lnTo>
                <a:lnTo>
                  <a:pt x="337" y="630"/>
                </a:lnTo>
                <a:lnTo>
                  <a:pt x="358" y="628"/>
                </a:lnTo>
                <a:lnTo>
                  <a:pt x="381" y="625"/>
                </a:lnTo>
                <a:lnTo>
                  <a:pt x="381" y="625"/>
                </a:lnTo>
                <a:lnTo>
                  <a:pt x="407" y="619"/>
                </a:lnTo>
                <a:lnTo>
                  <a:pt x="432" y="611"/>
                </a:lnTo>
                <a:lnTo>
                  <a:pt x="457" y="600"/>
                </a:lnTo>
                <a:lnTo>
                  <a:pt x="480" y="588"/>
                </a:lnTo>
                <a:lnTo>
                  <a:pt x="502" y="574"/>
                </a:lnTo>
                <a:lnTo>
                  <a:pt x="523" y="558"/>
                </a:lnTo>
                <a:lnTo>
                  <a:pt x="543" y="540"/>
                </a:lnTo>
                <a:lnTo>
                  <a:pt x="561" y="521"/>
                </a:lnTo>
                <a:lnTo>
                  <a:pt x="577" y="501"/>
                </a:lnTo>
                <a:lnTo>
                  <a:pt x="591" y="479"/>
                </a:lnTo>
                <a:lnTo>
                  <a:pt x="603" y="456"/>
                </a:lnTo>
                <a:lnTo>
                  <a:pt x="615" y="433"/>
                </a:lnTo>
                <a:lnTo>
                  <a:pt x="623" y="408"/>
                </a:lnTo>
                <a:lnTo>
                  <a:pt x="630" y="381"/>
                </a:lnTo>
                <a:lnTo>
                  <a:pt x="632" y="368"/>
                </a:lnTo>
                <a:lnTo>
                  <a:pt x="633" y="355"/>
                </a:lnTo>
                <a:lnTo>
                  <a:pt x="634" y="342"/>
                </a:lnTo>
                <a:lnTo>
                  <a:pt x="635" y="329"/>
                </a:lnTo>
                <a:lnTo>
                  <a:pt x="635" y="329"/>
                </a:lnTo>
                <a:lnTo>
                  <a:pt x="634" y="305"/>
                </a:lnTo>
                <a:lnTo>
                  <a:pt x="631" y="284"/>
                </a:lnTo>
                <a:lnTo>
                  <a:pt x="627" y="263"/>
                </a:lnTo>
                <a:lnTo>
                  <a:pt x="621" y="241"/>
                </a:lnTo>
                <a:lnTo>
                  <a:pt x="614" y="221"/>
                </a:lnTo>
                <a:lnTo>
                  <a:pt x="604" y="201"/>
                </a:lnTo>
                <a:lnTo>
                  <a:pt x="594" y="183"/>
                </a:lnTo>
                <a:lnTo>
                  <a:pt x="583" y="165"/>
                </a:lnTo>
                <a:lnTo>
                  <a:pt x="571" y="147"/>
                </a:lnTo>
                <a:lnTo>
                  <a:pt x="557" y="130"/>
                </a:lnTo>
                <a:lnTo>
                  <a:pt x="542" y="115"/>
                </a:lnTo>
                <a:lnTo>
                  <a:pt x="525" y="101"/>
                </a:lnTo>
                <a:lnTo>
                  <a:pt x="508" y="88"/>
                </a:lnTo>
                <a:lnTo>
                  <a:pt x="491" y="74"/>
                </a:lnTo>
                <a:lnTo>
                  <a:pt x="472" y="64"/>
                </a:lnTo>
                <a:lnTo>
                  <a:pt x="452" y="54"/>
                </a:lnTo>
                <a:lnTo>
                  <a:pt x="452" y="54"/>
                </a:lnTo>
                <a:lnTo>
                  <a:pt x="461" y="42"/>
                </a:lnTo>
                <a:lnTo>
                  <a:pt x="465" y="36"/>
                </a:lnTo>
                <a:lnTo>
                  <a:pt x="468" y="29"/>
                </a:lnTo>
                <a:lnTo>
                  <a:pt x="468" y="29"/>
                </a:lnTo>
                <a:lnTo>
                  <a:pt x="496" y="43"/>
                </a:lnTo>
                <a:lnTo>
                  <a:pt x="509" y="51"/>
                </a:lnTo>
                <a:lnTo>
                  <a:pt x="522" y="60"/>
                </a:lnTo>
                <a:lnTo>
                  <a:pt x="536" y="68"/>
                </a:lnTo>
                <a:lnTo>
                  <a:pt x="548" y="78"/>
                </a:lnTo>
                <a:lnTo>
                  <a:pt x="560" y="89"/>
                </a:lnTo>
                <a:lnTo>
                  <a:pt x="571" y="100"/>
                </a:lnTo>
                <a:lnTo>
                  <a:pt x="571" y="100"/>
                </a:lnTo>
                <a:lnTo>
                  <a:pt x="582" y="112"/>
                </a:lnTo>
                <a:lnTo>
                  <a:pt x="592" y="125"/>
                </a:lnTo>
                <a:lnTo>
                  <a:pt x="601" y="139"/>
                </a:lnTo>
                <a:lnTo>
                  <a:pt x="611" y="153"/>
                </a:lnTo>
                <a:lnTo>
                  <a:pt x="619" y="168"/>
                </a:lnTo>
                <a:lnTo>
                  <a:pt x="626" y="183"/>
                </a:lnTo>
                <a:lnTo>
                  <a:pt x="639" y="213"/>
                </a:lnTo>
                <a:lnTo>
                  <a:pt x="639" y="213"/>
                </a:lnTo>
                <a:lnTo>
                  <a:pt x="645" y="229"/>
                </a:lnTo>
                <a:lnTo>
                  <a:pt x="650" y="245"/>
                </a:lnTo>
                <a:lnTo>
                  <a:pt x="654" y="261"/>
                </a:lnTo>
                <a:lnTo>
                  <a:pt x="658" y="277"/>
                </a:lnTo>
                <a:lnTo>
                  <a:pt x="660" y="293"/>
                </a:lnTo>
                <a:lnTo>
                  <a:pt x="662" y="309"/>
                </a:lnTo>
                <a:lnTo>
                  <a:pt x="662" y="327"/>
                </a:lnTo>
                <a:lnTo>
                  <a:pt x="662" y="343"/>
                </a:lnTo>
                <a:lnTo>
                  <a:pt x="661" y="359"/>
                </a:lnTo>
                <a:lnTo>
                  <a:pt x="659" y="375"/>
                </a:lnTo>
                <a:lnTo>
                  <a:pt x="657" y="391"/>
                </a:lnTo>
                <a:lnTo>
                  <a:pt x="653" y="408"/>
                </a:lnTo>
                <a:lnTo>
                  <a:pt x="649" y="423"/>
                </a:lnTo>
                <a:lnTo>
                  <a:pt x="644" y="439"/>
                </a:lnTo>
                <a:lnTo>
                  <a:pt x="638" y="455"/>
                </a:lnTo>
                <a:lnTo>
                  <a:pt x="632" y="470"/>
                </a:lnTo>
                <a:lnTo>
                  <a:pt x="632" y="4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523"/>
          <p:cNvSpPr>
            <a:spLocks noEditPoints="1"/>
          </p:cNvSpPr>
          <p:nvPr/>
        </p:nvSpPr>
        <p:spPr bwMode="auto">
          <a:xfrm>
            <a:off x="11550315" y="900111"/>
            <a:ext cx="474663" cy="846138"/>
          </a:xfrm>
          <a:custGeom>
            <a:avLst/>
            <a:gdLst/>
            <a:ahLst/>
            <a:cxnLst>
              <a:cxn ang="0">
                <a:pos x="176" y="1"/>
              </a:cxn>
              <a:cxn ang="0">
                <a:pos x="82" y="20"/>
              </a:cxn>
              <a:cxn ang="0">
                <a:pos x="13" y="102"/>
              </a:cxn>
              <a:cxn ang="0">
                <a:pos x="20" y="256"/>
              </a:cxn>
              <a:cxn ang="0">
                <a:pos x="105" y="379"/>
              </a:cxn>
              <a:cxn ang="0">
                <a:pos x="113" y="464"/>
              </a:cxn>
              <a:cxn ang="0">
                <a:pos x="147" y="532"/>
              </a:cxn>
              <a:cxn ang="0">
                <a:pos x="187" y="505"/>
              </a:cxn>
              <a:cxn ang="0">
                <a:pos x="208" y="367"/>
              </a:cxn>
              <a:cxn ang="0">
                <a:pos x="287" y="225"/>
              </a:cxn>
              <a:cxn ang="0">
                <a:pos x="295" y="112"/>
              </a:cxn>
              <a:cxn ang="0">
                <a:pos x="157" y="524"/>
              </a:cxn>
              <a:cxn ang="0">
                <a:pos x="141" y="506"/>
              </a:cxn>
              <a:cxn ang="0">
                <a:pos x="164" y="522"/>
              </a:cxn>
              <a:cxn ang="0">
                <a:pos x="142" y="497"/>
              </a:cxn>
              <a:cxn ang="0">
                <a:pos x="180" y="484"/>
              </a:cxn>
              <a:cxn ang="0">
                <a:pos x="180" y="475"/>
              </a:cxn>
              <a:cxn ang="0">
                <a:pos x="183" y="476"/>
              </a:cxn>
              <a:cxn ang="0">
                <a:pos x="111" y="212"/>
              </a:cxn>
              <a:cxn ang="0">
                <a:pos x="142" y="198"/>
              </a:cxn>
              <a:cxn ang="0">
                <a:pos x="186" y="202"/>
              </a:cxn>
              <a:cxn ang="0">
                <a:pos x="185" y="236"/>
              </a:cxn>
              <a:cxn ang="0">
                <a:pos x="169" y="412"/>
              </a:cxn>
              <a:cxn ang="0">
                <a:pos x="149" y="358"/>
              </a:cxn>
              <a:cxn ang="0">
                <a:pos x="115" y="157"/>
              </a:cxn>
              <a:cxn ang="0">
                <a:pos x="168" y="156"/>
              </a:cxn>
              <a:cxn ang="0">
                <a:pos x="168" y="171"/>
              </a:cxn>
              <a:cxn ang="0">
                <a:pos x="275" y="231"/>
              </a:cxn>
              <a:cxn ang="0">
                <a:pos x="206" y="346"/>
              </a:cxn>
              <a:cxn ang="0">
                <a:pos x="182" y="447"/>
              </a:cxn>
              <a:cxn ang="0">
                <a:pos x="190" y="255"/>
              </a:cxn>
              <a:cxn ang="0">
                <a:pos x="222" y="218"/>
              </a:cxn>
              <a:cxn ang="0">
                <a:pos x="214" y="201"/>
              </a:cxn>
              <a:cxn ang="0">
                <a:pos x="211" y="195"/>
              </a:cxn>
              <a:cxn ang="0">
                <a:pos x="220" y="162"/>
              </a:cxn>
              <a:cxn ang="0">
                <a:pos x="183" y="193"/>
              </a:cxn>
              <a:cxn ang="0">
                <a:pos x="181" y="151"/>
              </a:cxn>
              <a:cxn ang="0">
                <a:pos x="159" y="156"/>
              </a:cxn>
              <a:cxn ang="0">
                <a:pos x="151" y="190"/>
              </a:cxn>
              <a:cxn ang="0">
                <a:pos x="127" y="155"/>
              </a:cxn>
              <a:cxn ang="0">
                <a:pos x="103" y="153"/>
              </a:cxn>
              <a:cxn ang="0">
                <a:pos x="119" y="184"/>
              </a:cxn>
              <a:cxn ang="0">
                <a:pos x="79" y="169"/>
              </a:cxn>
              <a:cxn ang="0">
                <a:pos x="62" y="186"/>
              </a:cxn>
              <a:cxn ang="0">
                <a:pos x="100" y="210"/>
              </a:cxn>
              <a:cxn ang="0">
                <a:pos x="141" y="364"/>
              </a:cxn>
              <a:cxn ang="0">
                <a:pos x="125" y="448"/>
              </a:cxn>
              <a:cxn ang="0">
                <a:pos x="87" y="332"/>
              </a:cxn>
              <a:cxn ang="0">
                <a:pos x="13" y="212"/>
              </a:cxn>
              <a:cxn ang="0">
                <a:pos x="27" y="91"/>
              </a:cxn>
              <a:cxn ang="0">
                <a:pos x="108" y="19"/>
              </a:cxn>
              <a:cxn ang="0">
                <a:pos x="229" y="27"/>
              </a:cxn>
              <a:cxn ang="0">
                <a:pos x="289" y="133"/>
              </a:cxn>
              <a:cxn ang="0">
                <a:pos x="212" y="212"/>
              </a:cxn>
              <a:cxn ang="0">
                <a:pos x="200" y="187"/>
              </a:cxn>
              <a:cxn ang="0">
                <a:pos x="212" y="181"/>
              </a:cxn>
              <a:cxn ang="0">
                <a:pos x="83" y="192"/>
              </a:cxn>
              <a:cxn ang="0">
                <a:pos x="79" y="180"/>
              </a:cxn>
            </a:cxnLst>
            <a:rect l="0" t="0" r="r" b="b"/>
            <a:pathLst>
              <a:path w="299" h="533">
                <a:moveTo>
                  <a:pt x="254" y="35"/>
                </a:moveTo>
                <a:lnTo>
                  <a:pt x="254" y="35"/>
                </a:lnTo>
                <a:lnTo>
                  <a:pt x="246" y="28"/>
                </a:lnTo>
                <a:lnTo>
                  <a:pt x="237" y="22"/>
                </a:lnTo>
                <a:lnTo>
                  <a:pt x="228" y="17"/>
                </a:lnTo>
                <a:lnTo>
                  <a:pt x="219" y="11"/>
                </a:lnTo>
                <a:lnTo>
                  <a:pt x="209" y="8"/>
                </a:lnTo>
                <a:lnTo>
                  <a:pt x="198" y="5"/>
                </a:lnTo>
                <a:lnTo>
                  <a:pt x="187" y="2"/>
                </a:lnTo>
                <a:lnTo>
                  <a:pt x="176" y="1"/>
                </a:lnTo>
                <a:lnTo>
                  <a:pt x="166" y="0"/>
                </a:lnTo>
                <a:lnTo>
                  <a:pt x="155" y="0"/>
                </a:lnTo>
                <a:lnTo>
                  <a:pt x="144" y="1"/>
                </a:lnTo>
                <a:lnTo>
                  <a:pt x="133" y="2"/>
                </a:lnTo>
                <a:lnTo>
                  <a:pt x="123" y="4"/>
                </a:lnTo>
                <a:lnTo>
                  <a:pt x="111" y="7"/>
                </a:lnTo>
                <a:lnTo>
                  <a:pt x="101" y="10"/>
                </a:lnTo>
                <a:lnTo>
                  <a:pt x="92" y="14"/>
                </a:lnTo>
                <a:lnTo>
                  <a:pt x="92" y="14"/>
                </a:lnTo>
                <a:lnTo>
                  <a:pt x="82" y="20"/>
                </a:lnTo>
                <a:lnTo>
                  <a:pt x="73" y="26"/>
                </a:lnTo>
                <a:lnTo>
                  <a:pt x="64" y="32"/>
                </a:lnTo>
                <a:lnTo>
                  <a:pt x="56" y="39"/>
                </a:lnTo>
                <a:lnTo>
                  <a:pt x="48" y="47"/>
                </a:lnTo>
                <a:lnTo>
                  <a:pt x="41" y="55"/>
                </a:lnTo>
                <a:lnTo>
                  <a:pt x="35" y="63"/>
                </a:lnTo>
                <a:lnTo>
                  <a:pt x="28" y="72"/>
                </a:lnTo>
                <a:lnTo>
                  <a:pt x="22" y="82"/>
                </a:lnTo>
                <a:lnTo>
                  <a:pt x="18" y="91"/>
                </a:lnTo>
                <a:lnTo>
                  <a:pt x="13" y="102"/>
                </a:lnTo>
                <a:lnTo>
                  <a:pt x="10" y="112"/>
                </a:lnTo>
                <a:lnTo>
                  <a:pt x="4" y="133"/>
                </a:lnTo>
                <a:lnTo>
                  <a:pt x="1" y="154"/>
                </a:lnTo>
                <a:lnTo>
                  <a:pt x="1" y="154"/>
                </a:lnTo>
                <a:lnTo>
                  <a:pt x="0" y="172"/>
                </a:lnTo>
                <a:lnTo>
                  <a:pt x="1" y="190"/>
                </a:lnTo>
                <a:lnTo>
                  <a:pt x="4" y="207"/>
                </a:lnTo>
                <a:lnTo>
                  <a:pt x="8" y="224"/>
                </a:lnTo>
                <a:lnTo>
                  <a:pt x="13" y="240"/>
                </a:lnTo>
                <a:lnTo>
                  <a:pt x="20" y="256"/>
                </a:lnTo>
                <a:lnTo>
                  <a:pt x="28" y="272"/>
                </a:lnTo>
                <a:lnTo>
                  <a:pt x="39" y="286"/>
                </a:lnTo>
                <a:lnTo>
                  <a:pt x="39" y="286"/>
                </a:lnTo>
                <a:lnTo>
                  <a:pt x="53" y="304"/>
                </a:lnTo>
                <a:lnTo>
                  <a:pt x="67" y="321"/>
                </a:lnTo>
                <a:lnTo>
                  <a:pt x="81" y="340"/>
                </a:lnTo>
                <a:lnTo>
                  <a:pt x="94" y="358"/>
                </a:lnTo>
                <a:lnTo>
                  <a:pt x="94" y="358"/>
                </a:lnTo>
                <a:lnTo>
                  <a:pt x="100" y="368"/>
                </a:lnTo>
                <a:lnTo>
                  <a:pt x="105" y="379"/>
                </a:lnTo>
                <a:lnTo>
                  <a:pt x="109" y="390"/>
                </a:lnTo>
                <a:lnTo>
                  <a:pt x="111" y="401"/>
                </a:lnTo>
                <a:lnTo>
                  <a:pt x="113" y="413"/>
                </a:lnTo>
                <a:lnTo>
                  <a:pt x="115" y="425"/>
                </a:lnTo>
                <a:lnTo>
                  <a:pt x="116" y="449"/>
                </a:lnTo>
                <a:lnTo>
                  <a:pt x="116" y="449"/>
                </a:lnTo>
                <a:lnTo>
                  <a:pt x="115" y="450"/>
                </a:lnTo>
                <a:lnTo>
                  <a:pt x="113" y="453"/>
                </a:lnTo>
                <a:lnTo>
                  <a:pt x="113" y="453"/>
                </a:lnTo>
                <a:lnTo>
                  <a:pt x="113" y="464"/>
                </a:lnTo>
                <a:lnTo>
                  <a:pt x="115" y="477"/>
                </a:lnTo>
                <a:lnTo>
                  <a:pt x="116" y="490"/>
                </a:lnTo>
                <a:lnTo>
                  <a:pt x="119" y="504"/>
                </a:lnTo>
                <a:lnTo>
                  <a:pt x="122" y="510"/>
                </a:lnTo>
                <a:lnTo>
                  <a:pt x="124" y="515"/>
                </a:lnTo>
                <a:lnTo>
                  <a:pt x="128" y="520"/>
                </a:lnTo>
                <a:lnTo>
                  <a:pt x="131" y="524"/>
                </a:lnTo>
                <a:lnTo>
                  <a:pt x="136" y="528"/>
                </a:lnTo>
                <a:lnTo>
                  <a:pt x="141" y="531"/>
                </a:lnTo>
                <a:lnTo>
                  <a:pt x="147" y="532"/>
                </a:lnTo>
                <a:lnTo>
                  <a:pt x="154" y="533"/>
                </a:lnTo>
                <a:lnTo>
                  <a:pt x="154" y="533"/>
                </a:lnTo>
                <a:lnTo>
                  <a:pt x="161" y="533"/>
                </a:lnTo>
                <a:lnTo>
                  <a:pt x="166" y="531"/>
                </a:lnTo>
                <a:lnTo>
                  <a:pt x="172" y="529"/>
                </a:lnTo>
                <a:lnTo>
                  <a:pt x="176" y="525"/>
                </a:lnTo>
                <a:lnTo>
                  <a:pt x="180" y="521"/>
                </a:lnTo>
                <a:lnTo>
                  <a:pt x="183" y="516"/>
                </a:lnTo>
                <a:lnTo>
                  <a:pt x="185" y="511"/>
                </a:lnTo>
                <a:lnTo>
                  <a:pt x="187" y="505"/>
                </a:lnTo>
                <a:lnTo>
                  <a:pt x="190" y="491"/>
                </a:lnTo>
                <a:lnTo>
                  <a:pt x="191" y="477"/>
                </a:lnTo>
                <a:lnTo>
                  <a:pt x="191" y="453"/>
                </a:lnTo>
                <a:lnTo>
                  <a:pt x="191" y="453"/>
                </a:lnTo>
                <a:lnTo>
                  <a:pt x="192" y="450"/>
                </a:lnTo>
                <a:lnTo>
                  <a:pt x="192" y="450"/>
                </a:lnTo>
                <a:lnTo>
                  <a:pt x="197" y="416"/>
                </a:lnTo>
                <a:lnTo>
                  <a:pt x="200" y="399"/>
                </a:lnTo>
                <a:lnTo>
                  <a:pt x="204" y="383"/>
                </a:lnTo>
                <a:lnTo>
                  <a:pt x="208" y="367"/>
                </a:lnTo>
                <a:lnTo>
                  <a:pt x="214" y="352"/>
                </a:lnTo>
                <a:lnTo>
                  <a:pt x="221" y="336"/>
                </a:lnTo>
                <a:lnTo>
                  <a:pt x="230" y="321"/>
                </a:lnTo>
                <a:lnTo>
                  <a:pt x="230" y="321"/>
                </a:lnTo>
                <a:lnTo>
                  <a:pt x="245" y="298"/>
                </a:lnTo>
                <a:lnTo>
                  <a:pt x="261" y="275"/>
                </a:lnTo>
                <a:lnTo>
                  <a:pt x="268" y="264"/>
                </a:lnTo>
                <a:lnTo>
                  <a:pt x="275" y="251"/>
                </a:lnTo>
                <a:lnTo>
                  <a:pt x="282" y="238"/>
                </a:lnTo>
                <a:lnTo>
                  <a:pt x="287" y="225"/>
                </a:lnTo>
                <a:lnTo>
                  <a:pt x="287" y="225"/>
                </a:lnTo>
                <a:lnTo>
                  <a:pt x="291" y="214"/>
                </a:lnTo>
                <a:lnTo>
                  <a:pt x="293" y="202"/>
                </a:lnTo>
                <a:lnTo>
                  <a:pt x="296" y="189"/>
                </a:lnTo>
                <a:lnTo>
                  <a:pt x="297" y="176"/>
                </a:lnTo>
                <a:lnTo>
                  <a:pt x="298" y="163"/>
                </a:lnTo>
                <a:lnTo>
                  <a:pt x="299" y="150"/>
                </a:lnTo>
                <a:lnTo>
                  <a:pt x="298" y="138"/>
                </a:lnTo>
                <a:lnTo>
                  <a:pt x="297" y="125"/>
                </a:lnTo>
                <a:lnTo>
                  <a:pt x="295" y="112"/>
                </a:lnTo>
                <a:lnTo>
                  <a:pt x="292" y="100"/>
                </a:lnTo>
                <a:lnTo>
                  <a:pt x="288" y="87"/>
                </a:lnTo>
                <a:lnTo>
                  <a:pt x="284" y="76"/>
                </a:lnTo>
                <a:lnTo>
                  <a:pt x="278" y="65"/>
                </a:lnTo>
                <a:lnTo>
                  <a:pt x="270" y="54"/>
                </a:lnTo>
                <a:lnTo>
                  <a:pt x="263" y="44"/>
                </a:lnTo>
                <a:lnTo>
                  <a:pt x="254" y="35"/>
                </a:lnTo>
                <a:lnTo>
                  <a:pt x="254" y="35"/>
                </a:lnTo>
                <a:close/>
                <a:moveTo>
                  <a:pt x="157" y="524"/>
                </a:moveTo>
                <a:lnTo>
                  <a:pt x="157" y="524"/>
                </a:lnTo>
                <a:lnTo>
                  <a:pt x="152" y="524"/>
                </a:lnTo>
                <a:lnTo>
                  <a:pt x="147" y="524"/>
                </a:lnTo>
                <a:lnTo>
                  <a:pt x="143" y="522"/>
                </a:lnTo>
                <a:lnTo>
                  <a:pt x="140" y="520"/>
                </a:lnTo>
                <a:lnTo>
                  <a:pt x="136" y="517"/>
                </a:lnTo>
                <a:lnTo>
                  <a:pt x="134" y="514"/>
                </a:lnTo>
                <a:lnTo>
                  <a:pt x="129" y="506"/>
                </a:lnTo>
                <a:lnTo>
                  <a:pt x="129" y="506"/>
                </a:lnTo>
                <a:lnTo>
                  <a:pt x="135" y="506"/>
                </a:lnTo>
                <a:lnTo>
                  <a:pt x="141" y="506"/>
                </a:lnTo>
                <a:lnTo>
                  <a:pt x="153" y="506"/>
                </a:lnTo>
                <a:lnTo>
                  <a:pt x="165" y="505"/>
                </a:lnTo>
                <a:lnTo>
                  <a:pt x="171" y="506"/>
                </a:lnTo>
                <a:lnTo>
                  <a:pt x="177" y="507"/>
                </a:lnTo>
                <a:lnTo>
                  <a:pt x="177" y="507"/>
                </a:lnTo>
                <a:lnTo>
                  <a:pt x="178" y="507"/>
                </a:lnTo>
                <a:lnTo>
                  <a:pt x="178" y="507"/>
                </a:lnTo>
                <a:lnTo>
                  <a:pt x="174" y="513"/>
                </a:lnTo>
                <a:lnTo>
                  <a:pt x="170" y="519"/>
                </a:lnTo>
                <a:lnTo>
                  <a:pt x="164" y="522"/>
                </a:lnTo>
                <a:lnTo>
                  <a:pt x="157" y="524"/>
                </a:lnTo>
                <a:lnTo>
                  <a:pt x="157" y="524"/>
                </a:lnTo>
                <a:close/>
                <a:moveTo>
                  <a:pt x="180" y="498"/>
                </a:moveTo>
                <a:lnTo>
                  <a:pt x="180" y="498"/>
                </a:lnTo>
                <a:lnTo>
                  <a:pt x="179" y="498"/>
                </a:lnTo>
                <a:lnTo>
                  <a:pt x="179" y="498"/>
                </a:lnTo>
                <a:lnTo>
                  <a:pt x="173" y="496"/>
                </a:lnTo>
                <a:lnTo>
                  <a:pt x="167" y="496"/>
                </a:lnTo>
                <a:lnTo>
                  <a:pt x="154" y="496"/>
                </a:lnTo>
                <a:lnTo>
                  <a:pt x="142" y="497"/>
                </a:lnTo>
                <a:lnTo>
                  <a:pt x="136" y="497"/>
                </a:lnTo>
                <a:lnTo>
                  <a:pt x="130" y="496"/>
                </a:lnTo>
                <a:lnTo>
                  <a:pt x="130" y="496"/>
                </a:lnTo>
                <a:lnTo>
                  <a:pt x="128" y="496"/>
                </a:lnTo>
                <a:lnTo>
                  <a:pt x="127" y="497"/>
                </a:lnTo>
                <a:lnTo>
                  <a:pt x="127" y="497"/>
                </a:lnTo>
                <a:lnTo>
                  <a:pt x="124" y="482"/>
                </a:lnTo>
                <a:lnTo>
                  <a:pt x="124" y="482"/>
                </a:lnTo>
                <a:lnTo>
                  <a:pt x="152" y="483"/>
                </a:lnTo>
                <a:lnTo>
                  <a:pt x="180" y="484"/>
                </a:lnTo>
                <a:lnTo>
                  <a:pt x="180" y="484"/>
                </a:lnTo>
                <a:lnTo>
                  <a:pt x="182" y="484"/>
                </a:lnTo>
                <a:lnTo>
                  <a:pt x="182" y="484"/>
                </a:lnTo>
                <a:lnTo>
                  <a:pt x="181" y="491"/>
                </a:lnTo>
                <a:lnTo>
                  <a:pt x="180" y="498"/>
                </a:lnTo>
                <a:lnTo>
                  <a:pt x="180" y="498"/>
                </a:lnTo>
                <a:close/>
                <a:moveTo>
                  <a:pt x="183" y="476"/>
                </a:moveTo>
                <a:lnTo>
                  <a:pt x="183" y="476"/>
                </a:lnTo>
                <a:lnTo>
                  <a:pt x="180" y="475"/>
                </a:lnTo>
                <a:lnTo>
                  <a:pt x="180" y="475"/>
                </a:lnTo>
                <a:lnTo>
                  <a:pt x="152" y="474"/>
                </a:lnTo>
                <a:lnTo>
                  <a:pt x="123" y="473"/>
                </a:lnTo>
                <a:lnTo>
                  <a:pt x="123" y="473"/>
                </a:lnTo>
                <a:lnTo>
                  <a:pt x="123" y="457"/>
                </a:lnTo>
                <a:lnTo>
                  <a:pt x="123" y="457"/>
                </a:lnTo>
                <a:lnTo>
                  <a:pt x="138" y="457"/>
                </a:lnTo>
                <a:lnTo>
                  <a:pt x="153" y="457"/>
                </a:lnTo>
                <a:lnTo>
                  <a:pt x="183" y="456"/>
                </a:lnTo>
                <a:lnTo>
                  <a:pt x="183" y="456"/>
                </a:lnTo>
                <a:lnTo>
                  <a:pt x="183" y="476"/>
                </a:lnTo>
                <a:lnTo>
                  <a:pt x="183" y="476"/>
                </a:lnTo>
                <a:close/>
                <a:moveTo>
                  <a:pt x="146" y="327"/>
                </a:moveTo>
                <a:lnTo>
                  <a:pt x="146" y="327"/>
                </a:lnTo>
                <a:lnTo>
                  <a:pt x="141" y="298"/>
                </a:lnTo>
                <a:lnTo>
                  <a:pt x="134" y="269"/>
                </a:lnTo>
                <a:lnTo>
                  <a:pt x="130" y="253"/>
                </a:lnTo>
                <a:lnTo>
                  <a:pt x="125" y="239"/>
                </a:lnTo>
                <a:lnTo>
                  <a:pt x="119" y="225"/>
                </a:lnTo>
                <a:lnTo>
                  <a:pt x="111" y="212"/>
                </a:lnTo>
                <a:lnTo>
                  <a:pt x="111" y="212"/>
                </a:lnTo>
                <a:lnTo>
                  <a:pt x="107" y="204"/>
                </a:lnTo>
                <a:lnTo>
                  <a:pt x="107" y="204"/>
                </a:lnTo>
                <a:lnTo>
                  <a:pt x="112" y="202"/>
                </a:lnTo>
                <a:lnTo>
                  <a:pt x="118" y="198"/>
                </a:lnTo>
                <a:lnTo>
                  <a:pt x="123" y="194"/>
                </a:lnTo>
                <a:lnTo>
                  <a:pt x="126" y="189"/>
                </a:lnTo>
                <a:lnTo>
                  <a:pt x="126" y="189"/>
                </a:lnTo>
                <a:lnTo>
                  <a:pt x="134" y="195"/>
                </a:lnTo>
                <a:lnTo>
                  <a:pt x="138" y="197"/>
                </a:lnTo>
                <a:lnTo>
                  <a:pt x="142" y="198"/>
                </a:lnTo>
                <a:lnTo>
                  <a:pt x="142" y="198"/>
                </a:lnTo>
                <a:lnTo>
                  <a:pt x="148" y="199"/>
                </a:lnTo>
                <a:lnTo>
                  <a:pt x="154" y="197"/>
                </a:lnTo>
                <a:lnTo>
                  <a:pt x="160" y="195"/>
                </a:lnTo>
                <a:lnTo>
                  <a:pt x="165" y="191"/>
                </a:lnTo>
                <a:lnTo>
                  <a:pt x="165" y="191"/>
                </a:lnTo>
                <a:lnTo>
                  <a:pt x="169" y="195"/>
                </a:lnTo>
                <a:lnTo>
                  <a:pt x="174" y="199"/>
                </a:lnTo>
                <a:lnTo>
                  <a:pt x="180" y="201"/>
                </a:lnTo>
                <a:lnTo>
                  <a:pt x="186" y="202"/>
                </a:lnTo>
                <a:lnTo>
                  <a:pt x="186" y="202"/>
                </a:lnTo>
                <a:lnTo>
                  <a:pt x="186" y="208"/>
                </a:lnTo>
                <a:lnTo>
                  <a:pt x="186" y="208"/>
                </a:lnTo>
                <a:lnTo>
                  <a:pt x="187" y="210"/>
                </a:lnTo>
                <a:lnTo>
                  <a:pt x="189" y="213"/>
                </a:lnTo>
                <a:lnTo>
                  <a:pt x="193" y="217"/>
                </a:lnTo>
                <a:lnTo>
                  <a:pt x="193" y="217"/>
                </a:lnTo>
                <a:lnTo>
                  <a:pt x="190" y="223"/>
                </a:lnTo>
                <a:lnTo>
                  <a:pt x="187" y="229"/>
                </a:lnTo>
                <a:lnTo>
                  <a:pt x="185" y="236"/>
                </a:lnTo>
                <a:lnTo>
                  <a:pt x="183" y="243"/>
                </a:lnTo>
                <a:lnTo>
                  <a:pt x="183" y="243"/>
                </a:lnTo>
                <a:lnTo>
                  <a:pt x="180" y="260"/>
                </a:lnTo>
                <a:lnTo>
                  <a:pt x="178" y="276"/>
                </a:lnTo>
                <a:lnTo>
                  <a:pt x="177" y="292"/>
                </a:lnTo>
                <a:lnTo>
                  <a:pt x="176" y="308"/>
                </a:lnTo>
                <a:lnTo>
                  <a:pt x="176" y="308"/>
                </a:lnTo>
                <a:lnTo>
                  <a:pt x="174" y="343"/>
                </a:lnTo>
                <a:lnTo>
                  <a:pt x="172" y="378"/>
                </a:lnTo>
                <a:lnTo>
                  <a:pt x="169" y="412"/>
                </a:lnTo>
                <a:lnTo>
                  <a:pt x="168" y="447"/>
                </a:lnTo>
                <a:lnTo>
                  <a:pt x="168" y="447"/>
                </a:lnTo>
                <a:lnTo>
                  <a:pt x="142" y="448"/>
                </a:lnTo>
                <a:lnTo>
                  <a:pt x="142" y="448"/>
                </a:lnTo>
                <a:lnTo>
                  <a:pt x="145" y="434"/>
                </a:lnTo>
                <a:lnTo>
                  <a:pt x="147" y="418"/>
                </a:lnTo>
                <a:lnTo>
                  <a:pt x="149" y="403"/>
                </a:lnTo>
                <a:lnTo>
                  <a:pt x="150" y="388"/>
                </a:lnTo>
                <a:lnTo>
                  <a:pt x="150" y="373"/>
                </a:lnTo>
                <a:lnTo>
                  <a:pt x="149" y="358"/>
                </a:lnTo>
                <a:lnTo>
                  <a:pt x="148" y="343"/>
                </a:lnTo>
                <a:lnTo>
                  <a:pt x="146" y="327"/>
                </a:lnTo>
                <a:lnTo>
                  <a:pt x="146" y="327"/>
                </a:lnTo>
                <a:close/>
                <a:moveTo>
                  <a:pt x="117" y="167"/>
                </a:moveTo>
                <a:lnTo>
                  <a:pt x="117" y="167"/>
                </a:lnTo>
                <a:lnTo>
                  <a:pt x="113" y="163"/>
                </a:lnTo>
                <a:lnTo>
                  <a:pt x="113" y="163"/>
                </a:lnTo>
                <a:lnTo>
                  <a:pt x="112" y="161"/>
                </a:lnTo>
                <a:lnTo>
                  <a:pt x="112" y="159"/>
                </a:lnTo>
                <a:lnTo>
                  <a:pt x="115" y="157"/>
                </a:lnTo>
                <a:lnTo>
                  <a:pt x="118" y="156"/>
                </a:lnTo>
                <a:lnTo>
                  <a:pt x="118" y="156"/>
                </a:lnTo>
                <a:lnTo>
                  <a:pt x="120" y="160"/>
                </a:lnTo>
                <a:lnTo>
                  <a:pt x="121" y="164"/>
                </a:lnTo>
                <a:lnTo>
                  <a:pt x="121" y="164"/>
                </a:lnTo>
                <a:lnTo>
                  <a:pt x="122" y="172"/>
                </a:lnTo>
                <a:lnTo>
                  <a:pt x="122" y="172"/>
                </a:lnTo>
                <a:lnTo>
                  <a:pt x="117" y="167"/>
                </a:lnTo>
                <a:lnTo>
                  <a:pt x="117" y="167"/>
                </a:lnTo>
                <a:close/>
                <a:moveTo>
                  <a:pt x="168" y="156"/>
                </a:moveTo>
                <a:lnTo>
                  <a:pt x="168" y="156"/>
                </a:lnTo>
                <a:lnTo>
                  <a:pt x="169" y="154"/>
                </a:lnTo>
                <a:lnTo>
                  <a:pt x="170" y="153"/>
                </a:lnTo>
                <a:lnTo>
                  <a:pt x="171" y="153"/>
                </a:lnTo>
                <a:lnTo>
                  <a:pt x="171" y="154"/>
                </a:lnTo>
                <a:lnTo>
                  <a:pt x="172" y="157"/>
                </a:lnTo>
                <a:lnTo>
                  <a:pt x="172" y="160"/>
                </a:lnTo>
                <a:lnTo>
                  <a:pt x="172" y="160"/>
                </a:lnTo>
                <a:lnTo>
                  <a:pt x="170" y="165"/>
                </a:lnTo>
                <a:lnTo>
                  <a:pt x="168" y="171"/>
                </a:lnTo>
                <a:lnTo>
                  <a:pt x="168" y="171"/>
                </a:lnTo>
                <a:lnTo>
                  <a:pt x="166" y="175"/>
                </a:lnTo>
                <a:lnTo>
                  <a:pt x="166" y="175"/>
                </a:lnTo>
                <a:lnTo>
                  <a:pt x="165" y="171"/>
                </a:lnTo>
                <a:lnTo>
                  <a:pt x="165" y="171"/>
                </a:lnTo>
                <a:lnTo>
                  <a:pt x="165" y="167"/>
                </a:lnTo>
                <a:lnTo>
                  <a:pt x="166" y="163"/>
                </a:lnTo>
                <a:lnTo>
                  <a:pt x="168" y="156"/>
                </a:lnTo>
                <a:lnTo>
                  <a:pt x="168" y="156"/>
                </a:lnTo>
                <a:close/>
                <a:moveTo>
                  <a:pt x="275" y="231"/>
                </a:moveTo>
                <a:lnTo>
                  <a:pt x="275" y="231"/>
                </a:lnTo>
                <a:lnTo>
                  <a:pt x="269" y="245"/>
                </a:lnTo>
                <a:lnTo>
                  <a:pt x="262" y="259"/>
                </a:lnTo>
                <a:lnTo>
                  <a:pt x="254" y="271"/>
                </a:lnTo>
                <a:lnTo>
                  <a:pt x="246" y="284"/>
                </a:lnTo>
                <a:lnTo>
                  <a:pt x="228" y="308"/>
                </a:lnTo>
                <a:lnTo>
                  <a:pt x="220" y="320"/>
                </a:lnTo>
                <a:lnTo>
                  <a:pt x="212" y="333"/>
                </a:lnTo>
                <a:lnTo>
                  <a:pt x="212" y="333"/>
                </a:lnTo>
                <a:lnTo>
                  <a:pt x="206" y="346"/>
                </a:lnTo>
                <a:lnTo>
                  <a:pt x="201" y="359"/>
                </a:lnTo>
                <a:lnTo>
                  <a:pt x="197" y="372"/>
                </a:lnTo>
                <a:lnTo>
                  <a:pt x="192" y="386"/>
                </a:lnTo>
                <a:lnTo>
                  <a:pt x="188" y="414"/>
                </a:lnTo>
                <a:lnTo>
                  <a:pt x="185" y="442"/>
                </a:lnTo>
                <a:lnTo>
                  <a:pt x="185" y="442"/>
                </a:lnTo>
                <a:lnTo>
                  <a:pt x="183" y="444"/>
                </a:lnTo>
                <a:lnTo>
                  <a:pt x="182" y="446"/>
                </a:lnTo>
                <a:lnTo>
                  <a:pt x="182" y="446"/>
                </a:lnTo>
                <a:lnTo>
                  <a:pt x="182" y="447"/>
                </a:lnTo>
                <a:lnTo>
                  <a:pt x="182" y="447"/>
                </a:lnTo>
                <a:lnTo>
                  <a:pt x="177" y="447"/>
                </a:lnTo>
                <a:lnTo>
                  <a:pt x="177" y="447"/>
                </a:lnTo>
                <a:lnTo>
                  <a:pt x="178" y="415"/>
                </a:lnTo>
                <a:lnTo>
                  <a:pt x="180" y="383"/>
                </a:lnTo>
                <a:lnTo>
                  <a:pt x="184" y="319"/>
                </a:lnTo>
                <a:lnTo>
                  <a:pt x="184" y="319"/>
                </a:lnTo>
                <a:lnTo>
                  <a:pt x="186" y="287"/>
                </a:lnTo>
                <a:lnTo>
                  <a:pt x="188" y="271"/>
                </a:lnTo>
                <a:lnTo>
                  <a:pt x="190" y="255"/>
                </a:lnTo>
                <a:lnTo>
                  <a:pt x="190" y="255"/>
                </a:lnTo>
                <a:lnTo>
                  <a:pt x="192" y="245"/>
                </a:lnTo>
                <a:lnTo>
                  <a:pt x="194" y="236"/>
                </a:lnTo>
                <a:lnTo>
                  <a:pt x="198" y="228"/>
                </a:lnTo>
                <a:lnTo>
                  <a:pt x="203" y="221"/>
                </a:lnTo>
                <a:lnTo>
                  <a:pt x="203" y="221"/>
                </a:lnTo>
                <a:lnTo>
                  <a:pt x="210" y="221"/>
                </a:lnTo>
                <a:lnTo>
                  <a:pt x="217" y="221"/>
                </a:lnTo>
                <a:lnTo>
                  <a:pt x="220" y="219"/>
                </a:lnTo>
                <a:lnTo>
                  <a:pt x="222" y="218"/>
                </a:lnTo>
                <a:lnTo>
                  <a:pt x="224" y="215"/>
                </a:lnTo>
                <a:lnTo>
                  <a:pt x="225" y="212"/>
                </a:lnTo>
                <a:lnTo>
                  <a:pt x="225" y="212"/>
                </a:lnTo>
                <a:lnTo>
                  <a:pt x="225" y="208"/>
                </a:lnTo>
                <a:lnTo>
                  <a:pt x="225" y="204"/>
                </a:lnTo>
                <a:lnTo>
                  <a:pt x="223" y="201"/>
                </a:lnTo>
                <a:lnTo>
                  <a:pt x="221" y="200"/>
                </a:lnTo>
                <a:lnTo>
                  <a:pt x="219" y="200"/>
                </a:lnTo>
                <a:lnTo>
                  <a:pt x="219" y="200"/>
                </a:lnTo>
                <a:lnTo>
                  <a:pt x="214" y="201"/>
                </a:lnTo>
                <a:lnTo>
                  <a:pt x="209" y="203"/>
                </a:lnTo>
                <a:lnTo>
                  <a:pt x="204" y="207"/>
                </a:lnTo>
                <a:lnTo>
                  <a:pt x="200" y="210"/>
                </a:lnTo>
                <a:lnTo>
                  <a:pt x="200" y="210"/>
                </a:lnTo>
                <a:lnTo>
                  <a:pt x="198" y="209"/>
                </a:lnTo>
                <a:lnTo>
                  <a:pt x="197" y="207"/>
                </a:lnTo>
                <a:lnTo>
                  <a:pt x="196" y="202"/>
                </a:lnTo>
                <a:lnTo>
                  <a:pt x="196" y="202"/>
                </a:lnTo>
                <a:lnTo>
                  <a:pt x="204" y="199"/>
                </a:lnTo>
                <a:lnTo>
                  <a:pt x="211" y="195"/>
                </a:lnTo>
                <a:lnTo>
                  <a:pt x="217" y="189"/>
                </a:lnTo>
                <a:lnTo>
                  <a:pt x="221" y="182"/>
                </a:lnTo>
                <a:lnTo>
                  <a:pt x="221" y="182"/>
                </a:lnTo>
                <a:lnTo>
                  <a:pt x="223" y="176"/>
                </a:lnTo>
                <a:lnTo>
                  <a:pt x="224" y="171"/>
                </a:lnTo>
                <a:lnTo>
                  <a:pt x="224" y="168"/>
                </a:lnTo>
                <a:lnTo>
                  <a:pt x="224" y="165"/>
                </a:lnTo>
                <a:lnTo>
                  <a:pt x="222" y="163"/>
                </a:lnTo>
                <a:lnTo>
                  <a:pt x="220" y="162"/>
                </a:lnTo>
                <a:lnTo>
                  <a:pt x="220" y="162"/>
                </a:lnTo>
                <a:lnTo>
                  <a:pt x="214" y="161"/>
                </a:lnTo>
                <a:lnTo>
                  <a:pt x="209" y="162"/>
                </a:lnTo>
                <a:lnTo>
                  <a:pt x="205" y="165"/>
                </a:lnTo>
                <a:lnTo>
                  <a:pt x="200" y="169"/>
                </a:lnTo>
                <a:lnTo>
                  <a:pt x="197" y="174"/>
                </a:lnTo>
                <a:lnTo>
                  <a:pt x="192" y="181"/>
                </a:lnTo>
                <a:lnTo>
                  <a:pt x="190" y="187"/>
                </a:lnTo>
                <a:lnTo>
                  <a:pt x="188" y="194"/>
                </a:lnTo>
                <a:lnTo>
                  <a:pt x="188" y="194"/>
                </a:lnTo>
                <a:lnTo>
                  <a:pt x="183" y="193"/>
                </a:lnTo>
                <a:lnTo>
                  <a:pt x="179" y="191"/>
                </a:lnTo>
                <a:lnTo>
                  <a:pt x="174" y="189"/>
                </a:lnTo>
                <a:lnTo>
                  <a:pt x="171" y="185"/>
                </a:lnTo>
                <a:lnTo>
                  <a:pt x="171" y="185"/>
                </a:lnTo>
                <a:lnTo>
                  <a:pt x="175" y="179"/>
                </a:lnTo>
                <a:lnTo>
                  <a:pt x="179" y="170"/>
                </a:lnTo>
                <a:lnTo>
                  <a:pt x="181" y="163"/>
                </a:lnTo>
                <a:lnTo>
                  <a:pt x="182" y="156"/>
                </a:lnTo>
                <a:lnTo>
                  <a:pt x="182" y="156"/>
                </a:lnTo>
                <a:lnTo>
                  <a:pt x="181" y="151"/>
                </a:lnTo>
                <a:lnTo>
                  <a:pt x="179" y="147"/>
                </a:lnTo>
                <a:lnTo>
                  <a:pt x="178" y="145"/>
                </a:lnTo>
                <a:lnTo>
                  <a:pt x="176" y="143"/>
                </a:lnTo>
                <a:lnTo>
                  <a:pt x="174" y="142"/>
                </a:lnTo>
                <a:lnTo>
                  <a:pt x="172" y="142"/>
                </a:lnTo>
                <a:lnTo>
                  <a:pt x="172" y="142"/>
                </a:lnTo>
                <a:lnTo>
                  <a:pt x="167" y="144"/>
                </a:lnTo>
                <a:lnTo>
                  <a:pt x="163" y="147"/>
                </a:lnTo>
                <a:lnTo>
                  <a:pt x="160" y="151"/>
                </a:lnTo>
                <a:lnTo>
                  <a:pt x="159" y="156"/>
                </a:lnTo>
                <a:lnTo>
                  <a:pt x="159" y="156"/>
                </a:lnTo>
                <a:lnTo>
                  <a:pt x="157" y="163"/>
                </a:lnTo>
                <a:lnTo>
                  <a:pt x="157" y="170"/>
                </a:lnTo>
                <a:lnTo>
                  <a:pt x="158" y="178"/>
                </a:lnTo>
                <a:lnTo>
                  <a:pt x="160" y="184"/>
                </a:lnTo>
                <a:lnTo>
                  <a:pt x="160" y="184"/>
                </a:lnTo>
                <a:lnTo>
                  <a:pt x="158" y="186"/>
                </a:lnTo>
                <a:lnTo>
                  <a:pt x="158" y="186"/>
                </a:lnTo>
                <a:lnTo>
                  <a:pt x="155" y="189"/>
                </a:lnTo>
                <a:lnTo>
                  <a:pt x="151" y="190"/>
                </a:lnTo>
                <a:lnTo>
                  <a:pt x="148" y="190"/>
                </a:lnTo>
                <a:lnTo>
                  <a:pt x="144" y="189"/>
                </a:lnTo>
                <a:lnTo>
                  <a:pt x="137" y="186"/>
                </a:lnTo>
                <a:lnTo>
                  <a:pt x="129" y="180"/>
                </a:lnTo>
                <a:lnTo>
                  <a:pt x="129" y="180"/>
                </a:lnTo>
                <a:lnTo>
                  <a:pt x="130" y="173"/>
                </a:lnTo>
                <a:lnTo>
                  <a:pt x="130" y="167"/>
                </a:lnTo>
                <a:lnTo>
                  <a:pt x="130" y="167"/>
                </a:lnTo>
                <a:lnTo>
                  <a:pt x="129" y="161"/>
                </a:lnTo>
                <a:lnTo>
                  <a:pt x="127" y="155"/>
                </a:lnTo>
                <a:lnTo>
                  <a:pt x="124" y="150"/>
                </a:lnTo>
                <a:lnTo>
                  <a:pt x="120" y="146"/>
                </a:lnTo>
                <a:lnTo>
                  <a:pt x="120" y="146"/>
                </a:lnTo>
                <a:lnTo>
                  <a:pt x="118" y="145"/>
                </a:lnTo>
                <a:lnTo>
                  <a:pt x="115" y="144"/>
                </a:lnTo>
                <a:lnTo>
                  <a:pt x="109" y="146"/>
                </a:lnTo>
                <a:lnTo>
                  <a:pt x="105" y="149"/>
                </a:lnTo>
                <a:lnTo>
                  <a:pt x="103" y="151"/>
                </a:lnTo>
                <a:lnTo>
                  <a:pt x="103" y="153"/>
                </a:lnTo>
                <a:lnTo>
                  <a:pt x="103" y="153"/>
                </a:lnTo>
                <a:lnTo>
                  <a:pt x="102" y="156"/>
                </a:lnTo>
                <a:lnTo>
                  <a:pt x="103" y="159"/>
                </a:lnTo>
                <a:lnTo>
                  <a:pt x="105" y="165"/>
                </a:lnTo>
                <a:lnTo>
                  <a:pt x="108" y="171"/>
                </a:lnTo>
                <a:lnTo>
                  <a:pt x="112" y="176"/>
                </a:lnTo>
                <a:lnTo>
                  <a:pt x="112" y="176"/>
                </a:lnTo>
                <a:lnTo>
                  <a:pt x="120" y="184"/>
                </a:lnTo>
                <a:lnTo>
                  <a:pt x="120" y="184"/>
                </a:lnTo>
                <a:lnTo>
                  <a:pt x="119" y="184"/>
                </a:lnTo>
                <a:lnTo>
                  <a:pt x="119" y="184"/>
                </a:lnTo>
                <a:lnTo>
                  <a:pt x="116" y="189"/>
                </a:lnTo>
                <a:lnTo>
                  <a:pt x="112" y="192"/>
                </a:lnTo>
                <a:lnTo>
                  <a:pt x="107" y="195"/>
                </a:lnTo>
                <a:lnTo>
                  <a:pt x="102" y="196"/>
                </a:lnTo>
                <a:lnTo>
                  <a:pt x="102" y="196"/>
                </a:lnTo>
                <a:lnTo>
                  <a:pt x="96" y="185"/>
                </a:lnTo>
                <a:lnTo>
                  <a:pt x="92" y="180"/>
                </a:lnTo>
                <a:lnTo>
                  <a:pt x="88" y="175"/>
                </a:lnTo>
                <a:lnTo>
                  <a:pt x="83" y="171"/>
                </a:lnTo>
                <a:lnTo>
                  <a:pt x="79" y="169"/>
                </a:lnTo>
                <a:lnTo>
                  <a:pt x="74" y="168"/>
                </a:lnTo>
                <a:lnTo>
                  <a:pt x="69" y="168"/>
                </a:lnTo>
                <a:lnTo>
                  <a:pt x="69" y="168"/>
                </a:lnTo>
                <a:lnTo>
                  <a:pt x="67" y="169"/>
                </a:lnTo>
                <a:lnTo>
                  <a:pt x="65" y="171"/>
                </a:lnTo>
                <a:lnTo>
                  <a:pt x="62" y="175"/>
                </a:lnTo>
                <a:lnTo>
                  <a:pt x="61" y="181"/>
                </a:lnTo>
                <a:lnTo>
                  <a:pt x="61" y="183"/>
                </a:lnTo>
                <a:lnTo>
                  <a:pt x="62" y="186"/>
                </a:lnTo>
                <a:lnTo>
                  <a:pt x="62" y="186"/>
                </a:lnTo>
                <a:lnTo>
                  <a:pt x="64" y="190"/>
                </a:lnTo>
                <a:lnTo>
                  <a:pt x="67" y="193"/>
                </a:lnTo>
                <a:lnTo>
                  <a:pt x="74" y="198"/>
                </a:lnTo>
                <a:lnTo>
                  <a:pt x="82" y="201"/>
                </a:lnTo>
                <a:lnTo>
                  <a:pt x="90" y="204"/>
                </a:lnTo>
                <a:lnTo>
                  <a:pt x="90" y="204"/>
                </a:lnTo>
                <a:lnTo>
                  <a:pt x="97" y="205"/>
                </a:lnTo>
                <a:lnTo>
                  <a:pt x="97" y="205"/>
                </a:lnTo>
                <a:lnTo>
                  <a:pt x="100" y="210"/>
                </a:lnTo>
                <a:lnTo>
                  <a:pt x="100" y="210"/>
                </a:lnTo>
                <a:lnTo>
                  <a:pt x="106" y="222"/>
                </a:lnTo>
                <a:lnTo>
                  <a:pt x="112" y="235"/>
                </a:lnTo>
                <a:lnTo>
                  <a:pt x="118" y="247"/>
                </a:lnTo>
                <a:lnTo>
                  <a:pt x="122" y="262"/>
                </a:lnTo>
                <a:lnTo>
                  <a:pt x="129" y="288"/>
                </a:lnTo>
                <a:lnTo>
                  <a:pt x="135" y="315"/>
                </a:lnTo>
                <a:lnTo>
                  <a:pt x="135" y="315"/>
                </a:lnTo>
                <a:lnTo>
                  <a:pt x="138" y="331"/>
                </a:lnTo>
                <a:lnTo>
                  <a:pt x="140" y="348"/>
                </a:lnTo>
                <a:lnTo>
                  <a:pt x="141" y="364"/>
                </a:lnTo>
                <a:lnTo>
                  <a:pt x="141" y="381"/>
                </a:lnTo>
                <a:lnTo>
                  <a:pt x="140" y="397"/>
                </a:lnTo>
                <a:lnTo>
                  <a:pt x="139" y="413"/>
                </a:lnTo>
                <a:lnTo>
                  <a:pt x="137" y="430"/>
                </a:lnTo>
                <a:lnTo>
                  <a:pt x="133" y="446"/>
                </a:lnTo>
                <a:lnTo>
                  <a:pt x="133" y="446"/>
                </a:lnTo>
                <a:lnTo>
                  <a:pt x="133" y="448"/>
                </a:lnTo>
                <a:lnTo>
                  <a:pt x="133" y="448"/>
                </a:lnTo>
                <a:lnTo>
                  <a:pt x="125" y="448"/>
                </a:lnTo>
                <a:lnTo>
                  <a:pt x="125" y="448"/>
                </a:lnTo>
                <a:lnTo>
                  <a:pt x="125" y="434"/>
                </a:lnTo>
                <a:lnTo>
                  <a:pt x="124" y="421"/>
                </a:lnTo>
                <a:lnTo>
                  <a:pt x="122" y="407"/>
                </a:lnTo>
                <a:lnTo>
                  <a:pt x="119" y="394"/>
                </a:lnTo>
                <a:lnTo>
                  <a:pt x="115" y="381"/>
                </a:lnTo>
                <a:lnTo>
                  <a:pt x="109" y="369"/>
                </a:lnTo>
                <a:lnTo>
                  <a:pt x="103" y="357"/>
                </a:lnTo>
                <a:lnTo>
                  <a:pt x="96" y="345"/>
                </a:lnTo>
                <a:lnTo>
                  <a:pt x="96" y="345"/>
                </a:lnTo>
                <a:lnTo>
                  <a:pt x="87" y="332"/>
                </a:lnTo>
                <a:lnTo>
                  <a:pt x="78" y="320"/>
                </a:lnTo>
                <a:lnTo>
                  <a:pt x="59" y="297"/>
                </a:lnTo>
                <a:lnTo>
                  <a:pt x="49" y="285"/>
                </a:lnTo>
                <a:lnTo>
                  <a:pt x="41" y="273"/>
                </a:lnTo>
                <a:lnTo>
                  <a:pt x="32" y="260"/>
                </a:lnTo>
                <a:lnTo>
                  <a:pt x="25" y="246"/>
                </a:lnTo>
                <a:lnTo>
                  <a:pt x="25" y="246"/>
                </a:lnTo>
                <a:lnTo>
                  <a:pt x="20" y="235"/>
                </a:lnTo>
                <a:lnTo>
                  <a:pt x="16" y="223"/>
                </a:lnTo>
                <a:lnTo>
                  <a:pt x="13" y="212"/>
                </a:lnTo>
                <a:lnTo>
                  <a:pt x="11" y="200"/>
                </a:lnTo>
                <a:lnTo>
                  <a:pt x="9" y="188"/>
                </a:lnTo>
                <a:lnTo>
                  <a:pt x="9" y="174"/>
                </a:lnTo>
                <a:lnTo>
                  <a:pt x="9" y="162"/>
                </a:lnTo>
                <a:lnTo>
                  <a:pt x="10" y="150"/>
                </a:lnTo>
                <a:lnTo>
                  <a:pt x="12" y="138"/>
                </a:lnTo>
                <a:lnTo>
                  <a:pt x="15" y="126"/>
                </a:lnTo>
                <a:lnTo>
                  <a:pt x="18" y="114"/>
                </a:lnTo>
                <a:lnTo>
                  <a:pt x="22" y="103"/>
                </a:lnTo>
                <a:lnTo>
                  <a:pt x="27" y="91"/>
                </a:lnTo>
                <a:lnTo>
                  <a:pt x="34" y="80"/>
                </a:lnTo>
                <a:lnTo>
                  <a:pt x="41" y="70"/>
                </a:lnTo>
                <a:lnTo>
                  <a:pt x="48" y="60"/>
                </a:lnTo>
                <a:lnTo>
                  <a:pt x="48" y="60"/>
                </a:lnTo>
                <a:lnTo>
                  <a:pt x="56" y="51"/>
                </a:lnTo>
                <a:lnTo>
                  <a:pt x="65" y="43"/>
                </a:lnTo>
                <a:lnTo>
                  <a:pt x="75" y="35"/>
                </a:lnTo>
                <a:lnTo>
                  <a:pt x="85" y="29"/>
                </a:lnTo>
                <a:lnTo>
                  <a:pt x="96" y="23"/>
                </a:lnTo>
                <a:lnTo>
                  <a:pt x="108" y="19"/>
                </a:lnTo>
                <a:lnTo>
                  <a:pt x="120" y="14"/>
                </a:lnTo>
                <a:lnTo>
                  <a:pt x="132" y="11"/>
                </a:lnTo>
                <a:lnTo>
                  <a:pt x="144" y="10"/>
                </a:lnTo>
                <a:lnTo>
                  <a:pt x="156" y="9"/>
                </a:lnTo>
                <a:lnTo>
                  <a:pt x="169" y="9"/>
                </a:lnTo>
                <a:lnTo>
                  <a:pt x="181" y="11"/>
                </a:lnTo>
                <a:lnTo>
                  <a:pt x="193" y="13"/>
                </a:lnTo>
                <a:lnTo>
                  <a:pt x="206" y="17"/>
                </a:lnTo>
                <a:lnTo>
                  <a:pt x="217" y="22"/>
                </a:lnTo>
                <a:lnTo>
                  <a:pt x="229" y="27"/>
                </a:lnTo>
                <a:lnTo>
                  <a:pt x="229" y="27"/>
                </a:lnTo>
                <a:lnTo>
                  <a:pt x="241" y="35"/>
                </a:lnTo>
                <a:lnTo>
                  <a:pt x="251" y="44"/>
                </a:lnTo>
                <a:lnTo>
                  <a:pt x="260" y="54"/>
                </a:lnTo>
                <a:lnTo>
                  <a:pt x="268" y="66"/>
                </a:lnTo>
                <a:lnTo>
                  <a:pt x="274" y="78"/>
                </a:lnTo>
                <a:lnTo>
                  <a:pt x="280" y="91"/>
                </a:lnTo>
                <a:lnTo>
                  <a:pt x="284" y="105"/>
                </a:lnTo>
                <a:lnTo>
                  <a:pt x="287" y="119"/>
                </a:lnTo>
                <a:lnTo>
                  <a:pt x="289" y="133"/>
                </a:lnTo>
                <a:lnTo>
                  <a:pt x="290" y="148"/>
                </a:lnTo>
                <a:lnTo>
                  <a:pt x="289" y="162"/>
                </a:lnTo>
                <a:lnTo>
                  <a:pt x="288" y="176"/>
                </a:lnTo>
                <a:lnTo>
                  <a:pt x="286" y="192"/>
                </a:lnTo>
                <a:lnTo>
                  <a:pt x="283" y="205"/>
                </a:lnTo>
                <a:lnTo>
                  <a:pt x="280" y="219"/>
                </a:lnTo>
                <a:lnTo>
                  <a:pt x="275" y="231"/>
                </a:lnTo>
                <a:lnTo>
                  <a:pt x="275" y="231"/>
                </a:lnTo>
                <a:close/>
                <a:moveTo>
                  <a:pt x="212" y="212"/>
                </a:moveTo>
                <a:lnTo>
                  <a:pt x="212" y="212"/>
                </a:lnTo>
                <a:lnTo>
                  <a:pt x="213" y="211"/>
                </a:lnTo>
                <a:lnTo>
                  <a:pt x="213" y="211"/>
                </a:lnTo>
                <a:lnTo>
                  <a:pt x="215" y="210"/>
                </a:lnTo>
                <a:lnTo>
                  <a:pt x="216" y="210"/>
                </a:lnTo>
                <a:lnTo>
                  <a:pt x="215" y="211"/>
                </a:lnTo>
                <a:lnTo>
                  <a:pt x="212" y="212"/>
                </a:lnTo>
                <a:lnTo>
                  <a:pt x="212" y="212"/>
                </a:lnTo>
                <a:close/>
                <a:moveTo>
                  <a:pt x="197" y="192"/>
                </a:moveTo>
                <a:lnTo>
                  <a:pt x="197" y="192"/>
                </a:lnTo>
                <a:lnTo>
                  <a:pt x="200" y="187"/>
                </a:lnTo>
                <a:lnTo>
                  <a:pt x="203" y="182"/>
                </a:lnTo>
                <a:lnTo>
                  <a:pt x="210" y="173"/>
                </a:lnTo>
                <a:lnTo>
                  <a:pt x="210" y="173"/>
                </a:lnTo>
                <a:lnTo>
                  <a:pt x="212" y="172"/>
                </a:lnTo>
                <a:lnTo>
                  <a:pt x="214" y="171"/>
                </a:lnTo>
                <a:lnTo>
                  <a:pt x="214" y="172"/>
                </a:lnTo>
                <a:lnTo>
                  <a:pt x="214" y="173"/>
                </a:lnTo>
                <a:lnTo>
                  <a:pt x="213" y="178"/>
                </a:lnTo>
                <a:lnTo>
                  <a:pt x="212" y="181"/>
                </a:lnTo>
                <a:lnTo>
                  <a:pt x="212" y="181"/>
                </a:lnTo>
                <a:lnTo>
                  <a:pt x="209" y="185"/>
                </a:lnTo>
                <a:lnTo>
                  <a:pt x="206" y="188"/>
                </a:lnTo>
                <a:lnTo>
                  <a:pt x="202" y="190"/>
                </a:lnTo>
                <a:lnTo>
                  <a:pt x="197" y="192"/>
                </a:lnTo>
                <a:lnTo>
                  <a:pt x="197" y="192"/>
                </a:lnTo>
                <a:close/>
                <a:moveTo>
                  <a:pt x="92" y="195"/>
                </a:moveTo>
                <a:lnTo>
                  <a:pt x="92" y="195"/>
                </a:lnTo>
                <a:lnTo>
                  <a:pt x="89" y="195"/>
                </a:lnTo>
                <a:lnTo>
                  <a:pt x="89" y="195"/>
                </a:lnTo>
                <a:lnTo>
                  <a:pt x="83" y="192"/>
                </a:lnTo>
                <a:lnTo>
                  <a:pt x="78" y="190"/>
                </a:lnTo>
                <a:lnTo>
                  <a:pt x="78" y="190"/>
                </a:lnTo>
                <a:lnTo>
                  <a:pt x="75" y="188"/>
                </a:lnTo>
                <a:lnTo>
                  <a:pt x="75" y="188"/>
                </a:lnTo>
                <a:lnTo>
                  <a:pt x="72" y="186"/>
                </a:lnTo>
                <a:lnTo>
                  <a:pt x="71" y="184"/>
                </a:lnTo>
                <a:lnTo>
                  <a:pt x="71" y="181"/>
                </a:lnTo>
                <a:lnTo>
                  <a:pt x="73" y="178"/>
                </a:lnTo>
                <a:lnTo>
                  <a:pt x="73" y="178"/>
                </a:lnTo>
                <a:lnTo>
                  <a:pt x="79" y="180"/>
                </a:lnTo>
                <a:lnTo>
                  <a:pt x="84" y="184"/>
                </a:lnTo>
                <a:lnTo>
                  <a:pt x="88" y="189"/>
                </a:lnTo>
                <a:lnTo>
                  <a:pt x="92" y="195"/>
                </a:lnTo>
                <a:lnTo>
                  <a:pt x="92" y="19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6" name="组合 46"/>
          <p:cNvGrpSpPr/>
          <p:nvPr/>
        </p:nvGrpSpPr>
        <p:grpSpPr bwMode="auto">
          <a:xfrm>
            <a:off x="8374862" y="161104"/>
            <a:ext cx="857354" cy="1467081"/>
            <a:chOff x="3546" y="591"/>
            <a:chExt cx="506250" cy="866250"/>
          </a:xfrm>
        </p:grpSpPr>
        <p:pic>
          <p:nvPicPr>
            <p:cNvPr id="57" name="图片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6" y="591"/>
              <a:ext cx="506250" cy="69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86" y="698091"/>
              <a:ext cx="191250" cy="16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9" name="组合 64"/>
          <p:cNvGrpSpPr/>
          <p:nvPr/>
        </p:nvGrpSpPr>
        <p:grpSpPr bwMode="auto">
          <a:xfrm>
            <a:off x="9031958" y="6061179"/>
            <a:ext cx="752475" cy="604838"/>
            <a:chOff x="5214689" y="700744"/>
            <a:chExt cx="753756" cy="60535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689" y="754844"/>
              <a:ext cx="270000" cy="55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0812" y="1103594"/>
              <a:ext cx="180000" cy="20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9695" y="700744"/>
              <a:ext cx="258750" cy="48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3" name="组合 40"/>
          <p:cNvGrpSpPr/>
          <p:nvPr/>
        </p:nvGrpSpPr>
        <p:grpSpPr bwMode="auto">
          <a:xfrm rot="-2076686">
            <a:off x="10400529" y="1019155"/>
            <a:ext cx="895350" cy="1865313"/>
            <a:chOff x="319996" y="3166040"/>
            <a:chExt cx="663750" cy="1383750"/>
          </a:xfrm>
        </p:grpSpPr>
        <p:pic>
          <p:nvPicPr>
            <p:cNvPr id="64" name="图片 3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996" y="3166040"/>
              <a:ext cx="663750" cy="138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图片 3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857" y="3430222"/>
              <a:ext cx="281250" cy="70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8" name="组合 67"/>
          <p:cNvGrpSpPr/>
          <p:nvPr/>
        </p:nvGrpSpPr>
        <p:grpSpPr>
          <a:xfrm>
            <a:off x="10666234" y="5511213"/>
            <a:ext cx="1276632" cy="1040915"/>
            <a:chOff x="10228236" y="5689996"/>
            <a:chExt cx="971550" cy="792163"/>
          </a:xfrm>
        </p:grpSpPr>
        <p:pic>
          <p:nvPicPr>
            <p:cNvPr id="66" name="图片 5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4786" y="5689996"/>
              <a:ext cx="635000" cy="673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图片 6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8236" y="6055121"/>
              <a:ext cx="415925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9" name="图片 6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172" y="4228552"/>
            <a:ext cx="505181" cy="119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组合 74"/>
          <p:cNvGrpSpPr/>
          <p:nvPr/>
        </p:nvGrpSpPr>
        <p:grpSpPr>
          <a:xfrm>
            <a:off x="9912193" y="5571558"/>
            <a:ext cx="675669" cy="627406"/>
            <a:chOff x="2825331" y="981238"/>
            <a:chExt cx="333375" cy="309562"/>
          </a:xfrm>
        </p:grpSpPr>
        <p:sp>
          <p:nvSpPr>
            <p:cNvPr id="71" name="Freeform 2537"/>
            <p:cNvSpPr>
              <a:spLocks noEditPoints="1"/>
            </p:cNvSpPr>
            <p:nvPr/>
          </p:nvSpPr>
          <p:spPr bwMode="auto">
            <a:xfrm>
              <a:off x="2944394" y="981238"/>
              <a:ext cx="95250" cy="95250"/>
            </a:xfrm>
            <a:custGeom>
              <a:avLst/>
              <a:gdLst/>
              <a:ahLst/>
              <a:cxnLst>
                <a:cxn ang="0">
                  <a:pos x="25" y="60"/>
                </a:cxn>
                <a:cxn ang="0">
                  <a:pos x="37" y="58"/>
                </a:cxn>
                <a:cxn ang="0">
                  <a:pos x="52" y="49"/>
                </a:cxn>
                <a:cxn ang="0">
                  <a:pos x="59" y="31"/>
                </a:cxn>
                <a:cxn ang="0">
                  <a:pos x="59" y="20"/>
                </a:cxn>
                <a:cxn ang="0">
                  <a:pos x="49" y="7"/>
                </a:cxn>
                <a:cxn ang="0">
                  <a:pos x="34" y="0"/>
                </a:cxn>
                <a:cxn ang="0">
                  <a:pos x="21" y="1"/>
                </a:cxn>
                <a:cxn ang="0">
                  <a:pos x="7" y="10"/>
                </a:cxn>
                <a:cxn ang="0">
                  <a:pos x="0" y="25"/>
                </a:cxn>
                <a:cxn ang="0">
                  <a:pos x="2" y="41"/>
                </a:cxn>
                <a:cxn ang="0">
                  <a:pos x="12" y="55"/>
                </a:cxn>
                <a:cxn ang="0">
                  <a:pos x="24" y="60"/>
                </a:cxn>
                <a:cxn ang="0">
                  <a:pos x="9" y="26"/>
                </a:cxn>
                <a:cxn ang="0">
                  <a:pos x="30" y="13"/>
                </a:cxn>
                <a:cxn ang="0">
                  <a:pos x="8" y="31"/>
                </a:cxn>
                <a:cxn ang="0">
                  <a:pos x="8" y="27"/>
                </a:cxn>
                <a:cxn ang="0">
                  <a:pos x="35" y="19"/>
                </a:cxn>
                <a:cxn ang="0">
                  <a:pos x="9" y="34"/>
                </a:cxn>
                <a:cxn ang="0">
                  <a:pos x="9" y="34"/>
                </a:cxn>
                <a:cxn ang="0">
                  <a:pos x="29" y="17"/>
                </a:cxn>
                <a:cxn ang="0">
                  <a:pos x="34" y="10"/>
                </a:cxn>
                <a:cxn ang="0">
                  <a:pos x="40" y="11"/>
                </a:cxn>
                <a:cxn ang="0">
                  <a:pos x="44" y="14"/>
                </a:cxn>
                <a:cxn ang="0">
                  <a:pos x="37" y="20"/>
                </a:cxn>
                <a:cxn ang="0">
                  <a:pos x="11" y="40"/>
                </a:cxn>
                <a:cxn ang="0">
                  <a:pos x="17" y="33"/>
                </a:cxn>
                <a:cxn ang="0">
                  <a:pos x="37" y="20"/>
                </a:cxn>
                <a:cxn ang="0">
                  <a:pos x="21" y="42"/>
                </a:cxn>
                <a:cxn ang="0">
                  <a:pos x="38" y="32"/>
                </a:cxn>
                <a:cxn ang="0">
                  <a:pos x="21" y="49"/>
                </a:cxn>
                <a:cxn ang="0">
                  <a:pos x="20" y="50"/>
                </a:cxn>
                <a:cxn ang="0">
                  <a:pos x="15" y="45"/>
                </a:cxn>
                <a:cxn ang="0">
                  <a:pos x="50" y="35"/>
                </a:cxn>
                <a:cxn ang="0">
                  <a:pos x="42" y="45"/>
                </a:cxn>
                <a:cxn ang="0">
                  <a:pos x="30" y="51"/>
                </a:cxn>
                <a:cxn ang="0">
                  <a:pos x="22" y="51"/>
                </a:cxn>
                <a:cxn ang="0">
                  <a:pos x="43" y="37"/>
                </a:cxn>
                <a:cxn ang="0">
                  <a:pos x="35" y="43"/>
                </a:cxn>
                <a:cxn ang="0">
                  <a:pos x="35" y="45"/>
                </a:cxn>
                <a:cxn ang="0">
                  <a:pos x="37" y="45"/>
                </a:cxn>
                <a:cxn ang="0">
                  <a:pos x="47" y="35"/>
                </a:cxn>
                <a:cxn ang="0">
                  <a:pos x="46" y="33"/>
                </a:cxn>
                <a:cxn ang="0">
                  <a:pos x="26" y="45"/>
                </a:cxn>
                <a:cxn ang="0">
                  <a:pos x="45" y="28"/>
                </a:cxn>
                <a:cxn ang="0">
                  <a:pos x="44" y="26"/>
                </a:cxn>
                <a:cxn ang="0">
                  <a:pos x="31" y="33"/>
                </a:cxn>
                <a:cxn ang="0">
                  <a:pos x="18" y="41"/>
                </a:cxn>
                <a:cxn ang="0">
                  <a:pos x="46" y="15"/>
                </a:cxn>
                <a:cxn ang="0">
                  <a:pos x="50" y="22"/>
                </a:cxn>
                <a:cxn ang="0">
                  <a:pos x="51" y="31"/>
                </a:cxn>
                <a:cxn ang="0">
                  <a:pos x="32" y="9"/>
                </a:cxn>
                <a:cxn ang="0">
                  <a:pos x="9" y="24"/>
                </a:cxn>
                <a:cxn ang="0">
                  <a:pos x="18" y="11"/>
                </a:cxn>
                <a:cxn ang="0">
                  <a:pos x="29" y="9"/>
                </a:cxn>
              </a:cxnLst>
              <a:rect l="0" t="0" r="r" b="b"/>
              <a:pathLst>
                <a:path w="60" h="60">
                  <a:moveTo>
                    <a:pt x="24" y="60"/>
                  </a:moveTo>
                  <a:lnTo>
                    <a:pt x="24" y="60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32" y="60"/>
                  </a:lnTo>
                  <a:lnTo>
                    <a:pt x="37" y="58"/>
                  </a:lnTo>
                  <a:lnTo>
                    <a:pt x="43" y="56"/>
                  </a:lnTo>
                  <a:lnTo>
                    <a:pt x="48" y="53"/>
                  </a:lnTo>
                  <a:lnTo>
                    <a:pt x="52" y="49"/>
                  </a:lnTo>
                  <a:lnTo>
                    <a:pt x="55" y="43"/>
                  </a:lnTo>
                  <a:lnTo>
                    <a:pt x="58" y="38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60" y="26"/>
                  </a:lnTo>
                  <a:lnTo>
                    <a:pt x="59" y="20"/>
                  </a:lnTo>
                  <a:lnTo>
                    <a:pt x="56" y="15"/>
                  </a:lnTo>
                  <a:lnTo>
                    <a:pt x="53" y="11"/>
                  </a:lnTo>
                  <a:lnTo>
                    <a:pt x="49" y="7"/>
                  </a:lnTo>
                  <a:lnTo>
                    <a:pt x="45" y="4"/>
                  </a:lnTo>
                  <a:lnTo>
                    <a:pt x="39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5" y="3"/>
                  </a:lnTo>
                  <a:lnTo>
                    <a:pt x="11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0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0" y="36"/>
                  </a:lnTo>
                  <a:lnTo>
                    <a:pt x="2" y="41"/>
                  </a:lnTo>
                  <a:lnTo>
                    <a:pt x="4" y="46"/>
                  </a:lnTo>
                  <a:lnTo>
                    <a:pt x="7" y="52"/>
                  </a:lnTo>
                  <a:lnTo>
                    <a:pt x="12" y="55"/>
                  </a:lnTo>
                  <a:lnTo>
                    <a:pt x="17" y="58"/>
                  </a:lnTo>
                  <a:lnTo>
                    <a:pt x="24" y="60"/>
                  </a:lnTo>
                  <a:lnTo>
                    <a:pt x="24" y="60"/>
                  </a:lnTo>
                  <a:close/>
                  <a:moveTo>
                    <a:pt x="8" y="27"/>
                  </a:moveTo>
                  <a:lnTo>
                    <a:pt x="8" y="27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5" y="18"/>
                  </a:lnTo>
                  <a:lnTo>
                    <a:pt x="20" y="2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7"/>
                  </a:lnTo>
                  <a:lnTo>
                    <a:pt x="8" y="27"/>
                  </a:lnTo>
                  <a:close/>
                  <a:moveTo>
                    <a:pt x="44" y="14"/>
                  </a:moveTo>
                  <a:lnTo>
                    <a:pt x="44" y="14"/>
                  </a:lnTo>
                  <a:lnTo>
                    <a:pt x="35" y="19"/>
                  </a:lnTo>
                  <a:lnTo>
                    <a:pt x="27" y="25"/>
                  </a:lnTo>
                  <a:lnTo>
                    <a:pt x="18" y="30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15" y="28"/>
                  </a:lnTo>
                  <a:lnTo>
                    <a:pt x="22" y="23"/>
                  </a:lnTo>
                  <a:lnTo>
                    <a:pt x="29" y="17"/>
                  </a:lnTo>
                  <a:lnTo>
                    <a:pt x="32" y="1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40" y="11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4" y="14"/>
                  </a:lnTo>
                  <a:lnTo>
                    <a:pt x="44" y="14"/>
                  </a:lnTo>
                  <a:close/>
                  <a:moveTo>
                    <a:pt x="37" y="20"/>
                  </a:moveTo>
                  <a:lnTo>
                    <a:pt x="37" y="20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1" y="40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7" y="33"/>
                  </a:lnTo>
                  <a:lnTo>
                    <a:pt x="24" y="29"/>
                  </a:lnTo>
                  <a:lnTo>
                    <a:pt x="37" y="20"/>
                  </a:lnTo>
                  <a:lnTo>
                    <a:pt x="37" y="2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21" y="42"/>
                  </a:lnTo>
                  <a:lnTo>
                    <a:pt x="26" y="39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29" y="39"/>
                  </a:lnTo>
                  <a:lnTo>
                    <a:pt x="24" y="44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7" y="47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51" y="31"/>
                  </a:moveTo>
                  <a:lnTo>
                    <a:pt x="51" y="31"/>
                  </a:lnTo>
                  <a:lnTo>
                    <a:pt x="50" y="35"/>
                  </a:lnTo>
                  <a:lnTo>
                    <a:pt x="48" y="39"/>
                  </a:lnTo>
                  <a:lnTo>
                    <a:pt x="45" y="42"/>
                  </a:lnTo>
                  <a:lnTo>
                    <a:pt x="42" y="45"/>
                  </a:lnTo>
                  <a:lnTo>
                    <a:pt x="38" y="47"/>
                  </a:lnTo>
                  <a:lnTo>
                    <a:pt x="34" y="50"/>
                  </a:lnTo>
                  <a:lnTo>
                    <a:pt x="30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2" y="51"/>
                  </a:lnTo>
                  <a:lnTo>
                    <a:pt x="22" y="51"/>
                  </a:lnTo>
                  <a:lnTo>
                    <a:pt x="33" y="43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39" y="41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5" y="44"/>
                  </a:lnTo>
                  <a:lnTo>
                    <a:pt x="35" y="45"/>
                  </a:lnTo>
                  <a:lnTo>
                    <a:pt x="36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43" y="41"/>
                  </a:lnTo>
                  <a:lnTo>
                    <a:pt x="45" y="38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47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36" y="39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36" y="36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7" y="29"/>
                  </a:lnTo>
                  <a:lnTo>
                    <a:pt x="31" y="33"/>
                  </a:lnTo>
                  <a:lnTo>
                    <a:pt x="24" y="37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45" y="16"/>
                  </a:lnTo>
                  <a:lnTo>
                    <a:pt x="45" y="16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48" y="19"/>
                  </a:lnTo>
                  <a:lnTo>
                    <a:pt x="50" y="22"/>
                  </a:lnTo>
                  <a:lnTo>
                    <a:pt x="51" y="26"/>
                  </a:lnTo>
                  <a:lnTo>
                    <a:pt x="51" y="31"/>
                  </a:lnTo>
                  <a:lnTo>
                    <a:pt x="51" y="31"/>
                  </a:lnTo>
                  <a:close/>
                  <a:moveTo>
                    <a:pt x="29" y="9"/>
                  </a:moveTo>
                  <a:lnTo>
                    <a:pt x="29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9" y="24"/>
                  </a:lnTo>
                  <a:lnTo>
                    <a:pt x="9" y="24"/>
                  </a:lnTo>
                  <a:lnTo>
                    <a:pt x="11" y="18"/>
                  </a:lnTo>
                  <a:lnTo>
                    <a:pt x="15" y="13"/>
                  </a:lnTo>
                  <a:lnTo>
                    <a:pt x="18" y="11"/>
                  </a:lnTo>
                  <a:lnTo>
                    <a:pt x="21" y="10"/>
                  </a:lnTo>
                  <a:lnTo>
                    <a:pt x="25" y="9"/>
                  </a:lnTo>
                  <a:lnTo>
                    <a:pt x="29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538"/>
            <p:cNvSpPr>
              <a:spLocks noEditPoints="1"/>
            </p:cNvSpPr>
            <p:nvPr/>
          </p:nvSpPr>
          <p:spPr bwMode="auto">
            <a:xfrm>
              <a:off x="2825331" y="1098713"/>
              <a:ext cx="333375" cy="90488"/>
            </a:xfrm>
            <a:custGeom>
              <a:avLst/>
              <a:gdLst/>
              <a:ahLst/>
              <a:cxnLst>
                <a:cxn ang="0">
                  <a:pos x="210" y="11"/>
                </a:cxn>
                <a:cxn ang="0">
                  <a:pos x="122" y="1"/>
                </a:cxn>
                <a:cxn ang="0">
                  <a:pos x="0" y="5"/>
                </a:cxn>
                <a:cxn ang="0">
                  <a:pos x="6" y="50"/>
                </a:cxn>
                <a:cxn ang="0">
                  <a:pos x="114" y="45"/>
                </a:cxn>
                <a:cxn ang="0">
                  <a:pos x="142" y="30"/>
                </a:cxn>
                <a:cxn ang="0">
                  <a:pos x="115" y="34"/>
                </a:cxn>
                <a:cxn ang="0">
                  <a:pos x="128" y="27"/>
                </a:cxn>
                <a:cxn ang="0">
                  <a:pos x="76" y="32"/>
                </a:cxn>
                <a:cxn ang="0">
                  <a:pos x="70" y="43"/>
                </a:cxn>
                <a:cxn ang="0">
                  <a:pos x="50" y="13"/>
                </a:cxn>
                <a:cxn ang="0">
                  <a:pos x="36" y="9"/>
                </a:cxn>
                <a:cxn ang="0">
                  <a:pos x="15" y="22"/>
                </a:cxn>
                <a:cxn ang="0">
                  <a:pos x="76" y="9"/>
                </a:cxn>
                <a:cxn ang="0">
                  <a:pos x="54" y="9"/>
                </a:cxn>
                <a:cxn ang="0">
                  <a:pos x="27" y="40"/>
                </a:cxn>
                <a:cxn ang="0">
                  <a:pos x="54" y="9"/>
                </a:cxn>
                <a:cxn ang="0">
                  <a:pos x="10" y="24"/>
                </a:cxn>
                <a:cxn ang="0">
                  <a:pos x="33" y="15"/>
                </a:cxn>
                <a:cxn ang="0">
                  <a:pos x="40" y="10"/>
                </a:cxn>
                <a:cxn ang="0">
                  <a:pos x="13" y="38"/>
                </a:cxn>
                <a:cxn ang="0">
                  <a:pos x="9" y="9"/>
                </a:cxn>
                <a:cxn ang="0">
                  <a:pos x="55" y="19"/>
                </a:cxn>
                <a:cxn ang="0">
                  <a:pos x="41" y="42"/>
                </a:cxn>
                <a:cxn ang="0">
                  <a:pos x="43" y="42"/>
                </a:cxn>
                <a:cxn ang="0">
                  <a:pos x="59" y="26"/>
                </a:cxn>
                <a:cxn ang="0">
                  <a:pos x="43" y="42"/>
                </a:cxn>
                <a:cxn ang="0">
                  <a:pos x="84" y="15"/>
                </a:cxn>
                <a:cxn ang="0">
                  <a:pos x="88" y="44"/>
                </a:cxn>
                <a:cxn ang="0">
                  <a:pos x="108" y="16"/>
                </a:cxn>
                <a:cxn ang="0">
                  <a:pos x="88" y="44"/>
                </a:cxn>
                <a:cxn ang="0">
                  <a:pos x="115" y="22"/>
                </a:cxn>
                <a:cxn ang="0">
                  <a:pos x="100" y="43"/>
                </a:cxn>
                <a:cxn ang="0">
                  <a:pos x="181" y="13"/>
                </a:cxn>
                <a:cxn ang="0">
                  <a:pos x="187" y="25"/>
                </a:cxn>
                <a:cxn ang="0">
                  <a:pos x="187" y="14"/>
                </a:cxn>
                <a:cxn ang="0">
                  <a:pos x="151" y="21"/>
                </a:cxn>
                <a:cxn ang="0">
                  <a:pos x="152" y="36"/>
                </a:cxn>
                <a:cxn ang="0">
                  <a:pos x="155" y="23"/>
                </a:cxn>
                <a:cxn ang="0">
                  <a:pos x="144" y="45"/>
                </a:cxn>
                <a:cxn ang="0">
                  <a:pos x="175" y="19"/>
                </a:cxn>
                <a:cxn ang="0">
                  <a:pos x="130" y="45"/>
                </a:cxn>
                <a:cxn ang="0">
                  <a:pos x="181" y="27"/>
                </a:cxn>
                <a:cxn ang="0">
                  <a:pos x="155" y="46"/>
                </a:cxn>
                <a:cxn ang="0">
                  <a:pos x="195" y="22"/>
                </a:cxn>
                <a:cxn ang="0">
                  <a:pos x="188" y="41"/>
                </a:cxn>
                <a:cxn ang="0">
                  <a:pos x="191" y="46"/>
                </a:cxn>
                <a:cxn ang="0">
                  <a:pos x="199" y="43"/>
                </a:cxn>
                <a:cxn ang="0">
                  <a:pos x="200" y="28"/>
                </a:cxn>
                <a:cxn ang="0">
                  <a:pos x="194" y="28"/>
                </a:cxn>
                <a:cxn ang="0">
                  <a:pos x="168" y="47"/>
                </a:cxn>
                <a:cxn ang="0">
                  <a:pos x="153" y="10"/>
                </a:cxn>
                <a:cxn ang="0">
                  <a:pos x="141" y="11"/>
                </a:cxn>
                <a:cxn ang="0">
                  <a:pos x="131" y="10"/>
                </a:cxn>
                <a:cxn ang="0">
                  <a:pos x="96" y="37"/>
                </a:cxn>
                <a:cxn ang="0">
                  <a:pos x="88" y="31"/>
                </a:cxn>
                <a:cxn ang="0">
                  <a:pos x="100" y="11"/>
                </a:cxn>
                <a:cxn ang="0">
                  <a:pos x="68" y="37"/>
                </a:cxn>
                <a:cxn ang="0">
                  <a:pos x="90" y="11"/>
                </a:cxn>
                <a:cxn ang="0">
                  <a:pos x="52" y="40"/>
                </a:cxn>
                <a:cxn ang="0">
                  <a:pos x="79" y="9"/>
                </a:cxn>
              </a:cxnLst>
              <a:rect l="0" t="0" r="r" b="b"/>
              <a:pathLst>
                <a:path w="210" h="57">
                  <a:moveTo>
                    <a:pt x="204" y="56"/>
                  </a:moveTo>
                  <a:lnTo>
                    <a:pt x="204" y="56"/>
                  </a:lnTo>
                  <a:lnTo>
                    <a:pt x="206" y="57"/>
                  </a:lnTo>
                  <a:lnTo>
                    <a:pt x="208" y="56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10" y="52"/>
                  </a:lnTo>
                  <a:lnTo>
                    <a:pt x="210" y="11"/>
                  </a:lnTo>
                  <a:lnTo>
                    <a:pt x="210" y="11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09" y="8"/>
                  </a:lnTo>
                  <a:lnTo>
                    <a:pt x="207" y="7"/>
                  </a:lnTo>
                  <a:lnTo>
                    <a:pt x="207" y="7"/>
                  </a:lnTo>
                  <a:lnTo>
                    <a:pt x="186" y="4"/>
                  </a:lnTo>
                  <a:lnTo>
                    <a:pt x="165" y="2"/>
                  </a:lnTo>
                  <a:lnTo>
                    <a:pt x="122" y="1"/>
                  </a:lnTo>
                  <a:lnTo>
                    <a:pt x="122" y="1"/>
                  </a:lnTo>
                  <a:lnTo>
                    <a:pt x="93" y="0"/>
                  </a:lnTo>
                  <a:lnTo>
                    <a:pt x="63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5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7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5" y="51"/>
                  </a:lnTo>
                  <a:lnTo>
                    <a:pt x="104" y="53"/>
                  </a:lnTo>
                  <a:lnTo>
                    <a:pt x="154" y="56"/>
                  </a:lnTo>
                  <a:lnTo>
                    <a:pt x="202" y="57"/>
                  </a:lnTo>
                  <a:lnTo>
                    <a:pt x="202" y="57"/>
                  </a:lnTo>
                  <a:lnTo>
                    <a:pt x="204" y="56"/>
                  </a:lnTo>
                  <a:lnTo>
                    <a:pt x="204" y="56"/>
                  </a:lnTo>
                  <a:close/>
                  <a:moveTo>
                    <a:pt x="114" y="45"/>
                  </a:moveTo>
                  <a:lnTo>
                    <a:pt x="114" y="45"/>
                  </a:lnTo>
                  <a:lnTo>
                    <a:pt x="127" y="33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2" y="30"/>
                  </a:lnTo>
                  <a:lnTo>
                    <a:pt x="137" y="35"/>
                  </a:lnTo>
                  <a:lnTo>
                    <a:pt x="127" y="45"/>
                  </a:lnTo>
                  <a:lnTo>
                    <a:pt x="127" y="45"/>
                  </a:lnTo>
                  <a:lnTo>
                    <a:pt x="114" y="45"/>
                  </a:lnTo>
                  <a:lnTo>
                    <a:pt x="114" y="45"/>
                  </a:lnTo>
                  <a:close/>
                  <a:moveTo>
                    <a:pt x="102" y="44"/>
                  </a:moveTo>
                  <a:lnTo>
                    <a:pt x="102" y="44"/>
                  </a:lnTo>
                  <a:lnTo>
                    <a:pt x="109" y="39"/>
                  </a:lnTo>
                  <a:lnTo>
                    <a:pt x="115" y="34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33" y="18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5" y="17"/>
                  </a:lnTo>
                  <a:lnTo>
                    <a:pt x="133" y="20"/>
                  </a:lnTo>
                  <a:lnTo>
                    <a:pt x="128" y="27"/>
                  </a:lnTo>
                  <a:lnTo>
                    <a:pt x="128" y="27"/>
                  </a:lnTo>
                  <a:lnTo>
                    <a:pt x="120" y="36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02" y="44"/>
                  </a:lnTo>
                  <a:lnTo>
                    <a:pt x="102" y="44"/>
                  </a:lnTo>
                  <a:close/>
                  <a:moveTo>
                    <a:pt x="62" y="43"/>
                  </a:moveTo>
                  <a:lnTo>
                    <a:pt x="62" y="43"/>
                  </a:lnTo>
                  <a:lnTo>
                    <a:pt x="70" y="38"/>
                  </a:lnTo>
                  <a:lnTo>
                    <a:pt x="76" y="32"/>
                  </a:lnTo>
                  <a:lnTo>
                    <a:pt x="87" y="21"/>
                  </a:lnTo>
                  <a:lnTo>
                    <a:pt x="87" y="21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2" y="18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62" y="43"/>
                  </a:lnTo>
                  <a:lnTo>
                    <a:pt x="62" y="43"/>
                  </a:lnTo>
                  <a:close/>
                  <a:moveTo>
                    <a:pt x="11" y="41"/>
                  </a:moveTo>
                  <a:lnTo>
                    <a:pt x="11" y="41"/>
                  </a:lnTo>
                  <a:lnTo>
                    <a:pt x="20" y="36"/>
                  </a:lnTo>
                  <a:lnTo>
                    <a:pt x="29" y="29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50" y="13"/>
                  </a:lnTo>
                  <a:lnTo>
                    <a:pt x="47" y="17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1" y="41"/>
                  </a:lnTo>
                  <a:lnTo>
                    <a:pt x="11" y="41"/>
                  </a:lnTo>
                  <a:close/>
                  <a:moveTo>
                    <a:pt x="36" y="9"/>
                  </a:moveTo>
                  <a:lnTo>
                    <a:pt x="36" y="9"/>
                  </a:lnTo>
                  <a:lnTo>
                    <a:pt x="30" y="13"/>
                  </a:lnTo>
                  <a:lnTo>
                    <a:pt x="24" y="1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36" y="9"/>
                  </a:lnTo>
                  <a:lnTo>
                    <a:pt x="36" y="9"/>
                  </a:lnTo>
                  <a:close/>
                  <a:moveTo>
                    <a:pt x="68" y="9"/>
                  </a:moveTo>
                  <a:lnTo>
                    <a:pt x="68" y="9"/>
                  </a:lnTo>
                  <a:lnTo>
                    <a:pt x="76" y="9"/>
                  </a:lnTo>
                  <a:lnTo>
                    <a:pt x="76" y="9"/>
                  </a:lnTo>
                  <a:lnTo>
                    <a:pt x="69" y="12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68" y="9"/>
                  </a:lnTo>
                  <a:close/>
                  <a:moveTo>
                    <a:pt x="54" y="9"/>
                  </a:moveTo>
                  <a:lnTo>
                    <a:pt x="54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56" y="15"/>
                  </a:lnTo>
                  <a:lnTo>
                    <a:pt x="49" y="22"/>
                  </a:lnTo>
                  <a:lnTo>
                    <a:pt x="41" y="29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28" y="40"/>
                  </a:lnTo>
                  <a:lnTo>
                    <a:pt x="27" y="40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47" y="19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4" y="9"/>
                  </a:lnTo>
                  <a:lnTo>
                    <a:pt x="54" y="9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8" y="13"/>
                  </a:lnTo>
                  <a:lnTo>
                    <a:pt x="21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4"/>
                  </a:lnTo>
                  <a:close/>
                  <a:moveTo>
                    <a:pt x="10" y="32"/>
                  </a:moveTo>
                  <a:lnTo>
                    <a:pt x="10" y="3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5" y="12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28" y="21"/>
                  </a:lnTo>
                  <a:lnTo>
                    <a:pt x="22" y="27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10" y="32"/>
                  </a:lnTo>
                  <a:lnTo>
                    <a:pt x="10" y="32"/>
                  </a:lnTo>
                  <a:close/>
                  <a:moveTo>
                    <a:pt x="40" y="10"/>
                  </a:moveTo>
                  <a:lnTo>
                    <a:pt x="40" y="10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42" y="16"/>
                  </a:lnTo>
                  <a:lnTo>
                    <a:pt x="32" y="24"/>
                  </a:lnTo>
                  <a:lnTo>
                    <a:pt x="23" y="31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20" y="33"/>
                  </a:lnTo>
                  <a:lnTo>
                    <a:pt x="27" y="25"/>
                  </a:lnTo>
                  <a:lnTo>
                    <a:pt x="34" y="18"/>
                  </a:lnTo>
                  <a:lnTo>
                    <a:pt x="40" y="10"/>
                  </a:lnTo>
                  <a:lnTo>
                    <a:pt x="40" y="10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9" y="9"/>
                  </a:lnTo>
                  <a:lnTo>
                    <a:pt x="9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4" y="14"/>
                  </a:lnTo>
                  <a:lnTo>
                    <a:pt x="10" y="20"/>
                  </a:lnTo>
                  <a:lnTo>
                    <a:pt x="10" y="20"/>
                  </a:lnTo>
                  <a:close/>
                  <a:moveTo>
                    <a:pt x="49" y="25"/>
                  </a:moveTo>
                  <a:lnTo>
                    <a:pt x="49" y="25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60" y="14"/>
                  </a:lnTo>
                  <a:lnTo>
                    <a:pt x="63" y="12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52" y="27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41" y="41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33" y="38"/>
                  </a:lnTo>
                  <a:lnTo>
                    <a:pt x="39" y="34"/>
                  </a:lnTo>
                  <a:lnTo>
                    <a:pt x="49" y="25"/>
                  </a:lnTo>
                  <a:lnTo>
                    <a:pt x="49" y="25"/>
                  </a:lnTo>
                  <a:close/>
                  <a:moveTo>
                    <a:pt x="43" y="42"/>
                  </a:moveTo>
                  <a:lnTo>
                    <a:pt x="43" y="42"/>
                  </a:lnTo>
                  <a:lnTo>
                    <a:pt x="56" y="27"/>
                  </a:lnTo>
                  <a:lnTo>
                    <a:pt x="63" y="20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3" y="11"/>
                  </a:lnTo>
                  <a:lnTo>
                    <a:pt x="70" y="15"/>
                  </a:lnTo>
                  <a:lnTo>
                    <a:pt x="70" y="15"/>
                  </a:lnTo>
                  <a:lnTo>
                    <a:pt x="59" y="26"/>
                  </a:lnTo>
                  <a:lnTo>
                    <a:pt x="59" y="26"/>
                  </a:lnTo>
                  <a:lnTo>
                    <a:pt x="54" y="34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3" y="42"/>
                  </a:lnTo>
                  <a:lnTo>
                    <a:pt x="43" y="42"/>
                  </a:lnTo>
                  <a:close/>
                  <a:moveTo>
                    <a:pt x="60" y="42"/>
                  </a:moveTo>
                  <a:lnTo>
                    <a:pt x="60" y="42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9" y="37"/>
                  </a:lnTo>
                  <a:lnTo>
                    <a:pt x="66" y="31"/>
                  </a:lnTo>
                  <a:lnTo>
                    <a:pt x="79" y="19"/>
                  </a:lnTo>
                  <a:lnTo>
                    <a:pt x="79" y="19"/>
                  </a:lnTo>
                  <a:lnTo>
                    <a:pt x="84" y="15"/>
                  </a:lnTo>
                  <a:lnTo>
                    <a:pt x="75" y="23"/>
                  </a:lnTo>
                  <a:lnTo>
                    <a:pt x="75" y="23"/>
                  </a:lnTo>
                  <a:lnTo>
                    <a:pt x="67" y="3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close/>
                  <a:moveTo>
                    <a:pt x="88" y="44"/>
                  </a:moveTo>
                  <a:lnTo>
                    <a:pt x="88" y="44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81" y="39"/>
                  </a:lnTo>
                  <a:lnTo>
                    <a:pt x="87" y="35"/>
                  </a:lnTo>
                  <a:lnTo>
                    <a:pt x="98" y="25"/>
                  </a:lnTo>
                  <a:lnTo>
                    <a:pt x="98" y="25"/>
                  </a:lnTo>
                  <a:lnTo>
                    <a:pt x="103" y="20"/>
                  </a:lnTo>
                  <a:lnTo>
                    <a:pt x="108" y="16"/>
                  </a:lnTo>
                  <a:lnTo>
                    <a:pt x="108" y="16"/>
                  </a:lnTo>
                  <a:lnTo>
                    <a:pt x="111" y="14"/>
                  </a:lnTo>
                  <a:lnTo>
                    <a:pt x="110" y="15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98" y="31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88" y="44"/>
                  </a:lnTo>
                  <a:lnTo>
                    <a:pt x="88" y="44"/>
                  </a:lnTo>
                  <a:close/>
                  <a:moveTo>
                    <a:pt x="100" y="43"/>
                  </a:moveTo>
                  <a:lnTo>
                    <a:pt x="100" y="43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99" y="37"/>
                  </a:lnTo>
                  <a:lnTo>
                    <a:pt x="107" y="29"/>
                  </a:lnTo>
                  <a:lnTo>
                    <a:pt x="115" y="22"/>
                  </a:lnTo>
                  <a:lnTo>
                    <a:pt x="123" y="15"/>
                  </a:lnTo>
                  <a:lnTo>
                    <a:pt x="123" y="15"/>
                  </a:lnTo>
                  <a:lnTo>
                    <a:pt x="126" y="14"/>
                  </a:lnTo>
                  <a:lnTo>
                    <a:pt x="125" y="16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09" y="34"/>
                  </a:lnTo>
                  <a:lnTo>
                    <a:pt x="100" y="43"/>
                  </a:lnTo>
                  <a:lnTo>
                    <a:pt x="100" y="43"/>
                  </a:lnTo>
                  <a:close/>
                  <a:moveTo>
                    <a:pt x="187" y="14"/>
                  </a:moveTo>
                  <a:lnTo>
                    <a:pt x="187" y="14"/>
                  </a:lnTo>
                  <a:lnTo>
                    <a:pt x="179" y="21"/>
                  </a:lnTo>
                  <a:lnTo>
                    <a:pt x="172" y="28"/>
                  </a:lnTo>
                  <a:lnTo>
                    <a:pt x="158" y="43"/>
                  </a:lnTo>
                  <a:lnTo>
                    <a:pt x="158" y="43"/>
                  </a:lnTo>
                  <a:lnTo>
                    <a:pt x="170" y="28"/>
                  </a:lnTo>
                  <a:lnTo>
                    <a:pt x="176" y="21"/>
                  </a:lnTo>
                  <a:lnTo>
                    <a:pt x="181" y="13"/>
                  </a:lnTo>
                  <a:lnTo>
                    <a:pt x="181" y="13"/>
                  </a:lnTo>
                  <a:lnTo>
                    <a:pt x="181" y="12"/>
                  </a:lnTo>
                  <a:lnTo>
                    <a:pt x="181" y="12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3" y="19"/>
                  </a:lnTo>
                  <a:lnTo>
                    <a:pt x="187" y="25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5" y="24"/>
                  </a:lnTo>
                  <a:lnTo>
                    <a:pt x="189" y="15"/>
                  </a:lnTo>
                  <a:lnTo>
                    <a:pt x="189" y="15"/>
                  </a:lnTo>
                  <a:lnTo>
                    <a:pt x="188" y="14"/>
                  </a:lnTo>
                  <a:lnTo>
                    <a:pt x="187" y="14"/>
                  </a:lnTo>
                  <a:lnTo>
                    <a:pt x="187" y="14"/>
                  </a:lnTo>
                  <a:close/>
                  <a:moveTo>
                    <a:pt x="167" y="11"/>
                  </a:moveTo>
                  <a:lnTo>
                    <a:pt x="167" y="11"/>
                  </a:lnTo>
                  <a:lnTo>
                    <a:pt x="158" y="18"/>
                  </a:lnTo>
                  <a:lnTo>
                    <a:pt x="150" y="25"/>
                  </a:lnTo>
                  <a:lnTo>
                    <a:pt x="150" y="25"/>
                  </a:lnTo>
                  <a:lnTo>
                    <a:pt x="144" y="30"/>
                  </a:lnTo>
                  <a:lnTo>
                    <a:pt x="144" y="30"/>
                  </a:lnTo>
                  <a:lnTo>
                    <a:pt x="151" y="21"/>
                  </a:lnTo>
                  <a:lnTo>
                    <a:pt x="155" y="11"/>
                  </a:lnTo>
                  <a:lnTo>
                    <a:pt x="155" y="11"/>
                  </a:lnTo>
                  <a:lnTo>
                    <a:pt x="155" y="10"/>
                  </a:lnTo>
                  <a:lnTo>
                    <a:pt x="155" y="10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65" y="23"/>
                  </a:lnTo>
                  <a:lnTo>
                    <a:pt x="152" y="36"/>
                  </a:lnTo>
                  <a:lnTo>
                    <a:pt x="152" y="36"/>
                  </a:lnTo>
                  <a:lnTo>
                    <a:pt x="154" y="33"/>
                  </a:lnTo>
                  <a:lnTo>
                    <a:pt x="154" y="33"/>
                  </a:lnTo>
                  <a:lnTo>
                    <a:pt x="168" y="13"/>
                  </a:lnTo>
                  <a:lnTo>
                    <a:pt x="168" y="13"/>
                  </a:lnTo>
                  <a:lnTo>
                    <a:pt x="168" y="11"/>
                  </a:lnTo>
                  <a:lnTo>
                    <a:pt x="167" y="11"/>
                  </a:lnTo>
                  <a:lnTo>
                    <a:pt x="167" y="11"/>
                  </a:lnTo>
                  <a:close/>
                  <a:moveTo>
                    <a:pt x="155" y="23"/>
                  </a:moveTo>
                  <a:lnTo>
                    <a:pt x="155" y="23"/>
                  </a:lnTo>
                  <a:lnTo>
                    <a:pt x="164" y="15"/>
                  </a:lnTo>
                  <a:lnTo>
                    <a:pt x="164" y="15"/>
                  </a:lnTo>
                  <a:lnTo>
                    <a:pt x="161" y="19"/>
                  </a:lnTo>
                  <a:lnTo>
                    <a:pt x="158" y="23"/>
                  </a:lnTo>
                  <a:lnTo>
                    <a:pt x="158" y="23"/>
                  </a:lnTo>
                  <a:lnTo>
                    <a:pt x="143" y="43"/>
                  </a:lnTo>
                  <a:lnTo>
                    <a:pt x="143" y="43"/>
                  </a:lnTo>
                  <a:lnTo>
                    <a:pt x="143" y="44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45" y="45"/>
                  </a:lnTo>
                  <a:lnTo>
                    <a:pt x="145" y="45"/>
                  </a:lnTo>
                  <a:lnTo>
                    <a:pt x="159" y="31"/>
                  </a:lnTo>
                  <a:lnTo>
                    <a:pt x="173" y="18"/>
                  </a:lnTo>
                  <a:lnTo>
                    <a:pt x="173" y="18"/>
                  </a:lnTo>
                  <a:lnTo>
                    <a:pt x="177" y="15"/>
                  </a:lnTo>
                  <a:lnTo>
                    <a:pt x="175" y="19"/>
                  </a:lnTo>
                  <a:lnTo>
                    <a:pt x="175" y="19"/>
                  </a:lnTo>
                  <a:lnTo>
                    <a:pt x="166" y="30"/>
                  </a:lnTo>
                  <a:lnTo>
                    <a:pt x="166" y="30"/>
                  </a:lnTo>
                  <a:lnTo>
                    <a:pt x="153" y="45"/>
                  </a:lnTo>
                  <a:lnTo>
                    <a:pt x="153" y="45"/>
                  </a:lnTo>
                  <a:lnTo>
                    <a:pt x="153" y="45"/>
                  </a:lnTo>
                  <a:lnTo>
                    <a:pt x="153" y="46"/>
                  </a:lnTo>
                  <a:lnTo>
                    <a:pt x="153" y="46"/>
                  </a:lnTo>
                  <a:lnTo>
                    <a:pt x="130" y="45"/>
                  </a:lnTo>
                  <a:lnTo>
                    <a:pt x="130" y="45"/>
                  </a:lnTo>
                  <a:lnTo>
                    <a:pt x="142" y="35"/>
                  </a:lnTo>
                  <a:lnTo>
                    <a:pt x="155" y="23"/>
                  </a:lnTo>
                  <a:lnTo>
                    <a:pt x="155" y="23"/>
                  </a:lnTo>
                  <a:close/>
                  <a:moveTo>
                    <a:pt x="178" y="24"/>
                  </a:moveTo>
                  <a:lnTo>
                    <a:pt x="178" y="24"/>
                  </a:lnTo>
                  <a:lnTo>
                    <a:pt x="185" y="18"/>
                  </a:lnTo>
                  <a:lnTo>
                    <a:pt x="185" y="18"/>
                  </a:lnTo>
                  <a:lnTo>
                    <a:pt x="183" y="23"/>
                  </a:lnTo>
                  <a:lnTo>
                    <a:pt x="181" y="27"/>
                  </a:lnTo>
                  <a:lnTo>
                    <a:pt x="181" y="27"/>
                  </a:lnTo>
                  <a:lnTo>
                    <a:pt x="177" y="32"/>
                  </a:lnTo>
                  <a:lnTo>
                    <a:pt x="173" y="37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5" y="47"/>
                  </a:lnTo>
                  <a:lnTo>
                    <a:pt x="165" y="47"/>
                  </a:lnTo>
                  <a:lnTo>
                    <a:pt x="155" y="46"/>
                  </a:lnTo>
                  <a:lnTo>
                    <a:pt x="155" y="46"/>
                  </a:lnTo>
                  <a:lnTo>
                    <a:pt x="161" y="41"/>
                  </a:lnTo>
                  <a:lnTo>
                    <a:pt x="167" y="36"/>
                  </a:lnTo>
                  <a:lnTo>
                    <a:pt x="178" y="24"/>
                  </a:lnTo>
                  <a:lnTo>
                    <a:pt x="178" y="24"/>
                  </a:lnTo>
                  <a:close/>
                  <a:moveTo>
                    <a:pt x="190" y="24"/>
                  </a:moveTo>
                  <a:lnTo>
                    <a:pt x="190" y="24"/>
                  </a:lnTo>
                  <a:lnTo>
                    <a:pt x="195" y="19"/>
                  </a:lnTo>
                  <a:lnTo>
                    <a:pt x="196" y="18"/>
                  </a:lnTo>
                  <a:lnTo>
                    <a:pt x="195" y="22"/>
                  </a:lnTo>
                  <a:lnTo>
                    <a:pt x="195" y="22"/>
                  </a:lnTo>
                  <a:lnTo>
                    <a:pt x="188" y="34"/>
                  </a:lnTo>
                  <a:lnTo>
                    <a:pt x="179" y="45"/>
                  </a:lnTo>
                  <a:lnTo>
                    <a:pt x="179" y="45"/>
                  </a:lnTo>
                  <a:lnTo>
                    <a:pt x="179" y="46"/>
                  </a:lnTo>
                  <a:lnTo>
                    <a:pt x="180" y="46"/>
                  </a:lnTo>
                  <a:lnTo>
                    <a:pt x="181" y="46"/>
                  </a:lnTo>
                  <a:lnTo>
                    <a:pt x="181" y="46"/>
                  </a:lnTo>
                  <a:lnTo>
                    <a:pt x="188" y="41"/>
                  </a:lnTo>
                  <a:lnTo>
                    <a:pt x="188" y="41"/>
                  </a:lnTo>
                  <a:lnTo>
                    <a:pt x="192" y="38"/>
                  </a:lnTo>
                  <a:lnTo>
                    <a:pt x="195" y="36"/>
                  </a:lnTo>
                  <a:lnTo>
                    <a:pt x="196" y="37"/>
                  </a:lnTo>
                  <a:lnTo>
                    <a:pt x="195" y="38"/>
                  </a:lnTo>
                  <a:lnTo>
                    <a:pt x="190" y="45"/>
                  </a:lnTo>
                  <a:lnTo>
                    <a:pt x="190" y="45"/>
                  </a:lnTo>
                  <a:lnTo>
                    <a:pt x="189" y="46"/>
                  </a:lnTo>
                  <a:lnTo>
                    <a:pt x="191" y="46"/>
                  </a:lnTo>
                  <a:lnTo>
                    <a:pt x="191" y="46"/>
                  </a:lnTo>
                  <a:lnTo>
                    <a:pt x="195" y="45"/>
                  </a:lnTo>
                  <a:lnTo>
                    <a:pt x="199" y="45"/>
                  </a:lnTo>
                  <a:lnTo>
                    <a:pt x="199" y="45"/>
                  </a:lnTo>
                  <a:lnTo>
                    <a:pt x="200" y="45"/>
                  </a:lnTo>
                  <a:lnTo>
                    <a:pt x="200" y="44"/>
                  </a:lnTo>
                  <a:lnTo>
                    <a:pt x="200" y="43"/>
                  </a:lnTo>
                  <a:lnTo>
                    <a:pt x="199" y="43"/>
                  </a:lnTo>
                  <a:lnTo>
                    <a:pt x="199" y="43"/>
                  </a:lnTo>
                  <a:lnTo>
                    <a:pt x="195" y="44"/>
                  </a:lnTo>
                  <a:lnTo>
                    <a:pt x="194" y="44"/>
                  </a:lnTo>
                  <a:lnTo>
                    <a:pt x="194" y="43"/>
                  </a:lnTo>
                  <a:lnTo>
                    <a:pt x="194" y="43"/>
                  </a:lnTo>
                  <a:lnTo>
                    <a:pt x="199" y="36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1" y="29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3" y="34"/>
                  </a:lnTo>
                  <a:lnTo>
                    <a:pt x="193" y="34"/>
                  </a:lnTo>
                  <a:lnTo>
                    <a:pt x="186" y="40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9"/>
                  </a:lnTo>
                  <a:lnTo>
                    <a:pt x="191" y="34"/>
                  </a:lnTo>
                  <a:lnTo>
                    <a:pt x="194" y="28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47"/>
                  </a:lnTo>
                  <a:lnTo>
                    <a:pt x="202" y="47"/>
                  </a:lnTo>
                  <a:lnTo>
                    <a:pt x="168" y="47"/>
                  </a:lnTo>
                  <a:lnTo>
                    <a:pt x="168" y="47"/>
                  </a:lnTo>
                  <a:lnTo>
                    <a:pt x="174" y="42"/>
                  </a:lnTo>
                  <a:lnTo>
                    <a:pt x="180" y="36"/>
                  </a:lnTo>
                  <a:lnTo>
                    <a:pt x="190" y="24"/>
                  </a:lnTo>
                  <a:lnTo>
                    <a:pt x="190" y="24"/>
                  </a:lnTo>
                  <a:close/>
                  <a:moveTo>
                    <a:pt x="111" y="9"/>
                  </a:moveTo>
                  <a:lnTo>
                    <a:pt x="111" y="9"/>
                  </a:lnTo>
                  <a:lnTo>
                    <a:pt x="153" y="10"/>
                  </a:lnTo>
                  <a:lnTo>
                    <a:pt x="153" y="10"/>
                  </a:lnTo>
                  <a:lnTo>
                    <a:pt x="143" y="16"/>
                  </a:lnTo>
                  <a:lnTo>
                    <a:pt x="134" y="23"/>
                  </a:lnTo>
                  <a:lnTo>
                    <a:pt x="134" y="23"/>
                  </a:lnTo>
                  <a:lnTo>
                    <a:pt x="142" y="13"/>
                  </a:lnTo>
                  <a:lnTo>
                    <a:pt x="142" y="13"/>
                  </a:lnTo>
                  <a:lnTo>
                    <a:pt x="143" y="12"/>
                  </a:lnTo>
                  <a:lnTo>
                    <a:pt x="142" y="11"/>
                  </a:lnTo>
                  <a:lnTo>
                    <a:pt x="141" y="11"/>
                  </a:lnTo>
                  <a:lnTo>
                    <a:pt x="141" y="11"/>
                  </a:lnTo>
                  <a:lnTo>
                    <a:pt x="133" y="16"/>
                  </a:lnTo>
                  <a:lnTo>
                    <a:pt x="125" y="22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31" y="11"/>
                  </a:lnTo>
                  <a:lnTo>
                    <a:pt x="131" y="11"/>
                  </a:lnTo>
                  <a:lnTo>
                    <a:pt x="131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21" y="14"/>
                  </a:lnTo>
                  <a:lnTo>
                    <a:pt x="114" y="20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95" y="39"/>
                  </a:lnTo>
                  <a:lnTo>
                    <a:pt x="94" y="41"/>
                  </a:lnTo>
                  <a:lnTo>
                    <a:pt x="96" y="37"/>
                  </a:lnTo>
                  <a:lnTo>
                    <a:pt x="96" y="37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3" y="11"/>
                  </a:lnTo>
                  <a:lnTo>
                    <a:pt x="113" y="11"/>
                  </a:lnTo>
                  <a:lnTo>
                    <a:pt x="106" y="15"/>
                  </a:lnTo>
                  <a:lnTo>
                    <a:pt x="100" y="2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79" y="38"/>
                  </a:lnTo>
                  <a:lnTo>
                    <a:pt x="76" y="40"/>
                  </a:lnTo>
                  <a:lnTo>
                    <a:pt x="76" y="39"/>
                  </a:lnTo>
                  <a:lnTo>
                    <a:pt x="79" y="36"/>
                  </a:lnTo>
                  <a:lnTo>
                    <a:pt x="79" y="36"/>
                  </a:lnTo>
                  <a:lnTo>
                    <a:pt x="90" y="24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0"/>
                  </a:lnTo>
                  <a:lnTo>
                    <a:pt x="100" y="9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2" y="14"/>
                  </a:lnTo>
                  <a:lnTo>
                    <a:pt x="86" y="19"/>
                  </a:lnTo>
                  <a:lnTo>
                    <a:pt x="74" y="31"/>
                  </a:lnTo>
                  <a:lnTo>
                    <a:pt x="74" y="31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64" y="39"/>
                  </a:lnTo>
                  <a:lnTo>
                    <a:pt x="67" y="36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82" y="19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0"/>
                  </a:lnTo>
                  <a:lnTo>
                    <a:pt x="89" y="9"/>
                  </a:lnTo>
                  <a:lnTo>
                    <a:pt x="89" y="10"/>
                  </a:lnTo>
                  <a:lnTo>
                    <a:pt x="89" y="10"/>
                  </a:lnTo>
                  <a:lnTo>
                    <a:pt x="81" y="15"/>
                  </a:lnTo>
                  <a:lnTo>
                    <a:pt x="75" y="20"/>
                  </a:lnTo>
                  <a:lnTo>
                    <a:pt x="61" y="32"/>
                  </a:lnTo>
                  <a:lnTo>
                    <a:pt x="61" y="32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5" y="36"/>
                  </a:lnTo>
                  <a:lnTo>
                    <a:pt x="58" y="31"/>
                  </a:lnTo>
                  <a:lnTo>
                    <a:pt x="58" y="31"/>
                  </a:lnTo>
                  <a:lnTo>
                    <a:pt x="68" y="2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111" y="9"/>
                  </a:lnTo>
                  <a:lnTo>
                    <a:pt x="111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539"/>
            <p:cNvSpPr>
              <a:spLocks noEditPoints="1"/>
            </p:cNvSpPr>
            <p:nvPr/>
          </p:nvSpPr>
          <p:spPr bwMode="auto">
            <a:xfrm>
              <a:off x="2941219" y="1214600"/>
              <a:ext cx="80963" cy="76200"/>
            </a:xfrm>
            <a:custGeom>
              <a:avLst/>
              <a:gdLst/>
              <a:ahLst/>
              <a:cxnLst>
                <a:cxn ang="0">
                  <a:pos x="35" y="46"/>
                </a:cxn>
                <a:cxn ang="0">
                  <a:pos x="46" y="38"/>
                </a:cxn>
                <a:cxn ang="0">
                  <a:pos x="51" y="25"/>
                </a:cxn>
                <a:cxn ang="0">
                  <a:pos x="49" y="15"/>
                </a:cxn>
                <a:cxn ang="0">
                  <a:pos x="40" y="4"/>
                </a:cxn>
                <a:cxn ang="0">
                  <a:pos x="27" y="0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3" y="11"/>
                </a:cxn>
                <a:cxn ang="0">
                  <a:pos x="0" y="25"/>
                </a:cxn>
                <a:cxn ang="0">
                  <a:pos x="3" y="35"/>
                </a:cxn>
                <a:cxn ang="0">
                  <a:pos x="14" y="45"/>
                </a:cxn>
                <a:cxn ang="0">
                  <a:pos x="30" y="47"/>
                </a:cxn>
                <a:cxn ang="0">
                  <a:pos x="29" y="39"/>
                </a:cxn>
                <a:cxn ang="0">
                  <a:pos x="19" y="38"/>
                </a:cxn>
                <a:cxn ang="0">
                  <a:pos x="11" y="32"/>
                </a:cxn>
                <a:cxn ang="0">
                  <a:pos x="8" y="25"/>
                </a:cxn>
                <a:cxn ang="0">
                  <a:pos x="19" y="20"/>
                </a:cxn>
                <a:cxn ang="0">
                  <a:pos x="20" y="23"/>
                </a:cxn>
                <a:cxn ang="0">
                  <a:pos x="12" y="32"/>
                </a:cxn>
                <a:cxn ang="0">
                  <a:pos x="14" y="32"/>
                </a:cxn>
                <a:cxn ang="0">
                  <a:pos x="31" y="21"/>
                </a:cxn>
                <a:cxn ang="0">
                  <a:pos x="20" y="35"/>
                </a:cxn>
                <a:cxn ang="0">
                  <a:pos x="21" y="37"/>
                </a:cxn>
                <a:cxn ang="0">
                  <a:pos x="37" y="29"/>
                </a:cxn>
                <a:cxn ang="0">
                  <a:pos x="31" y="36"/>
                </a:cxn>
                <a:cxn ang="0">
                  <a:pos x="32" y="38"/>
                </a:cxn>
                <a:cxn ang="0">
                  <a:pos x="34" y="37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24" y="33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21" y="25"/>
                </a:cxn>
                <a:cxn ang="0">
                  <a:pos x="33" y="13"/>
                </a:cxn>
                <a:cxn ang="0">
                  <a:pos x="32" y="11"/>
                </a:cxn>
                <a:cxn ang="0">
                  <a:pos x="17" y="19"/>
                </a:cxn>
                <a:cxn ang="0">
                  <a:pos x="28" y="9"/>
                </a:cxn>
                <a:cxn ang="0">
                  <a:pos x="40" y="17"/>
                </a:cxn>
                <a:cxn ang="0">
                  <a:pos x="40" y="30"/>
                </a:cxn>
                <a:cxn ang="0">
                  <a:pos x="34" y="37"/>
                </a:cxn>
                <a:cxn ang="0">
                  <a:pos x="12" y="13"/>
                </a:cxn>
                <a:cxn ang="0">
                  <a:pos x="19" y="9"/>
                </a:cxn>
                <a:cxn ang="0">
                  <a:pos x="11" y="14"/>
                </a:cxn>
                <a:cxn ang="0">
                  <a:pos x="12" y="15"/>
                </a:cxn>
                <a:cxn ang="0">
                  <a:pos x="17" y="16"/>
                </a:cxn>
                <a:cxn ang="0">
                  <a:pos x="8" y="23"/>
                </a:cxn>
                <a:cxn ang="0">
                  <a:pos x="11" y="14"/>
                </a:cxn>
              </a:cxnLst>
              <a:rect l="0" t="0" r="r" b="b"/>
              <a:pathLst>
                <a:path w="51" h="48">
                  <a:moveTo>
                    <a:pt x="30" y="47"/>
                  </a:moveTo>
                  <a:lnTo>
                    <a:pt x="30" y="47"/>
                  </a:lnTo>
                  <a:lnTo>
                    <a:pt x="35" y="46"/>
                  </a:lnTo>
                  <a:lnTo>
                    <a:pt x="39" y="44"/>
                  </a:lnTo>
                  <a:lnTo>
                    <a:pt x="43" y="41"/>
                  </a:lnTo>
                  <a:lnTo>
                    <a:pt x="46" y="38"/>
                  </a:lnTo>
                  <a:lnTo>
                    <a:pt x="48" y="34"/>
                  </a:lnTo>
                  <a:lnTo>
                    <a:pt x="50" y="30"/>
                  </a:lnTo>
                  <a:lnTo>
                    <a:pt x="51" y="25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9" y="15"/>
                  </a:lnTo>
                  <a:lnTo>
                    <a:pt x="47" y="11"/>
                  </a:lnTo>
                  <a:lnTo>
                    <a:pt x="44" y="7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2" y="2"/>
                  </a:lnTo>
                  <a:lnTo>
                    <a:pt x="8" y="4"/>
                  </a:lnTo>
                  <a:lnTo>
                    <a:pt x="5" y="7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30"/>
                  </a:lnTo>
                  <a:lnTo>
                    <a:pt x="3" y="35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4" y="45"/>
                  </a:lnTo>
                  <a:lnTo>
                    <a:pt x="19" y="47"/>
                  </a:lnTo>
                  <a:lnTo>
                    <a:pt x="25" y="48"/>
                  </a:lnTo>
                  <a:lnTo>
                    <a:pt x="30" y="47"/>
                  </a:lnTo>
                  <a:lnTo>
                    <a:pt x="30" y="47"/>
                  </a:lnTo>
                  <a:close/>
                  <a:moveTo>
                    <a:pt x="29" y="39"/>
                  </a:moveTo>
                  <a:lnTo>
                    <a:pt x="29" y="39"/>
                  </a:lnTo>
                  <a:lnTo>
                    <a:pt x="26" y="39"/>
                  </a:lnTo>
                  <a:lnTo>
                    <a:pt x="22" y="39"/>
                  </a:lnTo>
                  <a:lnTo>
                    <a:pt x="19" y="38"/>
                  </a:lnTo>
                  <a:lnTo>
                    <a:pt x="16" y="36"/>
                  </a:lnTo>
                  <a:lnTo>
                    <a:pt x="13" y="34"/>
                  </a:lnTo>
                  <a:lnTo>
                    <a:pt x="11" y="32"/>
                  </a:lnTo>
                  <a:lnTo>
                    <a:pt x="9" y="28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9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0" y="2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3" y="27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25" y="28"/>
                  </a:lnTo>
                  <a:lnTo>
                    <a:pt x="22" y="31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7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9" y="32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9" y="39"/>
                  </a:lnTo>
                  <a:lnTo>
                    <a:pt x="29" y="39"/>
                  </a:ln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7" y="33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1" y="29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30" y="2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28" y="21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7" y="19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24" y="15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33" y="10"/>
                  </a:lnTo>
                  <a:lnTo>
                    <a:pt x="37" y="13"/>
                  </a:lnTo>
                  <a:lnTo>
                    <a:pt x="40" y="17"/>
                  </a:lnTo>
                  <a:lnTo>
                    <a:pt x="41" y="21"/>
                  </a:lnTo>
                  <a:lnTo>
                    <a:pt x="41" y="26"/>
                  </a:lnTo>
                  <a:lnTo>
                    <a:pt x="40" y="30"/>
                  </a:lnTo>
                  <a:lnTo>
                    <a:pt x="38" y="34"/>
                  </a:lnTo>
                  <a:lnTo>
                    <a:pt x="34" y="37"/>
                  </a:lnTo>
                  <a:lnTo>
                    <a:pt x="34" y="37"/>
                  </a:lnTo>
                  <a:close/>
                  <a:moveTo>
                    <a:pt x="19" y="9"/>
                  </a:moveTo>
                  <a:lnTo>
                    <a:pt x="19" y="9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0"/>
                  </a:lnTo>
                  <a:lnTo>
                    <a:pt x="19" y="9"/>
                  </a:lnTo>
                  <a:lnTo>
                    <a:pt x="19" y="9"/>
                  </a:lnTo>
                  <a:close/>
                  <a:moveTo>
                    <a:pt x="11" y="14"/>
                  </a:moveTo>
                  <a:lnTo>
                    <a:pt x="11" y="14"/>
                  </a:lnTo>
                  <a:lnTo>
                    <a:pt x="11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17" y="1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9" y="18"/>
                  </a:lnTo>
                  <a:lnTo>
                    <a:pt x="11" y="14"/>
                  </a:lnTo>
                  <a:lnTo>
                    <a:pt x="11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Freeform 2540"/>
          <p:cNvSpPr>
            <a:spLocks noEditPoints="1"/>
          </p:cNvSpPr>
          <p:nvPr/>
        </p:nvSpPr>
        <p:spPr bwMode="auto">
          <a:xfrm>
            <a:off x="10421815" y="5136367"/>
            <a:ext cx="436965" cy="409824"/>
          </a:xfrm>
          <a:custGeom>
            <a:avLst/>
            <a:gdLst/>
            <a:ahLst/>
            <a:cxnLst>
              <a:cxn ang="0">
                <a:pos x="130" y="0"/>
              </a:cxn>
              <a:cxn ang="0">
                <a:pos x="40" y="2"/>
              </a:cxn>
              <a:cxn ang="0">
                <a:pos x="27" y="7"/>
              </a:cxn>
              <a:cxn ang="0">
                <a:pos x="14" y="43"/>
              </a:cxn>
              <a:cxn ang="0">
                <a:pos x="5" y="122"/>
              </a:cxn>
              <a:cxn ang="0">
                <a:pos x="37" y="151"/>
              </a:cxn>
              <a:cxn ang="0">
                <a:pos x="122" y="150"/>
              </a:cxn>
              <a:cxn ang="0">
                <a:pos x="158" y="116"/>
              </a:cxn>
              <a:cxn ang="0">
                <a:pos x="161" y="35"/>
              </a:cxn>
              <a:cxn ang="0">
                <a:pos x="118" y="133"/>
              </a:cxn>
              <a:cxn ang="0">
                <a:pos x="122" y="117"/>
              </a:cxn>
              <a:cxn ang="0">
                <a:pos x="121" y="109"/>
              </a:cxn>
              <a:cxn ang="0">
                <a:pos x="105" y="108"/>
              </a:cxn>
              <a:cxn ang="0">
                <a:pos x="91" y="104"/>
              </a:cxn>
              <a:cxn ang="0">
                <a:pos x="85" y="98"/>
              </a:cxn>
              <a:cxn ang="0">
                <a:pos x="88" y="101"/>
              </a:cxn>
              <a:cxn ang="0">
                <a:pos x="133" y="117"/>
              </a:cxn>
              <a:cxn ang="0">
                <a:pos x="136" y="106"/>
              </a:cxn>
              <a:cxn ang="0">
                <a:pos x="129" y="98"/>
              </a:cxn>
              <a:cxn ang="0">
                <a:pos x="125" y="93"/>
              </a:cxn>
              <a:cxn ang="0">
                <a:pos x="126" y="133"/>
              </a:cxn>
              <a:cxn ang="0">
                <a:pos x="104" y="106"/>
              </a:cxn>
              <a:cxn ang="0">
                <a:pos x="97" y="98"/>
              </a:cxn>
              <a:cxn ang="0">
                <a:pos x="124" y="91"/>
              </a:cxn>
              <a:cxn ang="0">
                <a:pos x="87" y="93"/>
              </a:cxn>
              <a:cxn ang="0">
                <a:pos x="49" y="106"/>
              </a:cxn>
              <a:cxn ang="0">
                <a:pos x="136" y="29"/>
              </a:cxn>
              <a:cxn ang="0">
                <a:pos x="29" y="135"/>
              </a:cxn>
              <a:cxn ang="0">
                <a:pos x="74" y="69"/>
              </a:cxn>
              <a:cxn ang="0">
                <a:pos x="25" y="121"/>
              </a:cxn>
              <a:cxn ang="0">
                <a:pos x="39" y="58"/>
              </a:cxn>
              <a:cxn ang="0">
                <a:pos x="34" y="52"/>
              </a:cxn>
              <a:cxn ang="0">
                <a:pos x="26" y="41"/>
              </a:cxn>
              <a:cxn ang="0">
                <a:pos x="21" y="38"/>
              </a:cxn>
              <a:cxn ang="0">
                <a:pos x="19" y="36"/>
              </a:cxn>
              <a:cxn ang="0">
                <a:pos x="14" y="31"/>
              </a:cxn>
              <a:cxn ang="0">
                <a:pos x="34" y="34"/>
              </a:cxn>
              <a:cxn ang="0">
                <a:pos x="22" y="36"/>
              </a:cxn>
              <a:cxn ang="0">
                <a:pos x="37" y="44"/>
              </a:cxn>
              <a:cxn ang="0">
                <a:pos x="60" y="44"/>
              </a:cxn>
              <a:cxn ang="0">
                <a:pos x="58" y="36"/>
              </a:cxn>
              <a:cxn ang="0">
                <a:pos x="67" y="48"/>
              </a:cxn>
              <a:cxn ang="0">
                <a:pos x="63" y="53"/>
              </a:cxn>
              <a:cxn ang="0">
                <a:pos x="131" y="13"/>
              </a:cxn>
              <a:cxn ang="0">
                <a:pos x="66" y="68"/>
              </a:cxn>
              <a:cxn ang="0">
                <a:pos x="79" y="56"/>
              </a:cxn>
              <a:cxn ang="0">
                <a:pos x="58" y="81"/>
              </a:cxn>
              <a:cxn ang="0">
                <a:pos x="100" y="45"/>
              </a:cxn>
              <a:cxn ang="0">
                <a:pos x="110" y="38"/>
              </a:cxn>
              <a:cxn ang="0">
                <a:pos x="128" y="24"/>
              </a:cxn>
              <a:cxn ang="0">
                <a:pos x="70" y="55"/>
              </a:cxn>
              <a:cxn ang="0">
                <a:pos x="70" y="55"/>
              </a:cxn>
              <a:cxn ang="0">
                <a:pos x="143" y="24"/>
              </a:cxn>
              <a:cxn ang="0">
                <a:pos x="141" y="23"/>
              </a:cxn>
              <a:cxn ang="0">
                <a:pos x="62" y="93"/>
              </a:cxn>
              <a:cxn ang="0">
                <a:pos x="75" y="75"/>
              </a:cxn>
              <a:cxn ang="0">
                <a:pos x="59" y="52"/>
              </a:cxn>
              <a:cxn ang="0">
                <a:pos x="36" y="140"/>
              </a:cxn>
              <a:cxn ang="0">
                <a:pos x="144" y="37"/>
              </a:cxn>
              <a:cxn ang="0">
                <a:pos x="68" y="109"/>
              </a:cxn>
              <a:cxn ang="0">
                <a:pos x="134" y="129"/>
              </a:cxn>
            </a:cxnLst>
            <a:rect l="0" t="0" r="r" b="b"/>
            <a:pathLst>
              <a:path w="161" h="151">
                <a:moveTo>
                  <a:pt x="160" y="28"/>
                </a:moveTo>
                <a:lnTo>
                  <a:pt x="160" y="28"/>
                </a:lnTo>
                <a:lnTo>
                  <a:pt x="153" y="22"/>
                </a:lnTo>
                <a:lnTo>
                  <a:pt x="146" y="15"/>
                </a:lnTo>
                <a:lnTo>
                  <a:pt x="139" y="9"/>
                </a:lnTo>
                <a:lnTo>
                  <a:pt x="132" y="1"/>
                </a:lnTo>
                <a:lnTo>
                  <a:pt x="132" y="1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29" y="0"/>
                </a:lnTo>
                <a:lnTo>
                  <a:pt x="127" y="1"/>
                </a:lnTo>
                <a:lnTo>
                  <a:pt x="127" y="1"/>
                </a:lnTo>
                <a:lnTo>
                  <a:pt x="114" y="11"/>
                </a:lnTo>
                <a:lnTo>
                  <a:pt x="102" y="23"/>
                </a:lnTo>
                <a:lnTo>
                  <a:pt x="77" y="46"/>
                </a:lnTo>
                <a:lnTo>
                  <a:pt x="77" y="46"/>
                </a:lnTo>
                <a:lnTo>
                  <a:pt x="59" y="24"/>
                </a:lnTo>
                <a:lnTo>
                  <a:pt x="40" y="2"/>
                </a:lnTo>
                <a:lnTo>
                  <a:pt x="40" y="2"/>
                </a:lnTo>
                <a:lnTo>
                  <a:pt x="39" y="1"/>
                </a:ln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37" y="1"/>
                </a:lnTo>
                <a:lnTo>
                  <a:pt x="37" y="1"/>
                </a:lnTo>
                <a:lnTo>
                  <a:pt x="35" y="2"/>
                </a:lnTo>
                <a:lnTo>
                  <a:pt x="35" y="2"/>
                </a:lnTo>
                <a:lnTo>
                  <a:pt x="27" y="7"/>
                </a:lnTo>
                <a:lnTo>
                  <a:pt x="19" y="14"/>
                </a:lnTo>
                <a:lnTo>
                  <a:pt x="10" y="20"/>
                </a:lnTo>
                <a:lnTo>
                  <a:pt x="2" y="25"/>
                </a:lnTo>
                <a:lnTo>
                  <a:pt x="2" y="25"/>
                </a:lnTo>
                <a:lnTo>
                  <a:pt x="1" y="26"/>
                </a:lnTo>
                <a:lnTo>
                  <a:pt x="0" y="28"/>
                </a:lnTo>
                <a:lnTo>
                  <a:pt x="0" y="28"/>
                </a:lnTo>
                <a:lnTo>
                  <a:pt x="0" y="30"/>
                </a:lnTo>
                <a:lnTo>
                  <a:pt x="1" y="32"/>
                </a:lnTo>
                <a:lnTo>
                  <a:pt x="1" y="32"/>
                </a:lnTo>
                <a:lnTo>
                  <a:pt x="14" y="43"/>
                </a:lnTo>
                <a:lnTo>
                  <a:pt x="25" y="55"/>
                </a:lnTo>
                <a:lnTo>
                  <a:pt x="36" y="69"/>
                </a:lnTo>
                <a:lnTo>
                  <a:pt x="48" y="81"/>
                </a:lnTo>
                <a:lnTo>
                  <a:pt x="48" y="81"/>
                </a:lnTo>
                <a:lnTo>
                  <a:pt x="38" y="91"/>
                </a:lnTo>
                <a:lnTo>
                  <a:pt x="27" y="100"/>
                </a:lnTo>
                <a:lnTo>
                  <a:pt x="17" y="110"/>
                </a:lnTo>
                <a:lnTo>
                  <a:pt x="6" y="120"/>
                </a:lnTo>
                <a:lnTo>
                  <a:pt x="6" y="120"/>
                </a:lnTo>
                <a:lnTo>
                  <a:pt x="5" y="122"/>
                </a:lnTo>
                <a:lnTo>
                  <a:pt x="5" y="122"/>
                </a:lnTo>
                <a:lnTo>
                  <a:pt x="5" y="124"/>
                </a:lnTo>
                <a:lnTo>
                  <a:pt x="6" y="127"/>
                </a:lnTo>
                <a:lnTo>
                  <a:pt x="6" y="127"/>
                </a:lnTo>
                <a:lnTo>
                  <a:pt x="13" y="133"/>
                </a:lnTo>
                <a:lnTo>
                  <a:pt x="20" y="139"/>
                </a:lnTo>
                <a:lnTo>
                  <a:pt x="27" y="146"/>
                </a:lnTo>
                <a:lnTo>
                  <a:pt x="34" y="151"/>
                </a:lnTo>
                <a:lnTo>
                  <a:pt x="34" y="151"/>
                </a:lnTo>
                <a:lnTo>
                  <a:pt x="35" y="151"/>
                </a:lnTo>
                <a:lnTo>
                  <a:pt x="35" y="151"/>
                </a:lnTo>
                <a:lnTo>
                  <a:pt x="37" y="151"/>
                </a:lnTo>
                <a:lnTo>
                  <a:pt x="39" y="150"/>
                </a:lnTo>
                <a:lnTo>
                  <a:pt x="39" y="150"/>
                </a:lnTo>
                <a:lnTo>
                  <a:pt x="50" y="138"/>
                </a:lnTo>
                <a:lnTo>
                  <a:pt x="60" y="128"/>
                </a:lnTo>
                <a:lnTo>
                  <a:pt x="82" y="107"/>
                </a:lnTo>
                <a:lnTo>
                  <a:pt x="82" y="107"/>
                </a:lnTo>
                <a:lnTo>
                  <a:pt x="93" y="118"/>
                </a:lnTo>
                <a:lnTo>
                  <a:pt x="102" y="128"/>
                </a:lnTo>
                <a:lnTo>
                  <a:pt x="112" y="139"/>
                </a:lnTo>
                <a:lnTo>
                  <a:pt x="122" y="150"/>
                </a:lnTo>
                <a:lnTo>
                  <a:pt x="122" y="150"/>
                </a:lnTo>
                <a:lnTo>
                  <a:pt x="123" y="150"/>
                </a:lnTo>
                <a:lnTo>
                  <a:pt x="123" y="150"/>
                </a:lnTo>
                <a:lnTo>
                  <a:pt x="126" y="151"/>
                </a:lnTo>
                <a:lnTo>
                  <a:pt x="128" y="150"/>
                </a:lnTo>
                <a:lnTo>
                  <a:pt x="128" y="150"/>
                </a:lnTo>
                <a:lnTo>
                  <a:pt x="144" y="135"/>
                </a:lnTo>
                <a:lnTo>
                  <a:pt x="152" y="128"/>
                </a:lnTo>
                <a:lnTo>
                  <a:pt x="158" y="120"/>
                </a:lnTo>
                <a:lnTo>
                  <a:pt x="158" y="120"/>
                </a:lnTo>
                <a:lnTo>
                  <a:pt x="159" y="118"/>
                </a:lnTo>
                <a:lnTo>
                  <a:pt x="158" y="116"/>
                </a:lnTo>
                <a:lnTo>
                  <a:pt x="158" y="116"/>
                </a:lnTo>
                <a:lnTo>
                  <a:pt x="157" y="115"/>
                </a:lnTo>
                <a:lnTo>
                  <a:pt x="157" y="115"/>
                </a:lnTo>
                <a:lnTo>
                  <a:pt x="147" y="104"/>
                </a:lnTo>
                <a:lnTo>
                  <a:pt x="138" y="93"/>
                </a:lnTo>
                <a:lnTo>
                  <a:pt x="118" y="72"/>
                </a:lnTo>
                <a:lnTo>
                  <a:pt x="118" y="72"/>
                </a:lnTo>
                <a:lnTo>
                  <a:pt x="139" y="54"/>
                </a:lnTo>
                <a:lnTo>
                  <a:pt x="159" y="37"/>
                </a:lnTo>
                <a:lnTo>
                  <a:pt x="159" y="37"/>
                </a:lnTo>
                <a:lnTo>
                  <a:pt x="161" y="35"/>
                </a:lnTo>
                <a:lnTo>
                  <a:pt x="161" y="34"/>
                </a:lnTo>
                <a:lnTo>
                  <a:pt x="161" y="34"/>
                </a:lnTo>
                <a:lnTo>
                  <a:pt x="161" y="31"/>
                </a:lnTo>
                <a:lnTo>
                  <a:pt x="160" y="28"/>
                </a:lnTo>
                <a:lnTo>
                  <a:pt x="160" y="28"/>
                </a:lnTo>
                <a:close/>
                <a:moveTo>
                  <a:pt x="121" y="137"/>
                </a:moveTo>
                <a:lnTo>
                  <a:pt x="121" y="137"/>
                </a:lnTo>
                <a:lnTo>
                  <a:pt x="121" y="137"/>
                </a:lnTo>
                <a:lnTo>
                  <a:pt x="121" y="137"/>
                </a:lnTo>
                <a:lnTo>
                  <a:pt x="118" y="133"/>
                </a:lnTo>
                <a:lnTo>
                  <a:pt x="118" y="133"/>
                </a:lnTo>
                <a:lnTo>
                  <a:pt x="127" y="125"/>
                </a:lnTo>
                <a:lnTo>
                  <a:pt x="127" y="125"/>
                </a:lnTo>
                <a:lnTo>
                  <a:pt x="133" y="121"/>
                </a:lnTo>
                <a:lnTo>
                  <a:pt x="138" y="117"/>
                </a:lnTo>
                <a:lnTo>
                  <a:pt x="138" y="117"/>
                </a:lnTo>
                <a:lnTo>
                  <a:pt x="129" y="126"/>
                </a:lnTo>
                <a:lnTo>
                  <a:pt x="121" y="137"/>
                </a:lnTo>
                <a:lnTo>
                  <a:pt x="121" y="137"/>
                </a:lnTo>
                <a:close/>
                <a:moveTo>
                  <a:pt x="112" y="126"/>
                </a:moveTo>
                <a:lnTo>
                  <a:pt x="112" y="126"/>
                </a:lnTo>
                <a:lnTo>
                  <a:pt x="122" y="117"/>
                </a:lnTo>
                <a:lnTo>
                  <a:pt x="132" y="109"/>
                </a:lnTo>
                <a:lnTo>
                  <a:pt x="132" y="109"/>
                </a:lnTo>
                <a:lnTo>
                  <a:pt x="123" y="119"/>
                </a:lnTo>
                <a:lnTo>
                  <a:pt x="116" y="131"/>
                </a:lnTo>
                <a:lnTo>
                  <a:pt x="116" y="131"/>
                </a:lnTo>
                <a:lnTo>
                  <a:pt x="112" y="126"/>
                </a:lnTo>
                <a:lnTo>
                  <a:pt x="112" y="126"/>
                </a:lnTo>
                <a:close/>
                <a:moveTo>
                  <a:pt x="106" y="120"/>
                </a:moveTo>
                <a:lnTo>
                  <a:pt x="106" y="120"/>
                </a:lnTo>
                <a:lnTo>
                  <a:pt x="116" y="113"/>
                </a:lnTo>
                <a:lnTo>
                  <a:pt x="121" y="109"/>
                </a:lnTo>
                <a:lnTo>
                  <a:pt x="124" y="105"/>
                </a:lnTo>
                <a:lnTo>
                  <a:pt x="124" y="105"/>
                </a:lnTo>
                <a:lnTo>
                  <a:pt x="116" y="114"/>
                </a:lnTo>
                <a:lnTo>
                  <a:pt x="113" y="119"/>
                </a:lnTo>
                <a:lnTo>
                  <a:pt x="109" y="123"/>
                </a:lnTo>
                <a:lnTo>
                  <a:pt x="109" y="123"/>
                </a:lnTo>
                <a:lnTo>
                  <a:pt x="106" y="120"/>
                </a:lnTo>
                <a:lnTo>
                  <a:pt x="106" y="120"/>
                </a:lnTo>
                <a:close/>
                <a:moveTo>
                  <a:pt x="99" y="112"/>
                </a:moveTo>
                <a:lnTo>
                  <a:pt x="99" y="112"/>
                </a:lnTo>
                <a:lnTo>
                  <a:pt x="105" y="108"/>
                </a:lnTo>
                <a:lnTo>
                  <a:pt x="110" y="104"/>
                </a:lnTo>
                <a:lnTo>
                  <a:pt x="121" y="95"/>
                </a:lnTo>
                <a:lnTo>
                  <a:pt x="121" y="95"/>
                </a:lnTo>
                <a:lnTo>
                  <a:pt x="115" y="103"/>
                </a:lnTo>
                <a:lnTo>
                  <a:pt x="115" y="103"/>
                </a:lnTo>
                <a:lnTo>
                  <a:pt x="105" y="118"/>
                </a:lnTo>
                <a:lnTo>
                  <a:pt x="105" y="118"/>
                </a:lnTo>
                <a:lnTo>
                  <a:pt x="99" y="112"/>
                </a:lnTo>
                <a:lnTo>
                  <a:pt x="99" y="112"/>
                </a:lnTo>
                <a:close/>
                <a:moveTo>
                  <a:pt x="91" y="104"/>
                </a:moveTo>
                <a:lnTo>
                  <a:pt x="91" y="104"/>
                </a:lnTo>
                <a:lnTo>
                  <a:pt x="103" y="97"/>
                </a:lnTo>
                <a:lnTo>
                  <a:pt x="113" y="88"/>
                </a:lnTo>
                <a:lnTo>
                  <a:pt x="113" y="88"/>
                </a:lnTo>
                <a:lnTo>
                  <a:pt x="109" y="94"/>
                </a:lnTo>
                <a:lnTo>
                  <a:pt x="105" y="101"/>
                </a:lnTo>
                <a:lnTo>
                  <a:pt x="105" y="101"/>
                </a:lnTo>
                <a:lnTo>
                  <a:pt x="97" y="109"/>
                </a:lnTo>
                <a:lnTo>
                  <a:pt x="97" y="109"/>
                </a:lnTo>
                <a:lnTo>
                  <a:pt x="91" y="104"/>
                </a:lnTo>
                <a:lnTo>
                  <a:pt x="91" y="104"/>
                </a:lnTo>
                <a:close/>
                <a:moveTo>
                  <a:pt x="85" y="98"/>
                </a:move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108" y="80"/>
                </a:lnTo>
                <a:lnTo>
                  <a:pt x="108" y="80"/>
                </a:lnTo>
                <a:lnTo>
                  <a:pt x="106" y="83"/>
                </a:lnTo>
                <a:lnTo>
                  <a:pt x="103" y="86"/>
                </a:lnTo>
                <a:lnTo>
                  <a:pt x="98" y="93"/>
                </a:lnTo>
                <a:lnTo>
                  <a:pt x="98" y="93"/>
                </a:lnTo>
                <a:lnTo>
                  <a:pt x="88" y="101"/>
                </a:lnTo>
                <a:lnTo>
                  <a:pt x="88" y="101"/>
                </a:lnTo>
                <a:lnTo>
                  <a:pt x="85" y="98"/>
                </a:lnTo>
                <a:lnTo>
                  <a:pt x="85" y="98"/>
                </a:lnTo>
                <a:close/>
                <a:moveTo>
                  <a:pt x="133" y="126"/>
                </a:moveTo>
                <a:lnTo>
                  <a:pt x="133" y="126"/>
                </a:lnTo>
                <a:lnTo>
                  <a:pt x="143" y="115"/>
                </a:lnTo>
                <a:lnTo>
                  <a:pt x="143" y="115"/>
                </a:lnTo>
                <a:lnTo>
                  <a:pt x="144" y="113"/>
                </a:lnTo>
                <a:lnTo>
                  <a:pt x="142" y="113"/>
                </a:lnTo>
                <a:lnTo>
                  <a:pt x="142" y="113"/>
                </a:lnTo>
                <a:lnTo>
                  <a:pt x="137" y="114"/>
                </a:lnTo>
                <a:lnTo>
                  <a:pt x="133" y="117"/>
                </a:lnTo>
                <a:lnTo>
                  <a:pt x="125" y="123"/>
                </a:lnTo>
                <a:lnTo>
                  <a:pt x="125" y="123"/>
                </a:lnTo>
                <a:lnTo>
                  <a:pt x="120" y="129"/>
                </a:lnTo>
                <a:lnTo>
                  <a:pt x="120" y="129"/>
                </a:lnTo>
                <a:lnTo>
                  <a:pt x="122" y="125"/>
                </a:lnTo>
                <a:lnTo>
                  <a:pt x="122" y="125"/>
                </a:lnTo>
                <a:lnTo>
                  <a:pt x="128" y="116"/>
                </a:lnTo>
                <a:lnTo>
                  <a:pt x="136" y="107"/>
                </a:lnTo>
                <a:lnTo>
                  <a:pt x="136" y="107"/>
                </a:lnTo>
                <a:lnTo>
                  <a:pt x="137" y="107"/>
                </a:lnTo>
                <a:lnTo>
                  <a:pt x="136" y="106"/>
                </a:lnTo>
                <a:lnTo>
                  <a:pt x="135" y="106"/>
                </a:lnTo>
                <a:lnTo>
                  <a:pt x="135" y="106"/>
                </a:lnTo>
                <a:lnTo>
                  <a:pt x="128" y="109"/>
                </a:lnTo>
                <a:lnTo>
                  <a:pt x="122" y="114"/>
                </a:lnTo>
                <a:lnTo>
                  <a:pt x="110" y="124"/>
                </a:lnTo>
                <a:lnTo>
                  <a:pt x="110" y="124"/>
                </a:lnTo>
                <a:lnTo>
                  <a:pt x="120" y="113"/>
                </a:lnTo>
                <a:lnTo>
                  <a:pt x="131" y="100"/>
                </a:lnTo>
                <a:lnTo>
                  <a:pt x="131" y="100"/>
                </a:lnTo>
                <a:lnTo>
                  <a:pt x="130" y="99"/>
                </a:lnTo>
                <a:lnTo>
                  <a:pt x="129" y="98"/>
                </a:lnTo>
                <a:lnTo>
                  <a:pt x="129" y="98"/>
                </a:lnTo>
                <a:lnTo>
                  <a:pt x="120" y="105"/>
                </a:lnTo>
                <a:lnTo>
                  <a:pt x="111" y="113"/>
                </a:lnTo>
                <a:lnTo>
                  <a:pt x="111" y="113"/>
                </a:lnTo>
                <a:lnTo>
                  <a:pt x="108" y="116"/>
                </a:lnTo>
                <a:lnTo>
                  <a:pt x="109" y="114"/>
                </a:lnTo>
                <a:lnTo>
                  <a:pt x="114" y="108"/>
                </a:lnTo>
                <a:lnTo>
                  <a:pt x="114" y="108"/>
                </a:lnTo>
                <a:lnTo>
                  <a:pt x="120" y="101"/>
                </a:lnTo>
                <a:lnTo>
                  <a:pt x="125" y="93"/>
                </a:lnTo>
                <a:lnTo>
                  <a:pt x="125" y="93"/>
                </a:lnTo>
                <a:lnTo>
                  <a:pt x="125" y="92"/>
                </a:lnTo>
                <a:lnTo>
                  <a:pt x="125" y="92"/>
                </a:lnTo>
                <a:lnTo>
                  <a:pt x="136" y="105"/>
                </a:lnTo>
                <a:lnTo>
                  <a:pt x="148" y="117"/>
                </a:lnTo>
                <a:lnTo>
                  <a:pt x="148" y="117"/>
                </a:lnTo>
                <a:lnTo>
                  <a:pt x="140" y="123"/>
                </a:lnTo>
                <a:lnTo>
                  <a:pt x="132" y="128"/>
                </a:lnTo>
                <a:lnTo>
                  <a:pt x="132" y="128"/>
                </a:lnTo>
                <a:lnTo>
                  <a:pt x="126" y="133"/>
                </a:lnTo>
                <a:lnTo>
                  <a:pt x="125" y="133"/>
                </a:lnTo>
                <a:lnTo>
                  <a:pt x="126" y="133"/>
                </a:lnTo>
                <a:lnTo>
                  <a:pt x="133" y="126"/>
                </a:lnTo>
                <a:lnTo>
                  <a:pt x="133" y="126"/>
                </a:lnTo>
                <a:close/>
                <a:moveTo>
                  <a:pt x="123" y="91"/>
                </a:moveTo>
                <a:lnTo>
                  <a:pt x="123" y="91"/>
                </a:lnTo>
                <a:lnTo>
                  <a:pt x="116" y="96"/>
                </a:lnTo>
                <a:lnTo>
                  <a:pt x="109" y="101"/>
                </a:lnTo>
                <a:lnTo>
                  <a:pt x="109" y="101"/>
                </a:lnTo>
                <a:lnTo>
                  <a:pt x="101" y="109"/>
                </a:lnTo>
                <a:lnTo>
                  <a:pt x="100" y="110"/>
                </a:lnTo>
                <a:lnTo>
                  <a:pt x="104" y="106"/>
                </a:lnTo>
                <a:lnTo>
                  <a:pt x="104" y="106"/>
                </a:lnTo>
                <a:lnTo>
                  <a:pt x="108" y="101"/>
                </a:lnTo>
                <a:lnTo>
                  <a:pt x="112" y="95"/>
                </a:lnTo>
                <a:lnTo>
                  <a:pt x="115" y="90"/>
                </a:lnTo>
                <a:lnTo>
                  <a:pt x="116" y="83"/>
                </a:lnTo>
                <a:lnTo>
                  <a:pt x="116" y="83"/>
                </a:lnTo>
                <a:lnTo>
                  <a:pt x="116" y="82"/>
                </a:lnTo>
                <a:lnTo>
                  <a:pt x="114" y="83"/>
                </a:lnTo>
                <a:lnTo>
                  <a:pt x="114" y="83"/>
                </a:lnTo>
                <a:lnTo>
                  <a:pt x="106" y="91"/>
                </a:lnTo>
                <a:lnTo>
                  <a:pt x="97" y="98"/>
                </a:lnTo>
                <a:lnTo>
                  <a:pt x="97" y="98"/>
                </a:lnTo>
                <a:lnTo>
                  <a:pt x="93" y="101"/>
                </a:lnTo>
                <a:lnTo>
                  <a:pt x="91" y="101"/>
                </a:lnTo>
                <a:lnTo>
                  <a:pt x="93" y="101"/>
                </a:lnTo>
                <a:lnTo>
                  <a:pt x="97" y="96"/>
                </a:lnTo>
                <a:lnTo>
                  <a:pt x="97" y="96"/>
                </a:lnTo>
                <a:lnTo>
                  <a:pt x="106" y="88"/>
                </a:lnTo>
                <a:lnTo>
                  <a:pt x="109" y="83"/>
                </a:lnTo>
                <a:lnTo>
                  <a:pt x="112" y="77"/>
                </a:lnTo>
                <a:lnTo>
                  <a:pt x="112" y="77"/>
                </a:lnTo>
                <a:lnTo>
                  <a:pt x="124" y="91"/>
                </a:lnTo>
                <a:lnTo>
                  <a:pt x="124" y="91"/>
                </a:lnTo>
                <a:lnTo>
                  <a:pt x="123" y="91"/>
                </a:lnTo>
                <a:lnTo>
                  <a:pt x="123" y="91"/>
                </a:lnTo>
                <a:close/>
                <a:moveTo>
                  <a:pt x="110" y="75"/>
                </a:moveTo>
                <a:lnTo>
                  <a:pt x="110" y="75"/>
                </a:lnTo>
                <a:lnTo>
                  <a:pt x="110" y="75"/>
                </a:lnTo>
                <a:lnTo>
                  <a:pt x="110" y="75"/>
                </a:lnTo>
                <a:lnTo>
                  <a:pt x="98" y="85"/>
                </a:lnTo>
                <a:lnTo>
                  <a:pt x="85" y="94"/>
                </a:lnTo>
                <a:lnTo>
                  <a:pt x="85" y="94"/>
                </a:lnTo>
                <a:lnTo>
                  <a:pt x="87" y="93"/>
                </a:lnTo>
                <a:lnTo>
                  <a:pt x="87" y="93"/>
                </a:lnTo>
                <a:lnTo>
                  <a:pt x="102" y="78"/>
                </a:lnTo>
                <a:lnTo>
                  <a:pt x="102" y="78"/>
                </a:lnTo>
                <a:lnTo>
                  <a:pt x="108" y="72"/>
                </a:lnTo>
                <a:lnTo>
                  <a:pt x="108" y="72"/>
                </a:lnTo>
                <a:lnTo>
                  <a:pt x="108" y="74"/>
                </a:lnTo>
                <a:lnTo>
                  <a:pt x="110" y="75"/>
                </a:lnTo>
                <a:lnTo>
                  <a:pt x="110" y="75"/>
                </a:lnTo>
                <a:close/>
                <a:moveTo>
                  <a:pt x="23" y="130"/>
                </a:moveTo>
                <a:lnTo>
                  <a:pt x="23" y="130"/>
                </a:lnTo>
                <a:lnTo>
                  <a:pt x="36" y="118"/>
                </a:lnTo>
                <a:lnTo>
                  <a:pt x="49" y="106"/>
                </a:lnTo>
                <a:lnTo>
                  <a:pt x="63" y="94"/>
                </a:lnTo>
                <a:lnTo>
                  <a:pt x="76" y="81"/>
                </a:lnTo>
                <a:lnTo>
                  <a:pt x="76" y="81"/>
                </a:lnTo>
                <a:lnTo>
                  <a:pt x="84" y="73"/>
                </a:lnTo>
                <a:lnTo>
                  <a:pt x="93" y="67"/>
                </a:lnTo>
                <a:lnTo>
                  <a:pt x="111" y="52"/>
                </a:lnTo>
                <a:lnTo>
                  <a:pt x="111" y="52"/>
                </a:lnTo>
                <a:lnTo>
                  <a:pt x="117" y="47"/>
                </a:lnTo>
                <a:lnTo>
                  <a:pt x="123" y="41"/>
                </a:lnTo>
                <a:lnTo>
                  <a:pt x="136" y="29"/>
                </a:lnTo>
                <a:lnTo>
                  <a:pt x="136" y="29"/>
                </a:lnTo>
                <a:lnTo>
                  <a:pt x="138" y="27"/>
                </a:lnTo>
                <a:lnTo>
                  <a:pt x="136" y="29"/>
                </a:lnTo>
                <a:lnTo>
                  <a:pt x="128" y="37"/>
                </a:lnTo>
                <a:lnTo>
                  <a:pt x="128" y="37"/>
                </a:lnTo>
                <a:lnTo>
                  <a:pt x="114" y="51"/>
                </a:lnTo>
                <a:lnTo>
                  <a:pt x="114" y="51"/>
                </a:lnTo>
                <a:lnTo>
                  <a:pt x="84" y="79"/>
                </a:lnTo>
                <a:lnTo>
                  <a:pt x="84" y="79"/>
                </a:lnTo>
                <a:lnTo>
                  <a:pt x="55" y="106"/>
                </a:lnTo>
                <a:lnTo>
                  <a:pt x="42" y="120"/>
                </a:lnTo>
                <a:lnTo>
                  <a:pt x="29" y="135"/>
                </a:lnTo>
                <a:lnTo>
                  <a:pt x="29" y="135"/>
                </a:lnTo>
                <a:lnTo>
                  <a:pt x="23" y="130"/>
                </a:lnTo>
                <a:lnTo>
                  <a:pt x="23" y="130"/>
                </a:lnTo>
                <a:close/>
                <a:moveTo>
                  <a:pt x="17" y="124"/>
                </a:moveTo>
                <a:lnTo>
                  <a:pt x="17" y="124"/>
                </a:lnTo>
                <a:lnTo>
                  <a:pt x="43" y="98"/>
                </a:lnTo>
                <a:lnTo>
                  <a:pt x="43" y="98"/>
                </a:lnTo>
                <a:lnTo>
                  <a:pt x="48" y="93"/>
                </a:lnTo>
                <a:lnTo>
                  <a:pt x="48" y="93"/>
                </a:lnTo>
                <a:lnTo>
                  <a:pt x="74" y="69"/>
                </a:lnTo>
                <a:lnTo>
                  <a:pt x="74" y="69"/>
                </a:lnTo>
                <a:lnTo>
                  <a:pt x="85" y="59"/>
                </a:lnTo>
                <a:lnTo>
                  <a:pt x="98" y="51"/>
                </a:lnTo>
                <a:lnTo>
                  <a:pt x="98" y="51"/>
                </a:lnTo>
                <a:lnTo>
                  <a:pt x="82" y="66"/>
                </a:lnTo>
                <a:lnTo>
                  <a:pt x="67" y="80"/>
                </a:lnTo>
                <a:lnTo>
                  <a:pt x="67" y="80"/>
                </a:lnTo>
                <a:lnTo>
                  <a:pt x="61" y="86"/>
                </a:lnTo>
                <a:lnTo>
                  <a:pt x="55" y="92"/>
                </a:lnTo>
                <a:lnTo>
                  <a:pt x="42" y="103"/>
                </a:lnTo>
                <a:lnTo>
                  <a:pt x="30" y="114"/>
                </a:lnTo>
                <a:lnTo>
                  <a:pt x="25" y="121"/>
                </a:lnTo>
                <a:lnTo>
                  <a:pt x="20" y="128"/>
                </a:lnTo>
                <a:lnTo>
                  <a:pt x="20" y="128"/>
                </a:lnTo>
                <a:lnTo>
                  <a:pt x="17" y="124"/>
                </a:lnTo>
                <a:lnTo>
                  <a:pt x="17" y="124"/>
                </a:lnTo>
                <a:close/>
                <a:moveTo>
                  <a:pt x="36" y="55"/>
                </a:moveTo>
                <a:lnTo>
                  <a:pt x="36" y="55"/>
                </a:lnTo>
                <a:lnTo>
                  <a:pt x="46" y="51"/>
                </a:lnTo>
                <a:lnTo>
                  <a:pt x="56" y="48"/>
                </a:lnTo>
                <a:lnTo>
                  <a:pt x="56" y="48"/>
                </a:lnTo>
                <a:lnTo>
                  <a:pt x="47" y="52"/>
                </a:lnTo>
                <a:lnTo>
                  <a:pt x="39" y="58"/>
                </a:lnTo>
                <a:lnTo>
                  <a:pt x="39" y="58"/>
                </a:lnTo>
                <a:lnTo>
                  <a:pt x="36" y="55"/>
                </a:lnTo>
                <a:lnTo>
                  <a:pt x="36" y="55"/>
                </a:lnTo>
                <a:close/>
                <a:moveTo>
                  <a:pt x="31" y="49"/>
                </a:moveTo>
                <a:lnTo>
                  <a:pt x="31" y="49"/>
                </a:lnTo>
                <a:lnTo>
                  <a:pt x="37" y="47"/>
                </a:lnTo>
                <a:lnTo>
                  <a:pt x="43" y="44"/>
                </a:lnTo>
                <a:lnTo>
                  <a:pt x="54" y="38"/>
                </a:lnTo>
                <a:lnTo>
                  <a:pt x="54" y="38"/>
                </a:lnTo>
                <a:lnTo>
                  <a:pt x="44" y="44"/>
                </a:lnTo>
                <a:lnTo>
                  <a:pt x="34" y="52"/>
                </a:lnTo>
                <a:lnTo>
                  <a:pt x="34" y="52"/>
                </a:lnTo>
                <a:lnTo>
                  <a:pt x="31" y="49"/>
                </a:lnTo>
                <a:lnTo>
                  <a:pt x="31" y="49"/>
                </a:lnTo>
                <a:close/>
                <a:moveTo>
                  <a:pt x="21" y="38"/>
                </a:moveTo>
                <a:lnTo>
                  <a:pt x="21" y="38"/>
                </a:lnTo>
                <a:lnTo>
                  <a:pt x="32" y="32"/>
                </a:lnTo>
                <a:lnTo>
                  <a:pt x="41" y="25"/>
                </a:lnTo>
                <a:lnTo>
                  <a:pt x="41" y="25"/>
                </a:lnTo>
                <a:lnTo>
                  <a:pt x="33" y="33"/>
                </a:lnTo>
                <a:lnTo>
                  <a:pt x="26" y="41"/>
                </a:lnTo>
                <a:lnTo>
                  <a:pt x="26" y="41"/>
                </a:lnTo>
                <a:lnTo>
                  <a:pt x="26" y="42"/>
                </a:lnTo>
                <a:lnTo>
                  <a:pt x="27" y="43"/>
                </a:lnTo>
                <a:lnTo>
                  <a:pt x="27" y="43"/>
                </a:lnTo>
                <a:lnTo>
                  <a:pt x="32" y="41"/>
                </a:lnTo>
                <a:lnTo>
                  <a:pt x="37" y="38"/>
                </a:lnTo>
                <a:lnTo>
                  <a:pt x="45" y="33"/>
                </a:lnTo>
                <a:lnTo>
                  <a:pt x="45" y="33"/>
                </a:lnTo>
                <a:lnTo>
                  <a:pt x="37" y="39"/>
                </a:lnTo>
                <a:lnTo>
                  <a:pt x="29" y="47"/>
                </a:lnTo>
                <a:lnTo>
                  <a:pt x="29" y="47"/>
                </a:lnTo>
                <a:lnTo>
                  <a:pt x="21" y="38"/>
                </a:lnTo>
                <a:lnTo>
                  <a:pt x="21" y="38"/>
                </a:lnTo>
                <a:close/>
                <a:moveTo>
                  <a:pt x="15" y="32"/>
                </a:moveTo>
                <a:lnTo>
                  <a:pt x="15" y="32"/>
                </a:lnTo>
                <a:lnTo>
                  <a:pt x="23" y="26"/>
                </a:lnTo>
                <a:lnTo>
                  <a:pt x="32" y="21"/>
                </a:lnTo>
                <a:lnTo>
                  <a:pt x="32" y="21"/>
                </a:lnTo>
                <a:lnTo>
                  <a:pt x="30" y="23"/>
                </a:lnTo>
                <a:lnTo>
                  <a:pt x="30" y="23"/>
                </a:lnTo>
                <a:lnTo>
                  <a:pt x="24" y="30"/>
                </a:lnTo>
                <a:lnTo>
                  <a:pt x="19" y="36"/>
                </a:lnTo>
                <a:lnTo>
                  <a:pt x="19" y="36"/>
                </a:lnTo>
                <a:lnTo>
                  <a:pt x="15" y="32"/>
                </a:lnTo>
                <a:lnTo>
                  <a:pt x="15" y="32"/>
                </a:lnTo>
                <a:close/>
                <a:moveTo>
                  <a:pt x="12" y="29"/>
                </a:moveTo>
                <a:lnTo>
                  <a:pt x="12" y="29"/>
                </a:lnTo>
                <a:lnTo>
                  <a:pt x="24" y="20"/>
                </a:lnTo>
                <a:lnTo>
                  <a:pt x="36" y="11"/>
                </a:lnTo>
                <a:lnTo>
                  <a:pt x="36" y="11"/>
                </a:lnTo>
                <a:lnTo>
                  <a:pt x="39" y="14"/>
                </a:lnTo>
                <a:lnTo>
                  <a:pt x="39" y="14"/>
                </a:lnTo>
                <a:lnTo>
                  <a:pt x="26" y="22"/>
                </a:lnTo>
                <a:lnTo>
                  <a:pt x="14" y="31"/>
                </a:lnTo>
                <a:lnTo>
                  <a:pt x="14" y="31"/>
                </a:lnTo>
                <a:lnTo>
                  <a:pt x="12" y="29"/>
                </a:lnTo>
                <a:lnTo>
                  <a:pt x="12" y="29"/>
                </a:lnTo>
                <a:close/>
                <a:moveTo>
                  <a:pt x="48" y="29"/>
                </a:moveTo>
                <a:lnTo>
                  <a:pt x="48" y="29"/>
                </a:lnTo>
                <a:lnTo>
                  <a:pt x="41" y="33"/>
                </a:lnTo>
                <a:lnTo>
                  <a:pt x="33" y="38"/>
                </a:lnTo>
                <a:lnTo>
                  <a:pt x="33" y="38"/>
                </a:lnTo>
                <a:lnTo>
                  <a:pt x="33" y="36"/>
                </a:lnTo>
                <a:lnTo>
                  <a:pt x="33" y="35"/>
                </a:lnTo>
                <a:lnTo>
                  <a:pt x="34" y="34"/>
                </a:lnTo>
                <a:lnTo>
                  <a:pt x="36" y="33"/>
                </a:lnTo>
                <a:lnTo>
                  <a:pt x="36" y="33"/>
                </a:lnTo>
                <a:lnTo>
                  <a:pt x="45" y="24"/>
                </a:lnTo>
                <a:lnTo>
                  <a:pt x="45" y="24"/>
                </a:lnTo>
                <a:lnTo>
                  <a:pt x="45" y="22"/>
                </a:lnTo>
                <a:lnTo>
                  <a:pt x="44" y="22"/>
                </a:lnTo>
                <a:lnTo>
                  <a:pt x="44" y="22"/>
                </a:lnTo>
                <a:lnTo>
                  <a:pt x="38" y="25"/>
                </a:lnTo>
                <a:lnTo>
                  <a:pt x="33" y="28"/>
                </a:lnTo>
                <a:lnTo>
                  <a:pt x="22" y="36"/>
                </a:lnTo>
                <a:lnTo>
                  <a:pt x="22" y="36"/>
                </a:lnTo>
                <a:lnTo>
                  <a:pt x="26" y="32"/>
                </a:lnTo>
                <a:lnTo>
                  <a:pt x="31" y="27"/>
                </a:lnTo>
                <a:lnTo>
                  <a:pt x="36" y="21"/>
                </a:lnTo>
                <a:lnTo>
                  <a:pt x="41" y="16"/>
                </a:lnTo>
                <a:lnTo>
                  <a:pt x="41" y="16"/>
                </a:lnTo>
                <a:lnTo>
                  <a:pt x="56" y="34"/>
                </a:lnTo>
                <a:lnTo>
                  <a:pt x="56" y="34"/>
                </a:lnTo>
                <a:lnTo>
                  <a:pt x="44" y="41"/>
                </a:lnTo>
                <a:lnTo>
                  <a:pt x="33" y="47"/>
                </a:lnTo>
                <a:lnTo>
                  <a:pt x="33" y="47"/>
                </a:lnTo>
                <a:lnTo>
                  <a:pt x="37" y="44"/>
                </a:lnTo>
                <a:lnTo>
                  <a:pt x="41" y="40"/>
                </a:lnTo>
                <a:lnTo>
                  <a:pt x="50" y="31"/>
                </a:lnTo>
                <a:lnTo>
                  <a:pt x="50" y="31"/>
                </a:lnTo>
                <a:lnTo>
                  <a:pt x="50" y="30"/>
                </a:lnTo>
                <a:lnTo>
                  <a:pt x="50" y="29"/>
                </a:lnTo>
                <a:lnTo>
                  <a:pt x="48" y="29"/>
                </a:lnTo>
                <a:lnTo>
                  <a:pt x="48" y="29"/>
                </a:lnTo>
                <a:close/>
                <a:moveTo>
                  <a:pt x="60" y="45"/>
                </a:moveTo>
                <a:lnTo>
                  <a:pt x="60" y="45"/>
                </a:lnTo>
                <a:lnTo>
                  <a:pt x="60" y="45"/>
                </a:lnTo>
                <a:lnTo>
                  <a:pt x="60" y="44"/>
                </a:lnTo>
                <a:lnTo>
                  <a:pt x="58" y="44"/>
                </a:lnTo>
                <a:lnTo>
                  <a:pt x="58" y="44"/>
                </a:lnTo>
                <a:lnTo>
                  <a:pt x="50" y="48"/>
                </a:lnTo>
                <a:lnTo>
                  <a:pt x="42" y="51"/>
                </a:lnTo>
                <a:lnTo>
                  <a:pt x="42" y="51"/>
                </a:lnTo>
                <a:lnTo>
                  <a:pt x="37" y="52"/>
                </a:lnTo>
                <a:lnTo>
                  <a:pt x="39" y="51"/>
                </a:lnTo>
                <a:lnTo>
                  <a:pt x="45" y="47"/>
                </a:lnTo>
                <a:lnTo>
                  <a:pt x="45" y="47"/>
                </a:lnTo>
                <a:lnTo>
                  <a:pt x="52" y="42"/>
                </a:lnTo>
                <a:lnTo>
                  <a:pt x="58" y="36"/>
                </a:lnTo>
                <a:lnTo>
                  <a:pt x="58" y="36"/>
                </a:lnTo>
                <a:lnTo>
                  <a:pt x="66" y="47"/>
                </a:lnTo>
                <a:lnTo>
                  <a:pt x="66" y="47"/>
                </a:lnTo>
                <a:lnTo>
                  <a:pt x="66" y="47"/>
                </a:lnTo>
                <a:lnTo>
                  <a:pt x="66" y="47"/>
                </a:lnTo>
                <a:lnTo>
                  <a:pt x="41" y="59"/>
                </a:lnTo>
                <a:lnTo>
                  <a:pt x="41" y="59"/>
                </a:lnTo>
                <a:lnTo>
                  <a:pt x="50" y="53"/>
                </a:lnTo>
                <a:lnTo>
                  <a:pt x="60" y="45"/>
                </a:lnTo>
                <a:lnTo>
                  <a:pt x="60" y="45"/>
                </a:lnTo>
                <a:close/>
                <a:moveTo>
                  <a:pt x="67" y="48"/>
                </a:moveTo>
                <a:lnTo>
                  <a:pt x="67" y="48"/>
                </a:lnTo>
                <a:lnTo>
                  <a:pt x="67" y="48"/>
                </a:lnTo>
                <a:lnTo>
                  <a:pt x="67" y="48"/>
                </a:lnTo>
                <a:lnTo>
                  <a:pt x="71" y="52"/>
                </a:lnTo>
                <a:lnTo>
                  <a:pt x="71" y="52"/>
                </a:lnTo>
                <a:lnTo>
                  <a:pt x="60" y="58"/>
                </a:lnTo>
                <a:lnTo>
                  <a:pt x="55" y="62"/>
                </a:lnTo>
                <a:lnTo>
                  <a:pt x="50" y="66"/>
                </a:lnTo>
                <a:lnTo>
                  <a:pt x="50" y="66"/>
                </a:lnTo>
                <a:lnTo>
                  <a:pt x="59" y="57"/>
                </a:lnTo>
                <a:lnTo>
                  <a:pt x="63" y="53"/>
                </a:lnTo>
                <a:lnTo>
                  <a:pt x="67" y="48"/>
                </a:lnTo>
                <a:lnTo>
                  <a:pt x="67" y="48"/>
                </a:lnTo>
                <a:close/>
                <a:moveTo>
                  <a:pt x="80" y="55"/>
                </a:moveTo>
                <a:lnTo>
                  <a:pt x="80" y="55"/>
                </a:lnTo>
                <a:lnTo>
                  <a:pt x="93" y="44"/>
                </a:lnTo>
                <a:lnTo>
                  <a:pt x="104" y="32"/>
                </a:lnTo>
                <a:lnTo>
                  <a:pt x="116" y="21"/>
                </a:lnTo>
                <a:lnTo>
                  <a:pt x="129" y="10"/>
                </a:lnTo>
                <a:lnTo>
                  <a:pt x="129" y="10"/>
                </a:lnTo>
                <a:lnTo>
                  <a:pt x="131" y="13"/>
                </a:lnTo>
                <a:lnTo>
                  <a:pt x="131" y="13"/>
                </a:lnTo>
                <a:lnTo>
                  <a:pt x="130" y="13"/>
                </a:lnTo>
                <a:lnTo>
                  <a:pt x="130" y="13"/>
                </a:lnTo>
                <a:lnTo>
                  <a:pt x="105" y="34"/>
                </a:lnTo>
                <a:lnTo>
                  <a:pt x="80" y="56"/>
                </a:lnTo>
                <a:lnTo>
                  <a:pt x="80" y="56"/>
                </a:lnTo>
                <a:lnTo>
                  <a:pt x="77" y="58"/>
                </a:lnTo>
                <a:lnTo>
                  <a:pt x="77" y="58"/>
                </a:lnTo>
                <a:lnTo>
                  <a:pt x="71" y="62"/>
                </a:lnTo>
                <a:lnTo>
                  <a:pt x="71" y="62"/>
                </a:lnTo>
                <a:lnTo>
                  <a:pt x="66" y="68"/>
                </a:lnTo>
                <a:lnTo>
                  <a:pt x="66" y="68"/>
                </a:lnTo>
                <a:lnTo>
                  <a:pt x="56" y="74"/>
                </a:lnTo>
                <a:lnTo>
                  <a:pt x="56" y="74"/>
                </a:lnTo>
                <a:lnTo>
                  <a:pt x="60" y="69"/>
                </a:lnTo>
                <a:lnTo>
                  <a:pt x="64" y="64"/>
                </a:lnTo>
                <a:lnTo>
                  <a:pt x="73" y="54"/>
                </a:lnTo>
                <a:lnTo>
                  <a:pt x="73" y="54"/>
                </a:lnTo>
                <a:lnTo>
                  <a:pt x="74" y="55"/>
                </a:lnTo>
                <a:lnTo>
                  <a:pt x="74" y="55"/>
                </a:lnTo>
                <a:lnTo>
                  <a:pt x="76" y="56"/>
                </a:lnTo>
                <a:lnTo>
                  <a:pt x="79" y="56"/>
                </a:lnTo>
                <a:lnTo>
                  <a:pt x="79" y="56"/>
                </a:lnTo>
                <a:lnTo>
                  <a:pt x="80" y="55"/>
                </a:lnTo>
                <a:lnTo>
                  <a:pt x="80" y="55"/>
                </a:lnTo>
                <a:close/>
                <a:moveTo>
                  <a:pt x="110" y="38"/>
                </a:moveTo>
                <a:lnTo>
                  <a:pt x="110" y="38"/>
                </a:lnTo>
                <a:lnTo>
                  <a:pt x="103" y="44"/>
                </a:lnTo>
                <a:lnTo>
                  <a:pt x="96" y="49"/>
                </a:lnTo>
                <a:lnTo>
                  <a:pt x="87" y="54"/>
                </a:lnTo>
                <a:lnTo>
                  <a:pt x="80" y="60"/>
                </a:lnTo>
                <a:lnTo>
                  <a:pt x="80" y="60"/>
                </a:lnTo>
                <a:lnTo>
                  <a:pt x="58" y="81"/>
                </a:lnTo>
                <a:lnTo>
                  <a:pt x="58" y="81"/>
                </a:lnTo>
                <a:lnTo>
                  <a:pt x="58" y="80"/>
                </a:lnTo>
                <a:lnTo>
                  <a:pt x="58" y="80"/>
                </a:lnTo>
                <a:lnTo>
                  <a:pt x="65" y="72"/>
                </a:lnTo>
                <a:lnTo>
                  <a:pt x="65" y="72"/>
                </a:lnTo>
                <a:lnTo>
                  <a:pt x="66" y="71"/>
                </a:lnTo>
                <a:lnTo>
                  <a:pt x="66" y="71"/>
                </a:lnTo>
                <a:lnTo>
                  <a:pt x="75" y="64"/>
                </a:lnTo>
                <a:lnTo>
                  <a:pt x="84" y="56"/>
                </a:lnTo>
                <a:lnTo>
                  <a:pt x="84" y="56"/>
                </a:lnTo>
                <a:lnTo>
                  <a:pt x="100" y="45"/>
                </a:lnTo>
                <a:lnTo>
                  <a:pt x="100" y="45"/>
                </a:lnTo>
                <a:lnTo>
                  <a:pt x="108" y="38"/>
                </a:lnTo>
                <a:lnTo>
                  <a:pt x="116" y="30"/>
                </a:lnTo>
                <a:lnTo>
                  <a:pt x="132" y="15"/>
                </a:lnTo>
                <a:lnTo>
                  <a:pt x="132" y="15"/>
                </a:lnTo>
                <a:lnTo>
                  <a:pt x="132" y="14"/>
                </a:lnTo>
                <a:lnTo>
                  <a:pt x="132" y="14"/>
                </a:lnTo>
                <a:lnTo>
                  <a:pt x="135" y="16"/>
                </a:lnTo>
                <a:lnTo>
                  <a:pt x="135" y="16"/>
                </a:lnTo>
                <a:lnTo>
                  <a:pt x="128" y="21"/>
                </a:lnTo>
                <a:lnTo>
                  <a:pt x="122" y="26"/>
                </a:lnTo>
                <a:lnTo>
                  <a:pt x="110" y="38"/>
                </a:lnTo>
                <a:lnTo>
                  <a:pt x="110" y="38"/>
                </a:lnTo>
                <a:close/>
                <a:moveTo>
                  <a:pt x="128" y="24"/>
                </a:moveTo>
                <a:lnTo>
                  <a:pt x="128" y="24"/>
                </a:lnTo>
                <a:lnTo>
                  <a:pt x="115" y="36"/>
                </a:lnTo>
                <a:lnTo>
                  <a:pt x="115" y="36"/>
                </a:lnTo>
                <a:lnTo>
                  <a:pt x="118" y="32"/>
                </a:lnTo>
                <a:lnTo>
                  <a:pt x="118" y="32"/>
                </a:lnTo>
                <a:lnTo>
                  <a:pt x="128" y="23"/>
                </a:lnTo>
                <a:lnTo>
                  <a:pt x="131" y="20"/>
                </a:lnTo>
                <a:lnTo>
                  <a:pt x="128" y="24"/>
                </a:lnTo>
                <a:lnTo>
                  <a:pt x="128" y="24"/>
                </a:lnTo>
                <a:close/>
                <a:moveTo>
                  <a:pt x="56" y="77"/>
                </a:moveTo>
                <a:lnTo>
                  <a:pt x="56" y="77"/>
                </a:lnTo>
                <a:lnTo>
                  <a:pt x="58" y="76"/>
                </a:lnTo>
                <a:lnTo>
                  <a:pt x="58" y="76"/>
                </a:lnTo>
                <a:lnTo>
                  <a:pt x="57" y="78"/>
                </a:lnTo>
                <a:lnTo>
                  <a:pt x="57" y="78"/>
                </a:lnTo>
                <a:lnTo>
                  <a:pt x="57" y="77"/>
                </a:lnTo>
                <a:lnTo>
                  <a:pt x="57" y="77"/>
                </a:lnTo>
                <a:lnTo>
                  <a:pt x="56" y="77"/>
                </a:lnTo>
                <a:lnTo>
                  <a:pt x="56" y="77"/>
                </a:lnTo>
                <a:close/>
                <a:moveTo>
                  <a:pt x="70" y="55"/>
                </a:moveTo>
                <a:lnTo>
                  <a:pt x="70" y="55"/>
                </a:lnTo>
                <a:lnTo>
                  <a:pt x="66" y="59"/>
                </a:lnTo>
                <a:lnTo>
                  <a:pt x="61" y="64"/>
                </a:lnTo>
                <a:lnTo>
                  <a:pt x="57" y="69"/>
                </a:lnTo>
                <a:lnTo>
                  <a:pt x="54" y="74"/>
                </a:lnTo>
                <a:lnTo>
                  <a:pt x="54" y="74"/>
                </a:lnTo>
                <a:lnTo>
                  <a:pt x="48" y="69"/>
                </a:lnTo>
                <a:lnTo>
                  <a:pt x="48" y="69"/>
                </a:lnTo>
                <a:lnTo>
                  <a:pt x="60" y="62"/>
                </a:lnTo>
                <a:lnTo>
                  <a:pt x="70" y="55"/>
                </a:lnTo>
                <a:lnTo>
                  <a:pt x="70" y="55"/>
                </a:lnTo>
                <a:close/>
                <a:moveTo>
                  <a:pt x="42" y="123"/>
                </a:moveTo>
                <a:lnTo>
                  <a:pt x="42" y="123"/>
                </a:lnTo>
                <a:lnTo>
                  <a:pt x="56" y="108"/>
                </a:lnTo>
                <a:lnTo>
                  <a:pt x="56" y="108"/>
                </a:lnTo>
                <a:lnTo>
                  <a:pt x="71" y="94"/>
                </a:lnTo>
                <a:lnTo>
                  <a:pt x="85" y="81"/>
                </a:lnTo>
                <a:lnTo>
                  <a:pt x="85" y="81"/>
                </a:lnTo>
                <a:lnTo>
                  <a:pt x="115" y="53"/>
                </a:lnTo>
                <a:lnTo>
                  <a:pt x="130" y="39"/>
                </a:lnTo>
                <a:lnTo>
                  <a:pt x="143" y="24"/>
                </a:lnTo>
                <a:lnTo>
                  <a:pt x="143" y="24"/>
                </a:lnTo>
                <a:lnTo>
                  <a:pt x="149" y="30"/>
                </a:lnTo>
                <a:lnTo>
                  <a:pt x="149" y="30"/>
                </a:lnTo>
                <a:lnTo>
                  <a:pt x="122" y="52"/>
                </a:lnTo>
                <a:lnTo>
                  <a:pt x="95" y="76"/>
                </a:lnTo>
                <a:lnTo>
                  <a:pt x="67" y="100"/>
                </a:lnTo>
                <a:lnTo>
                  <a:pt x="41" y="124"/>
                </a:lnTo>
                <a:lnTo>
                  <a:pt x="41" y="124"/>
                </a:lnTo>
                <a:lnTo>
                  <a:pt x="42" y="123"/>
                </a:lnTo>
                <a:lnTo>
                  <a:pt x="42" y="123"/>
                </a:lnTo>
                <a:close/>
                <a:moveTo>
                  <a:pt x="141" y="23"/>
                </a:moveTo>
                <a:lnTo>
                  <a:pt x="141" y="23"/>
                </a:lnTo>
                <a:lnTo>
                  <a:pt x="135" y="27"/>
                </a:lnTo>
                <a:lnTo>
                  <a:pt x="129" y="33"/>
                </a:lnTo>
                <a:lnTo>
                  <a:pt x="117" y="44"/>
                </a:lnTo>
                <a:lnTo>
                  <a:pt x="117" y="44"/>
                </a:lnTo>
                <a:lnTo>
                  <a:pt x="108" y="51"/>
                </a:lnTo>
                <a:lnTo>
                  <a:pt x="99" y="58"/>
                </a:lnTo>
                <a:lnTo>
                  <a:pt x="89" y="66"/>
                </a:lnTo>
                <a:lnTo>
                  <a:pt x="81" y="73"/>
                </a:lnTo>
                <a:lnTo>
                  <a:pt x="81" y="73"/>
                </a:lnTo>
                <a:lnTo>
                  <a:pt x="68" y="86"/>
                </a:lnTo>
                <a:lnTo>
                  <a:pt x="62" y="93"/>
                </a:lnTo>
                <a:lnTo>
                  <a:pt x="55" y="99"/>
                </a:lnTo>
                <a:lnTo>
                  <a:pt x="55" y="99"/>
                </a:lnTo>
                <a:lnTo>
                  <a:pt x="38" y="112"/>
                </a:lnTo>
                <a:lnTo>
                  <a:pt x="22" y="127"/>
                </a:lnTo>
                <a:lnTo>
                  <a:pt x="22" y="127"/>
                </a:lnTo>
                <a:lnTo>
                  <a:pt x="32" y="116"/>
                </a:lnTo>
                <a:lnTo>
                  <a:pt x="38" y="110"/>
                </a:lnTo>
                <a:lnTo>
                  <a:pt x="45" y="104"/>
                </a:lnTo>
                <a:lnTo>
                  <a:pt x="45" y="104"/>
                </a:lnTo>
                <a:lnTo>
                  <a:pt x="60" y="90"/>
                </a:lnTo>
                <a:lnTo>
                  <a:pt x="75" y="75"/>
                </a:lnTo>
                <a:lnTo>
                  <a:pt x="75" y="75"/>
                </a:lnTo>
                <a:lnTo>
                  <a:pt x="90" y="59"/>
                </a:lnTo>
                <a:lnTo>
                  <a:pt x="106" y="46"/>
                </a:lnTo>
                <a:lnTo>
                  <a:pt x="122" y="32"/>
                </a:lnTo>
                <a:lnTo>
                  <a:pt x="136" y="18"/>
                </a:lnTo>
                <a:lnTo>
                  <a:pt x="136" y="18"/>
                </a:lnTo>
                <a:lnTo>
                  <a:pt x="141" y="23"/>
                </a:lnTo>
                <a:lnTo>
                  <a:pt x="141" y="23"/>
                </a:lnTo>
                <a:close/>
                <a:moveTo>
                  <a:pt x="42" y="61"/>
                </a:moveTo>
                <a:lnTo>
                  <a:pt x="42" y="61"/>
                </a:lnTo>
                <a:lnTo>
                  <a:pt x="59" y="52"/>
                </a:lnTo>
                <a:lnTo>
                  <a:pt x="59" y="52"/>
                </a:lnTo>
                <a:lnTo>
                  <a:pt x="63" y="51"/>
                </a:lnTo>
                <a:lnTo>
                  <a:pt x="62" y="52"/>
                </a:lnTo>
                <a:lnTo>
                  <a:pt x="56" y="57"/>
                </a:lnTo>
                <a:lnTo>
                  <a:pt x="56" y="57"/>
                </a:lnTo>
                <a:lnTo>
                  <a:pt x="46" y="67"/>
                </a:lnTo>
                <a:lnTo>
                  <a:pt x="46" y="67"/>
                </a:lnTo>
                <a:lnTo>
                  <a:pt x="42" y="61"/>
                </a:lnTo>
                <a:lnTo>
                  <a:pt x="42" y="61"/>
                </a:lnTo>
                <a:close/>
                <a:moveTo>
                  <a:pt x="36" y="140"/>
                </a:moveTo>
                <a:lnTo>
                  <a:pt x="36" y="140"/>
                </a:lnTo>
                <a:lnTo>
                  <a:pt x="31" y="137"/>
                </a:lnTo>
                <a:lnTo>
                  <a:pt x="31" y="137"/>
                </a:lnTo>
                <a:lnTo>
                  <a:pt x="33" y="134"/>
                </a:lnTo>
                <a:lnTo>
                  <a:pt x="33" y="134"/>
                </a:lnTo>
                <a:lnTo>
                  <a:pt x="34" y="133"/>
                </a:lnTo>
                <a:lnTo>
                  <a:pt x="34" y="133"/>
                </a:lnTo>
                <a:lnTo>
                  <a:pt x="80" y="91"/>
                </a:lnTo>
                <a:lnTo>
                  <a:pt x="105" y="70"/>
                </a:lnTo>
                <a:lnTo>
                  <a:pt x="129" y="49"/>
                </a:lnTo>
                <a:lnTo>
                  <a:pt x="129" y="49"/>
                </a:lnTo>
                <a:lnTo>
                  <a:pt x="144" y="37"/>
                </a:lnTo>
                <a:lnTo>
                  <a:pt x="144" y="37"/>
                </a:lnTo>
                <a:lnTo>
                  <a:pt x="133" y="46"/>
                </a:lnTo>
                <a:lnTo>
                  <a:pt x="121" y="55"/>
                </a:lnTo>
                <a:lnTo>
                  <a:pt x="121" y="55"/>
                </a:lnTo>
                <a:lnTo>
                  <a:pt x="110" y="66"/>
                </a:lnTo>
                <a:lnTo>
                  <a:pt x="100" y="76"/>
                </a:lnTo>
                <a:lnTo>
                  <a:pt x="80" y="97"/>
                </a:lnTo>
                <a:lnTo>
                  <a:pt x="80" y="97"/>
                </a:lnTo>
                <a:lnTo>
                  <a:pt x="79" y="98"/>
                </a:lnTo>
                <a:lnTo>
                  <a:pt x="79" y="98"/>
                </a:lnTo>
                <a:lnTo>
                  <a:pt x="68" y="109"/>
                </a:lnTo>
                <a:lnTo>
                  <a:pt x="57" y="119"/>
                </a:lnTo>
                <a:lnTo>
                  <a:pt x="46" y="129"/>
                </a:lnTo>
                <a:lnTo>
                  <a:pt x="36" y="140"/>
                </a:lnTo>
                <a:lnTo>
                  <a:pt x="36" y="140"/>
                </a:lnTo>
                <a:close/>
                <a:moveTo>
                  <a:pt x="125" y="140"/>
                </a:moveTo>
                <a:lnTo>
                  <a:pt x="125" y="140"/>
                </a:lnTo>
                <a:lnTo>
                  <a:pt x="123" y="138"/>
                </a:lnTo>
                <a:lnTo>
                  <a:pt x="123" y="138"/>
                </a:lnTo>
                <a:lnTo>
                  <a:pt x="123" y="138"/>
                </a:lnTo>
                <a:lnTo>
                  <a:pt x="123" y="138"/>
                </a:lnTo>
                <a:lnTo>
                  <a:pt x="134" y="129"/>
                </a:lnTo>
                <a:lnTo>
                  <a:pt x="146" y="121"/>
                </a:lnTo>
                <a:lnTo>
                  <a:pt x="146" y="121"/>
                </a:lnTo>
                <a:lnTo>
                  <a:pt x="136" y="131"/>
                </a:lnTo>
                <a:lnTo>
                  <a:pt x="125" y="140"/>
                </a:lnTo>
                <a:lnTo>
                  <a:pt x="125" y="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9681065" y="113221"/>
            <a:ext cx="1918463" cy="629132"/>
            <a:chOff x="3494088" y="1354138"/>
            <a:chExt cx="1176338" cy="385763"/>
          </a:xfrm>
        </p:grpSpPr>
        <p:sp>
          <p:nvSpPr>
            <p:cNvPr id="77" name="Freeform 116"/>
            <p:cNvSpPr>
              <a:spLocks noEditPoints="1"/>
            </p:cNvSpPr>
            <p:nvPr/>
          </p:nvSpPr>
          <p:spPr bwMode="auto">
            <a:xfrm>
              <a:off x="4618038" y="1709738"/>
              <a:ext cx="52388" cy="30163"/>
            </a:xfrm>
            <a:custGeom>
              <a:avLst/>
              <a:gdLst>
                <a:gd name="T0" fmla="*/ 67 w 67"/>
                <a:gd name="T1" fmla="*/ 31 h 38"/>
                <a:gd name="T2" fmla="*/ 43 w 67"/>
                <a:gd name="T3" fmla="*/ 38 h 38"/>
                <a:gd name="T4" fmla="*/ 7 w 67"/>
                <a:gd name="T5" fmla="*/ 15 h 38"/>
                <a:gd name="T6" fmla="*/ 37 w 67"/>
                <a:gd name="T7" fmla="*/ 0 h 38"/>
                <a:gd name="T8" fmla="*/ 67 w 67"/>
                <a:gd name="T9" fmla="*/ 31 h 38"/>
                <a:gd name="T10" fmla="*/ 25 w 67"/>
                <a:gd name="T11" fmla="*/ 25 h 38"/>
                <a:gd name="T12" fmla="*/ 52 w 67"/>
                <a:gd name="T13" fmla="*/ 21 h 38"/>
                <a:gd name="T14" fmla="*/ 25 w 67"/>
                <a:gd name="T15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8">
                  <a:moveTo>
                    <a:pt x="67" y="31"/>
                  </a:moveTo>
                  <a:cubicBezTo>
                    <a:pt x="59" y="33"/>
                    <a:pt x="50" y="34"/>
                    <a:pt x="43" y="38"/>
                  </a:cubicBezTo>
                  <a:cubicBezTo>
                    <a:pt x="28" y="36"/>
                    <a:pt x="0" y="34"/>
                    <a:pt x="7" y="15"/>
                  </a:cubicBezTo>
                  <a:cubicBezTo>
                    <a:pt x="20" y="16"/>
                    <a:pt x="27" y="4"/>
                    <a:pt x="37" y="0"/>
                  </a:cubicBezTo>
                  <a:cubicBezTo>
                    <a:pt x="51" y="6"/>
                    <a:pt x="64" y="13"/>
                    <a:pt x="67" y="31"/>
                  </a:cubicBezTo>
                  <a:close/>
                  <a:moveTo>
                    <a:pt x="25" y="25"/>
                  </a:moveTo>
                  <a:cubicBezTo>
                    <a:pt x="33" y="31"/>
                    <a:pt x="46" y="27"/>
                    <a:pt x="52" y="21"/>
                  </a:cubicBezTo>
                  <a:cubicBezTo>
                    <a:pt x="47" y="11"/>
                    <a:pt x="27" y="14"/>
                    <a:pt x="2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17"/>
            <p:cNvSpPr>
              <a:spLocks noEditPoints="1"/>
            </p:cNvSpPr>
            <p:nvPr/>
          </p:nvSpPr>
          <p:spPr bwMode="auto">
            <a:xfrm>
              <a:off x="4560888" y="1698626"/>
              <a:ext cx="47625" cy="30163"/>
            </a:xfrm>
            <a:custGeom>
              <a:avLst/>
              <a:gdLst>
                <a:gd name="T0" fmla="*/ 0 w 61"/>
                <a:gd name="T1" fmla="*/ 18 h 39"/>
                <a:gd name="T2" fmla="*/ 6 w 61"/>
                <a:gd name="T3" fmla="*/ 0 h 39"/>
                <a:gd name="T4" fmla="*/ 61 w 61"/>
                <a:gd name="T5" fmla="*/ 11 h 39"/>
                <a:gd name="T6" fmla="*/ 47 w 61"/>
                <a:gd name="T7" fmla="*/ 36 h 39"/>
                <a:gd name="T8" fmla="*/ 0 w 61"/>
                <a:gd name="T9" fmla="*/ 18 h 39"/>
                <a:gd name="T10" fmla="*/ 13 w 61"/>
                <a:gd name="T11" fmla="*/ 12 h 39"/>
                <a:gd name="T12" fmla="*/ 47 w 61"/>
                <a:gd name="T13" fmla="*/ 18 h 39"/>
                <a:gd name="T14" fmla="*/ 13 w 61"/>
                <a:gd name="T15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9">
                  <a:moveTo>
                    <a:pt x="0" y="18"/>
                  </a:moveTo>
                  <a:cubicBezTo>
                    <a:pt x="0" y="10"/>
                    <a:pt x="0" y="4"/>
                    <a:pt x="6" y="0"/>
                  </a:cubicBezTo>
                  <a:cubicBezTo>
                    <a:pt x="28" y="3"/>
                    <a:pt x="43" y="2"/>
                    <a:pt x="61" y="11"/>
                  </a:cubicBezTo>
                  <a:cubicBezTo>
                    <a:pt x="59" y="23"/>
                    <a:pt x="55" y="34"/>
                    <a:pt x="47" y="36"/>
                  </a:cubicBezTo>
                  <a:cubicBezTo>
                    <a:pt x="32" y="39"/>
                    <a:pt x="13" y="20"/>
                    <a:pt x="0" y="18"/>
                  </a:cubicBezTo>
                  <a:close/>
                  <a:moveTo>
                    <a:pt x="13" y="12"/>
                  </a:moveTo>
                  <a:cubicBezTo>
                    <a:pt x="21" y="18"/>
                    <a:pt x="39" y="29"/>
                    <a:pt x="47" y="18"/>
                  </a:cubicBezTo>
                  <a:cubicBezTo>
                    <a:pt x="39" y="13"/>
                    <a:pt x="27" y="11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18"/>
            <p:cNvSpPr>
              <a:spLocks noEditPoints="1"/>
            </p:cNvSpPr>
            <p:nvPr/>
          </p:nvSpPr>
          <p:spPr bwMode="auto">
            <a:xfrm>
              <a:off x="3494088" y="1354138"/>
              <a:ext cx="1052513" cy="374650"/>
            </a:xfrm>
            <a:custGeom>
              <a:avLst/>
              <a:gdLst>
                <a:gd name="T0" fmla="*/ 1317 w 1350"/>
                <a:gd name="T1" fmla="*/ 458 h 481"/>
                <a:gd name="T2" fmla="*/ 1132 w 1350"/>
                <a:gd name="T3" fmla="*/ 443 h 481"/>
                <a:gd name="T4" fmla="*/ 1072 w 1350"/>
                <a:gd name="T5" fmla="*/ 459 h 481"/>
                <a:gd name="T6" fmla="*/ 771 w 1350"/>
                <a:gd name="T7" fmla="*/ 461 h 481"/>
                <a:gd name="T8" fmla="*/ 613 w 1350"/>
                <a:gd name="T9" fmla="*/ 446 h 481"/>
                <a:gd name="T10" fmla="*/ 285 w 1350"/>
                <a:gd name="T11" fmla="*/ 286 h 481"/>
                <a:gd name="T12" fmla="*/ 12 w 1350"/>
                <a:gd name="T13" fmla="*/ 159 h 481"/>
                <a:gd name="T14" fmla="*/ 85 w 1350"/>
                <a:gd name="T15" fmla="*/ 1 h 481"/>
                <a:gd name="T16" fmla="*/ 223 w 1350"/>
                <a:gd name="T17" fmla="*/ 62 h 481"/>
                <a:gd name="T18" fmla="*/ 411 w 1350"/>
                <a:gd name="T19" fmla="*/ 164 h 481"/>
                <a:gd name="T20" fmla="*/ 703 w 1350"/>
                <a:gd name="T21" fmla="*/ 321 h 481"/>
                <a:gd name="T22" fmla="*/ 903 w 1350"/>
                <a:gd name="T23" fmla="*/ 440 h 481"/>
                <a:gd name="T24" fmla="*/ 979 w 1350"/>
                <a:gd name="T25" fmla="*/ 380 h 481"/>
                <a:gd name="T26" fmla="*/ 1083 w 1350"/>
                <a:gd name="T27" fmla="*/ 375 h 481"/>
                <a:gd name="T28" fmla="*/ 1182 w 1350"/>
                <a:gd name="T29" fmla="*/ 417 h 481"/>
                <a:gd name="T30" fmla="*/ 1339 w 1350"/>
                <a:gd name="T31" fmla="*/ 433 h 481"/>
                <a:gd name="T32" fmla="*/ 1246 w 1350"/>
                <a:gd name="T33" fmla="*/ 423 h 481"/>
                <a:gd name="T34" fmla="*/ 1142 w 1350"/>
                <a:gd name="T35" fmla="*/ 433 h 481"/>
                <a:gd name="T36" fmla="*/ 1286 w 1350"/>
                <a:gd name="T37" fmla="*/ 431 h 481"/>
                <a:gd name="T38" fmla="*/ 986 w 1350"/>
                <a:gd name="T39" fmla="*/ 369 h 481"/>
                <a:gd name="T40" fmla="*/ 990 w 1350"/>
                <a:gd name="T41" fmla="*/ 450 h 481"/>
                <a:gd name="T42" fmla="*/ 829 w 1350"/>
                <a:gd name="T43" fmla="*/ 439 h 481"/>
                <a:gd name="T44" fmla="*/ 904 w 1350"/>
                <a:gd name="T45" fmla="*/ 456 h 481"/>
                <a:gd name="T46" fmla="*/ 1028 w 1350"/>
                <a:gd name="T47" fmla="*/ 388 h 481"/>
                <a:gd name="T48" fmla="*/ 1062 w 1350"/>
                <a:gd name="T49" fmla="*/ 377 h 481"/>
                <a:gd name="T50" fmla="*/ 1111 w 1350"/>
                <a:gd name="T51" fmla="*/ 410 h 481"/>
                <a:gd name="T52" fmla="*/ 781 w 1350"/>
                <a:gd name="T53" fmla="*/ 444 h 481"/>
                <a:gd name="T54" fmla="*/ 697 w 1350"/>
                <a:gd name="T55" fmla="*/ 378 h 481"/>
                <a:gd name="T56" fmla="*/ 731 w 1350"/>
                <a:gd name="T57" fmla="*/ 444 h 481"/>
                <a:gd name="T58" fmla="*/ 642 w 1350"/>
                <a:gd name="T59" fmla="*/ 304 h 481"/>
                <a:gd name="T60" fmla="*/ 687 w 1350"/>
                <a:gd name="T61" fmla="*/ 374 h 481"/>
                <a:gd name="T62" fmla="*/ 367 w 1350"/>
                <a:gd name="T63" fmla="*/ 293 h 481"/>
                <a:gd name="T64" fmla="*/ 580 w 1350"/>
                <a:gd name="T65" fmla="*/ 397 h 481"/>
                <a:gd name="T66" fmla="*/ 630 w 1350"/>
                <a:gd name="T67" fmla="*/ 297 h 481"/>
                <a:gd name="T68" fmla="*/ 390 w 1350"/>
                <a:gd name="T69" fmla="*/ 164 h 481"/>
                <a:gd name="T70" fmla="*/ 585 w 1350"/>
                <a:gd name="T71" fmla="*/ 288 h 481"/>
                <a:gd name="T72" fmla="*/ 479 w 1350"/>
                <a:gd name="T73" fmla="*/ 317 h 481"/>
                <a:gd name="T74" fmla="*/ 280 w 1350"/>
                <a:gd name="T75" fmla="*/ 195 h 481"/>
                <a:gd name="T76" fmla="*/ 182 w 1350"/>
                <a:gd name="T77" fmla="*/ 53 h 481"/>
                <a:gd name="T78" fmla="*/ 591 w 1350"/>
                <a:gd name="T79" fmla="*/ 312 h 481"/>
                <a:gd name="T80" fmla="*/ 405 w 1350"/>
                <a:gd name="T81" fmla="*/ 204 h 481"/>
                <a:gd name="T82" fmla="*/ 259 w 1350"/>
                <a:gd name="T83" fmla="*/ 114 h 481"/>
                <a:gd name="T84" fmla="*/ 305 w 1350"/>
                <a:gd name="T85" fmla="*/ 204 h 481"/>
                <a:gd name="T86" fmla="*/ 594 w 1350"/>
                <a:gd name="T87" fmla="*/ 314 h 481"/>
                <a:gd name="T88" fmla="*/ 580 w 1350"/>
                <a:gd name="T89" fmla="*/ 409 h 481"/>
                <a:gd name="T90" fmla="*/ 354 w 1350"/>
                <a:gd name="T91" fmla="*/ 297 h 481"/>
                <a:gd name="T92" fmla="*/ 113 w 1350"/>
                <a:gd name="T93" fmla="*/ 201 h 481"/>
                <a:gd name="T94" fmla="*/ 539 w 1350"/>
                <a:gd name="T95" fmla="*/ 395 h 481"/>
                <a:gd name="T96" fmla="*/ 168 w 1350"/>
                <a:gd name="T97" fmla="*/ 43 h 481"/>
                <a:gd name="T98" fmla="*/ 98 w 1350"/>
                <a:gd name="T99" fmla="*/ 194 h 481"/>
                <a:gd name="T100" fmla="*/ 41 w 1350"/>
                <a:gd name="T101" fmla="*/ 49 h 481"/>
                <a:gd name="T102" fmla="*/ 37 w 1350"/>
                <a:gd name="T103" fmla="*/ 149 h 481"/>
                <a:gd name="T104" fmla="*/ 108 w 1350"/>
                <a:gd name="T105" fmla="*/ 2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0" h="481">
                  <a:moveTo>
                    <a:pt x="1345" y="435"/>
                  </a:moveTo>
                  <a:cubicBezTo>
                    <a:pt x="1345" y="443"/>
                    <a:pt x="1350" y="456"/>
                    <a:pt x="1347" y="466"/>
                  </a:cubicBezTo>
                  <a:cubicBezTo>
                    <a:pt x="1333" y="468"/>
                    <a:pt x="1329" y="464"/>
                    <a:pt x="1317" y="458"/>
                  </a:cubicBezTo>
                  <a:cubicBezTo>
                    <a:pt x="1286" y="451"/>
                    <a:pt x="1253" y="437"/>
                    <a:pt x="1218" y="441"/>
                  </a:cubicBezTo>
                  <a:cubicBezTo>
                    <a:pt x="1205" y="443"/>
                    <a:pt x="1194" y="449"/>
                    <a:pt x="1182" y="450"/>
                  </a:cubicBezTo>
                  <a:cubicBezTo>
                    <a:pt x="1165" y="451"/>
                    <a:pt x="1150" y="442"/>
                    <a:pt x="1132" y="443"/>
                  </a:cubicBezTo>
                  <a:cubicBezTo>
                    <a:pt x="1114" y="428"/>
                    <a:pt x="1097" y="415"/>
                    <a:pt x="1078" y="402"/>
                  </a:cubicBezTo>
                  <a:cubicBezTo>
                    <a:pt x="1085" y="415"/>
                    <a:pt x="1096" y="424"/>
                    <a:pt x="1094" y="441"/>
                  </a:cubicBezTo>
                  <a:cubicBezTo>
                    <a:pt x="1090" y="450"/>
                    <a:pt x="1080" y="453"/>
                    <a:pt x="1072" y="459"/>
                  </a:cubicBezTo>
                  <a:cubicBezTo>
                    <a:pt x="1032" y="456"/>
                    <a:pt x="994" y="472"/>
                    <a:pt x="961" y="478"/>
                  </a:cubicBezTo>
                  <a:cubicBezTo>
                    <a:pt x="908" y="477"/>
                    <a:pt x="858" y="449"/>
                    <a:pt x="801" y="454"/>
                  </a:cubicBezTo>
                  <a:cubicBezTo>
                    <a:pt x="791" y="455"/>
                    <a:pt x="781" y="461"/>
                    <a:pt x="771" y="461"/>
                  </a:cubicBezTo>
                  <a:cubicBezTo>
                    <a:pt x="750" y="463"/>
                    <a:pt x="728" y="456"/>
                    <a:pt x="706" y="455"/>
                  </a:cubicBezTo>
                  <a:cubicBezTo>
                    <a:pt x="683" y="455"/>
                    <a:pt x="659" y="452"/>
                    <a:pt x="637" y="454"/>
                  </a:cubicBezTo>
                  <a:cubicBezTo>
                    <a:pt x="625" y="455"/>
                    <a:pt x="618" y="459"/>
                    <a:pt x="613" y="446"/>
                  </a:cubicBezTo>
                  <a:cubicBezTo>
                    <a:pt x="555" y="415"/>
                    <a:pt x="496" y="385"/>
                    <a:pt x="437" y="353"/>
                  </a:cubicBezTo>
                  <a:cubicBezTo>
                    <a:pt x="418" y="343"/>
                    <a:pt x="399" y="331"/>
                    <a:pt x="378" y="322"/>
                  </a:cubicBezTo>
                  <a:cubicBezTo>
                    <a:pt x="348" y="308"/>
                    <a:pt x="315" y="300"/>
                    <a:pt x="285" y="286"/>
                  </a:cubicBezTo>
                  <a:cubicBezTo>
                    <a:pt x="226" y="259"/>
                    <a:pt x="166" y="240"/>
                    <a:pt x="109" y="209"/>
                  </a:cubicBezTo>
                  <a:cubicBezTo>
                    <a:pt x="89" y="197"/>
                    <a:pt x="66" y="187"/>
                    <a:pt x="45" y="176"/>
                  </a:cubicBezTo>
                  <a:cubicBezTo>
                    <a:pt x="33" y="170"/>
                    <a:pt x="23" y="166"/>
                    <a:pt x="12" y="159"/>
                  </a:cubicBezTo>
                  <a:cubicBezTo>
                    <a:pt x="6" y="147"/>
                    <a:pt x="4" y="136"/>
                    <a:pt x="0" y="124"/>
                  </a:cubicBezTo>
                  <a:cubicBezTo>
                    <a:pt x="2" y="94"/>
                    <a:pt x="25" y="47"/>
                    <a:pt x="43" y="27"/>
                  </a:cubicBezTo>
                  <a:cubicBezTo>
                    <a:pt x="54" y="15"/>
                    <a:pt x="71" y="3"/>
                    <a:pt x="85" y="1"/>
                  </a:cubicBezTo>
                  <a:cubicBezTo>
                    <a:pt x="89" y="0"/>
                    <a:pt x="103" y="0"/>
                    <a:pt x="108" y="2"/>
                  </a:cubicBezTo>
                  <a:cubicBezTo>
                    <a:pt x="141" y="14"/>
                    <a:pt x="175" y="36"/>
                    <a:pt x="207" y="53"/>
                  </a:cubicBezTo>
                  <a:cubicBezTo>
                    <a:pt x="212" y="56"/>
                    <a:pt x="217" y="59"/>
                    <a:pt x="223" y="62"/>
                  </a:cubicBezTo>
                  <a:cubicBezTo>
                    <a:pt x="239" y="70"/>
                    <a:pt x="256" y="79"/>
                    <a:pt x="275" y="89"/>
                  </a:cubicBezTo>
                  <a:cubicBezTo>
                    <a:pt x="306" y="105"/>
                    <a:pt x="338" y="122"/>
                    <a:pt x="371" y="139"/>
                  </a:cubicBezTo>
                  <a:cubicBezTo>
                    <a:pt x="385" y="146"/>
                    <a:pt x="397" y="156"/>
                    <a:pt x="411" y="164"/>
                  </a:cubicBezTo>
                  <a:cubicBezTo>
                    <a:pt x="478" y="202"/>
                    <a:pt x="550" y="239"/>
                    <a:pt x="618" y="278"/>
                  </a:cubicBezTo>
                  <a:cubicBezTo>
                    <a:pt x="632" y="286"/>
                    <a:pt x="647" y="291"/>
                    <a:pt x="661" y="299"/>
                  </a:cubicBezTo>
                  <a:cubicBezTo>
                    <a:pt x="675" y="307"/>
                    <a:pt x="688" y="318"/>
                    <a:pt x="703" y="321"/>
                  </a:cubicBezTo>
                  <a:cubicBezTo>
                    <a:pt x="734" y="355"/>
                    <a:pt x="764" y="389"/>
                    <a:pt x="789" y="429"/>
                  </a:cubicBezTo>
                  <a:cubicBezTo>
                    <a:pt x="808" y="427"/>
                    <a:pt x="829" y="428"/>
                    <a:pt x="854" y="430"/>
                  </a:cubicBezTo>
                  <a:cubicBezTo>
                    <a:pt x="870" y="432"/>
                    <a:pt x="886" y="438"/>
                    <a:pt x="903" y="440"/>
                  </a:cubicBezTo>
                  <a:cubicBezTo>
                    <a:pt x="924" y="443"/>
                    <a:pt x="951" y="442"/>
                    <a:pt x="974" y="443"/>
                  </a:cubicBezTo>
                  <a:cubicBezTo>
                    <a:pt x="1006" y="444"/>
                    <a:pt x="1031" y="434"/>
                    <a:pt x="1053" y="423"/>
                  </a:cubicBezTo>
                  <a:cubicBezTo>
                    <a:pt x="1041" y="393"/>
                    <a:pt x="988" y="412"/>
                    <a:pt x="979" y="380"/>
                  </a:cubicBezTo>
                  <a:cubicBezTo>
                    <a:pt x="971" y="354"/>
                    <a:pt x="1000" y="340"/>
                    <a:pt x="1026" y="344"/>
                  </a:cubicBezTo>
                  <a:cubicBezTo>
                    <a:pt x="1030" y="345"/>
                    <a:pt x="1035" y="349"/>
                    <a:pt x="1041" y="352"/>
                  </a:cubicBezTo>
                  <a:cubicBezTo>
                    <a:pt x="1057" y="360"/>
                    <a:pt x="1069" y="366"/>
                    <a:pt x="1083" y="375"/>
                  </a:cubicBezTo>
                  <a:cubicBezTo>
                    <a:pt x="1096" y="384"/>
                    <a:pt x="1108" y="400"/>
                    <a:pt x="1121" y="407"/>
                  </a:cubicBezTo>
                  <a:cubicBezTo>
                    <a:pt x="1128" y="410"/>
                    <a:pt x="1139" y="411"/>
                    <a:pt x="1148" y="414"/>
                  </a:cubicBezTo>
                  <a:cubicBezTo>
                    <a:pt x="1163" y="418"/>
                    <a:pt x="1166" y="419"/>
                    <a:pt x="1182" y="417"/>
                  </a:cubicBezTo>
                  <a:cubicBezTo>
                    <a:pt x="1200" y="414"/>
                    <a:pt x="1221" y="408"/>
                    <a:pt x="1239" y="410"/>
                  </a:cubicBezTo>
                  <a:cubicBezTo>
                    <a:pt x="1255" y="412"/>
                    <a:pt x="1274" y="419"/>
                    <a:pt x="1292" y="424"/>
                  </a:cubicBezTo>
                  <a:cubicBezTo>
                    <a:pt x="1309" y="428"/>
                    <a:pt x="1333" y="431"/>
                    <a:pt x="1339" y="433"/>
                  </a:cubicBezTo>
                  <a:cubicBezTo>
                    <a:pt x="1340" y="434"/>
                    <a:pt x="1343" y="432"/>
                    <a:pt x="1345" y="435"/>
                  </a:cubicBezTo>
                  <a:close/>
                  <a:moveTo>
                    <a:pt x="1286" y="431"/>
                  </a:moveTo>
                  <a:cubicBezTo>
                    <a:pt x="1272" y="429"/>
                    <a:pt x="1260" y="423"/>
                    <a:pt x="1246" y="423"/>
                  </a:cubicBezTo>
                  <a:cubicBezTo>
                    <a:pt x="1217" y="422"/>
                    <a:pt x="1187" y="433"/>
                    <a:pt x="1160" y="429"/>
                  </a:cubicBezTo>
                  <a:cubicBezTo>
                    <a:pt x="1143" y="427"/>
                    <a:pt x="1130" y="419"/>
                    <a:pt x="1114" y="413"/>
                  </a:cubicBezTo>
                  <a:cubicBezTo>
                    <a:pt x="1122" y="421"/>
                    <a:pt x="1132" y="429"/>
                    <a:pt x="1142" y="433"/>
                  </a:cubicBezTo>
                  <a:cubicBezTo>
                    <a:pt x="1173" y="443"/>
                    <a:pt x="1195" y="433"/>
                    <a:pt x="1220" y="430"/>
                  </a:cubicBezTo>
                  <a:cubicBezTo>
                    <a:pt x="1267" y="425"/>
                    <a:pt x="1300" y="446"/>
                    <a:pt x="1336" y="454"/>
                  </a:cubicBezTo>
                  <a:cubicBezTo>
                    <a:pt x="1335" y="431"/>
                    <a:pt x="1310" y="435"/>
                    <a:pt x="1286" y="431"/>
                  </a:cubicBezTo>
                  <a:close/>
                  <a:moveTo>
                    <a:pt x="1078" y="387"/>
                  </a:moveTo>
                  <a:cubicBezTo>
                    <a:pt x="1073" y="374"/>
                    <a:pt x="1057" y="369"/>
                    <a:pt x="1043" y="363"/>
                  </a:cubicBezTo>
                  <a:cubicBezTo>
                    <a:pt x="1028" y="356"/>
                    <a:pt x="988" y="341"/>
                    <a:pt x="986" y="369"/>
                  </a:cubicBezTo>
                  <a:cubicBezTo>
                    <a:pt x="985" y="396"/>
                    <a:pt x="1020" y="389"/>
                    <a:pt x="1042" y="398"/>
                  </a:cubicBezTo>
                  <a:cubicBezTo>
                    <a:pt x="1052" y="401"/>
                    <a:pt x="1069" y="414"/>
                    <a:pt x="1067" y="424"/>
                  </a:cubicBezTo>
                  <a:cubicBezTo>
                    <a:pt x="1065" y="437"/>
                    <a:pt x="1011" y="449"/>
                    <a:pt x="990" y="450"/>
                  </a:cubicBezTo>
                  <a:cubicBezTo>
                    <a:pt x="964" y="451"/>
                    <a:pt x="939" y="450"/>
                    <a:pt x="915" y="449"/>
                  </a:cubicBezTo>
                  <a:cubicBezTo>
                    <a:pt x="892" y="448"/>
                    <a:pt x="869" y="438"/>
                    <a:pt x="849" y="438"/>
                  </a:cubicBezTo>
                  <a:cubicBezTo>
                    <a:pt x="842" y="438"/>
                    <a:pt x="836" y="440"/>
                    <a:pt x="829" y="439"/>
                  </a:cubicBezTo>
                  <a:cubicBezTo>
                    <a:pt x="816" y="437"/>
                    <a:pt x="799" y="429"/>
                    <a:pt x="794" y="444"/>
                  </a:cubicBezTo>
                  <a:cubicBezTo>
                    <a:pt x="814" y="445"/>
                    <a:pt x="841" y="444"/>
                    <a:pt x="865" y="449"/>
                  </a:cubicBezTo>
                  <a:cubicBezTo>
                    <a:pt x="880" y="452"/>
                    <a:pt x="892" y="460"/>
                    <a:pt x="904" y="456"/>
                  </a:cubicBezTo>
                  <a:cubicBezTo>
                    <a:pt x="967" y="481"/>
                    <a:pt x="1017" y="447"/>
                    <a:pt x="1077" y="445"/>
                  </a:cubicBezTo>
                  <a:cubicBezTo>
                    <a:pt x="1093" y="430"/>
                    <a:pt x="1074" y="414"/>
                    <a:pt x="1066" y="403"/>
                  </a:cubicBezTo>
                  <a:cubicBezTo>
                    <a:pt x="1051" y="400"/>
                    <a:pt x="1045" y="389"/>
                    <a:pt x="1028" y="388"/>
                  </a:cubicBezTo>
                  <a:cubicBezTo>
                    <a:pt x="1029" y="386"/>
                    <a:pt x="1028" y="384"/>
                    <a:pt x="1027" y="383"/>
                  </a:cubicBezTo>
                  <a:cubicBezTo>
                    <a:pt x="1015" y="384"/>
                    <a:pt x="1013" y="377"/>
                    <a:pt x="1015" y="368"/>
                  </a:cubicBezTo>
                  <a:cubicBezTo>
                    <a:pt x="1034" y="359"/>
                    <a:pt x="1051" y="379"/>
                    <a:pt x="1062" y="377"/>
                  </a:cubicBezTo>
                  <a:cubicBezTo>
                    <a:pt x="1069" y="384"/>
                    <a:pt x="1080" y="388"/>
                    <a:pt x="1088" y="394"/>
                  </a:cubicBezTo>
                  <a:cubicBezTo>
                    <a:pt x="1097" y="400"/>
                    <a:pt x="1104" y="409"/>
                    <a:pt x="1113" y="410"/>
                  </a:cubicBezTo>
                  <a:cubicBezTo>
                    <a:pt x="1112" y="410"/>
                    <a:pt x="1111" y="410"/>
                    <a:pt x="1111" y="410"/>
                  </a:cubicBezTo>
                  <a:cubicBezTo>
                    <a:pt x="1101" y="402"/>
                    <a:pt x="1093" y="391"/>
                    <a:pt x="1078" y="387"/>
                  </a:cubicBezTo>
                  <a:close/>
                  <a:moveTo>
                    <a:pt x="731" y="444"/>
                  </a:moveTo>
                  <a:cubicBezTo>
                    <a:pt x="748" y="446"/>
                    <a:pt x="772" y="455"/>
                    <a:pt x="781" y="444"/>
                  </a:cubicBezTo>
                  <a:cubicBezTo>
                    <a:pt x="781" y="443"/>
                    <a:pt x="781" y="441"/>
                    <a:pt x="781" y="440"/>
                  </a:cubicBezTo>
                  <a:cubicBezTo>
                    <a:pt x="757" y="403"/>
                    <a:pt x="735" y="363"/>
                    <a:pt x="698" y="338"/>
                  </a:cubicBezTo>
                  <a:cubicBezTo>
                    <a:pt x="698" y="352"/>
                    <a:pt x="700" y="365"/>
                    <a:pt x="697" y="378"/>
                  </a:cubicBezTo>
                  <a:cubicBezTo>
                    <a:pt x="693" y="402"/>
                    <a:pt x="675" y="418"/>
                    <a:pt x="661" y="436"/>
                  </a:cubicBezTo>
                  <a:cubicBezTo>
                    <a:pt x="659" y="435"/>
                    <a:pt x="650" y="442"/>
                    <a:pt x="651" y="444"/>
                  </a:cubicBezTo>
                  <a:cubicBezTo>
                    <a:pt x="672" y="446"/>
                    <a:pt x="704" y="440"/>
                    <a:pt x="731" y="444"/>
                  </a:cubicBezTo>
                  <a:close/>
                  <a:moveTo>
                    <a:pt x="687" y="374"/>
                  </a:moveTo>
                  <a:cubicBezTo>
                    <a:pt x="690" y="359"/>
                    <a:pt x="690" y="341"/>
                    <a:pt x="684" y="327"/>
                  </a:cubicBezTo>
                  <a:cubicBezTo>
                    <a:pt x="668" y="322"/>
                    <a:pt x="656" y="307"/>
                    <a:pt x="642" y="304"/>
                  </a:cubicBezTo>
                  <a:cubicBezTo>
                    <a:pt x="650" y="357"/>
                    <a:pt x="630" y="401"/>
                    <a:pt x="588" y="422"/>
                  </a:cubicBezTo>
                  <a:cubicBezTo>
                    <a:pt x="601" y="429"/>
                    <a:pt x="617" y="435"/>
                    <a:pt x="630" y="443"/>
                  </a:cubicBezTo>
                  <a:cubicBezTo>
                    <a:pt x="651" y="423"/>
                    <a:pt x="682" y="407"/>
                    <a:pt x="687" y="374"/>
                  </a:cubicBezTo>
                  <a:close/>
                  <a:moveTo>
                    <a:pt x="217" y="214"/>
                  </a:moveTo>
                  <a:cubicBezTo>
                    <a:pt x="239" y="226"/>
                    <a:pt x="260" y="235"/>
                    <a:pt x="284" y="248"/>
                  </a:cubicBezTo>
                  <a:cubicBezTo>
                    <a:pt x="311" y="264"/>
                    <a:pt x="339" y="281"/>
                    <a:pt x="367" y="293"/>
                  </a:cubicBezTo>
                  <a:cubicBezTo>
                    <a:pt x="398" y="307"/>
                    <a:pt x="424" y="320"/>
                    <a:pt x="452" y="334"/>
                  </a:cubicBezTo>
                  <a:cubicBezTo>
                    <a:pt x="480" y="349"/>
                    <a:pt x="508" y="361"/>
                    <a:pt x="538" y="375"/>
                  </a:cubicBezTo>
                  <a:cubicBezTo>
                    <a:pt x="553" y="382"/>
                    <a:pt x="568" y="393"/>
                    <a:pt x="580" y="397"/>
                  </a:cubicBezTo>
                  <a:cubicBezTo>
                    <a:pt x="585" y="398"/>
                    <a:pt x="596" y="401"/>
                    <a:pt x="598" y="400"/>
                  </a:cubicBezTo>
                  <a:cubicBezTo>
                    <a:pt x="605" y="399"/>
                    <a:pt x="620" y="382"/>
                    <a:pt x="625" y="373"/>
                  </a:cubicBezTo>
                  <a:cubicBezTo>
                    <a:pt x="638" y="349"/>
                    <a:pt x="635" y="319"/>
                    <a:pt x="630" y="297"/>
                  </a:cubicBezTo>
                  <a:cubicBezTo>
                    <a:pt x="591" y="273"/>
                    <a:pt x="549" y="252"/>
                    <a:pt x="509" y="231"/>
                  </a:cubicBezTo>
                  <a:cubicBezTo>
                    <a:pt x="496" y="224"/>
                    <a:pt x="484" y="214"/>
                    <a:pt x="471" y="207"/>
                  </a:cubicBezTo>
                  <a:cubicBezTo>
                    <a:pt x="443" y="193"/>
                    <a:pt x="416" y="179"/>
                    <a:pt x="390" y="164"/>
                  </a:cubicBezTo>
                  <a:cubicBezTo>
                    <a:pt x="358" y="145"/>
                    <a:pt x="327" y="127"/>
                    <a:pt x="295" y="111"/>
                  </a:cubicBezTo>
                  <a:cubicBezTo>
                    <a:pt x="290" y="109"/>
                    <a:pt x="285" y="104"/>
                    <a:pt x="281" y="106"/>
                  </a:cubicBezTo>
                  <a:cubicBezTo>
                    <a:pt x="372" y="177"/>
                    <a:pt x="476" y="235"/>
                    <a:pt x="585" y="288"/>
                  </a:cubicBezTo>
                  <a:cubicBezTo>
                    <a:pt x="586" y="293"/>
                    <a:pt x="591" y="293"/>
                    <a:pt x="594" y="296"/>
                  </a:cubicBezTo>
                  <a:cubicBezTo>
                    <a:pt x="596" y="304"/>
                    <a:pt x="603" y="308"/>
                    <a:pt x="605" y="316"/>
                  </a:cubicBezTo>
                  <a:cubicBezTo>
                    <a:pt x="588" y="368"/>
                    <a:pt x="518" y="337"/>
                    <a:pt x="479" y="317"/>
                  </a:cubicBezTo>
                  <a:cubicBezTo>
                    <a:pt x="441" y="297"/>
                    <a:pt x="408" y="277"/>
                    <a:pt x="371" y="256"/>
                  </a:cubicBezTo>
                  <a:cubicBezTo>
                    <a:pt x="351" y="245"/>
                    <a:pt x="330" y="237"/>
                    <a:pt x="316" y="227"/>
                  </a:cubicBezTo>
                  <a:cubicBezTo>
                    <a:pt x="305" y="219"/>
                    <a:pt x="293" y="206"/>
                    <a:pt x="280" y="195"/>
                  </a:cubicBezTo>
                  <a:cubicBezTo>
                    <a:pt x="267" y="184"/>
                    <a:pt x="251" y="174"/>
                    <a:pt x="243" y="164"/>
                  </a:cubicBezTo>
                  <a:cubicBezTo>
                    <a:pt x="221" y="138"/>
                    <a:pt x="244" y="102"/>
                    <a:pt x="268" y="96"/>
                  </a:cubicBezTo>
                  <a:cubicBezTo>
                    <a:pt x="237" y="83"/>
                    <a:pt x="210" y="62"/>
                    <a:pt x="182" y="53"/>
                  </a:cubicBezTo>
                  <a:cubicBezTo>
                    <a:pt x="195" y="99"/>
                    <a:pt x="164" y="139"/>
                    <a:pt x="146" y="172"/>
                  </a:cubicBezTo>
                  <a:cubicBezTo>
                    <a:pt x="166" y="187"/>
                    <a:pt x="194" y="201"/>
                    <a:pt x="217" y="214"/>
                  </a:cubicBezTo>
                  <a:close/>
                  <a:moveTo>
                    <a:pt x="591" y="312"/>
                  </a:moveTo>
                  <a:cubicBezTo>
                    <a:pt x="585" y="300"/>
                    <a:pt x="566" y="294"/>
                    <a:pt x="557" y="289"/>
                  </a:cubicBezTo>
                  <a:cubicBezTo>
                    <a:pt x="535" y="270"/>
                    <a:pt x="506" y="262"/>
                    <a:pt x="481" y="247"/>
                  </a:cubicBezTo>
                  <a:cubicBezTo>
                    <a:pt x="456" y="233"/>
                    <a:pt x="430" y="219"/>
                    <a:pt x="405" y="204"/>
                  </a:cubicBezTo>
                  <a:cubicBezTo>
                    <a:pt x="382" y="190"/>
                    <a:pt x="360" y="172"/>
                    <a:pt x="335" y="155"/>
                  </a:cubicBezTo>
                  <a:cubicBezTo>
                    <a:pt x="324" y="147"/>
                    <a:pt x="312" y="143"/>
                    <a:pt x="297" y="133"/>
                  </a:cubicBezTo>
                  <a:cubicBezTo>
                    <a:pt x="287" y="125"/>
                    <a:pt x="270" y="111"/>
                    <a:pt x="259" y="114"/>
                  </a:cubicBezTo>
                  <a:cubicBezTo>
                    <a:pt x="250" y="116"/>
                    <a:pt x="242" y="134"/>
                    <a:pt x="244" y="145"/>
                  </a:cubicBezTo>
                  <a:cubicBezTo>
                    <a:pt x="246" y="155"/>
                    <a:pt x="263" y="167"/>
                    <a:pt x="273" y="176"/>
                  </a:cubicBezTo>
                  <a:cubicBezTo>
                    <a:pt x="284" y="187"/>
                    <a:pt x="295" y="196"/>
                    <a:pt x="305" y="204"/>
                  </a:cubicBezTo>
                  <a:cubicBezTo>
                    <a:pt x="352" y="240"/>
                    <a:pt x="405" y="264"/>
                    <a:pt x="457" y="292"/>
                  </a:cubicBezTo>
                  <a:cubicBezTo>
                    <a:pt x="497" y="314"/>
                    <a:pt x="536" y="340"/>
                    <a:pt x="585" y="328"/>
                  </a:cubicBezTo>
                  <a:cubicBezTo>
                    <a:pt x="588" y="323"/>
                    <a:pt x="593" y="321"/>
                    <a:pt x="594" y="314"/>
                  </a:cubicBezTo>
                  <a:cubicBezTo>
                    <a:pt x="595" y="314"/>
                    <a:pt x="595" y="313"/>
                    <a:pt x="594" y="313"/>
                  </a:cubicBezTo>
                  <a:cubicBezTo>
                    <a:pt x="594" y="312"/>
                    <a:pt x="593" y="312"/>
                    <a:pt x="591" y="312"/>
                  </a:cubicBezTo>
                  <a:close/>
                  <a:moveTo>
                    <a:pt x="580" y="409"/>
                  </a:moveTo>
                  <a:cubicBezTo>
                    <a:pt x="561" y="397"/>
                    <a:pt x="540" y="389"/>
                    <a:pt x="519" y="380"/>
                  </a:cubicBezTo>
                  <a:cubicBezTo>
                    <a:pt x="500" y="373"/>
                    <a:pt x="482" y="361"/>
                    <a:pt x="464" y="352"/>
                  </a:cubicBezTo>
                  <a:cubicBezTo>
                    <a:pt x="427" y="333"/>
                    <a:pt x="390" y="315"/>
                    <a:pt x="354" y="297"/>
                  </a:cubicBezTo>
                  <a:cubicBezTo>
                    <a:pt x="317" y="279"/>
                    <a:pt x="281" y="258"/>
                    <a:pt x="245" y="240"/>
                  </a:cubicBezTo>
                  <a:cubicBezTo>
                    <a:pt x="208" y="221"/>
                    <a:pt x="174" y="199"/>
                    <a:pt x="137" y="182"/>
                  </a:cubicBezTo>
                  <a:cubicBezTo>
                    <a:pt x="131" y="186"/>
                    <a:pt x="118" y="193"/>
                    <a:pt x="113" y="201"/>
                  </a:cubicBezTo>
                  <a:cubicBezTo>
                    <a:pt x="171" y="232"/>
                    <a:pt x="237" y="253"/>
                    <a:pt x="296" y="280"/>
                  </a:cubicBezTo>
                  <a:cubicBezTo>
                    <a:pt x="338" y="298"/>
                    <a:pt x="383" y="312"/>
                    <a:pt x="422" y="333"/>
                  </a:cubicBezTo>
                  <a:cubicBezTo>
                    <a:pt x="462" y="354"/>
                    <a:pt x="501" y="374"/>
                    <a:pt x="539" y="395"/>
                  </a:cubicBezTo>
                  <a:cubicBezTo>
                    <a:pt x="551" y="402"/>
                    <a:pt x="564" y="415"/>
                    <a:pt x="579" y="412"/>
                  </a:cubicBezTo>
                  <a:cubicBezTo>
                    <a:pt x="580" y="411"/>
                    <a:pt x="580" y="410"/>
                    <a:pt x="580" y="409"/>
                  </a:cubicBezTo>
                  <a:close/>
                  <a:moveTo>
                    <a:pt x="168" y="43"/>
                  </a:moveTo>
                  <a:cubicBezTo>
                    <a:pt x="151" y="34"/>
                    <a:pt x="135" y="25"/>
                    <a:pt x="117" y="18"/>
                  </a:cubicBezTo>
                  <a:cubicBezTo>
                    <a:pt x="122" y="84"/>
                    <a:pt x="82" y="136"/>
                    <a:pt x="40" y="162"/>
                  </a:cubicBezTo>
                  <a:cubicBezTo>
                    <a:pt x="59" y="173"/>
                    <a:pt x="80" y="182"/>
                    <a:pt x="98" y="194"/>
                  </a:cubicBezTo>
                  <a:cubicBezTo>
                    <a:pt x="142" y="168"/>
                    <a:pt x="188" y="103"/>
                    <a:pt x="168" y="43"/>
                  </a:cubicBezTo>
                  <a:close/>
                  <a:moveTo>
                    <a:pt x="51" y="40"/>
                  </a:moveTo>
                  <a:cubicBezTo>
                    <a:pt x="47" y="44"/>
                    <a:pt x="43" y="46"/>
                    <a:pt x="41" y="49"/>
                  </a:cubicBezTo>
                  <a:cubicBezTo>
                    <a:pt x="36" y="55"/>
                    <a:pt x="34" y="65"/>
                    <a:pt x="30" y="73"/>
                  </a:cubicBezTo>
                  <a:cubicBezTo>
                    <a:pt x="24" y="84"/>
                    <a:pt x="16" y="93"/>
                    <a:pt x="14" y="103"/>
                  </a:cubicBezTo>
                  <a:cubicBezTo>
                    <a:pt x="8" y="127"/>
                    <a:pt x="15" y="155"/>
                    <a:pt x="37" y="149"/>
                  </a:cubicBezTo>
                  <a:cubicBezTo>
                    <a:pt x="52" y="144"/>
                    <a:pt x="62" y="131"/>
                    <a:pt x="72" y="118"/>
                  </a:cubicBezTo>
                  <a:cubicBezTo>
                    <a:pt x="79" y="109"/>
                    <a:pt x="85" y="105"/>
                    <a:pt x="91" y="96"/>
                  </a:cubicBezTo>
                  <a:cubicBezTo>
                    <a:pt x="103" y="76"/>
                    <a:pt x="106" y="48"/>
                    <a:pt x="108" y="23"/>
                  </a:cubicBezTo>
                  <a:cubicBezTo>
                    <a:pt x="104" y="18"/>
                    <a:pt x="98" y="15"/>
                    <a:pt x="95" y="11"/>
                  </a:cubicBezTo>
                  <a:cubicBezTo>
                    <a:pt x="74" y="14"/>
                    <a:pt x="62" y="29"/>
                    <a:pt x="51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1200199" y="1529407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幼儿小学教育</a:t>
            </a:r>
            <a:endParaRPr lang="zh-CN" altLang="en-US" sz="6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3"/>
          <p:cNvSpPr/>
          <p:nvPr/>
        </p:nvSpPr>
        <p:spPr bwMode="auto">
          <a:xfrm flipH="1">
            <a:off x="729278" y="1286006"/>
            <a:ext cx="5739986" cy="1502463"/>
          </a:xfrm>
          <a:custGeom>
            <a:avLst/>
            <a:gdLst>
              <a:gd name="connsiteX0" fmla="*/ 0 w 3810000"/>
              <a:gd name="connsiteY0" fmla="*/ 0 h 1219200"/>
              <a:gd name="connsiteX1" fmla="*/ 3810000 w 3810000"/>
              <a:gd name="connsiteY1" fmla="*/ 0 h 1219200"/>
              <a:gd name="connsiteX2" fmla="*/ 3810000 w 3810000"/>
              <a:gd name="connsiteY2" fmla="*/ 1219200 h 1219200"/>
              <a:gd name="connsiteX3" fmla="*/ 0 w 3810000"/>
              <a:gd name="connsiteY3" fmla="*/ 1219200 h 1219200"/>
              <a:gd name="connsiteX4" fmla="*/ 0 w 3810000"/>
              <a:gd name="connsiteY4" fmla="*/ 0 h 1219200"/>
              <a:gd name="connsiteX0-1" fmla="*/ 0 w 3810000"/>
              <a:gd name="connsiteY0-2" fmla="*/ 0 h 1219200"/>
              <a:gd name="connsiteX1-3" fmla="*/ 3810000 w 3810000"/>
              <a:gd name="connsiteY1-4" fmla="*/ 213360 h 1219200"/>
              <a:gd name="connsiteX2-5" fmla="*/ 3810000 w 3810000"/>
              <a:gd name="connsiteY2-6" fmla="*/ 1219200 h 1219200"/>
              <a:gd name="connsiteX3-7" fmla="*/ 0 w 3810000"/>
              <a:gd name="connsiteY3-8" fmla="*/ 1219200 h 1219200"/>
              <a:gd name="connsiteX4-9" fmla="*/ 0 w 3810000"/>
              <a:gd name="connsiteY4-10" fmla="*/ 0 h 1219200"/>
              <a:gd name="connsiteX0-11" fmla="*/ 0 w 3840480"/>
              <a:gd name="connsiteY0-12" fmla="*/ 0 h 1219200"/>
              <a:gd name="connsiteX1-13" fmla="*/ 3810000 w 3840480"/>
              <a:gd name="connsiteY1-14" fmla="*/ 213360 h 1219200"/>
              <a:gd name="connsiteX2-15" fmla="*/ 3840480 w 3840480"/>
              <a:gd name="connsiteY2-16" fmla="*/ 1036320 h 1219200"/>
              <a:gd name="connsiteX3-17" fmla="*/ 0 w 3840480"/>
              <a:gd name="connsiteY3-18" fmla="*/ 1219200 h 1219200"/>
              <a:gd name="connsiteX4-19" fmla="*/ 0 w 3840480"/>
              <a:gd name="connsiteY4-20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840480" h="1219200">
                <a:moveTo>
                  <a:pt x="0" y="0"/>
                </a:moveTo>
                <a:lnTo>
                  <a:pt x="3810000" y="213360"/>
                </a:lnTo>
                <a:lnTo>
                  <a:pt x="3840480" y="103632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  <a:noFill/>
          <a:ln w="31750">
            <a:solidFill>
              <a:srgbClr val="EB5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4" name="文本框 83"/>
          <p:cNvSpPr txBox="1"/>
          <p:nvPr/>
        </p:nvSpPr>
        <p:spPr>
          <a:xfrm rot="180000">
            <a:off x="4561572" y="31651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 rot="120000">
            <a:off x="812988" y="2725487"/>
            <a:ext cx="5658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Add anything what you want and what you like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Elbow Connector 12"/>
          <p:cNvCxnSpPr>
            <a:cxnSpLocks noChangeShapeType="1"/>
          </p:cNvCxnSpPr>
          <p:nvPr/>
        </p:nvCxnSpPr>
        <p:spPr bwMode="auto">
          <a:xfrm>
            <a:off x="6743350" y="2151523"/>
            <a:ext cx="1898489" cy="826663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chemeClr val="bg1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Elbow Connector 13"/>
          <p:cNvCxnSpPr>
            <a:cxnSpLocks noChangeShapeType="1"/>
          </p:cNvCxnSpPr>
          <p:nvPr/>
        </p:nvCxnSpPr>
        <p:spPr bwMode="auto">
          <a:xfrm flipV="1">
            <a:off x="6743350" y="3946678"/>
            <a:ext cx="1898489" cy="826663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chemeClr val="bg1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14"/>
          <p:cNvCxnSpPr>
            <a:cxnSpLocks noChangeShapeType="1"/>
          </p:cNvCxnSpPr>
          <p:nvPr/>
        </p:nvCxnSpPr>
        <p:spPr bwMode="auto">
          <a:xfrm>
            <a:off x="6743350" y="3470536"/>
            <a:ext cx="1898489" cy="2027"/>
          </a:xfrm>
          <a:prstGeom prst="line">
            <a:avLst/>
          </a:prstGeom>
          <a:noFill/>
          <a:ln w="12700" algn="ctr">
            <a:solidFill>
              <a:schemeClr val="bg1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Elbow Connector 15"/>
          <p:cNvCxnSpPr>
            <a:cxnSpLocks noChangeShapeType="1"/>
          </p:cNvCxnSpPr>
          <p:nvPr/>
        </p:nvCxnSpPr>
        <p:spPr bwMode="auto">
          <a:xfrm flipV="1">
            <a:off x="2786309" y="2151523"/>
            <a:ext cx="1337249" cy="1027250"/>
          </a:xfrm>
          <a:prstGeom prst="bentConnector3">
            <a:avLst>
              <a:gd name="adj1" fmla="val -931"/>
            </a:avLst>
          </a:prstGeom>
          <a:noFill/>
          <a:ln w="12700" algn="ctr">
            <a:solidFill>
              <a:schemeClr val="bg1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Elbow Connector 16"/>
          <p:cNvCxnSpPr>
            <a:cxnSpLocks noChangeShapeType="1"/>
          </p:cNvCxnSpPr>
          <p:nvPr/>
        </p:nvCxnSpPr>
        <p:spPr bwMode="auto">
          <a:xfrm>
            <a:off x="2786309" y="3746090"/>
            <a:ext cx="1337249" cy="1027251"/>
          </a:xfrm>
          <a:prstGeom prst="bentConnector3">
            <a:avLst>
              <a:gd name="adj1" fmla="val -931"/>
            </a:avLst>
          </a:prstGeom>
          <a:noFill/>
          <a:ln w="12700" algn="ctr">
            <a:solidFill>
              <a:schemeClr val="bg1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17"/>
          <p:cNvCxnSpPr>
            <a:cxnSpLocks noChangeShapeType="1"/>
          </p:cNvCxnSpPr>
          <p:nvPr/>
        </p:nvCxnSpPr>
        <p:spPr bwMode="auto">
          <a:xfrm>
            <a:off x="2786309" y="3472563"/>
            <a:ext cx="1156923" cy="2025"/>
          </a:xfrm>
          <a:prstGeom prst="line">
            <a:avLst/>
          </a:prstGeom>
          <a:noFill/>
          <a:ln w="12700" algn="ctr">
            <a:solidFill>
              <a:schemeClr val="bg1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组合 1"/>
          <p:cNvGrpSpPr/>
          <p:nvPr/>
        </p:nvGrpSpPr>
        <p:grpSpPr bwMode="auto">
          <a:xfrm>
            <a:off x="8957917" y="2737075"/>
            <a:ext cx="1314961" cy="1357511"/>
            <a:chOff x="6999191" y="3075956"/>
            <a:chExt cx="1030435" cy="1064053"/>
          </a:xfrm>
          <a:solidFill>
            <a:srgbClr val="FFFF00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7380246" y="3839851"/>
              <a:ext cx="263563" cy="201693"/>
            </a:xfrm>
            <a:custGeom>
              <a:avLst/>
              <a:gdLst>
                <a:gd name="T0" fmla="*/ 58 w 117"/>
                <a:gd name="T1" fmla="*/ 3 h 90"/>
                <a:gd name="T2" fmla="*/ 43 w 117"/>
                <a:gd name="T3" fmla="*/ 0 h 90"/>
                <a:gd name="T4" fmla="*/ 0 w 117"/>
                <a:gd name="T5" fmla="*/ 90 h 90"/>
                <a:gd name="T6" fmla="*/ 58 w 117"/>
                <a:gd name="T7" fmla="*/ 90 h 90"/>
                <a:gd name="T8" fmla="*/ 117 w 117"/>
                <a:gd name="T9" fmla="*/ 90 h 90"/>
                <a:gd name="T10" fmla="*/ 74 w 117"/>
                <a:gd name="T11" fmla="*/ 0 h 90"/>
                <a:gd name="T12" fmla="*/ 58 w 117"/>
                <a:gd name="T13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90">
                  <a:moveTo>
                    <a:pt x="58" y="3"/>
                  </a:moveTo>
                  <a:cubicBezTo>
                    <a:pt x="53" y="3"/>
                    <a:pt x="48" y="2"/>
                    <a:pt x="43" y="0"/>
                  </a:cubicBezTo>
                  <a:cubicBezTo>
                    <a:pt x="33" y="38"/>
                    <a:pt x="8" y="77"/>
                    <a:pt x="0" y="90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08" y="77"/>
                    <a:pt x="85" y="38"/>
                    <a:pt x="74" y="0"/>
                  </a:cubicBezTo>
                  <a:cubicBezTo>
                    <a:pt x="69" y="2"/>
                    <a:pt x="64" y="3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7437404" y="3792207"/>
              <a:ext cx="149246" cy="53997"/>
            </a:xfrm>
            <a:custGeom>
              <a:avLst/>
              <a:gdLst>
                <a:gd name="T0" fmla="*/ 0 w 67"/>
                <a:gd name="T1" fmla="*/ 0 h 24"/>
                <a:gd name="T2" fmla="*/ 18 w 67"/>
                <a:gd name="T3" fmla="*/ 21 h 24"/>
                <a:gd name="T4" fmla="*/ 33 w 67"/>
                <a:gd name="T5" fmla="*/ 24 h 24"/>
                <a:gd name="T6" fmla="*/ 49 w 67"/>
                <a:gd name="T7" fmla="*/ 21 h 24"/>
                <a:gd name="T8" fmla="*/ 67 w 67"/>
                <a:gd name="T9" fmla="*/ 0 h 24"/>
                <a:gd name="T10" fmla="*/ 45 w 67"/>
                <a:gd name="T11" fmla="*/ 0 h 24"/>
                <a:gd name="T12" fmla="*/ 33 w 67"/>
                <a:gd name="T13" fmla="*/ 0 h 24"/>
                <a:gd name="T14" fmla="*/ 22 w 67"/>
                <a:gd name="T15" fmla="*/ 0 h 24"/>
                <a:gd name="T16" fmla="*/ 0 w 6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4">
                  <a:moveTo>
                    <a:pt x="0" y="0"/>
                  </a:moveTo>
                  <a:cubicBezTo>
                    <a:pt x="0" y="9"/>
                    <a:pt x="7" y="17"/>
                    <a:pt x="18" y="21"/>
                  </a:cubicBezTo>
                  <a:cubicBezTo>
                    <a:pt x="23" y="23"/>
                    <a:pt x="28" y="24"/>
                    <a:pt x="33" y="24"/>
                  </a:cubicBezTo>
                  <a:cubicBezTo>
                    <a:pt x="39" y="24"/>
                    <a:pt x="44" y="23"/>
                    <a:pt x="49" y="21"/>
                  </a:cubicBezTo>
                  <a:cubicBezTo>
                    <a:pt x="60" y="17"/>
                    <a:pt x="67" y="9"/>
                    <a:pt x="6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7199245" y="4041544"/>
              <a:ext cx="625565" cy="98465"/>
            </a:xfrm>
            <a:custGeom>
              <a:avLst/>
              <a:gdLst>
                <a:gd name="T0" fmla="*/ 23 w 279"/>
                <a:gd name="T1" fmla="*/ 44 h 44"/>
                <a:gd name="T2" fmla="*/ 174 w 279"/>
                <a:gd name="T3" fmla="*/ 0 h 44"/>
                <a:gd name="T4" fmla="*/ 167 w 279"/>
                <a:gd name="T5" fmla="*/ 0 h 44"/>
                <a:gd name="T6" fmla="*/ 161 w 279"/>
                <a:gd name="T7" fmla="*/ 0 h 44"/>
                <a:gd name="T8" fmla="*/ 156 w 279"/>
                <a:gd name="T9" fmla="*/ 0 h 44"/>
                <a:gd name="T10" fmla="*/ 152 w 279"/>
                <a:gd name="T11" fmla="*/ 0 h 44"/>
                <a:gd name="T12" fmla="*/ 148 w 279"/>
                <a:gd name="T13" fmla="*/ 0 h 44"/>
                <a:gd name="T14" fmla="*/ 145 w 279"/>
                <a:gd name="T15" fmla="*/ 0 h 44"/>
                <a:gd name="T16" fmla="*/ 143 w 279"/>
                <a:gd name="T17" fmla="*/ 0 h 44"/>
                <a:gd name="T18" fmla="*/ 142 w 279"/>
                <a:gd name="T19" fmla="*/ 0 h 44"/>
                <a:gd name="T20" fmla="*/ 141 w 279"/>
                <a:gd name="T21" fmla="*/ 0 h 44"/>
                <a:gd name="T22" fmla="*/ 140 w 279"/>
                <a:gd name="T23" fmla="*/ 0 h 44"/>
                <a:gd name="T24" fmla="*/ 140 w 279"/>
                <a:gd name="T25" fmla="*/ 0 h 44"/>
                <a:gd name="T26" fmla="*/ 139 w 279"/>
                <a:gd name="T27" fmla="*/ 0 h 44"/>
                <a:gd name="T28" fmla="*/ 139 w 279"/>
                <a:gd name="T29" fmla="*/ 0 h 44"/>
                <a:gd name="T30" fmla="*/ 132 w 279"/>
                <a:gd name="T31" fmla="*/ 0 h 44"/>
                <a:gd name="T32" fmla="*/ 122 w 279"/>
                <a:gd name="T33" fmla="*/ 0 h 44"/>
                <a:gd name="T34" fmla="*/ 114 w 279"/>
                <a:gd name="T35" fmla="*/ 0 h 44"/>
                <a:gd name="T36" fmla="*/ 107 w 279"/>
                <a:gd name="T37" fmla="*/ 0 h 44"/>
                <a:gd name="T38" fmla="*/ 101 w 279"/>
                <a:gd name="T39" fmla="*/ 0 h 44"/>
                <a:gd name="T40" fmla="*/ 96 w 279"/>
                <a:gd name="T41" fmla="*/ 0 h 44"/>
                <a:gd name="T42" fmla="*/ 92 w 279"/>
                <a:gd name="T43" fmla="*/ 0 h 44"/>
                <a:gd name="T44" fmla="*/ 89 w 279"/>
                <a:gd name="T45" fmla="*/ 0 h 44"/>
                <a:gd name="T46" fmla="*/ 87 w 279"/>
                <a:gd name="T47" fmla="*/ 0 h 44"/>
                <a:gd name="T48" fmla="*/ 85 w 279"/>
                <a:gd name="T49" fmla="*/ 0 h 44"/>
                <a:gd name="T50" fmla="*/ 83 w 279"/>
                <a:gd name="T51" fmla="*/ 0 h 44"/>
                <a:gd name="T52" fmla="*/ 82 w 279"/>
                <a:gd name="T53" fmla="*/ 0 h 44"/>
                <a:gd name="T54" fmla="*/ 82 w 279"/>
                <a:gd name="T55" fmla="*/ 0 h 44"/>
                <a:gd name="T56" fmla="*/ 81 w 279"/>
                <a:gd name="T57" fmla="*/ 0 h 44"/>
                <a:gd name="T58" fmla="*/ 81 w 279"/>
                <a:gd name="T59" fmla="*/ 0 h 44"/>
                <a:gd name="T60" fmla="*/ 81 w 279"/>
                <a:gd name="T61" fmla="*/ 0 h 44"/>
                <a:gd name="T62" fmla="*/ 73 w 279"/>
                <a:gd name="T63" fmla="*/ 0 h 44"/>
                <a:gd name="T64" fmla="*/ 67 w 279"/>
                <a:gd name="T65" fmla="*/ 44 h 44"/>
                <a:gd name="T66" fmla="*/ 80 w 279"/>
                <a:gd name="T67" fmla="*/ 44 h 44"/>
                <a:gd name="T68" fmla="*/ 93 w 279"/>
                <a:gd name="T69" fmla="*/ 44 h 44"/>
                <a:gd name="T70" fmla="*/ 104 w 279"/>
                <a:gd name="T71" fmla="*/ 44 h 44"/>
                <a:gd name="T72" fmla="*/ 113 w 279"/>
                <a:gd name="T73" fmla="*/ 44 h 44"/>
                <a:gd name="T74" fmla="*/ 120 w 279"/>
                <a:gd name="T75" fmla="*/ 44 h 44"/>
                <a:gd name="T76" fmla="*/ 126 w 279"/>
                <a:gd name="T77" fmla="*/ 44 h 44"/>
                <a:gd name="T78" fmla="*/ 131 w 279"/>
                <a:gd name="T79" fmla="*/ 44 h 44"/>
                <a:gd name="T80" fmla="*/ 134 w 279"/>
                <a:gd name="T81" fmla="*/ 44 h 44"/>
                <a:gd name="T82" fmla="*/ 136 w 279"/>
                <a:gd name="T83" fmla="*/ 44 h 44"/>
                <a:gd name="T84" fmla="*/ 138 w 279"/>
                <a:gd name="T85" fmla="*/ 44 h 44"/>
                <a:gd name="T86" fmla="*/ 139 w 279"/>
                <a:gd name="T87" fmla="*/ 44 h 44"/>
                <a:gd name="T88" fmla="*/ 139 w 279"/>
                <a:gd name="T89" fmla="*/ 44 h 44"/>
                <a:gd name="T90" fmla="*/ 139 w 279"/>
                <a:gd name="T91" fmla="*/ 44 h 44"/>
                <a:gd name="T92" fmla="*/ 150 w 279"/>
                <a:gd name="T93" fmla="*/ 44 h 44"/>
                <a:gd name="T94" fmla="*/ 169 w 279"/>
                <a:gd name="T95" fmla="*/ 44 h 44"/>
                <a:gd name="T96" fmla="*/ 279 w 279"/>
                <a:gd name="T97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9" h="44">
                  <a:moveTo>
                    <a:pt x="6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35"/>
                    <a:pt x="11" y="44"/>
                    <a:pt x="23" y="44"/>
                  </a:cubicBezTo>
                  <a:cubicBezTo>
                    <a:pt x="67" y="44"/>
                    <a:pt x="67" y="44"/>
                    <a:pt x="67" y="44"/>
                  </a:cubicBezTo>
                  <a:moveTo>
                    <a:pt x="256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15"/>
                    <a:pt x="67" y="29"/>
                    <a:pt x="67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4" y="44"/>
                    <a:pt x="134" y="44"/>
                    <a:pt x="134" y="44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69" y="44"/>
                    <a:pt x="279" y="35"/>
                    <a:pt x="279" y="23"/>
                  </a:cubicBezTo>
                  <a:cubicBezTo>
                    <a:pt x="279" y="11"/>
                    <a:pt x="269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999191" y="3075956"/>
              <a:ext cx="261975" cy="532027"/>
            </a:xfrm>
            <a:custGeom>
              <a:avLst/>
              <a:gdLst>
                <a:gd name="T0" fmla="*/ 93 w 117"/>
                <a:gd name="T1" fmla="*/ 0 h 237"/>
                <a:gd name="T2" fmla="*/ 93 w 117"/>
                <a:gd name="T3" fmla="*/ 0 h 237"/>
                <a:gd name="T4" fmla="*/ 3 w 117"/>
                <a:gd name="T5" fmla="*/ 0 h 237"/>
                <a:gd name="T6" fmla="*/ 117 w 117"/>
                <a:gd name="T7" fmla="*/ 237 h 237"/>
                <a:gd name="T8" fmla="*/ 109 w 117"/>
                <a:gd name="T9" fmla="*/ 207 h 237"/>
                <a:gd name="T10" fmla="*/ 83 w 117"/>
                <a:gd name="T11" fmla="*/ 190 h 237"/>
                <a:gd name="T12" fmla="*/ 31 w 117"/>
                <a:gd name="T13" fmla="*/ 26 h 237"/>
                <a:gd name="T14" fmla="*/ 93 w 117"/>
                <a:gd name="T15" fmla="*/ 26 h 237"/>
                <a:gd name="T16" fmla="*/ 93 w 117"/>
                <a:gd name="T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237">
                  <a:moveTo>
                    <a:pt x="93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214"/>
                    <a:pt x="117" y="237"/>
                  </a:cubicBezTo>
                  <a:cubicBezTo>
                    <a:pt x="115" y="227"/>
                    <a:pt x="113" y="218"/>
                    <a:pt x="109" y="207"/>
                  </a:cubicBezTo>
                  <a:cubicBezTo>
                    <a:pt x="100" y="204"/>
                    <a:pt x="91" y="198"/>
                    <a:pt x="83" y="190"/>
                  </a:cubicBezTo>
                  <a:cubicBezTo>
                    <a:pt x="46" y="151"/>
                    <a:pt x="33" y="74"/>
                    <a:pt x="31" y="26"/>
                  </a:cubicBezTo>
                  <a:cubicBezTo>
                    <a:pt x="93" y="26"/>
                    <a:pt x="93" y="26"/>
                    <a:pt x="93" y="26"/>
                  </a:cubicBez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767651" y="3075956"/>
              <a:ext cx="261975" cy="532027"/>
            </a:xfrm>
            <a:custGeom>
              <a:avLst/>
              <a:gdLst>
                <a:gd name="T0" fmla="*/ 24 w 117"/>
                <a:gd name="T1" fmla="*/ 0 h 237"/>
                <a:gd name="T2" fmla="*/ 24 w 117"/>
                <a:gd name="T3" fmla="*/ 0 h 237"/>
                <a:gd name="T4" fmla="*/ 114 w 117"/>
                <a:gd name="T5" fmla="*/ 0 h 237"/>
                <a:gd name="T6" fmla="*/ 0 w 117"/>
                <a:gd name="T7" fmla="*/ 237 h 237"/>
                <a:gd name="T8" fmla="*/ 8 w 117"/>
                <a:gd name="T9" fmla="*/ 207 h 237"/>
                <a:gd name="T10" fmla="*/ 34 w 117"/>
                <a:gd name="T11" fmla="*/ 190 h 237"/>
                <a:gd name="T12" fmla="*/ 86 w 117"/>
                <a:gd name="T13" fmla="*/ 26 h 237"/>
                <a:gd name="T14" fmla="*/ 24 w 117"/>
                <a:gd name="T15" fmla="*/ 26 h 237"/>
                <a:gd name="T16" fmla="*/ 24 w 117"/>
                <a:gd name="T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237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7" y="214"/>
                    <a:pt x="0" y="237"/>
                  </a:cubicBezTo>
                  <a:cubicBezTo>
                    <a:pt x="2" y="227"/>
                    <a:pt x="4" y="218"/>
                    <a:pt x="8" y="207"/>
                  </a:cubicBezTo>
                  <a:cubicBezTo>
                    <a:pt x="17" y="204"/>
                    <a:pt x="25" y="198"/>
                    <a:pt x="34" y="190"/>
                  </a:cubicBezTo>
                  <a:cubicBezTo>
                    <a:pt x="71" y="151"/>
                    <a:pt x="84" y="74"/>
                    <a:pt x="86" y="26"/>
                  </a:cubicBezTo>
                  <a:cubicBezTo>
                    <a:pt x="24" y="26"/>
                    <a:pt x="24" y="26"/>
                    <a:pt x="24" y="26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513615" y="3434875"/>
              <a:ext cx="293729" cy="357332"/>
            </a:xfrm>
            <a:custGeom>
              <a:avLst/>
              <a:gdLst>
                <a:gd name="T0" fmla="*/ 0 w 131"/>
                <a:gd name="T1" fmla="*/ 159 h 159"/>
                <a:gd name="T2" fmla="*/ 0 w 131"/>
                <a:gd name="T3" fmla="*/ 0 h 159"/>
                <a:gd name="T4" fmla="*/ 131 w 131"/>
                <a:gd name="T5" fmla="*/ 0 h 159"/>
                <a:gd name="T6" fmla="*/ 122 w 131"/>
                <a:gd name="T7" fmla="*/ 47 h 159"/>
                <a:gd name="T8" fmla="*/ 114 w 131"/>
                <a:gd name="T9" fmla="*/ 77 h 159"/>
                <a:gd name="T10" fmla="*/ 114 w 131"/>
                <a:gd name="T11" fmla="*/ 77 h 159"/>
                <a:gd name="T12" fmla="*/ 77 w 131"/>
                <a:gd name="T13" fmla="*/ 119 h 159"/>
                <a:gd name="T14" fmla="*/ 83 w 131"/>
                <a:gd name="T15" fmla="*/ 130 h 159"/>
                <a:gd name="T16" fmla="*/ 70 w 131"/>
                <a:gd name="T17" fmla="*/ 143 h 159"/>
                <a:gd name="T18" fmla="*/ 62 w 131"/>
                <a:gd name="T19" fmla="*/ 143 h 159"/>
                <a:gd name="T20" fmla="*/ 62 w 131"/>
                <a:gd name="T21" fmla="*/ 146 h 159"/>
                <a:gd name="T22" fmla="*/ 49 w 131"/>
                <a:gd name="T23" fmla="*/ 159 h 159"/>
                <a:gd name="T24" fmla="*/ 34 w 131"/>
                <a:gd name="T25" fmla="*/ 159 h 159"/>
                <a:gd name="T26" fmla="*/ 12 w 131"/>
                <a:gd name="T27" fmla="*/ 159 h 159"/>
                <a:gd name="T28" fmla="*/ 0 w 131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159">
                  <a:moveTo>
                    <a:pt x="0" y="15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9" y="17"/>
                    <a:pt x="126" y="33"/>
                    <a:pt x="122" y="47"/>
                  </a:cubicBezTo>
                  <a:cubicBezTo>
                    <a:pt x="119" y="58"/>
                    <a:pt x="116" y="6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04" y="100"/>
                    <a:pt x="92" y="115"/>
                    <a:pt x="77" y="119"/>
                  </a:cubicBezTo>
                  <a:cubicBezTo>
                    <a:pt x="80" y="121"/>
                    <a:pt x="83" y="126"/>
                    <a:pt x="83" y="130"/>
                  </a:cubicBezTo>
                  <a:cubicBezTo>
                    <a:pt x="83" y="137"/>
                    <a:pt x="77" y="143"/>
                    <a:pt x="70" y="143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2" y="144"/>
                    <a:pt x="62" y="145"/>
                    <a:pt x="62" y="146"/>
                  </a:cubicBezTo>
                  <a:cubicBezTo>
                    <a:pt x="62" y="153"/>
                    <a:pt x="56" y="159"/>
                    <a:pt x="49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12" y="159"/>
                    <a:pt x="12" y="159"/>
                    <a:pt x="12" y="159"/>
                  </a:cubicBezTo>
                  <a:lnTo>
                    <a:pt x="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7513615" y="3075956"/>
              <a:ext cx="311195" cy="358919"/>
            </a:xfrm>
            <a:custGeom>
              <a:avLst/>
              <a:gdLst>
                <a:gd name="T0" fmla="*/ 0 w 139"/>
                <a:gd name="T1" fmla="*/ 160 h 160"/>
                <a:gd name="T2" fmla="*/ 0 w 139"/>
                <a:gd name="T3" fmla="*/ 0 h 160"/>
                <a:gd name="T4" fmla="*/ 0 w 139"/>
                <a:gd name="T5" fmla="*/ 0 h 160"/>
                <a:gd name="T6" fmla="*/ 115 w 139"/>
                <a:gd name="T7" fmla="*/ 0 h 160"/>
                <a:gd name="T8" fmla="*/ 137 w 139"/>
                <a:gd name="T9" fmla="*/ 0 h 160"/>
                <a:gd name="T10" fmla="*/ 138 w 139"/>
                <a:gd name="T11" fmla="*/ 0 h 160"/>
                <a:gd name="T12" fmla="*/ 139 w 139"/>
                <a:gd name="T13" fmla="*/ 26 h 160"/>
                <a:gd name="T14" fmla="*/ 131 w 139"/>
                <a:gd name="T15" fmla="*/ 160 h 160"/>
                <a:gd name="T16" fmla="*/ 0 w 139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60">
                  <a:moveTo>
                    <a:pt x="0" y="1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9" y="0"/>
                    <a:pt x="135" y="0"/>
                    <a:pt x="13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9" y="57"/>
                    <a:pt x="138" y="110"/>
                    <a:pt x="131" y="160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7204007" y="3075956"/>
              <a:ext cx="309607" cy="358919"/>
            </a:xfrm>
            <a:custGeom>
              <a:avLst/>
              <a:gdLst>
                <a:gd name="T0" fmla="*/ 138 w 138"/>
                <a:gd name="T1" fmla="*/ 160 h 160"/>
                <a:gd name="T2" fmla="*/ 138 w 138"/>
                <a:gd name="T3" fmla="*/ 0 h 160"/>
                <a:gd name="T4" fmla="*/ 138 w 138"/>
                <a:gd name="T5" fmla="*/ 0 h 160"/>
                <a:gd name="T6" fmla="*/ 24 w 138"/>
                <a:gd name="T7" fmla="*/ 0 h 160"/>
                <a:gd name="T8" fmla="*/ 2 w 138"/>
                <a:gd name="T9" fmla="*/ 0 h 160"/>
                <a:gd name="T10" fmla="*/ 0 w 138"/>
                <a:gd name="T11" fmla="*/ 0 h 160"/>
                <a:gd name="T12" fmla="*/ 0 w 138"/>
                <a:gd name="T13" fmla="*/ 26 h 160"/>
                <a:gd name="T14" fmla="*/ 8 w 138"/>
                <a:gd name="T15" fmla="*/ 160 h 160"/>
                <a:gd name="T16" fmla="*/ 138 w 13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60">
                  <a:moveTo>
                    <a:pt x="138" y="16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4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7"/>
                    <a:pt x="1" y="110"/>
                    <a:pt x="8" y="160"/>
                  </a:cubicBezTo>
                  <a:lnTo>
                    <a:pt x="138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7221473" y="3434875"/>
              <a:ext cx="292142" cy="357332"/>
            </a:xfrm>
            <a:custGeom>
              <a:avLst/>
              <a:gdLst>
                <a:gd name="T0" fmla="*/ 130 w 130"/>
                <a:gd name="T1" fmla="*/ 159 h 159"/>
                <a:gd name="T2" fmla="*/ 130 w 130"/>
                <a:gd name="T3" fmla="*/ 0 h 159"/>
                <a:gd name="T4" fmla="*/ 0 w 130"/>
                <a:gd name="T5" fmla="*/ 0 h 159"/>
                <a:gd name="T6" fmla="*/ 9 w 130"/>
                <a:gd name="T7" fmla="*/ 47 h 159"/>
                <a:gd name="T8" fmla="*/ 17 w 130"/>
                <a:gd name="T9" fmla="*/ 77 h 159"/>
                <a:gd name="T10" fmla="*/ 17 w 130"/>
                <a:gd name="T11" fmla="*/ 77 h 159"/>
                <a:gd name="T12" fmla="*/ 54 w 130"/>
                <a:gd name="T13" fmla="*/ 119 h 159"/>
                <a:gd name="T14" fmla="*/ 48 w 130"/>
                <a:gd name="T15" fmla="*/ 130 h 159"/>
                <a:gd name="T16" fmla="*/ 61 w 130"/>
                <a:gd name="T17" fmla="*/ 143 h 159"/>
                <a:gd name="T18" fmla="*/ 69 w 130"/>
                <a:gd name="T19" fmla="*/ 143 h 159"/>
                <a:gd name="T20" fmla="*/ 69 w 130"/>
                <a:gd name="T21" fmla="*/ 146 h 159"/>
                <a:gd name="T22" fmla="*/ 82 w 130"/>
                <a:gd name="T23" fmla="*/ 159 h 159"/>
                <a:gd name="T24" fmla="*/ 97 w 130"/>
                <a:gd name="T25" fmla="*/ 159 h 159"/>
                <a:gd name="T26" fmla="*/ 118 w 130"/>
                <a:gd name="T27" fmla="*/ 159 h 159"/>
                <a:gd name="T28" fmla="*/ 130 w 130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59">
                  <a:moveTo>
                    <a:pt x="130" y="159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7"/>
                    <a:pt x="5" y="33"/>
                    <a:pt x="9" y="47"/>
                  </a:cubicBezTo>
                  <a:cubicBezTo>
                    <a:pt x="12" y="58"/>
                    <a:pt x="15" y="6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27" y="100"/>
                    <a:pt x="39" y="115"/>
                    <a:pt x="54" y="119"/>
                  </a:cubicBezTo>
                  <a:cubicBezTo>
                    <a:pt x="51" y="121"/>
                    <a:pt x="48" y="126"/>
                    <a:pt x="48" y="130"/>
                  </a:cubicBezTo>
                  <a:cubicBezTo>
                    <a:pt x="48" y="137"/>
                    <a:pt x="54" y="143"/>
                    <a:pt x="61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4"/>
                    <a:pt x="69" y="145"/>
                    <a:pt x="69" y="146"/>
                  </a:cubicBezTo>
                  <a:cubicBezTo>
                    <a:pt x="69" y="153"/>
                    <a:pt x="74" y="159"/>
                    <a:pt x="82" y="159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118" y="159"/>
                    <a:pt x="118" y="159"/>
                    <a:pt x="118" y="159"/>
                  </a:cubicBezTo>
                  <a:lnTo>
                    <a:pt x="13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" name="Shape 1034"/>
          <p:cNvSpPr/>
          <p:nvPr/>
        </p:nvSpPr>
        <p:spPr>
          <a:xfrm>
            <a:off x="1742849" y="2595246"/>
            <a:ext cx="182352" cy="1418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43" y="9828"/>
                </a:moveTo>
                <a:cubicBezTo>
                  <a:pt x="20503" y="10692"/>
                  <a:pt x="21004" y="11543"/>
                  <a:pt x="21600" y="12462"/>
                </a:cubicBezTo>
                <a:cubicBezTo>
                  <a:pt x="20797" y="15394"/>
                  <a:pt x="20629" y="18810"/>
                  <a:pt x="20550" y="21600"/>
                </a:cubicBezTo>
                <a:cubicBezTo>
                  <a:pt x="17285" y="18886"/>
                  <a:pt x="18957" y="12766"/>
                  <a:pt x="16102" y="12414"/>
                </a:cubicBezTo>
                <a:cubicBezTo>
                  <a:pt x="13346" y="12074"/>
                  <a:pt x="12988" y="13608"/>
                  <a:pt x="12526" y="15998"/>
                </a:cubicBezTo>
                <a:cubicBezTo>
                  <a:pt x="12064" y="18387"/>
                  <a:pt x="11785" y="20178"/>
                  <a:pt x="11785" y="20178"/>
                </a:cubicBezTo>
                <a:cubicBezTo>
                  <a:pt x="11785" y="20178"/>
                  <a:pt x="2700" y="7597"/>
                  <a:pt x="0" y="3147"/>
                </a:cubicBezTo>
                <a:cubicBezTo>
                  <a:pt x="1311" y="2680"/>
                  <a:pt x="1742" y="2046"/>
                  <a:pt x="1827" y="0"/>
                </a:cubicBezTo>
                <a:cubicBezTo>
                  <a:pt x="4847" y="4160"/>
                  <a:pt x="12262" y="11667"/>
                  <a:pt x="15756" y="11667"/>
                </a:cubicBezTo>
                <a:cubicBezTo>
                  <a:pt x="17415" y="11667"/>
                  <a:pt x="18853" y="10951"/>
                  <a:pt x="20143" y="98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28575" tIns="28575" rIns="28575" bIns="28575" anchor="ctr"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325" b="1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1035"/>
          <p:cNvSpPr/>
          <p:nvPr/>
        </p:nvSpPr>
        <p:spPr>
          <a:xfrm>
            <a:off x="1931280" y="2974133"/>
            <a:ext cx="76993" cy="107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08" h="21600" extrusionOk="0">
                <a:moveTo>
                  <a:pt x="11314" y="594"/>
                </a:moveTo>
                <a:lnTo>
                  <a:pt x="0" y="0"/>
                </a:lnTo>
                <a:cubicBezTo>
                  <a:pt x="0" y="0"/>
                  <a:pt x="10284" y="5549"/>
                  <a:pt x="10284" y="11495"/>
                </a:cubicBezTo>
                <a:cubicBezTo>
                  <a:pt x="10284" y="17438"/>
                  <a:pt x="9772" y="20013"/>
                  <a:pt x="9772" y="20013"/>
                </a:cubicBezTo>
                <a:lnTo>
                  <a:pt x="18772" y="21600"/>
                </a:lnTo>
                <a:cubicBezTo>
                  <a:pt x="18772" y="21600"/>
                  <a:pt x="21600" y="15655"/>
                  <a:pt x="19026" y="9907"/>
                </a:cubicBezTo>
                <a:cubicBezTo>
                  <a:pt x="16457" y="4162"/>
                  <a:pt x="13629" y="2575"/>
                  <a:pt x="11314" y="59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28575" tIns="28575" rIns="28575" bIns="28575" anchor="ctr"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325" b="1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Shape 1036"/>
          <p:cNvSpPr/>
          <p:nvPr/>
        </p:nvSpPr>
        <p:spPr>
          <a:xfrm>
            <a:off x="1979907" y="3223347"/>
            <a:ext cx="32418" cy="91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479" y="0"/>
                </a:moveTo>
                <a:cubicBezTo>
                  <a:pt x="6479" y="0"/>
                  <a:pt x="2878" y="12381"/>
                  <a:pt x="1439" y="16334"/>
                </a:cubicBezTo>
                <a:cubicBezTo>
                  <a:pt x="0" y="20286"/>
                  <a:pt x="0" y="21600"/>
                  <a:pt x="0" y="21600"/>
                </a:cubicBezTo>
                <a:lnTo>
                  <a:pt x="21600" y="20286"/>
                </a:lnTo>
                <a:cubicBezTo>
                  <a:pt x="21600" y="20286"/>
                  <a:pt x="16556" y="10275"/>
                  <a:pt x="647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28575" tIns="28575" rIns="28575" bIns="28575" anchor="ctr"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325" b="1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ounded Rectangle 8"/>
          <p:cNvSpPr/>
          <p:nvPr/>
        </p:nvSpPr>
        <p:spPr>
          <a:xfrm>
            <a:off x="4123558" y="2911323"/>
            <a:ext cx="2506329" cy="1035356"/>
          </a:xfrm>
          <a:prstGeom prst="roundRect">
            <a:avLst>
              <a:gd name="adj" fmla="val 10132"/>
            </a:avLst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ounded Rectangle 5"/>
          <p:cNvSpPr/>
          <p:nvPr/>
        </p:nvSpPr>
        <p:spPr>
          <a:xfrm>
            <a:off x="4123558" y="1632832"/>
            <a:ext cx="2506329" cy="1037381"/>
          </a:xfrm>
          <a:prstGeom prst="roundRect">
            <a:avLst>
              <a:gd name="adj" fmla="val 10132"/>
            </a:avLst>
          </a:prstGeom>
          <a:solidFill>
            <a:srgbClr val="EB5C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ounded Rectangle 11"/>
          <p:cNvSpPr/>
          <p:nvPr/>
        </p:nvSpPr>
        <p:spPr>
          <a:xfrm>
            <a:off x="4123558" y="4187788"/>
            <a:ext cx="2506329" cy="1037381"/>
          </a:xfrm>
          <a:prstGeom prst="roundRect">
            <a:avLst>
              <a:gd name="adj" fmla="val 10132"/>
            </a:avLst>
          </a:prstGeom>
          <a:solidFill>
            <a:srgbClr val="FF5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4257283" y="1783962"/>
            <a:ext cx="2238879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261335" y="2121130"/>
            <a:ext cx="2234826" cy="32316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4257283" y="3120015"/>
            <a:ext cx="2238879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4261335" y="3393543"/>
            <a:ext cx="2234826" cy="32316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4257283" y="4392428"/>
            <a:ext cx="2238879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70493" y="4677984"/>
            <a:ext cx="2234826" cy="32316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8872819" y="4236415"/>
            <a:ext cx="2232801" cy="42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grpSp>
        <p:nvGrpSpPr>
          <p:cNvPr id="33" name="组合 36"/>
          <p:cNvGrpSpPr/>
          <p:nvPr/>
        </p:nvGrpSpPr>
        <p:grpSpPr bwMode="auto">
          <a:xfrm>
            <a:off x="1086381" y="1847602"/>
            <a:ext cx="1298753" cy="3124300"/>
            <a:chOff x="9264651" y="476251"/>
            <a:chExt cx="1017588" cy="2447925"/>
          </a:xfrm>
        </p:grpSpPr>
        <p:sp>
          <p:nvSpPr>
            <p:cNvPr id="34" name="Freeform 31"/>
            <p:cNvSpPr/>
            <p:nvPr/>
          </p:nvSpPr>
          <p:spPr bwMode="auto">
            <a:xfrm>
              <a:off x="9539288" y="2057401"/>
              <a:ext cx="515938" cy="808038"/>
            </a:xfrm>
            <a:custGeom>
              <a:avLst/>
              <a:gdLst>
                <a:gd name="T0" fmla="*/ 0 w 224"/>
                <a:gd name="T1" fmla="*/ 0 h 349"/>
                <a:gd name="T2" fmla="*/ 2147483647 w 224"/>
                <a:gd name="T3" fmla="*/ 0 h 349"/>
                <a:gd name="T4" fmla="*/ 2147483647 w 224"/>
                <a:gd name="T5" fmla="*/ 2147483647 h 349"/>
                <a:gd name="T6" fmla="*/ 2147483647 w 224"/>
                <a:gd name="T7" fmla="*/ 2147483647 h 349"/>
                <a:gd name="T8" fmla="*/ 2147483647 w 224"/>
                <a:gd name="T9" fmla="*/ 2147483647 h 349"/>
                <a:gd name="T10" fmla="*/ 0 w 224"/>
                <a:gd name="T11" fmla="*/ 0 h 3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4"/>
                <a:gd name="T19" fmla="*/ 0 h 349"/>
                <a:gd name="T20" fmla="*/ 224 w 224"/>
                <a:gd name="T21" fmla="*/ 349 h 3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4" h="349">
                  <a:moveTo>
                    <a:pt x="0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06" y="285"/>
                    <a:pt x="200" y="327"/>
                  </a:cubicBezTo>
                  <a:cubicBezTo>
                    <a:pt x="110" y="349"/>
                    <a:pt x="110" y="349"/>
                    <a:pt x="110" y="349"/>
                  </a:cubicBezTo>
                  <a:cubicBezTo>
                    <a:pt x="21" y="324"/>
                    <a:pt x="21" y="324"/>
                    <a:pt x="21" y="3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9769476" y="2300288"/>
              <a:ext cx="44450" cy="577850"/>
            </a:xfrm>
            <a:custGeom>
              <a:avLst/>
              <a:gdLst>
                <a:gd name="T0" fmla="*/ 2147483647 w 28"/>
                <a:gd name="T1" fmla="*/ 2147483647 h 364"/>
                <a:gd name="T2" fmla="*/ 2147483647 w 28"/>
                <a:gd name="T3" fmla="*/ 0 h 364"/>
                <a:gd name="T4" fmla="*/ 0 w 28"/>
                <a:gd name="T5" fmla="*/ 2147483647 h 364"/>
                <a:gd name="T6" fmla="*/ 2147483647 w 28"/>
                <a:gd name="T7" fmla="*/ 2147483647 h 364"/>
                <a:gd name="T8" fmla="*/ 2147483647 w 28"/>
                <a:gd name="T9" fmla="*/ 2147483647 h 3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64"/>
                <a:gd name="T17" fmla="*/ 28 w 28"/>
                <a:gd name="T18" fmla="*/ 364 h 3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64">
                  <a:moveTo>
                    <a:pt x="28" y="353"/>
                  </a:moveTo>
                  <a:lnTo>
                    <a:pt x="17" y="0"/>
                  </a:lnTo>
                  <a:lnTo>
                    <a:pt x="0" y="351"/>
                  </a:lnTo>
                  <a:lnTo>
                    <a:pt x="14" y="364"/>
                  </a:lnTo>
                  <a:lnTo>
                    <a:pt x="28" y="353"/>
                  </a:lnTo>
                  <a:close/>
                </a:path>
              </a:pathLst>
            </a:custGeom>
            <a:solidFill>
              <a:srgbClr val="4C3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9369426" y="2771776"/>
              <a:ext cx="452438" cy="152400"/>
            </a:xfrm>
            <a:custGeom>
              <a:avLst/>
              <a:gdLst>
                <a:gd name="T0" fmla="*/ 2147483647 w 196"/>
                <a:gd name="T1" fmla="*/ 2147483647 h 66"/>
                <a:gd name="T2" fmla="*/ 2147483647 w 196"/>
                <a:gd name="T3" fmla="*/ 2147483647 h 66"/>
                <a:gd name="T4" fmla="*/ 2147483647 w 196"/>
                <a:gd name="T5" fmla="*/ 2147483647 h 66"/>
                <a:gd name="T6" fmla="*/ 2147483647 w 196"/>
                <a:gd name="T7" fmla="*/ 2147483647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"/>
                <a:gd name="T13" fmla="*/ 0 h 66"/>
                <a:gd name="T14" fmla="*/ 196 w 196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" h="66">
                  <a:moveTo>
                    <a:pt x="97" y="3"/>
                  </a:moveTo>
                  <a:cubicBezTo>
                    <a:pt x="66" y="6"/>
                    <a:pt x="0" y="66"/>
                    <a:pt x="98" y="63"/>
                  </a:cubicBezTo>
                  <a:cubicBezTo>
                    <a:pt x="196" y="61"/>
                    <a:pt x="183" y="47"/>
                    <a:pt x="181" y="40"/>
                  </a:cubicBezTo>
                  <a:cubicBezTo>
                    <a:pt x="180" y="32"/>
                    <a:pt x="141" y="0"/>
                    <a:pt x="97" y="3"/>
                  </a:cubicBez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9759951" y="2771776"/>
              <a:ext cx="452438" cy="152400"/>
            </a:xfrm>
            <a:custGeom>
              <a:avLst/>
              <a:gdLst>
                <a:gd name="T0" fmla="*/ 2147483647 w 196"/>
                <a:gd name="T1" fmla="*/ 2147483647 h 66"/>
                <a:gd name="T2" fmla="*/ 2147483647 w 196"/>
                <a:gd name="T3" fmla="*/ 2147483647 h 66"/>
                <a:gd name="T4" fmla="*/ 2147483647 w 196"/>
                <a:gd name="T5" fmla="*/ 2147483647 h 66"/>
                <a:gd name="T6" fmla="*/ 2147483647 w 196"/>
                <a:gd name="T7" fmla="*/ 2147483647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"/>
                <a:gd name="T13" fmla="*/ 0 h 66"/>
                <a:gd name="T14" fmla="*/ 196 w 196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" h="66">
                  <a:moveTo>
                    <a:pt x="100" y="3"/>
                  </a:moveTo>
                  <a:cubicBezTo>
                    <a:pt x="130" y="6"/>
                    <a:pt x="196" y="66"/>
                    <a:pt x="98" y="63"/>
                  </a:cubicBezTo>
                  <a:cubicBezTo>
                    <a:pt x="0" y="61"/>
                    <a:pt x="14" y="47"/>
                    <a:pt x="15" y="40"/>
                  </a:cubicBezTo>
                  <a:cubicBezTo>
                    <a:pt x="16" y="32"/>
                    <a:pt x="55" y="0"/>
                    <a:pt x="100" y="3"/>
                  </a:cubicBez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9586913" y="1431926"/>
              <a:ext cx="436563" cy="665163"/>
            </a:xfrm>
            <a:custGeom>
              <a:avLst/>
              <a:gdLst>
                <a:gd name="T0" fmla="*/ 2147483647 w 189"/>
                <a:gd name="T1" fmla="*/ 2147483647 h 288"/>
                <a:gd name="T2" fmla="*/ 0 w 189"/>
                <a:gd name="T3" fmla="*/ 2147483647 h 288"/>
                <a:gd name="T4" fmla="*/ 0 w 189"/>
                <a:gd name="T5" fmla="*/ 0 h 288"/>
                <a:gd name="T6" fmla="*/ 2147483647 w 189"/>
                <a:gd name="T7" fmla="*/ 0 h 288"/>
                <a:gd name="T8" fmla="*/ 2147483647 w 189"/>
                <a:gd name="T9" fmla="*/ 2147483647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288"/>
                <a:gd name="T17" fmla="*/ 189 w 189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288">
                  <a:moveTo>
                    <a:pt x="189" y="288"/>
                  </a:moveTo>
                  <a:cubicBezTo>
                    <a:pt x="124" y="279"/>
                    <a:pt x="61" y="279"/>
                    <a:pt x="0" y="2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189" y="0"/>
                    <a:pt x="189" y="0"/>
                  </a:cubicBezTo>
                  <a:lnTo>
                    <a:pt x="189" y="288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9758363" y="1533526"/>
              <a:ext cx="55563" cy="65088"/>
            </a:xfrm>
            <a:prstGeom prst="rect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9709151" y="1590676"/>
              <a:ext cx="163513" cy="461963"/>
            </a:xfrm>
            <a:custGeom>
              <a:avLst/>
              <a:gdLst>
                <a:gd name="T0" fmla="*/ 2147483647 w 103"/>
                <a:gd name="T1" fmla="*/ 0 h 291"/>
                <a:gd name="T2" fmla="*/ 0 w 103"/>
                <a:gd name="T3" fmla="*/ 2147483647 h 291"/>
                <a:gd name="T4" fmla="*/ 2147483647 w 103"/>
                <a:gd name="T5" fmla="*/ 2147483647 h 291"/>
                <a:gd name="T6" fmla="*/ 2147483647 w 103"/>
                <a:gd name="T7" fmla="*/ 2147483647 h 291"/>
                <a:gd name="T8" fmla="*/ 2147483647 w 103"/>
                <a:gd name="T9" fmla="*/ 0 h 291"/>
                <a:gd name="T10" fmla="*/ 2147483647 w 103"/>
                <a:gd name="T11" fmla="*/ 0 h 2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291"/>
                <a:gd name="T20" fmla="*/ 103 w 103"/>
                <a:gd name="T21" fmla="*/ 291 h 2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291">
                  <a:moveTo>
                    <a:pt x="38" y="0"/>
                  </a:moveTo>
                  <a:lnTo>
                    <a:pt x="0" y="232"/>
                  </a:lnTo>
                  <a:lnTo>
                    <a:pt x="54" y="291"/>
                  </a:lnTo>
                  <a:lnTo>
                    <a:pt x="103" y="230"/>
                  </a:lnTo>
                  <a:lnTo>
                    <a:pt x="5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9637713" y="1517651"/>
              <a:ext cx="293688" cy="133350"/>
            </a:xfrm>
            <a:custGeom>
              <a:avLst/>
              <a:gdLst>
                <a:gd name="T0" fmla="*/ 0 w 185"/>
                <a:gd name="T1" fmla="*/ 0 h 84"/>
                <a:gd name="T2" fmla="*/ 0 w 185"/>
                <a:gd name="T3" fmla="*/ 2147483647 h 84"/>
                <a:gd name="T4" fmla="*/ 2147483647 w 185"/>
                <a:gd name="T5" fmla="*/ 2147483647 h 84"/>
                <a:gd name="T6" fmla="*/ 2147483647 w 185"/>
                <a:gd name="T7" fmla="*/ 2147483647 h 84"/>
                <a:gd name="T8" fmla="*/ 2147483647 w 185"/>
                <a:gd name="T9" fmla="*/ 0 h 84"/>
                <a:gd name="T10" fmla="*/ 0 w 185"/>
                <a:gd name="T11" fmla="*/ 0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5"/>
                <a:gd name="T19" fmla="*/ 0 h 84"/>
                <a:gd name="T20" fmla="*/ 185 w 185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5" h="84">
                  <a:moveTo>
                    <a:pt x="0" y="0"/>
                  </a:moveTo>
                  <a:lnTo>
                    <a:pt x="0" y="84"/>
                  </a:lnTo>
                  <a:lnTo>
                    <a:pt x="95" y="30"/>
                  </a:lnTo>
                  <a:lnTo>
                    <a:pt x="182" y="84"/>
                  </a:lnTo>
                  <a:lnTo>
                    <a:pt x="1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9348788" y="1466851"/>
              <a:ext cx="319088" cy="1009650"/>
            </a:xfrm>
            <a:custGeom>
              <a:avLst/>
              <a:gdLst>
                <a:gd name="T0" fmla="*/ 2147483647 w 138"/>
                <a:gd name="T1" fmla="*/ 0 h 437"/>
                <a:gd name="T2" fmla="*/ 0 w 138"/>
                <a:gd name="T3" fmla="*/ 2147483647 h 437"/>
                <a:gd name="T4" fmla="*/ 2147483647 w 138"/>
                <a:gd name="T5" fmla="*/ 2147483647 h 437"/>
                <a:gd name="T6" fmla="*/ 2147483647 w 138"/>
                <a:gd name="T7" fmla="*/ 2147483647 h 437"/>
                <a:gd name="T8" fmla="*/ 2147483647 w 138"/>
                <a:gd name="T9" fmla="*/ 2147483647 h 437"/>
                <a:gd name="T10" fmla="*/ 2147483647 w 138"/>
                <a:gd name="T11" fmla="*/ 2147483647 h 437"/>
                <a:gd name="T12" fmla="*/ 2147483647 w 138"/>
                <a:gd name="T13" fmla="*/ 2147483647 h 437"/>
                <a:gd name="T14" fmla="*/ 2147483647 w 138"/>
                <a:gd name="T15" fmla="*/ 0 h 4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"/>
                <a:gd name="T25" fmla="*/ 0 h 437"/>
                <a:gd name="T26" fmla="*/ 138 w 138"/>
                <a:gd name="T27" fmla="*/ 437 h 4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" h="437">
                  <a:moveTo>
                    <a:pt x="87" y="0"/>
                  </a:moveTo>
                  <a:cubicBezTo>
                    <a:pt x="87" y="0"/>
                    <a:pt x="0" y="145"/>
                    <a:pt x="0" y="213"/>
                  </a:cubicBezTo>
                  <a:cubicBezTo>
                    <a:pt x="0" y="236"/>
                    <a:pt x="56" y="276"/>
                    <a:pt x="56" y="276"/>
                  </a:cubicBezTo>
                  <a:cubicBezTo>
                    <a:pt x="51" y="374"/>
                    <a:pt x="51" y="374"/>
                    <a:pt x="51" y="374"/>
                  </a:cubicBezTo>
                  <a:cubicBezTo>
                    <a:pt x="51" y="374"/>
                    <a:pt x="48" y="410"/>
                    <a:pt x="81" y="425"/>
                  </a:cubicBezTo>
                  <a:cubicBezTo>
                    <a:pt x="105" y="437"/>
                    <a:pt x="110" y="380"/>
                    <a:pt x="110" y="380"/>
                  </a:cubicBezTo>
                  <a:cubicBezTo>
                    <a:pt x="110" y="380"/>
                    <a:pt x="138" y="63"/>
                    <a:pt x="138" y="21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9453563" y="1727201"/>
              <a:ext cx="41275" cy="376238"/>
            </a:xfrm>
            <a:custGeom>
              <a:avLst/>
              <a:gdLst>
                <a:gd name="T0" fmla="*/ 0 w 18"/>
                <a:gd name="T1" fmla="*/ 2147483647 h 163"/>
                <a:gd name="T2" fmla="*/ 0 w 18"/>
                <a:gd name="T3" fmla="*/ 2147483647 h 163"/>
                <a:gd name="T4" fmla="*/ 2147483647 w 18"/>
                <a:gd name="T5" fmla="*/ 2147483647 h 163"/>
                <a:gd name="T6" fmla="*/ 2147483647 w 18"/>
                <a:gd name="T7" fmla="*/ 0 h 163"/>
                <a:gd name="T8" fmla="*/ 0 w 18"/>
                <a:gd name="T9" fmla="*/ 2147483647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63"/>
                <a:gd name="T17" fmla="*/ 18 w 18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63"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6" y="160"/>
                    <a:pt x="11" y="163"/>
                    <a:pt x="11" y="163"/>
                  </a:cubicBezTo>
                  <a:cubicBezTo>
                    <a:pt x="11" y="163"/>
                    <a:pt x="18" y="37"/>
                    <a:pt x="17" y="0"/>
                  </a:cubicBezTo>
                  <a:cubicBezTo>
                    <a:pt x="17" y="0"/>
                    <a:pt x="7" y="146"/>
                    <a:pt x="0" y="154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9910763" y="1466851"/>
              <a:ext cx="317500" cy="1009650"/>
            </a:xfrm>
            <a:custGeom>
              <a:avLst/>
              <a:gdLst>
                <a:gd name="T0" fmla="*/ 2147483647 w 138"/>
                <a:gd name="T1" fmla="*/ 0 h 437"/>
                <a:gd name="T2" fmla="*/ 2147483647 w 138"/>
                <a:gd name="T3" fmla="*/ 2147483647 h 437"/>
                <a:gd name="T4" fmla="*/ 2147483647 w 138"/>
                <a:gd name="T5" fmla="*/ 2147483647 h 437"/>
                <a:gd name="T6" fmla="*/ 2147483647 w 138"/>
                <a:gd name="T7" fmla="*/ 2147483647 h 437"/>
                <a:gd name="T8" fmla="*/ 2147483647 w 138"/>
                <a:gd name="T9" fmla="*/ 2147483647 h 437"/>
                <a:gd name="T10" fmla="*/ 2147483647 w 138"/>
                <a:gd name="T11" fmla="*/ 2147483647 h 437"/>
                <a:gd name="T12" fmla="*/ 0 w 138"/>
                <a:gd name="T13" fmla="*/ 2147483647 h 437"/>
                <a:gd name="T14" fmla="*/ 2147483647 w 138"/>
                <a:gd name="T15" fmla="*/ 0 h 4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"/>
                <a:gd name="T25" fmla="*/ 0 h 437"/>
                <a:gd name="T26" fmla="*/ 138 w 138"/>
                <a:gd name="T27" fmla="*/ 437 h 4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" h="437">
                  <a:moveTo>
                    <a:pt x="51" y="0"/>
                  </a:moveTo>
                  <a:cubicBezTo>
                    <a:pt x="51" y="0"/>
                    <a:pt x="138" y="145"/>
                    <a:pt x="138" y="213"/>
                  </a:cubicBezTo>
                  <a:cubicBezTo>
                    <a:pt x="138" y="236"/>
                    <a:pt x="82" y="276"/>
                    <a:pt x="82" y="276"/>
                  </a:cubicBezTo>
                  <a:cubicBezTo>
                    <a:pt x="87" y="374"/>
                    <a:pt x="87" y="374"/>
                    <a:pt x="87" y="374"/>
                  </a:cubicBezTo>
                  <a:cubicBezTo>
                    <a:pt x="87" y="374"/>
                    <a:pt x="90" y="410"/>
                    <a:pt x="57" y="425"/>
                  </a:cubicBezTo>
                  <a:cubicBezTo>
                    <a:pt x="33" y="437"/>
                    <a:pt x="28" y="380"/>
                    <a:pt x="28" y="380"/>
                  </a:cubicBezTo>
                  <a:cubicBezTo>
                    <a:pt x="28" y="380"/>
                    <a:pt x="0" y="63"/>
                    <a:pt x="0" y="21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10083801" y="1727201"/>
              <a:ext cx="42863" cy="376238"/>
            </a:xfrm>
            <a:custGeom>
              <a:avLst/>
              <a:gdLst>
                <a:gd name="T0" fmla="*/ 2147483647 w 19"/>
                <a:gd name="T1" fmla="*/ 2147483647 h 163"/>
                <a:gd name="T2" fmla="*/ 2147483647 w 19"/>
                <a:gd name="T3" fmla="*/ 2147483647 h 163"/>
                <a:gd name="T4" fmla="*/ 2147483647 w 19"/>
                <a:gd name="T5" fmla="*/ 2147483647 h 163"/>
                <a:gd name="T6" fmla="*/ 2147483647 w 19"/>
                <a:gd name="T7" fmla="*/ 0 h 163"/>
                <a:gd name="T8" fmla="*/ 2147483647 w 19"/>
                <a:gd name="T9" fmla="*/ 2147483647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163"/>
                <a:gd name="T17" fmla="*/ 19 w 19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163">
                  <a:moveTo>
                    <a:pt x="19" y="154"/>
                  </a:moveTo>
                  <a:cubicBezTo>
                    <a:pt x="19" y="154"/>
                    <a:pt x="19" y="154"/>
                    <a:pt x="19" y="154"/>
                  </a:cubicBezTo>
                  <a:cubicBezTo>
                    <a:pt x="12" y="160"/>
                    <a:pt x="7" y="163"/>
                    <a:pt x="7" y="163"/>
                  </a:cubicBezTo>
                  <a:cubicBezTo>
                    <a:pt x="7" y="163"/>
                    <a:pt x="0" y="37"/>
                    <a:pt x="1" y="0"/>
                  </a:cubicBezTo>
                  <a:cubicBezTo>
                    <a:pt x="1" y="0"/>
                    <a:pt x="11" y="146"/>
                    <a:pt x="19" y="154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9301163" y="476251"/>
              <a:ext cx="952500" cy="874713"/>
            </a:xfrm>
            <a:custGeom>
              <a:avLst/>
              <a:gdLst>
                <a:gd name="T0" fmla="*/ 2147483647 w 413"/>
                <a:gd name="T1" fmla="*/ 2147483647 h 378"/>
                <a:gd name="T2" fmla="*/ 2147483647 w 413"/>
                <a:gd name="T3" fmla="*/ 2147483647 h 378"/>
                <a:gd name="T4" fmla="*/ 2147483647 w 413"/>
                <a:gd name="T5" fmla="*/ 2147483647 h 378"/>
                <a:gd name="T6" fmla="*/ 2147483647 w 413"/>
                <a:gd name="T7" fmla="*/ 2147483647 h 378"/>
                <a:gd name="T8" fmla="*/ 2147483647 w 413"/>
                <a:gd name="T9" fmla="*/ 2147483647 h 378"/>
                <a:gd name="T10" fmla="*/ 2147483647 w 413"/>
                <a:gd name="T11" fmla="*/ 2147483647 h 378"/>
                <a:gd name="T12" fmla="*/ 2147483647 w 413"/>
                <a:gd name="T13" fmla="*/ 2147483647 h 378"/>
                <a:gd name="T14" fmla="*/ 2147483647 w 413"/>
                <a:gd name="T15" fmla="*/ 2147483647 h 378"/>
                <a:gd name="T16" fmla="*/ 2147483647 w 413"/>
                <a:gd name="T17" fmla="*/ 2147483647 h 3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3"/>
                <a:gd name="T28" fmla="*/ 0 h 378"/>
                <a:gd name="T29" fmla="*/ 413 w 413"/>
                <a:gd name="T30" fmla="*/ 378 h 3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3" h="378">
                  <a:moveTo>
                    <a:pt x="18" y="267"/>
                  </a:moveTo>
                  <a:cubicBezTo>
                    <a:pt x="18" y="267"/>
                    <a:pt x="0" y="128"/>
                    <a:pt x="34" y="127"/>
                  </a:cubicBezTo>
                  <a:cubicBezTo>
                    <a:pt x="34" y="127"/>
                    <a:pt x="40" y="0"/>
                    <a:pt x="240" y="22"/>
                  </a:cubicBezTo>
                  <a:cubicBezTo>
                    <a:pt x="240" y="22"/>
                    <a:pt x="306" y="33"/>
                    <a:pt x="328" y="20"/>
                  </a:cubicBezTo>
                  <a:cubicBezTo>
                    <a:pt x="350" y="7"/>
                    <a:pt x="413" y="28"/>
                    <a:pt x="387" y="153"/>
                  </a:cubicBezTo>
                  <a:cubicBezTo>
                    <a:pt x="387" y="153"/>
                    <a:pt x="412" y="143"/>
                    <a:pt x="390" y="271"/>
                  </a:cubicBezTo>
                  <a:cubicBezTo>
                    <a:pt x="298" y="378"/>
                    <a:pt x="298" y="378"/>
                    <a:pt x="298" y="378"/>
                  </a:cubicBezTo>
                  <a:cubicBezTo>
                    <a:pt x="95" y="378"/>
                    <a:pt x="95" y="378"/>
                    <a:pt x="95" y="378"/>
                  </a:cubicBezTo>
                  <a:lnTo>
                    <a:pt x="18" y="267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9455151" y="688976"/>
              <a:ext cx="784225" cy="301625"/>
            </a:xfrm>
            <a:custGeom>
              <a:avLst/>
              <a:gdLst>
                <a:gd name="T0" fmla="*/ 2147483647 w 340"/>
                <a:gd name="T1" fmla="*/ 2147483647 h 130"/>
                <a:gd name="T2" fmla="*/ 2147483647 w 340"/>
                <a:gd name="T3" fmla="*/ 0 h 130"/>
                <a:gd name="T4" fmla="*/ 2147483647 w 340"/>
                <a:gd name="T5" fmla="*/ 2147483647 h 130"/>
                <a:gd name="T6" fmla="*/ 0 w 340"/>
                <a:gd name="T7" fmla="*/ 2147483647 h 130"/>
                <a:gd name="T8" fmla="*/ 2147483647 w 340"/>
                <a:gd name="T9" fmla="*/ 2147483647 h 130"/>
                <a:gd name="T10" fmla="*/ 2147483647 w 340"/>
                <a:gd name="T11" fmla="*/ 2147483647 h 1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0"/>
                <a:gd name="T19" fmla="*/ 0 h 130"/>
                <a:gd name="T20" fmla="*/ 340 w 340"/>
                <a:gd name="T21" fmla="*/ 130 h 1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0" h="130">
                  <a:moveTo>
                    <a:pt x="273" y="109"/>
                  </a:moveTo>
                  <a:cubicBezTo>
                    <a:pt x="273" y="109"/>
                    <a:pt x="340" y="81"/>
                    <a:pt x="280" y="0"/>
                  </a:cubicBezTo>
                  <a:cubicBezTo>
                    <a:pt x="280" y="0"/>
                    <a:pt x="207" y="33"/>
                    <a:pt x="96" y="31"/>
                  </a:cubicBezTo>
                  <a:cubicBezTo>
                    <a:pt x="9" y="30"/>
                    <a:pt x="1" y="118"/>
                    <a:pt x="0" y="123"/>
                  </a:cubicBezTo>
                  <a:cubicBezTo>
                    <a:pt x="217" y="130"/>
                    <a:pt x="217" y="130"/>
                    <a:pt x="217" y="130"/>
                  </a:cubicBezTo>
                  <a:lnTo>
                    <a:pt x="273" y="10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9264651" y="1031876"/>
              <a:ext cx="185738" cy="358775"/>
            </a:xfrm>
            <a:custGeom>
              <a:avLst/>
              <a:gdLst>
                <a:gd name="T0" fmla="*/ 2147483647 w 81"/>
                <a:gd name="T1" fmla="*/ 2147483647 h 155"/>
                <a:gd name="T2" fmla="*/ 2147483647 w 81"/>
                <a:gd name="T3" fmla="*/ 2147483647 h 155"/>
                <a:gd name="T4" fmla="*/ 2147483647 w 81"/>
                <a:gd name="T5" fmla="*/ 2147483647 h 155"/>
                <a:gd name="T6" fmla="*/ 2147483647 w 81"/>
                <a:gd name="T7" fmla="*/ 2147483647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155"/>
                <a:gd name="T14" fmla="*/ 81 w 81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155">
                  <a:moveTo>
                    <a:pt x="81" y="48"/>
                  </a:moveTo>
                  <a:cubicBezTo>
                    <a:pt x="81" y="48"/>
                    <a:pt x="62" y="0"/>
                    <a:pt x="31" y="22"/>
                  </a:cubicBezTo>
                  <a:cubicBezTo>
                    <a:pt x="0" y="43"/>
                    <a:pt x="40" y="142"/>
                    <a:pt x="73" y="155"/>
                  </a:cubicBezTo>
                  <a:lnTo>
                    <a:pt x="81" y="4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10096501" y="1031876"/>
              <a:ext cx="185738" cy="358775"/>
            </a:xfrm>
            <a:custGeom>
              <a:avLst/>
              <a:gdLst>
                <a:gd name="T0" fmla="*/ 0 w 80"/>
                <a:gd name="T1" fmla="*/ 2147483647 h 155"/>
                <a:gd name="T2" fmla="*/ 2147483647 w 80"/>
                <a:gd name="T3" fmla="*/ 2147483647 h 155"/>
                <a:gd name="T4" fmla="*/ 2147483647 w 80"/>
                <a:gd name="T5" fmla="*/ 2147483647 h 155"/>
                <a:gd name="T6" fmla="*/ 0 w 80"/>
                <a:gd name="T7" fmla="*/ 2147483647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"/>
                <a:gd name="T13" fmla="*/ 0 h 155"/>
                <a:gd name="T14" fmla="*/ 80 w 80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" h="155">
                  <a:moveTo>
                    <a:pt x="0" y="48"/>
                  </a:moveTo>
                  <a:cubicBezTo>
                    <a:pt x="0" y="48"/>
                    <a:pt x="18" y="0"/>
                    <a:pt x="49" y="22"/>
                  </a:cubicBezTo>
                  <a:cubicBezTo>
                    <a:pt x="80" y="43"/>
                    <a:pt x="40" y="142"/>
                    <a:pt x="7" y="15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9383713" y="809626"/>
              <a:ext cx="776288" cy="739775"/>
            </a:xfrm>
            <a:custGeom>
              <a:avLst/>
              <a:gdLst>
                <a:gd name="T0" fmla="*/ 2147483647 w 336"/>
                <a:gd name="T1" fmla="*/ 2147483647 h 320"/>
                <a:gd name="T2" fmla="*/ 2147483647 w 336"/>
                <a:gd name="T3" fmla="*/ 2147483647 h 320"/>
                <a:gd name="T4" fmla="*/ 2147483647 w 336"/>
                <a:gd name="T5" fmla="*/ 2147483647 h 320"/>
                <a:gd name="T6" fmla="*/ 2147483647 w 336"/>
                <a:gd name="T7" fmla="*/ 2147483647 h 320"/>
                <a:gd name="T8" fmla="*/ 2147483647 w 336"/>
                <a:gd name="T9" fmla="*/ 2147483647 h 320"/>
                <a:gd name="T10" fmla="*/ 2147483647 w 336"/>
                <a:gd name="T11" fmla="*/ 2147483647 h 320"/>
                <a:gd name="T12" fmla="*/ 2147483647 w 336"/>
                <a:gd name="T13" fmla="*/ 2147483647 h 320"/>
                <a:gd name="T14" fmla="*/ 2147483647 w 336"/>
                <a:gd name="T15" fmla="*/ 2147483647 h 320"/>
                <a:gd name="T16" fmla="*/ 2147483647 w 336"/>
                <a:gd name="T17" fmla="*/ 2147483647 h 320"/>
                <a:gd name="T18" fmla="*/ 2147483647 w 336"/>
                <a:gd name="T19" fmla="*/ 2147483647 h 3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6"/>
                <a:gd name="T31" fmla="*/ 0 h 320"/>
                <a:gd name="T32" fmla="*/ 336 w 336"/>
                <a:gd name="T33" fmla="*/ 320 h 3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6" h="320">
                  <a:moveTo>
                    <a:pt x="31" y="71"/>
                  </a:moveTo>
                  <a:cubicBezTo>
                    <a:pt x="31" y="71"/>
                    <a:pt x="52" y="35"/>
                    <a:pt x="107" y="17"/>
                  </a:cubicBezTo>
                  <a:cubicBezTo>
                    <a:pt x="163" y="0"/>
                    <a:pt x="197" y="23"/>
                    <a:pt x="233" y="42"/>
                  </a:cubicBezTo>
                  <a:cubicBezTo>
                    <a:pt x="269" y="62"/>
                    <a:pt x="304" y="57"/>
                    <a:pt x="304" y="57"/>
                  </a:cubicBezTo>
                  <a:cubicBezTo>
                    <a:pt x="335" y="256"/>
                    <a:pt x="335" y="256"/>
                    <a:pt x="335" y="256"/>
                  </a:cubicBezTo>
                  <a:cubicBezTo>
                    <a:pt x="336" y="261"/>
                    <a:pt x="335" y="267"/>
                    <a:pt x="332" y="271"/>
                  </a:cubicBezTo>
                  <a:cubicBezTo>
                    <a:pt x="320" y="287"/>
                    <a:pt x="281" y="320"/>
                    <a:pt x="171" y="320"/>
                  </a:cubicBezTo>
                  <a:cubicBezTo>
                    <a:pt x="62" y="320"/>
                    <a:pt x="19" y="287"/>
                    <a:pt x="6" y="271"/>
                  </a:cubicBezTo>
                  <a:cubicBezTo>
                    <a:pt x="2" y="267"/>
                    <a:pt x="0" y="261"/>
                    <a:pt x="1" y="255"/>
                  </a:cubicBezTo>
                  <a:lnTo>
                    <a:pt x="31" y="7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9509126" y="1284288"/>
              <a:ext cx="536575" cy="157163"/>
            </a:xfrm>
            <a:custGeom>
              <a:avLst/>
              <a:gdLst>
                <a:gd name="T0" fmla="*/ 2147483647 w 233"/>
                <a:gd name="T1" fmla="*/ 2147483647 h 68"/>
                <a:gd name="T2" fmla="*/ 2147483647 w 233"/>
                <a:gd name="T3" fmla="*/ 2147483647 h 68"/>
                <a:gd name="T4" fmla="*/ 2147483647 w 233"/>
                <a:gd name="T5" fmla="*/ 2147483647 h 68"/>
                <a:gd name="T6" fmla="*/ 0 w 233"/>
                <a:gd name="T7" fmla="*/ 2147483647 h 68"/>
                <a:gd name="T8" fmla="*/ 2147483647 w 233"/>
                <a:gd name="T9" fmla="*/ 0 h 68"/>
                <a:gd name="T10" fmla="*/ 2147483647 w 233"/>
                <a:gd name="T11" fmla="*/ 2147483647 h 68"/>
                <a:gd name="T12" fmla="*/ 2147483647 w 233"/>
                <a:gd name="T13" fmla="*/ 2147483647 h 68"/>
                <a:gd name="T14" fmla="*/ 2147483647 w 233"/>
                <a:gd name="T15" fmla="*/ 2147483647 h 68"/>
                <a:gd name="T16" fmla="*/ 2147483647 w 233"/>
                <a:gd name="T17" fmla="*/ 2147483647 h 68"/>
                <a:gd name="T18" fmla="*/ 2147483647 w 233"/>
                <a:gd name="T19" fmla="*/ 2147483647 h 68"/>
                <a:gd name="T20" fmla="*/ 2147483647 w 233"/>
                <a:gd name="T21" fmla="*/ 0 h 68"/>
                <a:gd name="T22" fmla="*/ 2147483647 w 233"/>
                <a:gd name="T23" fmla="*/ 2147483647 h 68"/>
                <a:gd name="T24" fmla="*/ 2147483647 w 233"/>
                <a:gd name="T25" fmla="*/ 2147483647 h 68"/>
                <a:gd name="T26" fmla="*/ 2147483647 w 233"/>
                <a:gd name="T27" fmla="*/ 2147483647 h 68"/>
                <a:gd name="T28" fmla="*/ 2147483647 w 233"/>
                <a:gd name="T29" fmla="*/ 2147483647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3"/>
                <a:gd name="T46" fmla="*/ 0 h 68"/>
                <a:gd name="T47" fmla="*/ 233 w 233"/>
                <a:gd name="T48" fmla="*/ 68 h 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3" h="68">
                  <a:moveTo>
                    <a:pt x="119" y="68"/>
                  </a:moveTo>
                  <a:cubicBezTo>
                    <a:pt x="93" y="68"/>
                    <a:pt x="71" y="64"/>
                    <a:pt x="53" y="58"/>
                  </a:cubicBezTo>
                  <a:cubicBezTo>
                    <a:pt x="39" y="53"/>
                    <a:pt x="27" y="45"/>
                    <a:pt x="17" y="36"/>
                  </a:cubicBezTo>
                  <a:cubicBezTo>
                    <a:pt x="2" y="20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3"/>
                    <a:pt x="8" y="18"/>
                    <a:pt x="22" y="32"/>
                  </a:cubicBezTo>
                  <a:cubicBezTo>
                    <a:pt x="36" y="45"/>
                    <a:pt x="63" y="61"/>
                    <a:pt x="119" y="61"/>
                  </a:cubicBezTo>
                  <a:cubicBezTo>
                    <a:pt x="174" y="61"/>
                    <a:pt x="200" y="45"/>
                    <a:pt x="213" y="32"/>
                  </a:cubicBezTo>
                  <a:cubicBezTo>
                    <a:pt x="226" y="18"/>
                    <a:pt x="227" y="3"/>
                    <a:pt x="227" y="3"/>
                  </a:cubicBezTo>
                  <a:cubicBezTo>
                    <a:pt x="227" y="1"/>
                    <a:pt x="228" y="0"/>
                    <a:pt x="230" y="0"/>
                  </a:cubicBezTo>
                  <a:cubicBezTo>
                    <a:pt x="232" y="0"/>
                    <a:pt x="233" y="2"/>
                    <a:pt x="233" y="3"/>
                  </a:cubicBezTo>
                  <a:cubicBezTo>
                    <a:pt x="233" y="4"/>
                    <a:pt x="233" y="20"/>
                    <a:pt x="218" y="36"/>
                  </a:cubicBezTo>
                  <a:cubicBezTo>
                    <a:pt x="209" y="45"/>
                    <a:pt x="198" y="53"/>
                    <a:pt x="183" y="58"/>
                  </a:cubicBezTo>
                  <a:cubicBezTo>
                    <a:pt x="166" y="64"/>
                    <a:pt x="144" y="68"/>
                    <a:pt x="119" y="6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9691688" y="1287463"/>
              <a:ext cx="174625" cy="44450"/>
            </a:xfrm>
            <a:custGeom>
              <a:avLst/>
              <a:gdLst>
                <a:gd name="T0" fmla="*/ 0 w 76"/>
                <a:gd name="T1" fmla="*/ 0 h 19"/>
                <a:gd name="T2" fmla="*/ 2147483647 w 76"/>
                <a:gd name="T3" fmla="*/ 2147483647 h 19"/>
                <a:gd name="T4" fmla="*/ 2147483647 w 76"/>
                <a:gd name="T5" fmla="*/ 0 h 19"/>
                <a:gd name="T6" fmla="*/ 2147483647 w 76"/>
                <a:gd name="T7" fmla="*/ 2147483647 h 19"/>
                <a:gd name="T8" fmla="*/ 0 w 76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9"/>
                <a:gd name="T17" fmla="*/ 76 w 76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9">
                  <a:moveTo>
                    <a:pt x="0" y="0"/>
                  </a:moveTo>
                  <a:cubicBezTo>
                    <a:pt x="0" y="0"/>
                    <a:pt x="19" y="12"/>
                    <a:pt x="36" y="12"/>
                  </a:cubicBezTo>
                  <a:cubicBezTo>
                    <a:pt x="53" y="12"/>
                    <a:pt x="76" y="0"/>
                    <a:pt x="76" y="0"/>
                  </a:cubicBezTo>
                  <a:cubicBezTo>
                    <a:pt x="76" y="0"/>
                    <a:pt x="52" y="19"/>
                    <a:pt x="36" y="19"/>
                  </a:cubicBezTo>
                  <a:cubicBezTo>
                    <a:pt x="20" y="1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Oval 50"/>
            <p:cNvSpPr>
              <a:spLocks noChangeArrowheads="1"/>
            </p:cNvSpPr>
            <p:nvPr/>
          </p:nvSpPr>
          <p:spPr bwMode="auto">
            <a:xfrm>
              <a:off x="9536113" y="1073151"/>
              <a:ext cx="100013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9567863" y="1079501"/>
              <a:ext cx="49213" cy="30163"/>
            </a:xfrm>
            <a:custGeom>
              <a:avLst/>
              <a:gdLst>
                <a:gd name="T0" fmla="*/ 2147483647 w 21"/>
                <a:gd name="T1" fmla="*/ 2147483647 h 13"/>
                <a:gd name="T2" fmla="*/ 2147483647 w 21"/>
                <a:gd name="T3" fmla="*/ 2147483647 h 13"/>
                <a:gd name="T4" fmla="*/ 2147483647 w 21"/>
                <a:gd name="T5" fmla="*/ 2147483647 h 13"/>
                <a:gd name="T6" fmla="*/ 2147483647 w 21"/>
                <a:gd name="T7" fmla="*/ 2147483647 h 13"/>
                <a:gd name="T8" fmla="*/ 2147483647 w 21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3"/>
                <a:gd name="T17" fmla="*/ 21 w 21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3">
                  <a:moveTo>
                    <a:pt x="1" y="5"/>
                  </a:moveTo>
                  <a:cubicBezTo>
                    <a:pt x="0" y="8"/>
                    <a:pt x="4" y="11"/>
                    <a:pt x="10" y="12"/>
                  </a:cubicBezTo>
                  <a:cubicBezTo>
                    <a:pt x="15" y="13"/>
                    <a:pt x="20" y="12"/>
                    <a:pt x="20" y="8"/>
                  </a:cubicBezTo>
                  <a:cubicBezTo>
                    <a:pt x="21" y="5"/>
                    <a:pt x="17" y="2"/>
                    <a:pt x="12" y="1"/>
                  </a:cubicBezTo>
                  <a:cubicBezTo>
                    <a:pt x="6" y="0"/>
                    <a:pt x="2" y="1"/>
                    <a:pt x="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9480551" y="977901"/>
              <a:ext cx="196850" cy="71438"/>
            </a:xfrm>
            <a:custGeom>
              <a:avLst/>
              <a:gdLst>
                <a:gd name="T0" fmla="*/ 0 w 85"/>
                <a:gd name="T1" fmla="*/ 2147483647 h 31"/>
                <a:gd name="T2" fmla="*/ 0 w 85"/>
                <a:gd name="T3" fmla="*/ 2147483647 h 31"/>
                <a:gd name="T4" fmla="*/ 2147483647 w 85"/>
                <a:gd name="T5" fmla="*/ 2147483647 h 31"/>
                <a:gd name="T6" fmla="*/ 2147483647 w 85"/>
                <a:gd name="T7" fmla="*/ 0 h 31"/>
                <a:gd name="T8" fmla="*/ 0 w 85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31"/>
                <a:gd name="T17" fmla="*/ 85 w 85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31">
                  <a:moveTo>
                    <a:pt x="0" y="7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28" y="31"/>
                    <a:pt x="56" y="30"/>
                    <a:pt x="85" y="24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6" y="6"/>
                    <a:pt x="28" y="9"/>
                    <a:pt x="0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Oval 53"/>
            <p:cNvSpPr>
              <a:spLocks noChangeArrowheads="1"/>
            </p:cNvSpPr>
            <p:nvPr/>
          </p:nvSpPr>
          <p:spPr bwMode="auto">
            <a:xfrm>
              <a:off x="9921876" y="1073151"/>
              <a:ext cx="101600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9956801" y="1079501"/>
              <a:ext cx="47625" cy="30163"/>
            </a:xfrm>
            <a:custGeom>
              <a:avLst/>
              <a:gdLst>
                <a:gd name="T0" fmla="*/ 0 w 21"/>
                <a:gd name="T1" fmla="*/ 2147483647 h 13"/>
                <a:gd name="T2" fmla="*/ 2147483647 w 21"/>
                <a:gd name="T3" fmla="*/ 2147483647 h 13"/>
                <a:gd name="T4" fmla="*/ 2147483647 w 21"/>
                <a:gd name="T5" fmla="*/ 2147483647 h 13"/>
                <a:gd name="T6" fmla="*/ 2147483647 w 21"/>
                <a:gd name="T7" fmla="*/ 2147483647 h 13"/>
                <a:gd name="T8" fmla="*/ 0 w 21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3"/>
                <a:gd name="T17" fmla="*/ 21 w 21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3">
                  <a:moveTo>
                    <a:pt x="0" y="5"/>
                  </a:moveTo>
                  <a:cubicBezTo>
                    <a:pt x="0" y="8"/>
                    <a:pt x="4" y="11"/>
                    <a:pt x="9" y="12"/>
                  </a:cubicBezTo>
                  <a:cubicBezTo>
                    <a:pt x="14" y="13"/>
                    <a:pt x="19" y="12"/>
                    <a:pt x="20" y="8"/>
                  </a:cubicBezTo>
                  <a:cubicBezTo>
                    <a:pt x="21" y="5"/>
                    <a:pt x="17" y="2"/>
                    <a:pt x="11" y="1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9882188" y="977901"/>
              <a:ext cx="196850" cy="71438"/>
            </a:xfrm>
            <a:custGeom>
              <a:avLst/>
              <a:gdLst>
                <a:gd name="T0" fmla="*/ 2147483647 w 85"/>
                <a:gd name="T1" fmla="*/ 2147483647 h 31"/>
                <a:gd name="T2" fmla="*/ 2147483647 w 85"/>
                <a:gd name="T3" fmla="*/ 2147483647 h 31"/>
                <a:gd name="T4" fmla="*/ 0 w 85"/>
                <a:gd name="T5" fmla="*/ 2147483647 h 31"/>
                <a:gd name="T6" fmla="*/ 0 w 85"/>
                <a:gd name="T7" fmla="*/ 0 h 31"/>
                <a:gd name="T8" fmla="*/ 2147483647 w 85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31"/>
                <a:gd name="T17" fmla="*/ 85 w 85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31">
                  <a:moveTo>
                    <a:pt x="85" y="7"/>
                  </a:moveTo>
                  <a:cubicBezTo>
                    <a:pt x="85" y="29"/>
                    <a:pt x="85" y="29"/>
                    <a:pt x="85" y="29"/>
                  </a:cubicBezTo>
                  <a:cubicBezTo>
                    <a:pt x="56" y="31"/>
                    <a:pt x="28" y="30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6"/>
                    <a:pt x="56" y="9"/>
                    <a:pt x="85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41866" y="2075343"/>
            <a:ext cx="9708268" cy="3757443"/>
            <a:chOff x="790575" y="2192338"/>
            <a:chExt cx="7518400" cy="2909887"/>
          </a:xfrm>
        </p:grpSpPr>
        <p:pic>
          <p:nvPicPr>
            <p:cNvPr id="5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3775" y="3692525"/>
              <a:ext cx="1409700" cy="140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575" y="2192338"/>
              <a:ext cx="1401763" cy="140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2263775" y="2192338"/>
              <a:ext cx="1409700" cy="14097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8" name="Freeform 252"/>
            <p:cNvSpPr>
              <a:spLocks noEditPoints="1"/>
            </p:cNvSpPr>
            <p:nvPr/>
          </p:nvSpPr>
          <p:spPr bwMode="auto">
            <a:xfrm>
              <a:off x="2725738" y="2667000"/>
              <a:ext cx="484187" cy="460375"/>
            </a:xfrm>
            <a:custGeom>
              <a:avLst/>
              <a:gdLst>
                <a:gd name="T0" fmla="*/ 294 w 301"/>
                <a:gd name="T1" fmla="*/ 107 h 285"/>
                <a:gd name="T2" fmla="*/ 137 w 301"/>
                <a:gd name="T3" fmla="*/ 9 h 285"/>
                <a:gd name="T4" fmla="*/ 7 w 301"/>
                <a:gd name="T5" fmla="*/ 139 h 285"/>
                <a:gd name="T6" fmla="*/ 64 w 301"/>
                <a:gd name="T7" fmla="*/ 218 h 285"/>
                <a:gd name="T8" fmla="*/ 36 w 301"/>
                <a:gd name="T9" fmla="*/ 268 h 285"/>
                <a:gd name="T10" fmla="*/ 122 w 301"/>
                <a:gd name="T11" fmla="*/ 237 h 285"/>
                <a:gd name="T12" fmla="*/ 164 w 301"/>
                <a:gd name="T13" fmla="*/ 237 h 285"/>
                <a:gd name="T14" fmla="*/ 294 w 301"/>
                <a:gd name="T15" fmla="*/ 107 h 285"/>
                <a:gd name="T16" fmla="*/ 80 w 301"/>
                <a:gd name="T17" fmla="*/ 143 h 285"/>
                <a:gd name="T18" fmla="*/ 60 w 301"/>
                <a:gd name="T19" fmla="*/ 123 h 285"/>
                <a:gd name="T20" fmla="*/ 80 w 301"/>
                <a:gd name="T21" fmla="*/ 103 h 285"/>
                <a:gd name="T22" fmla="*/ 100 w 301"/>
                <a:gd name="T23" fmla="*/ 123 h 285"/>
                <a:gd name="T24" fmla="*/ 80 w 301"/>
                <a:gd name="T25" fmla="*/ 143 h 285"/>
                <a:gd name="T26" fmla="*/ 151 w 301"/>
                <a:gd name="T27" fmla="*/ 143 h 285"/>
                <a:gd name="T28" fmla="*/ 131 w 301"/>
                <a:gd name="T29" fmla="*/ 123 h 285"/>
                <a:gd name="T30" fmla="*/ 151 w 301"/>
                <a:gd name="T31" fmla="*/ 103 h 285"/>
                <a:gd name="T32" fmla="*/ 172 w 301"/>
                <a:gd name="T33" fmla="*/ 123 h 285"/>
                <a:gd name="T34" fmla="*/ 151 w 301"/>
                <a:gd name="T35" fmla="*/ 143 h 285"/>
                <a:gd name="T36" fmla="*/ 223 w 301"/>
                <a:gd name="T37" fmla="*/ 143 h 285"/>
                <a:gd name="T38" fmla="*/ 203 w 301"/>
                <a:gd name="T39" fmla="*/ 123 h 285"/>
                <a:gd name="T40" fmla="*/ 223 w 301"/>
                <a:gd name="T41" fmla="*/ 103 h 285"/>
                <a:gd name="T42" fmla="*/ 243 w 301"/>
                <a:gd name="T43" fmla="*/ 123 h 285"/>
                <a:gd name="T44" fmla="*/ 223 w 301"/>
                <a:gd name="T45" fmla="*/ 14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90575" y="3692525"/>
              <a:ext cx="1409700" cy="14097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0" name="Freeform 337"/>
            <p:cNvSpPr>
              <a:spLocks noEditPoints="1"/>
            </p:cNvSpPr>
            <p:nvPr/>
          </p:nvSpPr>
          <p:spPr bwMode="auto">
            <a:xfrm>
              <a:off x="1260475" y="4162425"/>
              <a:ext cx="461963" cy="461963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53 w 288"/>
                <a:gd name="T11" fmla="*/ 209 h 288"/>
                <a:gd name="T12" fmla="*/ 127 w 288"/>
                <a:gd name="T13" fmla="*/ 209 h 288"/>
                <a:gd name="T14" fmla="*/ 72 w 288"/>
                <a:gd name="T15" fmla="*/ 229 h 288"/>
                <a:gd name="T16" fmla="*/ 90 w 288"/>
                <a:gd name="T17" fmla="*/ 197 h 288"/>
                <a:gd name="T18" fmla="*/ 54 w 288"/>
                <a:gd name="T19" fmla="*/ 147 h 288"/>
                <a:gd name="T20" fmla="*/ 136 w 288"/>
                <a:gd name="T21" fmla="*/ 65 h 288"/>
                <a:gd name="T22" fmla="*/ 235 w 288"/>
                <a:gd name="T23" fmla="*/ 127 h 288"/>
                <a:gd name="T24" fmla="*/ 153 w 288"/>
                <a:gd name="T25" fmla="*/ 20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53" y="209"/>
                  </a:moveTo>
                  <a:cubicBezTo>
                    <a:pt x="144" y="210"/>
                    <a:pt x="135" y="210"/>
                    <a:pt x="127" y="209"/>
                  </a:cubicBezTo>
                  <a:cubicBezTo>
                    <a:pt x="97" y="239"/>
                    <a:pt x="66" y="233"/>
                    <a:pt x="72" y="229"/>
                  </a:cubicBezTo>
                  <a:cubicBezTo>
                    <a:pt x="87" y="217"/>
                    <a:pt x="90" y="206"/>
                    <a:pt x="90" y="197"/>
                  </a:cubicBezTo>
                  <a:cubicBezTo>
                    <a:pt x="70" y="186"/>
                    <a:pt x="56" y="168"/>
                    <a:pt x="54" y="147"/>
                  </a:cubicBezTo>
                  <a:cubicBezTo>
                    <a:pt x="49" y="108"/>
                    <a:pt x="86" y="71"/>
                    <a:pt x="136" y="65"/>
                  </a:cubicBezTo>
                  <a:cubicBezTo>
                    <a:pt x="186" y="60"/>
                    <a:pt x="230" y="87"/>
                    <a:pt x="235" y="127"/>
                  </a:cubicBezTo>
                  <a:cubicBezTo>
                    <a:pt x="239" y="167"/>
                    <a:pt x="203" y="204"/>
                    <a:pt x="153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pic>
          <p:nvPicPr>
            <p:cNvPr id="11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91"/>
            <a:stretch>
              <a:fillRect/>
            </a:stretch>
          </p:blipFill>
          <p:spPr bwMode="auto">
            <a:xfrm>
              <a:off x="3735388" y="2192338"/>
              <a:ext cx="4573587" cy="290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46452" y="398989"/>
            <a:ext cx="6045548" cy="6459011"/>
            <a:chOff x="5803373" y="296207"/>
            <a:chExt cx="6045548" cy="6459011"/>
          </a:xfrm>
          <a:solidFill>
            <a:schemeClr val="bg1"/>
          </a:solidFill>
        </p:grpSpPr>
        <p:sp>
          <p:nvSpPr>
            <p:cNvPr id="5" name="Freeform 1341"/>
            <p:cNvSpPr>
              <a:spLocks noEditPoints="1"/>
            </p:cNvSpPr>
            <p:nvPr/>
          </p:nvSpPr>
          <p:spPr bwMode="auto">
            <a:xfrm flipH="1">
              <a:off x="7114885" y="3748862"/>
              <a:ext cx="243684" cy="306659"/>
            </a:xfrm>
            <a:custGeom>
              <a:avLst/>
              <a:gdLst>
                <a:gd name="T0" fmla="*/ 57 w 76"/>
                <a:gd name="T1" fmla="*/ 51 h 95"/>
                <a:gd name="T2" fmla="*/ 76 w 76"/>
                <a:gd name="T3" fmla="*/ 93 h 95"/>
                <a:gd name="T4" fmla="*/ 76 w 76"/>
                <a:gd name="T5" fmla="*/ 95 h 95"/>
                <a:gd name="T6" fmla="*/ 0 w 76"/>
                <a:gd name="T7" fmla="*/ 95 h 95"/>
                <a:gd name="T8" fmla="*/ 0 w 76"/>
                <a:gd name="T9" fmla="*/ 93 h 95"/>
                <a:gd name="T10" fmla="*/ 19 w 76"/>
                <a:gd name="T11" fmla="*/ 51 h 95"/>
                <a:gd name="T12" fmla="*/ 19 w 76"/>
                <a:gd name="T13" fmla="*/ 51 h 95"/>
                <a:gd name="T14" fmla="*/ 19 w 76"/>
                <a:gd name="T15" fmla="*/ 51 h 95"/>
                <a:gd name="T16" fmla="*/ 22 w 76"/>
                <a:gd name="T17" fmla="*/ 55 h 95"/>
                <a:gd name="T18" fmla="*/ 22 w 76"/>
                <a:gd name="T19" fmla="*/ 55 h 95"/>
                <a:gd name="T20" fmla="*/ 22 w 76"/>
                <a:gd name="T21" fmla="*/ 55 h 95"/>
                <a:gd name="T22" fmla="*/ 37 w 76"/>
                <a:gd name="T23" fmla="*/ 62 h 95"/>
                <a:gd name="T24" fmla="*/ 37 w 76"/>
                <a:gd name="T25" fmla="*/ 62 h 95"/>
                <a:gd name="T26" fmla="*/ 37 w 76"/>
                <a:gd name="T27" fmla="*/ 62 h 95"/>
                <a:gd name="T28" fmla="*/ 38 w 76"/>
                <a:gd name="T29" fmla="*/ 62 h 95"/>
                <a:gd name="T30" fmla="*/ 57 w 76"/>
                <a:gd name="T31" fmla="*/ 51 h 95"/>
                <a:gd name="T32" fmla="*/ 38 w 76"/>
                <a:gd name="T33" fmla="*/ 0 h 95"/>
                <a:gd name="T34" fmla="*/ 19 w 76"/>
                <a:gd name="T35" fmla="*/ 38 h 95"/>
                <a:gd name="T36" fmla="*/ 38 w 76"/>
                <a:gd name="T37" fmla="*/ 55 h 95"/>
                <a:gd name="T38" fmla="*/ 56 w 76"/>
                <a:gd name="T39" fmla="*/ 37 h 95"/>
                <a:gd name="T40" fmla="*/ 38 w 76"/>
                <a:gd name="T41" fmla="*/ 0 h 95"/>
                <a:gd name="T42" fmla="*/ 52 w 76"/>
                <a:gd name="T43" fmla="*/ 15 h 95"/>
                <a:gd name="T44" fmla="*/ 22 w 76"/>
                <a:gd name="T45" fmla="*/ 21 h 95"/>
                <a:gd name="T46" fmla="*/ 21 w 76"/>
                <a:gd name="T47" fmla="*/ 31 h 95"/>
                <a:gd name="T48" fmla="*/ 38 w 76"/>
                <a:gd name="T49" fmla="*/ 52 h 95"/>
                <a:gd name="T50" fmla="*/ 54 w 76"/>
                <a:gd name="T51" fmla="*/ 31 h 95"/>
                <a:gd name="T52" fmla="*/ 52 w 76"/>
                <a:gd name="T53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" h="95">
                  <a:moveTo>
                    <a:pt x="57" y="51"/>
                  </a:moveTo>
                  <a:cubicBezTo>
                    <a:pt x="68" y="60"/>
                    <a:pt x="76" y="75"/>
                    <a:pt x="76" y="93"/>
                  </a:cubicBezTo>
                  <a:cubicBezTo>
                    <a:pt x="76" y="94"/>
                    <a:pt x="76" y="95"/>
                    <a:pt x="76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4"/>
                    <a:pt x="0" y="93"/>
                  </a:cubicBezTo>
                  <a:cubicBezTo>
                    <a:pt x="0" y="75"/>
                    <a:pt x="7" y="60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3"/>
                    <a:pt x="21" y="54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6" y="59"/>
                    <a:pt x="31" y="61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8" y="62"/>
                  </a:cubicBezTo>
                  <a:cubicBezTo>
                    <a:pt x="45" y="62"/>
                    <a:pt x="53" y="57"/>
                    <a:pt x="57" y="51"/>
                  </a:cubicBezTo>
                  <a:close/>
                  <a:moveTo>
                    <a:pt x="38" y="0"/>
                  </a:moveTo>
                  <a:cubicBezTo>
                    <a:pt x="14" y="1"/>
                    <a:pt x="14" y="20"/>
                    <a:pt x="19" y="38"/>
                  </a:cubicBezTo>
                  <a:cubicBezTo>
                    <a:pt x="22" y="48"/>
                    <a:pt x="29" y="55"/>
                    <a:pt x="38" y="55"/>
                  </a:cubicBezTo>
                  <a:cubicBezTo>
                    <a:pt x="47" y="55"/>
                    <a:pt x="54" y="48"/>
                    <a:pt x="56" y="37"/>
                  </a:cubicBezTo>
                  <a:cubicBezTo>
                    <a:pt x="60" y="19"/>
                    <a:pt x="60" y="0"/>
                    <a:pt x="38" y="0"/>
                  </a:cubicBezTo>
                  <a:close/>
                  <a:moveTo>
                    <a:pt x="52" y="15"/>
                  </a:moveTo>
                  <a:cubicBezTo>
                    <a:pt x="42" y="18"/>
                    <a:pt x="36" y="24"/>
                    <a:pt x="22" y="21"/>
                  </a:cubicBezTo>
                  <a:cubicBezTo>
                    <a:pt x="21" y="23"/>
                    <a:pt x="21" y="29"/>
                    <a:pt x="21" y="31"/>
                  </a:cubicBezTo>
                  <a:cubicBezTo>
                    <a:pt x="21" y="43"/>
                    <a:pt x="29" y="52"/>
                    <a:pt x="38" y="52"/>
                  </a:cubicBezTo>
                  <a:cubicBezTo>
                    <a:pt x="47" y="52"/>
                    <a:pt x="54" y="43"/>
                    <a:pt x="54" y="31"/>
                  </a:cubicBezTo>
                  <a:cubicBezTo>
                    <a:pt x="54" y="20"/>
                    <a:pt x="52" y="18"/>
                    <a:pt x="52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1342"/>
            <p:cNvSpPr>
              <a:spLocks noEditPoints="1"/>
            </p:cNvSpPr>
            <p:nvPr/>
          </p:nvSpPr>
          <p:spPr bwMode="auto">
            <a:xfrm flipH="1">
              <a:off x="6175744" y="3661245"/>
              <a:ext cx="172495" cy="221780"/>
            </a:xfrm>
            <a:custGeom>
              <a:avLst/>
              <a:gdLst>
                <a:gd name="T0" fmla="*/ 37 w 54"/>
                <a:gd name="T1" fmla="*/ 34 h 68"/>
                <a:gd name="T2" fmla="*/ 27 w 54"/>
                <a:gd name="T3" fmla="*/ 39 h 68"/>
                <a:gd name="T4" fmla="*/ 17 w 54"/>
                <a:gd name="T5" fmla="*/ 34 h 68"/>
                <a:gd name="T6" fmla="*/ 9 w 54"/>
                <a:gd name="T7" fmla="*/ 34 h 68"/>
                <a:gd name="T8" fmla="*/ 10 w 54"/>
                <a:gd name="T9" fmla="*/ 22 h 68"/>
                <a:gd name="T10" fmla="*/ 27 w 54"/>
                <a:gd name="T11" fmla="*/ 0 h 68"/>
                <a:gd name="T12" fmla="*/ 44 w 54"/>
                <a:gd name="T13" fmla="*/ 22 h 68"/>
                <a:gd name="T14" fmla="*/ 44 w 54"/>
                <a:gd name="T15" fmla="*/ 34 h 68"/>
                <a:gd name="T16" fmla="*/ 37 w 54"/>
                <a:gd name="T17" fmla="*/ 34 h 68"/>
                <a:gd name="T18" fmla="*/ 36 w 54"/>
                <a:gd name="T19" fmla="*/ 12 h 68"/>
                <a:gd name="T20" fmla="*/ 15 w 54"/>
                <a:gd name="T21" fmla="*/ 20 h 68"/>
                <a:gd name="T22" fmla="*/ 15 w 54"/>
                <a:gd name="T23" fmla="*/ 22 h 68"/>
                <a:gd name="T24" fmla="*/ 27 w 54"/>
                <a:gd name="T25" fmla="*/ 37 h 68"/>
                <a:gd name="T26" fmla="*/ 39 w 54"/>
                <a:gd name="T27" fmla="*/ 22 h 68"/>
                <a:gd name="T28" fmla="*/ 36 w 54"/>
                <a:gd name="T29" fmla="*/ 12 h 68"/>
                <a:gd name="T30" fmla="*/ 40 w 54"/>
                <a:gd name="T31" fmla="*/ 36 h 68"/>
                <a:gd name="T32" fmla="*/ 27 w 54"/>
                <a:gd name="T33" fmla="*/ 44 h 68"/>
                <a:gd name="T34" fmla="*/ 13 w 54"/>
                <a:gd name="T35" fmla="*/ 36 h 68"/>
                <a:gd name="T36" fmla="*/ 0 w 54"/>
                <a:gd name="T37" fmla="*/ 66 h 68"/>
                <a:gd name="T38" fmla="*/ 0 w 54"/>
                <a:gd name="T39" fmla="*/ 68 h 68"/>
                <a:gd name="T40" fmla="*/ 53 w 54"/>
                <a:gd name="T41" fmla="*/ 68 h 68"/>
                <a:gd name="T42" fmla="*/ 53 w 54"/>
                <a:gd name="T43" fmla="*/ 66 h 68"/>
                <a:gd name="T44" fmla="*/ 40 w 54"/>
                <a:gd name="T45" fmla="*/ 3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68">
                  <a:moveTo>
                    <a:pt x="37" y="34"/>
                  </a:moveTo>
                  <a:cubicBezTo>
                    <a:pt x="34" y="37"/>
                    <a:pt x="31" y="39"/>
                    <a:pt x="27" y="39"/>
                  </a:cubicBezTo>
                  <a:cubicBezTo>
                    <a:pt x="23" y="39"/>
                    <a:pt x="19" y="37"/>
                    <a:pt x="17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9"/>
                    <a:pt x="17" y="0"/>
                    <a:pt x="27" y="0"/>
                  </a:cubicBezTo>
                  <a:cubicBezTo>
                    <a:pt x="36" y="0"/>
                    <a:pt x="44" y="9"/>
                    <a:pt x="44" y="22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36" y="12"/>
                  </a:moveTo>
                  <a:cubicBezTo>
                    <a:pt x="28" y="13"/>
                    <a:pt x="28" y="20"/>
                    <a:pt x="15" y="20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30"/>
                    <a:pt x="20" y="37"/>
                    <a:pt x="27" y="37"/>
                  </a:cubicBezTo>
                  <a:cubicBezTo>
                    <a:pt x="33" y="37"/>
                    <a:pt x="39" y="30"/>
                    <a:pt x="39" y="22"/>
                  </a:cubicBezTo>
                  <a:cubicBezTo>
                    <a:pt x="39" y="18"/>
                    <a:pt x="37" y="14"/>
                    <a:pt x="36" y="12"/>
                  </a:cubicBezTo>
                  <a:close/>
                  <a:moveTo>
                    <a:pt x="40" y="36"/>
                  </a:moveTo>
                  <a:cubicBezTo>
                    <a:pt x="37" y="41"/>
                    <a:pt x="32" y="44"/>
                    <a:pt x="27" y="44"/>
                  </a:cubicBezTo>
                  <a:cubicBezTo>
                    <a:pt x="21" y="44"/>
                    <a:pt x="16" y="41"/>
                    <a:pt x="13" y="36"/>
                  </a:cubicBezTo>
                  <a:cubicBezTo>
                    <a:pt x="5" y="42"/>
                    <a:pt x="0" y="54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7"/>
                    <a:pt x="53" y="67"/>
                    <a:pt x="53" y="66"/>
                  </a:cubicBezTo>
                  <a:cubicBezTo>
                    <a:pt x="54" y="54"/>
                    <a:pt x="48" y="42"/>
                    <a:pt x="40" y="3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1343"/>
            <p:cNvSpPr>
              <a:spLocks noEditPoints="1"/>
            </p:cNvSpPr>
            <p:nvPr/>
          </p:nvSpPr>
          <p:spPr bwMode="auto">
            <a:xfrm flipH="1">
              <a:off x="6570019" y="3518868"/>
              <a:ext cx="183447" cy="161544"/>
            </a:xfrm>
            <a:custGeom>
              <a:avLst/>
              <a:gdLst>
                <a:gd name="T0" fmla="*/ 8 w 67"/>
                <a:gd name="T1" fmla="*/ 25 h 59"/>
                <a:gd name="T2" fmla="*/ 8 w 67"/>
                <a:gd name="T3" fmla="*/ 50 h 59"/>
                <a:gd name="T4" fmla="*/ 59 w 67"/>
                <a:gd name="T5" fmla="*/ 50 h 59"/>
                <a:gd name="T6" fmla="*/ 59 w 67"/>
                <a:gd name="T7" fmla="*/ 25 h 59"/>
                <a:gd name="T8" fmla="*/ 67 w 67"/>
                <a:gd name="T9" fmla="*/ 25 h 59"/>
                <a:gd name="T10" fmla="*/ 67 w 67"/>
                <a:gd name="T11" fmla="*/ 59 h 59"/>
                <a:gd name="T12" fmla="*/ 0 w 67"/>
                <a:gd name="T13" fmla="*/ 59 h 59"/>
                <a:gd name="T14" fmla="*/ 0 w 67"/>
                <a:gd name="T15" fmla="*/ 25 h 59"/>
                <a:gd name="T16" fmla="*/ 8 w 67"/>
                <a:gd name="T17" fmla="*/ 25 h 59"/>
                <a:gd name="T18" fmla="*/ 8 w 67"/>
                <a:gd name="T19" fmla="*/ 25 h 59"/>
                <a:gd name="T20" fmla="*/ 23 w 67"/>
                <a:gd name="T21" fmla="*/ 0 h 59"/>
                <a:gd name="T22" fmla="*/ 23 w 67"/>
                <a:gd name="T23" fmla="*/ 20 h 59"/>
                <a:gd name="T24" fmla="*/ 14 w 67"/>
                <a:gd name="T25" fmla="*/ 20 h 59"/>
                <a:gd name="T26" fmla="*/ 34 w 67"/>
                <a:gd name="T27" fmla="*/ 39 h 59"/>
                <a:gd name="T28" fmla="*/ 53 w 67"/>
                <a:gd name="T29" fmla="*/ 20 h 59"/>
                <a:gd name="T30" fmla="*/ 43 w 67"/>
                <a:gd name="T31" fmla="*/ 20 h 59"/>
                <a:gd name="T32" fmla="*/ 43 w 67"/>
                <a:gd name="T33" fmla="*/ 0 h 59"/>
                <a:gd name="T34" fmla="*/ 23 w 67"/>
                <a:gd name="T3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59">
                  <a:moveTo>
                    <a:pt x="8" y="25"/>
                  </a:moveTo>
                  <a:lnTo>
                    <a:pt x="8" y="50"/>
                  </a:lnTo>
                  <a:lnTo>
                    <a:pt x="59" y="50"/>
                  </a:lnTo>
                  <a:lnTo>
                    <a:pt x="59" y="25"/>
                  </a:lnTo>
                  <a:lnTo>
                    <a:pt x="67" y="25"/>
                  </a:lnTo>
                  <a:lnTo>
                    <a:pt x="67" y="59"/>
                  </a:lnTo>
                  <a:lnTo>
                    <a:pt x="0" y="59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25"/>
                  </a:lnTo>
                  <a:close/>
                  <a:moveTo>
                    <a:pt x="23" y="0"/>
                  </a:moveTo>
                  <a:lnTo>
                    <a:pt x="23" y="20"/>
                  </a:lnTo>
                  <a:lnTo>
                    <a:pt x="14" y="20"/>
                  </a:lnTo>
                  <a:lnTo>
                    <a:pt x="34" y="39"/>
                  </a:lnTo>
                  <a:lnTo>
                    <a:pt x="53" y="20"/>
                  </a:lnTo>
                  <a:lnTo>
                    <a:pt x="43" y="20"/>
                  </a:lnTo>
                  <a:lnTo>
                    <a:pt x="43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344"/>
            <p:cNvSpPr>
              <a:spLocks noEditPoints="1"/>
            </p:cNvSpPr>
            <p:nvPr/>
          </p:nvSpPr>
          <p:spPr bwMode="auto">
            <a:xfrm flipH="1">
              <a:off x="6660373" y="3699578"/>
              <a:ext cx="183447" cy="158806"/>
            </a:xfrm>
            <a:custGeom>
              <a:avLst/>
              <a:gdLst>
                <a:gd name="T0" fmla="*/ 8 w 67"/>
                <a:gd name="T1" fmla="*/ 24 h 58"/>
                <a:gd name="T2" fmla="*/ 8 w 67"/>
                <a:gd name="T3" fmla="*/ 50 h 58"/>
                <a:gd name="T4" fmla="*/ 58 w 67"/>
                <a:gd name="T5" fmla="*/ 50 h 58"/>
                <a:gd name="T6" fmla="*/ 58 w 67"/>
                <a:gd name="T7" fmla="*/ 24 h 58"/>
                <a:gd name="T8" fmla="*/ 67 w 67"/>
                <a:gd name="T9" fmla="*/ 24 h 58"/>
                <a:gd name="T10" fmla="*/ 67 w 67"/>
                <a:gd name="T11" fmla="*/ 58 h 58"/>
                <a:gd name="T12" fmla="*/ 0 w 67"/>
                <a:gd name="T13" fmla="*/ 58 h 58"/>
                <a:gd name="T14" fmla="*/ 0 w 67"/>
                <a:gd name="T15" fmla="*/ 24 h 58"/>
                <a:gd name="T16" fmla="*/ 8 w 67"/>
                <a:gd name="T17" fmla="*/ 24 h 58"/>
                <a:gd name="T18" fmla="*/ 8 w 67"/>
                <a:gd name="T19" fmla="*/ 24 h 58"/>
                <a:gd name="T20" fmla="*/ 23 w 67"/>
                <a:gd name="T21" fmla="*/ 38 h 58"/>
                <a:gd name="T22" fmla="*/ 43 w 67"/>
                <a:gd name="T23" fmla="*/ 38 h 58"/>
                <a:gd name="T24" fmla="*/ 43 w 67"/>
                <a:gd name="T25" fmla="*/ 19 h 58"/>
                <a:gd name="T26" fmla="*/ 53 w 67"/>
                <a:gd name="T27" fmla="*/ 19 h 58"/>
                <a:gd name="T28" fmla="*/ 33 w 67"/>
                <a:gd name="T29" fmla="*/ 0 h 58"/>
                <a:gd name="T30" fmla="*/ 14 w 67"/>
                <a:gd name="T31" fmla="*/ 19 h 58"/>
                <a:gd name="T32" fmla="*/ 23 w 67"/>
                <a:gd name="T33" fmla="*/ 19 h 58"/>
                <a:gd name="T34" fmla="*/ 23 w 67"/>
                <a:gd name="T35" fmla="*/ 3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58">
                  <a:moveTo>
                    <a:pt x="8" y="24"/>
                  </a:moveTo>
                  <a:lnTo>
                    <a:pt x="8" y="50"/>
                  </a:lnTo>
                  <a:lnTo>
                    <a:pt x="58" y="50"/>
                  </a:lnTo>
                  <a:lnTo>
                    <a:pt x="58" y="24"/>
                  </a:lnTo>
                  <a:lnTo>
                    <a:pt x="67" y="24"/>
                  </a:lnTo>
                  <a:lnTo>
                    <a:pt x="67" y="58"/>
                  </a:lnTo>
                  <a:lnTo>
                    <a:pt x="0" y="58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4"/>
                  </a:lnTo>
                  <a:close/>
                  <a:moveTo>
                    <a:pt x="23" y="38"/>
                  </a:moveTo>
                  <a:lnTo>
                    <a:pt x="43" y="38"/>
                  </a:lnTo>
                  <a:lnTo>
                    <a:pt x="43" y="19"/>
                  </a:lnTo>
                  <a:lnTo>
                    <a:pt x="53" y="19"/>
                  </a:lnTo>
                  <a:lnTo>
                    <a:pt x="33" y="0"/>
                  </a:lnTo>
                  <a:lnTo>
                    <a:pt x="14" y="19"/>
                  </a:lnTo>
                  <a:lnTo>
                    <a:pt x="23" y="19"/>
                  </a:lnTo>
                  <a:lnTo>
                    <a:pt x="23" y="3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345"/>
            <p:cNvSpPr>
              <a:spLocks noEditPoints="1"/>
            </p:cNvSpPr>
            <p:nvPr/>
          </p:nvSpPr>
          <p:spPr bwMode="auto">
            <a:xfrm flipH="1">
              <a:off x="6285265" y="4989189"/>
              <a:ext cx="177971" cy="145116"/>
            </a:xfrm>
            <a:custGeom>
              <a:avLst/>
              <a:gdLst>
                <a:gd name="T0" fmla="*/ 14 w 55"/>
                <a:gd name="T1" fmla="*/ 4 h 45"/>
                <a:gd name="T2" fmla="*/ 33 w 55"/>
                <a:gd name="T3" fmla="*/ 0 h 45"/>
                <a:gd name="T4" fmla="*/ 34 w 55"/>
                <a:gd name="T5" fmla="*/ 1 h 45"/>
                <a:gd name="T6" fmla="*/ 34 w 55"/>
                <a:gd name="T7" fmla="*/ 4 h 45"/>
                <a:gd name="T8" fmla="*/ 14 w 55"/>
                <a:gd name="T9" fmla="*/ 7 h 45"/>
                <a:gd name="T10" fmla="*/ 14 w 55"/>
                <a:gd name="T11" fmla="*/ 5 h 45"/>
                <a:gd name="T12" fmla="*/ 14 w 55"/>
                <a:gd name="T13" fmla="*/ 4 h 45"/>
                <a:gd name="T14" fmla="*/ 25 w 55"/>
                <a:gd name="T15" fmla="*/ 14 h 45"/>
                <a:gd name="T16" fmla="*/ 37 w 55"/>
                <a:gd name="T17" fmla="*/ 22 h 45"/>
                <a:gd name="T18" fmla="*/ 29 w 55"/>
                <a:gd name="T19" fmla="*/ 34 h 45"/>
                <a:gd name="T20" fmla="*/ 17 w 55"/>
                <a:gd name="T21" fmla="*/ 26 h 45"/>
                <a:gd name="T22" fmla="*/ 25 w 55"/>
                <a:gd name="T23" fmla="*/ 14 h 45"/>
                <a:gd name="T24" fmla="*/ 26 w 55"/>
                <a:gd name="T25" fmla="*/ 15 h 45"/>
                <a:gd name="T26" fmla="*/ 26 w 55"/>
                <a:gd name="T27" fmla="*/ 18 h 45"/>
                <a:gd name="T28" fmla="*/ 33 w 55"/>
                <a:gd name="T29" fmla="*/ 23 h 45"/>
                <a:gd name="T30" fmla="*/ 36 w 55"/>
                <a:gd name="T31" fmla="*/ 22 h 45"/>
                <a:gd name="T32" fmla="*/ 26 w 55"/>
                <a:gd name="T33" fmla="*/ 15 h 45"/>
                <a:gd name="T34" fmla="*/ 2 w 55"/>
                <a:gd name="T35" fmla="*/ 11 h 45"/>
                <a:gd name="T36" fmla="*/ 0 w 55"/>
                <a:gd name="T37" fmla="*/ 14 h 45"/>
                <a:gd name="T38" fmla="*/ 1 w 55"/>
                <a:gd name="T39" fmla="*/ 19 h 45"/>
                <a:gd name="T40" fmla="*/ 5 w 55"/>
                <a:gd name="T41" fmla="*/ 37 h 45"/>
                <a:gd name="T42" fmla="*/ 6 w 55"/>
                <a:gd name="T43" fmla="*/ 42 h 45"/>
                <a:gd name="T44" fmla="*/ 9 w 55"/>
                <a:gd name="T45" fmla="*/ 44 h 45"/>
                <a:gd name="T46" fmla="*/ 52 w 55"/>
                <a:gd name="T47" fmla="*/ 36 h 45"/>
                <a:gd name="T48" fmla="*/ 54 w 55"/>
                <a:gd name="T49" fmla="*/ 33 h 45"/>
                <a:gd name="T50" fmla="*/ 53 w 55"/>
                <a:gd name="T51" fmla="*/ 28 h 45"/>
                <a:gd name="T52" fmla="*/ 50 w 55"/>
                <a:gd name="T53" fmla="*/ 10 h 45"/>
                <a:gd name="T54" fmla="*/ 49 w 55"/>
                <a:gd name="T55" fmla="*/ 4 h 45"/>
                <a:gd name="T56" fmla="*/ 45 w 55"/>
                <a:gd name="T57" fmla="*/ 2 h 45"/>
                <a:gd name="T58" fmla="*/ 2 w 55"/>
                <a:gd name="T59" fmla="*/ 11 h 45"/>
                <a:gd name="T60" fmla="*/ 6 w 55"/>
                <a:gd name="T61" fmla="*/ 13 h 45"/>
                <a:gd name="T62" fmla="*/ 8 w 55"/>
                <a:gd name="T63" fmla="*/ 15 h 45"/>
                <a:gd name="T64" fmla="*/ 7 w 55"/>
                <a:gd name="T65" fmla="*/ 17 h 45"/>
                <a:gd name="T66" fmla="*/ 4 w 55"/>
                <a:gd name="T67" fmla="*/ 16 h 45"/>
                <a:gd name="T68" fmla="*/ 6 w 55"/>
                <a:gd name="T69" fmla="*/ 13 h 45"/>
                <a:gd name="T70" fmla="*/ 25 w 55"/>
                <a:gd name="T71" fmla="*/ 11 h 45"/>
                <a:gd name="T72" fmla="*/ 14 w 55"/>
                <a:gd name="T73" fmla="*/ 26 h 45"/>
                <a:gd name="T74" fmla="*/ 30 w 55"/>
                <a:gd name="T75" fmla="*/ 37 h 45"/>
                <a:gd name="T76" fmla="*/ 40 w 55"/>
                <a:gd name="T77" fmla="*/ 21 h 45"/>
                <a:gd name="T78" fmla="*/ 25 w 55"/>
                <a:gd name="T7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45">
                  <a:moveTo>
                    <a:pt x="14" y="4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4" y="4"/>
                    <a:pt x="14" y="4"/>
                  </a:cubicBezTo>
                  <a:close/>
                  <a:moveTo>
                    <a:pt x="25" y="14"/>
                  </a:moveTo>
                  <a:cubicBezTo>
                    <a:pt x="31" y="13"/>
                    <a:pt x="36" y="17"/>
                    <a:pt x="37" y="22"/>
                  </a:cubicBezTo>
                  <a:cubicBezTo>
                    <a:pt x="38" y="28"/>
                    <a:pt x="35" y="33"/>
                    <a:pt x="29" y="34"/>
                  </a:cubicBezTo>
                  <a:cubicBezTo>
                    <a:pt x="24" y="35"/>
                    <a:pt x="18" y="32"/>
                    <a:pt x="17" y="26"/>
                  </a:cubicBezTo>
                  <a:cubicBezTo>
                    <a:pt x="16" y="21"/>
                    <a:pt x="20" y="15"/>
                    <a:pt x="25" y="14"/>
                  </a:cubicBezTo>
                  <a:close/>
                  <a:moveTo>
                    <a:pt x="26" y="15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32" y="20"/>
                    <a:pt x="33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17"/>
                    <a:pt x="30" y="14"/>
                    <a:pt x="26" y="15"/>
                  </a:cubicBezTo>
                  <a:close/>
                  <a:moveTo>
                    <a:pt x="2" y="11"/>
                  </a:moveTo>
                  <a:cubicBezTo>
                    <a:pt x="1" y="11"/>
                    <a:pt x="0" y="13"/>
                    <a:pt x="0" y="14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4"/>
                    <a:pt x="8" y="45"/>
                    <a:pt x="9" y="44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4" y="35"/>
                    <a:pt x="55" y="34"/>
                    <a:pt x="54" y="3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3"/>
                    <a:pt x="47" y="2"/>
                    <a:pt x="45" y="2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6" y="13"/>
                  </a:moveTo>
                  <a:cubicBezTo>
                    <a:pt x="7" y="13"/>
                    <a:pt x="8" y="14"/>
                    <a:pt x="8" y="15"/>
                  </a:cubicBezTo>
                  <a:cubicBezTo>
                    <a:pt x="8" y="16"/>
                    <a:pt x="8" y="17"/>
                    <a:pt x="7" y="17"/>
                  </a:cubicBezTo>
                  <a:cubicBezTo>
                    <a:pt x="5" y="18"/>
                    <a:pt x="4" y="17"/>
                    <a:pt x="4" y="16"/>
                  </a:cubicBezTo>
                  <a:cubicBezTo>
                    <a:pt x="4" y="15"/>
                    <a:pt x="5" y="14"/>
                    <a:pt x="6" y="13"/>
                  </a:cubicBezTo>
                  <a:close/>
                  <a:moveTo>
                    <a:pt x="25" y="11"/>
                  </a:moveTo>
                  <a:cubicBezTo>
                    <a:pt x="18" y="12"/>
                    <a:pt x="13" y="19"/>
                    <a:pt x="14" y="26"/>
                  </a:cubicBezTo>
                  <a:cubicBezTo>
                    <a:pt x="16" y="34"/>
                    <a:pt x="23" y="38"/>
                    <a:pt x="30" y="37"/>
                  </a:cubicBezTo>
                  <a:cubicBezTo>
                    <a:pt x="37" y="35"/>
                    <a:pt x="42" y="28"/>
                    <a:pt x="40" y="21"/>
                  </a:cubicBezTo>
                  <a:cubicBezTo>
                    <a:pt x="39" y="14"/>
                    <a:pt x="32" y="9"/>
                    <a:pt x="25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346"/>
            <p:cNvSpPr>
              <a:spLocks noEditPoints="1"/>
            </p:cNvSpPr>
            <p:nvPr/>
          </p:nvSpPr>
          <p:spPr bwMode="auto">
            <a:xfrm flipH="1">
              <a:off x="7216191" y="5323229"/>
              <a:ext cx="287492" cy="254637"/>
            </a:xfrm>
            <a:custGeom>
              <a:avLst/>
              <a:gdLst>
                <a:gd name="T0" fmla="*/ 82 w 88"/>
                <a:gd name="T1" fmla="*/ 0 h 79"/>
                <a:gd name="T2" fmla="*/ 88 w 88"/>
                <a:gd name="T3" fmla="*/ 73 h 79"/>
                <a:gd name="T4" fmla="*/ 6 w 88"/>
                <a:gd name="T5" fmla="*/ 79 h 79"/>
                <a:gd name="T6" fmla="*/ 0 w 88"/>
                <a:gd name="T7" fmla="*/ 6 h 79"/>
                <a:gd name="T8" fmla="*/ 45 w 88"/>
                <a:gd name="T9" fmla="*/ 13 h 79"/>
                <a:gd name="T10" fmla="*/ 45 w 88"/>
                <a:gd name="T11" fmla="*/ 27 h 79"/>
                <a:gd name="T12" fmla="*/ 45 w 88"/>
                <a:gd name="T13" fmla="*/ 13 h 79"/>
                <a:gd name="T14" fmla="*/ 13 w 88"/>
                <a:gd name="T15" fmla="*/ 75 h 79"/>
                <a:gd name="T16" fmla="*/ 75 w 88"/>
                <a:gd name="T17" fmla="*/ 4 h 79"/>
                <a:gd name="T18" fmla="*/ 50 w 88"/>
                <a:gd name="T19" fmla="*/ 74 h 79"/>
                <a:gd name="T20" fmla="*/ 53 w 88"/>
                <a:gd name="T21" fmla="*/ 58 h 79"/>
                <a:gd name="T22" fmla="*/ 56 w 88"/>
                <a:gd name="T23" fmla="*/ 38 h 79"/>
                <a:gd name="T24" fmla="*/ 42 w 88"/>
                <a:gd name="T25" fmla="*/ 29 h 79"/>
                <a:gd name="T26" fmla="*/ 33 w 88"/>
                <a:gd name="T27" fmla="*/ 55 h 79"/>
                <a:gd name="T28" fmla="*/ 37 w 88"/>
                <a:gd name="T29" fmla="*/ 58 h 79"/>
                <a:gd name="T30" fmla="*/ 50 w 88"/>
                <a:gd name="T31" fmla="*/ 74 h 79"/>
                <a:gd name="T32" fmla="*/ 78 w 88"/>
                <a:gd name="T33" fmla="*/ 51 h 79"/>
                <a:gd name="T34" fmla="*/ 79 w 88"/>
                <a:gd name="T35" fmla="*/ 55 h 79"/>
                <a:gd name="T36" fmla="*/ 86 w 88"/>
                <a:gd name="T37" fmla="*/ 54 h 79"/>
                <a:gd name="T38" fmla="*/ 85 w 88"/>
                <a:gd name="T39" fmla="*/ 50 h 79"/>
                <a:gd name="T40" fmla="*/ 3 w 88"/>
                <a:gd name="T41" fmla="*/ 9 h 79"/>
                <a:gd name="T42" fmla="*/ 2 w 88"/>
                <a:gd name="T43" fmla="*/ 13 h 79"/>
                <a:gd name="T44" fmla="*/ 10 w 88"/>
                <a:gd name="T45" fmla="*/ 14 h 79"/>
                <a:gd name="T46" fmla="*/ 11 w 88"/>
                <a:gd name="T47" fmla="*/ 10 h 79"/>
                <a:gd name="T48" fmla="*/ 3 w 88"/>
                <a:gd name="T49" fmla="*/ 9 h 79"/>
                <a:gd name="T50" fmla="*/ 2 w 88"/>
                <a:gd name="T51" fmla="*/ 24 h 79"/>
                <a:gd name="T52" fmla="*/ 3 w 88"/>
                <a:gd name="T53" fmla="*/ 28 h 79"/>
                <a:gd name="T54" fmla="*/ 11 w 88"/>
                <a:gd name="T55" fmla="*/ 27 h 79"/>
                <a:gd name="T56" fmla="*/ 10 w 88"/>
                <a:gd name="T57" fmla="*/ 23 h 79"/>
                <a:gd name="T58" fmla="*/ 3 w 88"/>
                <a:gd name="T59" fmla="*/ 37 h 79"/>
                <a:gd name="T60" fmla="*/ 2 w 88"/>
                <a:gd name="T61" fmla="*/ 41 h 79"/>
                <a:gd name="T62" fmla="*/ 10 w 88"/>
                <a:gd name="T63" fmla="*/ 42 h 79"/>
                <a:gd name="T64" fmla="*/ 11 w 88"/>
                <a:gd name="T65" fmla="*/ 38 h 79"/>
                <a:gd name="T66" fmla="*/ 3 w 88"/>
                <a:gd name="T67" fmla="*/ 37 h 79"/>
                <a:gd name="T68" fmla="*/ 2 w 88"/>
                <a:gd name="T69" fmla="*/ 52 h 79"/>
                <a:gd name="T70" fmla="*/ 3 w 88"/>
                <a:gd name="T71" fmla="*/ 56 h 79"/>
                <a:gd name="T72" fmla="*/ 11 w 88"/>
                <a:gd name="T73" fmla="*/ 55 h 79"/>
                <a:gd name="T74" fmla="*/ 10 w 88"/>
                <a:gd name="T75" fmla="*/ 51 h 79"/>
                <a:gd name="T76" fmla="*/ 3 w 88"/>
                <a:gd name="T77" fmla="*/ 65 h 79"/>
                <a:gd name="T78" fmla="*/ 2 w 88"/>
                <a:gd name="T79" fmla="*/ 69 h 79"/>
                <a:gd name="T80" fmla="*/ 10 w 88"/>
                <a:gd name="T81" fmla="*/ 70 h 79"/>
                <a:gd name="T82" fmla="*/ 11 w 88"/>
                <a:gd name="T83" fmla="*/ 66 h 79"/>
                <a:gd name="T84" fmla="*/ 3 w 88"/>
                <a:gd name="T85" fmla="*/ 65 h 79"/>
                <a:gd name="T86" fmla="*/ 78 w 88"/>
                <a:gd name="T87" fmla="*/ 10 h 79"/>
                <a:gd name="T88" fmla="*/ 79 w 88"/>
                <a:gd name="T89" fmla="*/ 14 h 79"/>
                <a:gd name="T90" fmla="*/ 86 w 88"/>
                <a:gd name="T91" fmla="*/ 13 h 79"/>
                <a:gd name="T92" fmla="*/ 85 w 88"/>
                <a:gd name="T93" fmla="*/ 9 h 79"/>
                <a:gd name="T94" fmla="*/ 79 w 88"/>
                <a:gd name="T95" fmla="*/ 23 h 79"/>
                <a:gd name="T96" fmla="*/ 78 w 88"/>
                <a:gd name="T97" fmla="*/ 27 h 79"/>
                <a:gd name="T98" fmla="*/ 85 w 88"/>
                <a:gd name="T99" fmla="*/ 28 h 79"/>
                <a:gd name="T100" fmla="*/ 86 w 88"/>
                <a:gd name="T101" fmla="*/ 24 h 79"/>
                <a:gd name="T102" fmla="*/ 79 w 88"/>
                <a:gd name="T103" fmla="*/ 23 h 79"/>
                <a:gd name="T104" fmla="*/ 78 w 88"/>
                <a:gd name="T105" fmla="*/ 38 h 79"/>
                <a:gd name="T106" fmla="*/ 79 w 88"/>
                <a:gd name="T107" fmla="*/ 42 h 79"/>
                <a:gd name="T108" fmla="*/ 86 w 88"/>
                <a:gd name="T109" fmla="*/ 41 h 79"/>
                <a:gd name="T110" fmla="*/ 85 w 88"/>
                <a:gd name="T111" fmla="*/ 37 h 79"/>
                <a:gd name="T112" fmla="*/ 79 w 88"/>
                <a:gd name="T113" fmla="*/ 65 h 79"/>
                <a:gd name="T114" fmla="*/ 78 w 88"/>
                <a:gd name="T115" fmla="*/ 69 h 79"/>
                <a:gd name="T116" fmla="*/ 85 w 88"/>
                <a:gd name="T117" fmla="*/ 70 h 79"/>
                <a:gd name="T118" fmla="*/ 86 w 88"/>
                <a:gd name="T119" fmla="*/ 66 h 79"/>
                <a:gd name="T120" fmla="*/ 79 w 88"/>
                <a:gd name="T12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79">
                  <a:moveTo>
                    <a:pt x="6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88" y="2"/>
                    <a:pt x="88" y="6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6"/>
                    <a:pt x="86" y="79"/>
                    <a:pt x="82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3" y="79"/>
                    <a:pt x="0" y="76"/>
                    <a:pt x="0" y="7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45" y="13"/>
                  </a:moveTo>
                  <a:cubicBezTo>
                    <a:pt x="41" y="13"/>
                    <a:pt x="38" y="16"/>
                    <a:pt x="38" y="20"/>
                  </a:cubicBezTo>
                  <a:cubicBezTo>
                    <a:pt x="38" y="24"/>
                    <a:pt x="41" y="27"/>
                    <a:pt x="45" y="27"/>
                  </a:cubicBezTo>
                  <a:cubicBezTo>
                    <a:pt x="48" y="27"/>
                    <a:pt x="51" y="24"/>
                    <a:pt x="51" y="20"/>
                  </a:cubicBezTo>
                  <a:cubicBezTo>
                    <a:pt x="51" y="16"/>
                    <a:pt x="48" y="13"/>
                    <a:pt x="45" y="13"/>
                  </a:cubicBezTo>
                  <a:close/>
                  <a:moveTo>
                    <a:pt x="13" y="4"/>
                  </a:moveTo>
                  <a:cubicBezTo>
                    <a:pt x="13" y="75"/>
                    <a:pt x="13" y="75"/>
                    <a:pt x="13" y="7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13" y="4"/>
                    <a:pt x="13" y="4"/>
                    <a:pt x="13" y="4"/>
                  </a:cubicBezTo>
                  <a:close/>
                  <a:moveTo>
                    <a:pt x="50" y="74"/>
                  </a:moveTo>
                  <a:cubicBezTo>
                    <a:pt x="52" y="58"/>
                    <a:pt x="52" y="58"/>
                    <a:pt x="52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8"/>
                    <a:pt x="56" y="57"/>
                    <a:pt x="56" y="55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3"/>
                    <a:pt x="52" y="29"/>
                    <a:pt x="48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37" y="29"/>
                    <a:pt x="33" y="33"/>
                    <a:pt x="33" y="3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7"/>
                    <a:pt x="34" y="58"/>
                    <a:pt x="36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0" y="74"/>
                    <a:pt x="50" y="74"/>
                    <a:pt x="50" y="74"/>
                  </a:cubicBezTo>
                  <a:close/>
                  <a:moveTo>
                    <a:pt x="79" y="50"/>
                  </a:moveTo>
                  <a:cubicBezTo>
                    <a:pt x="79" y="50"/>
                    <a:pt x="78" y="51"/>
                    <a:pt x="78" y="51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5"/>
                    <a:pt x="79" y="55"/>
                    <a:pt x="79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5"/>
                    <a:pt x="86" y="55"/>
                    <a:pt x="86" y="54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0"/>
                    <a:pt x="85" y="50"/>
                  </a:cubicBezTo>
                  <a:cubicBezTo>
                    <a:pt x="79" y="50"/>
                    <a:pt x="79" y="50"/>
                    <a:pt x="79" y="50"/>
                  </a:cubicBezTo>
                  <a:close/>
                  <a:moveTo>
                    <a:pt x="3" y="9"/>
                  </a:moveTo>
                  <a:cubicBezTo>
                    <a:pt x="3" y="9"/>
                    <a:pt x="2" y="9"/>
                    <a:pt x="2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3"/>
                    <a:pt x="11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3" y="23"/>
                  </a:moveTo>
                  <a:cubicBezTo>
                    <a:pt x="3" y="23"/>
                    <a:pt x="2" y="23"/>
                    <a:pt x="2" y="24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3" y="28"/>
                    <a:pt x="3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3" y="37"/>
                  </a:moveTo>
                  <a:cubicBezTo>
                    <a:pt x="3" y="37"/>
                    <a:pt x="2" y="37"/>
                    <a:pt x="2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3" y="42"/>
                    <a:pt x="3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41"/>
                    <a:pt x="11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7"/>
                    <a:pt x="10" y="37"/>
                  </a:cubicBezTo>
                  <a:cubicBezTo>
                    <a:pt x="3" y="37"/>
                    <a:pt x="3" y="37"/>
                    <a:pt x="3" y="37"/>
                  </a:cubicBezTo>
                  <a:close/>
                  <a:moveTo>
                    <a:pt x="3" y="51"/>
                  </a:moveTo>
                  <a:cubicBezTo>
                    <a:pt x="3" y="51"/>
                    <a:pt x="2" y="51"/>
                    <a:pt x="2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1" y="55"/>
                    <a:pt x="11" y="55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1"/>
                    <a:pt x="10" y="51"/>
                    <a:pt x="10" y="51"/>
                  </a:cubicBezTo>
                  <a:cubicBezTo>
                    <a:pt x="3" y="51"/>
                    <a:pt x="3" y="51"/>
                    <a:pt x="3" y="51"/>
                  </a:cubicBezTo>
                  <a:close/>
                  <a:moveTo>
                    <a:pt x="3" y="65"/>
                  </a:moveTo>
                  <a:cubicBezTo>
                    <a:pt x="3" y="65"/>
                    <a:pt x="2" y="65"/>
                    <a:pt x="2" y="66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3" y="70"/>
                    <a:pt x="3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1" y="69"/>
                    <a:pt x="11" y="69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5"/>
                    <a:pt x="10" y="65"/>
                    <a:pt x="10" y="65"/>
                  </a:cubicBezTo>
                  <a:cubicBezTo>
                    <a:pt x="3" y="65"/>
                    <a:pt x="3" y="65"/>
                    <a:pt x="3" y="65"/>
                  </a:cubicBezTo>
                  <a:close/>
                  <a:moveTo>
                    <a:pt x="79" y="9"/>
                  </a:moveTo>
                  <a:cubicBezTo>
                    <a:pt x="78" y="9"/>
                    <a:pt x="78" y="9"/>
                    <a:pt x="78" y="10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4"/>
                    <a:pt x="79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6" y="13"/>
                    <a:pt x="86" y="13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79" y="9"/>
                    <a:pt x="79" y="9"/>
                    <a:pt x="79" y="9"/>
                  </a:cubicBezTo>
                  <a:close/>
                  <a:moveTo>
                    <a:pt x="79" y="23"/>
                  </a:moveTo>
                  <a:cubicBezTo>
                    <a:pt x="78" y="23"/>
                    <a:pt x="78" y="23"/>
                    <a:pt x="78" y="24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8"/>
                    <a:pt x="79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6" y="27"/>
                    <a:pt x="86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3"/>
                    <a:pt x="85" y="23"/>
                  </a:cubicBezTo>
                  <a:cubicBezTo>
                    <a:pt x="79" y="23"/>
                    <a:pt x="79" y="23"/>
                    <a:pt x="79" y="23"/>
                  </a:cubicBezTo>
                  <a:close/>
                  <a:moveTo>
                    <a:pt x="79" y="37"/>
                  </a:moveTo>
                  <a:cubicBezTo>
                    <a:pt x="78" y="37"/>
                    <a:pt x="78" y="37"/>
                    <a:pt x="78" y="38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8" y="41"/>
                    <a:pt x="78" y="42"/>
                    <a:pt x="79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6" y="37"/>
                    <a:pt x="85" y="37"/>
                    <a:pt x="85" y="37"/>
                  </a:cubicBezTo>
                  <a:cubicBezTo>
                    <a:pt x="79" y="37"/>
                    <a:pt x="79" y="37"/>
                    <a:pt x="79" y="37"/>
                  </a:cubicBezTo>
                  <a:close/>
                  <a:moveTo>
                    <a:pt x="79" y="65"/>
                  </a:moveTo>
                  <a:cubicBezTo>
                    <a:pt x="78" y="65"/>
                    <a:pt x="78" y="65"/>
                    <a:pt x="78" y="66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70"/>
                    <a:pt x="79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6" y="69"/>
                    <a:pt x="86" y="69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6" y="65"/>
                    <a:pt x="85" y="65"/>
                    <a:pt x="85" y="65"/>
                  </a:cubicBezTo>
                  <a:lnTo>
                    <a:pt x="79" y="6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347"/>
            <p:cNvSpPr>
              <a:spLocks noEditPoints="1"/>
            </p:cNvSpPr>
            <p:nvPr/>
          </p:nvSpPr>
          <p:spPr bwMode="auto">
            <a:xfrm flipH="1">
              <a:off x="5866347" y="4586699"/>
              <a:ext cx="260112" cy="167020"/>
            </a:xfrm>
            <a:custGeom>
              <a:avLst/>
              <a:gdLst>
                <a:gd name="T0" fmla="*/ 28 w 80"/>
                <a:gd name="T1" fmla="*/ 0 h 51"/>
                <a:gd name="T2" fmla="*/ 56 w 80"/>
                <a:gd name="T3" fmla="*/ 20 h 51"/>
                <a:gd name="T4" fmla="*/ 28 w 80"/>
                <a:gd name="T5" fmla="*/ 40 h 51"/>
                <a:gd name="T6" fmla="*/ 23 w 80"/>
                <a:gd name="T7" fmla="*/ 39 h 51"/>
                <a:gd name="T8" fmla="*/ 13 w 80"/>
                <a:gd name="T9" fmla="*/ 51 h 51"/>
                <a:gd name="T10" fmla="*/ 13 w 80"/>
                <a:gd name="T11" fmla="*/ 37 h 51"/>
                <a:gd name="T12" fmla="*/ 0 w 80"/>
                <a:gd name="T13" fmla="*/ 20 h 51"/>
                <a:gd name="T14" fmla="*/ 28 w 80"/>
                <a:gd name="T15" fmla="*/ 0 h 51"/>
                <a:gd name="T16" fmla="*/ 44 w 80"/>
                <a:gd name="T17" fmla="*/ 37 h 51"/>
                <a:gd name="T18" fmla="*/ 44 w 80"/>
                <a:gd name="T19" fmla="*/ 37 h 51"/>
                <a:gd name="T20" fmla="*/ 44 w 80"/>
                <a:gd name="T21" fmla="*/ 37 h 51"/>
                <a:gd name="T22" fmla="*/ 44 w 80"/>
                <a:gd name="T23" fmla="*/ 37 h 51"/>
                <a:gd name="T24" fmla="*/ 46 w 80"/>
                <a:gd name="T25" fmla="*/ 39 h 51"/>
                <a:gd name="T26" fmla="*/ 59 w 80"/>
                <a:gd name="T27" fmla="*/ 42 h 51"/>
                <a:gd name="T28" fmla="*/ 63 w 80"/>
                <a:gd name="T29" fmla="*/ 41 h 51"/>
                <a:gd name="T30" fmla="*/ 70 w 80"/>
                <a:gd name="T31" fmla="*/ 51 h 51"/>
                <a:gd name="T32" fmla="*/ 70 w 80"/>
                <a:gd name="T33" fmla="*/ 39 h 51"/>
                <a:gd name="T34" fmla="*/ 80 w 80"/>
                <a:gd name="T35" fmla="*/ 26 h 51"/>
                <a:gd name="T36" fmla="*/ 57 w 80"/>
                <a:gd name="T37" fmla="*/ 10 h 51"/>
                <a:gd name="T38" fmla="*/ 46 w 80"/>
                <a:gd name="T3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51">
                  <a:moveTo>
                    <a:pt x="28" y="0"/>
                  </a:moveTo>
                  <a:cubicBezTo>
                    <a:pt x="43" y="0"/>
                    <a:pt x="56" y="9"/>
                    <a:pt x="56" y="20"/>
                  </a:cubicBezTo>
                  <a:cubicBezTo>
                    <a:pt x="56" y="31"/>
                    <a:pt x="43" y="40"/>
                    <a:pt x="28" y="40"/>
                  </a:cubicBezTo>
                  <a:cubicBezTo>
                    <a:pt x="26" y="40"/>
                    <a:pt x="24" y="40"/>
                    <a:pt x="23" y="3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6" y="33"/>
                    <a:pt x="0" y="27"/>
                    <a:pt x="0" y="20"/>
                  </a:cubicBezTo>
                  <a:cubicBezTo>
                    <a:pt x="0" y="9"/>
                    <a:pt x="13" y="0"/>
                    <a:pt x="28" y="0"/>
                  </a:cubicBezTo>
                  <a:close/>
                  <a:moveTo>
                    <a:pt x="44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lose/>
                  <a:moveTo>
                    <a:pt x="46" y="39"/>
                  </a:moveTo>
                  <a:cubicBezTo>
                    <a:pt x="50" y="41"/>
                    <a:pt x="56" y="42"/>
                    <a:pt x="59" y="42"/>
                  </a:cubicBezTo>
                  <a:cubicBezTo>
                    <a:pt x="63" y="42"/>
                    <a:pt x="62" y="42"/>
                    <a:pt x="63" y="4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6" y="37"/>
                    <a:pt x="80" y="32"/>
                    <a:pt x="80" y="26"/>
                  </a:cubicBezTo>
                  <a:cubicBezTo>
                    <a:pt x="80" y="17"/>
                    <a:pt x="67" y="11"/>
                    <a:pt x="57" y="10"/>
                  </a:cubicBezTo>
                  <a:cubicBezTo>
                    <a:pt x="65" y="21"/>
                    <a:pt x="61" y="31"/>
                    <a:pt x="46" y="3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348"/>
            <p:cNvSpPr>
              <a:spLocks noEditPoints="1"/>
            </p:cNvSpPr>
            <p:nvPr/>
          </p:nvSpPr>
          <p:spPr bwMode="auto">
            <a:xfrm flipH="1">
              <a:off x="6849297" y="5670959"/>
              <a:ext cx="323086" cy="323087"/>
            </a:xfrm>
            <a:custGeom>
              <a:avLst/>
              <a:gdLst>
                <a:gd name="T0" fmla="*/ 89 w 100"/>
                <a:gd name="T1" fmla="*/ 7 h 100"/>
                <a:gd name="T2" fmla="*/ 92 w 100"/>
                <a:gd name="T3" fmla="*/ 39 h 100"/>
                <a:gd name="T4" fmla="*/ 60 w 100"/>
                <a:gd name="T5" fmla="*/ 42 h 100"/>
                <a:gd name="T6" fmla="*/ 57 w 100"/>
                <a:gd name="T7" fmla="*/ 11 h 100"/>
                <a:gd name="T8" fmla="*/ 89 w 100"/>
                <a:gd name="T9" fmla="*/ 7 h 100"/>
                <a:gd name="T10" fmla="*/ 10 w 100"/>
                <a:gd name="T11" fmla="*/ 19 h 100"/>
                <a:gd name="T12" fmla="*/ 20 w 100"/>
                <a:gd name="T13" fmla="*/ 27 h 100"/>
                <a:gd name="T14" fmla="*/ 28 w 100"/>
                <a:gd name="T15" fmla="*/ 17 h 100"/>
                <a:gd name="T16" fmla="*/ 32 w 100"/>
                <a:gd name="T17" fmla="*/ 17 h 100"/>
                <a:gd name="T18" fmla="*/ 38 w 100"/>
                <a:gd name="T19" fmla="*/ 22 h 100"/>
                <a:gd name="T20" fmla="*/ 38 w 100"/>
                <a:gd name="T21" fmla="*/ 25 h 100"/>
                <a:gd name="T22" fmla="*/ 30 w 100"/>
                <a:gd name="T23" fmla="*/ 35 h 100"/>
                <a:gd name="T24" fmla="*/ 39 w 100"/>
                <a:gd name="T25" fmla="*/ 43 h 100"/>
                <a:gd name="T26" fmla="*/ 40 w 100"/>
                <a:gd name="T27" fmla="*/ 48 h 100"/>
                <a:gd name="T28" fmla="*/ 36 w 100"/>
                <a:gd name="T29" fmla="*/ 53 h 100"/>
                <a:gd name="T30" fmla="*/ 31 w 100"/>
                <a:gd name="T31" fmla="*/ 53 h 100"/>
                <a:gd name="T32" fmla="*/ 22 w 100"/>
                <a:gd name="T33" fmla="*/ 46 h 100"/>
                <a:gd name="T34" fmla="*/ 14 w 100"/>
                <a:gd name="T35" fmla="*/ 56 h 100"/>
                <a:gd name="T36" fmla="*/ 10 w 100"/>
                <a:gd name="T37" fmla="*/ 56 h 100"/>
                <a:gd name="T38" fmla="*/ 4 w 100"/>
                <a:gd name="T39" fmla="*/ 51 h 100"/>
                <a:gd name="T40" fmla="*/ 3 w 100"/>
                <a:gd name="T41" fmla="*/ 47 h 100"/>
                <a:gd name="T42" fmla="*/ 11 w 100"/>
                <a:gd name="T43" fmla="*/ 37 h 100"/>
                <a:gd name="T44" fmla="*/ 2 w 100"/>
                <a:gd name="T45" fmla="*/ 30 h 100"/>
                <a:gd name="T46" fmla="*/ 2 w 100"/>
                <a:gd name="T47" fmla="*/ 25 h 100"/>
                <a:gd name="T48" fmla="*/ 6 w 100"/>
                <a:gd name="T49" fmla="*/ 20 h 100"/>
                <a:gd name="T50" fmla="*/ 10 w 100"/>
                <a:gd name="T51" fmla="*/ 19 h 100"/>
                <a:gd name="T52" fmla="*/ 48 w 100"/>
                <a:gd name="T53" fmla="*/ 41 h 100"/>
                <a:gd name="T54" fmla="*/ 37 w 100"/>
                <a:gd name="T55" fmla="*/ 36 h 100"/>
                <a:gd name="T56" fmla="*/ 42 w 100"/>
                <a:gd name="T57" fmla="*/ 40 h 100"/>
                <a:gd name="T58" fmla="*/ 43 w 100"/>
                <a:gd name="T59" fmla="*/ 51 h 100"/>
                <a:gd name="T60" fmla="*/ 39 w 100"/>
                <a:gd name="T61" fmla="*/ 55 h 100"/>
                <a:gd name="T62" fmla="*/ 29 w 100"/>
                <a:gd name="T63" fmla="*/ 57 h 100"/>
                <a:gd name="T64" fmla="*/ 22 w 100"/>
                <a:gd name="T65" fmla="*/ 51 h 100"/>
                <a:gd name="T66" fmla="*/ 17 w 100"/>
                <a:gd name="T67" fmla="*/ 58 h 100"/>
                <a:gd name="T68" fmla="*/ 14 w 100"/>
                <a:gd name="T69" fmla="*/ 60 h 100"/>
                <a:gd name="T70" fmla="*/ 63 w 100"/>
                <a:gd name="T71" fmla="*/ 100 h 100"/>
                <a:gd name="T72" fmla="*/ 68 w 100"/>
                <a:gd name="T73" fmla="*/ 94 h 100"/>
                <a:gd name="T74" fmla="*/ 63 w 100"/>
                <a:gd name="T75" fmla="*/ 54 h 100"/>
                <a:gd name="T76" fmla="*/ 48 w 100"/>
                <a:gd name="T7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100">
                  <a:moveTo>
                    <a:pt x="89" y="7"/>
                  </a:moveTo>
                  <a:cubicBezTo>
                    <a:pt x="98" y="15"/>
                    <a:pt x="100" y="29"/>
                    <a:pt x="92" y="39"/>
                  </a:cubicBezTo>
                  <a:cubicBezTo>
                    <a:pt x="84" y="48"/>
                    <a:pt x="70" y="50"/>
                    <a:pt x="60" y="42"/>
                  </a:cubicBezTo>
                  <a:cubicBezTo>
                    <a:pt x="51" y="34"/>
                    <a:pt x="49" y="20"/>
                    <a:pt x="57" y="11"/>
                  </a:cubicBezTo>
                  <a:cubicBezTo>
                    <a:pt x="65" y="1"/>
                    <a:pt x="79" y="0"/>
                    <a:pt x="89" y="7"/>
                  </a:cubicBezTo>
                  <a:close/>
                  <a:moveTo>
                    <a:pt x="10" y="19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1" y="16"/>
                    <a:pt x="32" y="17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23"/>
                    <a:pt x="39" y="24"/>
                    <a:pt x="38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1" y="44"/>
                    <a:pt x="41" y="47"/>
                    <a:pt x="40" y="48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5" y="54"/>
                    <a:pt x="33" y="55"/>
                    <a:pt x="31" y="53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1" y="57"/>
                    <a:pt x="10" y="5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0"/>
                    <a:pt x="2" y="49"/>
                    <a:pt x="3" y="4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28"/>
                    <a:pt x="0" y="26"/>
                    <a:pt x="2" y="2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18"/>
                    <a:pt x="9" y="18"/>
                    <a:pt x="10" y="19"/>
                  </a:cubicBezTo>
                  <a:close/>
                  <a:moveTo>
                    <a:pt x="48" y="41"/>
                  </a:moveTo>
                  <a:cubicBezTo>
                    <a:pt x="45" y="39"/>
                    <a:pt x="41" y="37"/>
                    <a:pt x="37" y="36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5" y="43"/>
                    <a:pt x="46" y="47"/>
                    <a:pt x="43" y="51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7" y="59"/>
                    <a:pt x="32" y="59"/>
                    <a:pt x="29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6" y="59"/>
                    <a:pt x="15" y="60"/>
                    <a:pt x="14" y="6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78" y="82"/>
                    <a:pt x="76" y="64"/>
                    <a:pt x="63" y="54"/>
                  </a:cubicBezTo>
                  <a:lnTo>
                    <a:pt x="48" y="4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349"/>
            <p:cNvSpPr>
              <a:spLocks noEditPoints="1"/>
            </p:cNvSpPr>
            <p:nvPr/>
          </p:nvSpPr>
          <p:spPr bwMode="auto">
            <a:xfrm flipH="1">
              <a:off x="7648798" y="6330824"/>
              <a:ext cx="435345" cy="413442"/>
            </a:xfrm>
            <a:custGeom>
              <a:avLst/>
              <a:gdLst>
                <a:gd name="T0" fmla="*/ 106 w 159"/>
                <a:gd name="T1" fmla="*/ 47 h 151"/>
                <a:gd name="T2" fmla="*/ 159 w 159"/>
                <a:gd name="T3" fmla="*/ 58 h 151"/>
                <a:gd name="T4" fmla="*/ 121 w 159"/>
                <a:gd name="T5" fmla="*/ 97 h 151"/>
                <a:gd name="T6" fmla="*/ 128 w 159"/>
                <a:gd name="T7" fmla="*/ 151 h 151"/>
                <a:gd name="T8" fmla="*/ 79 w 159"/>
                <a:gd name="T9" fmla="*/ 129 h 151"/>
                <a:gd name="T10" fmla="*/ 30 w 159"/>
                <a:gd name="T11" fmla="*/ 151 h 151"/>
                <a:gd name="T12" fmla="*/ 36 w 159"/>
                <a:gd name="T13" fmla="*/ 97 h 151"/>
                <a:gd name="T14" fmla="*/ 0 w 159"/>
                <a:gd name="T15" fmla="*/ 58 h 151"/>
                <a:gd name="T16" fmla="*/ 53 w 159"/>
                <a:gd name="T17" fmla="*/ 47 h 151"/>
                <a:gd name="T18" fmla="*/ 79 w 159"/>
                <a:gd name="T19" fmla="*/ 0 h 151"/>
                <a:gd name="T20" fmla="*/ 106 w 159"/>
                <a:gd name="T21" fmla="*/ 47 h 151"/>
                <a:gd name="T22" fmla="*/ 106 w 159"/>
                <a:gd name="T23" fmla="*/ 47 h 151"/>
                <a:gd name="T24" fmla="*/ 101 w 159"/>
                <a:gd name="T25" fmla="*/ 52 h 151"/>
                <a:gd name="T26" fmla="*/ 79 w 159"/>
                <a:gd name="T27" fmla="*/ 12 h 151"/>
                <a:gd name="T28" fmla="*/ 58 w 159"/>
                <a:gd name="T29" fmla="*/ 52 h 151"/>
                <a:gd name="T30" fmla="*/ 11 w 159"/>
                <a:gd name="T31" fmla="*/ 60 h 151"/>
                <a:gd name="T32" fmla="*/ 43 w 159"/>
                <a:gd name="T33" fmla="*/ 95 h 151"/>
                <a:gd name="T34" fmla="*/ 37 w 159"/>
                <a:gd name="T35" fmla="*/ 140 h 151"/>
                <a:gd name="T36" fmla="*/ 79 w 159"/>
                <a:gd name="T37" fmla="*/ 121 h 151"/>
                <a:gd name="T38" fmla="*/ 121 w 159"/>
                <a:gd name="T39" fmla="*/ 140 h 151"/>
                <a:gd name="T40" fmla="*/ 115 w 159"/>
                <a:gd name="T41" fmla="*/ 95 h 151"/>
                <a:gd name="T42" fmla="*/ 146 w 159"/>
                <a:gd name="T43" fmla="*/ 60 h 151"/>
                <a:gd name="T44" fmla="*/ 101 w 159"/>
                <a:gd name="T45" fmla="*/ 52 h 151"/>
                <a:gd name="T46" fmla="*/ 101 w 159"/>
                <a:gd name="T47" fmla="*/ 52 h 151"/>
                <a:gd name="T48" fmla="*/ 79 w 159"/>
                <a:gd name="T49" fmla="*/ 22 h 151"/>
                <a:gd name="T50" fmla="*/ 61 w 159"/>
                <a:gd name="T51" fmla="*/ 57 h 151"/>
                <a:gd name="T52" fmla="*/ 22 w 159"/>
                <a:gd name="T53" fmla="*/ 64 h 151"/>
                <a:gd name="T54" fmla="*/ 49 w 159"/>
                <a:gd name="T55" fmla="*/ 92 h 151"/>
                <a:gd name="T56" fmla="*/ 45 w 159"/>
                <a:gd name="T57" fmla="*/ 131 h 151"/>
                <a:gd name="T58" fmla="*/ 79 w 159"/>
                <a:gd name="T59" fmla="*/ 115 h 151"/>
                <a:gd name="T60" fmla="*/ 114 w 159"/>
                <a:gd name="T61" fmla="*/ 131 h 151"/>
                <a:gd name="T62" fmla="*/ 110 w 159"/>
                <a:gd name="T63" fmla="*/ 92 h 151"/>
                <a:gd name="T64" fmla="*/ 136 w 159"/>
                <a:gd name="T65" fmla="*/ 64 h 151"/>
                <a:gd name="T66" fmla="*/ 98 w 159"/>
                <a:gd name="T67" fmla="*/ 57 h 151"/>
                <a:gd name="T68" fmla="*/ 79 w 159"/>
                <a:gd name="T69" fmla="*/ 2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9" h="151">
                  <a:moveTo>
                    <a:pt x="106" y="47"/>
                  </a:moveTo>
                  <a:lnTo>
                    <a:pt x="159" y="58"/>
                  </a:lnTo>
                  <a:lnTo>
                    <a:pt x="121" y="97"/>
                  </a:lnTo>
                  <a:lnTo>
                    <a:pt x="128" y="151"/>
                  </a:lnTo>
                  <a:lnTo>
                    <a:pt x="79" y="129"/>
                  </a:lnTo>
                  <a:lnTo>
                    <a:pt x="30" y="151"/>
                  </a:lnTo>
                  <a:lnTo>
                    <a:pt x="36" y="97"/>
                  </a:lnTo>
                  <a:lnTo>
                    <a:pt x="0" y="58"/>
                  </a:lnTo>
                  <a:lnTo>
                    <a:pt x="53" y="47"/>
                  </a:lnTo>
                  <a:lnTo>
                    <a:pt x="79" y="0"/>
                  </a:lnTo>
                  <a:lnTo>
                    <a:pt x="106" y="47"/>
                  </a:lnTo>
                  <a:lnTo>
                    <a:pt x="106" y="47"/>
                  </a:lnTo>
                  <a:close/>
                  <a:moveTo>
                    <a:pt x="101" y="52"/>
                  </a:moveTo>
                  <a:lnTo>
                    <a:pt x="79" y="12"/>
                  </a:lnTo>
                  <a:lnTo>
                    <a:pt x="58" y="52"/>
                  </a:lnTo>
                  <a:lnTo>
                    <a:pt x="11" y="60"/>
                  </a:lnTo>
                  <a:lnTo>
                    <a:pt x="43" y="95"/>
                  </a:lnTo>
                  <a:lnTo>
                    <a:pt x="37" y="140"/>
                  </a:lnTo>
                  <a:lnTo>
                    <a:pt x="79" y="121"/>
                  </a:lnTo>
                  <a:lnTo>
                    <a:pt x="121" y="140"/>
                  </a:lnTo>
                  <a:lnTo>
                    <a:pt x="115" y="95"/>
                  </a:lnTo>
                  <a:lnTo>
                    <a:pt x="146" y="60"/>
                  </a:lnTo>
                  <a:lnTo>
                    <a:pt x="101" y="52"/>
                  </a:lnTo>
                  <a:lnTo>
                    <a:pt x="101" y="52"/>
                  </a:lnTo>
                  <a:close/>
                  <a:moveTo>
                    <a:pt x="79" y="22"/>
                  </a:moveTo>
                  <a:lnTo>
                    <a:pt x="61" y="57"/>
                  </a:lnTo>
                  <a:lnTo>
                    <a:pt x="22" y="64"/>
                  </a:lnTo>
                  <a:lnTo>
                    <a:pt x="49" y="92"/>
                  </a:lnTo>
                  <a:lnTo>
                    <a:pt x="45" y="131"/>
                  </a:lnTo>
                  <a:lnTo>
                    <a:pt x="79" y="115"/>
                  </a:lnTo>
                  <a:lnTo>
                    <a:pt x="114" y="131"/>
                  </a:lnTo>
                  <a:lnTo>
                    <a:pt x="110" y="92"/>
                  </a:lnTo>
                  <a:lnTo>
                    <a:pt x="136" y="64"/>
                  </a:lnTo>
                  <a:lnTo>
                    <a:pt x="98" y="57"/>
                  </a:lnTo>
                  <a:lnTo>
                    <a:pt x="79" y="2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50"/>
            <p:cNvSpPr>
              <a:spLocks noEditPoints="1"/>
            </p:cNvSpPr>
            <p:nvPr/>
          </p:nvSpPr>
          <p:spPr bwMode="auto">
            <a:xfrm flipH="1">
              <a:off x="7725463" y="5621674"/>
              <a:ext cx="180709" cy="180710"/>
            </a:xfrm>
            <a:custGeom>
              <a:avLst/>
              <a:gdLst>
                <a:gd name="T0" fmla="*/ 0 w 66"/>
                <a:gd name="T1" fmla="*/ 0 h 66"/>
                <a:gd name="T2" fmla="*/ 43 w 66"/>
                <a:gd name="T3" fmla="*/ 0 h 66"/>
                <a:gd name="T4" fmla="*/ 43 w 66"/>
                <a:gd name="T5" fmla="*/ 18 h 66"/>
                <a:gd name="T6" fmla="*/ 66 w 66"/>
                <a:gd name="T7" fmla="*/ 18 h 66"/>
                <a:gd name="T8" fmla="*/ 66 w 66"/>
                <a:gd name="T9" fmla="*/ 66 h 66"/>
                <a:gd name="T10" fmla="*/ 22 w 66"/>
                <a:gd name="T11" fmla="*/ 66 h 66"/>
                <a:gd name="T12" fmla="*/ 22 w 66"/>
                <a:gd name="T13" fmla="*/ 48 h 66"/>
                <a:gd name="T14" fmla="*/ 0 w 66"/>
                <a:gd name="T15" fmla="*/ 48 h 66"/>
                <a:gd name="T16" fmla="*/ 0 w 66"/>
                <a:gd name="T17" fmla="*/ 0 h 66"/>
                <a:gd name="T18" fmla="*/ 0 w 66"/>
                <a:gd name="T19" fmla="*/ 0 h 66"/>
                <a:gd name="T20" fmla="*/ 43 w 66"/>
                <a:gd name="T21" fmla="*/ 21 h 66"/>
                <a:gd name="T22" fmla="*/ 41 w 66"/>
                <a:gd name="T23" fmla="*/ 21 h 66"/>
                <a:gd name="T24" fmla="*/ 26 w 66"/>
                <a:gd name="T25" fmla="*/ 21 h 66"/>
                <a:gd name="T26" fmla="*/ 26 w 66"/>
                <a:gd name="T27" fmla="*/ 21 h 66"/>
                <a:gd name="T28" fmla="*/ 26 w 66"/>
                <a:gd name="T29" fmla="*/ 38 h 66"/>
                <a:gd name="T30" fmla="*/ 26 w 66"/>
                <a:gd name="T31" fmla="*/ 48 h 66"/>
                <a:gd name="T32" fmla="*/ 26 w 66"/>
                <a:gd name="T33" fmla="*/ 55 h 66"/>
                <a:gd name="T34" fmla="*/ 26 w 66"/>
                <a:gd name="T35" fmla="*/ 55 h 66"/>
                <a:gd name="T36" fmla="*/ 63 w 66"/>
                <a:gd name="T37" fmla="*/ 55 h 66"/>
                <a:gd name="T38" fmla="*/ 63 w 66"/>
                <a:gd name="T39" fmla="*/ 55 h 66"/>
                <a:gd name="T40" fmla="*/ 63 w 66"/>
                <a:gd name="T41" fmla="*/ 21 h 66"/>
                <a:gd name="T42" fmla="*/ 63 w 66"/>
                <a:gd name="T43" fmla="*/ 21 h 66"/>
                <a:gd name="T44" fmla="*/ 43 w 66"/>
                <a:gd name="T45" fmla="*/ 21 h 66"/>
                <a:gd name="T46" fmla="*/ 43 w 66"/>
                <a:gd name="T47" fmla="*/ 21 h 66"/>
                <a:gd name="T48" fmla="*/ 41 w 66"/>
                <a:gd name="T49" fmla="*/ 18 h 66"/>
                <a:gd name="T50" fmla="*/ 41 w 66"/>
                <a:gd name="T51" fmla="*/ 3 h 66"/>
                <a:gd name="T52" fmla="*/ 41 w 66"/>
                <a:gd name="T53" fmla="*/ 3 h 66"/>
                <a:gd name="T54" fmla="*/ 3 w 66"/>
                <a:gd name="T55" fmla="*/ 3 h 66"/>
                <a:gd name="T56" fmla="*/ 3 w 66"/>
                <a:gd name="T57" fmla="*/ 38 h 66"/>
                <a:gd name="T58" fmla="*/ 22 w 66"/>
                <a:gd name="T59" fmla="*/ 38 h 66"/>
                <a:gd name="T60" fmla="*/ 22 w 66"/>
                <a:gd name="T61" fmla="*/ 18 h 66"/>
                <a:gd name="T62" fmla="*/ 41 w 66"/>
                <a:gd name="T63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66">
                  <a:moveTo>
                    <a:pt x="0" y="0"/>
                  </a:moveTo>
                  <a:lnTo>
                    <a:pt x="43" y="0"/>
                  </a:lnTo>
                  <a:lnTo>
                    <a:pt x="43" y="18"/>
                  </a:lnTo>
                  <a:lnTo>
                    <a:pt x="66" y="18"/>
                  </a:lnTo>
                  <a:lnTo>
                    <a:pt x="66" y="66"/>
                  </a:lnTo>
                  <a:lnTo>
                    <a:pt x="22" y="66"/>
                  </a:lnTo>
                  <a:lnTo>
                    <a:pt x="22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3" y="21"/>
                  </a:moveTo>
                  <a:lnTo>
                    <a:pt x="41" y="21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38"/>
                  </a:lnTo>
                  <a:lnTo>
                    <a:pt x="26" y="48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43" y="21"/>
                  </a:lnTo>
                  <a:lnTo>
                    <a:pt x="43" y="21"/>
                  </a:lnTo>
                  <a:close/>
                  <a:moveTo>
                    <a:pt x="41" y="18"/>
                  </a:moveTo>
                  <a:lnTo>
                    <a:pt x="41" y="3"/>
                  </a:lnTo>
                  <a:lnTo>
                    <a:pt x="41" y="3"/>
                  </a:lnTo>
                  <a:lnTo>
                    <a:pt x="3" y="3"/>
                  </a:lnTo>
                  <a:lnTo>
                    <a:pt x="3" y="38"/>
                  </a:lnTo>
                  <a:lnTo>
                    <a:pt x="22" y="38"/>
                  </a:lnTo>
                  <a:lnTo>
                    <a:pt x="22" y="18"/>
                  </a:lnTo>
                  <a:lnTo>
                    <a:pt x="41" y="1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51"/>
            <p:cNvSpPr>
              <a:spLocks noEditPoints="1"/>
            </p:cNvSpPr>
            <p:nvPr/>
          </p:nvSpPr>
          <p:spPr bwMode="auto">
            <a:xfrm flipH="1">
              <a:off x="7739153" y="5690125"/>
              <a:ext cx="87617" cy="73927"/>
            </a:xfrm>
            <a:custGeom>
              <a:avLst/>
              <a:gdLst>
                <a:gd name="T0" fmla="*/ 6 w 27"/>
                <a:gd name="T1" fmla="*/ 0 h 23"/>
                <a:gd name="T2" fmla="*/ 9 w 27"/>
                <a:gd name="T3" fmla="*/ 3 h 23"/>
                <a:gd name="T4" fmla="*/ 6 w 27"/>
                <a:gd name="T5" fmla="*/ 7 h 23"/>
                <a:gd name="T6" fmla="*/ 2 w 27"/>
                <a:gd name="T7" fmla="*/ 3 h 23"/>
                <a:gd name="T8" fmla="*/ 6 w 27"/>
                <a:gd name="T9" fmla="*/ 0 h 23"/>
                <a:gd name="T10" fmla="*/ 8 w 27"/>
                <a:gd name="T11" fmla="*/ 12 h 23"/>
                <a:gd name="T12" fmla="*/ 13 w 27"/>
                <a:gd name="T13" fmla="*/ 17 h 23"/>
                <a:gd name="T14" fmla="*/ 21 w 27"/>
                <a:gd name="T15" fmla="*/ 7 h 23"/>
                <a:gd name="T16" fmla="*/ 27 w 27"/>
                <a:gd name="T17" fmla="*/ 16 h 23"/>
                <a:gd name="T18" fmla="*/ 27 w 27"/>
                <a:gd name="T19" fmla="*/ 23 h 23"/>
                <a:gd name="T20" fmla="*/ 0 w 27"/>
                <a:gd name="T21" fmla="*/ 23 h 23"/>
                <a:gd name="T22" fmla="*/ 8 w 27"/>
                <a:gd name="T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3">
                  <a:moveTo>
                    <a:pt x="6" y="0"/>
                  </a:moveTo>
                  <a:cubicBezTo>
                    <a:pt x="8" y="0"/>
                    <a:pt x="9" y="2"/>
                    <a:pt x="9" y="3"/>
                  </a:cubicBezTo>
                  <a:cubicBezTo>
                    <a:pt x="9" y="5"/>
                    <a:pt x="8" y="7"/>
                    <a:pt x="6" y="7"/>
                  </a:cubicBezTo>
                  <a:cubicBezTo>
                    <a:pt x="4" y="7"/>
                    <a:pt x="2" y="5"/>
                    <a:pt x="2" y="3"/>
                  </a:cubicBezTo>
                  <a:cubicBezTo>
                    <a:pt x="2" y="2"/>
                    <a:pt x="4" y="0"/>
                    <a:pt x="6" y="0"/>
                  </a:cubicBezTo>
                  <a:close/>
                  <a:moveTo>
                    <a:pt x="8" y="12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8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352"/>
            <p:cNvSpPr/>
            <p:nvPr/>
          </p:nvSpPr>
          <p:spPr bwMode="auto">
            <a:xfrm flipH="1">
              <a:off x="7719987" y="3831003"/>
              <a:ext cx="238208" cy="260113"/>
            </a:xfrm>
            <a:custGeom>
              <a:avLst/>
              <a:gdLst>
                <a:gd name="T0" fmla="*/ 53 w 74"/>
                <a:gd name="T1" fmla="*/ 25 h 81"/>
                <a:gd name="T2" fmla="*/ 51 w 74"/>
                <a:gd name="T3" fmla="*/ 59 h 81"/>
                <a:gd name="T4" fmla="*/ 74 w 74"/>
                <a:gd name="T5" fmla="*/ 71 h 81"/>
                <a:gd name="T6" fmla="*/ 74 w 74"/>
                <a:gd name="T7" fmla="*/ 81 h 81"/>
                <a:gd name="T8" fmla="*/ 37 w 74"/>
                <a:gd name="T9" fmla="*/ 81 h 81"/>
                <a:gd name="T10" fmla="*/ 37 w 74"/>
                <a:gd name="T11" fmla="*/ 81 h 81"/>
                <a:gd name="T12" fmla="*/ 0 w 74"/>
                <a:gd name="T13" fmla="*/ 81 h 81"/>
                <a:gd name="T14" fmla="*/ 0 w 74"/>
                <a:gd name="T15" fmla="*/ 71 h 81"/>
                <a:gd name="T16" fmla="*/ 24 w 74"/>
                <a:gd name="T17" fmla="*/ 59 h 81"/>
                <a:gd name="T18" fmla="*/ 22 w 74"/>
                <a:gd name="T19" fmla="*/ 25 h 81"/>
                <a:gd name="T20" fmla="*/ 53 w 74"/>
                <a:gd name="T21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1">
                  <a:moveTo>
                    <a:pt x="53" y="25"/>
                  </a:moveTo>
                  <a:cubicBezTo>
                    <a:pt x="53" y="36"/>
                    <a:pt x="39" y="46"/>
                    <a:pt x="51" y="59"/>
                  </a:cubicBezTo>
                  <a:cubicBezTo>
                    <a:pt x="54" y="63"/>
                    <a:pt x="73" y="64"/>
                    <a:pt x="74" y="7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64"/>
                    <a:pt x="21" y="63"/>
                    <a:pt x="24" y="59"/>
                  </a:cubicBezTo>
                  <a:cubicBezTo>
                    <a:pt x="35" y="46"/>
                    <a:pt x="22" y="36"/>
                    <a:pt x="22" y="25"/>
                  </a:cubicBezTo>
                  <a:cubicBezTo>
                    <a:pt x="22" y="0"/>
                    <a:pt x="53" y="0"/>
                    <a:pt x="53" y="2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353"/>
            <p:cNvSpPr>
              <a:spLocks noEditPoints="1"/>
            </p:cNvSpPr>
            <p:nvPr/>
          </p:nvSpPr>
          <p:spPr bwMode="auto">
            <a:xfrm flipH="1">
              <a:off x="7240834" y="6229516"/>
              <a:ext cx="161543" cy="183448"/>
            </a:xfrm>
            <a:custGeom>
              <a:avLst/>
              <a:gdLst>
                <a:gd name="T0" fmla="*/ 39 w 50"/>
                <a:gd name="T1" fmla="*/ 0 h 56"/>
                <a:gd name="T2" fmla="*/ 50 w 50"/>
                <a:gd name="T3" fmla="*/ 3 h 56"/>
                <a:gd name="T4" fmla="*/ 48 w 50"/>
                <a:gd name="T5" fmla="*/ 56 h 56"/>
                <a:gd name="T6" fmla="*/ 39 w 50"/>
                <a:gd name="T7" fmla="*/ 56 h 56"/>
                <a:gd name="T8" fmla="*/ 3 w 50"/>
                <a:gd name="T9" fmla="*/ 56 h 56"/>
                <a:gd name="T10" fmla="*/ 0 w 50"/>
                <a:gd name="T11" fmla="*/ 53 h 56"/>
                <a:gd name="T12" fmla="*/ 0 w 50"/>
                <a:gd name="T13" fmla="*/ 2 h 56"/>
                <a:gd name="T14" fmla="*/ 3 w 50"/>
                <a:gd name="T15" fmla="*/ 0 h 56"/>
                <a:gd name="T16" fmla="*/ 3 w 50"/>
                <a:gd name="T17" fmla="*/ 0 h 56"/>
                <a:gd name="T18" fmla="*/ 45 w 50"/>
                <a:gd name="T19" fmla="*/ 41 h 56"/>
                <a:gd name="T20" fmla="*/ 47 w 50"/>
                <a:gd name="T21" fmla="*/ 28 h 56"/>
                <a:gd name="T22" fmla="*/ 45 w 50"/>
                <a:gd name="T23" fmla="*/ 41 h 56"/>
                <a:gd name="T24" fmla="*/ 47 w 50"/>
                <a:gd name="T25" fmla="*/ 41 h 56"/>
                <a:gd name="T26" fmla="*/ 48 w 50"/>
                <a:gd name="T27" fmla="*/ 49 h 56"/>
                <a:gd name="T28" fmla="*/ 47 w 50"/>
                <a:gd name="T29" fmla="*/ 49 h 56"/>
                <a:gd name="T30" fmla="*/ 47 w 50"/>
                <a:gd name="T31" fmla="*/ 54 h 56"/>
                <a:gd name="T32" fmla="*/ 48 w 50"/>
                <a:gd name="T33" fmla="*/ 2 h 56"/>
                <a:gd name="T34" fmla="*/ 47 w 50"/>
                <a:gd name="T35" fmla="*/ 1 h 56"/>
                <a:gd name="T36" fmla="*/ 48 w 50"/>
                <a:gd name="T37" fmla="*/ 21 h 56"/>
                <a:gd name="T38" fmla="*/ 47 w 50"/>
                <a:gd name="T39" fmla="*/ 28 h 56"/>
                <a:gd name="T40" fmla="*/ 47 w 50"/>
                <a:gd name="T41" fmla="*/ 49 h 56"/>
                <a:gd name="T42" fmla="*/ 45 w 50"/>
                <a:gd name="T43" fmla="*/ 54 h 56"/>
                <a:gd name="T44" fmla="*/ 47 w 50"/>
                <a:gd name="T45" fmla="*/ 49 h 56"/>
                <a:gd name="T46" fmla="*/ 47 w 50"/>
                <a:gd name="T47" fmla="*/ 1 h 56"/>
                <a:gd name="T48" fmla="*/ 45 w 50"/>
                <a:gd name="T49" fmla="*/ 3 h 56"/>
                <a:gd name="T50" fmla="*/ 46 w 50"/>
                <a:gd name="T51" fmla="*/ 4 h 56"/>
                <a:gd name="T52" fmla="*/ 46 w 50"/>
                <a:gd name="T53" fmla="*/ 11 h 56"/>
                <a:gd name="T54" fmla="*/ 45 w 50"/>
                <a:gd name="T55" fmla="*/ 20 h 56"/>
                <a:gd name="T56" fmla="*/ 45 w 50"/>
                <a:gd name="T57" fmla="*/ 54 h 56"/>
                <a:gd name="T58" fmla="*/ 45 w 50"/>
                <a:gd name="T59" fmla="*/ 28 h 56"/>
                <a:gd name="T60" fmla="*/ 45 w 50"/>
                <a:gd name="T61" fmla="*/ 20 h 56"/>
                <a:gd name="T62" fmla="*/ 44 w 50"/>
                <a:gd name="T63" fmla="*/ 11 h 56"/>
                <a:gd name="T64" fmla="*/ 45 w 50"/>
                <a:gd name="T65" fmla="*/ 54 h 56"/>
                <a:gd name="T66" fmla="*/ 45 w 50"/>
                <a:gd name="T67" fmla="*/ 1 h 56"/>
                <a:gd name="T68" fmla="*/ 44 w 50"/>
                <a:gd name="T69" fmla="*/ 3 h 56"/>
                <a:gd name="T70" fmla="*/ 43 w 50"/>
                <a:gd name="T71" fmla="*/ 3 h 56"/>
                <a:gd name="T72" fmla="*/ 43 w 50"/>
                <a:gd name="T73" fmla="*/ 1 h 56"/>
                <a:gd name="T74" fmla="*/ 42 w 50"/>
                <a:gd name="T75" fmla="*/ 54 h 56"/>
                <a:gd name="T76" fmla="*/ 43 w 50"/>
                <a:gd name="T77" fmla="*/ 11 h 56"/>
                <a:gd name="T78" fmla="*/ 43 w 50"/>
                <a:gd name="T79" fmla="*/ 3 h 56"/>
                <a:gd name="T80" fmla="*/ 19 w 50"/>
                <a:gd name="T81" fmla="*/ 22 h 56"/>
                <a:gd name="T82" fmla="*/ 11 w 50"/>
                <a:gd name="T83" fmla="*/ 38 h 56"/>
                <a:gd name="T84" fmla="*/ 24 w 50"/>
                <a:gd name="T85" fmla="*/ 42 h 56"/>
                <a:gd name="T86" fmla="*/ 37 w 50"/>
                <a:gd name="T87" fmla="*/ 42 h 56"/>
                <a:gd name="T88" fmla="*/ 29 w 50"/>
                <a:gd name="T89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" h="56">
                  <a:moveTo>
                    <a:pt x="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1"/>
                    <a:pt x="50" y="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5"/>
                    <a:pt x="49" y="56"/>
                    <a:pt x="48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45" y="41"/>
                  </a:moveTo>
                  <a:cubicBezTo>
                    <a:pt x="47" y="41"/>
                    <a:pt x="47" y="41"/>
                    <a:pt x="47" y="41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47" y="41"/>
                  </a:moveTo>
                  <a:cubicBezTo>
                    <a:pt x="47" y="41"/>
                    <a:pt x="47" y="41"/>
                    <a:pt x="47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7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4"/>
                    <a:pt x="48" y="53"/>
                    <a:pt x="48" y="5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8" y="20"/>
                    <a:pt x="48" y="21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7" y="28"/>
                    <a:pt x="47" y="28"/>
                  </a:cubicBezTo>
                  <a:cubicBezTo>
                    <a:pt x="47" y="41"/>
                    <a:pt x="47" y="41"/>
                    <a:pt x="47" y="41"/>
                  </a:cubicBezTo>
                  <a:close/>
                  <a:moveTo>
                    <a:pt x="47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49"/>
                    <a:pt x="47" y="49"/>
                    <a:pt x="47" y="49"/>
                  </a:cubicBezTo>
                  <a:close/>
                  <a:moveTo>
                    <a:pt x="47" y="20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4"/>
                    <a:pt x="46" y="4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7" y="20"/>
                    <a:pt x="47" y="20"/>
                    <a:pt x="47" y="20"/>
                  </a:cubicBezTo>
                  <a:close/>
                  <a:moveTo>
                    <a:pt x="45" y="54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lose/>
                  <a:moveTo>
                    <a:pt x="45" y="3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43" y="3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3"/>
                    <a:pt x="43" y="3"/>
                    <a:pt x="43" y="3"/>
                  </a:cubicBezTo>
                  <a:close/>
                  <a:moveTo>
                    <a:pt x="30" y="22"/>
                  </a:moveTo>
                  <a:cubicBezTo>
                    <a:pt x="30" y="14"/>
                    <a:pt x="19" y="13"/>
                    <a:pt x="19" y="22"/>
                  </a:cubicBezTo>
                  <a:cubicBezTo>
                    <a:pt x="19" y="26"/>
                    <a:pt x="23" y="30"/>
                    <a:pt x="19" y="34"/>
                  </a:cubicBezTo>
                  <a:cubicBezTo>
                    <a:pt x="18" y="36"/>
                    <a:pt x="11" y="36"/>
                    <a:pt x="11" y="38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0" y="36"/>
                    <a:pt x="29" y="34"/>
                  </a:cubicBezTo>
                  <a:cubicBezTo>
                    <a:pt x="25" y="30"/>
                    <a:pt x="30" y="26"/>
                    <a:pt x="30" y="2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354"/>
            <p:cNvSpPr>
              <a:spLocks noEditPoints="1"/>
            </p:cNvSpPr>
            <p:nvPr/>
          </p:nvSpPr>
          <p:spPr bwMode="auto">
            <a:xfrm flipH="1">
              <a:off x="7851412" y="5788694"/>
              <a:ext cx="202613" cy="312135"/>
            </a:xfrm>
            <a:custGeom>
              <a:avLst/>
              <a:gdLst>
                <a:gd name="T0" fmla="*/ 5 w 62"/>
                <a:gd name="T1" fmla="*/ 0 h 96"/>
                <a:gd name="T2" fmla="*/ 58 w 62"/>
                <a:gd name="T3" fmla="*/ 0 h 96"/>
                <a:gd name="T4" fmla="*/ 62 w 62"/>
                <a:gd name="T5" fmla="*/ 4 h 96"/>
                <a:gd name="T6" fmla="*/ 62 w 62"/>
                <a:gd name="T7" fmla="*/ 91 h 96"/>
                <a:gd name="T8" fmla="*/ 58 w 62"/>
                <a:gd name="T9" fmla="*/ 96 h 96"/>
                <a:gd name="T10" fmla="*/ 5 w 62"/>
                <a:gd name="T11" fmla="*/ 96 h 96"/>
                <a:gd name="T12" fmla="*/ 0 w 62"/>
                <a:gd name="T13" fmla="*/ 91 h 96"/>
                <a:gd name="T14" fmla="*/ 0 w 62"/>
                <a:gd name="T15" fmla="*/ 4 h 96"/>
                <a:gd name="T16" fmla="*/ 5 w 62"/>
                <a:gd name="T17" fmla="*/ 0 h 96"/>
                <a:gd name="T18" fmla="*/ 27 w 62"/>
                <a:gd name="T19" fmla="*/ 90 h 96"/>
                <a:gd name="T20" fmla="*/ 26 w 62"/>
                <a:gd name="T21" fmla="*/ 91 h 96"/>
                <a:gd name="T22" fmla="*/ 26 w 62"/>
                <a:gd name="T23" fmla="*/ 92 h 96"/>
                <a:gd name="T24" fmla="*/ 26 w 62"/>
                <a:gd name="T25" fmla="*/ 93 h 96"/>
                <a:gd name="T26" fmla="*/ 27 w 62"/>
                <a:gd name="T27" fmla="*/ 93 h 96"/>
                <a:gd name="T28" fmla="*/ 35 w 62"/>
                <a:gd name="T29" fmla="*/ 93 h 96"/>
                <a:gd name="T30" fmla="*/ 36 w 62"/>
                <a:gd name="T31" fmla="*/ 93 h 96"/>
                <a:gd name="T32" fmla="*/ 36 w 62"/>
                <a:gd name="T33" fmla="*/ 92 h 96"/>
                <a:gd name="T34" fmla="*/ 36 w 62"/>
                <a:gd name="T35" fmla="*/ 91 h 96"/>
                <a:gd name="T36" fmla="*/ 35 w 62"/>
                <a:gd name="T37" fmla="*/ 90 h 96"/>
                <a:gd name="T38" fmla="*/ 27 w 62"/>
                <a:gd name="T39" fmla="*/ 90 h 96"/>
                <a:gd name="T40" fmla="*/ 7 w 62"/>
                <a:gd name="T41" fmla="*/ 7 h 96"/>
                <a:gd name="T42" fmla="*/ 7 w 62"/>
                <a:gd name="T43" fmla="*/ 87 h 96"/>
                <a:gd name="T44" fmla="*/ 55 w 62"/>
                <a:gd name="T45" fmla="*/ 87 h 96"/>
                <a:gd name="T46" fmla="*/ 55 w 62"/>
                <a:gd name="T47" fmla="*/ 7 h 96"/>
                <a:gd name="T48" fmla="*/ 7 w 62"/>
                <a:gd name="T49" fmla="*/ 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96">
                  <a:moveTo>
                    <a:pt x="5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2"/>
                    <a:pt x="62" y="4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4"/>
                    <a:pt x="60" y="96"/>
                    <a:pt x="58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4"/>
                    <a:pt x="0" y="9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  <a:moveTo>
                    <a:pt x="27" y="90"/>
                  </a:moveTo>
                  <a:cubicBezTo>
                    <a:pt x="26" y="90"/>
                    <a:pt x="26" y="90"/>
                    <a:pt x="26" y="91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93"/>
                    <a:pt x="26" y="93"/>
                    <a:pt x="27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6" y="90"/>
                    <a:pt x="36" y="90"/>
                    <a:pt x="35" y="90"/>
                  </a:cubicBezTo>
                  <a:cubicBezTo>
                    <a:pt x="27" y="90"/>
                    <a:pt x="27" y="90"/>
                    <a:pt x="27" y="90"/>
                  </a:cubicBezTo>
                  <a:close/>
                  <a:moveTo>
                    <a:pt x="7" y="7"/>
                  </a:moveTo>
                  <a:cubicBezTo>
                    <a:pt x="7" y="87"/>
                    <a:pt x="7" y="87"/>
                    <a:pt x="7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5" y="7"/>
                    <a:pt x="55" y="7"/>
                    <a:pt x="55" y="7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355"/>
            <p:cNvSpPr/>
            <p:nvPr/>
          </p:nvSpPr>
          <p:spPr bwMode="auto">
            <a:xfrm flipH="1">
              <a:off x="7982837" y="5829764"/>
              <a:ext cx="30118" cy="30118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1 h 10"/>
                <a:gd name="T6" fmla="*/ 10 w 10"/>
                <a:gd name="T7" fmla="*/ 8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8 h 10"/>
                <a:gd name="T14" fmla="*/ 0 w 10"/>
                <a:gd name="T15" fmla="*/ 1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356"/>
            <p:cNvSpPr/>
            <p:nvPr/>
          </p:nvSpPr>
          <p:spPr bwMode="auto">
            <a:xfrm flipH="1">
              <a:off x="7936291" y="5829764"/>
              <a:ext cx="32856" cy="30118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1 h 10"/>
                <a:gd name="T6" fmla="*/ 10 w 10"/>
                <a:gd name="T7" fmla="*/ 8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8 h 10"/>
                <a:gd name="T14" fmla="*/ 0 w 10"/>
                <a:gd name="T15" fmla="*/ 1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357"/>
            <p:cNvSpPr/>
            <p:nvPr/>
          </p:nvSpPr>
          <p:spPr bwMode="auto">
            <a:xfrm flipH="1">
              <a:off x="7889744" y="5829764"/>
              <a:ext cx="32856" cy="30118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1 h 10"/>
                <a:gd name="T6" fmla="*/ 10 w 10"/>
                <a:gd name="T7" fmla="*/ 8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8 h 10"/>
                <a:gd name="T14" fmla="*/ 0 w 10"/>
                <a:gd name="T15" fmla="*/ 1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358"/>
            <p:cNvSpPr/>
            <p:nvPr/>
          </p:nvSpPr>
          <p:spPr bwMode="auto">
            <a:xfrm flipH="1">
              <a:off x="7982837" y="5873573"/>
              <a:ext cx="30118" cy="32856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2 h 10"/>
                <a:gd name="T6" fmla="*/ 10 w 10"/>
                <a:gd name="T7" fmla="*/ 9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9 h 10"/>
                <a:gd name="T14" fmla="*/ 0 w 10"/>
                <a:gd name="T15" fmla="*/ 2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359"/>
            <p:cNvSpPr/>
            <p:nvPr/>
          </p:nvSpPr>
          <p:spPr bwMode="auto">
            <a:xfrm flipH="1">
              <a:off x="7936291" y="5873573"/>
              <a:ext cx="32856" cy="32856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2 h 10"/>
                <a:gd name="T6" fmla="*/ 10 w 10"/>
                <a:gd name="T7" fmla="*/ 9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9 h 10"/>
                <a:gd name="T14" fmla="*/ 0 w 10"/>
                <a:gd name="T15" fmla="*/ 2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360"/>
            <p:cNvSpPr/>
            <p:nvPr/>
          </p:nvSpPr>
          <p:spPr bwMode="auto">
            <a:xfrm flipH="1">
              <a:off x="7889744" y="5873573"/>
              <a:ext cx="32856" cy="32856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2 h 10"/>
                <a:gd name="T6" fmla="*/ 10 w 10"/>
                <a:gd name="T7" fmla="*/ 9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9 h 10"/>
                <a:gd name="T14" fmla="*/ 0 w 10"/>
                <a:gd name="T15" fmla="*/ 2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361"/>
            <p:cNvSpPr/>
            <p:nvPr/>
          </p:nvSpPr>
          <p:spPr bwMode="auto">
            <a:xfrm flipH="1">
              <a:off x="7982837" y="5922857"/>
              <a:ext cx="30118" cy="32856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1 h 10"/>
                <a:gd name="T6" fmla="*/ 10 w 10"/>
                <a:gd name="T7" fmla="*/ 8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8 h 10"/>
                <a:gd name="T14" fmla="*/ 0 w 10"/>
                <a:gd name="T15" fmla="*/ 1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362"/>
            <p:cNvSpPr/>
            <p:nvPr/>
          </p:nvSpPr>
          <p:spPr bwMode="auto">
            <a:xfrm flipH="1">
              <a:off x="7936291" y="5922857"/>
              <a:ext cx="32856" cy="32856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1 h 10"/>
                <a:gd name="T6" fmla="*/ 10 w 10"/>
                <a:gd name="T7" fmla="*/ 8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8 h 10"/>
                <a:gd name="T14" fmla="*/ 0 w 10"/>
                <a:gd name="T15" fmla="*/ 1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363"/>
            <p:cNvSpPr/>
            <p:nvPr/>
          </p:nvSpPr>
          <p:spPr bwMode="auto">
            <a:xfrm flipH="1">
              <a:off x="7889744" y="5922857"/>
              <a:ext cx="32856" cy="32856"/>
            </a:xfrm>
            <a:custGeom>
              <a:avLst/>
              <a:gdLst>
                <a:gd name="T0" fmla="*/ 2 w 10"/>
                <a:gd name="T1" fmla="*/ 0 h 10"/>
                <a:gd name="T2" fmla="*/ 9 w 10"/>
                <a:gd name="T3" fmla="*/ 0 h 10"/>
                <a:gd name="T4" fmla="*/ 10 w 10"/>
                <a:gd name="T5" fmla="*/ 1 h 10"/>
                <a:gd name="T6" fmla="*/ 10 w 10"/>
                <a:gd name="T7" fmla="*/ 8 h 10"/>
                <a:gd name="T8" fmla="*/ 9 w 10"/>
                <a:gd name="T9" fmla="*/ 10 h 10"/>
                <a:gd name="T10" fmla="*/ 2 w 10"/>
                <a:gd name="T11" fmla="*/ 10 h 10"/>
                <a:gd name="T12" fmla="*/ 0 w 10"/>
                <a:gd name="T13" fmla="*/ 8 h 10"/>
                <a:gd name="T14" fmla="*/ 0 w 10"/>
                <a:gd name="T15" fmla="*/ 1 h 10"/>
                <a:gd name="T16" fmla="*/ 2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364"/>
            <p:cNvSpPr>
              <a:spLocks noEditPoints="1"/>
            </p:cNvSpPr>
            <p:nvPr/>
          </p:nvSpPr>
          <p:spPr bwMode="auto">
            <a:xfrm flipH="1">
              <a:off x="7372258" y="6533438"/>
              <a:ext cx="210828" cy="210828"/>
            </a:xfrm>
            <a:custGeom>
              <a:avLst/>
              <a:gdLst>
                <a:gd name="T0" fmla="*/ 63 w 65"/>
                <a:gd name="T1" fmla="*/ 0 h 65"/>
                <a:gd name="T2" fmla="*/ 3 w 65"/>
                <a:gd name="T3" fmla="*/ 0 h 65"/>
                <a:gd name="T4" fmla="*/ 0 w 65"/>
                <a:gd name="T5" fmla="*/ 3 h 65"/>
                <a:gd name="T6" fmla="*/ 0 w 65"/>
                <a:gd name="T7" fmla="*/ 62 h 65"/>
                <a:gd name="T8" fmla="*/ 3 w 65"/>
                <a:gd name="T9" fmla="*/ 65 h 65"/>
                <a:gd name="T10" fmla="*/ 63 w 65"/>
                <a:gd name="T11" fmla="*/ 65 h 65"/>
                <a:gd name="T12" fmla="*/ 65 w 65"/>
                <a:gd name="T13" fmla="*/ 62 h 65"/>
                <a:gd name="T14" fmla="*/ 65 w 65"/>
                <a:gd name="T15" fmla="*/ 3 h 65"/>
                <a:gd name="T16" fmla="*/ 63 w 65"/>
                <a:gd name="T17" fmla="*/ 0 h 65"/>
                <a:gd name="T18" fmla="*/ 26 w 65"/>
                <a:gd name="T19" fmla="*/ 15 h 65"/>
                <a:gd name="T20" fmla="*/ 26 w 65"/>
                <a:gd name="T21" fmla="*/ 15 h 65"/>
                <a:gd name="T22" fmla="*/ 26 w 65"/>
                <a:gd name="T23" fmla="*/ 15 h 65"/>
                <a:gd name="T24" fmla="*/ 29 w 65"/>
                <a:gd name="T25" fmla="*/ 16 h 65"/>
                <a:gd name="T26" fmla="*/ 48 w 65"/>
                <a:gd name="T27" fmla="*/ 33 h 65"/>
                <a:gd name="T28" fmla="*/ 63 w 65"/>
                <a:gd name="T29" fmla="*/ 17 h 65"/>
                <a:gd name="T30" fmla="*/ 63 w 65"/>
                <a:gd name="T31" fmla="*/ 17 h 65"/>
                <a:gd name="T32" fmla="*/ 63 w 65"/>
                <a:gd name="T33" fmla="*/ 26 h 65"/>
                <a:gd name="T34" fmla="*/ 63 w 65"/>
                <a:gd name="T35" fmla="*/ 26 h 65"/>
                <a:gd name="T36" fmla="*/ 53 w 65"/>
                <a:gd name="T37" fmla="*/ 38 h 65"/>
                <a:gd name="T38" fmla="*/ 64 w 65"/>
                <a:gd name="T39" fmla="*/ 47 h 65"/>
                <a:gd name="T40" fmla="*/ 64 w 65"/>
                <a:gd name="T41" fmla="*/ 56 h 65"/>
                <a:gd name="T42" fmla="*/ 49 w 65"/>
                <a:gd name="T43" fmla="*/ 42 h 65"/>
                <a:gd name="T44" fmla="*/ 44 w 65"/>
                <a:gd name="T45" fmla="*/ 48 h 65"/>
                <a:gd name="T46" fmla="*/ 35 w 65"/>
                <a:gd name="T47" fmla="*/ 57 h 65"/>
                <a:gd name="T48" fmla="*/ 42 w 65"/>
                <a:gd name="T49" fmla="*/ 63 h 65"/>
                <a:gd name="T50" fmla="*/ 32 w 65"/>
                <a:gd name="T51" fmla="*/ 63 h 65"/>
                <a:gd name="T52" fmla="*/ 2 w 65"/>
                <a:gd name="T53" fmla="*/ 36 h 65"/>
                <a:gd name="T54" fmla="*/ 2 w 65"/>
                <a:gd name="T55" fmla="*/ 27 h 65"/>
                <a:gd name="T56" fmla="*/ 6 w 65"/>
                <a:gd name="T57" fmla="*/ 30 h 65"/>
                <a:gd name="T58" fmla="*/ 31 w 65"/>
                <a:gd name="T59" fmla="*/ 2 h 65"/>
                <a:gd name="T60" fmla="*/ 39 w 65"/>
                <a:gd name="T61" fmla="*/ 2 h 65"/>
                <a:gd name="T62" fmla="*/ 28 w 65"/>
                <a:gd name="T63" fmla="*/ 15 h 65"/>
                <a:gd name="T64" fmla="*/ 29 w 65"/>
                <a:gd name="T65" fmla="*/ 16 h 65"/>
                <a:gd name="T66" fmla="*/ 33 w 65"/>
                <a:gd name="T67" fmla="*/ 28 h 65"/>
                <a:gd name="T68" fmla="*/ 44 w 65"/>
                <a:gd name="T69" fmla="*/ 38 h 65"/>
                <a:gd name="T70" fmla="*/ 44 w 65"/>
                <a:gd name="T71" fmla="*/ 38 h 65"/>
                <a:gd name="T72" fmla="*/ 44 w 65"/>
                <a:gd name="T73" fmla="*/ 38 h 65"/>
                <a:gd name="T74" fmla="*/ 30 w 65"/>
                <a:gd name="T75" fmla="*/ 53 h 65"/>
                <a:gd name="T76" fmla="*/ 22 w 65"/>
                <a:gd name="T77" fmla="*/ 45 h 65"/>
                <a:gd name="T78" fmla="*/ 22 w 65"/>
                <a:gd name="T79" fmla="*/ 45 h 65"/>
                <a:gd name="T80" fmla="*/ 11 w 65"/>
                <a:gd name="T81" fmla="*/ 35 h 65"/>
                <a:gd name="T82" fmla="*/ 17 w 65"/>
                <a:gd name="T83" fmla="*/ 28 h 65"/>
                <a:gd name="T84" fmla="*/ 17 w 65"/>
                <a:gd name="T85" fmla="*/ 28 h 65"/>
                <a:gd name="T86" fmla="*/ 17 w 65"/>
                <a:gd name="T87" fmla="*/ 28 h 65"/>
                <a:gd name="T88" fmla="*/ 17 w 65"/>
                <a:gd name="T89" fmla="*/ 28 h 65"/>
                <a:gd name="T90" fmla="*/ 17 w 65"/>
                <a:gd name="T91" fmla="*/ 29 h 65"/>
                <a:gd name="T92" fmla="*/ 25 w 65"/>
                <a:gd name="T93" fmla="*/ 46 h 65"/>
                <a:gd name="T94" fmla="*/ 32 w 65"/>
                <a:gd name="T95" fmla="*/ 29 h 65"/>
                <a:gd name="T96" fmla="*/ 32 w 65"/>
                <a:gd name="T97" fmla="*/ 29 h 65"/>
                <a:gd name="T98" fmla="*/ 33 w 65"/>
                <a:gd name="T99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5" h="65">
                  <a:moveTo>
                    <a:pt x="6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4" y="65"/>
                    <a:pt x="65" y="64"/>
                    <a:pt x="65" y="6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"/>
                    <a:pt x="64" y="0"/>
                    <a:pt x="63" y="0"/>
                  </a:cubicBezTo>
                  <a:close/>
                  <a:moveTo>
                    <a:pt x="26" y="15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29" y="16"/>
                  </a:moveTo>
                  <a:cubicBezTo>
                    <a:pt x="31" y="17"/>
                    <a:pt x="45" y="30"/>
                    <a:pt x="48" y="33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6"/>
                    <a:pt x="29" y="16"/>
                    <a:pt x="29" y="16"/>
                  </a:cubicBezTo>
                  <a:close/>
                  <a:moveTo>
                    <a:pt x="33" y="28"/>
                  </a:move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9"/>
                  </a:cubicBezTo>
                  <a:cubicBezTo>
                    <a:pt x="21" y="35"/>
                    <a:pt x="23" y="38"/>
                    <a:pt x="25" y="46"/>
                  </a:cubicBezTo>
                  <a:cubicBezTo>
                    <a:pt x="27" y="39"/>
                    <a:pt x="28" y="35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3" y="28"/>
                    <a:pt x="33" y="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365"/>
            <p:cNvSpPr>
              <a:spLocks noEditPoints="1"/>
            </p:cNvSpPr>
            <p:nvPr/>
          </p:nvSpPr>
          <p:spPr bwMode="auto">
            <a:xfrm flipH="1">
              <a:off x="7479041" y="6585460"/>
              <a:ext cx="49284" cy="79403"/>
            </a:xfrm>
            <a:custGeom>
              <a:avLst/>
              <a:gdLst>
                <a:gd name="T0" fmla="*/ 8 w 15"/>
                <a:gd name="T1" fmla="*/ 24 h 24"/>
                <a:gd name="T2" fmla="*/ 14 w 15"/>
                <a:gd name="T3" fmla="*/ 12 h 24"/>
                <a:gd name="T4" fmla="*/ 15 w 15"/>
                <a:gd name="T5" fmla="*/ 8 h 24"/>
                <a:gd name="T6" fmla="*/ 8 w 15"/>
                <a:gd name="T7" fmla="*/ 0 h 24"/>
                <a:gd name="T8" fmla="*/ 0 w 15"/>
                <a:gd name="T9" fmla="*/ 8 h 24"/>
                <a:gd name="T10" fmla="*/ 1 w 15"/>
                <a:gd name="T11" fmla="*/ 11 h 24"/>
                <a:gd name="T12" fmla="*/ 1 w 15"/>
                <a:gd name="T13" fmla="*/ 11 h 24"/>
                <a:gd name="T14" fmla="*/ 1 w 15"/>
                <a:gd name="T15" fmla="*/ 12 h 24"/>
                <a:gd name="T16" fmla="*/ 8 w 15"/>
                <a:gd name="T17" fmla="*/ 24 h 24"/>
                <a:gd name="T18" fmla="*/ 8 w 15"/>
                <a:gd name="T19" fmla="*/ 3 h 24"/>
                <a:gd name="T20" fmla="*/ 12 w 15"/>
                <a:gd name="T21" fmla="*/ 8 h 24"/>
                <a:gd name="T22" fmla="*/ 8 w 15"/>
                <a:gd name="T23" fmla="*/ 12 h 24"/>
                <a:gd name="T24" fmla="*/ 4 w 15"/>
                <a:gd name="T25" fmla="*/ 8 h 24"/>
                <a:gd name="T26" fmla="*/ 8 w 15"/>
                <a:gd name="T2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4">
                  <a:moveTo>
                    <a:pt x="8" y="24"/>
                  </a:moveTo>
                  <a:cubicBezTo>
                    <a:pt x="9" y="20"/>
                    <a:pt x="11" y="16"/>
                    <a:pt x="14" y="12"/>
                  </a:cubicBezTo>
                  <a:cubicBezTo>
                    <a:pt x="15" y="11"/>
                    <a:pt x="15" y="9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4" y="16"/>
                    <a:pt x="6" y="20"/>
                    <a:pt x="8" y="24"/>
                  </a:cubicBezTo>
                  <a:close/>
                  <a:moveTo>
                    <a:pt x="8" y="3"/>
                  </a:moveTo>
                  <a:cubicBezTo>
                    <a:pt x="10" y="3"/>
                    <a:pt x="12" y="5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5" y="12"/>
                    <a:pt x="4" y="10"/>
                    <a:pt x="4" y="8"/>
                  </a:cubicBezTo>
                  <a:cubicBezTo>
                    <a:pt x="4" y="5"/>
                    <a:pt x="5" y="3"/>
                    <a:pt x="8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366"/>
            <p:cNvSpPr/>
            <p:nvPr/>
          </p:nvSpPr>
          <p:spPr bwMode="auto">
            <a:xfrm flipH="1">
              <a:off x="8338780" y="6267849"/>
              <a:ext cx="169757" cy="145116"/>
            </a:xfrm>
            <a:custGeom>
              <a:avLst/>
              <a:gdLst>
                <a:gd name="T0" fmla="*/ 27 w 53"/>
                <a:gd name="T1" fmla="*/ 8 h 44"/>
                <a:gd name="T2" fmla="*/ 40 w 53"/>
                <a:gd name="T3" fmla="*/ 0 h 44"/>
                <a:gd name="T4" fmla="*/ 53 w 53"/>
                <a:gd name="T5" fmla="*/ 11 h 44"/>
                <a:gd name="T6" fmla="*/ 27 w 53"/>
                <a:gd name="T7" fmla="*/ 44 h 44"/>
                <a:gd name="T8" fmla="*/ 0 w 53"/>
                <a:gd name="T9" fmla="*/ 11 h 44"/>
                <a:gd name="T10" fmla="*/ 13 w 53"/>
                <a:gd name="T11" fmla="*/ 0 h 44"/>
                <a:gd name="T12" fmla="*/ 27 w 53"/>
                <a:gd name="T1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4">
                  <a:moveTo>
                    <a:pt x="27" y="8"/>
                  </a:moveTo>
                  <a:cubicBezTo>
                    <a:pt x="30" y="2"/>
                    <a:pt x="33" y="0"/>
                    <a:pt x="40" y="0"/>
                  </a:cubicBezTo>
                  <a:cubicBezTo>
                    <a:pt x="47" y="0"/>
                    <a:pt x="53" y="5"/>
                    <a:pt x="53" y="11"/>
                  </a:cubicBezTo>
                  <a:cubicBezTo>
                    <a:pt x="53" y="22"/>
                    <a:pt x="40" y="33"/>
                    <a:pt x="27" y="44"/>
                  </a:cubicBezTo>
                  <a:cubicBezTo>
                    <a:pt x="13" y="33"/>
                    <a:pt x="0" y="22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3" y="2"/>
                    <a:pt x="27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367"/>
            <p:cNvSpPr>
              <a:spLocks noEditPoints="1"/>
            </p:cNvSpPr>
            <p:nvPr/>
          </p:nvSpPr>
          <p:spPr bwMode="auto">
            <a:xfrm flipH="1">
              <a:off x="5915632" y="4742767"/>
              <a:ext cx="87617" cy="161544"/>
            </a:xfrm>
            <a:custGeom>
              <a:avLst/>
              <a:gdLst>
                <a:gd name="T0" fmla="*/ 25 w 27"/>
                <a:gd name="T1" fmla="*/ 31 h 50"/>
                <a:gd name="T2" fmla="*/ 25 w 27"/>
                <a:gd name="T3" fmla="*/ 31 h 50"/>
                <a:gd name="T4" fmla="*/ 27 w 27"/>
                <a:gd name="T5" fmla="*/ 27 h 50"/>
                <a:gd name="T6" fmla="*/ 17 w 27"/>
                <a:gd name="T7" fmla="*/ 1 h 50"/>
                <a:gd name="T8" fmla="*/ 11 w 27"/>
                <a:gd name="T9" fmla="*/ 0 h 50"/>
                <a:gd name="T10" fmla="*/ 22 w 27"/>
                <a:gd name="T11" fmla="*/ 29 h 50"/>
                <a:gd name="T12" fmla="*/ 25 w 27"/>
                <a:gd name="T13" fmla="*/ 31 h 50"/>
                <a:gd name="T14" fmla="*/ 25 w 27"/>
                <a:gd name="T15" fmla="*/ 50 h 50"/>
                <a:gd name="T16" fmla="*/ 11 w 27"/>
                <a:gd name="T17" fmla="*/ 36 h 50"/>
                <a:gd name="T18" fmla="*/ 13 w 27"/>
                <a:gd name="T19" fmla="*/ 36 h 50"/>
                <a:gd name="T20" fmla="*/ 14 w 27"/>
                <a:gd name="T21" fmla="*/ 36 h 50"/>
                <a:gd name="T22" fmla="*/ 18 w 27"/>
                <a:gd name="T23" fmla="*/ 40 h 50"/>
                <a:gd name="T24" fmla="*/ 24 w 27"/>
                <a:gd name="T25" fmla="*/ 38 h 50"/>
                <a:gd name="T26" fmla="*/ 25 w 27"/>
                <a:gd name="T27" fmla="*/ 32 h 50"/>
                <a:gd name="T28" fmla="*/ 25 w 27"/>
                <a:gd name="T29" fmla="*/ 32 h 50"/>
                <a:gd name="T30" fmla="*/ 27 w 27"/>
                <a:gd name="T31" fmla="*/ 31 h 50"/>
                <a:gd name="T32" fmla="*/ 25 w 27"/>
                <a:gd name="T33" fmla="*/ 50 h 50"/>
                <a:gd name="T34" fmla="*/ 13 w 27"/>
                <a:gd name="T35" fmla="*/ 35 h 50"/>
                <a:gd name="T36" fmla="*/ 9 w 27"/>
                <a:gd name="T37" fmla="*/ 34 h 50"/>
                <a:gd name="T38" fmla="*/ 0 w 27"/>
                <a:gd name="T39" fmla="*/ 6 h 50"/>
                <a:gd name="T40" fmla="*/ 4 w 27"/>
                <a:gd name="T41" fmla="*/ 2 h 50"/>
                <a:gd name="T42" fmla="*/ 14 w 27"/>
                <a:gd name="T43" fmla="*/ 32 h 50"/>
                <a:gd name="T44" fmla="*/ 13 w 27"/>
                <a:gd name="T45" fmla="*/ 35 h 50"/>
                <a:gd name="T46" fmla="*/ 13 w 27"/>
                <a:gd name="T47" fmla="*/ 35 h 50"/>
                <a:gd name="T48" fmla="*/ 19 w 27"/>
                <a:gd name="T49" fmla="*/ 33 h 50"/>
                <a:gd name="T50" fmla="*/ 15 w 27"/>
                <a:gd name="T51" fmla="*/ 31 h 50"/>
                <a:gd name="T52" fmla="*/ 5 w 27"/>
                <a:gd name="T53" fmla="*/ 2 h 50"/>
                <a:gd name="T54" fmla="*/ 10 w 27"/>
                <a:gd name="T55" fmla="*/ 0 h 50"/>
                <a:gd name="T56" fmla="*/ 21 w 27"/>
                <a:gd name="T57" fmla="*/ 30 h 50"/>
                <a:gd name="T58" fmla="*/ 19 w 27"/>
                <a:gd name="T5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50">
                  <a:moveTo>
                    <a:pt x="25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7" y="29"/>
                    <a:pt x="27" y="2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4" y="31"/>
                    <a:pt x="25" y="31"/>
                  </a:cubicBezTo>
                  <a:close/>
                  <a:moveTo>
                    <a:pt x="25" y="50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3" y="36"/>
                    <a:pt x="13" y="36"/>
                  </a:cubicBezTo>
                  <a:cubicBezTo>
                    <a:pt x="13" y="36"/>
                    <a:pt x="14" y="36"/>
                    <a:pt x="14" y="3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7" y="31"/>
                  </a:cubicBezTo>
                  <a:cubicBezTo>
                    <a:pt x="25" y="50"/>
                    <a:pt x="25" y="50"/>
                    <a:pt x="25" y="50"/>
                  </a:cubicBezTo>
                  <a:close/>
                  <a:moveTo>
                    <a:pt x="13" y="35"/>
                  </a:moveTo>
                  <a:cubicBezTo>
                    <a:pt x="11" y="36"/>
                    <a:pt x="10" y="35"/>
                    <a:pt x="9" y="3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4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lose/>
                  <a:moveTo>
                    <a:pt x="19" y="33"/>
                  </a:moveTo>
                  <a:cubicBezTo>
                    <a:pt x="18" y="34"/>
                    <a:pt x="16" y="33"/>
                    <a:pt x="15" y="3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0" y="33"/>
                    <a:pt x="19" y="3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368"/>
            <p:cNvSpPr>
              <a:spLocks noEditPoints="1"/>
            </p:cNvSpPr>
            <p:nvPr/>
          </p:nvSpPr>
          <p:spPr bwMode="auto">
            <a:xfrm flipH="1">
              <a:off x="6717872" y="4184209"/>
              <a:ext cx="101307" cy="98569"/>
            </a:xfrm>
            <a:custGeom>
              <a:avLst/>
              <a:gdLst>
                <a:gd name="T0" fmla="*/ 3 w 31"/>
                <a:gd name="T1" fmla="*/ 0 h 31"/>
                <a:gd name="T2" fmla="*/ 28 w 31"/>
                <a:gd name="T3" fmla="*/ 0 h 31"/>
                <a:gd name="T4" fmla="*/ 31 w 31"/>
                <a:gd name="T5" fmla="*/ 3 h 31"/>
                <a:gd name="T6" fmla="*/ 31 w 31"/>
                <a:gd name="T7" fmla="*/ 28 h 31"/>
                <a:gd name="T8" fmla="*/ 28 w 31"/>
                <a:gd name="T9" fmla="*/ 31 h 31"/>
                <a:gd name="T10" fmla="*/ 3 w 31"/>
                <a:gd name="T11" fmla="*/ 31 h 31"/>
                <a:gd name="T12" fmla="*/ 0 w 31"/>
                <a:gd name="T13" fmla="*/ 28 h 31"/>
                <a:gd name="T14" fmla="*/ 0 w 31"/>
                <a:gd name="T15" fmla="*/ 3 h 31"/>
                <a:gd name="T16" fmla="*/ 3 w 31"/>
                <a:gd name="T17" fmla="*/ 0 h 31"/>
                <a:gd name="T18" fmla="*/ 14 w 31"/>
                <a:gd name="T19" fmla="*/ 8 h 31"/>
                <a:gd name="T20" fmla="*/ 14 w 31"/>
                <a:gd name="T21" fmla="*/ 13 h 31"/>
                <a:gd name="T22" fmla="*/ 8 w 31"/>
                <a:gd name="T23" fmla="*/ 13 h 31"/>
                <a:gd name="T24" fmla="*/ 8 w 31"/>
                <a:gd name="T25" fmla="*/ 17 h 31"/>
                <a:gd name="T26" fmla="*/ 14 w 31"/>
                <a:gd name="T27" fmla="*/ 17 h 31"/>
                <a:gd name="T28" fmla="*/ 14 w 31"/>
                <a:gd name="T29" fmla="*/ 23 h 31"/>
                <a:gd name="T30" fmla="*/ 18 w 31"/>
                <a:gd name="T31" fmla="*/ 23 h 31"/>
                <a:gd name="T32" fmla="*/ 18 w 31"/>
                <a:gd name="T33" fmla="*/ 17 h 31"/>
                <a:gd name="T34" fmla="*/ 23 w 31"/>
                <a:gd name="T35" fmla="*/ 17 h 31"/>
                <a:gd name="T36" fmla="*/ 23 w 31"/>
                <a:gd name="T37" fmla="*/ 13 h 31"/>
                <a:gd name="T38" fmla="*/ 18 w 31"/>
                <a:gd name="T39" fmla="*/ 13 h 31"/>
                <a:gd name="T40" fmla="*/ 18 w 31"/>
                <a:gd name="T41" fmla="*/ 8 h 31"/>
                <a:gd name="T42" fmla="*/ 14 w 31"/>
                <a:gd name="T43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31">
                  <a:moveTo>
                    <a:pt x="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3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0" y="31"/>
                    <a:pt x="28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0" y="29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  <a:moveTo>
                    <a:pt x="14" y="8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8"/>
                    <a:pt x="18" y="8"/>
                    <a:pt x="18" y="8"/>
                  </a:cubicBezTo>
                  <a:lnTo>
                    <a:pt x="14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369"/>
            <p:cNvSpPr>
              <a:spLocks noEditPoints="1"/>
            </p:cNvSpPr>
            <p:nvPr/>
          </p:nvSpPr>
          <p:spPr bwMode="auto">
            <a:xfrm flipH="1">
              <a:off x="6605613" y="4184209"/>
              <a:ext cx="101307" cy="98569"/>
            </a:xfrm>
            <a:custGeom>
              <a:avLst/>
              <a:gdLst>
                <a:gd name="T0" fmla="*/ 3 w 31"/>
                <a:gd name="T1" fmla="*/ 0 h 31"/>
                <a:gd name="T2" fmla="*/ 28 w 31"/>
                <a:gd name="T3" fmla="*/ 0 h 31"/>
                <a:gd name="T4" fmla="*/ 31 w 31"/>
                <a:gd name="T5" fmla="*/ 3 h 31"/>
                <a:gd name="T6" fmla="*/ 31 w 31"/>
                <a:gd name="T7" fmla="*/ 28 h 31"/>
                <a:gd name="T8" fmla="*/ 28 w 31"/>
                <a:gd name="T9" fmla="*/ 31 h 31"/>
                <a:gd name="T10" fmla="*/ 3 w 31"/>
                <a:gd name="T11" fmla="*/ 31 h 31"/>
                <a:gd name="T12" fmla="*/ 0 w 31"/>
                <a:gd name="T13" fmla="*/ 28 h 31"/>
                <a:gd name="T14" fmla="*/ 0 w 31"/>
                <a:gd name="T15" fmla="*/ 3 h 31"/>
                <a:gd name="T16" fmla="*/ 3 w 31"/>
                <a:gd name="T17" fmla="*/ 0 h 31"/>
                <a:gd name="T18" fmla="*/ 8 w 31"/>
                <a:gd name="T19" fmla="*/ 17 h 31"/>
                <a:gd name="T20" fmla="*/ 23 w 31"/>
                <a:gd name="T21" fmla="*/ 17 h 31"/>
                <a:gd name="T22" fmla="*/ 23 w 31"/>
                <a:gd name="T23" fmla="*/ 13 h 31"/>
                <a:gd name="T24" fmla="*/ 8 w 31"/>
                <a:gd name="T25" fmla="*/ 13 h 31"/>
                <a:gd name="T26" fmla="*/ 8 w 31"/>
                <a:gd name="T2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1">
                  <a:moveTo>
                    <a:pt x="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3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0" y="31"/>
                    <a:pt x="28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0" y="29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  <a:moveTo>
                    <a:pt x="8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8" y="1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370"/>
            <p:cNvSpPr>
              <a:spLocks noEditPoints="1"/>
            </p:cNvSpPr>
            <p:nvPr/>
          </p:nvSpPr>
          <p:spPr bwMode="auto">
            <a:xfrm flipH="1">
              <a:off x="6717872" y="4296468"/>
              <a:ext cx="101307" cy="101307"/>
            </a:xfrm>
            <a:custGeom>
              <a:avLst/>
              <a:gdLst>
                <a:gd name="T0" fmla="*/ 3 w 31"/>
                <a:gd name="T1" fmla="*/ 0 h 31"/>
                <a:gd name="T2" fmla="*/ 28 w 31"/>
                <a:gd name="T3" fmla="*/ 0 h 31"/>
                <a:gd name="T4" fmla="*/ 31 w 31"/>
                <a:gd name="T5" fmla="*/ 3 h 31"/>
                <a:gd name="T6" fmla="*/ 31 w 31"/>
                <a:gd name="T7" fmla="*/ 28 h 31"/>
                <a:gd name="T8" fmla="*/ 28 w 31"/>
                <a:gd name="T9" fmla="*/ 31 h 31"/>
                <a:gd name="T10" fmla="*/ 3 w 31"/>
                <a:gd name="T11" fmla="*/ 31 h 31"/>
                <a:gd name="T12" fmla="*/ 0 w 31"/>
                <a:gd name="T13" fmla="*/ 28 h 31"/>
                <a:gd name="T14" fmla="*/ 0 w 31"/>
                <a:gd name="T15" fmla="*/ 3 h 31"/>
                <a:gd name="T16" fmla="*/ 3 w 31"/>
                <a:gd name="T17" fmla="*/ 0 h 31"/>
                <a:gd name="T18" fmla="*/ 9 w 31"/>
                <a:gd name="T19" fmla="*/ 11 h 31"/>
                <a:gd name="T20" fmla="*/ 13 w 31"/>
                <a:gd name="T21" fmla="*/ 15 h 31"/>
                <a:gd name="T22" fmla="*/ 9 w 31"/>
                <a:gd name="T23" fmla="*/ 19 h 31"/>
                <a:gd name="T24" fmla="*/ 12 w 31"/>
                <a:gd name="T25" fmla="*/ 22 h 31"/>
                <a:gd name="T26" fmla="*/ 16 w 31"/>
                <a:gd name="T27" fmla="*/ 18 h 31"/>
                <a:gd name="T28" fmla="*/ 20 w 31"/>
                <a:gd name="T29" fmla="*/ 22 h 31"/>
                <a:gd name="T30" fmla="*/ 22 w 31"/>
                <a:gd name="T31" fmla="*/ 19 h 31"/>
                <a:gd name="T32" fmla="*/ 19 w 31"/>
                <a:gd name="T33" fmla="*/ 15 h 31"/>
                <a:gd name="T34" fmla="*/ 22 w 31"/>
                <a:gd name="T35" fmla="*/ 11 h 31"/>
                <a:gd name="T36" fmla="*/ 20 w 31"/>
                <a:gd name="T37" fmla="*/ 9 h 31"/>
                <a:gd name="T38" fmla="*/ 16 w 31"/>
                <a:gd name="T39" fmla="*/ 12 h 31"/>
                <a:gd name="T40" fmla="*/ 12 w 31"/>
                <a:gd name="T41" fmla="*/ 9 h 31"/>
                <a:gd name="T42" fmla="*/ 9 w 31"/>
                <a:gd name="T43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31">
                  <a:moveTo>
                    <a:pt x="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3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0" y="31"/>
                    <a:pt x="28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0" y="29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  <a:moveTo>
                    <a:pt x="9" y="11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9" y="1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371"/>
            <p:cNvSpPr>
              <a:spLocks noEditPoints="1"/>
            </p:cNvSpPr>
            <p:nvPr/>
          </p:nvSpPr>
          <p:spPr bwMode="auto">
            <a:xfrm flipH="1">
              <a:off x="6605613" y="4296468"/>
              <a:ext cx="101307" cy="101307"/>
            </a:xfrm>
            <a:custGeom>
              <a:avLst/>
              <a:gdLst>
                <a:gd name="T0" fmla="*/ 3 w 31"/>
                <a:gd name="T1" fmla="*/ 0 h 31"/>
                <a:gd name="T2" fmla="*/ 28 w 31"/>
                <a:gd name="T3" fmla="*/ 0 h 31"/>
                <a:gd name="T4" fmla="*/ 31 w 31"/>
                <a:gd name="T5" fmla="*/ 3 h 31"/>
                <a:gd name="T6" fmla="*/ 31 w 31"/>
                <a:gd name="T7" fmla="*/ 28 h 31"/>
                <a:gd name="T8" fmla="*/ 28 w 31"/>
                <a:gd name="T9" fmla="*/ 31 h 31"/>
                <a:gd name="T10" fmla="*/ 3 w 31"/>
                <a:gd name="T11" fmla="*/ 31 h 31"/>
                <a:gd name="T12" fmla="*/ 0 w 31"/>
                <a:gd name="T13" fmla="*/ 28 h 31"/>
                <a:gd name="T14" fmla="*/ 0 w 31"/>
                <a:gd name="T15" fmla="*/ 3 h 31"/>
                <a:gd name="T16" fmla="*/ 3 w 31"/>
                <a:gd name="T17" fmla="*/ 0 h 31"/>
                <a:gd name="T18" fmla="*/ 8 w 31"/>
                <a:gd name="T19" fmla="*/ 14 h 31"/>
                <a:gd name="T20" fmla="*/ 23 w 31"/>
                <a:gd name="T21" fmla="*/ 14 h 31"/>
                <a:gd name="T22" fmla="*/ 23 w 31"/>
                <a:gd name="T23" fmla="*/ 10 h 31"/>
                <a:gd name="T24" fmla="*/ 8 w 31"/>
                <a:gd name="T25" fmla="*/ 10 h 31"/>
                <a:gd name="T26" fmla="*/ 8 w 31"/>
                <a:gd name="T27" fmla="*/ 14 h 31"/>
                <a:gd name="T28" fmla="*/ 8 w 31"/>
                <a:gd name="T29" fmla="*/ 21 h 31"/>
                <a:gd name="T30" fmla="*/ 23 w 31"/>
                <a:gd name="T31" fmla="*/ 21 h 31"/>
                <a:gd name="T32" fmla="*/ 23 w 31"/>
                <a:gd name="T33" fmla="*/ 17 h 31"/>
                <a:gd name="T34" fmla="*/ 8 w 31"/>
                <a:gd name="T35" fmla="*/ 17 h 31"/>
                <a:gd name="T36" fmla="*/ 8 w 31"/>
                <a:gd name="T37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1">
                  <a:moveTo>
                    <a:pt x="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3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0" y="31"/>
                    <a:pt x="28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0" y="29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  <a:moveTo>
                    <a:pt x="8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4"/>
                    <a:pt x="8" y="14"/>
                    <a:pt x="8" y="14"/>
                  </a:cubicBezTo>
                  <a:close/>
                  <a:moveTo>
                    <a:pt x="8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2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372"/>
            <p:cNvSpPr>
              <a:spLocks noEditPoints="1"/>
            </p:cNvSpPr>
            <p:nvPr/>
          </p:nvSpPr>
          <p:spPr bwMode="auto">
            <a:xfrm flipH="1">
              <a:off x="6293479" y="4121234"/>
              <a:ext cx="292968" cy="295707"/>
            </a:xfrm>
            <a:custGeom>
              <a:avLst/>
              <a:gdLst>
                <a:gd name="T0" fmla="*/ 15 w 90"/>
                <a:gd name="T1" fmla="*/ 15 h 91"/>
                <a:gd name="T2" fmla="*/ 23 w 90"/>
                <a:gd name="T3" fmla="*/ 28 h 91"/>
                <a:gd name="T4" fmla="*/ 32 w 90"/>
                <a:gd name="T5" fmla="*/ 20 h 91"/>
                <a:gd name="T6" fmla="*/ 35 w 90"/>
                <a:gd name="T7" fmla="*/ 15 h 91"/>
                <a:gd name="T8" fmla="*/ 44 w 90"/>
                <a:gd name="T9" fmla="*/ 28 h 91"/>
                <a:gd name="T10" fmla="*/ 53 w 90"/>
                <a:gd name="T11" fmla="*/ 20 h 91"/>
                <a:gd name="T12" fmla="*/ 56 w 90"/>
                <a:gd name="T13" fmla="*/ 15 h 91"/>
                <a:gd name="T14" fmla="*/ 64 w 90"/>
                <a:gd name="T15" fmla="*/ 28 h 91"/>
                <a:gd name="T16" fmla="*/ 73 w 90"/>
                <a:gd name="T17" fmla="*/ 20 h 91"/>
                <a:gd name="T18" fmla="*/ 76 w 90"/>
                <a:gd name="T19" fmla="*/ 15 h 91"/>
                <a:gd name="T20" fmla="*/ 90 w 90"/>
                <a:gd name="T21" fmla="*/ 77 h 91"/>
                <a:gd name="T22" fmla="*/ 13 w 90"/>
                <a:gd name="T23" fmla="*/ 91 h 91"/>
                <a:gd name="T24" fmla="*/ 0 w 90"/>
                <a:gd name="T25" fmla="*/ 29 h 91"/>
                <a:gd name="T26" fmla="*/ 23 w 90"/>
                <a:gd name="T27" fmla="*/ 70 h 91"/>
                <a:gd name="T28" fmla="*/ 34 w 90"/>
                <a:gd name="T29" fmla="*/ 80 h 91"/>
                <a:gd name="T30" fmla="*/ 46 w 90"/>
                <a:gd name="T31" fmla="*/ 69 h 91"/>
                <a:gd name="T32" fmla="*/ 39 w 90"/>
                <a:gd name="T33" fmla="*/ 60 h 91"/>
                <a:gd name="T34" fmla="*/ 42 w 90"/>
                <a:gd name="T35" fmla="*/ 47 h 91"/>
                <a:gd name="T36" fmla="*/ 29 w 90"/>
                <a:gd name="T37" fmla="*/ 45 h 91"/>
                <a:gd name="T38" fmla="*/ 23 w 90"/>
                <a:gd name="T39" fmla="*/ 53 h 91"/>
                <a:gd name="T40" fmla="*/ 31 w 90"/>
                <a:gd name="T41" fmla="*/ 51 h 91"/>
                <a:gd name="T42" fmla="*/ 37 w 90"/>
                <a:gd name="T43" fmla="*/ 51 h 91"/>
                <a:gd name="T44" fmla="*/ 36 w 90"/>
                <a:gd name="T45" fmla="*/ 57 h 91"/>
                <a:gd name="T46" fmla="*/ 31 w 90"/>
                <a:gd name="T47" fmla="*/ 63 h 91"/>
                <a:gd name="T48" fmla="*/ 38 w 90"/>
                <a:gd name="T49" fmla="*/ 64 h 91"/>
                <a:gd name="T50" fmla="*/ 38 w 90"/>
                <a:gd name="T51" fmla="*/ 73 h 91"/>
                <a:gd name="T52" fmla="*/ 31 w 90"/>
                <a:gd name="T53" fmla="*/ 73 h 91"/>
                <a:gd name="T54" fmla="*/ 23 w 90"/>
                <a:gd name="T55" fmla="*/ 70 h 91"/>
                <a:gd name="T56" fmla="*/ 67 w 90"/>
                <a:gd name="T57" fmla="*/ 44 h 91"/>
                <a:gd name="T58" fmla="*/ 58 w 90"/>
                <a:gd name="T59" fmla="*/ 50 h 91"/>
                <a:gd name="T60" fmla="*/ 52 w 90"/>
                <a:gd name="T61" fmla="*/ 59 h 91"/>
                <a:gd name="T62" fmla="*/ 60 w 90"/>
                <a:gd name="T63" fmla="*/ 79 h 91"/>
                <a:gd name="T64" fmla="*/ 84 w 90"/>
                <a:gd name="T65" fmla="*/ 38 h 91"/>
                <a:gd name="T66" fmla="*/ 6 w 90"/>
                <a:gd name="T67" fmla="*/ 77 h 91"/>
                <a:gd name="T68" fmla="*/ 75 w 90"/>
                <a:gd name="T69" fmla="*/ 86 h 91"/>
                <a:gd name="T70" fmla="*/ 84 w 90"/>
                <a:gd name="T71" fmla="*/ 38 h 91"/>
                <a:gd name="T72" fmla="*/ 19 w 90"/>
                <a:gd name="T73" fmla="*/ 3 h 91"/>
                <a:gd name="T74" fmla="*/ 22 w 90"/>
                <a:gd name="T75" fmla="*/ 24 h 91"/>
                <a:gd name="T76" fmla="*/ 27 w 90"/>
                <a:gd name="T77" fmla="*/ 21 h 91"/>
                <a:gd name="T78" fmla="*/ 24 w 90"/>
                <a:gd name="T79" fmla="*/ 0 h 91"/>
                <a:gd name="T80" fmla="*/ 64 w 90"/>
                <a:gd name="T81" fmla="*/ 0 h 91"/>
                <a:gd name="T82" fmla="*/ 61 w 90"/>
                <a:gd name="T83" fmla="*/ 21 h 91"/>
                <a:gd name="T84" fmla="*/ 66 w 90"/>
                <a:gd name="T85" fmla="*/ 24 h 91"/>
                <a:gd name="T86" fmla="*/ 69 w 90"/>
                <a:gd name="T87" fmla="*/ 3 h 91"/>
                <a:gd name="T88" fmla="*/ 64 w 90"/>
                <a:gd name="T89" fmla="*/ 0 h 91"/>
                <a:gd name="T90" fmla="*/ 40 w 90"/>
                <a:gd name="T91" fmla="*/ 3 h 91"/>
                <a:gd name="T92" fmla="*/ 43 w 90"/>
                <a:gd name="T93" fmla="*/ 24 h 91"/>
                <a:gd name="T94" fmla="*/ 48 w 90"/>
                <a:gd name="T95" fmla="*/ 21 h 91"/>
                <a:gd name="T96" fmla="*/ 45 w 90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91">
                  <a:moveTo>
                    <a:pt x="13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5"/>
                    <a:pt x="18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8" y="28"/>
                    <a:pt x="32" y="25"/>
                    <a:pt x="32" y="2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5"/>
                    <a:pt x="39" y="28"/>
                    <a:pt x="44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8"/>
                    <a:pt x="53" y="25"/>
                    <a:pt x="53" y="20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5"/>
                    <a:pt x="60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8"/>
                    <a:pt x="73" y="25"/>
                    <a:pt x="73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84" y="15"/>
                    <a:pt x="90" y="21"/>
                    <a:pt x="90" y="29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85"/>
                    <a:pt x="84" y="91"/>
                    <a:pt x="76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6" y="91"/>
                    <a:pt x="0" y="85"/>
                    <a:pt x="0" y="7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1"/>
                    <a:pt x="6" y="15"/>
                    <a:pt x="13" y="15"/>
                  </a:cubicBezTo>
                  <a:close/>
                  <a:moveTo>
                    <a:pt x="23" y="70"/>
                  </a:moveTo>
                  <a:cubicBezTo>
                    <a:pt x="23" y="73"/>
                    <a:pt x="24" y="75"/>
                    <a:pt x="26" y="77"/>
                  </a:cubicBezTo>
                  <a:cubicBezTo>
                    <a:pt x="29" y="79"/>
                    <a:pt x="31" y="80"/>
                    <a:pt x="34" y="80"/>
                  </a:cubicBezTo>
                  <a:cubicBezTo>
                    <a:pt x="38" y="80"/>
                    <a:pt x="40" y="79"/>
                    <a:pt x="43" y="76"/>
                  </a:cubicBezTo>
                  <a:cubicBezTo>
                    <a:pt x="45" y="74"/>
                    <a:pt x="46" y="72"/>
                    <a:pt x="46" y="69"/>
                  </a:cubicBezTo>
                  <a:cubicBezTo>
                    <a:pt x="46" y="66"/>
                    <a:pt x="45" y="65"/>
                    <a:pt x="44" y="63"/>
                  </a:cubicBezTo>
                  <a:cubicBezTo>
                    <a:pt x="43" y="62"/>
                    <a:pt x="41" y="61"/>
                    <a:pt x="39" y="60"/>
                  </a:cubicBezTo>
                  <a:cubicBezTo>
                    <a:pt x="43" y="59"/>
                    <a:pt x="44" y="56"/>
                    <a:pt x="44" y="53"/>
                  </a:cubicBezTo>
                  <a:cubicBezTo>
                    <a:pt x="44" y="51"/>
                    <a:pt x="44" y="49"/>
                    <a:pt x="42" y="47"/>
                  </a:cubicBezTo>
                  <a:cubicBezTo>
                    <a:pt x="40" y="45"/>
                    <a:pt x="37" y="44"/>
                    <a:pt x="34" y="44"/>
                  </a:cubicBezTo>
                  <a:cubicBezTo>
                    <a:pt x="32" y="44"/>
                    <a:pt x="30" y="44"/>
                    <a:pt x="29" y="45"/>
                  </a:cubicBezTo>
                  <a:cubicBezTo>
                    <a:pt x="27" y="46"/>
                    <a:pt x="26" y="47"/>
                    <a:pt x="25" y="48"/>
                  </a:cubicBezTo>
                  <a:cubicBezTo>
                    <a:pt x="24" y="49"/>
                    <a:pt x="24" y="51"/>
                    <a:pt x="23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7" y="51"/>
                  </a:cubicBezTo>
                  <a:cubicBezTo>
                    <a:pt x="37" y="51"/>
                    <a:pt x="38" y="52"/>
                    <a:pt x="38" y="53"/>
                  </a:cubicBezTo>
                  <a:cubicBezTo>
                    <a:pt x="38" y="55"/>
                    <a:pt x="37" y="56"/>
                    <a:pt x="36" y="57"/>
                  </a:cubicBezTo>
                  <a:cubicBezTo>
                    <a:pt x="35" y="58"/>
                    <a:pt x="34" y="58"/>
                    <a:pt x="32" y="5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6" y="63"/>
                    <a:pt x="37" y="63"/>
                    <a:pt x="38" y="64"/>
                  </a:cubicBezTo>
                  <a:cubicBezTo>
                    <a:pt x="39" y="65"/>
                    <a:pt x="39" y="67"/>
                    <a:pt x="39" y="68"/>
                  </a:cubicBezTo>
                  <a:cubicBezTo>
                    <a:pt x="39" y="70"/>
                    <a:pt x="39" y="71"/>
                    <a:pt x="38" y="73"/>
                  </a:cubicBezTo>
                  <a:cubicBezTo>
                    <a:pt x="37" y="74"/>
                    <a:pt x="36" y="74"/>
                    <a:pt x="34" y="74"/>
                  </a:cubicBezTo>
                  <a:cubicBezTo>
                    <a:pt x="33" y="74"/>
                    <a:pt x="32" y="74"/>
                    <a:pt x="31" y="73"/>
                  </a:cubicBezTo>
                  <a:cubicBezTo>
                    <a:pt x="30" y="72"/>
                    <a:pt x="29" y="71"/>
                    <a:pt x="29" y="69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67" y="79"/>
                  </a:moveTo>
                  <a:cubicBezTo>
                    <a:pt x="67" y="44"/>
                    <a:pt x="67" y="44"/>
                    <a:pt x="67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1" y="46"/>
                    <a:pt x="60" y="48"/>
                    <a:pt x="58" y="50"/>
                  </a:cubicBezTo>
                  <a:cubicBezTo>
                    <a:pt x="56" y="51"/>
                    <a:pt x="54" y="52"/>
                    <a:pt x="52" y="53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8"/>
                    <a:pt x="58" y="56"/>
                    <a:pt x="60" y="54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7" y="79"/>
                    <a:pt x="67" y="79"/>
                    <a:pt x="67" y="79"/>
                  </a:cubicBezTo>
                  <a:close/>
                  <a:moveTo>
                    <a:pt x="84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82"/>
                    <a:pt x="10" y="86"/>
                    <a:pt x="1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0" y="86"/>
                    <a:pt x="84" y="82"/>
                    <a:pt x="84" y="77"/>
                  </a:cubicBezTo>
                  <a:cubicBezTo>
                    <a:pt x="84" y="38"/>
                    <a:pt x="84" y="38"/>
                    <a:pt x="84" y="38"/>
                  </a:cubicBezTo>
                  <a:close/>
                  <a:moveTo>
                    <a:pt x="22" y="0"/>
                  </a:moveTo>
                  <a:cubicBezTo>
                    <a:pt x="21" y="0"/>
                    <a:pt x="19" y="1"/>
                    <a:pt x="19" y="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21" y="24"/>
                    <a:pt x="2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4"/>
                    <a:pt x="27" y="22"/>
                    <a:pt x="27" y="2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1"/>
                    <a:pt x="26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64" y="0"/>
                  </a:moveTo>
                  <a:cubicBezTo>
                    <a:pt x="62" y="0"/>
                    <a:pt x="61" y="1"/>
                    <a:pt x="61" y="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2"/>
                    <a:pt x="62" y="24"/>
                    <a:pt x="64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7" y="24"/>
                    <a:pt x="69" y="22"/>
                    <a:pt x="69" y="21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1"/>
                    <a:pt x="67" y="0"/>
                    <a:pt x="66" y="0"/>
                  </a:cubicBezTo>
                  <a:cubicBezTo>
                    <a:pt x="64" y="0"/>
                    <a:pt x="64" y="0"/>
                    <a:pt x="64" y="0"/>
                  </a:cubicBezTo>
                  <a:close/>
                  <a:moveTo>
                    <a:pt x="43" y="0"/>
                  </a:moveTo>
                  <a:cubicBezTo>
                    <a:pt x="41" y="0"/>
                    <a:pt x="40" y="1"/>
                    <a:pt x="40" y="3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1" y="24"/>
                    <a:pt x="43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7" y="24"/>
                    <a:pt x="48" y="22"/>
                    <a:pt x="48" y="21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lnTo>
                    <a:pt x="43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373"/>
            <p:cNvSpPr>
              <a:spLocks noEditPoints="1"/>
            </p:cNvSpPr>
            <p:nvPr/>
          </p:nvSpPr>
          <p:spPr bwMode="auto">
            <a:xfrm flipH="1">
              <a:off x="5899204" y="4879668"/>
              <a:ext cx="199875" cy="199876"/>
            </a:xfrm>
            <a:custGeom>
              <a:avLst/>
              <a:gdLst>
                <a:gd name="T0" fmla="*/ 31 w 62"/>
                <a:gd name="T1" fmla="*/ 0 h 62"/>
                <a:gd name="T2" fmla="*/ 62 w 62"/>
                <a:gd name="T3" fmla="*/ 31 h 62"/>
                <a:gd name="T4" fmla="*/ 31 w 62"/>
                <a:gd name="T5" fmla="*/ 62 h 62"/>
                <a:gd name="T6" fmla="*/ 0 w 62"/>
                <a:gd name="T7" fmla="*/ 31 h 62"/>
                <a:gd name="T8" fmla="*/ 31 w 62"/>
                <a:gd name="T9" fmla="*/ 0 h 62"/>
                <a:gd name="T10" fmla="*/ 31 w 62"/>
                <a:gd name="T11" fmla="*/ 36 h 62"/>
                <a:gd name="T12" fmla="*/ 34 w 62"/>
                <a:gd name="T13" fmla="*/ 33 h 62"/>
                <a:gd name="T14" fmla="*/ 45 w 62"/>
                <a:gd name="T15" fmla="*/ 19 h 62"/>
                <a:gd name="T16" fmla="*/ 45 w 62"/>
                <a:gd name="T17" fmla="*/ 16 h 62"/>
                <a:gd name="T18" fmla="*/ 45 w 62"/>
                <a:gd name="T19" fmla="*/ 16 h 62"/>
                <a:gd name="T20" fmla="*/ 42 w 62"/>
                <a:gd name="T21" fmla="*/ 17 h 62"/>
                <a:gd name="T22" fmla="*/ 30 w 62"/>
                <a:gd name="T23" fmla="*/ 30 h 62"/>
                <a:gd name="T24" fmla="*/ 24 w 62"/>
                <a:gd name="T25" fmla="*/ 24 h 62"/>
                <a:gd name="T26" fmla="*/ 21 w 62"/>
                <a:gd name="T27" fmla="*/ 24 h 62"/>
                <a:gd name="T28" fmla="*/ 21 w 62"/>
                <a:gd name="T29" fmla="*/ 24 h 62"/>
                <a:gd name="T30" fmla="*/ 21 w 62"/>
                <a:gd name="T31" fmla="*/ 27 h 62"/>
                <a:gd name="T32" fmla="*/ 28 w 62"/>
                <a:gd name="T33" fmla="*/ 33 h 62"/>
                <a:gd name="T34" fmla="*/ 31 w 62"/>
                <a:gd name="T35" fmla="*/ 36 h 62"/>
                <a:gd name="T36" fmla="*/ 9 w 62"/>
                <a:gd name="T37" fmla="*/ 33 h 62"/>
                <a:gd name="T38" fmla="*/ 15 w 62"/>
                <a:gd name="T39" fmla="*/ 33 h 62"/>
                <a:gd name="T40" fmla="*/ 15 w 62"/>
                <a:gd name="T41" fmla="*/ 30 h 62"/>
                <a:gd name="T42" fmla="*/ 9 w 62"/>
                <a:gd name="T43" fmla="*/ 30 h 62"/>
                <a:gd name="T44" fmla="*/ 9 w 62"/>
                <a:gd name="T45" fmla="*/ 33 h 62"/>
                <a:gd name="T46" fmla="*/ 47 w 62"/>
                <a:gd name="T47" fmla="*/ 33 h 62"/>
                <a:gd name="T48" fmla="*/ 53 w 62"/>
                <a:gd name="T49" fmla="*/ 33 h 62"/>
                <a:gd name="T50" fmla="*/ 53 w 62"/>
                <a:gd name="T51" fmla="*/ 30 h 62"/>
                <a:gd name="T52" fmla="*/ 47 w 62"/>
                <a:gd name="T53" fmla="*/ 30 h 62"/>
                <a:gd name="T54" fmla="*/ 47 w 62"/>
                <a:gd name="T55" fmla="*/ 33 h 62"/>
                <a:gd name="T56" fmla="*/ 29 w 62"/>
                <a:gd name="T57" fmla="*/ 9 h 62"/>
                <a:gd name="T58" fmla="*/ 29 w 62"/>
                <a:gd name="T59" fmla="*/ 15 h 62"/>
                <a:gd name="T60" fmla="*/ 33 w 62"/>
                <a:gd name="T61" fmla="*/ 15 h 62"/>
                <a:gd name="T62" fmla="*/ 33 w 62"/>
                <a:gd name="T63" fmla="*/ 9 h 62"/>
                <a:gd name="T64" fmla="*/ 29 w 62"/>
                <a:gd name="T65" fmla="*/ 9 h 62"/>
                <a:gd name="T66" fmla="*/ 29 w 62"/>
                <a:gd name="T67" fmla="*/ 47 h 62"/>
                <a:gd name="T68" fmla="*/ 29 w 62"/>
                <a:gd name="T69" fmla="*/ 53 h 62"/>
                <a:gd name="T70" fmla="*/ 33 w 62"/>
                <a:gd name="T71" fmla="*/ 53 h 62"/>
                <a:gd name="T72" fmla="*/ 33 w 62"/>
                <a:gd name="T73" fmla="*/ 47 h 62"/>
                <a:gd name="T74" fmla="*/ 29 w 62"/>
                <a:gd name="T75" fmla="*/ 47 h 62"/>
                <a:gd name="T76" fmla="*/ 31 w 62"/>
                <a:gd name="T77" fmla="*/ 6 h 62"/>
                <a:gd name="T78" fmla="*/ 6 w 62"/>
                <a:gd name="T79" fmla="*/ 31 h 62"/>
                <a:gd name="T80" fmla="*/ 31 w 62"/>
                <a:gd name="T81" fmla="*/ 56 h 62"/>
                <a:gd name="T82" fmla="*/ 56 w 62"/>
                <a:gd name="T83" fmla="*/ 31 h 62"/>
                <a:gd name="T84" fmla="*/ 31 w 62"/>
                <a:gd name="T85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  <a:moveTo>
                    <a:pt x="31" y="36"/>
                  </a:moveTo>
                  <a:cubicBezTo>
                    <a:pt x="34" y="33"/>
                    <a:pt x="34" y="33"/>
                    <a:pt x="34" y="33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8"/>
                    <a:pt x="46" y="17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6"/>
                    <a:pt x="43" y="16"/>
                    <a:pt x="42" y="17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3"/>
                    <a:pt x="21" y="23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7"/>
                    <a:pt x="21" y="27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6"/>
                    <a:pt x="31" y="36"/>
                    <a:pt x="31" y="36"/>
                  </a:cubicBezTo>
                  <a:close/>
                  <a:moveTo>
                    <a:pt x="9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3"/>
                    <a:pt x="9" y="33"/>
                    <a:pt x="9" y="33"/>
                  </a:cubicBezTo>
                  <a:close/>
                  <a:moveTo>
                    <a:pt x="47" y="33"/>
                  </a:moveTo>
                  <a:cubicBezTo>
                    <a:pt x="53" y="33"/>
                    <a:pt x="53" y="33"/>
                    <a:pt x="53" y="33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3"/>
                    <a:pt x="47" y="33"/>
                    <a:pt x="47" y="33"/>
                  </a:cubicBezTo>
                  <a:close/>
                  <a:moveTo>
                    <a:pt x="29" y="9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29" y="47"/>
                  </a:moveTo>
                  <a:cubicBezTo>
                    <a:pt x="29" y="53"/>
                    <a:pt x="29" y="53"/>
                    <a:pt x="29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9" y="47"/>
                    <a:pt x="29" y="47"/>
                    <a:pt x="29" y="47"/>
                  </a:cubicBezTo>
                  <a:close/>
                  <a:moveTo>
                    <a:pt x="31" y="6"/>
                  </a:moveTo>
                  <a:cubicBezTo>
                    <a:pt x="17" y="6"/>
                    <a:pt x="6" y="17"/>
                    <a:pt x="6" y="31"/>
                  </a:cubicBezTo>
                  <a:cubicBezTo>
                    <a:pt x="6" y="45"/>
                    <a:pt x="17" y="56"/>
                    <a:pt x="31" y="56"/>
                  </a:cubicBezTo>
                  <a:cubicBezTo>
                    <a:pt x="45" y="56"/>
                    <a:pt x="56" y="45"/>
                    <a:pt x="56" y="31"/>
                  </a:cubicBezTo>
                  <a:cubicBezTo>
                    <a:pt x="56" y="17"/>
                    <a:pt x="45" y="6"/>
                    <a:pt x="3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374"/>
            <p:cNvSpPr>
              <a:spLocks noEditPoints="1"/>
            </p:cNvSpPr>
            <p:nvPr/>
          </p:nvSpPr>
          <p:spPr bwMode="auto">
            <a:xfrm flipH="1">
              <a:off x="7772009" y="4444322"/>
              <a:ext cx="353205" cy="476417"/>
            </a:xfrm>
            <a:custGeom>
              <a:avLst/>
              <a:gdLst>
                <a:gd name="T0" fmla="*/ 66 w 109"/>
                <a:gd name="T1" fmla="*/ 9 h 147"/>
                <a:gd name="T2" fmla="*/ 95 w 109"/>
                <a:gd name="T3" fmla="*/ 67 h 147"/>
                <a:gd name="T4" fmla="*/ 36 w 109"/>
                <a:gd name="T5" fmla="*/ 96 h 147"/>
                <a:gd name="T6" fmla="*/ 8 w 109"/>
                <a:gd name="T7" fmla="*/ 37 h 147"/>
                <a:gd name="T8" fmla="*/ 66 w 109"/>
                <a:gd name="T9" fmla="*/ 9 h 147"/>
                <a:gd name="T10" fmla="*/ 88 w 109"/>
                <a:gd name="T11" fmla="*/ 91 h 147"/>
                <a:gd name="T12" fmla="*/ 60 w 109"/>
                <a:gd name="T13" fmla="*/ 105 h 147"/>
                <a:gd name="T14" fmla="*/ 79 w 109"/>
                <a:gd name="T15" fmla="*/ 143 h 147"/>
                <a:gd name="T16" fmla="*/ 87 w 109"/>
                <a:gd name="T17" fmla="*/ 145 h 147"/>
                <a:gd name="T18" fmla="*/ 105 w 109"/>
                <a:gd name="T19" fmla="*/ 136 h 147"/>
                <a:gd name="T20" fmla="*/ 107 w 109"/>
                <a:gd name="T21" fmla="*/ 128 h 147"/>
                <a:gd name="T22" fmla="*/ 88 w 109"/>
                <a:gd name="T23" fmla="*/ 91 h 147"/>
                <a:gd name="T24" fmla="*/ 74 w 109"/>
                <a:gd name="T25" fmla="*/ 41 h 147"/>
                <a:gd name="T26" fmla="*/ 60 w 109"/>
                <a:gd name="T27" fmla="*/ 28 h 147"/>
                <a:gd name="T28" fmla="*/ 40 w 109"/>
                <a:gd name="T29" fmla="*/ 30 h 147"/>
                <a:gd name="T30" fmla="*/ 28 w 109"/>
                <a:gd name="T31" fmla="*/ 44 h 147"/>
                <a:gd name="T32" fmla="*/ 29 w 109"/>
                <a:gd name="T33" fmla="*/ 63 h 147"/>
                <a:gd name="T34" fmla="*/ 43 w 109"/>
                <a:gd name="T35" fmla="*/ 76 h 147"/>
                <a:gd name="T36" fmla="*/ 62 w 109"/>
                <a:gd name="T37" fmla="*/ 75 h 147"/>
                <a:gd name="T38" fmla="*/ 75 w 109"/>
                <a:gd name="T39" fmla="*/ 60 h 147"/>
                <a:gd name="T40" fmla="*/ 74 w 109"/>
                <a:gd name="T41" fmla="*/ 41 h 147"/>
                <a:gd name="T42" fmla="*/ 31 w 109"/>
                <a:gd name="T43" fmla="*/ 47 h 147"/>
                <a:gd name="T44" fmla="*/ 38 w 109"/>
                <a:gd name="T45" fmla="*/ 49 h 147"/>
                <a:gd name="T46" fmla="*/ 53 w 109"/>
                <a:gd name="T47" fmla="*/ 39 h 147"/>
                <a:gd name="T48" fmla="*/ 55 w 109"/>
                <a:gd name="T49" fmla="*/ 32 h 147"/>
                <a:gd name="T50" fmla="*/ 31 w 109"/>
                <a:gd name="T51" fmla="*/ 47 h 147"/>
                <a:gd name="T52" fmla="*/ 63 w 109"/>
                <a:gd name="T53" fmla="*/ 19 h 147"/>
                <a:gd name="T54" fmla="*/ 36 w 109"/>
                <a:gd name="T55" fmla="*/ 20 h 147"/>
                <a:gd name="T56" fmla="*/ 18 w 109"/>
                <a:gd name="T57" fmla="*/ 41 h 147"/>
                <a:gd name="T58" fmla="*/ 20 w 109"/>
                <a:gd name="T59" fmla="*/ 68 h 147"/>
                <a:gd name="T60" fmla="*/ 40 w 109"/>
                <a:gd name="T61" fmla="*/ 86 h 147"/>
                <a:gd name="T62" fmla="*/ 67 w 109"/>
                <a:gd name="T63" fmla="*/ 84 h 147"/>
                <a:gd name="T64" fmla="*/ 85 w 109"/>
                <a:gd name="T65" fmla="*/ 64 h 147"/>
                <a:gd name="T66" fmla="*/ 83 w 109"/>
                <a:gd name="T67" fmla="*/ 37 h 147"/>
                <a:gd name="T68" fmla="*/ 63 w 109"/>
                <a:gd name="T69" fmla="*/ 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147">
                  <a:moveTo>
                    <a:pt x="66" y="9"/>
                  </a:moveTo>
                  <a:cubicBezTo>
                    <a:pt x="91" y="17"/>
                    <a:pt x="103" y="43"/>
                    <a:pt x="95" y="67"/>
                  </a:cubicBezTo>
                  <a:cubicBezTo>
                    <a:pt x="87" y="91"/>
                    <a:pt x="61" y="104"/>
                    <a:pt x="36" y="96"/>
                  </a:cubicBezTo>
                  <a:cubicBezTo>
                    <a:pt x="12" y="87"/>
                    <a:pt x="0" y="61"/>
                    <a:pt x="8" y="37"/>
                  </a:cubicBezTo>
                  <a:cubicBezTo>
                    <a:pt x="16" y="13"/>
                    <a:pt x="42" y="0"/>
                    <a:pt x="66" y="9"/>
                  </a:cubicBezTo>
                  <a:close/>
                  <a:moveTo>
                    <a:pt x="88" y="91"/>
                  </a:moveTo>
                  <a:cubicBezTo>
                    <a:pt x="80" y="98"/>
                    <a:pt x="70" y="103"/>
                    <a:pt x="60" y="105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81" y="145"/>
                    <a:pt x="84" y="147"/>
                    <a:pt x="87" y="145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7" y="135"/>
                    <a:pt x="109" y="131"/>
                    <a:pt x="107" y="128"/>
                  </a:cubicBezTo>
                  <a:cubicBezTo>
                    <a:pt x="88" y="91"/>
                    <a:pt x="88" y="91"/>
                    <a:pt x="88" y="91"/>
                  </a:cubicBezTo>
                  <a:close/>
                  <a:moveTo>
                    <a:pt x="74" y="41"/>
                  </a:moveTo>
                  <a:cubicBezTo>
                    <a:pt x="71" y="35"/>
                    <a:pt x="66" y="31"/>
                    <a:pt x="60" y="28"/>
                  </a:cubicBezTo>
                  <a:cubicBezTo>
                    <a:pt x="53" y="26"/>
                    <a:pt x="46" y="27"/>
                    <a:pt x="40" y="30"/>
                  </a:cubicBezTo>
                  <a:cubicBezTo>
                    <a:pt x="35" y="32"/>
                    <a:pt x="30" y="37"/>
                    <a:pt x="28" y="44"/>
                  </a:cubicBezTo>
                  <a:cubicBezTo>
                    <a:pt x="25" y="50"/>
                    <a:pt x="26" y="57"/>
                    <a:pt x="29" y="63"/>
                  </a:cubicBezTo>
                  <a:cubicBezTo>
                    <a:pt x="32" y="69"/>
                    <a:pt x="37" y="74"/>
                    <a:pt x="43" y="76"/>
                  </a:cubicBezTo>
                  <a:cubicBezTo>
                    <a:pt x="50" y="78"/>
                    <a:pt x="57" y="77"/>
                    <a:pt x="62" y="75"/>
                  </a:cubicBezTo>
                  <a:cubicBezTo>
                    <a:pt x="68" y="72"/>
                    <a:pt x="73" y="67"/>
                    <a:pt x="75" y="60"/>
                  </a:cubicBezTo>
                  <a:cubicBezTo>
                    <a:pt x="77" y="54"/>
                    <a:pt x="77" y="47"/>
                    <a:pt x="74" y="41"/>
                  </a:cubicBezTo>
                  <a:close/>
                  <a:moveTo>
                    <a:pt x="31" y="47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41" y="40"/>
                    <a:pt x="45" y="37"/>
                    <a:pt x="53" y="39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45" y="29"/>
                    <a:pt x="35" y="35"/>
                    <a:pt x="31" y="47"/>
                  </a:cubicBezTo>
                  <a:close/>
                  <a:moveTo>
                    <a:pt x="63" y="19"/>
                  </a:moveTo>
                  <a:cubicBezTo>
                    <a:pt x="54" y="15"/>
                    <a:pt x="44" y="16"/>
                    <a:pt x="36" y="20"/>
                  </a:cubicBezTo>
                  <a:cubicBezTo>
                    <a:pt x="28" y="24"/>
                    <a:pt x="21" y="31"/>
                    <a:pt x="18" y="41"/>
                  </a:cubicBezTo>
                  <a:cubicBezTo>
                    <a:pt x="15" y="50"/>
                    <a:pt x="16" y="59"/>
                    <a:pt x="20" y="68"/>
                  </a:cubicBezTo>
                  <a:cubicBezTo>
                    <a:pt x="24" y="76"/>
                    <a:pt x="31" y="82"/>
                    <a:pt x="40" y="86"/>
                  </a:cubicBezTo>
                  <a:cubicBezTo>
                    <a:pt x="49" y="89"/>
                    <a:pt x="59" y="88"/>
                    <a:pt x="67" y="84"/>
                  </a:cubicBezTo>
                  <a:cubicBezTo>
                    <a:pt x="75" y="80"/>
                    <a:pt x="82" y="73"/>
                    <a:pt x="85" y="64"/>
                  </a:cubicBezTo>
                  <a:cubicBezTo>
                    <a:pt x="88" y="54"/>
                    <a:pt x="87" y="45"/>
                    <a:pt x="83" y="37"/>
                  </a:cubicBezTo>
                  <a:cubicBezTo>
                    <a:pt x="79" y="28"/>
                    <a:pt x="72" y="22"/>
                    <a:pt x="63" y="1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375"/>
            <p:cNvSpPr>
              <a:spLocks noEditPoints="1"/>
            </p:cNvSpPr>
            <p:nvPr/>
          </p:nvSpPr>
          <p:spPr bwMode="auto">
            <a:xfrm flipH="1">
              <a:off x="6249670" y="3554462"/>
              <a:ext cx="95831" cy="101307"/>
            </a:xfrm>
            <a:custGeom>
              <a:avLst/>
              <a:gdLst>
                <a:gd name="T0" fmla="*/ 15 w 30"/>
                <a:gd name="T1" fmla="*/ 0 h 31"/>
                <a:gd name="T2" fmla="*/ 17 w 30"/>
                <a:gd name="T3" fmla="*/ 0 h 31"/>
                <a:gd name="T4" fmla="*/ 17 w 30"/>
                <a:gd name="T5" fmla="*/ 2 h 31"/>
                <a:gd name="T6" fmla="*/ 18 w 30"/>
                <a:gd name="T7" fmla="*/ 4 h 31"/>
                <a:gd name="T8" fmla="*/ 20 w 30"/>
                <a:gd name="T9" fmla="*/ 5 h 31"/>
                <a:gd name="T10" fmla="*/ 21 w 30"/>
                <a:gd name="T11" fmla="*/ 5 h 31"/>
                <a:gd name="T12" fmla="*/ 24 w 30"/>
                <a:gd name="T13" fmla="*/ 3 h 31"/>
                <a:gd name="T14" fmla="*/ 27 w 30"/>
                <a:gd name="T15" fmla="*/ 6 h 31"/>
                <a:gd name="T16" fmla="*/ 26 w 30"/>
                <a:gd name="T17" fmla="*/ 8 h 31"/>
                <a:gd name="T18" fmla="*/ 25 w 30"/>
                <a:gd name="T19" fmla="*/ 10 h 31"/>
                <a:gd name="T20" fmla="*/ 26 w 30"/>
                <a:gd name="T21" fmla="*/ 12 h 31"/>
                <a:gd name="T22" fmla="*/ 27 w 30"/>
                <a:gd name="T23" fmla="*/ 13 h 31"/>
                <a:gd name="T24" fmla="*/ 30 w 30"/>
                <a:gd name="T25" fmla="*/ 14 h 31"/>
                <a:gd name="T26" fmla="*/ 30 w 30"/>
                <a:gd name="T27" fmla="*/ 16 h 31"/>
                <a:gd name="T28" fmla="*/ 30 w 30"/>
                <a:gd name="T29" fmla="*/ 18 h 31"/>
                <a:gd name="T30" fmla="*/ 28 w 30"/>
                <a:gd name="T31" fmla="*/ 18 h 31"/>
                <a:gd name="T32" fmla="*/ 26 w 30"/>
                <a:gd name="T33" fmla="*/ 19 h 31"/>
                <a:gd name="T34" fmla="*/ 25 w 30"/>
                <a:gd name="T35" fmla="*/ 21 h 31"/>
                <a:gd name="T36" fmla="*/ 25 w 30"/>
                <a:gd name="T37" fmla="*/ 23 h 31"/>
                <a:gd name="T38" fmla="*/ 27 w 30"/>
                <a:gd name="T39" fmla="*/ 26 h 31"/>
                <a:gd name="T40" fmla="*/ 24 w 30"/>
                <a:gd name="T41" fmla="*/ 28 h 31"/>
                <a:gd name="T42" fmla="*/ 23 w 30"/>
                <a:gd name="T43" fmla="*/ 27 h 31"/>
                <a:gd name="T44" fmla="*/ 21 w 30"/>
                <a:gd name="T45" fmla="*/ 26 h 31"/>
                <a:gd name="T46" fmla="*/ 19 w 30"/>
                <a:gd name="T47" fmla="*/ 27 h 31"/>
                <a:gd name="T48" fmla="*/ 18 w 30"/>
                <a:gd name="T49" fmla="*/ 28 h 31"/>
                <a:gd name="T50" fmla="*/ 17 w 30"/>
                <a:gd name="T51" fmla="*/ 31 h 31"/>
                <a:gd name="T52" fmla="*/ 15 w 30"/>
                <a:gd name="T53" fmla="*/ 31 h 31"/>
                <a:gd name="T54" fmla="*/ 13 w 30"/>
                <a:gd name="T55" fmla="*/ 31 h 31"/>
                <a:gd name="T56" fmla="*/ 12 w 30"/>
                <a:gd name="T57" fmla="*/ 29 h 31"/>
                <a:gd name="T58" fmla="*/ 12 w 30"/>
                <a:gd name="T59" fmla="*/ 27 h 31"/>
                <a:gd name="T60" fmla="*/ 9 w 30"/>
                <a:gd name="T61" fmla="*/ 26 h 31"/>
                <a:gd name="T62" fmla="*/ 8 w 30"/>
                <a:gd name="T63" fmla="*/ 26 h 31"/>
                <a:gd name="T64" fmla="*/ 5 w 30"/>
                <a:gd name="T65" fmla="*/ 28 h 31"/>
                <a:gd name="T66" fmla="*/ 2 w 30"/>
                <a:gd name="T67" fmla="*/ 25 h 31"/>
                <a:gd name="T68" fmla="*/ 4 w 30"/>
                <a:gd name="T69" fmla="*/ 22 h 31"/>
                <a:gd name="T70" fmla="*/ 4 w 30"/>
                <a:gd name="T71" fmla="*/ 21 h 31"/>
                <a:gd name="T72" fmla="*/ 3 w 30"/>
                <a:gd name="T73" fmla="*/ 18 h 31"/>
                <a:gd name="T74" fmla="*/ 2 w 30"/>
                <a:gd name="T75" fmla="*/ 18 h 31"/>
                <a:gd name="T76" fmla="*/ 0 w 30"/>
                <a:gd name="T77" fmla="*/ 17 h 31"/>
                <a:gd name="T78" fmla="*/ 0 w 30"/>
                <a:gd name="T79" fmla="*/ 16 h 31"/>
                <a:gd name="T80" fmla="*/ 0 w 30"/>
                <a:gd name="T81" fmla="*/ 14 h 31"/>
                <a:gd name="T82" fmla="*/ 2 w 30"/>
                <a:gd name="T83" fmla="*/ 13 h 31"/>
                <a:gd name="T84" fmla="*/ 3 w 30"/>
                <a:gd name="T85" fmla="*/ 13 h 31"/>
                <a:gd name="T86" fmla="*/ 4 w 30"/>
                <a:gd name="T87" fmla="*/ 10 h 31"/>
                <a:gd name="T88" fmla="*/ 4 w 30"/>
                <a:gd name="T89" fmla="*/ 9 h 31"/>
                <a:gd name="T90" fmla="*/ 3 w 30"/>
                <a:gd name="T91" fmla="*/ 6 h 31"/>
                <a:gd name="T92" fmla="*/ 6 w 30"/>
                <a:gd name="T93" fmla="*/ 3 h 31"/>
                <a:gd name="T94" fmla="*/ 7 w 30"/>
                <a:gd name="T95" fmla="*/ 4 h 31"/>
                <a:gd name="T96" fmla="*/ 9 w 30"/>
                <a:gd name="T97" fmla="*/ 5 h 31"/>
                <a:gd name="T98" fmla="*/ 11 w 30"/>
                <a:gd name="T99" fmla="*/ 4 h 31"/>
                <a:gd name="T100" fmla="*/ 12 w 30"/>
                <a:gd name="T101" fmla="*/ 3 h 31"/>
                <a:gd name="T102" fmla="*/ 13 w 30"/>
                <a:gd name="T103" fmla="*/ 0 h 31"/>
                <a:gd name="T104" fmla="*/ 15 w 30"/>
                <a:gd name="T105" fmla="*/ 0 h 31"/>
                <a:gd name="T106" fmla="*/ 15 w 30"/>
                <a:gd name="T107" fmla="*/ 6 h 31"/>
                <a:gd name="T108" fmla="*/ 8 w 30"/>
                <a:gd name="T109" fmla="*/ 9 h 31"/>
                <a:gd name="T110" fmla="*/ 5 w 30"/>
                <a:gd name="T111" fmla="*/ 16 h 31"/>
                <a:gd name="T112" fmla="*/ 8 w 30"/>
                <a:gd name="T113" fmla="*/ 23 h 31"/>
                <a:gd name="T114" fmla="*/ 15 w 30"/>
                <a:gd name="T115" fmla="*/ 26 h 31"/>
                <a:gd name="T116" fmla="*/ 22 w 30"/>
                <a:gd name="T117" fmla="*/ 23 h 31"/>
                <a:gd name="T118" fmla="*/ 25 w 30"/>
                <a:gd name="T119" fmla="*/ 16 h 31"/>
                <a:gd name="T120" fmla="*/ 22 w 30"/>
                <a:gd name="T121" fmla="*/ 9 h 31"/>
                <a:gd name="T122" fmla="*/ 15 w 30"/>
                <a:gd name="T12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6" y="0"/>
                    <a:pt x="16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8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4"/>
                    <a:pt x="26" y="5"/>
                    <a:pt x="27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9"/>
                    <a:pt x="25" y="9"/>
                    <a:pt x="25" y="10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5"/>
                    <a:pt x="30" y="16"/>
                  </a:cubicBezTo>
                  <a:cubicBezTo>
                    <a:pt x="30" y="17"/>
                    <a:pt x="30" y="17"/>
                    <a:pt x="30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5" y="27"/>
                    <a:pt x="24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2" y="26"/>
                    <a:pt x="22" y="26"/>
                    <a:pt x="21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8"/>
                    <a:pt x="18" y="28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7"/>
                    <a:pt x="3" y="26"/>
                    <a:pt x="2" y="2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1"/>
                    <a:pt x="4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2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lose/>
                  <a:moveTo>
                    <a:pt x="15" y="6"/>
                  </a:moveTo>
                  <a:cubicBezTo>
                    <a:pt x="12" y="6"/>
                    <a:pt x="10" y="7"/>
                    <a:pt x="8" y="9"/>
                  </a:cubicBezTo>
                  <a:cubicBezTo>
                    <a:pt x="6" y="11"/>
                    <a:pt x="5" y="13"/>
                    <a:pt x="5" y="16"/>
                  </a:cubicBezTo>
                  <a:cubicBezTo>
                    <a:pt x="5" y="18"/>
                    <a:pt x="6" y="21"/>
                    <a:pt x="8" y="23"/>
                  </a:cubicBezTo>
                  <a:cubicBezTo>
                    <a:pt x="10" y="25"/>
                    <a:pt x="12" y="26"/>
                    <a:pt x="15" y="26"/>
                  </a:cubicBezTo>
                  <a:cubicBezTo>
                    <a:pt x="18" y="26"/>
                    <a:pt x="20" y="25"/>
                    <a:pt x="22" y="23"/>
                  </a:cubicBezTo>
                  <a:cubicBezTo>
                    <a:pt x="23" y="21"/>
                    <a:pt x="25" y="18"/>
                    <a:pt x="25" y="16"/>
                  </a:cubicBezTo>
                  <a:cubicBezTo>
                    <a:pt x="25" y="13"/>
                    <a:pt x="23" y="11"/>
                    <a:pt x="22" y="9"/>
                  </a:cubicBezTo>
                  <a:cubicBezTo>
                    <a:pt x="20" y="7"/>
                    <a:pt x="18" y="6"/>
                    <a:pt x="15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376"/>
            <p:cNvSpPr>
              <a:spLocks noEditPoints="1"/>
            </p:cNvSpPr>
            <p:nvPr/>
          </p:nvSpPr>
          <p:spPr bwMode="auto">
            <a:xfrm flipH="1">
              <a:off x="6268836" y="3576366"/>
              <a:ext cx="57498" cy="60237"/>
            </a:xfrm>
            <a:custGeom>
              <a:avLst/>
              <a:gdLst>
                <a:gd name="T0" fmla="*/ 15 w 18"/>
                <a:gd name="T1" fmla="*/ 2 h 18"/>
                <a:gd name="T2" fmla="*/ 9 w 18"/>
                <a:gd name="T3" fmla="*/ 0 h 18"/>
                <a:gd name="T4" fmla="*/ 3 w 18"/>
                <a:gd name="T5" fmla="*/ 2 h 18"/>
                <a:gd name="T6" fmla="*/ 0 w 18"/>
                <a:gd name="T7" fmla="*/ 9 h 18"/>
                <a:gd name="T8" fmla="*/ 3 w 18"/>
                <a:gd name="T9" fmla="*/ 15 h 18"/>
                <a:gd name="T10" fmla="*/ 9 w 18"/>
                <a:gd name="T11" fmla="*/ 18 h 18"/>
                <a:gd name="T12" fmla="*/ 15 w 18"/>
                <a:gd name="T13" fmla="*/ 15 h 18"/>
                <a:gd name="T14" fmla="*/ 18 w 18"/>
                <a:gd name="T15" fmla="*/ 9 h 18"/>
                <a:gd name="T16" fmla="*/ 15 w 18"/>
                <a:gd name="T17" fmla="*/ 2 h 18"/>
                <a:gd name="T18" fmla="*/ 9 w 18"/>
                <a:gd name="T19" fmla="*/ 4 h 18"/>
                <a:gd name="T20" fmla="*/ 14 w 18"/>
                <a:gd name="T21" fmla="*/ 9 h 18"/>
                <a:gd name="T22" fmla="*/ 9 w 18"/>
                <a:gd name="T23" fmla="*/ 14 h 18"/>
                <a:gd name="T24" fmla="*/ 4 w 18"/>
                <a:gd name="T25" fmla="*/ 9 h 18"/>
                <a:gd name="T26" fmla="*/ 9 w 18"/>
                <a:gd name="T2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8">
                  <a:moveTo>
                    <a:pt x="15" y="2"/>
                  </a:moveTo>
                  <a:cubicBezTo>
                    <a:pt x="14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7"/>
                    <a:pt x="6" y="18"/>
                    <a:pt x="9" y="18"/>
                  </a:cubicBezTo>
                  <a:cubicBezTo>
                    <a:pt x="11" y="18"/>
                    <a:pt x="14" y="17"/>
                    <a:pt x="15" y="15"/>
                  </a:cubicBezTo>
                  <a:cubicBezTo>
                    <a:pt x="17" y="14"/>
                    <a:pt x="18" y="11"/>
                    <a:pt x="18" y="9"/>
                  </a:cubicBezTo>
                  <a:cubicBezTo>
                    <a:pt x="18" y="6"/>
                    <a:pt x="17" y="4"/>
                    <a:pt x="15" y="2"/>
                  </a:cubicBezTo>
                  <a:close/>
                  <a:moveTo>
                    <a:pt x="9" y="4"/>
                  </a:moveTo>
                  <a:cubicBezTo>
                    <a:pt x="11" y="4"/>
                    <a:pt x="14" y="6"/>
                    <a:pt x="14" y="9"/>
                  </a:cubicBezTo>
                  <a:cubicBezTo>
                    <a:pt x="14" y="11"/>
                    <a:pt x="11" y="14"/>
                    <a:pt x="9" y="14"/>
                  </a:cubicBezTo>
                  <a:cubicBezTo>
                    <a:pt x="6" y="14"/>
                    <a:pt x="4" y="11"/>
                    <a:pt x="4" y="9"/>
                  </a:cubicBezTo>
                  <a:cubicBezTo>
                    <a:pt x="4" y="6"/>
                    <a:pt x="6" y="4"/>
                    <a:pt x="9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377"/>
            <p:cNvSpPr>
              <a:spLocks noEditPoints="1"/>
            </p:cNvSpPr>
            <p:nvPr/>
          </p:nvSpPr>
          <p:spPr bwMode="auto">
            <a:xfrm flipH="1">
              <a:off x="6126459" y="4504558"/>
              <a:ext cx="251898" cy="268327"/>
            </a:xfrm>
            <a:custGeom>
              <a:avLst/>
              <a:gdLst>
                <a:gd name="T0" fmla="*/ 26 w 78"/>
                <a:gd name="T1" fmla="*/ 64 h 83"/>
                <a:gd name="T2" fmla="*/ 34 w 78"/>
                <a:gd name="T3" fmla="*/ 73 h 83"/>
                <a:gd name="T4" fmla="*/ 26 w 78"/>
                <a:gd name="T5" fmla="*/ 82 h 83"/>
                <a:gd name="T6" fmla="*/ 17 w 78"/>
                <a:gd name="T7" fmla="*/ 73 h 83"/>
                <a:gd name="T8" fmla="*/ 26 w 78"/>
                <a:gd name="T9" fmla="*/ 64 h 83"/>
                <a:gd name="T10" fmla="*/ 63 w 78"/>
                <a:gd name="T11" fmla="*/ 66 h 83"/>
                <a:gd name="T12" fmla="*/ 72 w 78"/>
                <a:gd name="T13" fmla="*/ 74 h 83"/>
                <a:gd name="T14" fmla="*/ 63 w 78"/>
                <a:gd name="T15" fmla="*/ 83 h 83"/>
                <a:gd name="T16" fmla="*/ 55 w 78"/>
                <a:gd name="T17" fmla="*/ 74 h 83"/>
                <a:gd name="T18" fmla="*/ 63 w 78"/>
                <a:gd name="T19" fmla="*/ 66 h 83"/>
                <a:gd name="T20" fmla="*/ 0 w 78"/>
                <a:gd name="T21" fmla="*/ 0 h 83"/>
                <a:gd name="T22" fmla="*/ 14 w 78"/>
                <a:gd name="T23" fmla="*/ 0 h 83"/>
                <a:gd name="T24" fmla="*/ 18 w 78"/>
                <a:gd name="T25" fmla="*/ 10 h 83"/>
                <a:gd name="T26" fmla="*/ 78 w 78"/>
                <a:gd name="T27" fmla="*/ 10 h 83"/>
                <a:gd name="T28" fmla="*/ 76 w 78"/>
                <a:gd name="T29" fmla="*/ 36 h 83"/>
                <a:gd name="T30" fmla="*/ 24 w 78"/>
                <a:gd name="T31" fmla="*/ 45 h 83"/>
                <a:gd name="T32" fmla="*/ 24 w 78"/>
                <a:gd name="T33" fmla="*/ 53 h 83"/>
                <a:gd name="T34" fmla="*/ 75 w 78"/>
                <a:gd name="T35" fmla="*/ 53 h 83"/>
                <a:gd name="T36" fmla="*/ 76 w 78"/>
                <a:gd name="T37" fmla="*/ 60 h 83"/>
                <a:gd name="T38" fmla="*/ 20 w 78"/>
                <a:gd name="T39" fmla="*/ 61 h 83"/>
                <a:gd name="T40" fmla="*/ 17 w 78"/>
                <a:gd name="T41" fmla="*/ 41 h 83"/>
                <a:gd name="T42" fmla="*/ 8 w 78"/>
                <a:gd name="T43" fmla="*/ 7 h 83"/>
                <a:gd name="T44" fmla="*/ 3 w 78"/>
                <a:gd name="T45" fmla="*/ 7 h 83"/>
                <a:gd name="T46" fmla="*/ 0 w 78"/>
                <a:gd name="T4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83">
                  <a:moveTo>
                    <a:pt x="26" y="64"/>
                  </a:moveTo>
                  <a:cubicBezTo>
                    <a:pt x="30" y="64"/>
                    <a:pt x="34" y="68"/>
                    <a:pt x="34" y="73"/>
                  </a:cubicBezTo>
                  <a:cubicBezTo>
                    <a:pt x="34" y="78"/>
                    <a:pt x="30" y="82"/>
                    <a:pt x="26" y="82"/>
                  </a:cubicBezTo>
                  <a:cubicBezTo>
                    <a:pt x="21" y="82"/>
                    <a:pt x="17" y="78"/>
                    <a:pt x="17" y="73"/>
                  </a:cubicBezTo>
                  <a:cubicBezTo>
                    <a:pt x="17" y="68"/>
                    <a:pt x="21" y="64"/>
                    <a:pt x="26" y="64"/>
                  </a:cubicBezTo>
                  <a:close/>
                  <a:moveTo>
                    <a:pt x="63" y="66"/>
                  </a:moveTo>
                  <a:cubicBezTo>
                    <a:pt x="68" y="66"/>
                    <a:pt x="72" y="70"/>
                    <a:pt x="72" y="74"/>
                  </a:cubicBezTo>
                  <a:cubicBezTo>
                    <a:pt x="72" y="79"/>
                    <a:pt x="68" y="83"/>
                    <a:pt x="63" y="83"/>
                  </a:cubicBezTo>
                  <a:cubicBezTo>
                    <a:pt x="59" y="83"/>
                    <a:pt x="55" y="79"/>
                    <a:pt x="55" y="74"/>
                  </a:cubicBezTo>
                  <a:cubicBezTo>
                    <a:pt x="55" y="70"/>
                    <a:pt x="59" y="66"/>
                    <a:pt x="63" y="66"/>
                  </a:cubicBezTo>
                  <a:close/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1" y="46"/>
                    <a:pt x="20" y="53"/>
                    <a:pt x="24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1" y="60"/>
                    <a:pt x="11" y="44"/>
                    <a:pt x="17" y="4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378"/>
            <p:cNvSpPr>
              <a:spLocks noEditPoints="1"/>
            </p:cNvSpPr>
            <p:nvPr/>
          </p:nvSpPr>
          <p:spPr bwMode="auto">
            <a:xfrm flipH="1">
              <a:off x="6967032" y="5356085"/>
              <a:ext cx="235470" cy="229994"/>
            </a:xfrm>
            <a:custGeom>
              <a:avLst/>
              <a:gdLst>
                <a:gd name="T0" fmla="*/ 36 w 72"/>
                <a:gd name="T1" fmla="*/ 0 h 71"/>
                <a:gd name="T2" fmla="*/ 72 w 72"/>
                <a:gd name="T3" fmla="*/ 36 h 71"/>
                <a:gd name="T4" fmla="*/ 36 w 72"/>
                <a:gd name="T5" fmla="*/ 71 h 71"/>
                <a:gd name="T6" fmla="*/ 0 w 72"/>
                <a:gd name="T7" fmla="*/ 36 h 71"/>
                <a:gd name="T8" fmla="*/ 36 w 72"/>
                <a:gd name="T9" fmla="*/ 0 h 71"/>
                <a:gd name="T10" fmla="*/ 52 w 72"/>
                <a:gd name="T11" fmla="*/ 36 h 71"/>
                <a:gd name="T12" fmla="*/ 40 w 72"/>
                <a:gd name="T13" fmla="*/ 27 h 71"/>
                <a:gd name="T14" fmla="*/ 28 w 72"/>
                <a:gd name="T15" fmla="*/ 18 h 71"/>
                <a:gd name="T16" fmla="*/ 28 w 72"/>
                <a:gd name="T17" fmla="*/ 36 h 71"/>
                <a:gd name="T18" fmla="*/ 28 w 72"/>
                <a:gd name="T19" fmla="*/ 53 h 71"/>
                <a:gd name="T20" fmla="*/ 40 w 72"/>
                <a:gd name="T21" fmla="*/ 44 h 71"/>
                <a:gd name="T22" fmla="*/ 52 w 72"/>
                <a:gd name="T2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71">
                  <a:moveTo>
                    <a:pt x="36" y="0"/>
                  </a:moveTo>
                  <a:cubicBezTo>
                    <a:pt x="56" y="0"/>
                    <a:pt x="72" y="16"/>
                    <a:pt x="72" y="36"/>
                  </a:cubicBezTo>
                  <a:cubicBezTo>
                    <a:pt x="72" y="55"/>
                    <a:pt x="56" y="71"/>
                    <a:pt x="36" y="71"/>
                  </a:cubicBez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  <a:moveTo>
                    <a:pt x="52" y="36"/>
                  </a:moveTo>
                  <a:cubicBezTo>
                    <a:pt x="40" y="27"/>
                    <a:pt x="40" y="27"/>
                    <a:pt x="40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52" y="3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379"/>
            <p:cNvSpPr>
              <a:spLocks noEditPoints="1"/>
            </p:cNvSpPr>
            <p:nvPr/>
          </p:nvSpPr>
          <p:spPr bwMode="auto">
            <a:xfrm flipH="1">
              <a:off x="6071699" y="3891240"/>
              <a:ext cx="191661" cy="238209"/>
            </a:xfrm>
            <a:custGeom>
              <a:avLst/>
              <a:gdLst>
                <a:gd name="T0" fmla="*/ 32 w 59"/>
                <a:gd name="T1" fmla="*/ 62 h 73"/>
                <a:gd name="T2" fmla="*/ 42 w 59"/>
                <a:gd name="T3" fmla="*/ 16 h 73"/>
                <a:gd name="T4" fmla="*/ 42 w 59"/>
                <a:gd name="T5" fmla="*/ 15 h 73"/>
                <a:gd name="T6" fmla="*/ 47 w 59"/>
                <a:gd name="T7" fmla="*/ 23 h 73"/>
                <a:gd name="T8" fmla="*/ 47 w 59"/>
                <a:gd name="T9" fmla="*/ 23 h 73"/>
                <a:gd name="T10" fmla="*/ 39 w 59"/>
                <a:gd name="T11" fmla="*/ 57 h 73"/>
                <a:gd name="T12" fmla="*/ 32 w 59"/>
                <a:gd name="T13" fmla="*/ 62 h 73"/>
                <a:gd name="T14" fmla="*/ 45 w 59"/>
                <a:gd name="T15" fmla="*/ 45 h 73"/>
                <a:gd name="T16" fmla="*/ 55 w 59"/>
                <a:gd name="T17" fmla="*/ 47 h 73"/>
                <a:gd name="T18" fmla="*/ 57 w 59"/>
                <a:gd name="T19" fmla="*/ 38 h 73"/>
                <a:gd name="T20" fmla="*/ 47 w 59"/>
                <a:gd name="T21" fmla="*/ 36 h 73"/>
                <a:gd name="T22" fmla="*/ 45 w 59"/>
                <a:gd name="T23" fmla="*/ 45 h 73"/>
                <a:gd name="T24" fmla="*/ 16 w 59"/>
                <a:gd name="T25" fmla="*/ 73 h 73"/>
                <a:gd name="T26" fmla="*/ 24 w 59"/>
                <a:gd name="T27" fmla="*/ 68 h 73"/>
                <a:gd name="T28" fmla="*/ 37 w 59"/>
                <a:gd name="T29" fmla="*/ 8 h 73"/>
                <a:gd name="T30" fmla="*/ 37 w 59"/>
                <a:gd name="T31" fmla="*/ 7 h 73"/>
                <a:gd name="T32" fmla="*/ 32 w 59"/>
                <a:gd name="T33" fmla="*/ 0 h 73"/>
                <a:gd name="T34" fmla="*/ 32 w 59"/>
                <a:gd name="T35" fmla="*/ 0 h 73"/>
                <a:gd name="T36" fmla="*/ 16 w 59"/>
                <a:gd name="T3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3">
                  <a:moveTo>
                    <a:pt x="32" y="62"/>
                  </a:moveTo>
                  <a:cubicBezTo>
                    <a:pt x="22" y="47"/>
                    <a:pt x="26" y="2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36" y="31"/>
                    <a:pt x="32" y="46"/>
                    <a:pt x="39" y="57"/>
                  </a:cubicBezTo>
                  <a:cubicBezTo>
                    <a:pt x="32" y="62"/>
                    <a:pt x="32" y="62"/>
                    <a:pt x="32" y="62"/>
                  </a:cubicBezTo>
                  <a:close/>
                  <a:moveTo>
                    <a:pt x="45" y="45"/>
                  </a:moveTo>
                  <a:cubicBezTo>
                    <a:pt x="47" y="48"/>
                    <a:pt x="52" y="49"/>
                    <a:pt x="55" y="47"/>
                  </a:cubicBezTo>
                  <a:cubicBezTo>
                    <a:pt x="58" y="45"/>
                    <a:pt x="59" y="41"/>
                    <a:pt x="57" y="38"/>
                  </a:cubicBezTo>
                  <a:cubicBezTo>
                    <a:pt x="55" y="35"/>
                    <a:pt x="51" y="34"/>
                    <a:pt x="47" y="36"/>
                  </a:cubicBezTo>
                  <a:cubicBezTo>
                    <a:pt x="44" y="38"/>
                    <a:pt x="43" y="42"/>
                    <a:pt x="45" y="45"/>
                  </a:cubicBezTo>
                  <a:close/>
                  <a:moveTo>
                    <a:pt x="16" y="73"/>
                  </a:moveTo>
                  <a:cubicBezTo>
                    <a:pt x="24" y="68"/>
                    <a:pt x="24" y="68"/>
                    <a:pt x="24" y="68"/>
                  </a:cubicBezTo>
                  <a:cubicBezTo>
                    <a:pt x="11" y="47"/>
                    <a:pt x="17" y="21"/>
                    <a:pt x="37" y="8"/>
                  </a:cubicBezTo>
                  <a:cubicBezTo>
                    <a:pt x="37" y="8"/>
                    <a:pt x="37" y="8"/>
                    <a:pt x="37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7" y="16"/>
                    <a:pt x="0" y="48"/>
                    <a:pt x="16" y="7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380"/>
            <p:cNvSpPr>
              <a:spLocks noEditPoints="1"/>
            </p:cNvSpPr>
            <p:nvPr/>
          </p:nvSpPr>
          <p:spPr bwMode="auto">
            <a:xfrm flipH="1">
              <a:off x="6329073" y="3376490"/>
              <a:ext cx="249160" cy="364158"/>
            </a:xfrm>
            <a:custGeom>
              <a:avLst/>
              <a:gdLst>
                <a:gd name="T0" fmla="*/ 39 w 77"/>
                <a:gd name="T1" fmla="*/ 0 h 112"/>
                <a:gd name="T2" fmla="*/ 77 w 77"/>
                <a:gd name="T3" fmla="*/ 38 h 112"/>
                <a:gd name="T4" fmla="*/ 39 w 77"/>
                <a:gd name="T5" fmla="*/ 112 h 112"/>
                <a:gd name="T6" fmla="*/ 0 w 77"/>
                <a:gd name="T7" fmla="*/ 38 h 112"/>
                <a:gd name="T8" fmla="*/ 39 w 77"/>
                <a:gd name="T9" fmla="*/ 0 h 112"/>
                <a:gd name="T10" fmla="*/ 39 w 77"/>
                <a:gd name="T11" fmla="*/ 23 h 112"/>
                <a:gd name="T12" fmla="*/ 23 w 77"/>
                <a:gd name="T13" fmla="*/ 39 h 112"/>
                <a:gd name="T14" fmla="*/ 39 w 77"/>
                <a:gd name="T15" fmla="*/ 55 h 112"/>
                <a:gd name="T16" fmla="*/ 55 w 77"/>
                <a:gd name="T17" fmla="*/ 39 h 112"/>
                <a:gd name="T18" fmla="*/ 39 w 77"/>
                <a:gd name="T19" fmla="*/ 23 h 112"/>
                <a:gd name="T20" fmla="*/ 39 w 77"/>
                <a:gd name="T21" fmla="*/ 11 h 112"/>
                <a:gd name="T22" fmla="*/ 11 w 77"/>
                <a:gd name="T23" fmla="*/ 39 h 112"/>
                <a:gd name="T24" fmla="*/ 39 w 77"/>
                <a:gd name="T25" fmla="*/ 67 h 112"/>
                <a:gd name="T26" fmla="*/ 67 w 77"/>
                <a:gd name="T27" fmla="*/ 39 h 112"/>
                <a:gd name="T28" fmla="*/ 39 w 77"/>
                <a:gd name="T29" fmla="*/ 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112">
                  <a:moveTo>
                    <a:pt x="39" y="0"/>
                  </a:moveTo>
                  <a:cubicBezTo>
                    <a:pt x="60" y="0"/>
                    <a:pt x="77" y="17"/>
                    <a:pt x="77" y="38"/>
                  </a:cubicBezTo>
                  <a:cubicBezTo>
                    <a:pt x="77" y="65"/>
                    <a:pt x="47" y="95"/>
                    <a:pt x="39" y="112"/>
                  </a:cubicBezTo>
                  <a:cubicBezTo>
                    <a:pt x="30" y="95"/>
                    <a:pt x="0" y="65"/>
                    <a:pt x="0" y="38"/>
                  </a:cubicBezTo>
                  <a:cubicBezTo>
                    <a:pt x="0" y="17"/>
                    <a:pt x="18" y="0"/>
                    <a:pt x="39" y="0"/>
                  </a:cubicBezTo>
                  <a:close/>
                  <a:moveTo>
                    <a:pt x="39" y="23"/>
                  </a:moveTo>
                  <a:cubicBezTo>
                    <a:pt x="30" y="23"/>
                    <a:pt x="23" y="30"/>
                    <a:pt x="23" y="39"/>
                  </a:cubicBezTo>
                  <a:cubicBezTo>
                    <a:pt x="23" y="48"/>
                    <a:pt x="30" y="55"/>
                    <a:pt x="39" y="55"/>
                  </a:cubicBezTo>
                  <a:cubicBezTo>
                    <a:pt x="48" y="55"/>
                    <a:pt x="55" y="48"/>
                    <a:pt x="55" y="39"/>
                  </a:cubicBezTo>
                  <a:cubicBezTo>
                    <a:pt x="55" y="30"/>
                    <a:pt x="48" y="23"/>
                    <a:pt x="39" y="23"/>
                  </a:cubicBezTo>
                  <a:close/>
                  <a:moveTo>
                    <a:pt x="39" y="11"/>
                  </a:moveTo>
                  <a:cubicBezTo>
                    <a:pt x="23" y="11"/>
                    <a:pt x="11" y="23"/>
                    <a:pt x="11" y="39"/>
                  </a:cubicBezTo>
                  <a:cubicBezTo>
                    <a:pt x="11" y="54"/>
                    <a:pt x="23" y="67"/>
                    <a:pt x="39" y="67"/>
                  </a:cubicBezTo>
                  <a:cubicBezTo>
                    <a:pt x="54" y="67"/>
                    <a:pt x="67" y="54"/>
                    <a:pt x="67" y="39"/>
                  </a:cubicBezTo>
                  <a:cubicBezTo>
                    <a:pt x="67" y="23"/>
                    <a:pt x="54" y="11"/>
                    <a:pt x="39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381"/>
            <p:cNvSpPr/>
            <p:nvPr/>
          </p:nvSpPr>
          <p:spPr bwMode="auto">
            <a:xfrm flipH="1">
              <a:off x="6786322" y="3371014"/>
              <a:ext cx="344991" cy="287493"/>
            </a:xfrm>
            <a:custGeom>
              <a:avLst/>
              <a:gdLst>
                <a:gd name="T0" fmla="*/ 53 w 106"/>
                <a:gd name="T1" fmla="*/ 0 h 89"/>
                <a:gd name="T2" fmla="*/ 80 w 106"/>
                <a:gd name="T3" fmla="*/ 21 h 89"/>
                <a:gd name="T4" fmla="*/ 106 w 106"/>
                <a:gd name="T5" fmla="*/ 42 h 89"/>
                <a:gd name="T6" fmla="*/ 91 w 106"/>
                <a:gd name="T7" fmla="*/ 42 h 89"/>
                <a:gd name="T8" fmla="*/ 91 w 106"/>
                <a:gd name="T9" fmla="*/ 89 h 89"/>
                <a:gd name="T10" fmla="*/ 67 w 106"/>
                <a:gd name="T11" fmla="*/ 89 h 89"/>
                <a:gd name="T12" fmla="*/ 67 w 106"/>
                <a:gd name="T13" fmla="*/ 63 h 89"/>
                <a:gd name="T14" fmla="*/ 53 w 106"/>
                <a:gd name="T15" fmla="*/ 49 h 89"/>
                <a:gd name="T16" fmla="*/ 53 w 106"/>
                <a:gd name="T17" fmla="*/ 49 h 89"/>
                <a:gd name="T18" fmla="*/ 40 w 106"/>
                <a:gd name="T19" fmla="*/ 63 h 89"/>
                <a:gd name="T20" fmla="*/ 40 w 106"/>
                <a:gd name="T21" fmla="*/ 89 h 89"/>
                <a:gd name="T22" fmla="*/ 14 w 106"/>
                <a:gd name="T23" fmla="*/ 89 h 89"/>
                <a:gd name="T24" fmla="*/ 14 w 106"/>
                <a:gd name="T25" fmla="*/ 42 h 89"/>
                <a:gd name="T26" fmla="*/ 0 w 106"/>
                <a:gd name="T27" fmla="*/ 42 h 89"/>
                <a:gd name="T28" fmla="*/ 20 w 106"/>
                <a:gd name="T29" fmla="*/ 27 h 89"/>
                <a:gd name="T30" fmla="*/ 20 w 106"/>
                <a:gd name="T31" fmla="*/ 8 h 89"/>
                <a:gd name="T32" fmla="*/ 31 w 106"/>
                <a:gd name="T33" fmla="*/ 8 h 89"/>
                <a:gd name="T34" fmla="*/ 31 w 106"/>
                <a:gd name="T35" fmla="*/ 18 h 89"/>
                <a:gd name="T36" fmla="*/ 53 w 106"/>
                <a:gd name="T3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89">
                  <a:moveTo>
                    <a:pt x="53" y="0"/>
                  </a:moveTo>
                  <a:cubicBezTo>
                    <a:pt x="80" y="21"/>
                    <a:pt x="80" y="21"/>
                    <a:pt x="80" y="21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55"/>
                    <a:pt x="61" y="49"/>
                    <a:pt x="53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6" y="49"/>
                    <a:pt x="40" y="55"/>
                    <a:pt x="40" y="6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82"/>
            <p:cNvSpPr>
              <a:spLocks noEditPoints="1"/>
            </p:cNvSpPr>
            <p:nvPr/>
          </p:nvSpPr>
          <p:spPr bwMode="auto">
            <a:xfrm flipH="1">
              <a:off x="6879415" y="3006856"/>
              <a:ext cx="142377" cy="90355"/>
            </a:xfrm>
            <a:custGeom>
              <a:avLst/>
              <a:gdLst>
                <a:gd name="T0" fmla="*/ 37 w 44"/>
                <a:gd name="T1" fmla="*/ 14 h 28"/>
                <a:gd name="T2" fmla="*/ 44 w 44"/>
                <a:gd name="T3" fmla="*/ 21 h 28"/>
                <a:gd name="T4" fmla="*/ 44 w 44"/>
                <a:gd name="T5" fmla="*/ 21 h 28"/>
                <a:gd name="T6" fmla="*/ 37 w 44"/>
                <a:gd name="T7" fmla="*/ 28 h 28"/>
                <a:gd name="T8" fmla="*/ 7 w 44"/>
                <a:gd name="T9" fmla="*/ 28 h 28"/>
                <a:gd name="T10" fmla="*/ 0 w 44"/>
                <a:gd name="T11" fmla="*/ 21 h 28"/>
                <a:gd name="T12" fmla="*/ 0 w 44"/>
                <a:gd name="T13" fmla="*/ 21 h 28"/>
                <a:gd name="T14" fmla="*/ 3 w 44"/>
                <a:gd name="T15" fmla="*/ 16 h 28"/>
                <a:gd name="T16" fmla="*/ 2 w 44"/>
                <a:gd name="T17" fmla="*/ 13 h 28"/>
                <a:gd name="T18" fmla="*/ 9 w 44"/>
                <a:gd name="T19" fmla="*/ 7 h 28"/>
                <a:gd name="T20" fmla="*/ 11 w 44"/>
                <a:gd name="T21" fmla="*/ 7 h 28"/>
                <a:gd name="T22" fmla="*/ 20 w 44"/>
                <a:gd name="T23" fmla="*/ 0 h 28"/>
                <a:gd name="T24" fmla="*/ 29 w 44"/>
                <a:gd name="T25" fmla="*/ 6 h 28"/>
                <a:gd name="T26" fmla="*/ 31 w 44"/>
                <a:gd name="T27" fmla="*/ 6 h 28"/>
                <a:gd name="T28" fmla="*/ 37 w 44"/>
                <a:gd name="T29" fmla="*/ 12 h 28"/>
                <a:gd name="T30" fmla="*/ 37 w 44"/>
                <a:gd name="T31" fmla="*/ 14 h 28"/>
                <a:gd name="T32" fmla="*/ 12 w 44"/>
                <a:gd name="T33" fmla="*/ 18 h 28"/>
                <a:gd name="T34" fmla="*/ 14 w 44"/>
                <a:gd name="T35" fmla="*/ 20 h 28"/>
                <a:gd name="T36" fmla="*/ 26 w 44"/>
                <a:gd name="T37" fmla="*/ 20 h 28"/>
                <a:gd name="T38" fmla="*/ 26 w 44"/>
                <a:gd name="T39" fmla="*/ 20 h 28"/>
                <a:gd name="T40" fmla="*/ 29 w 44"/>
                <a:gd name="T41" fmla="*/ 18 h 28"/>
                <a:gd name="T42" fmla="*/ 28 w 44"/>
                <a:gd name="T43" fmla="*/ 18 h 28"/>
                <a:gd name="T44" fmla="*/ 12 w 44"/>
                <a:gd name="T45" fmla="*/ 18 h 28"/>
                <a:gd name="T46" fmla="*/ 19 w 44"/>
                <a:gd name="T47" fmla="*/ 21 h 28"/>
                <a:gd name="T48" fmla="*/ 19 w 44"/>
                <a:gd name="T49" fmla="*/ 25 h 28"/>
                <a:gd name="T50" fmla="*/ 22 w 44"/>
                <a:gd name="T51" fmla="*/ 25 h 28"/>
                <a:gd name="T52" fmla="*/ 22 w 44"/>
                <a:gd name="T53" fmla="*/ 21 h 28"/>
                <a:gd name="T54" fmla="*/ 19 w 44"/>
                <a:gd name="T55" fmla="*/ 21 h 28"/>
                <a:gd name="T56" fmla="*/ 7 w 44"/>
                <a:gd name="T57" fmla="*/ 13 h 28"/>
                <a:gd name="T58" fmla="*/ 10 w 44"/>
                <a:gd name="T59" fmla="*/ 16 h 28"/>
                <a:gd name="T60" fmla="*/ 31 w 44"/>
                <a:gd name="T61" fmla="*/ 16 h 28"/>
                <a:gd name="T62" fmla="*/ 31 w 44"/>
                <a:gd name="T63" fmla="*/ 16 h 28"/>
                <a:gd name="T64" fmla="*/ 33 w 44"/>
                <a:gd name="T65" fmla="*/ 14 h 28"/>
                <a:gd name="T66" fmla="*/ 33 w 44"/>
                <a:gd name="T67" fmla="*/ 14 h 28"/>
                <a:gd name="T68" fmla="*/ 7 w 44"/>
                <a:gd name="T6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28">
                  <a:moveTo>
                    <a:pt x="37" y="14"/>
                  </a:moveTo>
                  <a:cubicBezTo>
                    <a:pt x="41" y="14"/>
                    <a:pt x="44" y="17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5"/>
                    <a:pt x="41" y="28"/>
                    <a:pt x="3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4" y="28"/>
                    <a:pt x="0" y="25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7"/>
                    <a:pt x="3" y="16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10"/>
                    <a:pt x="5" y="7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2" y="3"/>
                    <a:pt x="15" y="0"/>
                    <a:pt x="20" y="0"/>
                  </a:cubicBezTo>
                  <a:cubicBezTo>
                    <a:pt x="24" y="0"/>
                    <a:pt x="27" y="2"/>
                    <a:pt x="29" y="6"/>
                  </a:cubicBezTo>
                  <a:cubicBezTo>
                    <a:pt x="29" y="6"/>
                    <a:pt x="30" y="6"/>
                    <a:pt x="31" y="6"/>
                  </a:cubicBezTo>
                  <a:cubicBezTo>
                    <a:pt x="34" y="6"/>
                    <a:pt x="37" y="9"/>
                    <a:pt x="37" y="12"/>
                  </a:cubicBezTo>
                  <a:cubicBezTo>
                    <a:pt x="37" y="13"/>
                    <a:pt x="37" y="14"/>
                    <a:pt x="37" y="14"/>
                  </a:cubicBezTo>
                  <a:close/>
                  <a:moveTo>
                    <a:pt x="12" y="18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8" y="17"/>
                    <a:pt x="23" y="17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4" y="14"/>
                    <a:pt x="17" y="13"/>
                    <a:pt x="12" y="18"/>
                  </a:cubicBezTo>
                  <a:close/>
                  <a:moveTo>
                    <a:pt x="19" y="21"/>
                  </a:moveTo>
                  <a:cubicBezTo>
                    <a:pt x="18" y="22"/>
                    <a:pt x="18" y="24"/>
                    <a:pt x="19" y="25"/>
                  </a:cubicBezTo>
                  <a:cubicBezTo>
                    <a:pt x="20" y="26"/>
                    <a:pt x="21" y="26"/>
                    <a:pt x="22" y="25"/>
                  </a:cubicBezTo>
                  <a:cubicBezTo>
                    <a:pt x="23" y="24"/>
                    <a:pt x="23" y="22"/>
                    <a:pt x="22" y="21"/>
                  </a:cubicBezTo>
                  <a:cubicBezTo>
                    <a:pt x="21" y="20"/>
                    <a:pt x="20" y="20"/>
                    <a:pt x="19" y="21"/>
                  </a:cubicBezTo>
                  <a:close/>
                  <a:moveTo>
                    <a:pt x="7" y="13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5" y="10"/>
                    <a:pt x="25" y="10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6" y="6"/>
                    <a:pt x="14" y="6"/>
                    <a:pt x="7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383"/>
            <p:cNvSpPr/>
            <p:nvPr/>
          </p:nvSpPr>
          <p:spPr bwMode="auto">
            <a:xfrm flipH="1">
              <a:off x="7353092" y="6155590"/>
              <a:ext cx="303920" cy="334040"/>
            </a:xfrm>
            <a:custGeom>
              <a:avLst/>
              <a:gdLst>
                <a:gd name="T0" fmla="*/ 67 w 94"/>
                <a:gd name="T1" fmla="*/ 32 h 103"/>
                <a:gd name="T2" fmla="*/ 64 w 94"/>
                <a:gd name="T3" fmla="*/ 76 h 103"/>
                <a:gd name="T4" fmla="*/ 94 w 94"/>
                <a:gd name="T5" fmla="*/ 91 h 103"/>
                <a:gd name="T6" fmla="*/ 94 w 94"/>
                <a:gd name="T7" fmla="*/ 103 h 103"/>
                <a:gd name="T8" fmla="*/ 47 w 94"/>
                <a:gd name="T9" fmla="*/ 103 h 103"/>
                <a:gd name="T10" fmla="*/ 47 w 94"/>
                <a:gd name="T11" fmla="*/ 103 h 103"/>
                <a:gd name="T12" fmla="*/ 0 w 94"/>
                <a:gd name="T13" fmla="*/ 103 h 103"/>
                <a:gd name="T14" fmla="*/ 0 w 94"/>
                <a:gd name="T15" fmla="*/ 91 h 103"/>
                <a:gd name="T16" fmla="*/ 30 w 94"/>
                <a:gd name="T17" fmla="*/ 76 h 103"/>
                <a:gd name="T18" fmla="*/ 27 w 94"/>
                <a:gd name="T19" fmla="*/ 32 h 103"/>
                <a:gd name="T20" fmla="*/ 67 w 94"/>
                <a:gd name="T21" fmla="*/ 3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3">
                  <a:moveTo>
                    <a:pt x="67" y="32"/>
                  </a:moveTo>
                  <a:cubicBezTo>
                    <a:pt x="67" y="46"/>
                    <a:pt x="49" y="59"/>
                    <a:pt x="64" y="76"/>
                  </a:cubicBezTo>
                  <a:cubicBezTo>
                    <a:pt x="68" y="81"/>
                    <a:pt x="94" y="82"/>
                    <a:pt x="94" y="91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2"/>
                    <a:pt x="26" y="81"/>
                    <a:pt x="30" y="76"/>
                  </a:cubicBezTo>
                  <a:cubicBezTo>
                    <a:pt x="45" y="59"/>
                    <a:pt x="27" y="46"/>
                    <a:pt x="27" y="32"/>
                  </a:cubicBezTo>
                  <a:cubicBezTo>
                    <a:pt x="27" y="0"/>
                    <a:pt x="67" y="0"/>
                    <a:pt x="67" y="3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384"/>
            <p:cNvSpPr>
              <a:spLocks noEditPoints="1"/>
            </p:cNvSpPr>
            <p:nvPr/>
          </p:nvSpPr>
          <p:spPr bwMode="auto">
            <a:xfrm flipH="1">
              <a:off x="8062240" y="6434869"/>
              <a:ext cx="312134" cy="314873"/>
            </a:xfrm>
            <a:custGeom>
              <a:avLst/>
              <a:gdLst>
                <a:gd name="T0" fmla="*/ 0 w 114"/>
                <a:gd name="T1" fmla="*/ 0 h 115"/>
                <a:gd name="T2" fmla="*/ 75 w 114"/>
                <a:gd name="T3" fmla="*/ 0 h 115"/>
                <a:gd name="T4" fmla="*/ 75 w 114"/>
                <a:gd name="T5" fmla="*/ 31 h 115"/>
                <a:gd name="T6" fmla="*/ 114 w 114"/>
                <a:gd name="T7" fmla="*/ 31 h 115"/>
                <a:gd name="T8" fmla="*/ 114 w 114"/>
                <a:gd name="T9" fmla="*/ 115 h 115"/>
                <a:gd name="T10" fmla="*/ 39 w 114"/>
                <a:gd name="T11" fmla="*/ 115 h 115"/>
                <a:gd name="T12" fmla="*/ 39 w 114"/>
                <a:gd name="T13" fmla="*/ 84 h 115"/>
                <a:gd name="T14" fmla="*/ 0 w 114"/>
                <a:gd name="T15" fmla="*/ 84 h 115"/>
                <a:gd name="T16" fmla="*/ 0 w 114"/>
                <a:gd name="T17" fmla="*/ 0 h 115"/>
                <a:gd name="T18" fmla="*/ 0 w 114"/>
                <a:gd name="T19" fmla="*/ 0 h 115"/>
                <a:gd name="T20" fmla="*/ 75 w 114"/>
                <a:gd name="T21" fmla="*/ 36 h 115"/>
                <a:gd name="T22" fmla="*/ 70 w 114"/>
                <a:gd name="T23" fmla="*/ 36 h 115"/>
                <a:gd name="T24" fmla="*/ 44 w 114"/>
                <a:gd name="T25" fmla="*/ 36 h 115"/>
                <a:gd name="T26" fmla="*/ 44 w 114"/>
                <a:gd name="T27" fmla="*/ 36 h 115"/>
                <a:gd name="T28" fmla="*/ 44 w 114"/>
                <a:gd name="T29" fmla="*/ 65 h 115"/>
                <a:gd name="T30" fmla="*/ 44 w 114"/>
                <a:gd name="T31" fmla="*/ 84 h 115"/>
                <a:gd name="T32" fmla="*/ 44 w 114"/>
                <a:gd name="T33" fmla="*/ 96 h 115"/>
                <a:gd name="T34" fmla="*/ 44 w 114"/>
                <a:gd name="T35" fmla="*/ 96 h 115"/>
                <a:gd name="T36" fmla="*/ 109 w 114"/>
                <a:gd name="T37" fmla="*/ 96 h 115"/>
                <a:gd name="T38" fmla="*/ 109 w 114"/>
                <a:gd name="T39" fmla="*/ 96 h 115"/>
                <a:gd name="T40" fmla="*/ 109 w 114"/>
                <a:gd name="T41" fmla="*/ 36 h 115"/>
                <a:gd name="T42" fmla="*/ 109 w 114"/>
                <a:gd name="T43" fmla="*/ 36 h 115"/>
                <a:gd name="T44" fmla="*/ 75 w 114"/>
                <a:gd name="T45" fmla="*/ 36 h 115"/>
                <a:gd name="T46" fmla="*/ 75 w 114"/>
                <a:gd name="T47" fmla="*/ 36 h 115"/>
                <a:gd name="T48" fmla="*/ 70 w 114"/>
                <a:gd name="T49" fmla="*/ 31 h 115"/>
                <a:gd name="T50" fmla="*/ 70 w 114"/>
                <a:gd name="T51" fmla="*/ 6 h 115"/>
                <a:gd name="T52" fmla="*/ 70 w 114"/>
                <a:gd name="T53" fmla="*/ 6 h 115"/>
                <a:gd name="T54" fmla="*/ 5 w 114"/>
                <a:gd name="T55" fmla="*/ 6 h 115"/>
                <a:gd name="T56" fmla="*/ 5 w 114"/>
                <a:gd name="T57" fmla="*/ 65 h 115"/>
                <a:gd name="T58" fmla="*/ 39 w 114"/>
                <a:gd name="T59" fmla="*/ 65 h 115"/>
                <a:gd name="T60" fmla="*/ 39 w 114"/>
                <a:gd name="T61" fmla="*/ 31 h 115"/>
                <a:gd name="T62" fmla="*/ 70 w 114"/>
                <a:gd name="T63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" h="115">
                  <a:moveTo>
                    <a:pt x="0" y="0"/>
                  </a:moveTo>
                  <a:lnTo>
                    <a:pt x="75" y="0"/>
                  </a:lnTo>
                  <a:lnTo>
                    <a:pt x="75" y="31"/>
                  </a:lnTo>
                  <a:lnTo>
                    <a:pt x="114" y="31"/>
                  </a:lnTo>
                  <a:lnTo>
                    <a:pt x="114" y="115"/>
                  </a:lnTo>
                  <a:lnTo>
                    <a:pt x="39" y="115"/>
                  </a:lnTo>
                  <a:lnTo>
                    <a:pt x="39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75" y="36"/>
                  </a:moveTo>
                  <a:lnTo>
                    <a:pt x="70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65"/>
                  </a:lnTo>
                  <a:lnTo>
                    <a:pt x="44" y="84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36"/>
                  </a:lnTo>
                  <a:lnTo>
                    <a:pt x="109" y="36"/>
                  </a:lnTo>
                  <a:lnTo>
                    <a:pt x="75" y="36"/>
                  </a:lnTo>
                  <a:lnTo>
                    <a:pt x="75" y="36"/>
                  </a:lnTo>
                  <a:close/>
                  <a:moveTo>
                    <a:pt x="70" y="31"/>
                  </a:moveTo>
                  <a:lnTo>
                    <a:pt x="70" y="6"/>
                  </a:lnTo>
                  <a:lnTo>
                    <a:pt x="70" y="6"/>
                  </a:lnTo>
                  <a:lnTo>
                    <a:pt x="5" y="6"/>
                  </a:lnTo>
                  <a:lnTo>
                    <a:pt x="5" y="65"/>
                  </a:lnTo>
                  <a:lnTo>
                    <a:pt x="39" y="65"/>
                  </a:lnTo>
                  <a:lnTo>
                    <a:pt x="39" y="31"/>
                  </a:lnTo>
                  <a:lnTo>
                    <a:pt x="70" y="3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85"/>
            <p:cNvSpPr>
              <a:spLocks noEditPoints="1"/>
            </p:cNvSpPr>
            <p:nvPr/>
          </p:nvSpPr>
          <p:spPr bwMode="auto">
            <a:xfrm flipH="1">
              <a:off x="8084144" y="6549866"/>
              <a:ext cx="153329" cy="134163"/>
            </a:xfrm>
            <a:custGeom>
              <a:avLst/>
              <a:gdLst>
                <a:gd name="T0" fmla="*/ 10 w 47"/>
                <a:gd name="T1" fmla="*/ 0 h 41"/>
                <a:gd name="T2" fmla="*/ 16 w 47"/>
                <a:gd name="T3" fmla="*/ 7 h 41"/>
                <a:gd name="T4" fmla="*/ 10 w 47"/>
                <a:gd name="T5" fmla="*/ 13 h 41"/>
                <a:gd name="T6" fmla="*/ 4 w 47"/>
                <a:gd name="T7" fmla="*/ 7 h 41"/>
                <a:gd name="T8" fmla="*/ 10 w 47"/>
                <a:gd name="T9" fmla="*/ 0 h 41"/>
                <a:gd name="T10" fmla="*/ 14 w 47"/>
                <a:gd name="T11" fmla="*/ 22 h 41"/>
                <a:gd name="T12" fmla="*/ 23 w 47"/>
                <a:gd name="T13" fmla="*/ 31 h 41"/>
                <a:gd name="T14" fmla="*/ 36 w 47"/>
                <a:gd name="T15" fmla="*/ 13 h 41"/>
                <a:gd name="T16" fmla="*/ 47 w 47"/>
                <a:gd name="T17" fmla="*/ 29 h 41"/>
                <a:gd name="T18" fmla="*/ 47 w 47"/>
                <a:gd name="T19" fmla="*/ 41 h 41"/>
                <a:gd name="T20" fmla="*/ 0 w 47"/>
                <a:gd name="T21" fmla="*/ 41 h 41"/>
                <a:gd name="T22" fmla="*/ 14 w 47"/>
                <a:gd name="T23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1">
                  <a:moveTo>
                    <a:pt x="10" y="0"/>
                  </a:moveTo>
                  <a:cubicBezTo>
                    <a:pt x="14" y="0"/>
                    <a:pt x="16" y="3"/>
                    <a:pt x="16" y="7"/>
                  </a:cubicBezTo>
                  <a:cubicBezTo>
                    <a:pt x="16" y="10"/>
                    <a:pt x="14" y="13"/>
                    <a:pt x="10" y="13"/>
                  </a:cubicBezTo>
                  <a:cubicBezTo>
                    <a:pt x="7" y="13"/>
                    <a:pt x="4" y="10"/>
                    <a:pt x="4" y="7"/>
                  </a:cubicBezTo>
                  <a:cubicBezTo>
                    <a:pt x="4" y="3"/>
                    <a:pt x="7" y="0"/>
                    <a:pt x="10" y="0"/>
                  </a:cubicBezTo>
                  <a:close/>
                  <a:moveTo>
                    <a:pt x="14" y="22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386"/>
            <p:cNvSpPr>
              <a:spLocks noEditPoints="1"/>
            </p:cNvSpPr>
            <p:nvPr/>
          </p:nvSpPr>
          <p:spPr bwMode="auto">
            <a:xfrm flipH="1">
              <a:off x="8119738" y="6035116"/>
              <a:ext cx="175233" cy="194400"/>
            </a:xfrm>
            <a:custGeom>
              <a:avLst/>
              <a:gdLst>
                <a:gd name="T0" fmla="*/ 41 w 54"/>
                <a:gd name="T1" fmla="*/ 0 h 60"/>
                <a:gd name="T2" fmla="*/ 54 w 54"/>
                <a:gd name="T3" fmla="*/ 3 h 60"/>
                <a:gd name="T4" fmla="*/ 51 w 54"/>
                <a:gd name="T5" fmla="*/ 60 h 60"/>
                <a:gd name="T6" fmla="*/ 41 w 54"/>
                <a:gd name="T7" fmla="*/ 60 h 60"/>
                <a:gd name="T8" fmla="*/ 3 w 54"/>
                <a:gd name="T9" fmla="*/ 60 h 60"/>
                <a:gd name="T10" fmla="*/ 0 w 54"/>
                <a:gd name="T11" fmla="*/ 57 h 60"/>
                <a:gd name="T12" fmla="*/ 0 w 54"/>
                <a:gd name="T13" fmla="*/ 3 h 60"/>
                <a:gd name="T14" fmla="*/ 3 w 54"/>
                <a:gd name="T15" fmla="*/ 0 h 60"/>
                <a:gd name="T16" fmla="*/ 3 w 54"/>
                <a:gd name="T17" fmla="*/ 0 h 60"/>
                <a:gd name="T18" fmla="*/ 48 w 54"/>
                <a:gd name="T19" fmla="*/ 45 h 60"/>
                <a:gd name="T20" fmla="*/ 50 w 54"/>
                <a:gd name="T21" fmla="*/ 31 h 60"/>
                <a:gd name="T22" fmla="*/ 48 w 54"/>
                <a:gd name="T23" fmla="*/ 45 h 60"/>
                <a:gd name="T24" fmla="*/ 50 w 54"/>
                <a:gd name="T25" fmla="*/ 45 h 60"/>
                <a:gd name="T26" fmla="*/ 51 w 54"/>
                <a:gd name="T27" fmla="*/ 53 h 60"/>
                <a:gd name="T28" fmla="*/ 50 w 54"/>
                <a:gd name="T29" fmla="*/ 53 h 60"/>
                <a:gd name="T30" fmla="*/ 50 w 54"/>
                <a:gd name="T31" fmla="*/ 58 h 60"/>
                <a:gd name="T32" fmla="*/ 51 w 54"/>
                <a:gd name="T33" fmla="*/ 3 h 60"/>
                <a:gd name="T34" fmla="*/ 50 w 54"/>
                <a:gd name="T35" fmla="*/ 2 h 60"/>
                <a:gd name="T36" fmla="*/ 51 w 54"/>
                <a:gd name="T37" fmla="*/ 23 h 60"/>
                <a:gd name="T38" fmla="*/ 50 w 54"/>
                <a:gd name="T39" fmla="*/ 31 h 60"/>
                <a:gd name="T40" fmla="*/ 50 w 54"/>
                <a:gd name="T41" fmla="*/ 53 h 60"/>
                <a:gd name="T42" fmla="*/ 48 w 54"/>
                <a:gd name="T43" fmla="*/ 58 h 60"/>
                <a:gd name="T44" fmla="*/ 50 w 54"/>
                <a:gd name="T45" fmla="*/ 53 h 60"/>
                <a:gd name="T46" fmla="*/ 50 w 54"/>
                <a:gd name="T47" fmla="*/ 2 h 60"/>
                <a:gd name="T48" fmla="*/ 48 w 54"/>
                <a:gd name="T49" fmla="*/ 4 h 60"/>
                <a:gd name="T50" fmla="*/ 49 w 54"/>
                <a:gd name="T51" fmla="*/ 5 h 60"/>
                <a:gd name="T52" fmla="*/ 49 w 54"/>
                <a:gd name="T53" fmla="*/ 13 h 60"/>
                <a:gd name="T54" fmla="*/ 48 w 54"/>
                <a:gd name="T55" fmla="*/ 22 h 60"/>
                <a:gd name="T56" fmla="*/ 48 w 54"/>
                <a:gd name="T57" fmla="*/ 58 h 60"/>
                <a:gd name="T58" fmla="*/ 48 w 54"/>
                <a:gd name="T59" fmla="*/ 31 h 60"/>
                <a:gd name="T60" fmla="*/ 48 w 54"/>
                <a:gd name="T61" fmla="*/ 22 h 60"/>
                <a:gd name="T62" fmla="*/ 47 w 54"/>
                <a:gd name="T63" fmla="*/ 13 h 60"/>
                <a:gd name="T64" fmla="*/ 48 w 54"/>
                <a:gd name="T65" fmla="*/ 58 h 60"/>
                <a:gd name="T66" fmla="*/ 48 w 54"/>
                <a:gd name="T67" fmla="*/ 2 h 60"/>
                <a:gd name="T68" fmla="*/ 47 w 54"/>
                <a:gd name="T69" fmla="*/ 4 h 60"/>
                <a:gd name="T70" fmla="*/ 46 w 54"/>
                <a:gd name="T71" fmla="*/ 4 h 60"/>
                <a:gd name="T72" fmla="*/ 46 w 54"/>
                <a:gd name="T73" fmla="*/ 2 h 60"/>
                <a:gd name="T74" fmla="*/ 45 w 54"/>
                <a:gd name="T75" fmla="*/ 58 h 60"/>
                <a:gd name="T76" fmla="*/ 46 w 54"/>
                <a:gd name="T77" fmla="*/ 13 h 60"/>
                <a:gd name="T78" fmla="*/ 46 w 54"/>
                <a:gd name="T79" fmla="*/ 4 h 60"/>
                <a:gd name="T80" fmla="*/ 20 w 54"/>
                <a:gd name="T81" fmla="*/ 24 h 60"/>
                <a:gd name="T82" fmla="*/ 12 w 54"/>
                <a:gd name="T83" fmla="*/ 41 h 60"/>
                <a:gd name="T84" fmla="*/ 25 w 54"/>
                <a:gd name="T85" fmla="*/ 45 h 60"/>
                <a:gd name="T86" fmla="*/ 39 w 54"/>
                <a:gd name="T87" fmla="*/ 45 h 60"/>
                <a:gd name="T88" fmla="*/ 31 w 54"/>
                <a:gd name="T89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60">
                  <a:moveTo>
                    <a:pt x="3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4" y="2"/>
                    <a:pt x="54" y="3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9"/>
                    <a:pt x="52" y="60"/>
                    <a:pt x="51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1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60"/>
                    <a:pt x="0" y="59"/>
                    <a:pt x="0" y="5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48" y="45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50" y="45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1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8"/>
                    <a:pt x="51" y="58"/>
                    <a:pt x="51" y="5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2"/>
                    <a:pt x="51" y="23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0" y="31"/>
                    <a:pt x="50" y="31"/>
                  </a:cubicBezTo>
                  <a:cubicBezTo>
                    <a:pt x="50" y="45"/>
                    <a:pt x="50" y="45"/>
                    <a:pt x="50" y="45"/>
                  </a:cubicBezTo>
                  <a:close/>
                  <a:moveTo>
                    <a:pt x="50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3"/>
                    <a:pt x="50" y="53"/>
                    <a:pt x="50" y="53"/>
                  </a:cubicBezTo>
                  <a:close/>
                  <a:moveTo>
                    <a:pt x="50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5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8" y="58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8"/>
                    <a:pt x="48" y="58"/>
                    <a:pt x="48" y="58"/>
                  </a:cubicBezTo>
                  <a:close/>
                  <a:moveTo>
                    <a:pt x="48" y="4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4"/>
                    <a:pt x="48" y="4"/>
                    <a:pt x="48" y="4"/>
                  </a:cubicBezTo>
                  <a:close/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lose/>
                  <a:moveTo>
                    <a:pt x="31" y="24"/>
                  </a:moveTo>
                  <a:cubicBezTo>
                    <a:pt x="31" y="15"/>
                    <a:pt x="20" y="15"/>
                    <a:pt x="20" y="24"/>
                  </a:cubicBezTo>
                  <a:cubicBezTo>
                    <a:pt x="20" y="29"/>
                    <a:pt x="25" y="32"/>
                    <a:pt x="20" y="37"/>
                  </a:cubicBezTo>
                  <a:cubicBezTo>
                    <a:pt x="19" y="39"/>
                    <a:pt x="12" y="39"/>
                    <a:pt x="12" y="41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39"/>
                    <a:pt x="32" y="39"/>
                    <a:pt x="31" y="37"/>
                  </a:cubicBezTo>
                  <a:cubicBezTo>
                    <a:pt x="26" y="32"/>
                    <a:pt x="31" y="29"/>
                    <a:pt x="31" y="2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387"/>
            <p:cNvSpPr>
              <a:spLocks noEditPoints="1"/>
            </p:cNvSpPr>
            <p:nvPr/>
          </p:nvSpPr>
          <p:spPr bwMode="auto">
            <a:xfrm flipH="1">
              <a:off x="7919862" y="6229516"/>
              <a:ext cx="243684" cy="191662"/>
            </a:xfrm>
            <a:custGeom>
              <a:avLst/>
              <a:gdLst>
                <a:gd name="T0" fmla="*/ 24 w 75"/>
                <a:gd name="T1" fmla="*/ 0 h 59"/>
                <a:gd name="T2" fmla="*/ 53 w 75"/>
                <a:gd name="T3" fmla="*/ 0 h 59"/>
                <a:gd name="T4" fmla="*/ 54 w 75"/>
                <a:gd name="T5" fmla="*/ 1 h 59"/>
                <a:gd name="T6" fmla="*/ 54 w 75"/>
                <a:gd name="T7" fmla="*/ 5 h 59"/>
                <a:gd name="T8" fmla="*/ 23 w 75"/>
                <a:gd name="T9" fmla="*/ 5 h 59"/>
                <a:gd name="T10" fmla="*/ 23 w 75"/>
                <a:gd name="T11" fmla="*/ 1 h 59"/>
                <a:gd name="T12" fmla="*/ 24 w 75"/>
                <a:gd name="T13" fmla="*/ 0 h 59"/>
                <a:gd name="T14" fmla="*/ 38 w 75"/>
                <a:gd name="T15" fmla="*/ 18 h 59"/>
                <a:gd name="T16" fmla="*/ 53 w 75"/>
                <a:gd name="T17" fmla="*/ 34 h 59"/>
                <a:gd name="T18" fmla="*/ 38 w 75"/>
                <a:gd name="T19" fmla="*/ 50 h 59"/>
                <a:gd name="T20" fmla="*/ 22 w 75"/>
                <a:gd name="T21" fmla="*/ 34 h 59"/>
                <a:gd name="T22" fmla="*/ 38 w 75"/>
                <a:gd name="T23" fmla="*/ 18 h 59"/>
                <a:gd name="T24" fmla="*/ 38 w 75"/>
                <a:gd name="T25" fmla="*/ 20 h 59"/>
                <a:gd name="T26" fmla="*/ 38 w 75"/>
                <a:gd name="T27" fmla="*/ 25 h 59"/>
                <a:gd name="T28" fmla="*/ 46 w 75"/>
                <a:gd name="T29" fmla="*/ 34 h 59"/>
                <a:gd name="T30" fmla="*/ 51 w 75"/>
                <a:gd name="T31" fmla="*/ 34 h 59"/>
                <a:gd name="T32" fmla="*/ 38 w 75"/>
                <a:gd name="T33" fmla="*/ 20 h 59"/>
                <a:gd name="T34" fmla="*/ 4 w 75"/>
                <a:gd name="T35" fmla="*/ 7 h 59"/>
                <a:gd name="T36" fmla="*/ 0 w 75"/>
                <a:gd name="T37" fmla="*/ 11 h 59"/>
                <a:gd name="T38" fmla="*/ 0 w 75"/>
                <a:gd name="T39" fmla="*/ 19 h 59"/>
                <a:gd name="T40" fmla="*/ 0 w 75"/>
                <a:gd name="T41" fmla="*/ 47 h 59"/>
                <a:gd name="T42" fmla="*/ 0 w 75"/>
                <a:gd name="T43" fmla="*/ 55 h 59"/>
                <a:gd name="T44" fmla="*/ 4 w 75"/>
                <a:gd name="T45" fmla="*/ 59 h 59"/>
                <a:gd name="T46" fmla="*/ 71 w 75"/>
                <a:gd name="T47" fmla="*/ 59 h 59"/>
                <a:gd name="T48" fmla="*/ 75 w 75"/>
                <a:gd name="T49" fmla="*/ 55 h 59"/>
                <a:gd name="T50" fmla="*/ 75 w 75"/>
                <a:gd name="T51" fmla="*/ 47 h 59"/>
                <a:gd name="T52" fmla="*/ 75 w 75"/>
                <a:gd name="T53" fmla="*/ 19 h 59"/>
                <a:gd name="T54" fmla="*/ 75 w 75"/>
                <a:gd name="T55" fmla="*/ 11 h 59"/>
                <a:gd name="T56" fmla="*/ 71 w 75"/>
                <a:gd name="T57" fmla="*/ 7 h 59"/>
                <a:gd name="T58" fmla="*/ 4 w 75"/>
                <a:gd name="T59" fmla="*/ 7 h 59"/>
                <a:gd name="T60" fmla="*/ 8 w 75"/>
                <a:gd name="T61" fmla="*/ 12 h 59"/>
                <a:gd name="T62" fmla="*/ 11 w 75"/>
                <a:gd name="T63" fmla="*/ 15 h 59"/>
                <a:gd name="T64" fmla="*/ 8 w 75"/>
                <a:gd name="T65" fmla="*/ 18 h 59"/>
                <a:gd name="T66" fmla="*/ 5 w 75"/>
                <a:gd name="T67" fmla="*/ 15 h 59"/>
                <a:gd name="T68" fmla="*/ 8 w 75"/>
                <a:gd name="T69" fmla="*/ 12 h 59"/>
                <a:gd name="T70" fmla="*/ 38 w 75"/>
                <a:gd name="T71" fmla="*/ 13 h 59"/>
                <a:gd name="T72" fmla="*/ 17 w 75"/>
                <a:gd name="T73" fmla="*/ 34 h 59"/>
                <a:gd name="T74" fmla="*/ 38 w 75"/>
                <a:gd name="T75" fmla="*/ 54 h 59"/>
                <a:gd name="T76" fmla="*/ 58 w 75"/>
                <a:gd name="T77" fmla="*/ 34 h 59"/>
                <a:gd name="T78" fmla="*/ 38 w 75"/>
                <a:gd name="T79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" h="59">
                  <a:moveTo>
                    <a:pt x="24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4" y="0"/>
                    <a:pt x="54" y="1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4" y="0"/>
                  </a:cubicBezTo>
                  <a:close/>
                  <a:moveTo>
                    <a:pt x="38" y="18"/>
                  </a:moveTo>
                  <a:cubicBezTo>
                    <a:pt x="46" y="18"/>
                    <a:pt x="53" y="25"/>
                    <a:pt x="53" y="34"/>
                  </a:cubicBezTo>
                  <a:cubicBezTo>
                    <a:pt x="53" y="43"/>
                    <a:pt x="46" y="50"/>
                    <a:pt x="38" y="50"/>
                  </a:cubicBezTo>
                  <a:cubicBezTo>
                    <a:pt x="29" y="50"/>
                    <a:pt x="22" y="43"/>
                    <a:pt x="22" y="34"/>
                  </a:cubicBezTo>
                  <a:cubicBezTo>
                    <a:pt x="22" y="25"/>
                    <a:pt x="29" y="18"/>
                    <a:pt x="38" y="18"/>
                  </a:cubicBezTo>
                  <a:close/>
                  <a:moveTo>
                    <a:pt x="38" y="20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2" y="25"/>
                    <a:pt x="46" y="29"/>
                    <a:pt x="46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26"/>
                    <a:pt x="45" y="20"/>
                    <a:pt x="38" y="20"/>
                  </a:cubicBezTo>
                  <a:close/>
                  <a:moveTo>
                    <a:pt x="4" y="7"/>
                  </a:moveTo>
                  <a:cubicBezTo>
                    <a:pt x="1" y="7"/>
                    <a:pt x="0" y="8"/>
                    <a:pt x="0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9"/>
                    <a:pt x="4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4" y="59"/>
                    <a:pt x="75" y="57"/>
                    <a:pt x="75" y="5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8"/>
                    <a:pt x="74" y="7"/>
                    <a:pt x="71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12"/>
                  </a:moveTo>
                  <a:cubicBezTo>
                    <a:pt x="10" y="12"/>
                    <a:pt x="11" y="13"/>
                    <a:pt x="11" y="15"/>
                  </a:cubicBezTo>
                  <a:cubicBezTo>
                    <a:pt x="11" y="16"/>
                    <a:pt x="10" y="18"/>
                    <a:pt x="8" y="18"/>
                  </a:cubicBezTo>
                  <a:cubicBezTo>
                    <a:pt x="6" y="18"/>
                    <a:pt x="5" y="16"/>
                    <a:pt x="5" y="15"/>
                  </a:cubicBezTo>
                  <a:cubicBezTo>
                    <a:pt x="5" y="13"/>
                    <a:pt x="6" y="12"/>
                    <a:pt x="8" y="12"/>
                  </a:cubicBezTo>
                  <a:close/>
                  <a:moveTo>
                    <a:pt x="38" y="13"/>
                  </a:moveTo>
                  <a:cubicBezTo>
                    <a:pt x="26" y="13"/>
                    <a:pt x="17" y="23"/>
                    <a:pt x="17" y="34"/>
                  </a:cubicBezTo>
                  <a:cubicBezTo>
                    <a:pt x="17" y="45"/>
                    <a:pt x="26" y="54"/>
                    <a:pt x="38" y="54"/>
                  </a:cubicBezTo>
                  <a:cubicBezTo>
                    <a:pt x="49" y="54"/>
                    <a:pt x="58" y="45"/>
                    <a:pt x="58" y="34"/>
                  </a:cubicBezTo>
                  <a:cubicBezTo>
                    <a:pt x="58" y="23"/>
                    <a:pt x="49" y="13"/>
                    <a:pt x="38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388"/>
            <p:cNvSpPr>
              <a:spLocks noEditPoints="1"/>
            </p:cNvSpPr>
            <p:nvPr/>
          </p:nvSpPr>
          <p:spPr bwMode="auto">
            <a:xfrm flipH="1">
              <a:off x="6931437" y="6355466"/>
              <a:ext cx="421655" cy="388800"/>
            </a:xfrm>
            <a:custGeom>
              <a:avLst/>
              <a:gdLst>
                <a:gd name="T0" fmla="*/ 77 w 130"/>
                <a:gd name="T1" fmla="*/ 0 h 120"/>
                <a:gd name="T2" fmla="*/ 108 w 130"/>
                <a:gd name="T3" fmla="*/ 31 h 120"/>
                <a:gd name="T4" fmla="*/ 77 w 130"/>
                <a:gd name="T5" fmla="*/ 61 h 120"/>
                <a:gd name="T6" fmla="*/ 47 w 130"/>
                <a:gd name="T7" fmla="*/ 31 h 120"/>
                <a:gd name="T8" fmla="*/ 77 w 130"/>
                <a:gd name="T9" fmla="*/ 0 h 120"/>
                <a:gd name="T10" fmla="*/ 5 w 130"/>
                <a:gd name="T11" fmla="*/ 80 h 120"/>
                <a:gd name="T12" fmla="*/ 0 w 130"/>
                <a:gd name="T13" fmla="*/ 85 h 120"/>
                <a:gd name="T14" fmla="*/ 0 w 130"/>
                <a:gd name="T15" fmla="*/ 93 h 120"/>
                <a:gd name="T16" fmla="*/ 5 w 130"/>
                <a:gd name="T17" fmla="*/ 98 h 120"/>
                <a:gd name="T18" fmla="*/ 22 w 130"/>
                <a:gd name="T19" fmla="*/ 98 h 120"/>
                <a:gd name="T20" fmla="*/ 22 w 130"/>
                <a:gd name="T21" fmla="*/ 116 h 120"/>
                <a:gd name="T22" fmla="*/ 25 w 130"/>
                <a:gd name="T23" fmla="*/ 119 h 120"/>
                <a:gd name="T24" fmla="*/ 36 w 130"/>
                <a:gd name="T25" fmla="*/ 119 h 120"/>
                <a:gd name="T26" fmla="*/ 40 w 130"/>
                <a:gd name="T27" fmla="*/ 116 h 120"/>
                <a:gd name="T28" fmla="*/ 40 w 130"/>
                <a:gd name="T29" fmla="*/ 98 h 120"/>
                <a:gd name="T30" fmla="*/ 56 w 130"/>
                <a:gd name="T31" fmla="*/ 98 h 120"/>
                <a:gd name="T32" fmla="*/ 61 w 130"/>
                <a:gd name="T33" fmla="*/ 93 h 120"/>
                <a:gd name="T34" fmla="*/ 61 w 130"/>
                <a:gd name="T35" fmla="*/ 85 h 120"/>
                <a:gd name="T36" fmla="*/ 56 w 130"/>
                <a:gd name="T37" fmla="*/ 80 h 120"/>
                <a:gd name="T38" fmla="*/ 40 w 130"/>
                <a:gd name="T39" fmla="*/ 80 h 120"/>
                <a:gd name="T40" fmla="*/ 40 w 130"/>
                <a:gd name="T41" fmla="*/ 63 h 120"/>
                <a:gd name="T42" fmla="*/ 36 w 130"/>
                <a:gd name="T43" fmla="*/ 59 h 120"/>
                <a:gd name="T44" fmla="*/ 25 w 130"/>
                <a:gd name="T45" fmla="*/ 59 h 120"/>
                <a:gd name="T46" fmla="*/ 22 w 130"/>
                <a:gd name="T47" fmla="*/ 63 h 120"/>
                <a:gd name="T48" fmla="*/ 22 w 130"/>
                <a:gd name="T49" fmla="*/ 80 h 120"/>
                <a:gd name="T50" fmla="*/ 5 w 130"/>
                <a:gd name="T51" fmla="*/ 80 h 120"/>
                <a:gd name="T52" fmla="*/ 64 w 130"/>
                <a:gd name="T53" fmla="*/ 71 h 120"/>
                <a:gd name="T54" fmla="*/ 91 w 130"/>
                <a:gd name="T55" fmla="*/ 71 h 120"/>
                <a:gd name="T56" fmla="*/ 130 w 130"/>
                <a:gd name="T57" fmla="*/ 110 h 120"/>
                <a:gd name="T58" fmla="*/ 130 w 130"/>
                <a:gd name="T59" fmla="*/ 120 h 120"/>
                <a:gd name="T60" fmla="*/ 44 w 130"/>
                <a:gd name="T61" fmla="*/ 120 h 120"/>
                <a:gd name="T62" fmla="*/ 45 w 130"/>
                <a:gd name="T63" fmla="*/ 116 h 120"/>
                <a:gd name="T64" fmla="*/ 45 w 130"/>
                <a:gd name="T65" fmla="*/ 104 h 120"/>
                <a:gd name="T66" fmla="*/ 56 w 130"/>
                <a:gd name="T67" fmla="*/ 104 h 120"/>
                <a:gd name="T68" fmla="*/ 66 w 130"/>
                <a:gd name="T69" fmla="*/ 93 h 120"/>
                <a:gd name="T70" fmla="*/ 66 w 130"/>
                <a:gd name="T71" fmla="*/ 85 h 120"/>
                <a:gd name="T72" fmla="*/ 56 w 130"/>
                <a:gd name="T73" fmla="*/ 75 h 120"/>
                <a:gd name="T74" fmla="*/ 47 w 130"/>
                <a:gd name="T75" fmla="*/ 75 h 120"/>
                <a:gd name="T76" fmla="*/ 64 w 130"/>
                <a:gd name="T77" fmla="*/ 7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20">
                  <a:moveTo>
                    <a:pt x="77" y="0"/>
                  </a:moveTo>
                  <a:cubicBezTo>
                    <a:pt x="94" y="0"/>
                    <a:pt x="108" y="14"/>
                    <a:pt x="108" y="31"/>
                  </a:cubicBezTo>
                  <a:cubicBezTo>
                    <a:pt x="108" y="48"/>
                    <a:pt x="94" y="61"/>
                    <a:pt x="77" y="61"/>
                  </a:cubicBezTo>
                  <a:cubicBezTo>
                    <a:pt x="60" y="61"/>
                    <a:pt x="47" y="48"/>
                    <a:pt x="47" y="31"/>
                  </a:cubicBezTo>
                  <a:cubicBezTo>
                    <a:pt x="47" y="14"/>
                    <a:pt x="60" y="0"/>
                    <a:pt x="77" y="0"/>
                  </a:cubicBezTo>
                  <a:close/>
                  <a:moveTo>
                    <a:pt x="5" y="80"/>
                  </a:moveTo>
                  <a:cubicBezTo>
                    <a:pt x="3" y="80"/>
                    <a:pt x="0" y="82"/>
                    <a:pt x="0" y="8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3" y="98"/>
                    <a:pt x="5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2" y="118"/>
                    <a:pt x="23" y="119"/>
                    <a:pt x="25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8" y="119"/>
                    <a:pt x="40" y="118"/>
                    <a:pt x="40" y="116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9" y="98"/>
                    <a:pt x="61" y="96"/>
                    <a:pt x="61" y="93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2"/>
                    <a:pt x="59" y="80"/>
                    <a:pt x="56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1"/>
                    <a:pt x="38" y="59"/>
                    <a:pt x="36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3" y="59"/>
                    <a:pt x="22" y="61"/>
                    <a:pt x="22" y="63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5" y="80"/>
                    <a:pt x="5" y="80"/>
                    <a:pt x="5" y="80"/>
                  </a:cubicBezTo>
                  <a:close/>
                  <a:moveTo>
                    <a:pt x="64" y="71"/>
                  </a:moveTo>
                  <a:cubicBezTo>
                    <a:pt x="91" y="71"/>
                    <a:pt x="91" y="71"/>
                    <a:pt x="91" y="71"/>
                  </a:cubicBezTo>
                  <a:cubicBezTo>
                    <a:pt x="112" y="71"/>
                    <a:pt x="130" y="88"/>
                    <a:pt x="130" y="11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8"/>
                    <a:pt x="45" y="117"/>
                    <a:pt x="45" y="116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2" y="104"/>
                    <a:pt x="66" y="99"/>
                    <a:pt x="66" y="93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79"/>
                    <a:pt x="62" y="75"/>
                    <a:pt x="56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52" y="72"/>
                    <a:pt x="58" y="71"/>
                    <a:pt x="64" y="7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389"/>
            <p:cNvSpPr>
              <a:spLocks noEditPoints="1"/>
            </p:cNvSpPr>
            <p:nvPr/>
          </p:nvSpPr>
          <p:spPr bwMode="auto">
            <a:xfrm flipH="1">
              <a:off x="6947865" y="4794789"/>
              <a:ext cx="221780" cy="246423"/>
            </a:xfrm>
            <a:custGeom>
              <a:avLst/>
              <a:gdLst>
                <a:gd name="T0" fmla="*/ 51 w 68"/>
                <a:gd name="T1" fmla="*/ 0 h 76"/>
                <a:gd name="T2" fmla="*/ 68 w 68"/>
                <a:gd name="T3" fmla="*/ 4 h 76"/>
                <a:gd name="T4" fmla="*/ 64 w 68"/>
                <a:gd name="T5" fmla="*/ 76 h 76"/>
                <a:gd name="T6" fmla="*/ 52 w 68"/>
                <a:gd name="T7" fmla="*/ 76 h 76"/>
                <a:gd name="T8" fmla="*/ 3 w 68"/>
                <a:gd name="T9" fmla="*/ 76 h 76"/>
                <a:gd name="T10" fmla="*/ 0 w 68"/>
                <a:gd name="T11" fmla="*/ 72 h 76"/>
                <a:gd name="T12" fmla="*/ 0 w 68"/>
                <a:gd name="T13" fmla="*/ 3 h 76"/>
                <a:gd name="T14" fmla="*/ 4 w 68"/>
                <a:gd name="T15" fmla="*/ 0 h 76"/>
                <a:gd name="T16" fmla="*/ 4 w 68"/>
                <a:gd name="T17" fmla="*/ 0 h 76"/>
                <a:gd name="T18" fmla="*/ 61 w 68"/>
                <a:gd name="T19" fmla="*/ 56 h 76"/>
                <a:gd name="T20" fmla="*/ 62 w 68"/>
                <a:gd name="T21" fmla="*/ 39 h 76"/>
                <a:gd name="T22" fmla="*/ 61 w 68"/>
                <a:gd name="T23" fmla="*/ 56 h 76"/>
                <a:gd name="T24" fmla="*/ 63 w 68"/>
                <a:gd name="T25" fmla="*/ 56 h 76"/>
                <a:gd name="T26" fmla="*/ 64 w 68"/>
                <a:gd name="T27" fmla="*/ 66 h 76"/>
                <a:gd name="T28" fmla="*/ 63 w 68"/>
                <a:gd name="T29" fmla="*/ 67 h 76"/>
                <a:gd name="T30" fmla="*/ 63 w 68"/>
                <a:gd name="T31" fmla="*/ 73 h 76"/>
                <a:gd name="T32" fmla="*/ 65 w 68"/>
                <a:gd name="T33" fmla="*/ 4 h 76"/>
                <a:gd name="T34" fmla="*/ 63 w 68"/>
                <a:gd name="T35" fmla="*/ 2 h 76"/>
                <a:gd name="T36" fmla="*/ 64 w 68"/>
                <a:gd name="T37" fmla="*/ 29 h 76"/>
                <a:gd name="T38" fmla="*/ 63 w 68"/>
                <a:gd name="T39" fmla="*/ 39 h 76"/>
                <a:gd name="T40" fmla="*/ 62 w 68"/>
                <a:gd name="T41" fmla="*/ 67 h 76"/>
                <a:gd name="T42" fmla="*/ 61 w 68"/>
                <a:gd name="T43" fmla="*/ 73 h 76"/>
                <a:gd name="T44" fmla="*/ 62 w 68"/>
                <a:gd name="T45" fmla="*/ 67 h 76"/>
                <a:gd name="T46" fmla="*/ 62 w 68"/>
                <a:gd name="T47" fmla="*/ 2 h 76"/>
                <a:gd name="T48" fmla="*/ 61 w 68"/>
                <a:gd name="T49" fmla="*/ 5 h 76"/>
                <a:gd name="T50" fmla="*/ 62 w 68"/>
                <a:gd name="T51" fmla="*/ 6 h 76"/>
                <a:gd name="T52" fmla="*/ 61 w 68"/>
                <a:gd name="T53" fmla="*/ 16 h 76"/>
                <a:gd name="T54" fmla="*/ 61 w 68"/>
                <a:gd name="T55" fmla="*/ 28 h 76"/>
                <a:gd name="T56" fmla="*/ 60 w 68"/>
                <a:gd name="T57" fmla="*/ 73 h 76"/>
                <a:gd name="T58" fmla="*/ 60 w 68"/>
                <a:gd name="T59" fmla="*/ 39 h 76"/>
                <a:gd name="T60" fmla="*/ 60 w 68"/>
                <a:gd name="T61" fmla="*/ 28 h 76"/>
                <a:gd name="T62" fmla="*/ 59 w 68"/>
                <a:gd name="T63" fmla="*/ 16 h 76"/>
                <a:gd name="T64" fmla="*/ 60 w 68"/>
                <a:gd name="T65" fmla="*/ 73 h 76"/>
                <a:gd name="T66" fmla="*/ 60 w 68"/>
                <a:gd name="T67" fmla="*/ 2 h 76"/>
                <a:gd name="T68" fmla="*/ 59 w 68"/>
                <a:gd name="T69" fmla="*/ 5 h 76"/>
                <a:gd name="T70" fmla="*/ 58 w 68"/>
                <a:gd name="T71" fmla="*/ 5 h 76"/>
                <a:gd name="T72" fmla="*/ 58 w 68"/>
                <a:gd name="T73" fmla="*/ 2 h 76"/>
                <a:gd name="T74" fmla="*/ 56 w 68"/>
                <a:gd name="T75" fmla="*/ 73 h 76"/>
                <a:gd name="T76" fmla="*/ 58 w 68"/>
                <a:gd name="T77" fmla="*/ 16 h 76"/>
                <a:gd name="T78" fmla="*/ 58 w 68"/>
                <a:gd name="T79" fmla="*/ 5 h 76"/>
                <a:gd name="T80" fmla="*/ 24 w 68"/>
                <a:gd name="T81" fmla="*/ 31 h 76"/>
                <a:gd name="T82" fmla="*/ 14 w 68"/>
                <a:gd name="T83" fmla="*/ 52 h 76"/>
                <a:gd name="T84" fmla="*/ 32 w 68"/>
                <a:gd name="T85" fmla="*/ 57 h 76"/>
                <a:gd name="T86" fmla="*/ 49 w 68"/>
                <a:gd name="T87" fmla="*/ 57 h 76"/>
                <a:gd name="T88" fmla="*/ 38 w 68"/>
                <a:gd name="T89" fmla="*/ 4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" h="76">
                  <a:moveTo>
                    <a:pt x="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5"/>
                    <a:pt x="66" y="76"/>
                    <a:pt x="64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1" y="76"/>
                    <a:pt x="0" y="75"/>
                    <a:pt x="0" y="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61" y="56"/>
                  </a:moveTo>
                  <a:cubicBezTo>
                    <a:pt x="62" y="56"/>
                    <a:pt x="62" y="56"/>
                    <a:pt x="62" y="56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56"/>
                    <a:pt x="61" y="56"/>
                    <a:pt x="61" y="56"/>
                  </a:cubicBezTo>
                  <a:close/>
                  <a:moveTo>
                    <a:pt x="63" y="56"/>
                  </a:moveTo>
                  <a:cubicBezTo>
                    <a:pt x="63" y="56"/>
                    <a:pt x="63" y="56"/>
                    <a:pt x="63" y="56"/>
                  </a:cubicBezTo>
                  <a:cubicBezTo>
                    <a:pt x="64" y="56"/>
                    <a:pt x="64" y="57"/>
                    <a:pt x="64" y="57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4" y="67"/>
                    <a:pt x="64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4" y="73"/>
                    <a:pt x="65" y="73"/>
                    <a:pt x="65" y="7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3"/>
                    <a:pt x="64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4" y="28"/>
                    <a:pt x="64" y="29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3" y="39"/>
                    <a:pt x="63" y="39"/>
                  </a:cubicBezTo>
                  <a:cubicBezTo>
                    <a:pt x="63" y="56"/>
                    <a:pt x="63" y="56"/>
                    <a:pt x="63" y="56"/>
                  </a:cubicBezTo>
                  <a:close/>
                  <a:moveTo>
                    <a:pt x="62" y="67"/>
                  </a:moveTo>
                  <a:cubicBezTo>
                    <a:pt x="61" y="67"/>
                    <a:pt x="61" y="67"/>
                    <a:pt x="61" y="67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67"/>
                    <a:pt x="62" y="67"/>
                    <a:pt x="62" y="67"/>
                  </a:cubicBezTo>
                  <a:close/>
                  <a:moveTo>
                    <a:pt x="62" y="28"/>
                  </a:moveTo>
                  <a:cubicBezTo>
                    <a:pt x="62" y="2"/>
                    <a:pt x="62" y="2"/>
                    <a:pt x="62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2" y="6"/>
                    <a:pt x="62" y="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2" y="28"/>
                    <a:pt x="62" y="28"/>
                    <a:pt x="62" y="28"/>
                  </a:cubicBezTo>
                  <a:close/>
                  <a:moveTo>
                    <a:pt x="60" y="73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3"/>
                    <a:pt x="60" y="73"/>
                    <a:pt x="60" y="73"/>
                  </a:cubicBezTo>
                  <a:close/>
                  <a:moveTo>
                    <a:pt x="60" y="5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lose/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5"/>
                    <a:pt x="58" y="5"/>
                    <a:pt x="58" y="5"/>
                  </a:cubicBezTo>
                  <a:close/>
                  <a:moveTo>
                    <a:pt x="39" y="31"/>
                  </a:moveTo>
                  <a:cubicBezTo>
                    <a:pt x="39" y="19"/>
                    <a:pt x="24" y="19"/>
                    <a:pt x="24" y="31"/>
                  </a:cubicBezTo>
                  <a:cubicBezTo>
                    <a:pt x="24" y="36"/>
                    <a:pt x="31" y="41"/>
                    <a:pt x="25" y="47"/>
                  </a:cubicBezTo>
                  <a:cubicBezTo>
                    <a:pt x="24" y="49"/>
                    <a:pt x="15" y="49"/>
                    <a:pt x="14" y="52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9"/>
                    <a:pt x="40" y="49"/>
                    <a:pt x="38" y="47"/>
                  </a:cubicBezTo>
                  <a:cubicBezTo>
                    <a:pt x="33" y="41"/>
                    <a:pt x="39" y="36"/>
                    <a:pt x="39" y="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390"/>
            <p:cNvSpPr>
              <a:spLocks noEditPoints="1"/>
            </p:cNvSpPr>
            <p:nvPr/>
          </p:nvSpPr>
          <p:spPr bwMode="auto">
            <a:xfrm flipH="1">
              <a:off x="7583086" y="6095353"/>
              <a:ext cx="271064" cy="240947"/>
            </a:xfrm>
            <a:custGeom>
              <a:avLst/>
              <a:gdLst>
                <a:gd name="T0" fmla="*/ 78 w 84"/>
                <a:gd name="T1" fmla="*/ 0 h 75"/>
                <a:gd name="T2" fmla="*/ 84 w 84"/>
                <a:gd name="T3" fmla="*/ 70 h 75"/>
                <a:gd name="T4" fmla="*/ 5 w 84"/>
                <a:gd name="T5" fmla="*/ 75 h 75"/>
                <a:gd name="T6" fmla="*/ 0 w 84"/>
                <a:gd name="T7" fmla="*/ 6 h 75"/>
                <a:gd name="T8" fmla="*/ 42 w 84"/>
                <a:gd name="T9" fmla="*/ 13 h 75"/>
                <a:gd name="T10" fmla="*/ 42 w 84"/>
                <a:gd name="T11" fmla="*/ 26 h 75"/>
                <a:gd name="T12" fmla="*/ 42 w 84"/>
                <a:gd name="T13" fmla="*/ 13 h 75"/>
                <a:gd name="T14" fmla="*/ 12 w 84"/>
                <a:gd name="T15" fmla="*/ 72 h 75"/>
                <a:gd name="T16" fmla="*/ 71 w 84"/>
                <a:gd name="T17" fmla="*/ 4 h 75"/>
                <a:gd name="T18" fmla="*/ 47 w 84"/>
                <a:gd name="T19" fmla="*/ 71 h 75"/>
                <a:gd name="T20" fmla="*/ 50 w 84"/>
                <a:gd name="T21" fmla="*/ 56 h 75"/>
                <a:gd name="T22" fmla="*/ 53 w 84"/>
                <a:gd name="T23" fmla="*/ 36 h 75"/>
                <a:gd name="T24" fmla="*/ 39 w 84"/>
                <a:gd name="T25" fmla="*/ 28 h 75"/>
                <a:gd name="T26" fmla="*/ 31 w 84"/>
                <a:gd name="T27" fmla="*/ 53 h 75"/>
                <a:gd name="T28" fmla="*/ 35 w 84"/>
                <a:gd name="T29" fmla="*/ 56 h 75"/>
                <a:gd name="T30" fmla="*/ 47 w 84"/>
                <a:gd name="T31" fmla="*/ 71 h 75"/>
                <a:gd name="T32" fmla="*/ 74 w 84"/>
                <a:gd name="T33" fmla="*/ 49 h 75"/>
                <a:gd name="T34" fmla="*/ 75 w 84"/>
                <a:gd name="T35" fmla="*/ 53 h 75"/>
                <a:gd name="T36" fmla="*/ 82 w 84"/>
                <a:gd name="T37" fmla="*/ 52 h 75"/>
                <a:gd name="T38" fmla="*/ 81 w 84"/>
                <a:gd name="T39" fmla="*/ 48 h 75"/>
                <a:gd name="T40" fmla="*/ 3 w 84"/>
                <a:gd name="T41" fmla="*/ 9 h 75"/>
                <a:gd name="T42" fmla="*/ 2 w 84"/>
                <a:gd name="T43" fmla="*/ 13 h 75"/>
                <a:gd name="T44" fmla="*/ 9 w 84"/>
                <a:gd name="T45" fmla="*/ 14 h 75"/>
                <a:gd name="T46" fmla="*/ 10 w 84"/>
                <a:gd name="T47" fmla="*/ 10 h 75"/>
                <a:gd name="T48" fmla="*/ 3 w 84"/>
                <a:gd name="T49" fmla="*/ 9 h 75"/>
                <a:gd name="T50" fmla="*/ 2 w 84"/>
                <a:gd name="T51" fmla="*/ 23 h 75"/>
                <a:gd name="T52" fmla="*/ 3 w 84"/>
                <a:gd name="T53" fmla="*/ 27 h 75"/>
                <a:gd name="T54" fmla="*/ 10 w 84"/>
                <a:gd name="T55" fmla="*/ 26 h 75"/>
                <a:gd name="T56" fmla="*/ 9 w 84"/>
                <a:gd name="T57" fmla="*/ 22 h 75"/>
                <a:gd name="T58" fmla="*/ 3 w 84"/>
                <a:gd name="T59" fmla="*/ 35 h 75"/>
                <a:gd name="T60" fmla="*/ 2 w 84"/>
                <a:gd name="T61" fmla="*/ 39 h 75"/>
                <a:gd name="T62" fmla="*/ 9 w 84"/>
                <a:gd name="T63" fmla="*/ 40 h 75"/>
                <a:gd name="T64" fmla="*/ 10 w 84"/>
                <a:gd name="T65" fmla="*/ 36 h 75"/>
                <a:gd name="T66" fmla="*/ 3 w 84"/>
                <a:gd name="T67" fmla="*/ 35 h 75"/>
                <a:gd name="T68" fmla="*/ 2 w 84"/>
                <a:gd name="T69" fmla="*/ 50 h 75"/>
                <a:gd name="T70" fmla="*/ 3 w 84"/>
                <a:gd name="T71" fmla="*/ 53 h 75"/>
                <a:gd name="T72" fmla="*/ 10 w 84"/>
                <a:gd name="T73" fmla="*/ 52 h 75"/>
                <a:gd name="T74" fmla="*/ 9 w 84"/>
                <a:gd name="T75" fmla="*/ 49 h 75"/>
                <a:gd name="T76" fmla="*/ 3 w 84"/>
                <a:gd name="T77" fmla="*/ 62 h 75"/>
                <a:gd name="T78" fmla="*/ 2 w 84"/>
                <a:gd name="T79" fmla="*/ 66 h 75"/>
                <a:gd name="T80" fmla="*/ 9 w 84"/>
                <a:gd name="T81" fmla="*/ 66 h 75"/>
                <a:gd name="T82" fmla="*/ 10 w 84"/>
                <a:gd name="T83" fmla="*/ 63 h 75"/>
                <a:gd name="T84" fmla="*/ 3 w 84"/>
                <a:gd name="T85" fmla="*/ 62 h 75"/>
                <a:gd name="T86" fmla="*/ 73 w 84"/>
                <a:gd name="T87" fmla="*/ 10 h 75"/>
                <a:gd name="T88" fmla="*/ 74 w 84"/>
                <a:gd name="T89" fmla="*/ 14 h 75"/>
                <a:gd name="T90" fmla="*/ 81 w 84"/>
                <a:gd name="T91" fmla="*/ 13 h 75"/>
                <a:gd name="T92" fmla="*/ 80 w 84"/>
                <a:gd name="T93" fmla="*/ 9 h 75"/>
                <a:gd name="T94" fmla="*/ 74 w 84"/>
                <a:gd name="T95" fmla="*/ 22 h 75"/>
                <a:gd name="T96" fmla="*/ 73 w 84"/>
                <a:gd name="T97" fmla="*/ 26 h 75"/>
                <a:gd name="T98" fmla="*/ 80 w 84"/>
                <a:gd name="T99" fmla="*/ 27 h 75"/>
                <a:gd name="T100" fmla="*/ 81 w 84"/>
                <a:gd name="T101" fmla="*/ 23 h 75"/>
                <a:gd name="T102" fmla="*/ 74 w 84"/>
                <a:gd name="T103" fmla="*/ 22 h 75"/>
                <a:gd name="T104" fmla="*/ 73 w 84"/>
                <a:gd name="T105" fmla="*/ 36 h 75"/>
                <a:gd name="T106" fmla="*/ 74 w 84"/>
                <a:gd name="T107" fmla="*/ 40 h 75"/>
                <a:gd name="T108" fmla="*/ 81 w 84"/>
                <a:gd name="T109" fmla="*/ 39 h 75"/>
                <a:gd name="T110" fmla="*/ 80 w 84"/>
                <a:gd name="T111" fmla="*/ 35 h 75"/>
                <a:gd name="T112" fmla="*/ 74 w 84"/>
                <a:gd name="T113" fmla="*/ 62 h 75"/>
                <a:gd name="T114" fmla="*/ 73 w 84"/>
                <a:gd name="T115" fmla="*/ 66 h 75"/>
                <a:gd name="T116" fmla="*/ 80 w 84"/>
                <a:gd name="T117" fmla="*/ 66 h 75"/>
                <a:gd name="T118" fmla="*/ 81 w 84"/>
                <a:gd name="T119" fmla="*/ 63 h 75"/>
                <a:gd name="T120" fmla="*/ 74 w 84"/>
                <a:gd name="T121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75">
                  <a:moveTo>
                    <a:pt x="5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3"/>
                    <a:pt x="81" y="75"/>
                    <a:pt x="78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lose/>
                  <a:moveTo>
                    <a:pt x="42" y="13"/>
                  </a:moveTo>
                  <a:cubicBezTo>
                    <a:pt x="38" y="13"/>
                    <a:pt x="36" y="16"/>
                    <a:pt x="36" y="19"/>
                  </a:cubicBezTo>
                  <a:cubicBezTo>
                    <a:pt x="36" y="23"/>
                    <a:pt x="38" y="26"/>
                    <a:pt x="42" y="26"/>
                  </a:cubicBezTo>
                  <a:cubicBezTo>
                    <a:pt x="46" y="26"/>
                    <a:pt x="49" y="23"/>
                    <a:pt x="49" y="19"/>
                  </a:cubicBezTo>
                  <a:cubicBezTo>
                    <a:pt x="49" y="16"/>
                    <a:pt x="46" y="13"/>
                    <a:pt x="42" y="13"/>
                  </a:cubicBezTo>
                  <a:close/>
                  <a:moveTo>
                    <a:pt x="12" y="4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12" y="4"/>
                    <a:pt x="12" y="4"/>
                    <a:pt x="12" y="4"/>
                  </a:cubicBezTo>
                  <a:close/>
                  <a:moveTo>
                    <a:pt x="47" y="71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2" y="56"/>
                    <a:pt x="53" y="55"/>
                    <a:pt x="53" y="53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2"/>
                    <a:pt x="50" y="28"/>
                    <a:pt x="45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5" y="28"/>
                    <a:pt x="31" y="32"/>
                    <a:pt x="31" y="36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2" y="56"/>
                    <a:pt x="34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47" y="71"/>
                    <a:pt x="47" y="71"/>
                    <a:pt x="47" y="71"/>
                  </a:cubicBezTo>
                  <a:close/>
                  <a:moveTo>
                    <a:pt x="75" y="48"/>
                  </a:moveTo>
                  <a:cubicBezTo>
                    <a:pt x="74" y="48"/>
                    <a:pt x="74" y="49"/>
                    <a:pt x="74" y="49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2"/>
                    <a:pt x="74" y="53"/>
                    <a:pt x="75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2"/>
                    <a:pt x="82" y="52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2" y="49"/>
                    <a:pt x="81" y="48"/>
                    <a:pt x="81" y="48"/>
                  </a:cubicBezTo>
                  <a:cubicBezTo>
                    <a:pt x="75" y="48"/>
                    <a:pt x="75" y="48"/>
                    <a:pt x="75" y="48"/>
                  </a:cubicBezTo>
                  <a:close/>
                  <a:moveTo>
                    <a:pt x="3" y="9"/>
                  </a:moveTo>
                  <a:cubicBezTo>
                    <a:pt x="2" y="9"/>
                    <a:pt x="2" y="9"/>
                    <a:pt x="2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3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3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3" y="22"/>
                  </a:moveTo>
                  <a:cubicBezTo>
                    <a:pt x="2" y="22"/>
                    <a:pt x="2" y="23"/>
                    <a:pt x="2" y="2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6"/>
                    <a:pt x="10" y="2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2"/>
                    <a:pt x="9" y="22"/>
                  </a:cubicBezTo>
                  <a:cubicBezTo>
                    <a:pt x="3" y="22"/>
                    <a:pt x="3" y="22"/>
                    <a:pt x="3" y="22"/>
                  </a:cubicBezTo>
                  <a:close/>
                  <a:moveTo>
                    <a:pt x="3" y="35"/>
                  </a:moveTo>
                  <a:cubicBezTo>
                    <a:pt x="2" y="35"/>
                    <a:pt x="2" y="36"/>
                    <a:pt x="2" y="36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10" y="40"/>
                    <a:pt x="10" y="3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5"/>
                    <a:pt x="9" y="35"/>
                  </a:cubicBezTo>
                  <a:cubicBezTo>
                    <a:pt x="3" y="35"/>
                    <a:pt x="3" y="35"/>
                    <a:pt x="3" y="35"/>
                  </a:cubicBezTo>
                  <a:close/>
                  <a:moveTo>
                    <a:pt x="3" y="49"/>
                  </a:moveTo>
                  <a:cubicBezTo>
                    <a:pt x="2" y="49"/>
                    <a:pt x="2" y="49"/>
                    <a:pt x="2" y="50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3"/>
                    <a:pt x="2" y="53"/>
                    <a:pt x="3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10" y="53"/>
                    <a:pt x="10" y="52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9" y="49"/>
                    <a:pt x="9" y="49"/>
                  </a:cubicBezTo>
                  <a:cubicBezTo>
                    <a:pt x="3" y="49"/>
                    <a:pt x="3" y="49"/>
                    <a:pt x="3" y="49"/>
                  </a:cubicBezTo>
                  <a:close/>
                  <a:moveTo>
                    <a:pt x="3" y="62"/>
                  </a:moveTo>
                  <a:cubicBezTo>
                    <a:pt x="2" y="62"/>
                    <a:pt x="2" y="62"/>
                    <a:pt x="2" y="63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2" y="66"/>
                    <a:pt x="3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10" y="66"/>
                    <a:pt x="10" y="6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2"/>
                    <a:pt x="9" y="62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lose/>
                  <a:moveTo>
                    <a:pt x="74" y="9"/>
                  </a:moveTo>
                  <a:cubicBezTo>
                    <a:pt x="74" y="9"/>
                    <a:pt x="73" y="9"/>
                    <a:pt x="73" y="10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4" y="14"/>
                    <a:pt x="74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1" y="14"/>
                    <a:pt x="81" y="13"/>
                    <a:pt x="81" y="13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0" y="9"/>
                  </a:cubicBezTo>
                  <a:cubicBezTo>
                    <a:pt x="74" y="9"/>
                    <a:pt x="74" y="9"/>
                    <a:pt x="74" y="9"/>
                  </a:cubicBezTo>
                  <a:close/>
                  <a:moveTo>
                    <a:pt x="74" y="22"/>
                  </a:moveTo>
                  <a:cubicBezTo>
                    <a:pt x="74" y="22"/>
                    <a:pt x="73" y="23"/>
                    <a:pt x="73" y="23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6"/>
                    <a:pt x="74" y="27"/>
                    <a:pt x="74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2"/>
                    <a:pt x="80" y="22"/>
                  </a:cubicBezTo>
                  <a:cubicBezTo>
                    <a:pt x="74" y="22"/>
                    <a:pt x="74" y="22"/>
                    <a:pt x="74" y="22"/>
                  </a:cubicBezTo>
                  <a:close/>
                  <a:moveTo>
                    <a:pt x="74" y="35"/>
                  </a:moveTo>
                  <a:cubicBezTo>
                    <a:pt x="74" y="35"/>
                    <a:pt x="73" y="36"/>
                    <a:pt x="73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40"/>
                    <a:pt x="74" y="40"/>
                    <a:pt x="74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1" y="40"/>
                    <a:pt x="81" y="40"/>
                    <a:pt x="81" y="3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1" y="35"/>
                    <a:pt x="80" y="35"/>
                  </a:cubicBezTo>
                  <a:cubicBezTo>
                    <a:pt x="74" y="35"/>
                    <a:pt x="74" y="35"/>
                    <a:pt x="74" y="35"/>
                  </a:cubicBezTo>
                  <a:close/>
                  <a:moveTo>
                    <a:pt x="74" y="62"/>
                  </a:moveTo>
                  <a:cubicBezTo>
                    <a:pt x="74" y="62"/>
                    <a:pt x="73" y="62"/>
                    <a:pt x="73" y="6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4" y="66"/>
                    <a:pt x="74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2"/>
                    <a:pt x="81" y="62"/>
                    <a:pt x="80" y="62"/>
                  </a:cubicBezTo>
                  <a:lnTo>
                    <a:pt x="74" y="6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391"/>
            <p:cNvSpPr>
              <a:spLocks noEditPoints="1"/>
            </p:cNvSpPr>
            <p:nvPr/>
          </p:nvSpPr>
          <p:spPr bwMode="auto">
            <a:xfrm flipH="1">
              <a:off x="7407853" y="5610722"/>
              <a:ext cx="169757" cy="169758"/>
            </a:xfrm>
            <a:custGeom>
              <a:avLst/>
              <a:gdLst>
                <a:gd name="T0" fmla="*/ 5 w 52"/>
                <a:gd name="T1" fmla="*/ 0 h 52"/>
                <a:gd name="T2" fmla="*/ 48 w 52"/>
                <a:gd name="T3" fmla="*/ 0 h 52"/>
                <a:gd name="T4" fmla="*/ 52 w 52"/>
                <a:gd name="T5" fmla="*/ 5 h 52"/>
                <a:gd name="T6" fmla="*/ 52 w 52"/>
                <a:gd name="T7" fmla="*/ 48 h 52"/>
                <a:gd name="T8" fmla="*/ 48 w 52"/>
                <a:gd name="T9" fmla="*/ 52 h 52"/>
                <a:gd name="T10" fmla="*/ 5 w 52"/>
                <a:gd name="T11" fmla="*/ 52 h 52"/>
                <a:gd name="T12" fmla="*/ 0 w 52"/>
                <a:gd name="T13" fmla="*/ 48 h 52"/>
                <a:gd name="T14" fmla="*/ 0 w 52"/>
                <a:gd name="T15" fmla="*/ 5 h 52"/>
                <a:gd name="T16" fmla="*/ 5 w 52"/>
                <a:gd name="T17" fmla="*/ 0 h 52"/>
                <a:gd name="T18" fmla="*/ 23 w 52"/>
                <a:gd name="T19" fmla="*/ 14 h 52"/>
                <a:gd name="T20" fmla="*/ 23 w 52"/>
                <a:gd name="T21" fmla="*/ 23 h 52"/>
                <a:gd name="T22" fmla="*/ 14 w 52"/>
                <a:gd name="T23" fmla="*/ 23 h 52"/>
                <a:gd name="T24" fmla="*/ 14 w 52"/>
                <a:gd name="T25" fmla="*/ 30 h 52"/>
                <a:gd name="T26" fmla="*/ 23 w 52"/>
                <a:gd name="T27" fmla="*/ 30 h 52"/>
                <a:gd name="T28" fmla="*/ 23 w 52"/>
                <a:gd name="T29" fmla="*/ 39 h 52"/>
                <a:gd name="T30" fmla="*/ 30 w 52"/>
                <a:gd name="T31" fmla="*/ 39 h 52"/>
                <a:gd name="T32" fmla="*/ 30 w 52"/>
                <a:gd name="T33" fmla="*/ 30 h 52"/>
                <a:gd name="T34" fmla="*/ 39 w 52"/>
                <a:gd name="T35" fmla="*/ 30 h 52"/>
                <a:gd name="T36" fmla="*/ 39 w 52"/>
                <a:gd name="T37" fmla="*/ 23 h 52"/>
                <a:gd name="T38" fmla="*/ 30 w 52"/>
                <a:gd name="T39" fmla="*/ 23 h 52"/>
                <a:gd name="T40" fmla="*/ 30 w 52"/>
                <a:gd name="T41" fmla="*/ 14 h 52"/>
                <a:gd name="T42" fmla="*/ 23 w 52"/>
                <a:gd name="T43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2">
                  <a:moveTo>
                    <a:pt x="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2" y="2"/>
                    <a:pt x="52" y="5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50"/>
                    <a:pt x="50" y="52"/>
                    <a:pt x="48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  <a:moveTo>
                    <a:pt x="23" y="14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392"/>
            <p:cNvSpPr>
              <a:spLocks noEditPoints="1"/>
            </p:cNvSpPr>
            <p:nvPr/>
          </p:nvSpPr>
          <p:spPr bwMode="auto">
            <a:xfrm flipH="1">
              <a:off x="7213453" y="5610722"/>
              <a:ext cx="172495" cy="169758"/>
            </a:xfrm>
            <a:custGeom>
              <a:avLst/>
              <a:gdLst>
                <a:gd name="T0" fmla="*/ 5 w 53"/>
                <a:gd name="T1" fmla="*/ 0 h 52"/>
                <a:gd name="T2" fmla="*/ 48 w 53"/>
                <a:gd name="T3" fmla="*/ 0 h 52"/>
                <a:gd name="T4" fmla="*/ 53 w 53"/>
                <a:gd name="T5" fmla="*/ 5 h 52"/>
                <a:gd name="T6" fmla="*/ 53 w 53"/>
                <a:gd name="T7" fmla="*/ 48 h 52"/>
                <a:gd name="T8" fmla="*/ 48 w 53"/>
                <a:gd name="T9" fmla="*/ 52 h 52"/>
                <a:gd name="T10" fmla="*/ 5 w 53"/>
                <a:gd name="T11" fmla="*/ 52 h 52"/>
                <a:gd name="T12" fmla="*/ 0 w 53"/>
                <a:gd name="T13" fmla="*/ 48 h 52"/>
                <a:gd name="T14" fmla="*/ 0 w 53"/>
                <a:gd name="T15" fmla="*/ 5 h 52"/>
                <a:gd name="T16" fmla="*/ 5 w 53"/>
                <a:gd name="T17" fmla="*/ 0 h 52"/>
                <a:gd name="T18" fmla="*/ 14 w 53"/>
                <a:gd name="T19" fmla="*/ 30 h 52"/>
                <a:gd name="T20" fmla="*/ 39 w 53"/>
                <a:gd name="T21" fmla="*/ 30 h 52"/>
                <a:gd name="T22" fmla="*/ 39 w 53"/>
                <a:gd name="T23" fmla="*/ 23 h 52"/>
                <a:gd name="T24" fmla="*/ 14 w 53"/>
                <a:gd name="T25" fmla="*/ 23 h 52"/>
                <a:gd name="T26" fmla="*/ 14 w 53"/>
                <a:gd name="T27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2">
                  <a:moveTo>
                    <a:pt x="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3" y="2"/>
                    <a:pt x="53" y="5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50"/>
                    <a:pt x="51" y="52"/>
                    <a:pt x="48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14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14" y="23"/>
                    <a:pt x="14" y="23"/>
                    <a:pt x="14" y="23"/>
                  </a:cubicBezTo>
                  <a:lnTo>
                    <a:pt x="14" y="3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393"/>
            <p:cNvSpPr>
              <a:spLocks noEditPoints="1"/>
            </p:cNvSpPr>
            <p:nvPr/>
          </p:nvSpPr>
          <p:spPr bwMode="auto">
            <a:xfrm flipH="1">
              <a:off x="7407853" y="5805122"/>
              <a:ext cx="169757" cy="169758"/>
            </a:xfrm>
            <a:custGeom>
              <a:avLst/>
              <a:gdLst>
                <a:gd name="T0" fmla="*/ 5 w 52"/>
                <a:gd name="T1" fmla="*/ 0 h 52"/>
                <a:gd name="T2" fmla="*/ 48 w 52"/>
                <a:gd name="T3" fmla="*/ 0 h 52"/>
                <a:gd name="T4" fmla="*/ 52 w 52"/>
                <a:gd name="T5" fmla="*/ 4 h 52"/>
                <a:gd name="T6" fmla="*/ 52 w 52"/>
                <a:gd name="T7" fmla="*/ 47 h 52"/>
                <a:gd name="T8" fmla="*/ 48 w 52"/>
                <a:gd name="T9" fmla="*/ 52 h 52"/>
                <a:gd name="T10" fmla="*/ 5 w 52"/>
                <a:gd name="T11" fmla="*/ 52 h 52"/>
                <a:gd name="T12" fmla="*/ 0 w 52"/>
                <a:gd name="T13" fmla="*/ 47 h 52"/>
                <a:gd name="T14" fmla="*/ 0 w 52"/>
                <a:gd name="T15" fmla="*/ 4 h 52"/>
                <a:gd name="T16" fmla="*/ 5 w 52"/>
                <a:gd name="T17" fmla="*/ 0 h 52"/>
                <a:gd name="T18" fmla="*/ 15 w 52"/>
                <a:gd name="T19" fmla="*/ 19 h 52"/>
                <a:gd name="T20" fmla="*/ 21 w 52"/>
                <a:gd name="T21" fmla="*/ 26 h 52"/>
                <a:gd name="T22" fmla="*/ 15 w 52"/>
                <a:gd name="T23" fmla="*/ 32 h 52"/>
                <a:gd name="T24" fmla="*/ 20 w 52"/>
                <a:gd name="T25" fmla="*/ 37 h 52"/>
                <a:gd name="T26" fmla="*/ 26 w 52"/>
                <a:gd name="T27" fmla="*/ 30 h 52"/>
                <a:gd name="T28" fmla="*/ 33 w 52"/>
                <a:gd name="T29" fmla="*/ 37 h 52"/>
                <a:gd name="T30" fmla="*/ 38 w 52"/>
                <a:gd name="T31" fmla="*/ 32 h 52"/>
                <a:gd name="T32" fmla="*/ 31 w 52"/>
                <a:gd name="T33" fmla="*/ 26 h 52"/>
                <a:gd name="T34" fmla="*/ 38 w 52"/>
                <a:gd name="T35" fmla="*/ 19 h 52"/>
                <a:gd name="T36" fmla="*/ 33 w 52"/>
                <a:gd name="T37" fmla="*/ 14 h 52"/>
                <a:gd name="T38" fmla="*/ 26 w 52"/>
                <a:gd name="T39" fmla="*/ 21 h 52"/>
                <a:gd name="T40" fmla="*/ 20 w 52"/>
                <a:gd name="T41" fmla="*/ 14 h 52"/>
                <a:gd name="T42" fmla="*/ 15 w 52"/>
                <a:gd name="T43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2">
                  <a:moveTo>
                    <a:pt x="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2" y="2"/>
                    <a:pt x="52" y="4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50"/>
                    <a:pt x="50" y="52"/>
                    <a:pt x="48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" y="52"/>
                    <a:pt x="0" y="50"/>
                    <a:pt x="0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  <a:moveTo>
                    <a:pt x="15" y="19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0" y="14"/>
                    <a:pt x="20" y="14"/>
                    <a:pt x="20" y="14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394"/>
            <p:cNvSpPr>
              <a:spLocks noEditPoints="1"/>
            </p:cNvSpPr>
            <p:nvPr/>
          </p:nvSpPr>
          <p:spPr bwMode="auto">
            <a:xfrm flipH="1">
              <a:off x="7213453" y="5805122"/>
              <a:ext cx="172495" cy="169758"/>
            </a:xfrm>
            <a:custGeom>
              <a:avLst/>
              <a:gdLst>
                <a:gd name="T0" fmla="*/ 5 w 53"/>
                <a:gd name="T1" fmla="*/ 0 h 52"/>
                <a:gd name="T2" fmla="*/ 48 w 53"/>
                <a:gd name="T3" fmla="*/ 0 h 52"/>
                <a:gd name="T4" fmla="*/ 53 w 53"/>
                <a:gd name="T5" fmla="*/ 4 h 52"/>
                <a:gd name="T6" fmla="*/ 53 w 53"/>
                <a:gd name="T7" fmla="*/ 47 h 52"/>
                <a:gd name="T8" fmla="*/ 48 w 53"/>
                <a:gd name="T9" fmla="*/ 52 h 52"/>
                <a:gd name="T10" fmla="*/ 5 w 53"/>
                <a:gd name="T11" fmla="*/ 52 h 52"/>
                <a:gd name="T12" fmla="*/ 0 w 53"/>
                <a:gd name="T13" fmla="*/ 47 h 52"/>
                <a:gd name="T14" fmla="*/ 0 w 53"/>
                <a:gd name="T15" fmla="*/ 4 h 52"/>
                <a:gd name="T16" fmla="*/ 5 w 53"/>
                <a:gd name="T17" fmla="*/ 0 h 52"/>
                <a:gd name="T18" fmla="*/ 14 w 53"/>
                <a:gd name="T19" fmla="*/ 23 h 52"/>
                <a:gd name="T20" fmla="*/ 39 w 53"/>
                <a:gd name="T21" fmla="*/ 23 h 52"/>
                <a:gd name="T22" fmla="*/ 39 w 53"/>
                <a:gd name="T23" fmla="*/ 16 h 52"/>
                <a:gd name="T24" fmla="*/ 14 w 53"/>
                <a:gd name="T25" fmla="*/ 16 h 52"/>
                <a:gd name="T26" fmla="*/ 14 w 53"/>
                <a:gd name="T27" fmla="*/ 23 h 52"/>
                <a:gd name="T28" fmla="*/ 14 w 53"/>
                <a:gd name="T29" fmla="*/ 35 h 52"/>
                <a:gd name="T30" fmla="*/ 39 w 53"/>
                <a:gd name="T31" fmla="*/ 35 h 52"/>
                <a:gd name="T32" fmla="*/ 39 w 53"/>
                <a:gd name="T33" fmla="*/ 28 h 52"/>
                <a:gd name="T34" fmla="*/ 14 w 53"/>
                <a:gd name="T35" fmla="*/ 28 h 52"/>
                <a:gd name="T36" fmla="*/ 14 w 53"/>
                <a:gd name="T37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52">
                  <a:moveTo>
                    <a:pt x="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3" y="2"/>
                    <a:pt x="53" y="4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50"/>
                    <a:pt x="51" y="52"/>
                    <a:pt x="48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0" y="50"/>
                    <a:pt x="0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14" y="23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lose/>
                  <a:moveTo>
                    <a:pt x="14" y="35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14" y="28"/>
                    <a:pt x="14" y="28"/>
                    <a:pt x="14" y="28"/>
                  </a:cubicBezTo>
                  <a:lnTo>
                    <a:pt x="14" y="3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395"/>
            <p:cNvSpPr>
              <a:spLocks noEditPoints="1"/>
            </p:cNvSpPr>
            <p:nvPr/>
          </p:nvSpPr>
          <p:spPr bwMode="auto">
            <a:xfrm flipH="1">
              <a:off x="7604990" y="5843454"/>
              <a:ext cx="199875" cy="202614"/>
            </a:xfrm>
            <a:custGeom>
              <a:avLst/>
              <a:gdLst>
                <a:gd name="T0" fmla="*/ 31 w 61"/>
                <a:gd name="T1" fmla="*/ 0 h 62"/>
                <a:gd name="T2" fmla="*/ 61 w 61"/>
                <a:gd name="T3" fmla="*/ 31 h 62"/>
                <a:gd name="T4" fmla="*/ 31 w 61"/>
                <a:gd name="T5" fmla="*/ 62 h 62"/>
                <a:gd name="T6" fmla="*/ 0 w 61"/>
                <a:gd name="T7" fmla="*/ 31 h 62"/>
                <a:gd name="T8" fmla="*/ 31 w 61"/>
                <a:gd name="T9" fmla="*/ 0 h 62"/>
                <a:gd name="T10" fmla="*/ 31 w 61"/>
                <a:gd name="T11" fmla="*/ 36 h 62"/>
                <a:gd name="T12" fmla="*/ 33 w 61"/>
                <a:gd name="T13" fmla="*/ 32 h 62"/>
                <a:gd name="T14" fmla="*/ 45 w 61"/>
                <a:gd name="T15" fmla="*/ 19 h 62"/>
                <a:gd name="T16" fmla="*/ 44 w 61"/>
                <a:gd name="T17" fmla="*/ 16 h 62"/>
                <a:gd name="T18" fmla="*/ 44 w 61"/>
                <a:gd name="T19" fmla="*/ 16 h 62"/>
                <a:gd name="T20" fmla="*/ 41 w 61"/>
                <a:gd name="T21" fmla="*/ 16 h 62"/>
                <a:gd name="T22" fmla="*/ 30 w 61"/>
                <a:gd name="T23" fmla="*/ 30 h 62"/>
                <a:gd name="T24" fmla="*/ 23 w 61"/>
                <a:gd name="T25" fmla="*/ 24 h 62"/>
                <a:gd name="T26" fmla="*/ 20 w 61"/>
                <a:gd name="T27" fmla="*/ 24 h 62"/>
                <a:gd name="T28" fmla="*/ 20 w 61"/>
                <a:gd name="T29" fmla="*/ 24 h 62"/>
                <a:gd name="T30" fmla="*/ 20 w 61"/>
                <a:gd name="T31" fmla="*/ 27 h 62"/>
                <a:gd name="T32" fmla="*/ 27 w 61"/>
                <a:gd name="T33" fmla="*/ 33 h 62"/>
                <a:gd name="T34" fmla="*/ 31 w 61"/>
                <a:gd name="T35" fmla="*/ 36 h 62"/>
                <a:gd name="T36" fmla="*/ 9 w 61"/>
                <a:gd name="T37" fmla="*/ 33 h 62"/>
                <a:gd name="T38" fmla="*/ 15 w 61"/>
                <a:gd name="T39" fmla="*/ 33 h 62"/>
                <a:gd name="T40" fmla="*/ 15 w 61"/>
                <a:gd name="T41" fmla="*/ 29 h 62"/>
                <a:gd name="T42" fmla="*/ 9 w 61"/>
                <a:gd name="T43" fmla="*/ 29 h 62"/>
                <a:gd name="T44" fmla="*/ 9 w 61"/>
                <a:gd name="T45" fmla="*/ 33 h 62"/>
                <a:gd name="T46" fmla="*/ 46 w 61"/>
                <a:gd name="T47" fmla="*/ 33 h 62"/>
                <a:gd name="T48" fmla="*/ 52 w 61"/>
                <a:gd name="T49" fmla="*/ 33 h 62"/>
                <a:gd name="T50" fmla="*/ 52 w 61"/>
                <a:gd name="T51" fmla="*/ 29 h 62"/>
                <a:gd name="T52" fmla="*/ 46 w 61"/>
                <a:gd name="T53" fmla="*/ 29 h 62"/>
                <a:gd name="T54" fmla="*/ 46 w 61"/>
                <a:gd name="T55" fmla="*/ 33 h 62"/>
                <a:gd name="T56" fmla="*/ 29 w 61"/>
                <a:gd name="T57" fmla="*/ 9 h 62"/>
                <a:gd name="T58" fmla="*/ 29 w 61"/>
                <a:gd name="T59" fmla="*/ 15 h 62"/>
                <a:gd name="T60" fmla="*/ 32 w 61"/>
                <a:gd name="T61" fmla="*/ 15 h 62"/>
                <a:gd name="T62" fmla="*/ 32 w 61"/>
                <a:gd name="T63" fmla="*/ 9 h 62"/>
                <a:gd name="T64" fmla="*/ 29 w 61"/>
                <a:gd name="T65" fmla="*/ 9 h 62"/>
                <a:gd name="T66" fmla="*/ 29 w 61"/>
                <a:gd name="T67" fmla="*/ 47 h 62"/>
                <a:gd name="T68" fmla="*/ 29 w 61"/>
                <a:gd name="T69" fmla="*/ 53 h 62"/>
                <a:gd name="T70" fmla="*/ 32 w 61"/>
                <a:gd name="T71" fmla="*/ 53 h 62"/>
                <a:gd name="T72" fmla="*/ 32 w 61"/>
                <a:gd name="T73" fmla="*/ 47 h 62"/>
                <a:gd name="T74" fmla="*/ 29 w 61"/>
                <a:gd name="T75" fmla="*/ 47 h 62"/>
                <a:gd name="T76" fmla="*/ 31 w 61"/>
                <a:gd name="T77" fmla="*/ 6 h 62"/>
                <a:gd name="T78" fmla="*/ 5 w 61"/>
                <a:gd name="T79" fmla="*/ 31 h 62"/>
                <a:gd name="T80" fmla="*/ 31 w 61"/>
                <a:gd name="T81" fmla="*/ 56 h 62"/>
                <a:gd name="T82" fmla="*/ 56 w 61"/>
                <a:gd name="T83" fmla="*/ 31 h 62"/>
                <a:gd name="T84" fmla="*/ 31 w 61"/>
                <a:gd name="T85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62">
                  <a:moveTo>
                    <a:pt x="31" y="0"/>
                  </a:moveTo>
                  <a:cubicBezTo>
                    <a:pt x="48" y="0"/>
                    <a:pt x="61" y="14"/>
                    <a:pt x="61" y="31"/>
                  </a:cubicBezTo>
                  <a:cubicBezTo>
                    <a:pt x="61" y="48"/>
                    <a:pt x="48" y="62"/>
                    <a:pt x="31" y="62"/>
                  </a:cubicBezTo>
                  <a:cubicBezTo>
                    <a:pt x="13" y="62"/>
                    <a:pt x="0" y="48"/>
                    <a:pt x="0" y="31"/>
                  </a:cubicBezTo>
                  <a:cubicBezTo>
                    <a:pt x="0" y="14"/>
                    <a:pt x="13" y="0"/>
                    <a:pt x="31" y="0"/>
                  </a:cubicBezTo>
                  <a:close/>
                  <a:moveTo>
                    <a:pt x="31" y="36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5" y="17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2" y="15"/>
                    <a:pt x="41" y="1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3"/>
                    <a:pt x="21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20" y="26"/>
                    <a:pt x="20" y="27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31" y="36"/>
                    <a:pt x="31" y="36"/>
                    <a:pt x="31" y="36"/>
                  </a:cubicBezTo>
                  <a:close/>
                  <a:moveTo>
                    <a:pt x="9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3"/>
                    <a:pt x="9" y="33"/>
                    <a:pt x="9" y="33"/>
                  </a:cubicBezTo>
                  <a:close/>
                  <a:moveTo>
                    <a:pt x="46" y="33"/>
                  </a:moveTo>
                  <a:cubicBezTo>
                    <a:pt x="52" y="33"/>
                    <a:pt x="52" y="33"/>
                    <a:pt x="52" y="33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3"/>
                    <a:pt x="46" y="33"/>
                    <a:pt x="46" y="33"/>
                  </a:cubicBezTo>
                  <a:close/>
                  <a:moveTo>
                    <a:pt x="29" y="9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29" y="47"/>
                  </a:moveTo>
                  <a:cubicBezTo>
                    <a:pt x="29" y="53"/>
                    <a:pt x="29" y="53"/>
                    <a:pt x="29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29" y="47"/>
                    <a:pt x="29" y="47"/>
                    <a:pt x="29" y="47"/>
                  </a:cubicBezTo>
                  <a:close/>
                  <a:moveTo>
                    <a:pt x="31" y="6"/>
                  </a:moveTo>
                  <a:cubicBezTo>
                    <a:pt x="17" y="6"/>
                    <a:pt x="5" y="17"/>
                    <a:pt x="5" y="31"/>
                  </a:cubicBezTo>
                  <a:cubicBezTo>
                    <a:pt x="5" y="45"/>
                    <a:pt x="17" y="56"/>
                    <a:pt x="31" y="56"/>
                  </a:cubicBezTo>
                  <a:cubicBezTo>
                    <a:pt x="44" y="56"/>
                    <a:pt x="56" y="45"/>
                    <a:pt x="56" y="31"/>
                  </a:cubicBezTo>
                  <a:cubicBezTo>
                    <a:pt x="56" y="17"/>
                    <a:pt x="44" y="6"/>
                    <a:pt x="3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396"/>
            <p:cNvSpPr>
              <a:spLocks noEditPoints="1"/>
            </p:cNvSpPr>
            <p:nvPr/>
          </p:nvSpPr>
          <p:spPr bwMode="auto">
            <a:xfrm flipH="1">
              <a:off x="6077175" y="4931691"/>
              <a:ext cx="199875" cy="183448"/>
            </a:xfrm>
            <a:custGeom>
              <a:avLst/>
              <a:gdLst>
                <a:gd name="T0" fmla="*/ 37 w 62"/>
                <a:gd name="T1" fmla="*/ 0 h 57"/>
                <a:gd name="T2" fmla="*/ 51 w 62"/>
                <a:gd name="T3" fmla="*/ 15 h 57"/>
                <a:gd name="T4" fmla="*/ 37 w 62"/>
                <a:gd name="T5" fmla="*/ 29 h 57"/>
                <a:gd name="T6" fmla="*/ 22 w 62"/>
                <a:gd name="T7" fmla="*/ 15 h 57"/>
                <a:gd name="T8" fmla="*/ 37 w 62"/>
                <a:gd name="T9" fmla="*/ 0 h 57"/>
                <a:gd name="T10" fmla="*/ 2 w 62"/>
                <a:gd name="T11" fmla="*/ 38 h 57"/>
                <a:gd name="T12" fmla="*/ 0 w 62"/>
                <a:gd name="T13" fmla="*/ 41 h 57"/>
                <a:gd name="T14" fmla="*/ 0 w 62"/>
                <a:gd name="T15" fmla="*/ 45 h 57"/>
                <a:gd name="T16" fmla="*/ 2 w 62"/>
                <a:gd name="T17" fmla="*/ 47 h 57"/>
                <a:gd name="T18" fmla="*/ 10 w 62"/>
                <a:gd name="T19" fmla="*/ 47 h 57"/>
                <a:gd name="T20" fmla="*/ 10 w 62"/>
                <a:gd name="T21" fmla="*/ 55 h 57"/>
                <a:gd name="T22" fmla="*/ 12 w 62"/>
                <a:gd name="T23" fmla="*/ 57 h 57"/>
                <a:gd name="T24" fmla="*/ 17 w 62"/>
                <a:gd name="T25" fmla="*/ 57 h 57"/>
                <a:gd name="T26" fmla="*/ 19 w 62"/>
                <a:gd name="T27" fmla="*/ 55 h 57"/>
                <a:gd name="T28" fmla="*/ 19 w 62"/>
                <a:gd name="T29" fmla="*/ 47 h 57"/>
                <a:gd name="T30" fmla="*/ 27 w 62"/>
                <a:gd name="T31" fmla="*/ 47 h 57"/>
                <a:gd name="T32" fmla="*/ 29 w 62"/>
                <a:gd name="T33" fmla="*/ 45 h 57"/>
                <a:gd name="T34" fmla="*/ 29 w 62"/>
                <a:gd name="T35" fmla="*/ 41 h 57"/>
                <a:gd name="T36" fmla="*/ 27 w 62"/>
                <a:gd name="T37" fmla="*/ 38 h 57"/>
                <a:gd name="T38" fmla="*/ 19 w 62"/>
                <a:gd name="T39" fmla="*/ 38 h 57"/>
                <a:gd name="T40" fmla="*/ 19 w 62"/>
                <a:gd name="T41" fmla="*/ 30 h 57"/>
                <a:gd name="T42" fmla="*/ 17 w 62"/>
                <a:gd name="T43" fmla="*/ 28 h 57"/>
                <a:gd name="T44" fmla="*/ 12 w 62"/>
                <a:gd name="T45" fmla="*/ 28 h 57"/>
                <a:gd name="T46" fmla="*/ 10 w 62"/>
                <a:gd name="T47" fmla="*/ 30 h 57"/>
                <a:gd name="T48" fmla="*/ 10 w 62"/>
                <a:gd name="T49" fmla="*/ 38 h 57"/>
                <a:gd name="T50" fmla="*/ 2 w 62"/>
                <a:gd name="T51" fmla="*/ 38 h 57"/>
                <a:gd name="T52" fmla="*/ 30 w 62"/>
                <a:gd name="T53" fmla="*/ 34 h 57"/>
                <a:gd name="T54" fmla="*/ 43 w 62"/>
                <a:gd name="T55" fmla="*/ 34 h 57"/>
                <a:gd name="T56" fmla="*/ 62 w 62"/>
                <a:gd name="T57" fmla="*/ 52 h 57"/>
                <a:gd name="T58" fmla="*/ 62 w 62"/>
                <a:gd name="T59" fmla="*/ 57 h 57"/>
                <a:gd name="T60" fmla="*/ 21 w 62"/>
                <a:gd name="T61" fmla="*/ 57 h 57"/>
                <a:gd name="T62" fmla="*/ 21 w 62"/>
                <a:gd name="T63" fmla="*/ 55 h 57"/>
                <a:gd name="T64" fmla="*/ 21 w 62"/>
                <a:gd name="T65" fmla="*/ 49 h 57"/>
                <a:gd name="T66" fmla="*/ 27 w 62"/>
                <a:gd name="T67" fmla="*/ 49 h 57"/>
                <a:gd name="T68" fmla="*/ 32 w 62"/>
                <a:gd name="T69" fmla="*/ 45 h 57"/>
                <a:gd name="T70" fmla="*/ 32 w 62"/>
                <a:gd name="T71" fmla="*/ 41 h 57"/>
                <a:gd name="T72" fmla="*/ 27 w 62"/>
                <a:gd name="T73" fmla="*/ 36 h 57"/>
                <a:gd name="T74" fmla="*/ 22 w 62"/>
                <a:gd name="T75" fmla="*/ 36 h 57"/>
                <a:gd name="T76" fmla="*/ 30 w 62"/>
                <a:gd name="T77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" h="57">
                  <a:moveTo>
                    <a:pt x="37" y="0"/>
                  </a:moveTo>
                  <a:cubicBezTo>
                    <a:pt x="45" y="0"/>
                    <a:pt x="51" y="7"/>
                    <a:pt x="51" y="15"/>
                  </a:cubicBezTo>
                  <a:cubicBezTo>
                    <a:pt x="51" y="23"/>
                    <a:pt x="45" y="29"/>
                    <a:pt x="37" y="29"/>
                  </a:cubicBezTo>
                  <a:cubicBezTo>
                    <a:pt x="29" y="29"/>
                    <a:pt x="22" y="23"/>
                    <a:pt x="22" y="15"/>
                  </a:cubicBezTo>
                  <a:cubicBezTo>
                    <a:pt x="22" y="7"/>
                    <a:pt x="29" y="0"/>
                    <a:pt x="37" y="0"/>
                  </a:cubicBezTo>
                  <a:close/>
                  <a:moveTo>
                    <a:pt x="2" y="38"/>
                  </a:moveTo>
                  <a:cubicBezTo>
                    <a:pt x="1" y="38"/>
                    <a:pt x="0" y="39"/>
                    <a:pt x="0" y="4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2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1" y="57"/>
                    <a:pt x="12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6"/>
                    <a:pt x="19" y="5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9" y="46"/>
                    <a:pt x="29" y="45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9"/>
                    <a:pt x="28" y="38"/>
                    <a:pt x="2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8" y="28"/>
                    <a:pt x="17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9"/>
                    <a:pt x="10" y="30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2" y="38"/>
                    <a:pt x="2" y="38"/>
                    <a:pt x="2" y="38"/>
                  </a:cubicBezTo>
                  <a:close/>
                  <a:moveTo>
                    <a:pt x="30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53" y="34"/>
                    <a:pt x="62" y="42"/>
                    <a:pt x="62" y="52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9"/>
                    <a:pt x="32" y="47"/>
                    <a:pt x="32" y="45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38"/>
                    <a:pt x="29" y="36"/>
                    <a:pt x="27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5" y="35"/>
                    <a:pt x="28" y="34"/>
                    <a:pt x="30" y="3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397"/>
            <p:cNvSpPr>
              <a:spLocks noEditPoints="1"/>
            </p:cNvSpPr>
            <p:nvPr/>
          </p:nvSpPr>
          <p:spPr bwMode="auto">
            <a:xfrm flipH="1">
              <a:off x="7440709" y="5060378"/>
              <a:ext cx="292968" cy="227256"/>
            </a:xfrm>
            <a:custGeom>
              <a:avLst/>
              <a:gdLst>
                <a:gd name="T0" fmla="*/ 28 w 90"/>
                <a:gd name="T1" fmla="*/ 0 h 70"/>
                <a:gd name="T2" fmla="*/ 62 w 90"/>
                <a:gd name="T3" fmla="*/ 0 h 70"/>
                <a:gd name="T4" fmla="*/ 64 w 90"/>
                <a:gd name="T5" fmla="*/ 1 h 70"/>
                <a:gd name="T6" fmla="*/ 64 w 90"/>
                <a:gd name="T7" fmla="*/ 6 h 70"/>
                <a:gd name="T8" fmla="*/ 27 w 90"/>
                <a:gd name="T9" fmla="*/ 6 h 70"/>
                <a:gd name="T10" fmla="*/ 27 w 90"/>
                <a:gd name="T11" fmla="*/ 1 h 70"/>
                <a:gd name="T12" fmla="*/ 28 w 90"/>
                <a:gd name="T13" fmla="*/ 0 h 70"/>
                <a:gd name="T14" fmla="*/ 45 w 90"/>
                <a:gd name="T15" fmla="*/ 22 h 70"/>
                <a:gd name="T16" fmla="*/ 63 w 90"/>
                <a:gd name="T17" fmla="*/ 41 h 70"/>
                <a:gd name="T18" fmla="*/ 45 w 90"/>
                <a:gd name="T19" fmla="*/ 59 h 70"/>
                <a:gd name="T20" fmla="*/ 26 w 90"/>
                <a:gd name="T21" fmla="*/ 41 h 70"/>
                <a:gd name="T22" fmla="*/ 45 w 90"/>
                <a:gd name="T23" fmla="*/ 22 h 70"/>
                <a:gd name="T24" fmla="*/ 45 w 90"/>
                <a:gd name="T25" fmla="*/ 24 h 70"/>
                <a:gd name="T26" fmla="*/ 45 w 90"/>
                <a:gd name="T27" fmla="*/ 30 h 70"/>
                <a:gd name="T28" fmla="*/ 55 w 90"/>
                <a:gd name="T29" fmla="*/ 40 h 70"/>
                <a:gd name="T30" fmla="*/ 61 w 90"/>
                <a:gd name="T31" fmla="*/ 40 h 70"/>
                <a:gd name="T32" fmla="*/ 45 w 90"/>
                <a:gd name="T33" fmla="*/ 24 h 70"/>
                <a:gd name="T34" fmla="*/ 5 w 90"/>
                <a:gd name="T35" fmla="*/ 8 h 70"/>
                <a:gd name="T36" fmla="*/ 0 w 90"/>
                <a:gd name="T37" fmla="*/ 13 h 70"/>
                <a:gd name="T38" fmla="*/ 0 w 90"/>
                <a:gd name="T39" fmla="*/ 23 h 70"/>
                <a:gd name="T40" fmla="*/ 0 w 90"/>
                <a:gd name="T41" fmla="*/ 56 h 70"/>
                <a:gd name="T42" fmla="*/ 0 w 90"/>
                <a:gd name="T43" fmla="*/ 65 h 70"/>
                <a:gd name="T44" fmla="*/ 5 w 90"/>
                <a:gd name="T45" fmla="*/ 70 h 70"/>
                <a:gd name="T46" fmla="*/ 85 w 90"/>
                <a:gd name="T47" fmla="*/ 70 h 70"/>
                <a:gd name="T48" fmla="*/ 90 w 90"/>
                <a:gd name="T49" fmla="*/ 65 h 70"/>
                <a:gd name="T50" fmla="*/ 90 w 90"/>
                <a:gd name="T51" fmla="*/ 56 h 70"/>
                <a:gd name="T52" fmla="*/ 90 w 90"/>
                <a:gd name="T53" fmla="*/ 23 h 70"/>
                <a:gd name="T54" fmla="*/ 90 w 90"/>
                <a:gd name="T55" fmla="*/ 13 h 70"/>
                <a:gd name="T56" fmla="*/ 85 w 90"/>
                <a:gd name="T57" fmla="*/ 8 h 70"/>
                <a:gd name="T58" fmla="*/ 5 w 90"/>
                <a:gd name="T59" fmla="*/ 8 h 70"/>
                <a:gd name="T60" fmla="*/ 10 w 90"/>
                <a:gd name="T61" fmla="*/ 14 h 70"/>
                <a:gd name="T62" fmla="*/ 14 w 90"/>
                <a:gd name="T63" fmla="*/ 18 h 70"/>
                <a:gd name="T64" fmla="*/ 10 w 90"/>
                <a:gd name="T65" fmla="*/ 21 h 70"/>
                <a:gd name="T66" fmla="*/ 6 w 90"/>
                <a:gd name="T67" fmla="*/ 18 h 70"/>
                <a:gd name="T68" fmla="*/ 10 w 90"/>
                <a:gd name="T69" fmla="*/ 14 h 70"/>
                <a:gd name="T70" fmla="*/ 45 w 90"/>
                <a:gd name="T71" fmla="*/ 16 h 70"/>
                <a:gd name="T72" fmla="*/ 21 w 90"/>
                <a:gd name="T73" fmla="*/ 40 h 70"/>
                <a:gd name="T74" fmla="*/ 45 w 90"/>
                <a:gd name="T75" fmla="*/ 64 h 70"/>
                <a:gd name="T76" fmla="*/ 69 w 90"/>
                <a:gd name="T77" fmla="*/ 40 h 70"/>
                <a:gd name="T78" fmla="*/ 45 w 90"/>
                <a:gd name="T79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70">
                  <a:moveTo>
                    <a:pt x="28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0"/>
                    <a:pt x="64" y="1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8" y="0"/>
                    <a:pt x="28" y="0"/>
                  </a:cubicBezTo>
                  <a:close/>
                  <a:moveTo>
                    <a:pt x="45" y="22"/>
                  </a:moveTo>
                  <a:cubicBezTo>
                    <a:pt x="55" y="22"/>
                    <a:pt x="63" y="30"/>
                    <a:pt x="63" y="41"/>
                  </a:cubicBezTo>
                  <a:cubicBezTo>
                    <a:pt x="63" y="51"/>
                    <a:pt x="55" y="59"/>
                    <a:pt x="45" y="59"/>
                  </a:cubicBezTo>
                  <a:cubicBezTo>
                    <a:pt x="35" y="59"/>
                    <a:pt x="26" y="51"/>
                    <a:pt x="26" y="41"/>
                  </a:cubicBezTo>
                  <a:cubicBezTo>
                    <a:pt x="26" y="30"/>
                    <a:pt x="35" y="22"/>
                    <a:pt x="45" y="22"/>
                  </a:cubicBezTo>
                  <a:close/>
                  <a:moveTo>
                    <a:pt x="45" y="24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50" y="30"/>
                    <a:pt x="55" y="35"/>
                    <a:pt x="55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1"/>
                    <a:pt x="54" y="24"/>
                    <a:pt x="45" y="24"/>
                  </a:cubicBezTo>
                  <a:close/>
                  <a:moveTo>
                    <a:pt x="5" y="8"/>
                  </a:moveTo>
                  <a:cubicBezTo>
                    <a:pt x="2" y="8"/>
                    <a:pt x="0" y="10"/>
                    <a:pt x="0" y="1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2" y="70"/>
                    <a:pt x="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7" y="70"/>
                    <a:pt x="90" y="68"/>
                    <a:pt x="90" y="65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0"/>
                    <a:pt x="87" y="8"/>
                    <a:pt x="85" y="8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10" y="14"/>
                  </a:moveTo>
                  <a:cubicBezTo>
                    <a:pt x="12" y="14"/>
                    <a:pt x="14" y="16"/>
                    <a:pt x="14" y="18"/>
                  </a:cubicBezTo>
                  <a:cubicBezTo>
                    <a:pt x="14" y="20"/>
                    <a:pt x="12" y="21"/>
                    <a:pt x="10" y="21"/>
                  </a:cubicBezTo>
                  <a:cubicBezTo>
                    <a:pt x="8" y="21"/>
                    <a:pt x="6" y="20"/>
                    <a:pt x="6" y="18"/>
                  </a:cubicBezTo>
                  <a:cubicBezTo>
                    <a:pt x="6" y="16"/>
                    <a:pt x="8" y="14"/>
                    <a:pt x="10" y="14"/>
                  </a:cubicBezTo>
                  <a:close/>
                  <a:moveTo>
                    <a:pt x="45" y="16"/>
                  </a:moveTo>
                  <a:cubicBezTo>
                    <a:pt x="31" y="16"/>
                    <a:pt x="21" y="27"/>
                    <a:pt x="21" y="40"/>
                  </a:cubicBezTo>
                  <a:cubicBezTo>
                    <a:pt x="21" y="53"/>
                    <a:pt x="31" y="64"/>
                    <a:pt x="45" y="64"/>
                  </a:cubicBezTo>
                  <a:cubicBezTo>
                    <a:pt x="58" y="64"/>
                    <a:pt x="69" y="53"/>
                    <a:pt x="69" y="40"/>
                  </a:cubicBezTo>
                  <a:cubicBezTo>
                    <a:pt x="69" y="27"/>
                    <a:pt x="58" y="16"/>
                    <a:pt x="45" y="1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398"/>
            <p:cNvSpPr>
              <a:spLocks noEditPoints="1"/>
            </p:cNvSpPr>
            <p:nvPr/>
          </p:nvSpPr>
          <p:spPr bwMode="auto">
            <a:xfrm flipH="1">
              <a:off x="7525588" y="5309539"/>
              <a:ext cx="290230" cy="301183"/>
            </a:xfrm>
            <a:custGeom>
              <a:avLst/>
              <a:gdLst>
                <a:gd name="T0" fmla="*/ 45 w 90"/>
                <a:gd name="T1" fmla="*/ 0 h 93"/>
                <a:gd name="T2" fmla="*/ 51 w 90"/>
                <a:gd name="T3" fmla="*/ 0 h 93"/>
                <a:gd name="T4" fmla="*/ 52 w 90"/>
                <a:gd name="T5" fmla="*/ 7 h 93"/>
                <a:gd name="T6" fmla="*/ 53 w 90"/>
                <a:gd name="T7" fmla="*/ 10 h 93"/>
                <a:gd name="T8" fmla="*/ 61 w 90"/>
                <a:gd name="T9" fmla="*/ 15 h 93"/>
                <a:gd name="T10" fmla="*/ 64 w 90"/>
                <a:gd name="T11" fmla="*/ 13 h 93"/>
                <a:gd name="T12" fmla="*/ 72 w 90"/>
                <a:gd name="T13" fmla="*/ 10 h 93"/>
                <a:gd name="T14" fmla="*/ 80 w 90"/>
                <a:gd name="T15" fmla="*/ 18 h 93"/>
                <a:gd name="T16" fmla="*/ 76 w 90"/>
                <a:gd name="T17" fmla="*/ 25 h 93"/>
                <a:gd name="T18" fmla="*/ 75 w 90"/>
                <a:gd name="T19" fmla="*/ 28 h 93"/>
                <a:gd name="T20" fmla="*/ 78 w 90"/>
                <a:gd name="T21" fmla="*/ 36 h 93"/>
                <a:gd name="T22" fmla="*/ 82 w 90"/>
                <a:gd name="T23" fmla="*/ 38 h 93"/>
                <a:gd name="T24" fmla="*/ 89 w 90"/>
                <a:gd name="T25" fmla="*/ 40 h 93"/>
                <a:gd name="T26" fmla="*/ 90 w 90"/>
                <a:gd name="T27" fmla="*/ 46 h 93"/>
                <a:gd name="T28" fmla="*/ 89 w 90"/>
                <a:gd name="T29" fmla="*/ 53 h 93"/>
                <a:gd name="T30" fmla="*/ 83 w 90"/>
                <a:gd name="T31" fmla="*/ 54 h 93"/>
                <a:gd name="T32" fmla="*/ 79 w 90"/>
                <a:gd name="T33" fmla="*/ 55 h 93"/>
                <a:gd name="T34" fmla="*/ 74 w 90"/>
                <a:gd name="T35" fmla="*/ 63 h 93"/>
                <a:gd name="T36" fmla="*/ 75 w 90"/>
                <a:gd name="T37" fmla="*/ 66 h 93"/>
                <a:gd name="T38" fmla="*/ 79 w 90"/>
                <a:gd name="T39" fmla="*/ 76 h 93"/>
                <a:gd name="T40" fmla="*/ 73 w 90"/>
                <a:gd name="T41" fmla="*/ 82 h 93"/>
                <a:gd name="T42" fmla="*/ 67 w 90"/>
                <a:gd name="T43" fmla="*/ 79 h 93"/>
                <a:gd name="T44" fmla="*/ 64 w 90"/>
                <a:gd name="T45" fmla="*/ 77 h 93"/>
                <a:gd name="T46" fmla="*/ 56 w 90"/>
                <a:gd name="T47" fmla="*/ 80 h 93"/>
                <a:gd name="T48" fmla="*/ 54 w 90"/>
                <a:gd name="T49" fmla="*/ 83 h 93"/>
                <a:gd name="T50" fmla="*/ 51 w 90"/>
                <a:gd name="T51" fmla="*/ 92 h 93"/>
                <a:gd name="T52" fmla="*/ 45 w 90"/>
                <a:gd name="T53" fmla="*/ 93 h 93"/>
                <a:gd name="T54" fmla="*/ 39 w 90"/>
                <a:gd name="T55" fmla="*/ 92 h 93"/>
                <a:gd name="T56" fmla="*/ 37 w 90"/>
                <a:gd name="T57" fmla="*/ 85 h 93"/>
                <a:gd name="T58" fmla="*/ 36 w 90"/>
                <a:gd name="T59" fmla="*/ 81 h 93"/>
                <a:gd name="T60" fmla="*/ 29 w 90"/>
                <a:gd name="T61" fmla="*/ 77 h 93"/>
                <a:gd name="T62" fmla="*/ 25 w 90"/>
                <a:gd name="T63" fmla="*/ 78 h 93"/>
                <a:gd name="T64" fmla="*/ 16 w 90"/>
                <a:gd name="T65" fmla="*/ 82 h 93"/>
                <a:gd name="T66" fmla="*/ 8 w 90"/>
                <a:gd name="T67" fmla="*/ 73 h 93"/>
                <a:gd name="T68" fmla="*/ 13 w 90"/>
                <a:gd name="T69" fmla="*/ 66 h 93"/>
                <a:gd name="T70" fmla="*/ 14 w 90"/>
                <a:gd name="T71" fmla="*/ 62 h 93"/>
                <a:gd name="T72" fmla="*/ 11 w 90"/>
                <a:gd name="T73" fmla="*/ 54 h 93"/>
                <a:gd name="T74" fmla="*/ 7 w 90"/>
                <a:gd name="T75" fmla="*/ 53 h 93"/>
                <a:gd name="T76" fmla="*/ 0 w 90"/>
                <a:gd name="T77" fmla="*/ 51 h 93"/>
                <a:gd name="T78" fmla="*/ 0 w 90"/>
                <a:gd name="T79" fmla="*/ 46 h 93"/>
                <a:gd name="T80" fmla="*/ 0 w 90"/>
                <a:gd name="T81" fmla="*/ 40 h 93"/>
                <a:gd name="T82" fmla="*/ 6 w 90"/>
                <a:gd name="T83" fmla="*/ 39 h 93"/>
                <a:gd name="T84" fmla="*/ 10 w 90"/>
                <a:gd name="T85" fmla="*/ 37 h 93"/>
                <a:gd name="T86" fmla="*/ 14 w 90"/>
                <a:gd name="T87" fmla="*/ 30 h 93"/>
                <a:gd name="T88" fmla="*/ 13 w 90"/>
                <a:gd name="T89" fmla="*/ 26 h 93"/>
                <a:gd name="T90" fmla="*/ 9 w 90"/>
                <a:gd name="T91" fmla="*/ 19 h 93"/>
                <a:gd name="T92" fmla="*/ 18 w 90"/>
                <a:gd name="T93" fmla="*/ 10 h 93"/>
                <a:gd name="T94" fmla="*/ 23 w 90"/>
                <a:gd name="T95" fmla="*/ 13 h 93"/>
                <a:gd name="T96" fmla="*/ 26 w 90"/>
                <a:gd name="T97" fmla="*/ 14 h 93"/>
                <a:gd name="T98" fmla="*/ 34 w 90"/>
                <a:gd name="T99" fmla="*/ 12 h 93"/>
                <a:gd name="T100" fmla="*/ 36 w 90"/>
                <a:gd name="T101" fmla="*/ 8 h 93"/>
                <a:gd name="T102" fmla="*/ 38 w 90"/>
                <a:gd name="T103" fmla="*/ 1 h 93"/>
                <a:gd name="T104" fmla="*/ 45 w 90"/>
                <a:gd name="T105" fmla="*/ 0 h 93"/>
                <a:gd name="T106" fmla="*/ 45 w 90"/>
                <a:gd name="T107" fmla="*/ 17 h 93"/>
                <a:gd name="T108" fmla="*/ 25 w 90"/>
                <a:gd name="T109" fmla="*/ 26 h 93"/>
                <a:gd name="T110" fmla="*/ 16 w 90"/>
                <a:gd name="T111" fmla="*/ 46 h 93"/>
                <a:gd name="T112" fmla="*/ 25 w 90"/>
                <a:gd name="T113" fmla="*/ 67 h 93"/>
                <a:gd name="T114" fmla="*/ 45 w 90"/>
                <a:gd name="T115" fmla="*/ 76 h 93"/>
                <a:gd name="T116" fmla="*/ 65 w 90"/>
                <a:gd name="T117" fmla="*/ 67 h 93"/>
                <a:gd name="T118" fmla="*/ 73 w 90"/>
                <a:gd name="T119" fmla="*/ 46 h 93"/>
                <a:gd name="T120" fmla="*/ 65 w 90"/>
                <a:gd name="T121" fmla="*/ 26 h 93"/>
                <a:gd name="T122" fmla="*/ 45 w 90"/>
                <a:gd name="T123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93">
                  <a:moveTo>
                    <a:pt x="45" y="0"/>
                  </a:moveTo>
                  <a:cubicBezTo>
                    <a:pt x="47" y="0"/>
                    <a:pt x="49" y="0"/>
                    <a:pt x="51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10"/>
                    <a:pt x="53" y="10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3" y="14"/>
                    <a:pt x="64" y="13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12"/>
                    <a:pt x="78" y="15"/>
                    <a:pt x="80" y="18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6"/>
                    <a:pt x="75" y="28"/>
                    <a:pt x="75" y="28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7"/>
                    <a:pt x="80" y="38"/>
                    <a:pt x="82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90" y="42"/>
                    <a:pt x="90" y="44"/>
                    <a:pt x="90" y="46"/>
                  </a:cubicBezTo>
                  <a:cubicBezTo>
                    <a:pt x="90" y="49"/>
                    <a:pt x="90" y="51"/>
                    <a:pt x="89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1" y="55"/>
                    <a:pt x="79" y="55"/>
                    <a:pt x="79" y="55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5" y="65"/>
                    <a:pt x="75" y="66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7" y="78"/>
                    <a:pt x="75" y="80"/>
                    <a:pt x="73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6" y="78"/>
                    <a:pt x="65" y="77"/>
                    <a:pt x="6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5" y="80"/>
                    <a:pt x="55" y="82"/>
                    <a:pt x="54" y="8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49" y="92"/>
                    <a:pt x="47" y="93"/>
                    <a:pt x="45" y="93"/>
                  </a:cubicBezTo>
                  <a:cubicBezTo>
                    <a:pt x="43" y="93"/>
                    <a:pt x="41" y="92"/>
                    <a:pt x="39" y="92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7" y="83"/>
                    <a:pt x="37" y="81"/>
                    <a:pt x="36" y="81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8" y="76"/>
                    <a:pt x="26" y="77"/>
                    <a:pt x="25" y="78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3" y="79"/>
                    <a:pt x="11" y="76"/>
                    <a:pt x="8" y="73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4"/>
                    <a:pt x="14" y="63"/>
                    <a:pt x="14" y="62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3"/>
                    <a:pt x="9" y="53"/>
                    <a:pt x="7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8"/>
                    <a:pt x="0" y="46"/>
                  </a:cubicBezTo>
                  <a:cubicBezTo>
                    <a:pt x="0" y="44"/>
                    <a:pt x="0" y="42"/>
                    <a:pt x="0" y="4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38"/>
                    <a:pt x="10" y="38"/>
                    <a:pt x="10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3" y="27"/>
                    <a:pt x="13" y="2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5"/>
                    <a:pt x="14" y="12"/>
                    <a:pt x="18" y="1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4"/>
                    <a:pt x="26" y="15"/>
                    <a:pt x="26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1"/>
                    <a:pt x="36" y="10"/>
                    <a:pt x="36" y="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3" y="0"/>
                    <a:pt x="45" y="0"/>
                  </a:cubicBezTo>
                  <a:close/>
                  <a:moveTo>
                    <a:pt x="45" y="17"/>
                  </a:moveTo>
                  <a:cubicBezTo>
                    <a:pt x="37" y="17"/>
                    <a:pt x="30" y="20"/>
                    <a:pt x="25" y="26"/>
                  </a:cubicBezTo>
                  <a:cubicBezTo>
                    <a:pt x="20" y="31"/>
                    <a:pt x="16" y="38"/>
                    <a:pt x="16" y="46"/>
                  </a:cubicBezTo>
                  <a:cubicBezTo>
                    <a:pt x="16" y="54"/>
                    <a:pt x="20" y="62"/>
                    <a:pt x="25" y="67"/>
                  </a:cubicBezTo>
                  <a:cubicBezTo>
                    <a:pt x="30" y="72"/>
                    <a:pt x="37" y="76"/>
                    <a:pt x="45" y="76"/>
                  </a:cubicBezTo>
                  <a:cubicBezTo>
                    <a:pt x="53" y="76"/>
                    <a:pt x="60" y="72"/>
                    <a:pt x="65" y="67"/>
                  </a:cubicBezTo>
                  <a:cubicBezTo>
                    <a:pt x="70" y="62"/>
                    <a:pt x="73" y="54"/>
                    <a:pt x="73" y="46"/>
                  </a:cubicBezTo>
                  <a:cubicBezTo>
                    <a:pt x="73" y="38"/>
                    <a:pt x="70" y="31"/>
                    <a:pt x="65" y="26"/>
                  </a:cubicBezTo>
                  <a:cubicBezTo>
                    <a:pt x="60" y="20"/>
                    <a:pt x="53" y="17"/>
                    <a:pt x="45" y="1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399"/>
            <p:cNvSpPr>
              <a:spLocks noEditPoints="1"/>
            </p:cNvSpPr>
            <p:nvPr/>
          </p:nvSpPr>
          <p:spPr bwMode="auto">
            <a:xfrm flipH="1">
              <a:off x="7585824" y="5372513"/>
              <a:ext cx="169757" cy="175234"/>
            </a:xfrm>
            <a:custGeom>
              <a:avLst/>
              <a:gdLst>
                <a:gd name="T0" fmla="*/ 44 w 52"/>
                <a:gd name="T1" fmla="*/ 8 h 54"/>
                <a:gd name="T2" fmla="*/ 26 w 52"/>
                <a:gd name="T3" fmla="*/ 0 h 54"/>
                <a:gd name="T4" fmla="*/ 7 w 52"/>
                <a:gd name="T5" fmla="*/ 8 h 54"/>
                <a:gd name="T6" fmla="*/ 0 w 52"/>
                <a:gd name="T7" fmla="*/ 27 h 54"/>
                <a:gd name="T8" fmla="*/ 7 w 52"/>
                <a:gd name="T9" fmla="*/ 46 h 54"/>
                <a:gd name="T10" fmla="*/ 26 w 52"/>
                <a:gd name="T11" fmla="*/ 54 h 54"/>
                <a:gd name="T12" fmla="*/ 44 w 52"/>
                <a:gd name="T13" fmla="*/ 46 h 54"/>
                <a:gd name="T14" fmla="*/ 52 w 52"/>
                <a:gd name="T15" fmla="*/ 27 h 54"/>
                <a:gd name="T16" fmla="*/ 44 w 52"/>
                <a:gd name="T17" fmla="*/ 8 h 54"/>
                <a:gd name="T18" fmla="*/ 26 w 52"/>
                <a:gd name="T19" fmla="*/ 13 h 54"/>
                <a:gd name="T20" fmla="*/ 40 w 52"/>
                <a:gd name="T21" fmla="*/ 27 h 54"/>
                <a:gd name="T22" fmla="*/ 26 w 52"/>
                <a:gd name="T23" fmla="*/ 42 h 54"/>
                <a:gd name="T24" fmla="*/ 12 w 52"/>
                <a:gd name="T25" fmla="*/ 27 h 54"/>
                <a:gd name="T26" fmla="*/ 26 w 52"/>
                <a:gd name="T27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4">
                  <a:moveTo>
                    <a:pt x="44" y="8"/>
                  </a:moveTo>
                  <a:cubicBezTo>
                    <a:pt x="40" y="3"/>
                    <a:pt x="33" y="0"/>
                    <a:pt x="26" y="0"/>
                  </a:cubicBezTo>
                  <a:cubicBezTo>
                    <a:pt x="19" y="0"/>
                    <a:pt x="12" y="3"/>
                    <a:pt x="7" y="8"/>
                  </a:cubicBezTo>
                  <a:cubicBezTo>
                    <a:pt x="3" y="13"/>
                    <a:pt x="0" y="20"/>
                    <a:pt x="0" y="27"/>
                  </a:cubicBezTo>
                  <a:cubicBezTo>
                    <a:pt x="0" y="35"/>
                    <a:pt x="3" y="42"/>
                    <a:pt x="7" y="46"/>
                  </a:cubicBezTo>
                  <a:cubicBezTo>
                    <a:pt x="12" y="51"/>
                    <a:pt x="19" y="54"/>
                    <a:pt x="26" y="54"/>
                  </a:cubicBezTo>
                  <a:cubicBezTo>
                    <a:pt x="33" y="54"/>
                    <a:pt x="40" y="51"/>
                    <a:pt x="44" y="46"/>
                  </a:cubicBezTo>
                  <a:cubicBezTo>
                    <a:pt x="49" y="42"/>
                    <a:pt x="52" y="35"/>
                    <a:pt x="52" y="27"/>
                  </a:cubicBezTo>
                  <a:cubicBezTo>
                    <a:pt x="52" y="20"/>
                    <a:pt x="49" y="13"/>
                    <a:pt x="44" y="8"/>
                  </a:cubicBezTo>
                  <a:close/>
                  <a:moveTo>
                    <a:pt x="26" y="13"/>
                  </a:moveTo>
                  <a:cubicBezTo>
                    <a:pt x="33" y="13"/>
                    <a:pt x="40" y="19"/>
                    <a:pt x="40" y="27"/>
                  </a:cubicBezTo>
                  <a:cubicBezTo>
                    <a:pt x="40" y="35"/>
                    <a:pt x="33" y="42"/>
                    <a:pt x="26" y="42"/>
                  </a:cubicBezTo>
                  <a:cubicBezTo>
                    <a:pt x="18" y="42"/>
                    <a:pt x="12" y="35"/>
                    <a:pt x="12" y="27"/>
                  </a:cubicBezTo>
                  <a:cubicBezTo>
                    <a:pt x="12" y="19"/>
                    <a:pt x="18" y="13"/>
                    <a:pt x="26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400"/>
            <p:cNvSpPr>
              <a:spLocks noEditPoints="1"/>
            </p:cNvSpPr>
            <p:nvPr/>
          </p:nvSpPr>
          <p:spPr bwMode="auto">
            <a:xfrm flipH="1">
              <a:off x="8010217" y="4129448"/>
              <a:ext cx="320348" cy="344992"/>
            </a:xfrm>
            <a:custGeom>
              <a:avLst/>
              <a:gdLst>
                <a:gd name="T0" fmla="*/ 33 w 99"/>
                <a:gd name="T1" fmla="*/ 83 h 107"/>
                <a:gd name="T2" fmla="*/ 44 w 99"/>
                <a:gd name="T3" fmla="*/ 94 h 107"/>
                <a:gd name="T4" fmla="*/ 33 w 99"/>
                <a:gd name="T5" fmla="*/ 105 h 107"/>
                <a:gd name="T6" fmla="*/ 22 w 99"/>
                <a:gd name="T7" fmla="*/ 94 h 107"/>
                <a:gd name="T8" fmla="*/ 33 w 99"/>
                <a:gd name="T9" fmla="*/ 83 h 107"/>
                <a:gd name="T10" fmla="*/ 81 w 99"/>
                <a:gd name="T11" fmla="*/ 85 h 107"/>
                <a:gd name="T12" fmla="*/ 92 w 99"/>
                <a:gd name="T13" fmla="*/ 96 h 107"/>
                <a:gd name="T14" fmla="*/ 81 w 99"/>
                <a:gd name="T15" fmla="*/ 107 h 107"/>
                <a:gd name="T16" fmla="*/ 70 w 99"/>
                <a:gd name="T17" fmla="*/ 96 h 107"/>
                <a:gd name="T18" fmla="*/ 81 w 99"/>
                <a:gd name="T19" fmla="*/ 85 h 107"/>
                <a:gd name="T20" fmla="*/ 0 w 99"/>
                <a:gd name="T21" fmla="*/ 0 h 107"/>
                <a:gd name="T22" fmla="*/ 18 w 99"/>
                <a:gd name="T23" fmla="*/ 0 h 107"/>
                <a:gd name="T24" fmla="*/ 22 w 99"/>
                <a:gd name="T25" fmla="*/ 14 h 107"/>
                <a:gd name="T26" fmla="*/ 99 w 99"/>
                <a:gd name="T27" fmla="*/ 14 h 107"/>
                <a:gd name="T28" fmla="*/ 97 w 99"/>
                <a:gd name="T29" fmla="*/ 47 h 107"/>
                <a:gd name="T30" fmla="*/ 31 w 99"/>
                <a:gd name="T31" fmla="*/ 58 h 107"/>
                <a:gd name="T32" fmla="*/ 30 w 99"/>
                <a:gd name="T33" fmla="*/ 68 h 107"/>
                <a:gd name="T34" fmla="*/ 96 w 99"/>
                <a:gd name="T35" fmla="*/ 68 h 107"/>
                <a:gd name="T36" fmla="*/ 96 w 99"/>
                <a:gd name="T37" fmla="*/ 78 h 107"/>
                <a:gd name="T38" fmla="*/ 25 w 99"/>
                <a:gd name="T39" fmla="*/ 78 h 107"/>
                <a:gd name="T40" fmla="*/ 21 w 99"/>
                <a:gd name="T41" fmla="*/ 53 h 107"/>
                <a:gd name="T42" fmla="*/ 10 w 99"/>
                <a:gd name="T43" fmla="*/ 9 h 107"/>
                <a:gd name="T44" fmla="*/ 4 w 99"/>
                <a:gd name="T45" fmla="*/ 9 h 107"/>
                <a:gd name="T46" fmla="*/ 0 w 99"/>
                <a:gd name="T4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" h="107">
                  <a:moveTo>
                    <a:pt x="33" y="83"/>
                  </a:moveTo>
                  <a:cubicBezTo>
                    <a:pt x="39" y="83"/>
                    <a:pt x="44" y="88"/>
                    <a:pt x="44" y="94"/>
                  </a:cubicBezTo>
                  <a:cubicBezTo>
                    <a:pt x="44" y="100"/>
                    <a:pt x="39" y="105"/>
                    <a:pt x="33" y="105"/>
                  </a:cubicBezTo>
                  <a:cubicBezTo>
                    <a:pt x="27" y="105"/>
                    <a:pt x="22" y="100"/>
                    <a:pt x="22" y="94"/>
                  </a:cubicBezTo>
                  <a:cubicBezTo>
                    <a:pt x="22" y="88"/>
                    <a:pt x="27" y="83"/>
                    <a:pt x="33" y="83"/>
                  </a:cubicBezTo>
                  <a:close/>
                  <a:moveTo>
                    <a:pt x="81" y="85"/>
                  </a:moveTo>
                  <a:cubicBezTo>
                    <a:pt x="87" y="85"/>
                    <a:pt x="92" y="89"/>
                    <a:pt x="92" y="96"/>
                  </a:cubicBezTo>
                  <a:cubicBezTo>
                    <a:pt x="92" y="102"/>
                    <a:pt x="87" y="107"/>
                    <a:pt x="81" y="107"/>
                  </a:cubicBezTo>
                  <a:cubicBezTo>
                    <a:pt x="75" y="107"/>
                    <a:pt x="70" y="102"/>
                    <a:pt x="70" y="96"/>
                  </a:cubicBezTo>
                  <a:cubicBezTo>
                    <a:pt x="70" y="89"/>
                    <a:pt x="75" y="85"/>
                    <a:pt x="81" y="85"/>
                  </a:cubicBezTo>
                  <a:close/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7" y="59"/>
                    <a:pt x="26" y="68"/>
                    <a:pt x="30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14" y="77"/>
                    <a:pt x="14" y="57"/>
                    <a:pt x="21" y="53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401"/>
            <p:cNvSpPr>
              <a:spLocks noEditPoints="1"/>
            </p:cNvSpPr>
            <p:nvPr/>
          </p:nvSpPr>
          <p:spPr bwMode="auto">
            <a:xfrm flipH="1">
              <a:off x="7594038" y="4863240"/>
              <a:ext cx="205352" cy="208090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2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  <a:gd name="T10" fmla="*/ 46 w 64"/>
                <a:gd name="T11" fmla="*/ 32 h 64"/>
                <a:gd name="T12" fmla="*/ 35 w 64"/>
                <a:gd name="T13" fmla="*/ 24 h 64"/>
                <a:gd name="T14" fmla="*/ 25 w 64"/>
                <a:gd name="T15" fmla="*/ 16 h 64"/>
                <a:gd name="T16" fmla="*/ 25 w 64"/>
                <a:gd name="T17" fmla="*/ 32 h 64"/>
                <a:gd name="T18" fmla="*/ 25 w 64"/>
                <a:gd name="T19" fmla="*/ 48 h 64"/>
                <a:gd name="T20" fmla="*/ 35 w 64"/>
                <a:gd name="T21" fmla="*/ 40 h 64"/>
                <a:gd name="T22" fmla="*/ 46 w 64"/>
                <a:gd name="T2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lose/>
                  <a:moveTo>
                    <a:pt x="46" y="32"/>
                  </a:moveTo>
                  <a:cubicBezTo>
                    <a:pt x="35" y="24"/>
                    <a:pt x="35" y="24"/>
                    <a:pt x="35" y="2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5" y="40"/>
                    <a:pt x="35" y="40"/>
                    <a:pt x="35" y="40"/>
                  </a:cubicBezTo>
                  <a:lnTo>
                    <a:pt x="46" y="3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1402"/>
            <p:cNvSpPr>
              <a:spLocks noEditPoints="1"/>
            </p:cNvSpPr>
            <p:nvPr/>
          </p:nvSpPr>
          <p:spPr bwMode="auto">
            <a:xfrm flipH="1">
              <a:off x="5882776" y="4490868"/>
              <a:ext cx="84879" cy="84879"/>
            </a:xfrm>
            <a:custGeom>
              <a:avLst/>
              <a:gdLst>
                <a:gd name="T0" fmla="*/ 13 w 26"/>
                <a:gd name="T1" fmla="*/ 0 h 26"/>
                <a:gd name="T2" fmla="*/ 26 w 26"/>
                <a:gd name="T3" fmla="*/ 13 h 26"/>
                <a:gd name="T4" fmla="*/ 13 w 26"/>
                <a:gd name="T5" fmla="*/ 26 h 26"/>
                <a:gd name="T6" fmla="*/ 0 w 26"/>
                <a:gd name="T7" fmla="*/ 13 h 26"/>
                <a:gd name="T8" fmla="*/ 13 w 26"/>
                <a:gd name="T9" fmla="*/ 0 h 26"/>
                <a:gd name="T10" fmla="*/ 19 w 26"/>
                <a:gd name="T11" fmla="*/ 13 h 26"/>
                <a:gd name="T12" fmla="*/ 15 w 26"/>
                <a:gd name="T13" fmla="*/ 10 h 26"/>
                <a:gd name="T14" fmla="*/ 10 w 26"/>
                <a:gd name="T15" fmla="*/ 6 h 26"/>
                <a:gd name="T16" fmla="*/ 10 w 26"/>
                <a:gd name="T17" fmla="*/ 13 h 26"/>
                <a:gd name="T18" fmla="*/ 10 w 26"/>
                <a:gd name="T19" fmla="*/ 19 h 26"/>
                <a:gd name="T20" fmla="*/ 15 w 26"/>
                <a:gd name="T21" fmla="*/ 16 h 26"/>
                <a:gd name="T22" fmla="*/ 19 w 26"/>
                <a:gd name="T2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lose/>
                  <a:moveTo>
                    <a:pt x="19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9" y="1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1403"/>
            <p:cNvSpPr>
              <a:spLocks noEditPoints="1"/>
            </p:cNvSpPr>
            <p:nvPr/>
          </p:nvSpPr>
          <p:spPr bwMode="auto">
            <a:xfrm flipH="1">
              <a:off x="5953964" y="4422417"/>
              <a:ext cx="175233" cy="175234"/>
            </a:xfrm>
            <a:custGeom>
              <a:avLst/>
              <a:gdLst>
                <a:gd name="T0" fmla="*/ 43 w 54"/>
                <a:gd name="T1" fmla="*/ 31 h 54"/>
                <a:gd name="T2" fmla="*/ 43 w 54"/>
                <a:gd name="T3" fmla="*/ 31 h 54"/>
                <a:gd name="T4" fmla="*/ 43 w 54"/>
                <a:gd name="T5" fmla="*/ 26 h 54"/>
                <a:gd name="T6" fmla="*/ 17 w 54"/>
                <a:gd name="T7" fmla="*/ 0 h 54"/>
                <a:gd name="T8" fmla="*/ 10 w 54"/>
                <a:gd name="T9" fmla="*/ 2 h 54"/>
                <a:gd name="T10" fmla="*/ 39 w 54"/>
                <a:gd name="T11" fmla="*/ 31 h 54"/>
                <a:gd name="T12" fmla="*/ 43 w 54"/>
                <a:gd name="T13" fmla="*/ 31 h 54"/>
                <a:gd name="T14" fmla="*/ 54 w 54"/>
                <a:gd name="T15" fmla="*/ 54 h 54"/>
                <a:gd name="T16" fmla="*/ 30 w 54"/>
                <a:gd name="T17" fmla="*/ 45 h 54"/>
                <a:gd name="T18" fmla="*/ 32 w 54"/>
                <a:gd name="T19" fmla="*/ 44 h 54"/>
                <a:gd name="T20" fmla="*/ 33 w 54"/>
                <a:gd name="T21" fmla="*/ 43 h 54"/>
                <a:gd name="T22" fmla="*/ 40 w 54"/>
                <a:gd name="T23" fmla="*/ 46 h 54"/>
                <a:gd name="T24" fmla="*/ 46 w 54"/>
                <a:gd name="T25" fmla="*/ 40 h 54"/>
                <a:gd name="T26" fmla="*/ 43 w 54"/>
                <a:gd name="T27" fmla="*/ 33 h 54"/>
                <a:gd name="T28" fmla="*/ 44 w 54"/>
                <a:gd name="T29" fmla="*/ 32 h 54"/>
                <a:gd name="T30" fmla="*/ 45 w 54"/>
                <a:gd name="T31" fmla="*/ 30 h 54"/>
                <a:gd name="T32" fmla="*/ 54 w 54"/>
                <a:gd name="T33" fmla="*/ 54 h 54"/>
                <a:gd name="T34" fmla="*/ 31 w 54"/>
                <a:gd name="T35" fmla="*/ 43 h 54"/>
                <a:gd name="T36" fmla="*/ 26 w 54"/>
                <a:gd name="T37" fmla="*/ 43 h 54"/>
                <a:gd name="T38" fmla="*/ 0 w 54"/>
                <a:gd name="T39" fmla="*/ 17 h 54"/>
                <a:gd name="T40" fmla="*/ 3 w 54"/>
                <a:gd name="T41" fmla="*/ 9 h 54"/>
                <a:gd name="T42" fmla="*/ 31 w 54"/>
                <a:gd name="T43" fmla="*/ 38 h 54"/>
                <a:gd name="T44" fmla="*/ 31 w 54"/>
                <a:gd name="T45" fmla="*/ 43 h 54"/>
                <a:gd name="T46" fmla="*/ 31 w 54"/>
                <a:gd name="T47" fmla="*/ 43 h 54"/>
                <a:gd name="T48" fmla="*/ 37 w 54"/>
                <a:gd name="T49" fmla="*/ 37 h 54"/>
                <a:gd name="T50" fmla="*/ 32 w 54"/>
                <a:gd name="T51" fmla="*/ 37 h 54"/>
                <a:gd name="T52" fmla="*/ 4 w 54"/>
                <a:gd name="T53" fmla="*/ 8 h 54"/>
                <a:gd name="T54" fmla="*/ 9 w 54"/>
                <a:gd name="T55" fmla="*/ 3 h 54"/>
                <a:gd name="T56" fmla="*/ 37 w 54"/>
                <a:gd name="T57" fmla="*/ 32 h 54"/>
                <a:gd name="T58" fmla="*/ 37 w 54"/>
                <a:gd name="T59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4"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5" y="30"/>
                    <a:pt x="45" y="28"/>
                    <a:pt x="43" y="2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0" y="33"/>
                    <a:pt x="42" y="33"/>
                    <a:pt x="43" y="31"/>
                  </a:cubicBezTo>
                  <a:close/>
                  <a:moveTo>
                    <a:pt x="54" y="54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31" y="45"/>
                    <a:pt x="32" y="45"/>
                    <a:pt x="32" y="44"/>
                  </a:cubicBezTo>
                  <a:cubicBezTo>
                    <a:pt x="32" y="44"/>
                    <a:pt x="33" y="44"/>
                    <a:pt x="33" y="43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54" y="54"/>
                    <a:pt x="54" y="54"/>
                    <a:pt x="54" y="54"/>
                  </a:cubicBezTo>
                  <a:close/>
                  <a:moveTo>
                    <a:pt x="31" y="43"/>
                  </a:moveTo>
                  <a:cubicBezTo>
                    <a:pt x="30" y="45"/>
                    <a:pt x="28" y="45"/>
                    <a:pt x="26" y="4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3" y="40"/>
                    <a:pt x="33" y="42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lose/>
                  <a:moveTo>
                    <a:pt x="37" y="37"/>
                  </a:moveTo>
                  <a:cubicBezTo>
                    <a:pt x="36" y="39"/>
                    <a:pt x="34" y="39"/>
                    <a:pt x="32" y="3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9" y="34"/>
                    <a:pt x="39" y="36"/>
                    <a:pt x="37" y="3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404"/>
            <p:cNvSpPr>
              <a:spLocks noEditPoints="1"/>
            </p:cNvSpPr>
            <p:nvPr/>
          </p:nvSpPr>
          <p:spPr bwMode="auto">
            <a:xfrm flipH="1">
              <a:off x="5803373" y="4184209"/>
              <a:ext cx="205352" cy="238209"/>
            </a:xfrm>
            <a:custGeom>
              <a:avLst/>
              <a:gdLst>
                <a:gd name="T0" fmla="*/ 62 w 64"/>
                <a:gd name="T1" fmla="*/ 22 h 74"/>
                <a:gd name="T2" fmla="*/ 41 w 64"/>
                <a:gd name="T3" fmla="*/ 51 h 74"/>
                <a:gd name="T4" fmla="*/ 13 w 64"/>
                <a:gd name="T5" fmla="*/ 30 h 74"/>
                <a:gd name="T6" fmla="*/ 33 w 64"/>
                <a:gd name="T7" fmla="*/ 2 h 74"/>
                <a:gd name="T8" fmla="*/ 62 w 64"/>
                <a:gd name="T9" fmla="*/ 22 h 74"/>
                <a:gd name="T10" fmla="*/ 28 w 64"/>
                <a:gd name="T11" fmla="*/ 53 h 74"/>
                <a:gd name="T12" fmla="*/ 14 w 64"/>
                <a:gd name="T13" fmla="*/ 43 h 74"/>
                <a:gd name="T14" fmla="*/ 1 w 64"/>
                <a:gd name="T15" fmla="*/ 62 h 74"/>
                <a:gd name="T16" fmla="*/ 2 w 64"/>
                <a:gd name="T17" fmla="*/ 67 h 74"/>
                <a:gd name="T18" fmla="*/ 10 w 64"/>
                <a:gd name="T19" fmla="*/ 73 h 74"/>
                <a:gd name="T20" fmla="*/ 15 w 64"/>
                <a:gd name="T21" fmla="*/ 72 h 74"/>
                <a:gd name="T22" fmla="*/ 28 w 64"/>
                <a:gd name="T23" fmla="*/ 53 h 74"/>
                <a:gd name="T24" fmla="*/ 48 w 64"/>
                <a:gd name="T25" fmla="*/ 34 h 74"/>
                <a:gd name="T26" fmla="*/ 50 w 64"/>
                <a:gd name="T27" fmla="*/ 24 h 74"/>
                <a:gd name="T28" fmla="*/ 45 w 64"/>
                <a:gd name="T29" fmla="*/ 15 h 74"/>
                <a:gd name="T30" fmla="*/ 35 w 64"/>
                <a:gd name="T31" fmla="*/ 13 h 74"/>
                <a:gd name="T32" fmla="*/ 26 w 64"/>
                <a:gd name="T33" fmla="*/ 18 h 74"/>
                <a:gd name="T34" fmla="*/ 24 w 64"/>
                <a:gd name="T35" fmla="*/ 28 h 74"/>
                <a:gd name="T36" fmla="*/ 29 w 64"/>
                <a:gd name="T37" fmla="*/ 37 h 74"/>
                <a:gd name="T38" fmla="*/ 39 w 64"/>
                <a:gd name="T39" fmla="*/ 40 h 74"/>
                <a:gd name="T40" fmla="*/ 48 w 64"/>
                <a:gd name="T41" fmla="*/ 34 h 74"/>
                <a:gd name="T42" fmla="*/ 35 w 64"/>
                <a:gd name="T43" fmla="*/ 15 h 74"/>
                <a:gd name="T44" fmla="*/ 35 w 64"/>
                <a:gd name="T45" fmla="*/ 19 h 74"/>
                <a:gd name="T46" fmla="*/ 44 w 64"/>
                <a:gd name="T47" fmla="*/ 24 h 74"/>
                <a:gd name="T48" fmla="*/ 47 w 64"/>
                <a:gd name="T49" fmla="*/ 23 h 74"/>
                <a:gd name="T50" fmla="*/ 35 w 64"/>
                <a:gd name="T51" fmla="*/ 15 h 74"/>
                <a:gd name="T52" fmla="*/ 56 w 64"/>
                <a:gd name="T53" fmla="*/ 23 h 74"/>
                <a:gd name="T54" fmla="*/ 48 w 64"/>
                <a:gd name="T55" fmla="*/ 11 h 74"/>
                <a:gd name="T56" fmla="*/ 34 w 64"/>
                <a:gd name="T57" fmla="*/ 7 h 74"/>
                <a:gd name="T58" fmla="*/ 22 w 64"/>
                <a:gd name="T59" fmla="*/ 15 h 74"/>
                <a:gd name="T60" fmla="*/ 18 w 64"/>
                <a:gd name="T61" fmla="*/ 29 h 74"/>
                <a:gd name="T62" fmla="*/ 26 w 64"/>
                <a:gd name="T63" fmla="*/ 42 h 74"/>
                <a:gd name="T64" fmla="*/ 40 w 64"/>
                <a:gd name="T65" fmla="*/ 45 h 74"/>
                <a:gd name="T66" fmla="*/ 53 w 64"/>
                <a:gd name="T67" fmla="*/ 38 h 74"/>
                <a:gd name="T68" fmla="*/ 56 w 64"/>
                <a:gd name="T69" fmla="*/ 2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74">
                  <a:moveTo>
                    <a:pt x="62" y="22"/>
                  </a:moveTo>
                  <a:cubicBezTo>
                    <a:pt x="64" y="36"/>
                    <a:pt x="54" y="49"/>
                    <a:pt x="41" y="51"/>
                  </a:cubicBezTo>
                  <a:cubicBezTo>
                    <a:pt x="27" y="53"/>
                    <a:pt x="15" y="44"/>
                    <a:pt x="13" y="30"/>
                  </a:cubicBezTo>
                  <a:cubicBezTo>
                    <a:pt x="10" y="16"/>
                    <a:pt x="20" y="4"/>
                    <a:pt x="33" y="2"/>
                  </a:cubicBezTo>
                  <a:cubicBezTo>
                    <a:pt x="47" y="0"/>
                    <a:pt x="60" y="9"/>
                    <a:pt x="62" y="22"/>
                  </a:cubicBezTo>
                  <a:close/>
                  <a:moveTo>
                    <a:pt x="28" y="53"/>
                  </a:moveTo>
                  <a:cubicBezTo>
                    <a:pt x="22" y="51"/>
                    <a:pt x="17" y="48"/>
                    <a:pt x="14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4"/>
                    <a:pt x="0" y="66"/>
                    <a:pt x="2" y="67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2" y="74"/>
                    <a:pt x="14" y="73"/>
                    <a:pt x="15" y="72"/>
                  </a:cubicBezTo>
                  <a:cubicBezTo>
                    <a:pt x="28" y="53"/>
                    <a:pt x="28" y="53"/>
                    <a:pt x="28" y="53"/>
                  </a:cubicBezTo>
                  <a:close/>
                  <a:moveTo>
                    <a:pt x="48" y="34"/>
                  </a:moveTo>
                  <a:cubicBezTo>
                    <a:pt x="50" y="31"/>
                    <a:pt x="51" y="28"/>
                    <a:pt x="50" y="24"/>
                  </a:cubicBezTo>
                  <a:cubicBezTo>
                    <a:pt x="50" y="20"/>
                    <a:pt x="48" y="17"/>
                    <a:pt x="45" y="15"/>
                  </a:cubicBezTo>
                  <a:cubicBezTo>
                    <a:pt x="42" y="13"/>
                    <a:pt x="39" y="12"/>
                    <a:pt x="35" y="13"/>
                  </a:cubicBezTo>
                  <a:cubicBezTo>
                    <a:pt x="31" y="13"/>
                    <a:pt x="28" y="15"/>
                    <a:pt x="26" y="18"/>
                  </a:cubicBezTo>
                  <a:cubicBezTo>
                    <a:pt x="24" y="21"/>
                    <a:pt x="23" y="25"/>
                    <a:pt x="24" y="28"/>
                  </a:cubicBezTo>
                  <a:cubicBezTo>
                    <a:pt x="24" y="32"/>
                    <a:pt x="26" y="35"/>
                    <a:pt x="29" y="37"/>
                  </a:cubicBezTo>
                  <a:cubicBezTo>
                    <a:pt x="32" y="39"/>
                    <a:pt x="35" y="40"/>
                    <a:pt x="39" y="40"/>
                  </a:cubicBezTo>
                  <a:cubicBezTo>
                    <a:pt x="43" y="39"/>
                    <a:pt x="46" y="37"/>
                    <a:pt x="48" y="34"/>
                  </a:cubicBezTo>
                  <a:close/>
                  <a:moveTo>
                    <a:pt x="35" y="15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41" y="18"/>
                    <a:pt x="43" y="20"/>
                    <a:pt x="44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17"/>
                    <a:pt x="41" y="14"/>
                    <a:pt x="35" y="15"/>
                  </a:cubicBezTo>
                  <a:close/>
                  <a:moveTo>
                    <a:pt x="56" y="23"/>
                  </a:moveTo>
                  <a:cubicBezTo>
                    <a:pt x="55" y="18"/>
                    <a:pt x="52" y="14"/>
                    <a:pt x="48" y="11"/>
                  </a:cubicBezTo>
                  <a:cubicBezTo>
                    <a:pt x="44" y="8"/>
                    <a:pt x="39" y="7"/>
                    <a:pt x="34" y="7"/>
                  </a:cubicBezTo>
                  <a:cubicBezTo>
                    <a:pt x="29" y="8"/>
                    <a:pt x="25" y="11"/>
                    <a:pt x="22" y="15"/>
                  </a:cubicBezTo>
                  <a:cubicBezTo>
                    <a:pt x="19" y="19"/>
                    <a:pt x="17" y="24"/>
                    <a:pt x="18" y="29"/>
                  </a:cubicBezTo>
                  <a:cubicBezTo>
                    <a:pt x="19" y="34"/>
                    <a:pt x="22" y="39"/>
                    <a:pt x="26" y="42"/>
                  </a:cubicBezTo>
                  <a:cubicBezTo>
                    <a:pt x="30" y="45"/>
                    <a:pt x="35" y="46"/>
                    <a:pt x="40" y="45"/>
                  </a:cubicBezTo>
                  <a:cubicBezTo>
                    <a:pt x="45" y="44"/>
                    <a:pt x="50" y="42"/>
                    <a:pt x="53" y="38"/>
                  </a:cubicBezTo>
                  <a:cubicBezTo>
                    <a:pt x="55" y="34"/>
                    <a:pt x="57" y="29"/>
                    <a:pt x="56" y="2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1405"/>
            <p:cNvSpPr>
              <a:spLocks noEditPoints="1"/>
            </p:cNvSpPr>
            <p:nvPr/>
          </p:nvSpPr>
          <p:spPr bwMode="auto">
            <a:xfrm flipH="1">
              <a:off x="6783584" y="4258136"/>
              <a:ext cx="282016" cy="282017"/>
            </a:xfrm>
            <a:custGeom>
              <a:avLst/>
              <a:gdLst>
                <a:gd name="T0" fmla="*/ 70 w 87"/>
                <a:gd name="T1" fmla="*/ 51 h 87"/>
                <a:gd name="T2" fmla="*/ 70 w 87"/>
                <a:gd name="T3" fmla="*/ 51 h 87"/>
                <a:gd name="T4" fmla="*/ 70 w 87"/>
                <a:gd name="T5" fmla="*/ 43 h 87"/>
                <a:gd name="T6" fmla="*/ 27 w 87"/>
                <a:gd name="T7" fmla="*/ 0 h 87"/>
                <a:gd name="T8" fmla="*/ 15 w 87"/>
                <a:gd name="T9" fmla="*/ 4 h 87"/>
                <a:gd name="T10" fmla="*/ 62 w 87"/>
                <a:gd name="T11" fmla="*/ 51 h 87"/>
                <a:gd name="T12" fmla="*/ 70 w 87"/>
                <a:gd name="T13" fmla="*/ 51 h 87"/>
                <a:gd name="T14" fmla="*/ 87 w 87"/>
                <a:gd name="T15" fmla="*/ 87 h 87"/>
                <a:gd name="T16" fmla="*/ 49 w 87"/>
                <a:gd name="T17" fmla="*/ 73 h 87"/>
                <a:gd name="T18" fmla="*/ 52 w 87"/>
                <a:gd name="T19" fmla="*/ 71 h 87"/>
                <a:gd name="T20" fmla="*/ 53 w 87"/>
                <a:gd name="T21" fmla="*/ 70 h 87"/>
                <a:gd name="T22" fmla="*/ 65 w 87"/>
                <a:gd name="T23" fmla="*/ 74 h 87"/>
                <a:gd name="T24" fmla="*/ 75 w 87"/>
                <a:gd name="T25" fmla="*/ 65 h 87"/>
                <a:gd name="T26" fmla="*/ 70 w 87"/>
                <a:gd name="T27" fmla="*/ 53 h 87"/>
                <a:gd name="T28" fmla="*/ 71 w 87"/>
                <a:gd name="T29" fmla="*/ 52 h 87"/>
                <a:gd name="T30" fmla="*/ 73 w 87"/>
                <a:gd name="T31" fmla="*/ 49 h 87"/>
                <a:gd name="T32" fmla="*/ 87 w 87"/>
                <a:gd name="T33" fmla="*/ 87 h 87"/>
                <a:gd name="T34" fmla="*/ 51 w 87"/>
                <a:gd name="T35" fmla="*/ 70 h 87"/>
                <a:gd name="T36" fmla="*/ 43 w 87"/>
                <a:gd name="T37" fmla="*/ 70 h 87"/>
                <a:gd name="T38" fmla="*/ 0 w 87"/>
                <a:gd name="T39" fmla="*/ 27 h 87"/>
                <a:gd name="T40" fmla="*/ 4 w 87"/>
                <a:gd name="T41" fmla="*/ 15 h 87"/>
                <a:gd name="T42" fmla="*/ 51 w 87"/>
                <a:gd name="T43" fmla="*/ 62 h 87"/>
                <a:gd name="T44" fmla="*/ 51 w 87"/>
                <a:gd name="T45" fmla="*/ 70 h 87"/>
                <a:gd name="T46" fmla="*/ 51 w 87"/>
                <a:gd name="T47" fmla="*/ 70 h 87"/>
                <a:gd name="T48" fmla="*/ 60 w 87"/>
                <a:gd name="T49" fmla="*/ 60 h 87"/>
                <a:gd name="T50" fmla="*/ 52 w 87"/>
                <a:gd name="T51" fmla="*/ 60 h 87"/>
                <a:gd name="T52" fmla="*/ 6 w 87"/>
                <a:gd name="T53" fmla="*/ 14 h 87"/>
                <a:gd name="T54" fmla="*/ 14 w 87"/>
                <a:gd name="T55" fmla="*/ 6 h 87"/>
                <a:gd name="T56" fmla="*/ 60 w 87"/>
                <a:gd name="T57" fmla="*/ 52 h 87"/>
                <a:gd name="T58" fmla="*/ 60 w 87"/>
                <a:gd name="T59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87">
                  <a:moveTo>
                    <a:pt x="70" y="51"/>
                  </a:moveTo>
                  <a:cubicBezTo>
                    <a:pt x="70" y="51"/>
                    <a:pt x="70" y="51"/>
                    <a:pt x="70" y="51"/>
                  </a:cubicBezTo>
                  <a:cubicBezTo>
                    <a:pt x="72" y="48"/>
                    <a:pt x="72" y="45"/>
                    <a:pt x="70" y="4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3"/>
                    <a:pt x="68" y="53"/>
                    <a:pt x="70" y="51"/>
                  </a:cubicBezTo>
                  <a:close/>
                  <a:moveTo>
                    <a:pt x="87" y="87"/>
                  </a:moveTo>
                  <a:cubicBezTo>
                    <a:pt x="49" y="73"/>
                    <a:pt x="49" y="73"/>
                    <a:pt x="49" y="73"/>
                  </a:cubicBezTo>
                  <a:cubicBezTo>
                    <a:pt x="50" y="72"/>
                    <a:pt x="51" y="72"/>
                    <a:pt x="52" y="71"/>
                  </a:cubicBezTo>
                  <a:cubicBezTo>
                    <a:pt x="52" y="71"/>
                    <a:pt x="52" y="70"/>
                    <a:pt x="53" y="70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2"/>
                    <a:pt x="71" y="52"/>
                    <a:pt x="71" y="52"/>
                  </a:cubicBezTo>
                  <a:cubicBezTo>
                    <a:pt x="72" y="51"/>
                    <a:pt x="72" y="50"/>
                    <a:pt x="73" y="49"/>
                  </a:cubicBezTo>
                  <a:cubicBezTo>
                    <a:pt x="87" y="87"/>
                    <a:pt x="87" y="87"/>
                    <a:pt x="87" y="87"/>
                  </a:cubicBezTo>
                  <a:close/>
                  <a:moveTo>
                    <a:pt x="51" y="70"/>
                  </a:moveTo>
                  <a:cubicBezTo>
                    <a:pt x="48" y="72"/>
                    <a:pt x="45" y="72"/>
                    <a:pt x="43" y="7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3" y="64"/>
                    <a:pt x="53" y="68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lose/>
                  <a:moveTo>
                    <a:pt x="60" y="60"/>
                  </a:moveTo>
                  <a:cubicBezTo>
                    <a:pt x="58" y="62"/>
                    <a:pt x="55" y="62"/>
                    <a:pt x="52" y="6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3" y="54"/>
                    <a:pt x="63" y="58"/>
                    <a:pt x="60" y="6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1406"/>
            <p:cNvSpPr/>
            <p:nvPr/>
          </p:nvSpPr>
          <p:spPr bwMode="auto">
            <a:xfrm flipH="1">
              <a:off x="5929322" y="4416941"/>
              <a:ext cx="68451" cy="73927"/>
            </a:xfrm>
            <a:custGeom>
              <a:avLst/>
              <a:gdLst>
                <a:gd name="T0" fmla="*/ 15 w 21"/>
                <a:gd name="T1" fmla="*/ 7 h 23"/>
                <a:gd name="T2" fmla="*/ 14 w 21"/>
                <a:gd name="T3" fmla="*/ 17 h 23"/>
                <a:gd name="T4" fmla="*/ 21 w 21"/>
                <a:gd name="T5" fmla="*/ 20 h 23"/>
                <a:gd name="T6" fmla="*/ 21 w 21"/>
                <a:gd name="T7" fmla="*/ 23 h 23"/>
                <a:gd name="T8" fmla="*/ 10 w 21"/>
                <a:gd name="T9" fmla="*/ 23 h 23"/>
                <a:gd name="T10" fmla="*/ 10 w 21"/>
                <a:gd name="T11" fmla="*/ 23 h 23"/>
                <a:gd name="T12" fmla="*/ 0 w 21"/>
                <a:gd name="T13" fmla="*/ 23 h 23"/>
                <a:gd name="T14" fmla="*/ 0 w 21"/>
                <a:gd name="T15" fmla="*/ 20 h 23"/>
                <a:gd name="T16" fmla="*/ 6 w 21"/>
                <a:gd name="T17" fmla="*/ 17 h 23"/>
                <a:gd name="T18" fmla="*/ 6 w 21"/>
                <a:gd name="T19" fmla="*/ 7 h 23"/>
                <a:gd name="T20" fmla="*/ 15 w 21"/>
                <a:gd name="T2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3">
                  <a:moveTo>
                    <a:pt x="15" y="7"/>
                  </a:moveTo>
                  <a:cubicBezTo>
                    <a:pt x="15" y="10"/>
                    <a:pt x="11" y="13"/>
                    <a:pt x="14" y="17"/>
                  </a:cubicBezTo>
                  <a:cubicBezTo>
                    <a:pt x="15" y="18"/>
                    <a:pt x="21" y="18"/>
                    <a:pt x="21" y="20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6" y="18"/>
                    <a:pt x="6" y="17"/>
                  </a:cubicBezTo>
                  <a:cubicBezTo>
                    <a:pt x="10" y="13"/>
                    <a:pt x="6" y="10"/>
                    <a:pt x="6" y="7"/>
                  </a:cubicBezTo>
                  <a:cubicBezTo>
                    <a:pt x="6" y="0"/>
                    <a:pt x="15" y="0"/>
                    <a:pt x="15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1407"/>
            <p:cNvSpPr>
              <a:spLocks noEditPoints="1"/>
            </p:cNvSpPr>
            <p:nvPr/>
          </p:nvSpPr>
          <p:spPr bwMode="auto">
            <a:xfrm flipH="1">
              <a:off x="6685015" y="5375251"/>
              <a:ext cx="186185" cy="342254"/>
            </a:xfrm>
            <a:custGeom>
              <a:avLst/>
              <a:gdLst>
                <a:gd name="T0" fmla="*/ 30 w 57"/>
                <a:gd name="T1" fmla="*/ 75 h 106"/>
                <a:gd name="T2" fmla="*/ 30 w 57"/>
                <a:gd name="T3" fmla="*/ 75 h 106"/>
                <a:gd name="T4" fmla="*/ 37 w 57"/>
                <a:gd name="T5" fmla="*/ 71 h 106"/>
                <a:gd name="T6" fmla="*/ 57 w 57"/>
                <a:gd name="T7" fmla="*/ 15 h 106"/>
                <a:gd name="T8" fmla="*/ 49 w 57"/>
                <a:gd name="T9" fmla="*/ 6 h 106"/>
                <a:gd name="T10" fmla="*/ 26 w 57"/>
                <a:gd name="T11" fmla="*/ 68 h 106"/>
                <a:gd name="T12" fmla="*/ 30 w 57"/>
                <a:gd name="T13" fmla="*/ 75 h 106"/>
                <a:gd name="T14" fmla="*/ 4 w 57"/>
                <a:gd name="T15" fmla="*/ 106 h 106"/>
                <a:gd name="T16" fmla="*/ 1 w 57"/>
                <a:gd name="T17" fmla="*/ 65 h 106"/>
                <a:gd name="T18" fmla="*/ 4 w 57"/>
                <a:gd name="T19" fmla="*/ 67 h 106"/>
                <a:gd name="T20" fmla="*/ 5 w 57"/>
                <a:gd name="T21" fmla="*/ 67 h 106"/>
                <a:gd name="T22" fmla="*/ 6 w 57"/>
                <a:gd name="T23" fmla="*/ 80 h 106"/>
                <a:gd name="T24" fmla="*/ 19 w 57"/>
                <a:gd name="T25" fmla="*/ 85 h 106"/>
                <a:gd name="T26" fmla="*/ 28 w 57"/>
                <a:gd name="T27" fmla="*/ 76 h 106"/>
                <a:gd name="T28" fmla="*/ 29 w 57"/>
                <a:gd name="T29" fmla="*/ 76 h 106"/>
                <a:gd name="T30" fmla="*/ 33 w 57"/>
                <a:gd name="T31" fmla="*/ 77 h 106"/>
                <a:gd name="T32" fmla="*/ 4 w 57"/>
                <a:gd name="T33" fmla="*/ 106 h 106"/>
                <a:gd name="T34" fmla="*/ 4 w 57"/>
                <a:gd name="T35" fmla="*/ 66 h 106"/>
                <a:gd name="T36" fmla="*/ 1 w 57"/>
                <a:gd name="T37" fmla="*/ 58 h 106"/>
                <a:gd name="T38" fmla="*/ 21 w 57"/>
                <a:gd name="T39" fmla="*/ 1 h 106"/>
                <a:gd name="T40" fmla="*/ 34 w 57"/>
                <a:gd name="T41" fmla="*/ 0 h 106"/>
                <a:gd name="T42" fmla="*/ 11 w 57"/>
                <a:gd name="T43" fmla="*/ 62 h 106"/>
                <a:gd name="T44" fmla="*/ 4 w 57"/>
                <a:gd name="T45" fmla="*/ 66 h 106"/>
                <a:gd name="T46" fmla="*/ 4 w 57"/>
                <a:gd name="T47" fmla="*/ 66 h 106"/>
                <a:gd name="T48" fmla="*/ 17 w 57"/>
                <a:gd name="T49" fmla="*/ 70 h 106"/>
                <a:gd name="T50" fmla="*/ 14 w 57"/>
                <a:gd name="T51" fmla="*/ 63 h 106"/>
                <a:gd name="T52" fmla="*/ 36 w 57"/>
                <a:gd name="T53" fmla="*/ 1 h 106"/>
                <a:gd name="T54" fmla="*/ 47 w 57"/>
                <a:gd name="T55" fmla="*/ 5 h 106"/>
                <a:gd name="T56" fmla="*/ 24 w 57"/>
                <a:gd name="T57" fmla="*/ 67 h 106"/>
                <a:gd name="T58" fmla="*/ 17 w 57"/>
                <a:gd name="T59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106">
                  <a:moveTo>
                    <a:pt x="30" y="75"/>
                  </a:moveTo>
                  <a:cubicBezTo>
                    <a:pt x="30" y="75"/>
                    <a:pt x="30" y="75"/>
                    <a:pt x="30" y="75"/>
                  </a:cubicBezTo>
                  <a:cubicBezTo>
                    <a:pt x="33" y="76"/>
                    <a:pt x="36" y="74"/>
                    <a:pt x="37" y="71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71"/>
                    <a:pt x="27" y="74"/>
                    <a:pt x="30" y="75"/>
                  </a:cubicBezTo>
                  <a:close/>
                  <a:moveTo>
                    <a:pt x="4" y="106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2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9" y="76"/>
                    <a:pt x="29" y="76"/>
                  </a:cubicBezTo>
                  <a:cubicBezTo>
                    <a:pt x="30" y="77"/>
                    <a:pt x="31" y="77"/>
                    <a:pt x="33" y="77"/>
                  </a:cubicBezTo>
                  <a:cubicBezTo>
                    <a:pt x="4" y="106"/>
                    <a:pt x="4" y="106"/>
                    <a:pt x="4" y="106"/>
                  </a:cubicBezTo>
                  <a:close/>
                  <a:moveTo>
                    <a:pt x="4" y="66"/>
                  </a:moveTo>
                  <a:cubicBezTo>
                    <a:pt x="1" y="65"/>
                    <a:pt x="0" y="61"/>
                    <a:pt x="1" y="58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0" y="65"/>
                    <a:pt x="7" y="67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7" y="70"/>
                  </a:moveTo>
                  <a:cubicBezTo>
                    <a:pt x="14" y="69"/>
                    <a:pt x="13" y="66"/>
                    <a:pt x="14" y="6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70"/>
                    <a:pt x="20" y="71"/>
                    <a:pt x="17" y="7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408"/>
            <p:cNvSpPr>
              <a:spLocks noEditPoints="1"/>
            </p:cNvSpPr>
            <p:nvPr/>
          </p:nvSpPr>
          <p:spPr bwMode="auto">
            <a:xfrm flipH="1">
              <a:off x="7065600" y="6196660"/>
              <a:ext cx="158805" cy="158806"/>
            </a:xfrm>
            <a:custGeom>
              <a:avLst/>
              <a:gdLst>
                <a:gd name="T0" fmla="*/ 24 w 49"/>
                <a:gd name="T1" fmla="*/ 0 h 49"/>
                <a:gd name="T2" fmla="*/ 49 w 49"/>
                <a:gd name="T3" fmla="*/ 25 h 49"/>
                <a:gd name="T4" fmla="*/ 24 w 49"/>
                <a:gd name="T5" fmla="*/ 49 h 49"/>
                <a:gd name="T6" fmla="*/ 0 w 49"/>
                <a:gd name="T7" fmla="*/ 25 h 49"/>
                <a:gd name="T8" fmla="*/ 24 w 49"/>
                <a:gd name="T9" fmla="*/ 0 h 49"/>
                <a:gd name="T10" fmla="*/ 35 w 49"/>
                <a:gd name="T11" fmla="*/ 25 h 49"/>
                <a:gd name="T12" fmla="*/ 27 w 49"/>
                <a:gd name="T13" fmla="*/ 19 h 49"/>
                <a:gd name="T14" fmla="*/ 19 w 49"/>
                <a:gd name="T15" fmla="*/ 13 h 49"/>
                <a:gd name="T16" fmla="*/ 19 w 49"/>
                <a:gd name="T17" fmla="*/ 25 h 49"/>
                <a:gd name="T18" fmla="*/ 19 w 49"/>
                <a:gd name="T19" fmla="*/ 37 h 49"/>
                <a:gd name="T20" fmla="*/ 27 w 49"/>
                <a:gd name="T21" fmla="*/ 31 h 49"/>
                <a:gd name="T22" fmla="*/ 35 w 49"/>
                <a:gd name="T2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cubicBezTo>
                    <a:pt x="38" y="0"/>
                    <a:pt x="49" y="11"/>
                    <a:pt x="49" y="25"/>
                  </a:cubicBezTo>
                  <a:cubicBezTo>
                    <a:pt x="49" y="38"/>
                    <a:pt x="38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lose/>
                  <a:moveTo>
                    <a:pt x="35" y="25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7" y="31"/>
                    <a:pt x="27" y="31"/>
                    <a:pt x="27" y="31"/>
                  </a:cubicBezTo>
                  <a:lnTo>
                    <a:pt x="35" y="2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409"/>
            <p:cNvSpPr>
              <a:spLocks noEditPoints="1"/>
            </p:cNvSpPr>
            <p:nvPr/>
          </p:nvSpPr>
          <p:spPr bwMode="auto">
            <a:xfrm flipH="1">
              <a:off x="7385949" y="6024164"/>
              <a:ext cx="175233" cy="125949"/>
            </a:xfrm>
            <a:custGeom>
              <a:avLst/>
              <a:gdLst>
                <a:gd name="T0" fmla="*/ 54 w 54"/>
                <a:gd name="T1" fmla="*/ 39 h 39"/>
                <a:gd name="T2" fmla="*/ 54 w 54"/>
                <a:gd name="T3" fmla="*/ 39 h 39"/>
                <a:gd name="T4" fmla="*/ 53 w 54"/>
                <a:gd name="T5" fmla="*/ 39 h 39"/>
                <a:gd name="T6" fmla="*/ 53 w 54"/>
                <a:gd name="T7" fmla="*/ 39 h 39"/>
                <a:gd name="T8" fmla="*/ 53 w 54"/>
                <a:gd name="T9" fmla="*/ 39 h 39"/>
                <a:gd name="T10" fmla="*/ 53 w 54"/>
                <a:gd name="T11" fmla="*/ 39 h 39"/>
                <a:gd name="T12" fmla="*/ 53 w 54"/>
                <a:gd name="T13" fmla="*/ 39 h 39"/>
                <a:gd name="T14" fmla="*/ 53 w 54"/>
                <a:gd name="T15" fmla="*/ 39 h 39"/>
                <a:gd name="T16" fmla="*/ 53 w 54"/>
                <a:gd name="T17" fmla="*/ 39 h 39"/>
                <a:gd name="T18" fmla="*/ 53 w 54"/>
                <a:gd name="T19" fmla="*/ 39 h 39"/>
                <a:gd name="T20" fmla="*/ 53 w 54"/>
                <a:gd name="T21" fmla="*/ 39 h 39"/>
                <a:gd name="T22" fmla="*/ 53 w 54"/>
                <a:gd name="T23" fmla="*/ 39 h 39"/>
                <a:gd name="T24" fmla="*/ 53 w 54"/>
                <a:gd name="T25" fmla="*/ 39 h 39"/>
                <a:gd name="T26" fmla="*/ 2 w 54"/>
                <a:gd name="T27" fmla="*/ 39 h 39"/>
                <a:gd name="T28" fmla="*/ 1 w 54"/>
                <a:gd name="T29" fmla="*/ 39 h 39"/>
                <a:gd name="T30" fmla="*/ 1 w 54"/>
                <a:gd name="T31" fmla="*/ 39 h 39"/>
                <a:gd name="T32" fmla="*/ 33 w 54"/>
                <a:gd name="T33" fmla="*/ 20 h 39"/>
                <a:gd name="T34" fmla="*/ 1 w 54"/>
                <a:gd name="T35" fmla="*/ 1 h 39"/>
                <a:gd name="T36" fmla="*/ 1 w 54"/>
                <a:gd name="T37" fmla="*/ 1 h 39"/>
                <a:gd name="T38" fmla="*/ 1 w 54"/>
                <a:gd name="T39" fmla="*/ 1 h 39"/>
                <a:gd name="T40" fmla="*/ 1 w 54"/>
                <a:gd name="T41" fmla="*/ 1 h 39"/>
                <a:gd name="T42" fmla="*/ 1 w 54"/>
                <a:gd name="T43" fmla="*/ 0 h 39"/>
                <a:gd name="T44" fmla="*/ 1 w 54"/>
                <a:gd name="T45" fmla="*/ 0 h 39"/>
                <a:gd name="T46" fmla="*/ 1 w 54"/>
                <a:gd name="T47" fmla="*/ 0 h 39"/>
                <a:gd name="T48" fmla="*/ 1 w 54"/>
                <a:gd name="T49" fmla="*/ 0 h 39"/>
                <a:gd name="T50" fmla="*/ 1 w 54"/>
                <a:gd name="T51" fmla="*/ 0 h 39"/>
                <a:gd name="T52" fmla="*/ 1 w 54"/>
                <a:gd name="T53" fmla="*/ 0 h 39"/>
                <a:gd name="T54" fmla="*/ 1 w 54"/>
                <a:gd name="T55" fmla="*/ 0 h 39"/>
                <a:gd name="T56" fmla="*/ 53 w 54"/>
                <a:gd name="T57" fmla="*/ 0 h 39"/>
                <a:gd name="T58" fmla="*/ 53 w 54"/>
                <a:gd name="T59" fmla="*/ 0 h 39"/>
                <a:gd name="T60" fmla="*/ 53 w 54"/>
                <a:gd name="T61" fmla="*/ 0 h 39"/>
                <a:gd name="T62" fmla="*/ 53 w 54"/>
                <a:gd name="T63" fmla="*/ 0 h 39"/>
                <a:gd name="T64" fmla="*/ 53 w 54"/>
                <a:gd name="T65" fmla="*/ 0 h 39"/>
                <a:gd name="T66" fmla="*/ 53 w 54"/>
                <a:gd name="T67" fmla="*/ 0 h 39"/>
                <a:gd name="T68" fmla="*/ 53 w 54"/>
                <a:gd name="T69" fmla="*/ 0 h 39"/>
                <a:gd name="T70" fmla="*/ 53 w 54"/>
                <a:gd name="T71" fmla="*/ 0 h 39"/>
                <a:gd name="T72" fmla="*/ 53 w 54"/>
                <a:gd name="T73" fmla="*/ 1 h 39"/>
                <a:gd name="T74" fmla="*/ 53 w 54"/>
                <a:gd name="T75" fmla="*/ 1 h 39"/>
                <a:gd name="T76" fmla="*/ 54 w 54"/>
                <a:gd name="T77" fmla="*/ 1 h 39"/>
                <a:gd name="T78" fmla="*/ 54 w 54"/>
                <a:gd name="T79" fmla="*/ 1 h 39"/>
                <a:gd name="T80" fmla="*/ 53 w 54"/>
                <a:gd name="T81" fmla="*/ 1 h 39"/>
                <a:gd name="T82" fmla="*/ 52 w 54"/>
                <a:gd name="T83" fmla="*/ 2 h 39"/>
                <a:gd name="T84" fmla="*/ 50 w 54"/>
                <a:gd name="T85" fmla="*/ 4 h 39"/>
                <a:gd name="T86" fmla="*/ 49 w 54"/>
                <a:gd name="T87" fmla="*/ 4 h 39"/>
                <a:gd name="T88" fmla="*/ 48 w 54"/>
                <a:gd name="T89" fmla="*/ 5 h 39"/>
                <a:gd name="T90" fmla="*/ 46 w 54"/>
                <a:gd name="T91" fmla="*/ 7 h 39"/>
                <a:gd name="T92" fmla="*/ 44 w 54"/>
                <a:gd name="T93" fmla="*/ 8 h 39"/>
                <a:gd name="T94" fmla="*/ 43 w 54"/>
                <a:gd name="T95" fmla="*/ 9 h 39"/>
                <a:gd name="T96" fmla="*/ 42 w 54"/>
                <a:gd name="T97" fmla="*/ 10 h 39"/>
                <a:gd name="T98" fmla="*/ 40 w 54"/>
                <a:gd name="T99" fmla="*/ 11 h 39"/>
                <a:gd name="T100" fmla="*/ 39 w 54"/>
                <a:gd name="T101" fmla="*/ 12 h 39"/>
                <a:gd name="T102" fmla="*/ 37 w 54"/>
                <a:gd name="T103" fmla="*/ 14 h 39"/>
                <a:gd name="T104" fmla="*/ 36 w 54"/>
                <a:gd name="T105" fmla="*/ 15 h 39"/>
                <a:gd name="T106" fmla="*/ 35 w 54"/>
                <a:gd name="T107" fmla="*/ 16 h 39"/>
                <a:gd name="T108" fmla="*/ 34 w 54"/>
                <a:gd name="T109" fmla="*/ 17 h 39"/>
                <a:gd name="T110" fmla="*/ 32 w 54"/>
                <a:gd name="T111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" h="39">
                  <a:moveTo>
                    <a:pt x="20" y="2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0" y="20"/>
                    <a:pt x="20" y="20"/>
                    <a:pt x="20" y="20"/>
                  </a:cubicBezTo>
                  <a:close/>
                  <a:moveTo>
                    <a:pt x="31" y="22"/>
                  </a:move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6" y="25"/>
                    <a:pt x="28" y="25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lose/>
                  <a:moveTo>
                    <a:pt x="54" y="4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4"/>
                    <a:pt x="54" y="4"/>
                    <a:pt x="54" y="4"/>
                  </a:cubicBezTo>
                  <a:close/>
                  <a:moveTo>
                    <a:pt x="31" y="19"/>
                  </a:moveTo>
                  <a:cubicBezTo>
                    <a:pt x="30" y="19"/>
                    <a:pt x="29" y="20"/>
                    <a:pt x="28" y="21"/>
                  </a:cubicBezTo>
                  <a:cubicBezTo>
                    <a:pt x="27" y="22"/>
                    <a:pt x="27" y="22"/>
                    <a:pt x="26" y="2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lnTo>
                    <a:pt x="31" y="1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410"/>
            <p:cNvSpPr>
              <a:spLocks noEditPoints="1"/>
            </p:cNvSpPr>
            <p:nvPr/>
          </p:nvSpPr>
          <p:spPr bwMode="auto">
            <a:xfrm flipH="1">
              <a:off x="6646683" y="5169899"/>
              <a:ext cx="276540" cy="199876"/>
            </a:xfrm>
            <a:custGeom>
              <a:avLst/>
              <a:gdLst>
                <a:gd name="T0" fmla="*/ 85 w 85"/>
                <a:gd name="T1" fmla="*/ 61 h 61"/>
                <a:gd name="T2" fmla="*/ 84 w 85"/>
                <a:gd name="T3" fmla="*/ 61 h 61"/>
                <a:gd name="T4" fmla="*/ 84 w 85"/>
                <a:gd name="T5" fmla="*/ 61 h 61"/>
                <a:gd name="T6" fmla="*/ 84 w 85"/>
                <a:gd name="T7" fmla="*/ 61 h 61"/>
                <a:gd name="T8" fmla="*/ 84 w 85"/>
                <a:gd name="T9" fmla="*/ 61 h 61"/>
                <a:gd name="T10" fmla="*/ 84 w 85"/>
                <a:gd name="T11" fmla="*/ 61 h 61"/>
                <a:gd name="T12" fmla="*/ 84 w 85"/>
                <a:gd name="T13" fmla="*/ 61 h 61"/>
                <a:gd name="T14" fmla="*/ 84 w 85"/>
                <a:gd name="T15" fmla="*/ 61 h 61"/>
                <a:gd name="T16" fmla="*/ 84 w 85"/>
                <a:gd name="T17" fmla="*/ 61 h 61"/>
                <a:gd name="T18" fmla="*/ 84 w 85"/>
                <a:gd name="T19" fmla="*/ 61 h 61"/>
                <a:gd name="T20" fmla="*/ 83 w 85"/>
                <a:gd name="T21" fmla="*/ 61 h 61"/>
                <a:gd name="T22" fmla="*/ 83 w 85"/>
                <a:gd name="T23" fmla="*/ 61 h 61"/>
                <a:gd name="T24" fmla="*/ 83 w 85"/>
                <a:gd name="T25" fmla="*/ 61 h 61"/>
                <a:gd name="T26" fmla="*/ 2 w 85"/>
                <a:gd name="T27" fmla="*/ 61 h 61"/>
                <a:gd name="T28" fmla="*/ 2 w 85"/>
                <a:gd name="T29" fmla="*/ 61 h 61"/>
                <a:gd name="T30" fmla="*/ 1 w 85"/>
                <a:gd name="T31" fmla="*/ 61 h 61"/>
                <a:gd name="T32" fmla="*/ 53 w 85"/>
                <a:gd name="T33" fmla="*/ 31 h 61"/>
                <a:gd name="T34" fmla="*/ 0 w 85"/>
                <a:gd name="T35" fmla="*/ 0 h 61"/>
                <a:gd name="T36" fmla="*/ 0 w 85"/>
                <a:gd name="T37" fmla="*/ 0 h 61"/>
                <a:gd name="T38" fmla="*/ 0 w 85"/>
                <a:gd name="T39" fmla="*/ 0 h 61"/>
                <a:gd name="T40" fmla="*/ 1 w 85"/>
                <a:gd name="T41" fmla="*/ 0 h 61"/>
                <a:gd name="T42" fmla="*/ 1 w 85"/>
                <a:gd name="T43" fmla="*/ 0 h 61"/>
                <a:gd name="T44" fmla="*/ 1 w 85"/>
                <a:gd name="T45" fmla="*/ 0 h 61"/>
                <a:gd name="T46" fmla="*/ 1 w 85"/>
                <a:gd name="T47" fmla="*/ 0 h 61"/>
                <a:gd name="T48" fmla="*/ 1 w 85"/>
                <a:gd name="T49" fmla="*/ 0 h 61"/>
                <a:gd name="T50" fmla="*/ 1 w 85"/>
                <a:gd name="T51" fmla="*/ 0 h 61"/>
                <a:gd name="T52" fmla="*/ 1 w 85"/>
                <a:gd name="T53" fmla="*/ 0 h 61"/>
                <a:gd name="T54" fmla="*/ 2 w 85"/>
                <a:gd name="T55" fmla="*/ 0 h 61"/>
                <a:gd name="T56" fmla="*/ 83 w 85"/>
                <a:gd name="T57" fmla="*/ 0 h 61"/>
                <a:gd name="T58" fmla="*/ 83 w 85"/>
                <a:gd name="T59" fmla="*/ 0 h 61"/>
                <a:gd name="T60" fmla="*/ 83 w 85"/>
                <a:gd name="T61" fmla="*/ 0 h 61"/>
                <a:gd name="T62" fmla="*/ 84 w 85"/>
                <a:gd name="T63" fmla="*/ 0 h 61"/>
                <a:gd name="T64" fmla="*/ 84 w 85"/>
                <a:gd name="T65" fmla="*/ 0 h 61"/>
                <a:gd name="T66" fmla="*/ 84 w 85"/>
                <a:gd name="T67" fmla="*/ 0 h 61"/>
                <a:gd name="T68" fmla="*/ 84 w 85"/>
                <a:gd name="T69" fmla="*/ 0 h 61"/>
                <a:gd name="T70" fmla="*/ 84 w 85"/>
                <a:gd name="T71" fmla="*/ 0 h 61"/>
                <a:gd name="T72" fmla="*/ 84 w 85"/>
                <a:gd name="T73" fmla="*/ 0 h 61"/>
                <a:gd name="T74" fmla="*/ 84 w 85"/>
                <a:gd name="T75" fmla="*/ 0 h 61"/>
                <a:gd name="T76" fmla="*/ 84 w 85"/>
                <a:gd name="T77" fmla="*/ 0 h 61"/>
                <a:gd name="T78" fmla="*/ 85 w 85"/>
                <a:gd name="T79" fmla="*/ 0 h 61"/>
                <a:gd name="T80" fmla="*/ 83 w 85"/>
                <a:gd name="T81" fmla="*/ 1 h 61"/>
                <a:gd name="T82" fmla="*/ 81 w 85"/>
                <a:gd name="T83" fmla="*/ 3 h 61"/>
                <a:gd name="T84" fmla="*/ 79 w 85"/>
                <a:gd name="T85" fmla="*/ 5 h 61"/>
                <a:gd name="T86" fmla="*/ 77 w 85"/>
                <a:gd name="T87" fmla="*/ 6 h 61"/>
                <a:gd name="T88" fmla="*/ 75 w 85"/>
                <a:gd name="T89" fmla="*/ 8 h 61"/>
                <a:gd name="T90" fmla="*/ 73 w 85"/>
                <a:gd name="T91" fmla="*/ 10 h 61"/>
                <a:gd name="T92" fmla="*/ 70 w 85"/>
                <a:gd name="T93" fmla="*/ 12 h 61"/>
                <a:gd name="T94" fmla="*/ 68 w 85"/>
                <a:gd name="T95" fmla="*/ 14 h 61"/>
                <a:gd name="T96" fmla="*/ 66 w 85"/>
                <a:gd name="T97" fmla="*/ 15 h 61"/>
                <a:gd name="T98" fmla="*/ 63 w 85"/>
                <a:gd name="T99" fmla="*/ 17 h 61"/>
                <a:gd name="T100" fmla="*/ 61 w 85"/>
                <a:gd name="T101" fmla="*/ 19 h 61"/>
                <a:gd name="T102" fmla="*/ 59 w 85"/>
                <a:gd name="T103" fmla="*/ 21 h 61"/>
                <a:gd name="T104" fmla="*/ 57 w 85"/>
                <a:gd name="T105" fmla="*/ 22 h 61"/>
                <a:gd name="T106" fmla="*/ 55 w 85"/>
                <a:gd name="T107" fmla="*/ 24 h 61"/>
                <a:gd name="T108" fmla="*/ 53 w 85"/>
                <a:gd name="T109" fmla="*/ 26 h 61"/>
                <a:gd name="T110" fmla="*/ 51 w 85"/>
                <a:gd name="T111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61">
                  <a:moveTo>
                    <a:pt x="31" y="3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1" y="30"/>
                    <a:pt x="31" y="30"/>
                    <a:pt x="31" y="30"/>
                  </a:cubicBezTo>
                  <a:close/>
                  <a:moveTo>
                    <a:pt x="49" y="34"/>
                  </a:move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1" y="38"/>
                    <a:pt x="44" y="38"/>
                    <a:pt x="47" y="36"/>
                  </a:cubicBezTo>
                  <a:cubicBezTo>
                    <a:pt x="49" y="34"/>
                    <a:pt x="49" y="34"/>
                    <a:pt x="49" y="34"/>
                  </a:cubicBezTo>
                  <a:close/>
                  <a:moveTo>
                    <a:pt x="85" y="5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"/>
                    <a:pt x="85" y="5"/>
                    <a:pt x="85" y="5"/>
                  </a:cubicBezTo>
                  <a:close/>
                  <a:moveTo>
                    <a:pt x="49" y="29"/>
                  </a:moveTo>
                  <a:cubicBezTo>
                    <a:pt x="47" y="30"/>
                    <a:pt x="46" y="31"/>
                    <a:pt x="45" y="32"/>
                  </a:cubicBezTo>
                  <a:cubicBezTo>
                    <a:pt x="43" y="34"/>
                    <a:pt x="42" y="34"/>
                    <a:pt x="4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8"/>
                    <a:pt x="49" y="28"/>
                    <a:pt x="49" y="28"/>
                  </a:cubicBezTo>
                  <a:lnTo>
                    <a:pt x="49" y="2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1411"/>
            <p:cNvSpPr>
              <a:spLocks noEditPoints="1"/>
            </p:cNvSpPr>
            <p:nvPr/>
          </p:nvSpPr>
          <p:spPr bwMode="auto">
            <a:xfrm flipH="1">
              <a:off x="5904680" y="4044569"/>
              <a:ext cx="279278" cy="273803"/>
            </a:xfrm>
            <a:custGeom>
              <a:avLst/>
              <a:gdLst>
                <a:gd name="T0" fmla="*/ 11 w 86"/>
                <a:gd name="T1" fmla="*/ 28 h 85"/>
                <a:gd name="T2" fmla="*/ 31 w 86"/>
                <a:gd name="T3" fmla="*/ 9 h 85"/>
                <a:gd name="T4" fmla="*/ 33 w 86"/>
                <a:gd name="T5" fmla="*/ 9 h 85"/>
                <a:gd name="T6" fmla="*/ 36 w 86"/>
                <a:gd name="T7" fmla="*/ 12 h 85"/>
                <a:gd name="T8" fmla="*/ 14 w 86"/>
                <a:gd name="T9" fmla="*/ 33 h 85"/>
                <a:gd name="T10" fmla="*/ 11 w 86"/>
                <a:gd name="T11" fmla="*/ 30 h 85"/>
                <a:gd name="T12" fmla="*/ 11 w 86"/>
                <a:gd name="T13" fmla="*/ 28 h 85"/>
                <a:gd name="T14" fmla="*/ 33 w 86"/>
                <a:gd name="T15" fmla="*/ 32 h 85"/>
                <a:gd name="T16" fmla="*/ 33 w 86"/>
                <a:gd name="T17" fmla="*/ 54 h 85"/>
                <a:gd name="T18" fmla="*/ 54 w 86"/>
                <a:gd name="T19" fmla="*/ 54 h 85"/>
                <a:gd name="T20" fmla="*/ 55 w 86"/>
                <a:gd name="T21" fmla="*/ 33 h 85"/>
                <a:gd name="T22" fmla="*/ 33 w 86"/>
                <a:gd name="T23" fmla="*/ 32 h 85"/>
                <a:gd name="T24" fmla="*/ 35 w 86"/>
                <a:gd name="T25" fmla="*/ 34 h 85"/>
                <a:gd name="T26" fmla="*/ 38 w 86"/>
                <a:gd name="T27" fmla="*/ 37 h 85"/>
                <a:gd name="T28" fmla="*/ 50 w 86"/>
                <a:gd name="T29" fmla="*/ 37 h 85"/>
                <a:gd name="T30" fmla="*/ 53 w 86"/>
                <a:gd name="T31" fmla="*/ 34 h 85"/>
                <a:gd name="T32" fmla="*/ 35 w 86"/>
                <a:gd name="T33" fmla="*/ 34 h 85"/>
                <a:gd name="T34" fmla="*/ 2 w 86"/>
                <a:gd name="T35" fmla="*/ 46 h 85"/>
                <a:gd name="T36" fmla="*/ 2 w 86"/>
                <a:gd name="T37" fmla="*/ 52 h 85"/>
                <a:gd name="T38" fmla="*/ 7 w 86"/>
                <a:gd name="T39" fmla="*/ 58 h 85"/>
                <a:gd name="T40" fmla="*/ 26 w 86"/>
                <a:gd name="T41" fmla="*/ 78 h 85"/>
                <a:gd name="T42" fmla="*/ 31 w 86"/>
                <a:gd name="T43" fmla="*/ 83 h 85"/>
                <a:gd name="T44" fmla="*/ 36 w 86"/>
                <a:gd name="T45" fmla="*/ 83 h 85"/>
                <a:gd name="T46" fmla="*/ 84 w 86"/>
                <a:gd name="T47" fmla="*/ 39 h 85"/>
                <a:gd name="T48" fmla="*/ 84 w 86"/>
                <a:gd name="T49" fmla="*/ 33 h 85"/>
                <a:gd name="T50" fmla="*/ 79 w 86"/>
                <a:gd name="T51" fmla="*/ 28 h 85"/>
                <a:gd name="T52" fmla="*/ 60 w 86"/>
                <a:gd name="T53" fmla="*/ 8 h 85"/>
                <a:gd name="T54" fmla="*/ 55 w 86"/>
                <a:gd name="T55" fmla="*/ 2 h 85"/>
                <a:gd name="T56" fmla="*/ 49 w 86"/>
                <a:gd name="T57" fmla="*/ 2 h 85"/>
                <a:gd name="T58" fmla="*/ 2 w 86"/>
                <a:gd name="T59" fmla="*/ 46 h 85"/>
                <a:gd name="T60" fmla="*/ 8 w 86"/>
                <a:gd name="T61" fmla="*/ 47 h 85"/>
                <a:gd name="T62" fmla="*/ 12 w 86"/>
                <a:gd name="T63" fmla="*/ 47 h 85"/>
                <a:gd name="T64" fmla="*/ 12 w 86"/>
                <a:gd name="T65" fmla="*/ 51 h 85"/>
                <a:gd name="T66" fmla="*/ 8 w 86"/>
                <a:gd name="T67" fmla="*/ 51 h 85"/>
                <a:gd name="T68" fmla="*/ 8 w 86"/>
                <a:gd name="T69" fmla="*/ 47 h 85"/>
                <a:gd name="T70" fmla="*/ 30 w 86"/>
                <a:gd name="T71" fmla="*/ 29 h 85"/>
                <a:gd name="T72" fmla="*/ 29 w 86"/>
                <a:gd name="T73" fmla="*/ 57 h 85"/>
                <a:gd name="T74" fmla="*/ 57 w 86"/>
                <a:gd name="T75" fmla="*/ 58 h 85"/>
                <a:gd name="T76" fmla="*/ 58 w 86"/>
                <a:gd name="T77" fmla="*/ 30 h 85"/>
                <a:gd name="T78" fmla="*/ 30 w 86"/>
                <a:gd name="T79" fmla="*/ 2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6" h="85">
                  <a:moveTo>
                    <a:pt x="11" y="28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2" y="9"/>
                    <a:pt x="33" y="9"/>
                    <a:pt x="33" y="9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9"/>
                    <a:pt x="11" y="29"/>
                    <a:pt x="11" y="28"/>
                  </a:cubicBezTo>
                  <a:close/>
                  <a:moveTo>
                    <a:pt x="33" y="32"/>
                  </a:moveTo>
                  <a:cubicBezTo>
                    <a:pt x="27" y="38"/>
                    <a:pt x="27" y="48"/>
                    <a:pt x="33" y="54"/>
                  </a:cubicBezTo>
                  <a:cubicBezTo>
                    <a:pt x="38" y="60"/>
                    <a:pt x="48" y="60"/>
                    <a:pt x="54" y="54"/>
                  </a:cubicBezTo>
                  <a:cubicBezTo>
                    <a:pt x="60" y="49"/>
                    <a:pt x="60" y="39"/>
                    <a:pt x="55" y="33"/>
                  </a:cubicBezTo>
                  <a:cubicBezTo>
                    <a:pt x="49" y="27"/>
                    <a:pt x="39" y="27"/>
                    <a:pt x="33" y="32"/>
                  </a:cubicBezTo>
                  <a:close/>
                  <a:moveTo>
                    <a:pt x="35" y="34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41" y="34"/>
                    <a:pt x="46" y="34"/>
                    <a:pt x="50" y="37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48" y="29"/>
                    <a:pt x="40" y="29"/>
                    <a:pt x="35" y="34"/>
                  </a:cubicBezTo>
                  <a:close/>
                  <a:moveTo>
                    <a:pt x="2" y="46"/>
                  </a:moveTo>
                  <a:cubicBezTo>
                    <a:pt x="0" y="48"/>
                    <a:pt x="0" y="50"/>
                    <a:pt x="2" y="52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5"/>
                    <a:pt x="35" y="85"/>
                    <a:pt x="36" y="8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5" y="37"/>
                    <a:pt x="86" y="35"/>
                    <a:pt x="84" y="33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0"/>
                    <a:pt x="51" y="0"/>
                    <a:pt x="49" y="2"/>
                  </a:cubicBezTo>
                  <a:cubicBezTo>
                    <a:pt x="2" y="46"/>
                    <a:pt x="2" y="46"/>
                    <a:pt x="2" y="46"/>
                  </a:cubicBezTo>
                  <a:close/>
                  <a:moveTo>
                    <a:pt x="8" y="47"/>
                  </a:moveTo>
                  <a:cubicBezTo>
                    <a:pt x="9" y="46"/>
                    <a:pt x="11" y="46"/>
                    <a:pt x="12" y="47"/>
                  </a:cubicBezTo>
                  <a:cubicBezTo>
                    <a:pt x="13" y="48"/>
                    <a:pt x="13" y="50"/>
                    <a:pt x="12" y="51"/>
                  </a:cubicBezTo>
                  <a:cubicBezTo>
                    <a:pt x="11" y="52"/>
                    <a:pt x="9" y="52"/>
                    <a:pt x="8" y="51"/>
                  </a:cubicBezTo>
                  <a:cubicBezTo>
                    <a:pt x="7" y="50"/>
                    <a:pt x="7" y="48"/>
                    <a:pt x="8" y="47"/>
                  </a:cubicBezTo>
                  <a:close/>
                  <a:moveTo>
                    <a:pt x="30" y="29"/>
                  </a:moveTo>
                  <a:cubicBezTo>
                    <a:pt x="22" y="36"/>
                    <a:pt x="22" y="49"/>
                    <a:pt x="29" y="57"/>
                  </a:cubicBezTo>
                  <a:cubicBezTo>
                    <a:pt x="36" y="65"/>
                    <a:pt x="49" y="65"/>
                    <a:pt x="57" y="58"/>
                  </a:cubicBezTo>
                  <a:cubicBezTo>
                    <a:pt x="65" y="50"/>
                    <a:pt x="65" y="38"/>
                    <a:pt x="58" y="30"/>
                  </a:cubicBezTo>
                  <a:cubicBezTo>
                    <a:pt x="50" y="22"/>
                    <a:pt x="38" y="22"/>
                    <a:pt x="30" y="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412"/>
            <p:cNvSpPr>
              <a:spLocks noEditPoints="1"/>
            </p:cNvSpPr>
            <p:nvPr/>
          </p:nvSpPr>
          <p:spPr bwMode="auto">
            <a:xfrm flipH="1">
              <a:off x="7084766" y="5022046"/>
              <a:ext cx="303920" cy="265589"/>
            </a:xfrm>
            <a:custGeom>
              <a:avLst/>
              <a:gdLst>
                <a:gd name="T0" fmla="*/ 14 w 111"/>
                <a:gd name="T1" fmla="*/ 40 h 97"/>
                <a:gd name="T2" fmla="*/ 14 w 111"/>
                <a:gd name="T3" fmla="*/ 82 h 97"/>
                <a:gd name="T4" fmla="*/ 97 w 111"/>
                <a:gd name="T5" fmla="*/ 82 h 97"/>
                <a:gd name="T6" fmla="*/ 97 w 111"/>
                <a:gd name="T7" fmla="*/ 40 h 97"/>
                <a:gd name="T8" fmla="*/ 111 w 111"/>
                <a:gd name="T9" fmla="*/ 40 h 97"/>
                <a:gd name="T10" fmla="*/ 111 w 111"/>
                <a:gd name="T11" fmla="*/ 97 h 97"/>
                <a:gd name="T12" fmla="*/ 0 w 111"/>
                <a:gd name="T13" fmla="*/ 97 h 97"/>
                <a:gd name="T14" fmla="*/ 0 w 111"/>
                <a:gd name="T15" fmla="*/ 40 h 97"/>
                <a:gd name="T16" fmla="*/ 14 w 111"/>
                <a:gd name="T17" fmla="*/ 40 h 97"/>
                <a:gd name="T18" fmla="*/ 14 w 111"/>
                <a:gd name="T19" fmla="*/ 40 h 97"/>
                <a:gd name="T20" fmla="*/ 39 w 111"/>
                <a:gd name="T21" fmla="*/ 64 h 97"/>
                <a:gd name="T22" fmla="*/ 71 w 111"/>
                <a:gd name="T23" fmla="*/ 64 h 97"/>
                <a:gd name="T24" fmla="*/ 71 w 111"/>
                <a:gd name="T25" fmla="*/ 32 h 97"/>
                <a:gd name="T26" fmla="*/ 87 w 111"/>
                <a:gd name="T27" fmla="*/ 32 h 97"/>
                <a:gd name="T28" fmla="*/ 55 w 111"/>
                <a:gd name="T29" fmla="*/ 0 h 97"/>
                <a:gd name="T30" fmla="*/ 24 w 111"/>
                <a:gd name="T31" fmla="*/ 32 h 97"/>
                <a:gd name="T32" fmla="*/ 39 w 111"/>
                <a:gd name="T33" fmla="*/ 32 h 97"/>
                <a:gd name="T34" fmla="*/ 39 w 111"/>
                <a:gd name="T3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97">
                  <a:moveTo>
                    <a:pt x="14" y="40"/>
                  </a:moveTo>
                  <a:lnTo>
                    <a:pt x="14" y="82"/>
                  </a:lnTo>
                  <a:lnTo>
                    <a:pt x="97" y="82"/>
                  </a:lnTo>
                  <a:lnTo>
                    <a:pt x="97" y="40"/>
                  </a:lnTo>
                  <a:lnTo>
                    <a:pt x="111" y="40"/>
                  </a:lnTo>
                  <a:lnTo>
                    <a:pt x="111" y="97"/>
                  </a:lnTo>
                  <a:lnTo>
                    <a:pt x="0" y="97"/>
                  </a:lnTo>
                  <a:lnTo>
                    <a:pt x="0" y="40"/>
                  </a:lnTo>
                  <a:lnTo>
                    <a:pt x="14" y="40"/>
                  </a:lnTo>
                  <a:lnTo>
                    <a:pt x="14" y="40"/>
                  </a:lnTo>
                  <a:close/>
                  <a:moveTo>
                    <a:pt x="39" y="64"/>
                  </a:moveTo>
                  <a:lnTo>
                    <a:pt x="71" y="64"/>
                  </a:lnTo>
                  <a:lnTo>
                    <a:pt x="71" y="32"/>
                  </a:lnTo>
                  <a:lnTo>
                    <a:pt x="87" y="32"/>
                  </a:lnTo>
                  <a:lnTo>
                    <a:pt x="55" y="0"/>
                  </a:lnTo>
                  <a:lnTo>
                    <a:pt x="24" y="32"/>
                  </a:lnTo>
                  <a:lnTo>
                    <a:pt x="39" y="32"/>
                  </a:lnTo>
                  <a:lnTo>
                    <a:pt x="39" y="6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1413"/>
            <p:cNvSpPr>
              <a:spLocks noEditPoints="1"/>
            </p:cNvSpPr>
            <p:nvPr/>
          </p:nvSpPr>
          <p:spPr bwMode="auto">
            <a:xfrm flipH="1">
              <a:off x="6465974" y="4997403"/>
              <a:ext cx="197137" cy="199876"/>
            </a:xfrm>
            <a:custGeom>
              <a:avLst/>
              <a:gdLst>
                <a:gd name="T0" fmla="*/ 30 w 61"/>
                <a:gd name="T1" fmla="*/ 0 h 62"/>
                <a:gd name="T2" fmla="*/ 34 w 61"/>
                <a:gd name="T3" fmla="*/ 0 h 62"/>
                <a:gd name="T4" fmla="*/ 35 w 61"/>
                <a:gd name="T5" fmla="*/ 4 h 62"/>
                <a:gd name="T6" fmla="*/ 36 w 61"/>
                <a:gd name="T7" fmla="*/ 7 h 62"/>
                <a:gd name="T8" fmla="*/ 41 w 61"/>
                <a:gd name="T9" fmla="*/ 9 h 62"/>
                <a:gd name="T10" fmla="*/ 43 w 61"/>
                <a:gd name="T11" fmla="*/ 9 h 62"/>
                <a:gd name="T12" fmla="*/ 49 w 61"/>
                <a:gd name="T13" fmla="*/ 6 h 62"/>
                <a:gd name="T14" fmla="*/ 54 w 61"/>
                <a:gd name="T15" fmla="*/ 12 h 62"/>
                <a:gd name="T16" fmla="*/ 52 w 61"/>
                <a:gd name="T17" fmla="*/ 17 h 62"/>
                <a:gd name="T18" fmla="*/ 51 w 61"/>
                <a:gd name="T19" fmla="*/ 19 h 62"/>
                <a:gd name="T20" fmla="*/ 53 w 61"/>
                <a:gd name="T21" fmla="*/ 24 h 62"/>
                <a:gd name="T22" fmla="*/ 55 w 61"/>
                <a:gd name="T23" fmla="*/ 25 h 62"/>
                <a:gd name="T24" fmla="*/ 60 w 61"/>
                <a:gd name="T25" fmla="*/ 27 h 62"/>
                <a:gd name="T26" fmla="*/ 61 w 61"/>
                <a:gd name="T27" fmla="*/ 31 h 62"/>
                <a:gd name="T28" fmla="*/ 60 w 61"/>
                <a:gd name="T29" fmla="*/ 36 h 62"/>
                <a:gd name="T30" fmla="*/ 56 w 61"/>
                <a:gd name="T31" fmla="*/ 37 h 62"/>
                <a:gd name="T32" fmla="*/ 53 w 61"/>
                <a:gd name="T33" fmla="*/ 37 h 62"/>
                <a:gd name="T34" fmla="*/ 50 w 61"/>
                <a:gd name="T35" fmla="*/ 42 h 62"/>
                <a:gd name="T36" fmla="*/ 51 w 61"/>
                <a:gd name="T37" fmla="*/ 45 h 62"/>
                <a:gd name="T38" fmla="*/ 54 w 61"/>
                <a:gd name="T39" fmla="*/ 51 h 62"/>
                <a:gd name="T40" fmla="*/ 49 w 61"/>
                <a:gd name="T41" fmla="*/ 56 h 62"/>
                <a:gd name="T42" fmla="*/ 46 w 61"/>
                <a:gd name="T43" fmla="*/ 53 h 62"/>
                <a:gd name="T44" fmla="*/ 43 w 61"/>
                <a:gd name="T45" fmla="*/ 52 h 62"/>
                <a:gd name="T46" fmla="*/ 38 w 61"/>
                <a:gd name="T47" fmla="*/ 54 h 62"/>
                <a:gd name="T48" fmla="*/ 36 w 61"/>
                <a:gd name="T49" fmla="*/ 56 h 62"/>
                <a:gd name="T50" fmla="*/ 35 w 61"/>
                <a:gd name="T51" fmla="*/ 62 h 62"/>
                <a:gd name="T52" fmla="*/ 30 w 61"/>
                <a:gd name="T53" fmla="*/ 62 h 62"/>
                <a:gd name="T54" fmla="*/ 26 w 61"/>
                <a:gd name="T55" fmla="*/ 62 h 62"/>
                <a:gd name="T56" fmla="*/ 25 w 61"/>
                <a:gd name="T57" fmla="*/ 57 h 62"/>
                <a:gd name="T58" fmla="*/ 24 w 61"/>
                <a:gd name="T59" fmla="*/ 55 h 62"/>
                <a:gd name="T60" fmla="*/ 19 w 61"/>
                <a:gd name="T61" fmla="*/ 52 h 62"/>
                <a:gd name="T62" fmla="*/ 17 w 61"/>
                <a:gd name="T63" fmla="*/ 52 h 62"/>
                <a:gd name="T64" fmla="*/ 11 w 61"/>
                <a:gd name="T65" fmla="*/ 55 h 62"/>
                <a:gd name="T66" fmla="*/ 5 w 61"/>
                <a:gd name="T67" fmla="*/ 49 h 62"/>
                <a:gd name="T68" fmla="*/ 8 w 61"/>
                <a:gd name="T69" fmla="*/ 44 h 62"/>
                <a:gd name="T70" fmla="*/ 9 w 61"/>
                <a:gd name="T71" fmla="*/ 42 h 62"/>
                <a:gd name="T72" fmla="*/ 7 w 61"/>
                <a:gd name="T73" fmla="*/ 36 h 62"/>
                <a:gd name="T74" fmla="*/ 5 w 61"/>
                <a:gd name="T75" fmla="*/ 35 h 62"/>
                <a:gd name="T76" fmla="*/ 0 w 61"/>
                <a:gd name="T77" fmla="*/ 34 h 62"/>
                <a:gd name="T78" fmla="*/ 0 w 61"/>
                <a:gd name="T79" fmla="*/ 31 h 62"/>
                <a:gd name="T80" fmla="*/ 0 w 61"/>
                <a:gd name="T81" fmla="*/ 27 h 62"/>
                <a:gd name="T82" fmla="*/ 4 w 61"/>
                <a:gd name="T83" fmla="*/ 26 h 62"/>
                <a:gd name="T84" fmla="*/ 7 w 61"/>
                <a:gd name="T85" fmla="*/ 25 h 62"/>
                <a:gd name="T86" fmla="*/ 9 w 61"/>
                <a:gd name="T87" fmla="*/ 20 h 62"/>
                <a:gd name="T88" fmla="*/ 8 w 61"/>
                <a:gd name="T89" fmla="*/ 17 h 62"/>
                <a:gd name="T90" fmla="*/ 6 w 61"/>
                <a:gd name="T91" fmla="*/ 12 h 62"/>
                <a:gd name="T92" fmla="*/ 12 w 61"/>
                <a:gd name="T93" fmla="*/ 6 h 62"/>
                <a:gd name="T94" fmla="*/ 15 w 61"/>
                <a:gd name="T95" fmla="*/ 8 h 62"/>
                <a:gd name="T96" fmla="*/ 18 w 61"/>
                <a:gd name="T97" fmla="*/ 9 h 62"/>
                <a:gd name="T98" fmla="*/ 23 w 61"/>
                <a:gd name="T99" fmla="*/ 8 h 62"/>
                <a:gd name="T100" fmla="*/ 24 w 61"/>
                <a:gd name="T101" fmla="*/ 5 h 62"/>
                <a:gd name="T102" fmla="*/ 26 w 61"/>
                <a:gd name="T103" fmla="*/ 0 h 62"/>
                <a:gd name="T104" fmla="*/ 30 w 61"/>
                <a:gd name="T105" fmla="*/ 0 h 62"/>
                <a:gd name="T106" fmla="*/ 30 w 61"/>
                <a:gd name="T107" fmla="*/ 11 h 62"/>
                <a:gd name="T108" fmla="*/ 17 w 61"/>
                <a:gd name="T109" fmla="*/ 17 h 62"/>
                <a:gd name="T110" fmla="*/ 11 w 61"/>
                <a:gd name="T111" fmla="*/ 31 h 62"/>
                <a:gd name="T112" fmla="*/ 17 w 61"/>
                <a:gd name="T113" fmla="*/ 45 h 62"/>
                <a:gd name="T114" fmla="*/ 30 w 61"/>
                <a:gd name="T115" fmla="*/ 51 h 62"/>
                <a:gd name="T116" fmla="*/ 44 w 61"/>
                <a:gd name="T117" fmla="*/ 45 h 62"/>
                <a:gd name="T118" fmla="*/ 49 w 61"/>
                <a:gd name="T119" fmla="*/ 31 h 62"/>
                <a:gd name="T120" fmla="*/ 44 w 61"/>
                <a:gd name="T121" fmla="*/ 17 h 62"/>
                <a:gd name="T122" fmla="*/ 30 w 61"/>
                <a:gd name="T123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" h="62">
                  <a:moveTo>
                    <a:pt x="30" y="0"/>
                  </a:moveTo>
                  <a:cubicBezTo>
                    <a:pt x="32" y="0"/>
                    <a:pt x="33" y="0"/>
                    <a:pt x="34" y="0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6"/>
                    <a:pt x="36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2" y="9"/>
                    <a:pt x="43" y="9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1" y="8"/>
                    <a:pt x="53" y="10"/>
                    <a:pt x="54" y="12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1" y="17"/>
                    <a:pt x="50" y="18"/>
                    <a:pt x="51" y="19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5"/>
                    <a:pt x="54" y="25"/>
                    <a:pt x="55" y="25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8"/>
                    <a:pt x="61" y="30"/>
                    <a:pt x="61" y="31"/>
                  </a:cubicBezTo>
                  <a:cubicBezTo>
                    <a:pt x="61" y="33"/>
                    <a:pt x="61" y="34"/>
                    <a:pt x="60" y="36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4" y="37"/>
                    <a:pt x="53" y="37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3"/>
                    <a:pt x="51" y="44"/>
                    <a:pt x="51" y="45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2" y="53"/>
                    <a:pt x="51" y="54"/>
                    <a:pt x="49" y="56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2"/>
                    <a:pt x="43" y="52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7" y="54"/>
                    <a:pt x="37" y="55"/>
                    <a:pt x="36" y="56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3" y="62"/>
                    <a:pt x="32" y="62"/>
                    <a:pt x="30" y="62"/>
                  </a:cubicBezTo>
                  <a:cubicBezTo>
                    <a:pt x="29" y="62"/>
                    <a:pt x="27" y="62"/>
                    <a:pt x="26" y="62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6"/>
                    <a:pt x="25" y="55"/>
                    <a:pt x="24" y="55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1"/>
                    <a:pt x="18" y="52"/>
                    <a:pt x="1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9" y="54"/>
                    <a:pt x="7" y="52"/>
                    <a:pt x="5" y="49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3"/>
                    <a:pt x="9" y="42"/>
                    <a:pt x="9" y="42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6" y="36"/>
                    <a:pt x="5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2"/>
                    <a:pt x="0" y="31"/>
                  </a:cubicBezTo>
                  <a:cubicBezTo>
                    <a:pt x="0" y="30"/>
                    <a:pt x="0" y="28"/>
                    <a:pt x="0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6" y="26"/>
                    <a:pt x="7" y="2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0"/>
                    <a:pt x="10" y="8"/>
                    <a:pt x="12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9"/>
                    <a:pt x="17" y="10"/>
                    <a:pt x="18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7"/>
                    <a:pt x="24" y="6"/>
                    <a:pt x="24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9" y="0"/>
                    <a:pt x="30" y="0"/>
                  </a:cubicBezTo>
                  <a:close/>
                  <a:moveTo>
                    <a:pt x="30" y="11"/>
                  </a:moveTo>
                  <a:cubicBezTo>
                    <a:pt x="25" y="11"/>
                    <a:pt x="20" y="13"/>
                    <a:pt x="17" y="17"/>
                  </a:cubicBezTo>
                  <a:cubicBezTo>
                    <a:pt x="13" y="21"/>
                    <a:pt x="11" y="26"/>
                    <a:pt x="11" y="31"/>
                  </a:cubicBezTo>
                  <a:cubicBezTo>
                    <a:pt x="11" y="37"/>
                    <a:pt x="13" y="42"/>
                    <a:pt x="17" y="45"/>
                  </a:cubicBezTo>
                  <a:cubicBezTo>
                    <a:pt x="20" y="49"/>
                    <a:pt x="25" y="51"/>
                    <a:pt x="30" y="51"/>
                  </a:cubicBezTo>
                  <a:cubicBezTo>
                    <a:pt x="36" y="51"/>
                    <a:pt x="40" y="49"/>
                    <a:pt x="44" y="45"/>
                  </a:cubicBezTo>
                  <a:cubicBezTo>
                    <a:pt x="47" y="42"/>
                    <a:pt x="49" y="37"/>
                    <a:pt x="49" y="31"/>
                  </a:cubicBezTo>
                  <a:cubicBezTo>
                    <a:pt x="49" y="26"/>
                    <a:pt x="47" y="21"/>
                    <a:pt x="44" y="17"/>
                  </a:cubicBezTo>
                  <a:cubicBezTo>
                    <a:pt x="40" y="13"/>
                    <a:pt x="36" y="11"/>
                    <a:pt x="30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414"/>
            <p:cNvSpPr>
              <a:spLocks noEditPoints="1"/>
            </p:cNvSpPr>
            <p:nvPr/>
          </p:nvSpPr>
          <p:spPr bwMode="auto">
            <a:xfrm flipH="1">
              <a:off x="6507044" y="5038474"/>
              <a:ext cx="117735" cy="117735"/>
            </a:xfrm>
            <a:custGeom>
              <a:avLst/>
              <a:gdLst>
                <a:gd name="T0" fmla="*/ 31 w 36"/>
                <a:gd name="T1" fmla="*/ 5 h 36"/>
                <a:gd name="T2" fmla="*/ 18 w 36"/>
                <a:gd name="T3" fmla="*/ 0 h 36"/>
                <a:gd name="T4" fmla="*/ 6 w 36"/>
                <a:gd name="T5" fmla="*/ 5 h 36"/>
                <a:gd name="T6" fmla="*/ 0 w 36"/>
                <a:gd name="T7" fmla="*/ 18 h 36"/>
                <a:gd name="T8" fmla="*/ 6 w 36"/>
                <a:gd name="T9" fmla="*/ 31 h 36"/>
                <a:gd name="T10" fmla="*/ 18 w 36"/>
                <a:gd name="T11" fmla="*/ 36 h 36"/>
                <a:gd name="T12" fmla="*/ 31 w 36"/>
                <a:gd name="T13" fmla="*/ 31 h 36"/>
                <a:gd name="T14" fmla="*/ 36 w 36"/>
                <a:gd name="T15" fmla="*/ 18 h 36"/>
                <a:gd name="T16" fmla="*/ 31 w 36"/>
                <a:gd name="T17" fmla="*/ 5 h 36"/>
                <a:gd name="T18" fmla="*/ 18 w 36"/>
                <a:gd name="T19" fmla="*/ 8 h 36"/>
                <a:gd name="T20" fmla="*/ 28 w 36"/>
                <a:gd name="T21" fmla="*/ 18 h 36"/>
                <a:gd name="T22" fmla="*/ 18 w 36"/>
                <a:gd name="T23" fmla="*/ 28 h 36"/>
                <a:gd name="T24" fmla="*/ 9 w 36"/>
                <a:gd name="T25" fmla="*/ 18 h 36"/>
                <a:gd name="T26" fmla="*/ 1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31" y="5"/>
                  </a:moveTo>
                  <a:cubicBezTo>
                    <a:pt x="28" y="2"/>
                    <a:pt x="23" y="0"/>
                    <a:pt x="18" y="0"/>
                  </a:cubicBez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3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8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3"/>
                    <a:pt x="34" y="8"/>
                    <a:pt x="31" y="5"/>
                  </a:cubicBezTo>
                  <a:close/>
                  <a:moveTo>
                    <a:pt x="18" y="8"/>
                  </a:moveTo>
                  <a:cubicBezTo>
                    <a:pt x="23" y="8"/>
                    <a:pt x="28" y="13"/>
                    <a:pt x="28" y="18"/>
                  </a:cubicBezTo>
                  <a:cubicBezTo>
                    <a:pt x="28" y="23"/>
                    <a:pt x="23" y="28"/>
                    <a:pt x="18" y="28"/>
                  </a:cubicBezTo>
                  <a:cubicBezTo>
                    <a:pt x="13" y="28"/>
                    <a:pt x="9" y="23"/>
                    <a:pt x="9" y="18"/>
                  </a:cubicBezTo>
                  <a:cubicBezTo>
                    <a:pt x="9" y="13"/>
                    <a:pt x="13" y="8"/>
                    <a:pt x="18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415"/>
            <p:cNvSpPr>
              <a:spLocks noEditPoints="1"/>
            </p:cNvSpPr>
            <p:nvPr/>
          </p:nvSpPr>
          <p:spPr bwMode="auto">
            <a:xfrm flipH="1">
              <a:off x="7599514" y="6577246"/>
              <a:ext cx="106783" cy="164282"/>
            </a:xfrm>
            <a:custGeom>
              <a:avLst/>
              <a:gdLst>
                <a:gd name="T0" fmla="*/ 3 w 33"/>
                <a:gd name="T1" fmla="*/ 0 h 51"/>
                <a:gd name="T2" fmla="*/ 31 w 33"/>
                <a:gd name="T3" fmla="*/ 0 h 51"/>
                <a:gd name="T4" fmla="*/ 33 w 33"/>
                <a:gd name="T5" fmla="*/ 3 h 51"/>
                <a:gd name="T6" fmla="*/ 33 w 33"/>
                <a:gd name="T7" fmla="*/ 49 h 51"/>
                <a:gd name="T8" fmla="*/ 31 w 33"/>
                <a:gd name="T9" fmla="*/ 51 h 51"/>
                <a:gd name="T10" fmla="*/ 3 w 33"/>
                <a:gd name="T11" fmla="*/ 51 h 51"/>
                <a:gd name="T12" fmla="*/ 0 w 33"/>
                <a:gd name="T13" fmla="*/ 49 h 51"/>
                <a:gd name="T14" fmla="*/ 0 w 33"/>
                <a:gd name="T15" fmla="*/ 3 h 51"/>
                <a:gd name="T16" fmla="*/ 3 w 33"/>
                <a:gd name="T17" fmla="*/ 0 h 51"/>
                <a:gd name="T18" fmla="*/ 14 w 33"/>
                <a:gd name="T19" fmla="*/ 48 h 51"/>
                <a:gd name="T20" fmla="*/ 14 w 33"/>
                <a:gd name="T21" fmla="*/ 48 h 51"/>
                <a:gd name="T22" fmla="*/ 14 w 33"/>
                <a:gd name="T23" fmla="*/ 49 h 51"/>
                <a:gd name="T24" fmla="*/ 14 w 33"/>
                <a:gd name="T25" fmla="*/ 49 h 51"/>
                <a:gd name="T26" fmla="*/ 14 w 33"/>
                <a:gd name="T27" fmla="*/ 50 h 51"/>
                <a:gd name="T28" fmla="*/ 19 w 33"/>
                <a:gd name="T29" fmla="*/ 50 h 51"/>
                <a:gd name="T30" fmla="*/ 19 w 33"/>
                <a:gd name="T31" fmla="*/ 49 h 51"/>
                <a:gd name="T32" fmla="*/ 19 w 33"/>
                <a:gd name="T33" fmla="*/ 49 h 51"/>
                <a:gd name="T34" fmla="*/ 19 w 33"/>
                <a:gd name="T35" fmla="*/ 48 h 51"/>
                <a:gd name="T36" fmla="*/ 19 w 33"/>
                <a:gd name="T37" fmla="*/ 48 h 51"/>
                <a:gd name="T38" fmla="*/ 14 w 33"/>
                <a:gd name="T39" fmla="*/ 48 h 51"/>
                <a:gd name="T40" fmla="*/ 4 w 33"/>
                <a:gd name="T41" fmla="*/ 4 h 51"/>
                <a:gd name="T42" fmla="*/ 4 w 33"/>
                <a:gd name="T43" fmla="*/ 46 h 51"/>
                <a:gd name="T44" fmla="*/ 30 w 33"/>
                <a:gd name="T45" fmla="*/ 46 h 51"/>
                <a:gd name="T46" fmla="*/ 30 w 33"/>
                <a:gd name="T47" fmla="*/ 4 h 51"/>
                <a:gd name="T48" fmla="*/ 4 w 33"/>
                <a:gd name="T4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51">
                  <a:moveTo>
                    <a:pt x="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2" y="51"/>
                    <a:pt x="31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0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14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4" y="48"/>
                    <a:pt x="14" y="48"/>
                    <a:pt x="14" y="48"/>
                  </a:cubicBezTo>
                  <a:close/>
                  <a:moveTo>
                    <a:pt x="4" y="4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"/>
                    <a:pt x="30" y="4"/>
                    <a:pt x="30" y="4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416"/>
            <p:cNvSpPr/>
            <p:nvPr/>
          </p:nvSpPr>
          <p:spPr bwMode="auto">
            <a:xfrm flipH="1">
              <a:off x="7667965" y="6599150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417"/>
            <p:cNvSpPr/>
            <p:nvPr/>
          </p:nvSpPr>
          <p:spPr bwMode="auto">
            <a:xfrm flipH="1">
              <a:off x="7646060" y="6599150"/>
              <a:ext cx="13690" cy="16428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418"/>
            <p:cNvSpPr/>
            <p:nvPr/>
          </p:nvSpPr>
          <p:spPr bwMode="auto">
            <a:xfrm flipH="1">
              <a:off x="7618680" y="6599150"/>
              <a:ext cx="16428" cy="16428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0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419"/>
            <p:cNvSpPr/>
            <p:nvPr/>
          </p:nvSpPr>
          <p:spPr bwMode="auto">
            <a:xfrm flipH="1">
              <a:off x="7667965" y="6621055"/>
              <a:ext cx="16428" cy="19166"/>
            </a:xfrm>
            <a:custGeom>
              <a:avLst/>
              <a:gdLst>
                <a:gd name="T0" fmla="*/ 1 w 5"/>
                <a:gd name="T1" fmla="*/ 0 h 6"/>
                <a:gd name="T2" fmla="*/ 4 w 5"/>
                <a:gd name="T3" fmla="*/ 0 h 6"/>
                <a:gd name="T4" fmla="*/ 5 w 5"/>
                <a:gd name="T5" fmla="*/ 1 h 6"/>
                <a:gd name="T6" fmla="*/ 5 w 5"/>
                <a:gd name="T7" fmla="*/ 5 h 6"/>
                <a:gd name="T8" fmla="*/ 4 w 5"/>
                <a:gd name="T9" fmla="*/ 6 h 6"/>
                <a:gd name="T10" fmla="*/ 1 w 5"/>
                <a:gd name="T11" fmla="*/ 6 h 6"/>
                <a:gd name="T12" fmla="*/ 0 w 5"/>
                <a:gd name="T13" fmla="*/ 5 h 6"/>
                <a:gd name="T14" fmla="*/ 0 w 5"/>
                <a:gd name="T15" fmla="*/ 1 h 6"/>
                <a:gd name="T16" fmla="*/ 1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1420"/>
            <p:cNvSpPr/>
            <p:nvPr/>
          </p:nvSpPr>
          <p:spPr bwMode="auto">
            <a:xfrm flipH="1">
              <a:off x="7646060" y="6621055"/>
              <a:ext cx="13690" cy="19166"/>
            </a:xfrm>
            <a:custGeom>
              <a:avLst/>
              <a:gdLst>
                <a:gd name="T0" fmla="*/ 1 w 5"/>
                <a:gd name="T1" fmla="*/ 0 h 6"/>
                <a:gd name="T2" fmla="*/ 5 w 5"/>
                <a:gd name="T3" fmla="*/ 0 h 6"/>
                <a:gd name="T4" fmla="*/ 5 w 5"/>
                <a:gd name="T5" fmla="*/ 1 h 6"/>
                <a:gd name="T6" fmla="*/ 5 w 5"/>
                <a:gd name="T7" fmla="*/ 5 h 6"/>
                <a:gd name="T8" fmla="*/ 5 w 5"/>
                <a:gd name="T9" fmla="*/ 6 h 6"/>
                <a:gd name="T10" fmla="*/ 1 w 5"/>
                <a:gd name="T11" fmla="*/ 6 h 6"/>
                <a:gd name="T12" fmla="*/ 0 w 5"/>
                <a:gd name="T13" fmla="*/ 5 h 6"/>
                <a:gd name="T14" fmla="*/ 0 w 5"/>
                <a:gd name="T15" fmla="*/ 1 h 6"/>
                <a:gd name="T16" fmla="*/ 1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421"/>
            <p:cNvSpPr/>
            <p:nvPr/>
          </p:nvSpPr>
          <p:spPr bwMode="auto">
            <a:xfrm flipH="1">
              <a:off x="7618680" y="6621055"/>
              <a:ext cx="16428" cy="19166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5 w 5"/>
                <a:gd name="T5" fmla="*/ 1 h 6"/>
                <a:gd name="T6" fmla="*/ 5 w 5"/>
                <a:gd name="T7" fmla="*/ 5 h 6"/>
                <a:gd name="T8" fmla="*/ 4 w 5"/>
                <a:gd name="T9" fmla="*/ 6 h 6"/>
                <a:gd name="T10" fmla="*/ 0 w 5"/>
                <a:gd name="T11" fmla="*/ 6 h 6"/>
                <a:gd name="T12" fmla="*/ 0 w 5"/>
                <a:gd name="T13" fmla="*/ 5 h 6"/>
                <a:gd name="T14" fmla="*/ 0 w 5"/>
                <a:gd name="T15" fmla="*/ 1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1422"/>
            <p:cNvSpPr/>
            <p:nvPr/>
          </p:nvSpPr>
          <p:spPr bwMode="auto">
            <a:xfrm flipH="1">
              <a:off x="7667965" y="6648435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1423"/>
            <p:cNvSpPr/>
            <p:nvPr/>
          </p:nvSpPr>
          <p:spPr bwMode="auto">
            <a:xfrm flipH="1">
              <a:off x="7646060" y="6648435"/>
              <a:ext cx="13690" cy="16428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1424"/>
            <p:cNvSpPr/>
            <p:nvPr/>
          </p:nvSpPr>
          <p:spPr bwMode="auto">
            <a:xfrm flipH="1">
              <a:off x="7618680" y="6648435"/>
              <a:ext cx="16428" cy="16428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0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1425"/>
            <p:cNvSpPr/>
            <p:nvPr/>
          </p:nvSpPr>
          <p:spPr bwMode="auto">
            <a:xfrm flipH="1">
              <a:off x="7197025" y="4781099"/>
              <a:ext cx="377847" cy="323087"/>
            </a:xfrm>
            <a:custGeom>
              <a:avLst/>
              <a:gdLst>
                <a:gd name="T0" fmla="*/ 58 w 116"/>
                <a:gd name="T1" fmla="*/ 19 h 99"/>
                <a:gd name="T2" fmla="*/ 87 w 116"/>
                <a:gd name="T3" fmla="*/ 0 h 99"/>
                <a:gd name="T4" fmla="*/ 116 w 116"/>
                <a:gd name="T5" fmla="*/ 25 h 99"/>
                <a:gd name="T6" fmla="*/ 58 w 116"/>
                <a:gd name="T7" fmla="*/ 99 h 99"/>
                <a:gd name="T8" fmla="*/ 0 w 116"/>
                <a:gd name="T9" fmla="*/ 25 h 99"/>
                <a:gd name="T10" fmla="*/ 29 w 116"/>
                <a:gd name="T11" fmla="*/ 0 h 99"/>
                <a:gd name="T12" fmla="*/ 58 w 116"/>
                <a:gd name="T13" fmla="*/ 1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99">
                  <a:moveTo>
                    <a:pt x="58" y="19"/>
                  </a:moveTo>
                  <a:cubicBezTo>
                    <a:pt x="65" y="7"/>
                    <a:pt x="73" y="0"/>
                    <a:pt x="87" y="0"/>
                  </a:cubicBezTo>
                  <a:cubicBezTo>
                    <a:pt x="103" y="0"/>
                    <a:pt x="116" y="11"/>
                    <a:pt x="116" y="25"/>
                  </a:cubicBezTo>
                  <a:cubicBezTo>
                    <a:pt x="116" y="49"/>
                    <a:pt x="87" y="74"/>
                    <a:pt x="58" y="99"/>
                  </a:cubicBezTo>
                  <a:cubicBezTo>
                    <a:pt x="29" y="74"/>
                    <a:pt x="0" y="49"/>
                    <a:pt x="0" y="25"/>
                  </a:cubicBezTo>
                  <a:cubicBezTo>
                    <a:pt x="0" y="11"/>
                    <a:pt x="13" y="0"/>
                    <a:pt x="29" y="0"/>
                  </a:cubicBezTo>
                  <a:cubicBezTo>
                    <a:pt x="43" y="0"/>
                    <a:pt x="51" y="7"/>
                    <a:pt x="58" y="1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426"/>
            <p:cNvSpPr>
              <a:spLocks noEditPoints="1"/>
            </p:cNvSpPr>
            <p:nvPr/>
          </p:nvSpPr>
          <p:spPr bwMode="auto">
            <a:xfrm flipH="1">
              <a:off x="8075930" y="5909167"/>
              <a:ext cx="109521" cy="106783"/>
            </a:xfrm>
            <a:custGeom>
              <a:avLst/>
              <a:gdLst>
                <a:gd name="T0" fmla="*/ 17 w 34"/>
                <a:gd name="T1" fmla="*/ 0 h 33"/>
                <a:gd name="T2" fmla="*/ 34 w 34"/>
                <a:gd name="T3" fmla="*/ 17 h 33"/>
                <a:gd name="T4" fmla="*/ 17 w 34"/>
                <a:gd name="T5" fmla="*/ 33 h 33"/>
                <a:gd name="T6" fmla="*/ 0 w 34"/>
                <a:gd name="T7" fmla="*/ 17 h 33"/>
                <a:gd name="T8" fmla="*/ 17 w 34"/>
                <a:gd name="T9" fmla="*/ 0 h 33"/>
                <a:gd name="T10" fmla="*/ 17 w 34"/>
                <a:gd name="T11" fmla="*/ 19 h 33"/>
                <a:gd name="T12" fmla="*/ 18 w 34"/>
                <a:gd name="T13" fmla="*/ 17 h 33"/>
                <a:gd name="T14" fmla="*/ 25 w 34"/>
                <a:gd name="T15" fmla="*/ 10 h 33"/>
                <a:gd name="T16" fmla="*/ 24 w 34"/>
                <a:gd name="T17" fmla="*/ 9 h 33"/>
                <a:gd name="T18" fmla="*/ 24 w 34"/>
                <a:gd name="T19" fmla="*/ 9 h 33"/>
                <a:gd name="T20" fmla="*/ 23 w 34"/>
                <a:gd name="T21" fmla="*/ 9 h 33"/>
                <a:gd name="T22" fmla="*/ 17 w 34"/>
                <a:gd name="T23" fmla="*/ 16 h 33"/>
                <a:gd name="T24" fmla="*/ 13 w 34"/>
                <a:gd name="T25" fmla="*/ 13 h 33"/>
                <a:gd name="T26" fmla="*/ 11 w 34"/>
                <a:gd name="T27" fmla="*/ 13 h 33"/>
                <a:gd name="T28" fmla="*/ 11 w 34"/>
                <a:gd name="T29" fmla="*/ 13 h 33"/>
                <a:gd name="T30" fmla="*/ 12 w 34"/>
                <a:gd name="T31" fmla="*/ 15 h 33"/>
                <a:gd name="T32" fmla="*/ 15 w 34"/>
                <a:gd name="T33" fmla="*/ 18 h 33"/>
                <a:gd name="T34" fmla="*/ 17 w 34"/>
                <a:gd name="T35" fmla="*/ 19 h 33"/>
                <a:gd name="T36" fmla="*/ 5 w 34"/>
                <a:gd name="T37" fmla="*/ 18 h 33"/>
                <a:gd name="T38" fmla="*/ 8 w 34"/>
                <a:gd name="T39" fmla="*/ 18 h 33"/>
                <a:gd name="T40" fmla="*/ 8 w 34"/>
                <a:gd name="T41" fmla="*/ 16 h 33"/>
                <a:gd name="T42" fmla="*/ 5 w 34"/>
                <a:gd name="T43" fmla="*/ 16 h 33"/>
                <a:gd name="T44" fmla="*/ 5 w 34"/>
                <a:gd name="T45" fmla="*/ 18 h 33"/>
                <a:gd name="T46" fmla="*/ 25 w 34"/>
                <a:gd name="T47" fmla="*/ 18 h 33"/>
                <a:gd name="T48" fmla="*/ 29 w 34"/>
                <a:gd name="T49" fmla="*/ 18 h 33"/>
                <a:gd name="T50" fmla="*/ 29 w 34"/>
                <a:gd name="T51" fmla="*/ 16 h 33"/>
                <a:gd name="T52" fmla="*/ 25 w 34"/>
                <a:gd name="T53" fmla="*/ 16 h 33"/>
                <a:gd name="T54" fmla="*/ 25 w 34"/>
                <a:gd name="T55" fmla="*/ 18 h 33"/>
                <a:gd name="T56" fmla="*/ 16 w 34"/>
                <a:gd name="T57" fmla="*/ 5 h 33"/>
                <a:gd name="T58" fmla="*/ 16 w 34"/>
                <a:gd name="T59" fmla="*/ 8 h 33"/>
                <a:gd name="T60" fmla="*/ 18 w 34"/>
                <a:gd name="T61" fmla="*/ 8 h 33"/>
                <a:gd name="T62" fmla="*/ 18 w 34"/>
                <a:gd name="T63" fmla="*/ 5 h 33"/>
                <a:gd name="T64" fmla="*/ 16 w 34"/>
                <a:gd name="T65" fmla="*/ 5 h 33"/>
                <a:gd name="T66" fmla="*/ 16 w 34"/>
                <a:gd name="T67" fmla="*/ 25 h 33"/>
                <a:gd name="T68" fmla="*/ 16 w 34"/>
                <a:gd name="T69" fmla="*/ 28 h 33"/>
                <a:gd name="T70" fmla="*/ 18 w 34"/>
                <a:gd name="T71" fmla="*/ 28 h 33"/>
                <a:gd name="T72" fmla="*/ 18 w 34"/>
                <a:gd name="T73" fmla="*/ 25 h 33"/>
                <a:gd name="T74" fmla="*/ 16 w 34"/>
                <a:gd name="T75" fmla="*/ 25 h 33"/>
                <a:gd name="T76" fmla="*/ 17 w 34"/>
                <a:gd name="T77" fmla="*/ 3 h 33"/>
                <a:gd name="T78" fmla="*/ 3 w 34"/>
                <a:gd name="T79" fmla="*/ 17 h 33"/>
                <a:gd name="T80" fmla="*/ 17 w 34"/>
                <a:gd name="T81" fmla="*/ 30 h 33"/>
                <a:gd name="T82" fmla="*/ 30 w 34"/>
                <a:gd name="T83" fmla="*/ 17 h 33"/>
                <a:gd name="T84" fmla="*/ 17 w 34"/>
                <a:gd name="T8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  <a:moveTo>
                    <a:pt x="17" y="19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8"/>
                    <a:pt x="23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2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5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5" y="18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16" y="5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6" y="25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6" y="25"/>
                    <a:pt x="16" y="25"/>
                    <a:pt x="16" y="25"/>
                  </a:cubicBezTo>
                  <a:close/>
                  <a:moveTo>
                    <a:pt x="17" y="3"/>
                  </a:moveTo>
                  <a:cubicBezTo>
                    <a:pt x="9" y="3"/>
                    <a:pt x="3" y="9"/>
                    <a:pt x="3" y="17"/>
                  </a:cubicBezTo>
                  <a:cubicBezTo>
                    <a:pt x="3" y="24"/>
                    <a:pt x="9" y="30"/>
                    <a:pt x="17" y="30"/>
                  </a:cubicBezTo>
                  <a:cubicBezTo>
                    <a:pt x="24" y="30"/>
                    <a:pt x="30" y="24"/>
                    <a:pt x="30" y="17"/>
                  </a:cubicBezTo>
                  <a:cubicBezTo>
                    <a:pt x="30" y="9"/>
                    <a:pt x="24" y="3"/>
                    <a:pt x="17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1427"/>
            <p:cNvSpPr>
              <a:spLocks noEditPoints="1"/>
            </p:cNvSpPr>
            <p:nvPr/>
          </p:nvSpPr>
          <p:spPr bwMode="auto">
            <a:xfrm flipH="1">
              <a:off x="8322351" y="6155590"/>
              <a:ext cx="98569" cy="101307"/>
            </a:xfrm>
            <a:custGeom>
              <a:avLst/>
              <a:gdLst>
                <a:gd name="T0" fmla="*/ 16 w 31"/>
                <a:gd name="T1" fmla="*/ 0 h 31"/>
                <a:gd name="T2" fmla="*/ 31 w 31"/>
                <a:gd name="T3" fmla="*/ 16 h 31"/>
                <a:gd name="T4" fmla="*/ 16 w 31"/>
                <a:gd name="T5" fmla="*/ 31 h 31"/>
                <a:gd name="T6" fmla="*/ 0 w 31"/>
                <a:gd name="T7" fmla="*/ 16 h 31"/>
                <a:gd name="T8" fmla="*/ 16 w 31"/>
                <a:gd name="T9" fmla="*/ 0 h 31"/>
                <a:gd name="T10" fmla="*/ 22 w 31"/>
                <a:gd name="T11" fmla="*/ 16 h 31"/>
                <a:gd name="T12" fmla="*/ 17 w 31"/>
                <a:gd name="T13" fmla="*/ 12 h 31"/>
                <a:gd name="T14" fmla="*/ 12 w 31"/>
                <a:gd name="T15" fmla="*/ 8 h 31"/>
                <a:gd name="T16" fmla="*/ 12 w 31"/>
                <a:gd name="T17" fmla="*/ 16 h 31"/>
                <a:gd name="T18" fmla="*/ 12 w 31"/>
                <a:gd name="T19" fmla="*/ 23 h 31"/>
                <a:gd name="T20" fmla="*/ 17 w 31"/>
                <a:gd name="T21" fmla="*/ 19 h 31"/>
                <a:gd name="T22" fmla="*/ 22 w 31"/>
                <a:gd name="T2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  <a:moveTo>
                    <a:pt x="22" y="16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7" y="19"/>
                    <a:pt x="17" y="19"/>
                    <a:pt x="17" y="19"/>
                  </a:cubicBezTo>
                  <a:lnTo>
                    <a:pt x="22" y="1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1428"/>
            <p:cNvSpPr>
              <a:spLocks noEditPoints="1"/>
            </p:cNvSpPr>
            <p:nvPr/>
          </p:nvSpPr>
          <p:spPr bwMode="auto">
            <a:xfrm flipH="1">
              <a:off x="8199141" y="6259635"/>
              <a:ext cx="120473" cy="147854"/>
            </a:xfrm>
            <a:custGeom>
              <a:avLst/>
              <a:gdLst>
                <a:gd name="T0" fmla="*/ 25 w 37"/>
                <a:gd name="T1" fmla="*/ 23 h 46"/>
                <a:gd name="T2" fmla="*/ 18 w 37"/>
                <a:gd name="T3" fmla="*/ 27 h 46"/>
                <a:gd name="T4" fmla="*/ 11 w 37"/>
                <a:gd name="T5" fmla="*/ 23 h 46"/>
                <a:gd name="T6" fmla="*/ 7 w 37"/>
                <a:gd name="T7" fmla="*/ 23 h 46"/>
                <a:gd name="T8" fmla="*/ 7 w 37"/>
                <a:gd name="T9" fmla="*/ 15 h 46"/>
                <a:gd name="T10" fmla="*/ 18 w 37"/>
                <a:gd name="T11" fmla="*/ 0 h 46"/>
                <a:gd name="T12" fmla="*/ 30 w 37"/>
                <a:gd name="T13" fmla="*/ 15 h 46"/>
                <a:gd name="T14" fmla="*/ 30 w 37"/>
                <a:gd name="T15" fmla="*/ 23 h 46"/>
                <a:gd name="T16" fmla="*/ 25 w 37"/>
                <a:gd name="T17" fmla="*/ 23 h 46"/>
                <a:gd name="T18" fmla="*/ 24 w 37"/>
                <a:gd name="T19" fmla="*/ 8 h 46"/>
                <a:gd name="T20" fmla="*/ 10 w 37"/>
                <a:gd name="T21" fmla="*/ 14 h 46"/>
                <a:gd name="T22" fmla="*/ 10 w 37"/>
                <a:gd name="T23" fmla="*/ 15 h 46"/>
                <a:gd name="T24" fmla="*/ 18 w 37"/>
                <a:gd name="T25" fmla="*/ 25 h 46"/>
                <a:gd name="T26" fmla="*/ 26 w 37"/>
                <a:gd name="T27" fmla="*/ 15 h 46"/>
                <a:gd name="T28" fmla="*/ 24 w 37"/>
                <a:gd name="T29" fmla="*/ 8 h 46"/>
                <a:gd name="T30" fmla="*/ 28 w 37"/>
                <a:gd name="T31" fmla="*/ 25 h 46"/>
                <a:gd name="T32" fmla="*/ 18 w 37"/>
                <a:gd name="T33" fmla="*/ 30 h 46"/>
                <a:gd name="T34" fmla="*/ 9 w 37"/>
                <a:gd name="T35" fmla="*/ 25 h 46"/>
                <a:gd name="T36" fmla="*/ 0 w 37"/>
                <a:gd name="T37" fmla="*/ 46 h 46"/>
                <a:gd name="T38" fmla="*/ 0 w 37"/>
                <a:gd name="T39" fmla="*/ 46 h 46"/>
                <a:gd name="T40" fmla="*/ 37 w 37"/>
                <a:gd name="T41" fmla="*/ 46 h 46"/>
                <a:gd name="T42" fmla="*/ 37 w 37"/>
                <a:gd name="T43" fmla="*/ 46 h 46"/>
                <a:gd name="T44" fmla="*/ 28 w 37"/>
                <a:gd name="T45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46">
                  <a:moveTo>
                    <a:pt x="25" y="23"/>
                  </a:moveTo>
                  <a:cubicBezTo>
                    <a:pt x="23" y="26"/>
                    <a:pt x="21" y="27"/>
                    <a:pt x="18" y="27"/>
                  </a:cubicBezTo>
                  <a:cubicBezTo>
                    <a:pt x="16" y="27"/>
                    <a:pt x="13" y="26"/>
                    <a:pt x="1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7"/>
                    <a:pt x="12" y="0"/>
                    <a:pt x="18" y="0"/>
                  </a:cubicBezTo>
                  <a:cubicBezTo>
                    <a:pt x="25" y="0"/>
                    <a:pt x="30" y="7"/>
                    <a:pt x="30" y="15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8"/>
                  </a:moveTo>
                  <a:cubicBezTo>
                    <a:pt x="20" y="9"/>
                    <a:pt x="2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21"/>
                    <a:pt x="14" y="25"/>
                    <a:pt x="18" y="25"/>
                  </a:cubicBezTo>
                  <a:cubicBezTo>
                    <a:pt x="23" y="25"/>
                    <a:pt x="26" y="21"/>
                    <a:pt x="26" y="15"/>
                  </a:cubicBezTo>
                  <a:cubicBezTo>
                    <a:pt x="26" y="12"/>
                    <a:pt x="26" y="10"/>
                    <a:pt x="24" y="8"/>
                  </a:cubicBezTo>
                  <a:close/>
                  <a:moveTo>
                    <a:pt x="28" y="25"/>
                  </a:moveTo>
                  <a:cubicBezTo>
                    <a:pt x="25" y="28"/>
                    <a:pt x="22" y="30"/>
                    <a:pt x="18" y="30"/>
                  </a:cubicBezTo>
                  <a:cubicBezTo>
                    <a:pt x="15" y="30"/>
                    <a:pt x="11" y="28"/>
                    <a:pt x="9" y="25"/>
                  </a:cubicBezTo>
                  <a:cubicBezTo>
                    <a:pt x="4" y="29"/>
                    <a:pt x="0" y="3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37"/>
                    <a:pt x="33" y="29"/>
                    <a:pt x="28" y="2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1429"/>
            <p:cNvSpPr>
              <a:spLocks noEditPoints="1"/>
            </p:cNvSpPr>
            <p:nvPr/>
          </p:nvSpPr>
          <p:spPr bwMode="auto">
            <a:xfrm flipH="1">
              <a:off x="7202501" y="6421178"/>
              <a:ext cx="120473" cy="123211"/>
            </a:xfrm>
            <a:custGeom>
              <a:avLst/>
              <a:gdLst>
                <a:gd name="T0" fmla="*/ 19 w 38"/>
                <a:gd name="T1" fmla="*/ 0 h 38"/>
                <a:gd name="T2" fmla="*/ 22 w 38"/>
                <a:gd name="T3" fmla="*/ 0 h 38"/>
                <a:gd name="T4" fmla="*/ 22 w 38"/>
                <a:gd name="T5" fmla="*/ 2 h 38"/>
                <a:gd name="T6" fmla="*/ 22 w 38"/>
                <a:gd name="T7" fmla="*/ 4 h 38"/>
                <a:gd name="T8" fmla="*/ 26 w 38"/>
                <a:gd name="T9" fmla="*/ 5 h 38"/>
                <a:gd name="T10" fmla="*/ 27 w 38"/>
                <a:gd name="T11" fmla="*/ 5 h 38"/>
                <a:gd name="T12" fmla="*/ 30 w 38"/>
                <a:gd name="T13" fmla="*/ 3 h 38"/>
                <a:gd name="T14" fmla="*/ 34 w 38"/>
                <a:gd name="T15" fmla="*/ 7 h 38"/>
                <a:gd name="T16" fmla="*/ 32 w 38"/>
                <a:gd name="T17" fmla="*/ 10 h 38"/>
                <a:gd name="T18" fmla="*/ 32 w 38"/>
                <a:gd name="T19" fmla="*/ 11 h 38"/>
                <a:gd name="T20" fmla="*/ 33 w 38"/>
                <a:gd name="T21" fmla="*/ 15 h 38"/>
                <a:gd name="T22" fmla="*/ 34 w 38"/>
                <a:gd name="T23" fmla="*/ 15 h 38"/>
                <a:gd name="T24" fmla="*/ 38 w 38"/>
                <a:gd name="T25" fmla="*/ 16 h 38"/>
                <a:gd name="T26" fmla="*/ 38 w 38"/>
                <a:gd name="T27" fmla="*/ 19 h 38"/>
                <a:gd name="T28" fmla="*/ 38 w 38"/>
                <a:gd name="T29" fmla="*/ 22 h 38"/>
                <a:gd name="T30" fmla="*/ 35 w 38"/>
                <a:gd name="T31" fmla="*/ 22 h 38"/>
                <a:gd name="T32" fmla="*/ 33 w 38"/>
                <a:gd name="T33" fmla="*/ 22 h 38"/>
                <a:gd name="T34" fmla="*/ 31 w 38"/>
                <a:gd name="T35" fmla="*/ 25 h 38"/>
                <a:gd name="T36" fmla="*/ 32 w 38"/>
                <a:gd name="T37" fmla="*/ 27 h 38"/>
                <a:gd name="T38" fmla="*/ 33 w 38"/>
                <a:gd name="T39" fmla="*/ 31 h 38"/>
                <a:gd name="T40" fmla="*/ 31 w 38"/>
                <a:gd name="T41" fmla="*/ 34 h 38"/>
                <a:gd name="T42" fmla="*/ 28 w 38"/>
                <a:gd name="T43" fmla="*/ 32 h 38"/>
                <a:gd name="T44" fmla="*/ 27 w 38"/>
                <a:gd name="T45" fmla="*/ 31 h 38"/>
                <a:gd name="T46" fmla="*/ 24 w 38"/>
                <a:gd name="T47" fmla="*/ 33 h 38"/>
                <a:gd name="T48" fmla="*/ 23 w 38"/>
                <a:gd name="T49" fmla="*/ 34 h 38"/>
                <a:gd name="T50" fmla="*/ 22 w 38"/>
                <a:gd name="T51" fmla="*/ 38 h 38"/>
                <a:gd name="T52" fmla="*/ 19 w 38"/>
                <a:gd name="T53" fmla="*/ 38 h 38"/>
                <a:gd name="T54" fmla="*/ 17 w 38"/>
                <a:gd name="T55" fmla="*/ 38 h 38"/>
                <a:gd name="T56" fmla="*/ 16 w 38"/>
                <a:gd name="T57" fmla="*/ 35 h 38"/>
                <a:gd name="T58" fmla="*/ 16 w 38"/>
                <a:gd name="T59" fmla="*/ 33 h 38"/>
                <a:gd name="T60" fmla="*/ 12 w 38"/>
                <a:gd name="T61" fmla="*/ 31 h 38"/>
                <a:gd name="T62" fmla="*/ 11 w 38"/>
                <a:gd name="T63" fmla="*/ 32 h 38"/>
                <a:gd name="T64" fmla="*/ 7 w 38"/>
                <a:gd name="T65" fmla="*/ 34 h 38"/>
                <a:gd name="T66" fmla="*/ 4 w 38"/>
                <a:gd name="T67" fmla="*/ 30 h 38"/>
                <a:gd name="T68" fmla="*/ 6 w 38"/>
                <a:gd name="T69" fmla="*/ 27 h 38"/>
                <a:gd name="T70" fmla="*/ 6 w 38"/>
                <a:gd name="T71" fmla="*/ 25 h 38"/>
                <a:gd name="T72" fmla="*/ 5 w 38"/>
                <a:gd name="T73" fmla="*/ 22 h 38"/>
                <a:gd name="T74" fmla="*/ 4 w 38"/>
                <a:gd name="T75" fmla="*/ 21 h 38"/>
                <a:gd name="T76" fmla="*/ 1 w 38"/>
                <a:gd name="T77" fmla="*/ 21 h 38"/>
                <a:gd name="T78" fmla="*/ 0 w 38"/>
                <a:gd name="T79" fmla="*/ 19 h 38"/>
                <a:gd name="T80" fmla="*/ 1 w 38"/>
                <a:gd name="T81" fmla="*/ 16 h 38"/>
                <a:gd name="T82" fmla="*/ 3 w 38"/>
                <a:gd name="T83" fmla="*/ 16 h 38"/>
                <a:gd name="T84" fmla="*/ 5 w 38"/>
                <a:gd name="T85" fmla="*/ 15 h 38"/>
                <a:gd name="T86" fmla="*/ 6 w 38"/>
                <a:gd name="T87" fmla="*/ 12 h 38"/>
                <a:gd name="T88" fmla="*/ 6 w 38"/>
                <a:gd name="T89" fmla="*/ 10 h 38"/>
                <a:gd name="T90" fmla="*/ 4 w 38"/>
                <a:gd name="T91" fmla="*/ 7 h 38"/>
                <a:gd name="T92" fmla="*/ 8 w 38"/>
                <a:gd name="T93" fmla="*/ 3 h 38"/>
                <a:gd name="T94" fmla="*/ 10 w 38"/>
                <a:gd name="T95" fmla="*/ 5 h 38"/>
                <a:gd name="T96" fmla="*/ 11 w 38"/>
                <a:gd name="T97" fmla="*/ 5 h 38"/>
                <a:gd name="T98" fmla="*/ 15 w 38"/>
                <a:gd name="T99" fmla="*/ 4 h 38"/>
                <a:gd name="T100" fmla="*/ 15 w 38"/>
                <a:gd name="T101" fmla="*/ 3 h 38"/>
                <a:gd name="T102" fmla="*/ 16 w 38"/>
                <a:gd name="T103" fmla="*/ 0 h 38"/>
                <a:gd name="T104" fmla="*/ 19 w 38"/>
                <a:gd name="T105" fmla="*/ 0 h 38"/>
                <a:gd name="T106" fmla="*/ 19 w 38"/>
                <a:gd name="T107" fmla="*/ 7 h 38"/>
                <a:gd name="T108" fmla="*/ 11 w 38"/>
                <a:gd name="T109" fmla="*/ 10 h 38"/>
                <a:gd name="T110" fmla="*/ 7 w 38"/>
                <a:gd name="T111" fmla="*/ 19 h 38"/>
                <a:gd name="T112" fmla="*/ 11 w 38"/>
                <a:gd name="T113" fmla="*/ 27 h 38"/>
                <a:gd name="T114" fmla="*/ 19 w 38"/>
                <a:gd name="T115" fmla="*/ 31 h 38"/>
                <a:gd name="T116" fmla="*/ 27 w 38"/>
                <a:gd name="T117" fmla="*/ 27 h 38"/>
                <a:gd name="T118" fmla="*/ 31 w 38"/>
                <a:gd name="T119" fmla="*/ 19 h 38"/>
                <a:gd name="T120" fmla="*/ 27 w 38"/>
                <a:gd name="T121" fmla="*/ 10 h 38"/>
                <a:gd name="T122" fmla="*/ 19 w 38"/>
                <a:gd name="T123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20" y="0"/>
                    <a:pt x="21" y="0"/>
                    <a:pt x="22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2" y="4"/>
                    <a:pt x="22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7" y="5"/>
                    <a:pt x="27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4"/>
                    <a:pt x="33" y="6"/>
                    <a:pt x="34" y="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1" y="11"/>
                    <a:pt x="32" y="11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4" y="15"/>
                    <a:pt x="34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38" y="20"/>
                    <a:pt x="38" y="21"/>
                    <a:pt x="38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3" y="22"/>
                    <a:pt x="33" y="2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2" y="26"/>
                    <a:pt x="32" y="2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3"/>
                    <a:pt x="31" y="3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7" y="31"/>
                    <a:pt x="27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4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0" y="38"/>
                    <a:pt x="19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2"/>
                    <a:pt x="11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6" y="32"/>
                    <a:pt x="5" y="31"/>
                    <a:pt x="4" y="3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4" y="21"/>
                    <a:pt x="4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6" y="4"/>
                    <a:pt x="8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6"/>
                    <a:pt x="11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lose/>
                  <a:moveTo>
                    <a:pt x="19" y="7"/>
                  </a:moveTo>
                  <a:cubicBezTo>
                    <a:pt x="16" y="7"/>
                    <a:pt x="13" y="8"/>
                    <a:pt x="11" y="10"/>
                  </a:cubicBezTo>
                  <a:cubicBezTo>
                    <a:pt x="9" y="12"/>
                    <a:pt x="7" y="15"/>
                    <a:pt x="7" y="19"/>
                  </a:cubicBezTo>
                  <a:cubicBezTo>
                    <a:pt x="7" y="22"/>
                    <a:pt x="9" y="25"/>
                    <a:pt x="11" y="27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22" y="31"/>
                    <a:pt x="25" y="29"/>
                    <a:pt x="27" y="27"/>
                  </a:cubicBezTo>
                  <a:cubicBezTo>
                    <a:pt x="30" y="25"/>
                    <a:pt x="31" y="22"/>
                    <a:pt x="31" y="19"/>
                  </a:cubicBezTo>
                  <a:cubicBezTo>
                    <a:pt x="31" y="15"/>
                    <a:pt x="30" y="12"/>
                    <a:pt x="27" y="10"/>
                  </a:cubicBezTo>
                  <a:cubicBezTo>
                    <a:pt x="25" y="8"/>
                    <a:pt x="22" y="7"/>
                    <a:pt x="19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1430"/>
            <p:cNvSpPr>
              <a:spLocks noEditPoints="1"/>
            </p:cNvSpPr>
            <p:nvPr/>
          </p:nvSpPr>
          <p:spPr bwMode="auto">
            <a:xfrm flipH="1">
              <a:off x="7227143" y="6443083"/>
              <a:ext cx="71189" cy="76665"/>
            </a:xfrm>
            <a:custGeom>
              <a:avLst/>
              <a:gdLst>
                <a:gd name="T0" fmla="*/ 19 w 22"/>
                <a:gd name="T1" fmla="*/ 4 h 23"/>
                <a:gd name="T2" fmla="*/ 11 w 22"/>
                <a:gd name="T3" fmla="*/ 0 h 23"/>
                <a:gd name="T4" fmla="*/ 3 w 22"/>
                <a:gd name="T5" fmla="*/ 4 h 23"/>
                <a:gd name="T6" fmla="*/ 0 w 22"/>
                <a:gd name="T7" fmla="*/ 12 h 23"/>
                <a:gd name="T8" fmla="*/ 3 w 22"/>
                <a:gd name="T9" fmla="*/ 20 h 23"/>
                <a:gd name="T10" fmla="*/ 11 w 22"/>
                <a:gd name="T11" fmla="*/ 23 h 23"/>
                <a:gd name="T12" fmla="*/ 19 w 22"/>
                <a:gd name="T13" fmla="*/ 20 h 23"/>
                <a:gd name="T14" fmla="*/ 22 w 22"/>
                <a:gd name="T15" fmla="*/ 12 h 23"/>
                <a:gd name="T16" fmla="*/ 19 w 22"/>
                <a:gd name="T17" fmla="*/ 4 h 23"/>
                <a:gd name="T18" fmla="*/ 11 w 22"/>
                <a:gd name="T19" fmla="*/ 6 h 23"/>
                <a:gd name="T20" fmla="*/ 17 w 22"/>
                <a:gd name="T21" fmla="*/ 12 h 23"/>
                <a:gd name="T22" fmla="*/ 11 w 22"/>
                <a:gd name="T23" fmla="*/ 18 h 23"/>
                <a:gd name="T24" fmla="*/ 5 w 22"/>
                <a:gd name="T25" fmla="*/ 12 h 23"/>
                <a:gd name="T26" fmla="*/ 11 w 22"/>
                <a:gd name="T2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4"/>
                  </a:moveTo>
                  <a:cubicBezTo>
                    <a:pt x="17" y="2"/>
                    <a:pt x="14" y="0"/>
                    <a:pt x="11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5" y="22"/>
                    <a:pt x="8" y="23"/>
                    <a:pt x="11" y="23"/>
                  </a:cubicBezTo>
                  <a:cubicBezTo>
                    <a:pt x="14" y="23"/>
                    <a:pt x="17" y="22"/>
                    <a:pt x="19" y="20"/>
                  </a:cubicBezTo>
                  <a:cubicBezTo>
                    <a:pt x="21" y="18"/>
                    <a:pt x="22" y="15"/>
                    <a:pt x="22" y="12"/>
                  </a:cubicBezTo>
                  <a:cubicBezTo>
                    <a:pt x="22" y="9"/>
                    <a:pt x="21" y="6"/>
                    <a:pt x="19" y="4"/>
                  </a:cubicBezTo>
                  <a:close/>
                  <a:moveTo>
                    <a:pt x="11" y="6"/>
                  </a:moveTo>
                  <a:cubicBezTo>
                    <a:pt x="14" y="6"/>
                    <a:pt x="17" y="8"/>
                    <a:pt x="17" y="12"/>
                  </a:cubicBezTo>
                  <a:cubicBezTo>
                    <a:pt x="17" y="15"/>
                    <a:pt x="14" y="18"/>
                    <a:pt x="11" y="18"/>
                  </a:cubicBezTo>
                  <a:cubicBezTo>
                    <a:pt x="8" y="18"/>
                    <a:pt x="5" y="15"/>
                    <a:pt x="5" y="12"/>
                  </a:cubicBezTo>
                  <a:cubicBezTo>
                    <a:pt x="5" y="8"/>
                    <a:pt x="8" y="6"/>
                    <a:pt x="1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 1431"/>
            <p:cNvSpPr>
              <a:spLocks noEditPoints="1"/>
            </p:cNvSpPr>
            <p:nvPr/>
          </p:nvSpPr>
          <p:spPr bwMode="auto">
            <a:xfrm flipH="1">
              <a:off x="7826770" y="3559938"/>
              <a:ext cx="353205" cy="227256"/>
            </a:xfrm>
            <a:custGeom>
              <a:avLst/>
              <a:gdLst>
                <a:gd name="T0" fmla="*/ 38 w 109"/>
                <a:gd name="T1" fmla="*/ 0 h 70"/>
                <a:gd name="T2" fmla="*/ 75 w 109"/>
                <a:gd name="T3" fmla="*/ 27 h 70"/>
                <a:gd name="T4" fmla="*/ 38 w 109"/>
                <a:gd name="T5" fmla="*/ 54 h 70"/>
                <a:gd name="T6" fmla="*/ 30 w 109"/>
                <a:gd name="T7" fmla="*/ 54 h 70"/>
                <a:gd name="T8" fmla="*/ 18 w 109"/>
                <a:gd name="T9" fmla="*/ 70 h 70"/>
                <a:gd name="T10" fmla="*/ 18 w 109"/>
                <a:gd name="T11" fmla="*/ 50 h 70"/>
                <a:gd name="T12" fmla="*/ 0 w 109"/>
                <a:gd name="T13" fmla="*/ 27 h 70"/>
                <a:gd name="T14" fmla="*/ 38 w 109"/>
                <a:gd name="T15" fmla="*/ 0 h 70"/>
                <a:gd name="T16" fmla="*/ 59 w 109"/>
                <a:gd name="T17" fmla="*/ 50 h 70"/>
                <a:gd name="T18" fmla="*/ 59 w 109"/>
                <a:gd name="T19" fmla="*/ 51 h 70"/>
                <a:gd name="T20" fmla="*/ 59 w 109"/>
                <a:gd name="T21" fmla="*/ 51 h 70"/>
                <a:gd name="T22" fmla="*/ 59 w 109"/>
                <a:gd name="T23" fmla="*/ 50 h 70"/>
                <a:gd name="T24" fmla="*/ 62 w 109"/>
                <a:gd name="T25" fmla="*/ 53 h 70"/>
                <a:gd name="T26" fmla="*/ 79 w 109"/>
                <a:gd name="T27" fmla="*/ 57 h 70"/>
                <a:gd name="T28" fmla="*/ 85 w 109"/>
                <a:gd name="T29" fmla="*/ 56 h 70"/>
                <a:gd name="T30" fmla="*/ 95 w 109"/>
                <a:gd name="T31" fmla="*/ 69 h 70"/>
                <a:gd name="T32" fmla="*/ 95 w 109"/>
                <a:gd name="T33" fmla="*/ 54 h 70"/>
                <a:gd name="T34" fmla="*/ 109 w 109"/>
                <a:gd name="T35" fmla="*/ 36 h 70"/>
                <a:gd name="T36" fmla="*/ 77 w 109"/>
                <a:gd name="T37" fmla="*/ 15 h 70"/>
                <a:gd name="T38" fmla="*/ 62 w 109"/>
                <a:gd name="T39" fmla="*/ 5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70">
                  <a:moveTo>
                    <a:pt x="38" y="0"/>
                  </a:moveTo>
                  <a:cubicBezTo>
                    <a:pt x="59" y="0"/>
                    <a:pt x="75" y="12"/>
                    <a:pt x="75" y="27"/>
                  </a:cubicBezTo>
                  <a:cubicBezTo>
                    <a:pt x="75" y="42"/>
                    <a:pt x="59" y="54"/>
                    <a:pt x="38" y="54"/>
                  </a:cubicBezTo>
                  <a:cubicBezTo>
                    <a:pt x="35" y="54"/>
                    <a:pt x="33" y="54"/>
                    <a:pt x="30" y="5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7" y="45"/>
                    <a:pt x="0" y="37"/>
                    <a:pt x="0" y="27"/>
                  </a:cubicBezTo>
                  <a:cubicBezTo>
                    <a:pt x="0" y="12"/>
                    <a:pt x="17" y="0"/>
                    <a:pt x="38" y="0"/>
                  </a:cubicBezTo>
                  <a:close/>
                  <a:moveTo>
                    <a:pt x="59" y="50"/>
                  </a:moveTo>
                  <a:cubicBezTo>
                    <a:pt x="59" y="50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0"/>
                    <a:pt x="59" y="50"/>
                    <a:pt x="59" y="50"/>
                  </a:cubicBezTo>
                  <a:close/>
                  <a:moveTo>
                    <a:pt x="62" y="53"/>
                  </a:moveTo>
                  <a:cubicBezTo>
                    <a:pt x="68" y="55"/>
                    <a:pt x="75" y="57"/>
                    <a:pt x="79" y="57"/>
                  </a:cubicBezTo>
                  <a:cubicBezTo>
                    <a:pt x="84" y="57"/>
                    <a:pt x="83" y="57"/>
                    <a:pt x="85" y="56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103" y="50"/>
                    <a:pt x="109" y="43"/>
                    <a:pt x="109" y="36"/>
                  </a:cubicBezTo>
                  <a:cubicBezTo>
                    <a:pt x="109" y="24"/>
                    <a:pt x="90" y="15"/>
                    <a:pt x="77" y="15"/>
                  </a:cubicBezTo>
                  <a:cubicBezTo>
                    <a:pt x="88" y="29"/>
                    <a:pt x="82" y="42"/>
                    <a:pt x="62" y="5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1432"/>
            <p:cNvSpPr>
              <a:spLocks noEditPoints="1"/>
            </p:cNvSpPr>
            <p:nvPr/>
          </p:nvSpPr>
          <p:spPr bwMode="auto">
            <a:xfrm flipH="1">
              <a:off x="6920485" y="3691364"/>
              <a:ext cx="229994" cy="339516"/>
            </a:xfrm>
            <a:custGeom>
              <a:avLst/>
              <a:gdLst>
                <a:gd name="T0" fmla="*/ 36 w 71"/>
                <a:gd name="T1" fmla="*/ 0 h 105"/>
                <a:gd name="T2" fmla="*/ 71 w 71"/>
                <a:gd name="T3" fmla="*/ 36 h 105"/>
                <a:gd name="T4" fmla="*/ 35 w 71"/>
                <a:gd name="T5" fmla="*/ 105 h 105"/>
                <a:gd name="T6" fmla="*/ 0 w 71"/>
                <a:gd name="T7" fmla="*/ 36 h 105"/>
                <a:gd name="T8" fmla="*/ 36 w 71"/>
                <a:gd name="T9" fmla="*/ 0 h 105"/>
                <a:gd name="T10" fmla="*/ 36 w 71"/>
                <a:gd name="T11" fmla="*/ 22 h 105"/>
                <a:gd name="T12" fmla="*/ 21 w 71"/>
                <a:gd name="T13" fmla="*/ 37 h 105"/>
                <a:gd name="T14" fmla="*/ 36 w 71"/>
                <a:gd name="T15" fmla="*/ 52 h 105"/>
                <a:gd name="T16" fmla="*/ 51 w 71"/>
                <a:gd name="T17" fmla="*/ 37 h 105"/>
                <a:gd name="T18" fmla="*/ 36 w 71"/>
                <a:gd name="T19" fmla="*/ 22 h 105"/>
                <a:gd name="T20" fmla="*/ 36 w 71"/>
                <a:gd name="T21" fmla="*/ 11 h 105"/>
                <a:gd name="T22" fmla="*/ 10 w 71"/>
                <a:gd name="T23" fmla="*/ 37 h 105"/>
                <a:gd name="T24" fmla="*/ 36 w 71"/>
                <a:gd name="T25" fmla="*/ 63 h 105"/>
                <a:gd name="T26" fmla="*/ 62 w 71"/>
                <a:gd name="T27" fmla="*/ 37 h 105"/>
                <a:gd name="T28" fmla="*/ 36 w 71"/>
                <a:gd name="T29" fmla="*/ 1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05">
                  <a:moveTo>
                    <a:pt x="36" y="0"/>
                  </a:moveTo>
                  <a:cubicBezTo>
                    <a:pt x="55" y="0"/>
                    <a:pt x="71" y="16"/>
                    <a:pt x="71" y="36"/>
                  </a:cubicBezTo>
                  <a:cubicBezTo>
                    <a:pt x="71" y="61"/>
                    <a:pt x="44" y="89"/>
                    <a:pt x="35" y="105"/>
                  </a:cubicBezTo>
                  <a:cubicBezTo>
                    <a:pt x="27" y="89"/>
                    <a:pt x="0" y="61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  <a:moveTo>
                    <a:pt x="36" y="22"/>
                  </a:moveTo>
                  <a:cubicBezTo>
                    <a:pt x="27" y="22"/>
                    <a:pt x="21" y="28"/>
                    <a:pt x="21" y="37"/>
                  </a:cubicBezTo>
                  <a:cubicBezTo>
                    <a:pt x="21" y="45"/>
                    <a:pt x="27" y="52"/>
                    <a:pt x="36" y="52"/>
                  </a:cubicBezTo>
                  <a:cubicBezTo>
                    <a:pt x="44" y="52"/>
                    <a:pt x="51" y="45"/>
                    <a:pt x="51" y="37"/>
                  </a:cubicBezTo>
                  <a:cubicBezTo>
                    <a:pt x="51" y="28"/>
                    <a:pt x="44" y="22"/>
                    <a:pt x="36" y="22"/>
                  </a:cubicBezTo>
                  <a:close/>
                  <a:moveTo>
                    <a:pt x="36" y="11"/>
                  </a:moveTo>
                  <a:cubicBezTo>
                    <a:pt x="21" y="11"/>
                    <a:pt x="10" y="22"/>
                    <a:pt x="10" y="37"/>
                  </a:cubicBezTo>
                  <a:cubicBezTo>
                    <a:pt x="10" y="51"/>
                    <a:pt x="21" y="63"/>
                    <a:pt x="36" y="63"/>
                  </a:cubicBezTo>
                  <a:cubicBezTo>
                    <a:pt x="50" y="63"/>
                    <a:pt x="62" y="51"/>
                    <a:pt x="62" y="37"/>
                  </a:cubicBezTo>
                  <a:cubicBezTo>
                    <a:pt x="62" y="22"/>
                    <a:pt x="50" y="11"/>
                    <a:pt x="36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1433"/>
            <p:cNvSpPr>
              <a:spLocks noEditPoints="1"/>
            </p:cNvSpPr>
            <p:nvPr/>
          </p:nvSpPr>
          <p:spPr bwMode="auto">
            <a:xfrm flipH="1">
              <a:off x="7350354" y="3532558"/>
              <a:ext cx="339514" cy="306659"/>
            </a:xfrm>
            <a:custGeom>
              <a:avLst/>
              <a:gdLst>
                <a:gd name="T0" fmla="*/ 98 w 105"/>
                <a:gd name="T1" fmla="*/ 0 h 95"/>
                <a:gd name="T2" fmla="*/ 105 w 105"/>
                <a:gd name="T3" fmla="*/ 88 h 95"/>
                <a:gd name="T4" fmla="*/ 7 w 105"/>
                <a:gd name="T5" fmla="*/ 95 h 95"/>
                <a:gd name="T6" fmla="*/ 0 w 105"/>
                <a:gd name="T7" fmla="*/ 8 h 95"/>
                <a:gd name="T8" fmla="*/ 53 w 105"/>
                <a:gd name="T9" fmla="*/ 16 h 95"/>
                <a:gd name="T10" fmla="*/ 53 w 105"/>
                <a:gd name="T11" fmla="*/ 33 h 95"/>
                <a:gd name="T12" fmla="*/ 53 w 105"/>
                <a:gd name="T13" fmla="*/ 16 h 95"/>
                <a:gd name="T14" fmla="*/ 15 w 105"/>
                <a:gd name="T15" fmla="*/ 90 h 95"/>
                <a:gd name="T16" fmla="*/ 89 w 105"/>
                <a:gd name="T17" fmla="*/ 5 h 95"/>
                <a:gd name="T18" fmla="*/ 60 w 105"/>
                <a:gd name="T19" fmla="*/ 89 h 95"/>
                <a:gd name="T20" fmla="*/ 63 w 105"/>
                <a:gd name="T21" fmla="*/ 70 h 95"/>
                <a:gd name="T22" fmla="*/ 67 w 105"/>
                <a:gd name="T23" fmla="*/ 46 h 95"/>
                <a:gd name="T24" fmla="*/ 49 w 105"/>
                <a:gd name="T25" fmla="*/ 35 h 95"/>
                <a:gd name="T26" fmla="*/ 39 w 105"/>
                <a:gd name="T27" fmla="*/ 67 h 95"/>
                <a:gd name="T28" fmla="*/ 44 w 105"/>
                <a:gd name="T29" fmla="*/ 70 h 95"/>
                <a:gd name="T30" fmla="*/ 60 w 105"/>
                <a:gd name="T31" fmla="*/ 89 h 95"/>
                <a:gd name="T32" fmla="*/ 93 w 105"/>
                <a:gd name="T33" fmla="*/ 62 h 95"/>
                <a:gd name="T34" fmla="*/ 94 w 105"/>
                <a:gd name="T35" fmla="*/ 67 h 95"/>
                <a:gd name="T36" fmla="*/ 103 w 105"/>
                <a:gd name="T37" fmla="*/ 65 h 95"/>
                <a:gd name="T38" fmla="*/ 102 w 105"/>
                <a:gd name="T39" fmla="*/ 61 h 95"/>
                <a:gd name="T40" fmla="*/ 4 w 105"/>
                <a:gd name="T41" fmla="*/ 12 h 95"/>
                <a:gd name="T42" fmla="*/ 3 w 105"/>
                <a:gd name="T43" fmla="*/ 16 h 95"/>
                <a:gd name="T44" fmla="*/ 11 w 105"/>
                <a:gd name="T45" fmla="*/ 17 h 95"/>
                <a:gd name="T46" fmla="*/ 13 w 105"/>
                <a:gd name="T47" fmla="*/ 13 h 95"/>
                <a:gd name="T48" fmla="*/ 4 w 105"/>
                <a:gd name="T49" fmla="*/ 12 h 95"/>
                <a:gd name="T50" fmla="*/ 3 w 105"/>
                <a:gd name="T51" fmla="*/ 29 h 95"/>
                <a:gd name="T52" fmla="*/ 4 w 105"/>
                <a:gd name="T53" fmla="*/ 34 h 95"/>
                <a:gd name="T54" fmla="*/ 13 w 105"/>
                <a:gd name="T55" fmla="*/ 33 h 95"/>
                <a:gd name="T56" fmla="*/ 11 w 105"/>
                <a:gd name="T57" fmla="*/ 28 h 95"/>
                <a:gd name="T58" fmla="*/ 4 w 105"/>
                <a:gd name="T59" fmla="*/ 45 h 95"/>
                <a:gd name="T60" fmla="*/ 3 w 105"/>
                <a:gd name="T61" fmla="*/ 49 h 95"/>
                <a:gd name="T62" fmla="*/ 11 w 105"/>
                <a:gd name="T63" fmla="*/ 51 h 95"/>
                <a:gd name="T64" fmla="*/ 13 w 105"/>
                <a:gd name="T65" fmla="*/ 46 h 95"/>
                <a:gd name="T66" fmla="*/ 4 w 105"/>
                <a:gd name="T67" fmla="*/ 45 h 95"/>
                <a:gd name="T68" fmla="*/ 3 w 105"/>
                <a:gd name="T69" fmla="*/ 62 h 95"/>
                <a:gd name="T70" fmla="*/ 4 w 105"/>
                <a:gd name="T71" fmla="*/ 67 h 95"/>
                <a:gd name="T72" fmla="*/ 13 w 105"/>
                <a:gd name="T73" fmla="*/ 66 h 95"/>
                <a:gd name="T74" fmla="*/ 11 w 105"/>
                <a:gd name="T75" fmla="*/ 61 h 95"/>
                <a:gd name="T76" fmla="*/ 4 w 105"/>
                <a:gd name="T77" fmla="*/ 78 h 95"/>
                <a:gd name="T78" fmla="*/ 3 w 105"/>
                <a:gd name="T79" fmla="*/ 82 h 95"/>
                <a:gd name="T80" fmla="*/ 11 w 105"/>
                <a:gd name="T81" fmla="*/ 84 h 95"/>
                <a:gd name="T82" fmla="*/ 13 w 105"/>
                <a:gd name="T83" fmla="*/ 79 h 95"/>
                <a:gd name="T84" fmla="*/ 4 w 105"/>
                <a:gd name="T85" fmla="*/ 78 h 95"/>
                <a:gd name="T86" fmla="*/ 92 w 105"/>
                <a:gd name="T87" fmla="*/ 13 h 95"/>
                <a:gd name="T88" fmla="*/ 93 w 105"/>
                <a:gd name="T89" fmla="*/ 17 h 95"/>
                <a:gd name="T90" fmla="*/ 102 w 105"/>
                <a:gd name="T91" fmla="*/ 16 h 95"/>
                <a:gd name="T92" fmla="*/ 101 w 105"/>
                <a:gd name="T93" fmla="*/ 12 h 95"/>
                <a:gd name="T94" fmla="*/ 93 w 105"/>
                <a:gd name="T95" fmla="*/ 28 h 95"/>
                <a:gd name="T96" fmla="*/ 92 w 105"/>
                <a:gd name="T97" fmla="*/ 33 h 95"/>
                <a:gd name="T98" fmla="*/ 101 w 105"/>
                <a:gd name="T99" fmla="*/ 34 h 95"/>
                <a:gd name="T100" fmla="*/ 102 w 105"/>
                <a:gd name="T101" fmla="*/ 29 h 95"/>
                <a:gd name="T102" fmla="*/ 93 w 105"/>
                <a:gd name="T103" fmla="*/ 28 h 95"/>
                <a:gd name="T104" fmla="*/ 92 w 105"/>
                <a:gd name="T105" fmla="*/ 46 h 95"/>
                <a:gd name="T106" fmla="*/ 93 w 105"/>
                <a:gd name="T107" fmla="*/ 51 h 95"/>
                <a:gd name="T108" fmla="*/ 102 w 105"/>
                <a:gd name="T109" fmla="*/ 49 h 95"/>
                <a:gd name="T110" fmla="*/ 101 w 105"/>
                <a:gd name="T111" fmla="*/ 45 h 95"/>
                <a:gd name="T112" fmla="*/ 93 w 105"/>
                <a:gd name="T113" fmla="*/ 78 h 95"/>
                <a:gd name="T114" fmla="*/ 92 w 105"/>
                <a:gd name="T115" fmla="*/ 82 h 95"/>
                <a:gd name="T116" fmla="*/ 101 w 105"/>
                <a:gd name="T117" fmla="*/ 84 h 95"/>
                <a:gd name="T118" fmla="*/ 102 w 105"/>
                <a:gd name="T119" fmla="*/ 79 h 95"/>
                <a:gd name="T120" fmla="*/ 93 w 105"/>
                <a:gd name="T12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95">
                  <a:moveTo>
                    <a:pt x="7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102" y="0"/>
                    <a:pt x="105" y="4"/>
                    <a:pt x="105" y="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92"/>
                    <a:pt x="102" y="95"/>
                    <a:pt x="98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3" y="95"/>
                    <a:pt x="0" y="92"/>
                    <a:pt x="0" y="8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  <a:moveTo>
                    <a:pt x="53" y="16"/>
                  </a:moveTo>
                  <a:cubicBezTo>
                    <a:pt x="48" y="16"/>
                    <a:pt x="45" y="20"/>
                    <a:pt x="45" y="25"/>
                  </a:cubicBezTo>
                  <a:cubicBezTo>
                    <a:pt x="45" y="29"/>
                    <a:pt x="48" y="33"/>
                    <a:pt x="53" y="33"/>
                  </a:cubicBezTo>
                  <a:cubicBezTo>
                    <a:pt x="57" y="33"/>
                    <a:pt x="61" y="29"/>
                    <a:pt x="61" y="25"/>
                  </a:cubicBezTo>
                  <a:cubicBezTo>
                    <a:pt x="61" y="20"/>
                    <a:pt x="57" y="16"/>
                    <a:pt x="53" y="16"/>
                  </a:cubicBezTo>
                  <a:close/>
                  <a:moveTo>
                    <a:pt x="15" y="5"/>
                  </a:moveTo>
                  <a:cubicBezTo>
                    <a:pt x="15" y="90"/>
                    <a:pt x="15" y="90"/>
                    <a:pt x="15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60" y="89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0"/>
                    <a:pt x="67" y="69"/>
                    <a:pt x="67" y="6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0"/>
                    <a:pt x="62" y="35"/>
                    <a:pt x="57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4" y="35"/>
                    <a:pt x="39" y="40"/>
                    <a:pt x="39" y="46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9"/>
                    <a:pt x="41" y="70"/>
                    <a:pt x="43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60" y="89"/>
                    <a:pt x="60" y="89"/>
                    <a:pt x="60" y="89"/>
                  </a:cubicBezTo>
                  <a:close/>
                  <a:moveTo>
                    <a:pt x="94" y="61"/>
                  </a:moveTo>
                  <a:cubicBezTo>
                    <a:pt x="93" y="61"/>
                    <a:pt x="93" y="61"/>
                    <a:pt x="93" y="62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3" y="66"/>
                    <a:pt x="93" y="67"/>
                    <a:pt x="94" y="67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2" y="67"/>
                    <a:pt x="103" y="66"/>
                    <a:pt x="103" y="65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3" y="61"/>
                    <a:pt x="102" y="61"/>
                    <a:pt x="102" y="61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4" y="12"/>
                  </a:moveTo>
                  <a:cubicBezTo>
                    <a:pt x="3" y="12"/>
                    <a:pt x="3" y="12"/>
                    <a:pt x="3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3" y="17"/>
                    <a:pt x="13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4" y="12"/>
                    <a:pt x="4" y="12"/>
                    <a:pt x="4" y="12"/>
                  </a:cubicBezTo>
                  <a:close/>
                  <a:moveTo>
                    <a:pt x="4" y="28"/>
                  </a:moveTo>
                  <a:cubicBezTo>
                    <a:pt x="3" y="28"/>
                    <a:pt x="3" y="29"/>
                    <a:pt x="3" y="29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4"/>
                    <a:pt x="4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3" y="33"/>
                    <a:pt x="13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2" y="28"/>
                    <a:pt x="11" y="28"/>
                  </a:cubicBezTo>
                  <a:cubicBezTo>
                    <a:pt x="4" y="28"/>
                    <a:pt x="4" y="28"/>
                    <a:pt x="4" y="28"/>
                  </a:cubicBezTo>
                  <a:close/>
                  <a:moveTo>
                    <a:pt x="4" y="45"/>
                  </a:moveTo>
                  <a:cubicBezTo>
                    <a:pt x="3" y="45"/>
                    <a:pt x="3" y="45"/>
                    <a:pt x="3" y="46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0"/>
                    <a:pt x="3" y="51"/>
                    <a:pt x="4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3" y="50"/>
                    <a:pt x="13" y="4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5"/>
                    <a:pt x="12" y="45"/>
                    <a:pt x="11" y="45"/>
                  </a:cubicBezTo>
                  <a:cubicBezTo>
                    <a:pt x="4" y="45"/>
                    <a:pt x="4" y="45"/>
                    <a:pt x="4" y="45"/>
                  </a:cubicBezTo>
                  <a:close/>
                  <a:moveTo>
                    <a:pt x="4" y="61"/>
                  </a:moveTo>
                  <a:cubicBezTo>
                    <a:pt x="3" y="61"/>
                    <a:pt x="3" y="62"/>
                    <a:pt x="3" y="6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3" y="67"/>
                    <a:pt x="13" y="66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2" y="61"/>
                    <a:pt x="11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4" y="78"/>
                  </a:moveTo>
                  <a:cubicBezTo>
                    <a:pt x="3" y="78"/>
                    <a:pt x="3" y="78"/>
                    <a:pt x="3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3" y="84"/>
                    <a:pt x="4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2" y="84"/>
                    <a:pt x="13" y="83"/>
                    <a:pt x="13" y="8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2" y="78"/>
                    <a:pt x="11" y="78"/>
                  </a:cubicBezTo>
                  <a:cubicBezTo>
                    <a:pt x="4" y="78"/>
                    <a:pt x="4" y="78"/>
                    <a:pt x="4" y="78"/>
                  </a:cubicBezTo>
                  <a:close/>
                  <a:moveTo>
                    <a:pt x="93" y="12"/>
                  </a:moveTo>
                  <a:cubicBezTo>
                    <a:pt x="93" y="12"/>
                    <a:pt x="92" y="12"/>
                    <a:pt x="92" y="13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7"/>
                    <a:pt x="93" y="17"/>
                    <a:pt x="93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2"/>
                    <a:pt x="102" y="12"/>
                    <a:pt x="101" y="12"/>
                  </a:cubicBezTo>
                  <a:cubicBezTo>
                    <a:pt x="93" y="12"/>
                    <a:pt x="93" y="12"/>
                    <a:pt x="93" y="12"/>
                  </a:cubicBezTo>
                  <a:close/>
                  <a:moveTo>
                    <a:pt x="93" y="28"/>
                  </a:moveTo>
                  <a:cubicBezTo>
                    <a:pt x="93" y="28"/>
                    <a:pt x="92" y="29"/>
                    <a:pt x="92" y="29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33"/>
                    <a:pt x="93" y="34"/>
                    <a:pt x="93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8"/>
                    <a:pt x="101" y="28"/>
                  </a:cubicBezTo>
                  <a:cubicBezTo>
                    <a:pt x="93" y="28"/>
                    <a:pt x="93" y="28"/>
                    <a:pt x="93" y="28"/>
                  </a:cubicBezTo>
                  <a:close/>
                  <a:moveTo>
                    <a:pt x="93" y="45"/>
                  </a:moveTo>
                  <a:cubicBezTo>
                    <a:pt x="93" y="45"/>
                    <a:pt x="92" y="45"/>
                    <a:pt x="92" y="46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0"/>
                    <a:pt x="93" y="51"/>
                    <a:pt x="93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2" y="51"/>
                    <a:pt x="102" y="50"/>
                    <a:pt x="102" y="49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45"/>
                    <a:pt x="102" y="45"/>
                    <a:pt x="101" y="45"/>
                  </a:cubicBezTo>
                  <a:cubicBezTo>
                    <a:pt x="93" y="45"/>
                    <a:pt x="93" y="45"/>
                    <a:pt x="93" y="45"/>
                  </a:cubicBezTo>
                  <a:close/>
                  <a:moveTo>
                    <a:pt x="93" y="78"/>
                  </a:moveTo>
                  <a:cubicBezTo>
                    <a:pt x="93" y="78"/>
                    <a:pt x="92" y="78"/>
                    <a:pt x="92" y="79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3"/>
                    <a:pt x="93" y="84"/>
                    <a:pt x="93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2" y="84"/>
                    <a:pt x="102" y="83"/>
                    <a:pt x="102" y="82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8"/>
                    <a:pt x="102" y="78"/>
                    <a:pt x="101" y="78"/>
                  </a:cubicBezTo>
                  <a:lnTo>
                    <a:pt x="93" y="7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1434"/>
            <p:cNvSpPr>
              <a:spLocks noEditPoints="1"/>
            </p:cNvSpPr>
            <p:nvPr/>
          </p:nvSpPr>
          <p:spPr bwMode="auto">
            <a:xfrm flipH="1">
              <a:off x="7851412" y="3173876"/>
              <a:ext cx="167019" cy="208090"/>
            </a:xfrm>
            <a:custGeom>
              <a:avLst/>
              <a:gdLst>
                <a:gd name="T0" fmla="*/ 39 w 51"/>
                <a:gd name="T1" fmla="*/ 35 h 65"/>
                <a:gd name="T2" fmla="*/ 51 w 51"/>
                <a:gd name="T3" fmla="*/ 64 h 65"/>
                <a:gd name="T4" fmla="*/ 51 w 51"/>
                <a:gd name="T5" fmla="*/ 65 h 65"/>
                <a:gd name="T6" fmla="*/ 0 w 51"/>
                <a:gd name="T7" fmla="*/ 65 h 65"/>
                <a:gd name="T8" fmla="*/ 0 w 51"/>
                <a:gd name="T9" fmla="*/ 64 h 65"/>
                <a:gd name="T10" fmla="*/ 12 w 51"/>
                <a:gd name="T11" fmla="*/ 35 h 65"/>
                <a:gd name="T12" fmla="*/ 12 w 51"/>
                <a:gd name="T13" fmla="*/ 35 h 65"/>
                <a:gd name="T14" fmla="*/ 12 w 51"/>
                <a:gd name="T15" fmla="*/ 35 h 65"/>
                <a:gd name="T16" fmla="*/ 15 w 51"/>
                <a:gd name="T17" fmla="*/ 37 h 65"/>
                <a:gd name="T18" fmla="*/ 15 w 51"/>
                <a:gd name="T19" fmla="*/ 37 h 65"/>
                <a:gd name="T20" fmla="*/ 15 w 51"/>
                <a:gd name="T21" fmla="*/ 37 h 65"/>
                <a:gd name="T22" fmla="*/ 25 w 51"/>
                <a:gd name="T23" fmla="*/ 42 h 65"/>
                <a:gd name="T24" fmla="*/ 25 w 51"/>
                <a:gd name="T25" fmla="*/ 42 h 65"/>
                <a:gd name="T26" fmla="*/ 25 w 51"/>
                <a:gd name="T27" fmla="*/ 42 h 65"/>
                <a:gd name="T28" fmla="*/ 25 w 51"/>
                <a:gd name="T29" fmla="*/ 42 h 65"/>
                <a:gd name="T30" fmla="*/ 39 w 51"/>
                <a:gd name="T31" fmla="*/ 35 h 65"/>
                <a:gd name="T32" fmla="*/ 25 w 51"/>
                <a:gd name="T33" fmla="*/ 0 h 65"/>
                <a:gd name="T34" fmla="*/ 13 w 51"/>
                <a:gd name="T35" fmla="*/ 25 h 65"/>
                <a:gd name="T36" fmla="*/ 25 w 51"/>
                <a:gd name="T37" fmla="*/ 37 h 65"/>
                <a:gd name="T38" fmla="*/ 38 w 51"/>
                <a:gd name="T39" fmla="*/ 25 h 65"/>
                <a:gd name="T40" fmla="*/ 25 w 51"/>
                <a:gd name="T41" fmla="*/ 0 h 65"/>
                <a:gd name="T42" fmla="*/ 35 w 51"/>
                <a:gd name="T43" fmla="*/ 10 h 65"/>
                <a:gd name="T44" fmla="*/ 15 w 51"/>
                <a:gd name="T45" fmla="*/ 14 h 65"/>
                <a:gd name="T46" fmla="*/ 14 w 51"/>
                <a:gd name="T47" fmla="*/ 21 h 65"/>
                <a:gd name="T48" fmla="*/ 25 w 51"/>
                <a:gd name="T49" fmla="*/ 35 h 65"/>
                <a:gd name="T50" fmla="*/ 37 w 51"/>
                <a:gd name="T51" fmla="*/ 21 h 65"/>
                <a:gd name="T52" fmla="*/ 35 w 51"/>
                <a:gd name="T5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65">
                  <a:moveTo>
                    <a:pt x="39" y="35"/>
                  </a:moveTo>
                  <a:cubicBezTo>
                    <a:pt x="46" y="40"/>
                    <a:pt x="51" y="51"/>
                    <a:pt x="51" y="64"/>
                  </a:cubicBezTo>
                  <a:cubicBezTo>
                    <a:pt x="51" y="64"/>
                    <a:pt x="51" y="64"/>
                    <a:pt x="51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1"/>
                    <a:pt x="5" y="40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6"/>
                    <a:pt x="14" y="36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8" y="40"/>
                    <a:pt x="21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1" y="42"/>
                    <a:pt x="36" y="39"/>
                    <a:pt x="39" y="35"/>
                  </a:cubicBezTo>
                  <a:close/>
                  <a:moveTo>
                    <a:pt x="25" y="0"/>
                  </a:moveTo>
                  <a:cubicBezTo>
                    <a:pt x="9" y="0"/>
                    <a:pt x="9" y="13"/>
                    <a:pt x="13" y="25"/>
                  </a:cubicBezTo>
                  <a:cubicBezTo>
                    <a:pt x="15" y="32"/>
                    <a:pt x="20" y="37"/>
                    <a:pt x="25" y="37"/>
                  </a:cubicBezTo>
                  <a:cubicBezTo>
                    <a:pt x="32" y="37"/>
                    <a:pt x="37" y="32"/>
                    <a:pt x="38" y="25"/>
                  </a:cubicBezTo>
                  <a:cubicBezTo>
                    <a:pt x="41" y="13"/>
                    <a:pt x="41" y="0"/>
                    <a:pt x="25" y="0"/>
                  </a:cubicBezTo>
                  <a:close/>
                  <a:moveTo>
                    <a:pt x="35" y="10"/>
                  </a:moveTo>
                  <a:cubicBezTo>
                    <a:pt x="29" y="12"/>
                    <a:pt x="25" y="16"/>
                    <a:pt x="15" y="14"/>
                  </a:cubicBezTo>
                  <a:cubicBezTo>
                    <a:pt x="14" y="15"/>
                    <a:pt x="14" y="19"/>
                    <a:pt x="14" y="21"/>
                  </a:cubicBezTo>
                  <a:cubicBezTo>
                    <a:pt x="14" y="29"/>
                    <a:pt x="19" y="35"/>
                    <a:pt x="25" y="35"/>
                  </a:cubicBezTo>
                  <a:cubicBezTo>
                    <a:pt x="32" y="35"/>
                    <a:pt x="37" y="29"/>
                    <a:pt x="37" y="21"/>
                  </a:cubicBezTo>
                  <a:cubicBezTo>
                    <a:pt x="36" y="13"/>
                    <a:pt x="36" y="11"/>
                    <a:pt x="35" y="1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1435"/>
            <p:cNvSpPr/>
            <p:nvPr/>
          </p:nvSpPr>
          <p:spPr bwMode="auto">
            <a:xfrm flipH="1">
              <a:off x="8043073" y="3110901"/>
              <a:ext cx="120473" cy="101307"/>
            </a:xfrm>
            <a:custGeom>
              <a:avLst/>
              <a:gdLst>
                <a:gd name="T0" fmla="*/ 18 w 37"/>
                <a:gd name="T1" fmla="*/ 6 h 31"/>
                <a:gd name="T2" fmla="*/ 27 w 37"/>
                <a:gd name="T3" fmla="*/ 0 h 31"/>
                <a:gd name="T4" fmla="*/ 37 w 37"/>
                <a:gd name="T5" fmla="*/ 8 h 31"/>
                <a:gd name="T6" fmla="*/ 18 w 37"/>
                <a:gd name="T7" fmla="*/ 31 h 31"/>
                <a:gd name="T8" fmla="*/ 0 w 37"/>
                <a:gd name="T9" fmla="*/ 8 h 31"/>
                <a:gd name="T10" fmla="*/ 9 w 37"/>
                <a:gd name="T11" fmla="*/ 0 h 31"/>
                <a:gd name="T12" fmla="*/ 18 w 37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1">
                  <a:moveTo>
                    <a:pt x="18" y="6"/>
                  </a:moveTo>
                  <a:cubicBezTo>
                    <a:pt x="20" y="2"/>
                    <a:pt x="23" y="0"/>
                    <a:pt x="27" y="0"/>
                  </a:cubicBezTo>
                  <a:cubicBezTo>
                    <a:pt x="32" y="0"/>
                    <a:pt x="37" y="4"/>
                    <a:pt x="37" y="8"/>
                  </a:cubicBezTo>
                  <a:cubicBezTo>
                    <a:pt x="37" y="16"/>
                    <a:pt x="27" y="23"/>
                    <a:pt x="18" y="31"/>
                  </a:cubicBezTo>
                  <a:cubicBezTo>
                    <a:pt x="9" y="23"/>
                    <a:pt x="0" y="16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6" y="2"/>
                    <a:pt x="18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1436"/>
            <p:cNvSpPr>
              <a:spLocks noEditPoints="1"/>
            </p:cNvSpPr>
            <p:nvPr/>
          </p:nvSpPr>
          <p:spPr bwMode="auto">
            <a:xfrm flipH="1">
              <a:off x="7287380" y="4332062"/>
              <a:ext cx="487368" cy="314873"/>
            </a:xfrm>
            <a:custGeom>
              <a:avLst/>
              <a:gdLst>
                <a:gd name="T0" fmla="*/ 52 w 150"/>
                <a:gd name="T1" fmla="*/ 0 h 97"/>
                <a:gd name="T2" fmla="*/ 104 w 150"/>
                <a:gd name="T3" fmla="*/ 38 h 97"/>
                <a:gd name="T4" fmla="*/ 52 w 150"/>
                <a:gd name="T5" fmla="*/ 75 h 97"/>
                <a:gd name="T6" fmla="*/ 42 w 150"/>
                <a:gd name="T7" fmla="*/ 75 h 97"/>
                <a:gd name="T8" fmla="*/ 24 w 150"/>
                <a:gd name="T9" fmla="*/ 97 h 97"/>
                <a:gd name="T10" fmla="*/ 24 w 150"/>
                <a:gd name="T11" fmla="*/ 70 h 97"/>
                <a:gd name="T12" fmla="*/ 0 w 150"/>
                <a:gd name="T13" fmla="*/ 38 h 97"/>
                <a:gd name="T14" fmla="*/ 52 w 150"/>
                <a:gd name="T15" fmla="*/ 0 h 97"/>
                <a:gd name="T16" fmla="*/ 82 w 150"/>
                <a:gd name="T17" fmla="*/ 70 h 97"/>
                <a:gd name="T18" fmla="*/ 81 w 150"/>
                <a:gd name="T19" fmla="*/ 70 h 97"/>
                <a:gd name="T20" fmla="*/ 81 w 150"/>
                <a:gd name="T21" fmla="*/ 71 h 97"/>
                <a:gd name="T22" fmla="*/ 82 w 150"/>
                <a:gd name="T23" fmla="*/ 70 h 97"/>
                <a:gd name="T24" fmla="*/ 86 w 150"/>
                <a:gd name="T25" fmla="*/ 73 h 97"/>
                <a:gd name="T26" fmla="*/ 110 w 150"/>
                <a:gd name="T27" fmla="*/ 79 h 97"/>
                <a:gd name="T28" fmla="*/ 118 w 150"/>
                <a:gd name="T29" fmla="*/ 78 h 97"/>
                <a:gd name="T30" fmla="*/ 131 w 150"/>
                <a:gd name="T31" fmla="*/ 95 h 97"/>
                <a:gd name="T32" fmla="*/ 131 w 150"/>
                <a:gd name="T33" fmla="*/ 74 h 97"/>
                <a:gd name="T34" fmla="*/ 150 w 150"/>
                <a:gd name="T35" fmla="*/ 49 h 97"/>
                <a:gd name="T36" fmla="*/ 107 w 150"/>
                <a:gd name="T37" fmla="*/ 20 h 97"/>
                <a:gd name="T38" fmla="*/ 86 w 150"/>
                <a:gd name="T39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97">
                  <a:moveTo>
                    <a:pt x="52" y="0"/>
                  </a:moveTo>
                  <a:cubicBezTo>
                    <a:pt x="81" y="0"/>
                    <a:pt x="104" y="17"/>
                    <a:pt x="104" y="38"/>
                  </a:cubicBezTo>
                  <a:cubicBezTo>
                    <a:pt x="104" y="58"/>
                    <a:pt x="81" y="75"/>
                    <a:pt x="52" y="75"/>
                  </a:cubicBezTo>
                  <a:cubicBezTo>
                    <a:pt x="48" y="75"/>
                    <a:pt x="45" y="75"/>
                    <a:pt x="42" y="7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9" y="63"/>
                    <a:pt x="0" y="51"/>
                    <a:pt x="0" y="38"/>
                  </a:cubicBezTo>
                  <a:cubicBezTo>
                    <a:pt x="0" y="17"/>
                    <a:pt x="23" y="0"/>
                    <a:pt x="52" y="0"/>
                  </a:cubicBezTo>
                  <a:close/>
                  <a:moveTo>
                    <a:pt x="82" y="70"/>
                  </a:moveTo>
                  <a:cubicBezTo>
                    <a:pt x="81" y="70"/>
                    <a:pt x="81" y="70"/>
                    <a:pt x="81" y="70"/>
                  </a:cubicBezTo>
                  <a:cubicBezTo>
                    <a:pt x="81" y="70"/>
                    <a:pt x="81" y="70"/>
                    <a:pt x="81" y="71"/>
                  </a:cubicBezTo>
                  <a:cubicBezTo>
                    <a:pt x="82" y="70"/>
                    <a:pt x="82" y="70"/>
                    <a:pt x="82" y="70"/>
                  </a:cubicBezTo>
                  <a:close/>
                  <a:moveTo>
                    <a:pt x="86" y="73"/>
                  </a:moveTo>
                  <a:cubicBezTo>
                    <a:pt x="94" y="77"/>
                    <a:pt x="104" y="79"/>
                    <a:pt x="110" y="79"/>
                  </a:cubicBezTo>
                  <a:cubicBezTo>
                    <a:pt x="117" y="79"/>
                    <a:pt x="115" y="79"/>
                    <a:pt x="118" y="78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43" y="69"/>
                    <a:pt x="150" y="60"/>
                    <a:pt x="150" y="49"/>
                  </a:cubicBezTo>
                  <a:cubicBezTo>
                    <a:pt x="150" y="33"/>
                    <a:pt x="125" y="20"/>
                    <a:pt x="107" y="20"/>
                  </a:cubicBezTo>
                  <a:cubicBezTo>
                    <a:pt x="121" y="41"/>
                    <a:pt x="113" y="58"/>
                    <a:pt x="86" y="7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1437"/>
            <p:cNvSpPr>
              <a:spLocks noEditPoints="1"/>
            </p:cNvSpPr>
            <p:nvPr/>
          </p:nvSpPr>
          <p:spPr bwMode="auto">
            <a:xfrm flipH="1">
              <a:off x="6460498" y="3891240"/>
              <a:ext cx="276540" cy="197138"/>
            </a:xfrm>
            <a:custGeom>
              <a:avLst/>
              <a:gdLst>
                <a:gd name="T0" fmla="*/ 85 w 86"/>
                <a:gd name="T1" fmla="*/ 61 h 61"/>
                <a:gd name="T2" fmla="*/ 85 w 86"/>
                <a:gd name="T3" fmla="*/ 61 h 61"/>
                <a:gd name="T4" fmla="*/ 85 w 86"/>
                <a:gd name="T5" fmla="*/ 61 h 61"/>
                <a:gd name="T6" fmla="*/ 85 w 86"/>
                <a:gd name="T7" fmla="*/ 61 h 61"/>
                <a:gd name="T8" fmla="*/ 85 w 86"/>
                <a:gd name="T9" fmla="*/ 61 h 61"/>
                <a:gd name="T10" fmla="*/ 85 w 86"/>
                <a:gd name="T11" fmla="*/ 61 h 61"/>
                <a:gd name="T12" fmla="*/ 84 w 86"/>
                <a:gd name="T13" fmla="*/ 61 h 61"/>
                <a:gd name="T14" fmla="*/ 84 w 86"/>
                <a:gd name="T15" fmla="*/ 61 h 61"/>
                <a:gd name="T16" fmla="*/ 84 w 86"/>
                <a:gd name="T17" fmla="*/ 61 h 61"/>
                <a:gd name="T18" fmla="*/ 84 w 86"/>
                <a:gd name="T19" fmla="*/ 61 h 61"/>
                <a:gd name="T20" fmla="*/ 84 w 86"/>
                <a:gd name="T21" fmla="*/ 61 h 61"/>
                <a:gd name="T22" fmla="*/ 84 w 86"/>
                <a:gd name="T23" fmla="*/ 61 h 61"/>
                <a:gd name="T24" fmla="*/ 84 w 86"/>
                <a:gd name="T25" fmla="*/ 61 h 61"/>
                <a:gd name="T26" fmla="*/ 2 w 86"/>
                <a:gd name="T27" fmla="*/ 61 h 61"/>
                <a:gd name="T28" fmla="*/ 2 w 86"/>
                <a:gd name="T29" fmla="*/ 61 h 61"/>
                <a:gd name="T30" fmla="*/ 2 w 86"/>
                <a:gd name="T31" fmla="*/ 61 h 61"/>
                <a:gd name="T32" fmla="*/ 53 w 86"/>
                <a:gd name="T33" fmla="*/ 31 h 61"/>
                <a:gd name="T34" fmla="*/ 1 w 86"/>
                <a:gd name="T35" fmla="*/ 0 h 61"/>
                <a:gd name="T36" fmla="*/ 1 w 86"/>
                <a:gd name="T37" fmla="*/ 0 h 61"/>
                <a:gd name="T38" fmla="*/ 1 w 86"/>
                <a:gd name="T39" fmla="*/ 0 h 61"/>
                <a:gd name="T40" fmla="*/ 1 w 86"/>
                <a:gd name="T41" fmla="*/ 0 h 61"/>
                <a:gd name="T42" fmla="*/ 1 w 86"/>
                <a:gd name="T43" fmla="*/ 0 h 61"/>
                <a:gd name="T44" fmla="*/ 1 w 86"/>
                <a:gd name="T45" fmla="*/ 0 h 61"/>
                <a:gd name="T46" fmla="*/ 2 w 86"/>
                <a:gd name="T47" fmla="*/ 0 h 61"/>
                <a:gd name="T48" fmla="*/ 2 w 86"/>
                <a:gd name="T49" fmla="*/ 0 h 61"/>
                <a:gd name="T50" fmla="*/ 2 w 86"/>
                <a:gd name="T51" fmla="*/ 0 h 61"/>
                <a:gd name="T52" fmla="*/ 2 w 86"/>
                <a:gd name="T53" fmla="*/ 0 h 61"/>
                <a:gd name="T54" fmla="*/ 2 w 86"/>
                <a:gd name="T55" fmla="*/ 0 h 61"/>
                <a:gd name="T56" fmla="*/ 84 w 86"/>
                <a:gd name="T57" fmla="*/ 0 h 61"/>
                <a:gd name="T58" fmla="*/ 84 w 86"/>
                <a:gd name="T59" fmla="*/ 0 h 61"/>
                <a:gd name="T60" fmla="*/ 84 w 86"/>
                <a:gd name="T61" fmla="*/ 0 h 61"/>
                <a:gd name="T62" fmla="*/ 84 w 86"/>
                <a:gd name="T63" fmla="*/ 0 h 61"/>
                <a:gd name="T64" fmla="*/ 84 w 86"/>
                <a:gd name="T65" fmla="*/ 0 h 61"/>
                <a:gd name="T66" fmla="*/ 84 w 86"/>
                <a:gd name="T67" fmla="*/ 0 h 61"/>
                <a:gd name="T68" fmla="*/ 85 w 86"/>
                <a:gd name="T69" fmla="*/ 0 h 61"/>
                <a:gd name="T70" fmla="*/ 85 w 86"/>
                <a:gd name="T71" fmla="*/ 0 h 61"/>
                <a:gd name="T72" fmla="*/ 85 w 86"/>
                <a:gd name="T73" fmla="*/ 0 h 61"/>
                <a:gd name="T74" fmla="*/ 85 w 86"/>
                <a:gd name="T75" fmla="*/ 0 h 61"/>
                <a:gd name="T76" fmla="*/ 85 w 86"/>
                <a:gd name="T77" fmla="*/ 0 h 61"/>
                <a:gd name="T78" fmla="*/ 85 w 86"/>
                <a:gd name="T79" fmla="*/ 0 h 61"/>
                <a:gd name="T80" fmla="*/ 84 w 86"/>
                <a:gd name="T81" fmla="*/ 1 h 61"/>
                <a:gd name="T82" fmla="*/ 82 w 86"/>
                <a:gd name="T83" fmla="*/ 3 h 61"/>
                <a:gd name="T84" fmla="*/ 80 w 86"/>
                <a:gd name="T85" fmla="*/ 5 h 61"/>
                <a:gd name="T86" fmla="*/ 78 w 86"/>
                <a:gd name="T87" fmla="*/ 6 h 61"/>
                <a:gd name="T88" fmla="*/ 76 w 86"/>
                <a:gd name="T89" fmla="*/ 8 h 61"/>
                <a:gd name="T90" fmla="*/ 73 w 86"/>
                <a:gd name="T91" fmla="*/ 10 h 61"/>
                <a:gd name="T92" fmla="*/ 70 w 86"/>
                <a:gd name="T93" fmla="*/ 12 h 61"/>
                <a:gd name="T94" fmla="*/ 68 w 86"/>
                <a:gd name="T95" fmla="*/ 14 h 61"/>
                <a:gd name="T96" fmla="*/ 66 w 86"/>
                <a:gd name="T97" fmla="*/ 15 h 61"/>
                <a:gd name="T98" fmla="*/ 64 w 86"/>
                <a:gd name="T99" fmla="*/ 17 h 61"/>
                <a:gd name="T100" fmla="*/ 62 w 86"/>
                <a:gd name="T101" fmla="*/ 19 h 61"/>
                <a:gd name="T102" fmla="*/ 59 w 86"/>
                <a:gd name="T103" fmla="*/ 21 h 61"/>
                <a:gd name="T104" fmla="*/ 58 w 86"/>
                <a:gd name="T105" fmla="*/ 22 h 61"/>
                <a:gd name="T106" fmla="*/ 55 w 86"/>
                <a:gd name="T107" fmla="*/ 24 h 61"/>
                <a:gd name="T108" fmla="*/ 53 w 86"/>
                <a:gd name="T109" fmla="*/ 26 h 61"/>
                <a:gd name="T110" fmla="*/ 51 w 86"/>
                <a:gd name="T111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61">
                  <a:moveTo>
                    <a:pt x="31" y="3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1" y="30"/>
                    <a:pt x="31" y="30"/>
                    <a:pt x="31" y="30"/>
                  </a:cubicBezTo>
                  <a:close/>
                  <a:moveTo>
                    <a:pt x="50" y="34"/>
                  </a:move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1" y="38"/>
                    <a:pt x="45" y="38"/>
                    <a:pt x="48" y="36"/>
                  </a:cubicBezTo>
                  <a:cubicBezTo>
                    <a:pt x="50" y="34"/>
                    <a:pt x="50" y="34"/>
                    <a:pt x="50" y="34"/>
                  </a:cubicBezTo>
                  <a:close/>
                  <a:moveTo>
                    <a:pt x="86" y="5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49" y="29"/>
                  </a:moveTo>
                  <a:cubicBezTo>
                    <a:pt x="48" y="30"/>
                    <a:pt x="47" y="31"/>
                    <a:pt x="45" y="32"/>
                  </a:cubicBezTo>
                  <a:cubicBezTo>
                    <a:pt x="43" y="34"/>
                    <a:pt x="42" y="34"/>
                    <a:pt x="41" y="3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lnTo>
                    <a:pt x="49" y="2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1438"/>
            <p:cNvSpPr>
              <a:spLocks noEditPoints="1"/>
            </p:cNvSpPr>
            <p:nvPr/>
          </p:nvSpPr>
          <p:spPr bwMode="auto">
            <a:xfrm flipH="1">
              <a:off x="6802750" y="3989809"/>
              <a:ext cx="243684" cy="249161"/>
            </a:xfrm>
            <a:custGeom>
              <a:avLst/>
              <a:gdLst>
                <a:gd name="T0" fmla="*/ 37 w 75"/>
                <a:gd name="T1" fmla="*/ 0 h 77"/>
                <a:gd name="T2" fmla="*/ 42 w 75"/>
                <a:gd name="T3" fmla="*/ 0 h 77"/>
                <a:gd name="T4" fmla="*/ 43 w 75"/>
                <a:gd name="T5" fmla="*/ 5 h 77"/>
                <a:gd name="T6" fmla="*/ 44 w 75"/>
                <a:gd name="T7" fmla="*/ 8 h 77"/>
                <a:gd name="T8" fmla="*/ 50 w 75"/>
                <a:gd name="T9" fmla="*/ 12 h 77"/>
                <a:gd name="T10" fmla="*/ 53 w 75"/>
                <a:gd name="T11" fmla="*/ 11 h 77"/>
                <a:gd name="T12" fmla="*/ 60 w 75"/>
                <a:gd name="T13" fmla="*/ 8 h 77"/>
                <a:gd name="T14" fmla="*/ 67 w 75"/>
                <a:gd name="T15" fmla="*/ 15 h 77"/>
                <a:gd name="T16" fmla="*/ 64 w 75"/>
                <a:gd name="T17" fmla="*/ 20 h 77"/>
                <a:gd name="T18" fmla="*/ 62 w 75"/>
                <a:gd name="T19" fmla="*/ 23 h 77"/>
                <a:gd name="T20" fmla="*/ 65 w 75"/>
                <a:gd name="T21" fmla="*/ 30 h 77"/>
                <a:gd name="T22" fmla="*/ 68 w 75"/>
                <a:gd name="T23" fmla="*/ 31 h 77"/>
                <a:gd name="T24" fmla="*/ 74 w 75"/>
                <a:gd name="T25" fmla="*/ 33 h 77"/>
                <a:gd name="T26" fmla="*/ 75 w 75"/>
                <a:gd name="T27" fmla="*/ 38 h 77"/>
                <a:gd name="T28" fmla="*/ 74 w 75"/>
                <a:gd name="T29" fmla="*/ 44 h 77"/>
                <a:gd name="T30" fmla="*/ 69 w 75"/>
                <a:gd name="T31" fmla="*/ 45 h 77"/>
                <a:gd name="T32" fmla="*/ 66 w 75"/>
                <a:gd name="T33" fmla="*/ 46 h 77"/>
                <a:gd name="T34" fmla="*/ 62 w 75"/>
                <a:gd name="T35" fmla="*/ 52 h 77"/>
                <a:gd name="T36" fmla="*/ 63 w 75"/>
                <a:gd name="T37" fmla="*/ 55 h 77"/>
                <a:gd name="T38" fmla="*/ 66 w 75"/>
                <a:gd name="T39" fmla="*/ 63 h 77"/>
                <a:gd name="T40" fmla="*/ 61 w 75"/>
                <a:gd name="T41" fmla="*/ 68 h 77"/>
                <a:gd name="T42" fmla="*/ 56 w 75"/>
                <a:gd name="T43" fmla="*/ 65 h 77"/>
                <a:gd name="T44" fmla="*/ 53 w 75"/>
                <a:gd name="T45" fmla="*/ 64 h 77"/>
                <a:gd name="T46" fmla="*/ 46 w 75"/>
                <a:gd name="T47" fmla="*/ 66 h 77"/>
                <a:gd name="T48" fmla="*/ 45 w 75"/>
                <a:gd name="T49" fmla="*/ 69 h 77"/>
                <a:gd name="T50" fmla="*/ 42 w 75"/>
                <a:gd name="T51" fmla="*/ 76 h 77"/>
                <a:gd name="T52" fmla="*/ 37 w 75"/>
                <a:gd name="T53" fmla="*/ 77 h 77"/>
                <a:gd name="T54" fmla="*/ 32 w 75"/>
                <a:gd name="T55" fmla="*/ 76 h 77"/>
                <a:gd name="T56" fmla="*/ 31 w 75"/>
                <a:gd name="T57" fmla="*/ 70 h 77"/>
                <a:gd name="T58" fmla="*/ 30 w 75"/>
                <a:gd name="T59" fmla="*/ 67 h 77"/>
                <a:gd name="T60" fmla="*/ 24 w 75"/>
                <a:gd name="T61" fmla="*/ 64 h 77"/>
                <a:gd name="T62" fmla="*/ 21 w 75"/>
                <a:gd name="T63" fmla="*/ 65 h 77"/>
                <a:gd name="T64" fmla="*/ 13 w 75"/>
                <a:gd name="T65" fmla="*/ 68 h 77"/>
                <a:gd name="T66" fmla="*/ 7 w 75"/>
                <a:gd name="T67" fmla="*/ 61 h 77"/>
                <a:gd name="T68" fmla="*/ 10 w 75"/>
                <a:gd name="T69" fmla="*/ 54 h 77"/>
                <a:gd name="T70" fmla="*/ 11 w 75"/>
                <a:gd name="T71" fmla="*/ 52 h 77"/>
                <a:gd name="T72" fmla="*/ 9 w 75"/>
                <a:gd name="T73" fmla="*/ 45 h 77"/>
                <a:gd name="T74" fmla="*/ 6 w 75"/>
                <a:gd name="T75" fmla="*/ 44 h 77"/>
                <a:gd name="T76" fmla="*/ 0 w 75"/>
                <a:gd name="T77" fmla="*/ 42 h 77"/>
                <a:gd name="T78" fmla="*/ 0 w 75"/>
                <a:gd name="T79" fmla="*/ 38 h 77"/>
                <a:gd name="T80" fmla="*/ 0 w 75"/>
                <a:gd name="T81" fmla="*/ 33 h 77"/>
                <a:gd name="T82" fmla="*/ 5 w 75"/>
                <a:gd name="T83" fmla="*/ 32 h 77"/>
                <a:gd name="T84" fmla="*/ 8 w 75"/>
                <a:gd name="T85" fmla="*/ 31 h 77"/>
                <a:gd name="T86" fmla="*/ 11 w 75"/>
                <a:gd name="T87" fmla="*/ 24 h 77"/>
                <a:gd name="T88" fmla="*/ 10 w 75"/>
                <a:gd name="T89" fmla="*/ 21 h 77"/>
                <a:gd name="T90" fmla="*/ 7 w 75"/>
                <a:gd name="T91" fmla="*/ 15 h 77"/>
                <a:gd name="T92" fmla="*/ 14 w 75"/>
                <a:gd name="T93" fmla="*/ 8 h 77"/>
                <a:gd name="T94" fmla="*/ 19 w 75"/>
                <a:gd name="T95" fmla="*/ 10 h 77"/>
                <a:gd name="T96" fmla="*/ 22 w 75"/>
                <a:gd name="T97" fmla="*/ 12 h 77"/>
                <a:gd name="T98" fmla="*/ 28 w 75"/>
                <a:gd name="T99" fmla="*/ 9 h 77"/>
                <a:gd name="T100" fmla="*/ 30 w 75"/>
                <a:gd name="T101" fmla="*/ 6 h 77"/>
                <a:gd name="T102" fmla="*/ 32 w 75"/>
                <a:gd name="T103" fmla="*/ 0 h 77"/>
                <a:gd name="T104" fmla="*/ 37 w 75"/>
                <a:gd name="T105" fmla="*/ 0 h 77"/>
                <a:gd name="T106" fmla="*/ 37 w 75"/>
                <a:gd name="T107" fmla="*/ 14 h 77"/>
                <a:gd name="T108" fmla="*/ 20 w 75"/>
                <a:gd name="T109" fmla="*/ 21 h 77"/>
                <a:gd name="T110" fmla="*/ 13 w 75"/>
                <a:gd name="T111" fmla="*/ 38 h 77"/>
                <a:gd name="T112" fmla="*/ 20 w 75"/>
                <a:gd name="T113" fmla="*/ 55 h 77"/>
                <a:gd name="T114" fmla="*/ 37 w 75"/>
                <a:gd name="T115" fmla="*/ 63 h 77"/>
                <a:gd name="T116" fmla="*/ 54 w 75"/>
                <a:gd name="T117" fmla="*/ 55 h 77"/>
                <a:gd name="T118" fmla="*/ 61 w 75"/>
                <a:gd name="T119" fmla="*/ 38 h 77"/>
                <a:gd name="T120" fmla="*/ 54 w 75"/>
                <a:gd name="T121" fmla="*/ 21 h 77"/>
                <a:gd name="T122" fmla="*/ 37 w 75"/>
                <a:gd name="T123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7">
                  <a:moveTo>
                    <a:pt x="37" y="0"/>
                  </a:moveTo>
                  <a:cubicBezTo>
                    <a:pt x="39" y="0"/>
                    <a:pt x="40" y="0"/>
                    <a:pt x="42" y="0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8"/>
                    <a:pt x="44" y="8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2"/>
                    <a:pt x="52" y="11"/>
                    <a:pt x="53" y="11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10"/>
                    <a:pt x="65" y="12"/>
                    <a:pt x="67" y="1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1"/>
                    <a:pt x="62" y="23"/>
                    <a:pt x="62" y="23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1"/>
                    <a:pt x="67" y="31"/>
                    <a:pt x="68" y="31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5"/>
                    <a:pt x="75" y="36"/>
                    <a:pt x="75" y="38"/>
                  </a:cubicBezTo>
                  <a:cubicBezTo>
                    <a:pt x="75" y="40"/>
                    <a:pt x="74" y="42"/>
                    <a:pt x="74" y="44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7" y="45"/>
                    <a:pt x="66" y="45"/>
                    <a:pt x="66" y="46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1" y="53"/>
                    <a:pt x="62" y="54"/>
                    <a:pt x="63" y="5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4" y="65"/>
                    <a:pt x="63" y="67"/>
                    <a:pt x="61" y="68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5" y="65"/>
                    <a:pt x="54" y="64"/>
                    <a:pt x="53" y="64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5" y="68"/>
                    <a:pt x="45" y="69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7"/>
                    <a:pt x="39" y="77"/>
                    <a:pt x="37" y="77"/>
                  </a:cubicBezTo>
                  <a:cubicBezTo>
                    <a:pt x="35" y="77"/>
                    <a:pt x="34" y="77"/>
                    <a:pt x="32" y="76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69"/>
                    <a:pt x="31" y="67"/>
                    <a:pt x="30" y="6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3" y="63"/>
                    <a:pt x="22" y="64"/>
                    <a:pt x="21" y="65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1" y="66"/>
                    <a:pt x="9" y="63"/>
                    <a:pt x="7" y="61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3"/>
                    <a:pt x="12" y="52"/>
                    <a:pt x="11" y="5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7" y="44"/>
                    <a:pt x="6" y="4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0" y="40"/>
                    <a:pt x="0" y="38"/>
                  </a:cubicBezTo>
                  <a:cubicBezTo>
                    <a:pt x="0" y="36"/>
                    <a:pt x="0" y="35"/>
                    <a:pt x="0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8" y="32"/>
                    <a:pt x="8" y="3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1" y="23"/>
                    <a:pt x="10" y="2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2"/>
                    <a:pt x="12" y="10"/>
                    <a:pt x="14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1"/>
                    <a:pt x="21" y="12"/>
                    <a:pt x="22" y="12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30" y="8"/>
                    <a:pt x="30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0"/>
                    <a:pt x="37" y="0"/>
                  </a:cubicBezTo>
                  <a:close/>
                  <a:moveTo>
                    <a:pt x="37" y="14"/>
                  </a:moveTo>
                  <a:cubicBezTo>
                    <a:pt x="31" y="14"/>
                    <a:pt x="25" y="17"/>
                    <a:pt x="20" y="21"/>
                  </a:cubicBezTo>
                  <a:cubicBezTo>
                    <a:pt x="16" y="25"/>
                    <a:pt x="13" y="32"/>
                    <a:pt x="13" y="38"/>
                  </a:cubicBezTo>
                  <a:cubicBezTo>
                    <a:pt x="13" y="45"/>
                    <a:pt x="16" y="51"/>
                    <a:pt x="20" y="55"/>
                  </a:cubicBezTo>
                  <a:cubicBezTo>
                    <a:pt x="25" y="60"/>
                    <a:pt x="31" y="63"/>
                    <a:pt x="37" y="63"/>
                  </a:cubicBezTo>
                  <a:cubicBezTo>
                    <a:pt x="44" y="63"/>
                    <a:pt x="50" y="60"/>
                    <a:pt x="54" y="55"/>
                  </a:cubicBezTo>
                  <a:cubicBezTo>
                    <a:pt x="58" y="51"/>
                    <a:pt x="61" y="45"/>
                    <a:pt x="61" y="38"/>
                  </a:cubicBezTo>
                  <a:cubicBezTo>
                    <a:pt x="61" y="32"/>
                    <a:pt x="58" y="25"/>
                    <a:pt x="54" y="21"/>
                  </a:cubicBezTo>
                  <a:cubicBezTo>
                    <a:pt x="50" y="17"/>
                    <a:pt x="44" y="14"/>
                    <a:pt x="37" y="1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1439"/>
            <p:cNvSpPr>
              <a:spLocks noEditPoints="1"/>
            </p:cNvSpPr>
            <p:nvPr/>
          </p:nvSpPr>
          <p:spPr bwMode="auto">
            <a:xfrm flipH="1">
              <a:off x="6854773" y="4041831"/>
              <a:ext cx="142377" cy="145116"/>
            </a:xfrm>
            <a:custGeom>
              <a:avLst/>
              <a:gdLst>
                <a:gd name="T0" fmla="*/ 38 w 44"/>
                <a:gd name="T1" fmla="*/ 6 h 45"/>
                <a:gd name="T2" fmla="*/ 22 w 44"/>
                <a:gd name="T3" fmla="*/ 0 h 45"/>
                <a:gd name="T4" fmla="*/ 7 w 44"/>
                <a:gd name="T5" fmla="*/ 6 h 45"/>
                <a:gd name="T6" fmla="*/ 0 w 44"/>
                <a:gd name="T7" fmla="*/ 22 h 45"/>
                <a:gd name="T8" fmla="*/ 7 w 44"/>
                <a:gd name="T9" fmla="*/ 38 h 45"/>
                <a:gd name="T10" fmla="*/ 22 w 44"/>
                <a:gd name="T11" fmla="*/ 45 h 45"/>
                <a:gd name="T12" fmla="*/ 38 w 44"/>
                <a:gd name="T13" fmla="*/ 38 h 45"/>
                <a:gd name="T14" fmla="*/ 44 w 44"/>
                <a:gd name="T15" fmla="*/ 22 h 45"/>
                <a:gd name="T16" fmla="*/ 38 w 44"/>
                <a:gd name="T17" fmla="*/ 6 h 45"/>
                <a:gd name="T18" fmla="*/ 22 w 44"/>
                <a:gd name="T19" fmla="*/ 10 h 45"/>
                <a:gd name="T20" fmla="*/ 34 w 44"/>
                <a:gd name="T21" fmla="*/ 22 h 45"/>
                <a:gd name="T22" fmla="*/ 22 w 44"/>
                <a:gd name="T23" fmla="*/ 34 h 45"/>
                <a:gd name="T24" fmla="*/ 11 w 44"/>
                <a:gd name="T25" fmla="*/ 22 h 45"/>
                <a:gd name="T26" fmla="*/ 22 w 44"/>
                <a:gd name="T2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45">
                  <a:moveTo>
                    <a:pt x="38" y="6"/>
                  </a:moveTo>
                  <a:cubicBezTo>
                    <a:pt x="34" y="2"/>
                    <a:pt x="28" y="0"/>
                    <a:pt x="22" y="0"/>
                  </a:cubicBezTo>
                  <a:cubicBezTo>
                    <a:pt x="16" y="0"/>
                    <a:pt x="11" y="2"/>
                    <a:pt x="7" y="6"/>
                  </a:cubicBezTo>
                  <a:cubicBezTo>
                    <a:pt x="3" y="10"/>
                    <a:pt x="0" y="16"/>
                    <a:pt x="0" y="22"/>
                  </a:cubicBezTo>
                  <a:cubicBezTo>
                    <a:pt x="0" y="29"/>
                    <a:pt x="3" y="34"/>
                    <a:pt x="7" y="38"/>
                  </a:cubicBezTo>
                  <a:cubicBezTo>
                    <a:pt x="11" y="42"/>
                    <a:pt x="16" y="45"/>
                    <a:pt x="22" y="45"/>
                  </a:cubicBezTo>
                  <a:cubicBezTo>
                    <a:pt x="28" y="45"/>
                    <a:pt x="34" y="42"/>
                    <a:pt x="38" y="38"/>
                  </a:cubicBezTo>
                  <a:cubicBezTo>
                    <a:pt x="42" y="34"/>
                    <a:pt x="44" y="29"/>
                    <a:pt x="44" y="22"/>
                  </a:cubicBezTo>
                  <a:cubicBezTo>
                    <a:pt x="44" y="16"/>
                    <a:pt x="42" y="10"/>
                    <a:pt x="38" y="6"/>
                  </a:cubicBezTo>
                  <a:close/>
                  <a:moveTo>
                    <a:pt x="22" y="10"/>
                  </a:moveTo>
                  <a:cubicBezTo>
                    <a:pt x="28" y="10"/>
                    <a:pt x="34" y="16"/>
                    <a:pt x="34" y="22"/>
                  </a:cubicBezTo>
                  <a:cubicBezTo>
                    <a:pt x="34" y="29"/>
                    <a:pt x="28" y="34"/>
                    <a:pt x="22" y="34"/>
                  </a:cubicBezTo>
                  <a:cubicBezTo>
                    <a:pt x="16" y="34"/>
                    <a:pt x="11" y="29"/>
                    <a:pt x="11" y="22"/>
                  </a:cubicBezTo>
                  <a:cubicBezTo>
                    <a:pt x="11" y="16"/>
                    <a:pt x="16" y="10"/>
                    <a:pt x="22" y="1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1440"/>
            <p:cNvSpPr>
              <a:spLocks noEditPoints="1"/>
            </p:cNvSpPr>
            <p:nvPr/>
          </p:nvSpPr>
          <p:spPr bwMode="auto">
            <a:xfrm flipH="1">
              <a:off x="6162054" y="4781099"/>
              <a:ext cx="216304" cy="210828"/>
            </a:xfrm>
            <a:custGeom>
              <a:avLst/>
              <a:gdLst>
                <a:gd name="T0" fmla="*/ 58 w 67"/>
                <a:gd name="T1" fmla="*/ 22 h 65"/>
                <a:gd name="T2" fmla="*/ 67 w 67"/>
                <a:gd name="T3" fmla="*/ 33 h 65"/>
                <a:gd name="T4" fmla="*/ 67 w 67"/>
                <a:gd name="T5" fmla="*/ 33 h 65"/>
                <a:gd name="T6" fmla="*/ 57 w 67"/>
                <a:gd name="T7" fmla="*/ 44 h 65"/>
                <a:gd name="T8" fmla="*/ 44 w 67"/>
                <a:gd name="T9" fmla="*/ 44 h 65"/>
                <a:gd name="T10" fmla="*/ 44 w 67"/>
                <a:gd name="T11" fmla="*/ 26 h 65"/>
                <a:gd name="T12" fmla="*/ 22 w 67"/>
                <a:gd name="T13" fmla="*/ 26 h 65"/>
                <a:gd name="T14" fmla="*/ 22 w 67"/>
                <a:gd name="T15" fmla="*/ 44 h 65"/>
                <a:gd name="T16" fmla="*/ 11 w 67"/>
                <a:gd name="T17" fmla="*/ 44 h 65"/>
                <a:gd name="T18" fmla="*/ 0 w 67"/>
                <a:gd name="T19" fmla="*/ 33 h 65"/>
                <a:gd name="T20" fmla="*/ 0 w 67"/>
                <a:gd name="T21" fmla="*/ 33 h 65"/>
                <a:gd name="T22" fmla="*/ 3 w 67"/>
                <a:gd name="T23" fmla="*/ 25 h 65"/>
                <a:gd name="T24" fmla="*/ 3 w 67"/>
                <a:gd name="T25" fmla="*/ 21 h 65"/>
                <a:gd name="T26" fmla="*/ 13 w 67"/>
                <a:gd name="T27" fmla="*/ 10 h 65"/>
                <a:gd name="T28" fmla="*/ 16 w 67"/>
                <a:gd name="T29" fmla="*/ 11 h 65"/>
                <a:gd name="T30" fmla="*/ 30 w 67"/>
                <a:gd name="T31" fmla="*/ 0 h 65"/>
                <a:gd name="T32" fmla="*/ 44 w 67"/>
                <a:gd name="T33" fmla="*/ 9 h 65"/>
                <a:gd name="T34" fmla="*/ 47 w 67"/>
                <a:gd name="T35" fmla="*/ 9 h 65"/>
                <a:gd name="T36" fmla="*/ 58 w 67"/>
                <a:gd name="T37" fmla="*/ 20 h 65"/>
                <a:gd name="T38" fmla="*/ 58 w 67"/>
                <a:gd name="T39" fmla="*/ 22 h 65"/>
                <a:gd name="T40" fmla="*/ 25 w 67"/>
                <a:gd name="T41" fmla="*/ 29 h 65"/>
                <a:gd name="T42" fmla="*/ 25 w 67"/>
                <a:gd name="T43" fmla="*/ 47 h 65"/>
                <a:gd name="T44" fmla="*/ 17 w 67"/>
                <a:gd name="T45" fmla="*/ 47 h 65"/>
                <a:gd name="T46" fmla="*/ 33 w 67"/>
                <a:gd name="T47" fmla="*/ 65 h 65"/>
                <a:gd name="T48" fmla="*/ 49 w 67"/>
                <a:gd name="T49" fmla="*/ 47 h 65"/>
                <a:gd name="T50" fmla="*/ 41 w 67"/>
                <a:gd name="T51" fmla="*/ 47 h 65"/>
                <a:gd name="T52" fmla="*/ 41 w 67"/>
                <a:gd name="T53" fmla="*/ 29 h 65"/>
                <a:gd name="T54" fmla="*/ 25 w 67"/>
                <a:gd name="T5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65">
                  <a:moveTo>
                    <a:pt x="58" y="22"/>
                  </a:moveTo>
                  <a:cubicBezTo>
                    <a:pt x="63" y="23"/>
                    <a:pt x="67" y="27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9"/>
                    <a:pt x="63" y="44"/>
                    <a:pt x="57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5" y="44"/>
                    <a:pt x="0" y="39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1" y="27"/>
                    <a:pt x="3" y="25"/>
                  </a:cubicBezTo>
                  <a:cubicBezTo>
                    <a:pt x="3" y="24"/>
                    <a:pt x="3" y="22"/>
                    <a:pt x="3" y="21"/>
                  </a:cubicBezTo>
                  <a:cubicBezTo>
                    <a:pt x="3" y="15"/>
                    <a:pt x="7" y="10"/>
                    <a:pt x="13" y="10"/>
                  </a:cubicBezTo>
                  <a:cubicBezTo>
                    <a:pt x="14" y="10"/>
                    <a:pt x="15" y="10"/>
                    <a:pt x="16" y="11"/>
                  </a:cubicBezTo>
                  <a:cubicBezTo>
                    <a:pt x="18" y="4"/>
                    <a:pt x="23" y="0"/>
                    <a:pt x="30" y="0"/>
                  </a:cubicBezTo>
                  <a:cubicBezTo>
                    <a:pt x="37" y="0"/>
                    <a:pt x="42" y="4"/>
                    <a:pt x="44" y="9"/>
                  </a:cubicBezTo>
                  <a:cubicBezTo>
                    <a:pt x="45" y="9"/>
                    <a:pt x="46" y="9"/>
                    <a:pt x="47" y="9"/>
                  </a:cubicBezTo>
                  <a:cubicBezTo>
                    <a:pt x="53" y="9"/>
                    <a:pt x="58" y="14"/>
                    <a:pt x="58" y="20"/>
                  </a:cubicBezTo>
                  <a:cubicBezTo>
                    <a:pt x="58" y="21"/>
                    <a:pt x="58" y="22"/>
                    <a:pt x="58" y="22"/>
                  </a:cubicBezTo>
                  <a:close/>
                  <a:moveTo>
                    <a:pt x="25" y="29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9"/>
                    <a:pt x="41" y="29"/>
                    <a:pt x="41" y="29"/>
                  </a:cubicBezTo>
                  <a:lnTo>
                    <a:pt x="25" y="2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1441"/>
            <p:cNvSpPr>
              <a:spLocks noEditPoints="1"/>
            </p:cNvSpPr>
            <p:nvPr/>
          </p:nvSpPr>
          <p:spPr bwMode="auto">
            <a:xfrm flipH="1">
              <a:off x="7599514" y="4655150"/>
              <a:ext cx="180709" cy="183448"/>
            </a:xfrm>
            <a:custGeom>
              <a:avLst/>
              <a:gdLst>
                <a:gd name="T0" fmla="*/ 0 w 66"/>
                <a:gd name="T1" fmla="*/ 0 h 67"/>
                <a:gd name="T2" fmla="*/ 44 w 66"/>
                <a:gd name="T3" fmla="*/ 0 h 67"/>
                <a:gd name="T4" fmla="*/ 44 w 66"/>
                <a:gd name="T5" fmla="*/ 18 h 67"/>
                <a:gd name="T6" fmla="*/ 66 w 66"/>
                <a:gd name="T7" fmla="*/ 18 h 67"/>
                <a:gd name="T8" fmla="*/ 66 w 66"/>
                <a:gd name="T9" fmla="*/ 67 h 67"/>
                <a:gd name="T10" fmla="*/ 22 w 66"/>
                <a:gd name="T11" fmla="*/ 67 h 67"/>
                <a:gd name="T12" fmla="*/ 22 w 66"/>
                <a:gd name="T13" fmla="*/ 49 h 67"/>
                <a:gd name="T14" fmla="*/ 0 w 66"/>
                <a:gd name="T15" fmla="*/ 49 h 67"/>
                <a:gd name="T16" fmla="*/ 0 w 66"/>
                <a:gd name="T17" fmla="*/ 0 h 67"/>
                <a:gd name="T18" fmla="*/ 0 w 66"/>
                <a:gd name="T19" fmla="*/ 0 h 67"/>
                <a:gd name="T20" fmla="*/ 44 w 66"/>
                <a:gd name="T21" fmla="*/ 22 h 67"/>
                <a:gd name="T22" fmla="*/ 41 w 66"/>
                <a:gd name="T23" fmla="*/ 22 h 67"/>
                <a:gd name="T24" fmla="*/ 26 w 66"/>
                <a:gd name="T25" fmla="*/ 22 h 67"/>
                <a:gd name="T26" fmla="*/ 26 w 66"/>
                <a:gd name="T27" fmla="*/ 22 h 67"/>
                <a:gd name="T28" fmla="*/ 26 w 66"/>
                <a:gd name="T29" fmla="*/ 37 h 67"/>
                <a:gd name="T30" fmla="*/ 26 w 66"/>
                <a:gd name="T31" fmla="*/ 49 h 67"/>
                <a:gd name="T32" fmla="*/ 26 w 66"/>
                <a:gd name="T33" fmla="*/ 55 h 67"/>
                <a:gd name="T34" fmla="*/ 26 w 66"/>
                <a:gd name="T35" fmla="*/ 55 h 67"/>
                <a:gd name="T36" fmla="*/ 64 w 66"/>
                <a:gd name="T37" fmla="*/ 55 h 67"/>
                <a:gd name="T38" fmla="*/ 64 w 66"/>
                <a:gd name="T39" fmla="*/ 55 h 67"/>
                <a:gd name="T40" fmla="*/ 64 w 66"/>
                <a:gd name="T41" fmla="*/ 22 h 67"/>
                <a:gd name="T42" fmla="*/ 64 w 66"/>
                <a:gd name="T43" fmla="*/ 22 h 67"/>
                <a:gd name="T44" fmla="*/ 44 w 66"/>
                <a:gd name="T45" fmla="*/ 22 h 67"/>
                <a:gd name="T46" fmla="*/ 44 w 66"/>
                <a:gd name="T47" fmla="*/ 22 h 67"/>
                <a:gd name="T48" fmla="*/ 41 w 66"/>
                <a:gd name="T49" fmla="*/ 18 h 67"/>
                <a:gd name="T50" fmla="*/ 41 w 66"/>
                <a:gd name="T51" fmla="*/ 4 h 67"/>
                <a:gd name="T52" fmla="*/ 41 w 66"/>
                <a:gd name="T53" fmla="*/ 4 h 67"/>
                <a:gd name="T54" fmla="*/ 3 w 66"/>
                <a:gd name="T55" fmla="*/ 4 h 67"/>
                <a:gd name="T56" fmla="*/ 3 w 66"/>
                <a:gd name="T57" fmla="*/ 37 h 67"/>
                <a:gd name="T58" fmla="*/ 22 w 66"/>
                <a:gd name="T59" fmla="*/ 37 h 67"/>
                <a:gd name="T60" fmla="*/ 22 w 66"/>
                <a:gd name="T61" fmla="*/ 18 h 67"/>
                <a:gd name="T62" fmla="*/ 41 w 66"/>
                <a:gd name="T63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67">
                  <a:moveTo>
                    <a:pt x="0" y="0"/>
                  </a:moveTo>
                  <a:lnTo>
                    <a:pt x="44" y="0"/>
                  </a:lnTo>
                  <a:lnTo>
                    <a:pt x="44" y="18"/>
                  </a:lnTo>
                  <a:lnTo>
                    <a:pt x="66" y="18"/>
                  </a:lnTo>
                  <a:lnTo>
                    <a:pt x="66" y="67"/>
                  </a:lnTo>
                  <a:lnTo>
                    <a:pt x="22" y="67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4" y="22"/>
                  </a:moveTo>
                  <a:lnTo>
                    <a:pt x="41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37"/>
                  </a:lnTo>
                  <a:lnTo>
                    <a:pt x="26" y="49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64" y="55"/>
                  </a:lnTo>
                  <a:lnTo>
                    <a:pt x="64" y="55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44" y="22"/>
                  </a:lnTo>
                  <a:lnTo>
                    <a:pt x="44" y="22"/>
                  </a:lnTo>
                  <a:close/>
                  <a:moveTo>
                    <a:pt x="41" y="18"/>
                  </a:moveTo>
                  <a:lnTo>
                    <a:pt x="41" y="4"/>
                  </a:lnTo>
                  <a:lnTo>
                    <a:pt x="41" y="4"/>
                  </a:lnTo>
                  <a:lnTo>
                    <a:pt x="3" y="4"/>
                  </a:lnTo>
                  <a:lnTo>
                    <a:pt x="3" y="37"/>
                  </a:lnTo>
                  <a:lnTo>
                    <a:pt x="22" y="37"/>
                  </a:lnTo>
                  <a:lnTo>
                    <a:pt x="22" y="18"/>
                  </a:lnTo>
                  <a:lnTo>
                    <a:pt x="41" y="1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1442"/>
            <p:cNvSpPr>
              <a:spLocks noEditPoints="1"/>
            </p:cNvSpPr>
            <p:nvPr/>
          </p:nvSpPr>
          <p:spPr bwMode="auto">
            <a:xfrm flipH="1">
              <a:off x="7613204" y="4723600"/>
              <a:ext cx="87617" cy="73927"/>
            </a:xfrm>
            <a:custGeom>
              <a:avLst/>
              <a:gdLst>
                <a:gd name="T0" fmla="*/ 6 w 27"/>
                <a:gd name="T1" fmla="*/ 0 h 23"/>
                <a:gd name="T2" fmla="*/ 9 w 27"/>
                <a:gd name="T3" fmla="*/ 3 h 23"/>
                <a:gd name="T4" fmla="*/ 6 w 27"/>
                <a:gd name="T5" fmla="*/ 7 h 23"/>
                <a:gd name="T6" fmla="*/ 2 w 27"/>
                <a:gd name="T7" fmla="*/ 3 h 23"/>
                <a:gd name="T8" fmla="*/ 6 w 27"/>
                <a:gd name="T9" fmla="*/ 0 h 23"/>
                <a:gd name="T10" fmla="*/ 8 w 27"/>
                <a:gd name="T11" fmla="*/ 12 h 23"/>
                <a:gd name="T12" fmla="*/ 13 w 27"/>
                <a:gd name="T13" fmla="*/ 17 h 23"/>
                <a:gd name="T14" fmla="*/ 21 w 27"/>
                <a:gd name="T15" fmla="*/ 7 h 23"/>
                <a:gd name="T16" fmla="*/ 27 w 27"/>
                <a:gd name="T17" fmla="*/ 16 h 23"/>
                <a:gd name="T18" fmla="*/ 27 w 27"/>
                <a:gd name="T19" fmla="*/ 23 h 23"/>
                <a:gd name="T20" fmla="*/ 0 w 27"/>
                <a:gd name="T21" fmla="*/ 23 h 23"/>
                <a:gd name="T22" fmla="*/ 8 w 27"/>
                <a:gd name="T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3">
                  <a:moveTo>
                    <a:pt x="6" y="0"/>
                  </a:moveTo>
                  <a:cubicBezTo>
                    <a:pt x="8" y="0"/>
                    <a:pt x="9" y="1"/>
                    <a:pt x="9" y="3"/>
                  </a:cubicBezTo>
                  <a:cubicBezTo>
                    <a:pt x="9" y="5"/>
                    <a:pt x="8" y="7"/>
                    <a:pt x="6" y="7"/>
                  </a:cubicBezTo>
                  <a:cubicBezTo>
                    <a:pt x="4" y="7"/>
                    <a:pt x="2" y="5"/>
                    <a:pt x="2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8" y="12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8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1443"/>
            <p:cNvSpPr>
              <a:spLocks noEditPoints="1"/>
            </p:cNvSpPr>
            <p:nvPr/>
          </p:nvSpPr>
          <p:spPr bwMode="auto">
            <a:xfrm flipH="1">
              <a:off x="7087504" y="4077426"/>
              <a:ext cx="301182" cy="303921"/>
            </a:xfrm>
            <a:custGeom>
              <a:avLst/>
              <a:gdLst>
                <a:gd name="T0" fmla="*/ 89 w 93"/>
                <a:gd name="T1" fmla="*/ 0 h 94"/>
                <a:gd name="T2" fmla="*/ 4 w 93"/>
                <a:gd name="T3" fmla="*/ 0 h 94"/>
                <a:gd name="T4" fmla="*/ 0 w 93"/>
                <a:gd name="T5" fmla="*/ 4 h 94"/>
                <a:gd name="T6" fmla="*/ 0 w 93"/>
                <a:gd name="T7" fmla="*/ 89 h 94"/>
                <a:gd name="T8" fmla="*/ 4 w 93"/>
                <a:gd name="T9" fmla="*/ 94 h 94"/>
                <a:gd name="T10" fmla="*/ 89 w 93"/>
                <a:gd name="T11" fmla="*/ 94 h 94"/>
                <a:gd name="T12" fmla="*/ 93 w 93"/>
                <a:gd name="T13" fmla="*/ 89 h 94"/>
                <a:gd name="T14" fmla="*/ 93 w 93"/>
                <a:gd name="T15" fmla="*/ 4 h 94"/>
                <a:gd name="T16" fmla="*/ 89 w 93"/>
                <a:gd name="T17" fmla="*/ 0 h 94"/>
                <a:gd name="T18" fmla="*/ 37 w 93"/>
                <a:gd name="T19" fmla="*/ 21 h 94"/>
                <a:gd name="T20" fmla="*/ 37 w 93"/>
                <a:gd name="T21" fmla="*/ 22 h 94"/>
                <a:gd name="T22" fmla="*/ 37 w 93"/>
                <a:gd name="T23" fmla="*/ 21 h 94"/>
                <a:gd name="T24" fmla="*/ 40 w 93"/>
                <a:gd name="T25" fmla="*/ 23 h 94"/>
                <a:gd name="T26" fmla="*/ 69 w 93"/>
                <a:gd name="T27" fmla="*/ 48 h 94"/>
                <a:gd name="T28" fmla="*/ 90 w 93"/>
                <a:gd name="T29" fmla="*/ 24 h 94"/>
                <a:gd name="T30" fmla="*/ 90 w 93"/>
                <a:gd name="T31" fmla="*/ 24 h 94"/>
                <a:gd name="T32" fmla="*/ 90 w 93"/>
                <a:gd name="T33" fmla="*/ 38 h 94"/>
                <a:gd name="T34" fmla="*/ 90 w 93"/>
                <a:gd name="T35" fmla="*/ 38 h 94"/>
                <a:gd name="T36" fmla="*/ 76 w 93"/>
                <a:gd name="T37" fmla="*/ 54 h 94"/>
                <a:gd name="T38" fmla="*/ 91 w 93"/>
                <a:gd name="T39" fmla="*/ 67 h 94"/>
                <a:gd name="T40" fmla="*/ 91 w 93"/>
                <a:gd name="T41" fmla="*/ 80 h 94"/>
                <a:gd name="T42" fmla="*/ 69 w 93"/>
                <a:gd name="T43" fmla="*/ 61 h 94"/>
                <a:gd name="T44" fmla="*/ 62 w 93"/>
                <a:gd name="T45" fmla="*/ 69 h 94"/>
                <a:gd name="T46" fmla="*/ 50 w 93"/>
                <a:gd name="T47" fmla="*/ 82 h 94"/>
                <a:gd name="T48" fmla="*/ 60 w 93"/>
                <a:gd name="T49" fmla="*/ 91 h 94"/>
                <a:gd name="T50" fmla="*/ 45 w 93"/>
                <a:gd name="T51" fmla="*/ 91 h 94"/>
                <a:gd name="T52" fmla="*/ 2 w 93"/>
                <a:gd name="T53" fmla="*/ 52 h 94"/>
                <a:gd name="T54" fmla="*/ 2 w 93"/>
                <a:gd name="T55" fmla="*/ 39 h 94"/>
                <a:gd name="T56" fmla="*/ 8 w 93"/>
                <a:gd name="T57" fmla="*/ 43 h 94"/>
                <a:gd name="T58" fmla="*/ 43 w 93"/>
                <a:gd name="T59" fmla="*/ 3 h 94"/>
                <a:gd name="T60" fmla="*/ 56 w 93"/>
                <a:gd name="T61" fmla="*/ 3 h 94"/>
                <a:gd name="T62" fmla="*/ 39 w 93"/>
                <a:gd name="T63" fmla="*/ 22 h 94"/>
                <a:gd name="T64" fmla="*/ 40 w 93"/>
                <a:gd name="T65" fmla="*/ 23 h 94"/>
                <a:gd name="T66" fmla="*/ 46 w 93"/>
                <a:gd name="T67" fmla="*/ 41 h 94"/>
                <a:gd name="T68" fmla="*/ 62 w 93"/>
                <a:gd name="T69" fmla="*/ 55 h 94"/>
                <a:gd name="T70" fmla="*/ 62 w 93"/>
                <a:gd name="T71" fmla="*/ 55 h 94"/>
                <a:gd name="T72" fmla="*/ 62 w 93"/>
                <a:gd name="T73" fmla="*/ 55 h 94"/>
                <a:gd name="T74" fmla="*/ 43 w 93"/>
                <a:gd name="T75" fmla="*/ 76 h 94"/>
                <a:gd name="T76" fmla="*/ 30 w 93"/>
                <a:gd name="T77" fmla="*/ 64 h 94"/>
                <a:gd name="T78" fmla="*/ 30 w 93"/>
                <a:gd name="T79" fmla="*/ 64 h 94"/>
                <a:gd name="T80" fmla="*/ 15 w 93"/>
                <a:gd name="T81" fmla="*/ 50 h 94"/>
                <a:gd name="T82" fmla="*/ 23 w 93"/>
                <a:gd name="T83" fmla="*/ 40 h 94"/>
                <a:gd name="T84" fmla="*/ 24 w 93"/>
                <a:gd name="T85" fmla="*/ 40 h 94"/>
                <a:gd name="T86" fmla="*/ 24 w 93"/>
                <a:gd name="T87" fmla="*/ 40 h 94"/>
                <a:gd name="T88" fmla="*/ 24 w 93"/>
                <a:gd name="T89" fmla="*/ 40 h 94"/>
                <a:gd name="T90" fmla="*/ 24 w 93"/>
                <a:gd name="T91" fmla="*/ 41 h 94"/>
                <a:gd name="T92" fmla="*/ 35 w 93"/>
                <a:gd name="T93" fmla="*/ 66 h 94"/>
                <a:gd name="T94" fmla="*/ 46 w 93"/>
                <a:gd name="T95" fmla="*/ 42 h 94"/>
                <a:gd name="T96" fmla="*/ 46 w 93"/>
                <a:gd name="T97" fmla="*/ 42 h 94"/>
                <a:gd name="T98" fmla="*/ 46 w 93"/>
                <a:gd name="T99" fmla="*/ 4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94">
                  <a:moveTo>
                    <a:pt x="8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1" y="94"/>
                    <a:pt x="93" y="92"/>
                    <a:pt x="93" y="89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2"/>
                    <a:pt x="91" y="0"/>
                    <a:pt x="89" y="0"/>
                  </a:cubicBezTo>
                  <a:close/>
                  <a:moveTo>
                    <a:pt x="37" y="21"/>
                  </a:moveTo>
                  <a:cubicBezTo>
                    <a:pt x="37" y="21"/>
                    <a:pt x="37" y="21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lose/>
                  <a:moveTo>
                    <a:pt x="40" y="23"/>
                  </a:moveTo>
                  <a:cubicBezTo>
                    <a:pt x="43" y="24"/>
                    <a:pt x="64" y="43"/>
                    <a:pt x="69" y="48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3"/>
                    <a:pt x="40" y="23"/>
                    <a:pt x="40" y="23"/>
                  </a:cubicBezTo>
                  <a:close/>
                  <a:moveTo>
                    <a:pt x="46" y="41"/>
                  </a:move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9" y="50"/>
                    <a:pt x="32" y="55"/>
                    <a:pt x="35" y="66"/>
                  </a:cubicBezTo>
                  <a:cubicBezTo>
                    <a:pt x="38" y="56"/>
                    <a:pt x="40" y="50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1"/>
                    <a:pt x="46" y="41"/>
                    <a:pt x="46" y="4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1444"/>
            <p:cNvSpPr>
              <a:spLocks noEditPoints="1"/>
            </p:cNvSpPr>
            <p:nvPr/>
          </p:nvSpPr>
          <p:spPr bwMode="auto">
            <a:xfrm flipH="1">
              <a:off x="7240834" y="4154090"/>
              <a:ext cx="71189" cy="109521"/>
            </a:xfrm>
            <a:custGeom>
              <a:avLst/>
              <a:gdLst>
                <a:gd name="T0" fmla="*/ 11 w 22"/>
                <a:gd name="T1" fmla="*/ 34 h 34"/>
                <a:gd name="T2" fmla="*/ 20 w 22"/>
                <a:gd name="T3" fmla="*/ 16 h 34"/>
                <a:gd name="T4" fmla="*/ 22 w 22"/>
                <a:gd name="T5" fmla="*/ 10 h 34"/>
                <a:gd name="T6" fmla="*/ 11 w 22"/>
                <a:gd name="T7" fmla="*/ 0 h 34"/>
                <a:gd name="T8" fmla="*/ 0 w 22"/>
                <a:gd name="T9" fmla="*/ 10 h 34"/>
                <a:gd name="T10" fmla="*/ 1 w 22"/>
                <a:gd name="T11" fmla="*/ 15 h 34"/>
                <a:gd name="T12" fmla="*/ 1 w 22"/>
                <a:gd name="T13" fmla="*/ 15 h 34"/>
                <a:gd name="T14" fmla="*/ 2 w 22"/>
                <a:gd name="T15" fmla="*/ 16 h 34"/>
                <a:gd name="T16" fmla="*/ 11 w 22"/>
                <a:gd name="T17" fmla="*/ 34 h 34"/>
                <a:gd name="T18" fmla="*/ 11 w 22"/>
                <a:gd name="T19" fmla="*/ 4 h 34"/>
                <a:gd name="T20" fmla="*/ 17 w 22"/>
                <a:gd name="T21" fmla="*/ 10 h 34"/>
                <a:gd name="T22" fmla="*/ 11 w 22"/>
                <a:gd name="T23" fmla="*/ 16 h 34"/>
                <a:gd name="T24" fmla="*/ 5 w 22"/>
                <a:gd name="T25" fmla="*/ 10 h 34"/>
                <a:gd name="T26" fmla="*/ 11 w 22"/>
                <a:gd name="T2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34">
                  <a:moveTo>
                    <a:pt x="11" y="34"/>
                  </a:moveTo>
                  <a:cubicBezTo>
                    <a:pt x="13" y="28"/>
                    <a:pt x="15" y="23"/>
                    <a:pt x="20" y="16"/>
                  </a:cubicBezTo>
                  <a:cubicBezTo>
                    <a:pt x="21" y="15"/>
                    <a:pt x="22" y="13"/>
                    <a:pt x="22" y="10"/>
                  </a:cubicBezTo>
                  <a:cubicBezTo>
                    <a:pt x="22" y="4"/>
                    <a:pt x="17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6" y="23"/>
                    <a:pt x="9" y="27"/>
                    <a:pt x="11" y="34"/>
                  </a:cubicBezTo>
                  <a:close/>
                  <a:moveTo>
                    <a:pt x="11" y="4"/>
                  </a:moveTo>
                  <a:cubicBezTo>
                    <a:pt x="14" y="4"/>
                    <a:pt x="17" y="6"/>
                    <a:pt x="17" y="10"/>
                  </a:cubicBezTo>
                  <a:cubicBezTo>
                    <a:pt x="17" y="13"/>
                    <a:pt x="14" y="16"/>
                    <a:pt x="11" y="16"/>
                  </a:cubicBezTo>
                  <a:cubicBezTo>
                    <a:pt x="8" y="16"/>
                    <a:pt x="5" y="13"/>
                    <a:pt x="5" y="10"/>
                  </a:cubicBezTo>
                  <a:cubicBezTo>
                    <a:pt x="5" y="6"/>
                    <a:pt x="8" y="4"/>
                    <a:pt x="11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1445"/>
            <p:cNvSpPr>
              <a:spLocks noEditPoints="1"/>
            </p:cNvSpPr>
            <p:nvPr/>
          </p:nvSpPr>
          <p:spPr bwMode="auto">
            <a:xfrm flipH="1">
              <a:off x="6893105" y="2979476"/>
              <a:ext cx="438083" cy="413442"/>
            </a:xfrm>
            <a:custGeom>
              <a:avLst/>
              <a:gdLst>
                <a:gd name="T0" fmla="*/ 107 w 160"/>
                <a:gd name="T1" fmla="*/ 47 h 151"/>
                <a:gd name="T2" fmla="*/ 160 w 160"/>
                <a:gd name="T3" fmla="*/ 58 h 151"/>
                <a:gd name="T4" fmla="*/ 123 w 160"/>
                <a:gd name="T5" fmla="*/ 97 h 151"/>
                <a:gd name="T6" fmla="*/ 129 w 160"/>
                <a:gd name="T7" fmla="*/ 151 h 151"/>
                <a:gd name="T8" fmla="*/ 81 w 160"/>
                <a:gd name="T9" fmla="*/ 128 h 151"/>
                <a:gd name="T10" fmla="*/ 31 w 160"/>
                <a:gd name="T11" fmla="*/ 151 h 151"/>
                <a:gd name="T12" fmla="*/ 38 w 160"/>
                <a:gd name="T13" fmla="*/ 97 h 151"/>
                <a:gd name="T14" fmla="*/ 0 w 160"/>
                <a:gd name="T15" fmla="*/ 58 h 151"/>
                <a:gd name="T16" fmla="*/ 53 w 160"/>
                <a:gd name="T17" fmla="*/ 47 h 151"/>
                <a:gd name="T18" fmla="*/ 81 w 160"/>
                <a:gd name="T19" fmla="*/ 0 h 151"/>
                <a:gd name="T20" fmla="*/ 107 w 160"/>
                <a:gd name="T21" fmla="*/ 47 h 151"/>
                <a:gd name="T22" fmla="*/ 107 w 160"/>
                <a:gd name="T23" fmla="*/ 47 h 151"/>
                <a:gd name="T24" fmla="*/ 103 w 160"/>
                <a:gd name="T25" fmla="*/ 52 h 151"/>
                <a:gd name="T26" fmla="*/ 81 w 160"/>
                <a:gd name="T27" fmla="*/ 11 h 151"/>
                <a:gd name="T28" fmla="*/ 58 w 160"/>
                <a:gd name="T29" fmla="*/ 52 h 151"/>
                <a:gd name="T30" fmla="*/ 13 w 160"/>
                <a:gd name="T31" fmla="*/ 60 h 151"/>
                <a:gd name="T32" fmla="*/ 44 w 160"/>
                <a:gd name="T33" fmla="*/ 94 h 151"/>
                <a:gd name="T34" fmla="*/ 38 w 160"/>
                <a:gd name="T35" fmla="*/ 139 h 151"/>
                <a:gd name="T36" fmla="*/ 81 w 160"/>
                <a:gd name="T37" fmla="*/ 120 h 151"/>
                <a:gd name="T38" fmla="*/ 122 w 160"/>
                <a:gd name="T39" fmla="*/ 139 h 151"/>
                <a:gd name="T40" fmla="*/ 116 w 160"/>
                <a:gd name="T41" fmla="*/ 94 h 151"/>
                <a:gd name="T42" fmla="*/ 148 w 160"/>
                <a:gd name="T43" fmla="*/ 60 h 151"/>
                <a:gd name="T44" fmla="*/ 103 w 160"/>
                <a:gd name="T45" fmla="*/ 52 h 151"/>
                <a:gd name="T46" fmla="*/ 103 w 160"/>
                <a:gd name="T47" fmla="*/ 52 h 151"/>
                <a:gd name="T48" fmla="*/ 81 w 160"/>
                <a:gd name="T49" fmla="*/ 22 h 151"/>
                <a:gd name="T50" fmla="*/ 62 w 160"/>
                <a:gd name="T51" fmla="*/ 56 h 151"/>
                <a:gd name="T52" fmla="*/ 24 w 160"/>
                <a:gd name="T53" fmla="*/ 63 h 151"/>
                <a:gd name="T54" fmla="*/ 50 w 160"/>
                <a:gd name="T55" fmla="*/ 92 h 151"/>
                <a:gd name="T56" fmla="*/ 45 w 160"/>
                <a:gd name="T57" fmla="*/ 131 h 151"/>
                <a:gd name="T58" fmla="*/ 81 w 160"/>
                <a:gd name="T59" fmla="*/ 114 h 151"/>
                <a:gd name="T60" fmla="*/ 115 w 160"/>
                <a:gd name="T61" fmla="*/ 131 h 151"/>
                <a:gd name="T62" fmla="*/ 110 w 160"/>
                <a:gd name="T63" fmla="*/ 92 h 151"/>
                <a:gd name="T64" fmla="*/ 137 w 160"/>
                <a:gd name="T65" fmla="*/ 63 h 151"/>
                <a:gd name="T66" fmla="*/ 99 w 160"/>
                <a:gd name="T67" fmla="*/ 56 h 151"/>
                <a:gd name="T68" fmla="*/ 81 w 160"/>
                <a:gd name="T69" fmla="*/ 2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51">
                  <a:moveTo>
                    <a:pt x="107" y="47"/>
                  </a:moveTo>
                  <a:lnTo>
                    <a:pt x="160" y="58"/>
                  </a:lnTo>
                  <a:lnTo>
                    <a:pt x="123" y="97"/>
                  </a:lnTo>
                  <a:lnTo>
                    <a:pt x="129" y="151"/>
                  </a:lnTo>
                  <a:lnTo>
                    <a:pt x="81" y="128"/>
                  </a:lnTo>
                  <a:lnTo>
                    <a:pt x="31" y="151"/>
                  </a:lnTo>
                  <a:lnTo>
                    <a:pt x="38" y="97"/>
                  </a:lnTo>
                  <a:lnTo>
                    <a:pt x="0" y="58"/>
                  </a:lnTo>
                  <a:lnTo>
                    <a:pt x="53" y="47"/>
                  </a:lnTo>
                  <a:lnTo>
                    <a:pt x="81" y="0"/>
                  </a:lnTo>
                  <a:lnTo>
                    <a:pt x="107" y="47"/>
                  </a:lnTo>
                  <a:lnTo>
                    <a:pt x="107" y="47"/>
                  </a:lnTo>
                  <a:close/>
                  <a:moveTo>
                    <a:pt x="103" y="52"/>
                  </a:moveTo>
                  <a:lnTo>
                    <a:pt x="81" y="11"/>
                  </a:lnTo>
                  <a:lnTo>
                    <a:pt x="58" y="52"/>
                  </a:lnTo>
                  <a:lnTo>
                    <a:pt x="13" y="60"/>
                  </a:lnTo>
                  <a:lnTo>
                    <a:pt x="44" y="94"/>
                  </a:lnTo>
                  <a:lnTo>
                    <a:pt x="38" y="139"/>
                  </a:lnTo>
                  <a:lnTo>
                    <a:pt x="81" y="120"/>
                  </a:lnTo>
                  <a:lnTo>
                    <a:pt x="122" y="139"/>
                  </a:lnTo>
                  <a:lnTo>
                    <a:pt x="116" y="94"/>
                  </a:lnTo>
                  <a:lnTo>
                    <a:pt x="148" y="60"/>
                  </a:lnTo>
                  <a:lnTo>
                    <a:pt x="103" y="52"/>
                  </a:lnTo>
                  <a:lnTo>
                    <a:pt x="103" y="52"/>
                  </a:lnTo>
                  <a:close/>
                  <a:moveTo>
                    <a:pt x="81" y="22"/>
                  </a:moveTo>
                  <a:lnTo>
                    <a:pt x="62" y="56"/>
                  </a:lnTo>
                  <a:lnTo>
                    <a:pt x="24" y="63"/>
                  </a:lnTo>
                  <a:lnTo>
                    <a:pt x="50" y="92"/>
                  </a:lnTo>
                  <a:lnTo>
                    <a:pt x="45" y="131"/>
                  </a:lnTo>
                  <a:lnTo>
                    <a:pt x="81" y="114"/>
                  </a:lnTo>
                  <a:lnTo>
                    <a:pt x="115" y="131"/>
                  </a:lnTo>
                  <a:lnTo>
                    <a:pt x="110" y="92"/>
                  </a:lnTo>
                  <a:lnTo>
                    <a:pt x="137" y="63"/>
                  </a:lnTo>
                  <a:lnTo>
                    <a:pt x="99" y="56"/>
                  </a:lnTo>
                  <a:lnTo>
                    <a:pt x="81" y="2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1446"/>
            <p:cNvSpPr>
              <a:spLocks noEditPoints="1"/>
            </p:cNvSpPr>
            <p:nvPr/>
          </p:nvSpPr>
          <p:spPr bwMode="auto">
            <a:xfrm flipH="1">
              <a:off x="6956079" y="5180851"/>
              <a:ext cx="106783" cy="164282"/>
            </a:xfrm>
            <a:custGeom>
              <a:avLst/>
              <a:gdLst>
                <a:gd name="T0" fmla="*/ 2 w 33"/>
                <a:gd name="T1" fmla="*/ 0 h 51"/>
                <a:gd name="T2" fmla="*/ 30 w 33"/>
                <a:gd name="T3" fmla="*/ 0 h 51"/>
                <a:gd name="T4" fmla="*/ 33 w 33"/>
                <a:gd name="T5" fmla="*/ 2 h 51"/>
                <a:gd name="T6" fmla="*/ 33 w 33"/>
                <a:gd name="T7" fmla="*/ 48 h 51"/>
                <a:gd name="T8" fmla="*/ 30 w 33"/>
                <a:gd name="T9" fmla="*/ 51 h 51"/>
                <a:gd name="T10" fmla="*/ 2 w 33"/>
                <a:gd name="T11" fmla="*/ 51 h 51"/>
                <a:gd name="T12" fmla="*/ 0 w 33"/>
                <a:gd name="T13" fmla="*/ 48 h 51"/>
                <a:gd name="T14" fmla="*/ 0 w 33"/>
                <a:gd name="T15" fmla="*/ 2 h 51"/>
                <a:gd name="T16" fmla="*/ 2 w 33"/>
                <a:gd name="T17" fmla="*/ 0 h 51"/>
                <a:gd name="T18" fmla="*/ 14 w 33"/>
                <a:gd name="T19" fmla="*/ 48 h 51"/>
                <a:gd name="T20" fmla="*/ 13 w 33"/>
                <a:gd name="T21" fmla="*/ 48 h 51"/>
                <a:gd name="T22" fmla="*/ 13 w 33"/>
                <a:gd name="T23" fmla="*/ 48 h 51"/>
                <a:gd name="T24" fmla="*/ 13 w 33"/>
                <a:gd name="T25" fmla="*/ 49 h 51"/>
                <a:gd name="T26" fmla="*/ 14 w 33"/>
                <a:gd name="T27" fmla="*/ 49 h 51"/>
                <a:gd name="T28" fmla="*/ 18 w 33"/>
                <a:gd name="T29" fmla="*/ 49 h 51"/>
                <a:gd name="T30" fmla="*/ 19 w 33"/>
                <a:gd name="T31" fmla="*/ 49 h 51"/>
                <a:gd name="T32" fmla="*/ 19 w 33"/>
                <a:gd name="T33" fmla="*/ 48 h 51"/>
                <a:gd name="T34" fmla="*/ 19 w 33"/>
                <a:gd name="T35" fmla="*/ 48 h 51"/>
                <a:gd name="T36" fmla="*/ 18 w 33"/>
                <a:gd name="T37" fmla="*/ 48 h 51"/>
                <a:gd name="T38" fmla="*/ 14 w 33"/>
                <a:gd name="T39" fmla="*/ 48 h 51"/>
                <a:gd name="T40" fmla="*/ 4 w 33"/>
                <a:gd name="T41" fmla="*/ 3 h 51"/>
                <a:gd name="T42" fmla="*/ 4 w 33"/>
                <a:gd name="T43" fmla="*/ 46 h 51"/>
                <a:gd name="T44" fmla="*/ 29 w 33"/>
                <a:gd name="T45" fmla="*/ 46 h 51"/>
                <a:gd name="T46" fmla="*/ 29 w 33"/>
                <a:gd name="T47" fmla="*/ 3 h 51"/>
                <a:gd name="T48" fmla="*/ 4 w 33"/>
                <a:gd name="T4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51">
                  <a:moveTo>
                    <a:pt x="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9"/>
                    <a:pt x="32" y="51"/>
                    <a:pt x="30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49"/>
                    <a:pt x="0" y="4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14" y="48"/>
                  </a:moveTo>
                  <a:cubicBezTo>
                    <a:pt x="14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8" y="48"/>
                    <a:pt x="18" y="48"/>
                  </a:cubicBezTo>
                  <a:cubicBezTo>
                    <a:pt x="14" y="48"/>
                    <a:pt x="14" y="48"/>
                    <a:pt x="14" y="48"/>
                  </a:cubicBezTo>
                  <a:close/>
                  <a:moveTo>
                    <a:pt x="4" y="3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3"/>
                    <a:pt x="29" y="3"/>
                    <a:pt x="29" y="3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1447"/>
            <p:cNvSpPr/>
            <p:nvPr/>
          </p:nvSpPr>
          <p:spPr bwMode="auto">
            <a:xfrm flipH="1">
              <a:off x="7027268" y="5200018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1448"/>
            <p:cNvSpPr/>
            <p:nvPr/>
          </p:nvSpPr>
          <p:spPr bwMode="auto">
            <a:xfrm flipH="1">
              <a:off x="6999888" y="5200018"/>
              <a:ext cx="16428" cy="16428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0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1449"/>
            <p:cNvSpPr/>
            <p:nvPr/>
          </p:nvSpPr>
          <p:spPr bwMode="auto">
            <a:xfrm flipH="1">
              <a:off x="6977984" y="5200018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1450"/>
            <p:cNvSpPr/>
            <p:nvPr/>
          </p:nvSpPr>
          <p:spPr bwMode="auto">
            <a:xfrm flipH="1">
              <a:off x="7027268" y="5227398"/>
              <a:ext cx="16428" cy="13690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1451"/>
            <p:cNvSpPr/>
            <p:nvPr/>
          </p:nvSpPr>
          <p:spPr bwMode="auto">
            <a:xfrm flipH="1">
              <a:off x="6999888" y="5227398"/>
              <a:ext cx="16428" cy="13690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0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1452"/>
            <p:cNvSpPr/>
            <p:nvPr/>
          </p:nvSpPr>
          <p:spPr bwMode="auto">
            <a:xfrm flipH="1">
              <a:off x="6977984" y="5227398"/>
              <a:ext cx="16428" cy="13690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1453"/>
            <p:cNvSpPr/>
            <p:nvPr/>
          </p:nvSpPr>
          <p:spPr bwMode="auto">
            <a:xfrm flipH="1">
              <a:off x="7027268" y="5249302"/>
              <a:ext cx="16428" cy="19166"/>
            </a:xfrm>
            <a:custGeom>
              <a:avLst/>
              <a:gdLst>
                <a:gd name="T0" fmla="*/ 1 w 5"/>
                <a:gd name="T1" fmla="*/ 0 h 6"/>
                <a:gd name="T2" fmla="*/ 5 w 5"/>
                <a:gd name="T3" fmla="*/ 0 h 6"/>
                <a:gd name="T4" fmla="*/ 5 w 5"/>
                <a:gd name="T5" fmla="*/ 1 h 6"/>
                <a:gd name="T6" fmla="*/ 5 w 5"/>
                <a:gd name="T7" fmla="*/ 5 h 6"/>
                <a:gd name="T8" fmla="*/ 5 w 5"/>
                <a:gd name="T9" fmla="*/ 6 h 6"/>
                <a:gd name="T10" fmla="*/ 1 w 5"/>
                <a:gd name="T11" fmla="*/ 6 h 6"/>
                <a:gd name="T12" fmla="*/ 0 w 5"/>
                <a:gd name="T13" fmla="*/ 5 h 6"/>
                <a:gd name="T14" fmla="*/ 0 w 5"/>
                <a:gd name="T15" fmla="*/ 1 h 6"/>
                <a:gd name="T16" fmla="*/ 1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454"/>
            <p:cNvSpPr/>
            <p:nvPr/>
          </p:nvSpPr>
          <p:spPr bwMode="auto">
            <a:xfrm flipH="1">
              <a:off x="6999888" y="5249302"/>
              <a:ext cx="16428" cy="19166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5 w 5"/>
                <a:gd name="T5" fmla="*/ 1 h 6"/>
                <a:gd name="T6" fmla="*/ 5 w 5"/>
                <a:gd name="T7" fmla="*/ 5 h 6"/>
                <a:gd name="T8" fmla="*/ 4 w 5"/>
                <a:gd name="T9" fmla="*/ 6 h 6"/>
                <a:gd name="T10" fmla="*/ 0 w 5"/>
                <a:gd name="T11" fmla="*/ 6 h 6"/>
                <a:gd name="T12" fmla="*/ 0 w 5"/>
                <a:gd name="T13" fmla="*/ 5 h 6"/>
                <a:gd name="T14" fmla="*/ 0 w 5"/>
                <a:gd name="T15" fmla="*/ 1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455"/>
            <p:cNvSpPr/>
            <p:nvPr/>
          </p:nvSpPr>
          <p:spPr bwMode="auto">
            <a:xfrm flipH="1">
              <a:off x="6977984" y="5249302"/>
              <a:ext cx="16428" cy="19166"/>
            </a:xfrm>
            <a:custGeom>
              <a:avLst/>
              <a:gdLst>
                <a:gd name="T0" fmla="*/ 1 w 5"/>
                <a:gd name="T1" fmla="*/ 0 h 6"/>
                <a:gd name="T2" fmla="*/ 4 w 5"/>
                <a:gd name="T3" fmla="*/ 0 h 6"/>
                <a:gd name="T4" fmla="*/ 5 w 5"/>
                <a:gd name="T5" fmla="*/ 1 h 6"/>
                <a:gd name="T6" fmla="*/ 5 w 5"/>
                <a:gd name="T7" fmla="*/ 5 h 6"/>
                <a:gd name="T8" fmla="*/ 4 w 5"/>
                <a:gd name="T9" fmla="*/ 6 h 6"/>
                <a:gd name="T10" fmla="*/ 1 w 5"/>
                <a:gd name="T11" fmla="*/ 6 h 6"/>
                <a:gd name="T12" fmla="*/ 0 w 5"/>
                <a:gd name="T13" fmla="*/ 5 h 6"/>
                <a:gd name="T14" fmla="*/ 0 w 5"/>
                <a:gd name="T15" fmla="*/ 1 h 6"/>
                <a:gd name="T16" fmla="*/ 1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456"/>
            <p:cNvSpPr>
              <a:spLocks noEditPoints="1"/>
            </p:cNvSpPr>
            <p:nvPr/>
          </p:nvSpPr>
          <p:spPr bwMode="auto">
            <a:xfrm flipH="1">
              <a:off x="7035482" y="4419679"/>
              <a:ext cx="224518" cy="347730"/>
            </a:xfrm>
            <a:custGeom>
              <a:avLst/>
              <a:gdLst>
                <a:gd name="T0" fmla="*/ 5 w 69"/>
                <a:gd name="T1" fmla="*/ 0 h 107"/>
                <a:gd name="T2" fmla="*/ 64 w 69"/>
                <a:gd name="T3" fmla="*/ 0 h 107"/>
                <a:gd name="T4" fmla="*/ 69 w 69"/>
                <a:gd name="T5" fmla="*/ 6 h 107"/>
                <a:gd name="T6" fmla="*/ 69 w 69"/>
                <a:gd name="T7" fmla="*/ 101 h 107"/>
                <a:gd name="T8" fmla="*/ 64 w 69"/>
                <a:gd name="T9" fmla="*/ 107 h 107"/>
                <a:gd name="T10" fmla="*/ 5 w 69"/>
                <a:gd name="T11" fmla="*/ 107 h 107"/>
                <a:gd name="T12" fmla="*/ 0 w 69"/>
                <a:gd name="T13" fmla="*/ 101 h 107"/>
                <a:gd name="T14" fmla="*/ 0 w 69"/>
                <a:gd name="T15" fmla="*/ 6 h 107"/>
                <a:gd name="T16" fmla="*/ 5 w 69"/>
                <a:gd name="T17" fmla="*/ 0 h 107"/>
                <a:gd name="T18" fmla="*/ 29 w 69"/>
                <a:gd name="T19" fmla="*/ 100 h 107"/>
                <a:gd name="T20" fmla="*/ 29 w 69"/>
                <a:gd name="T21" fmla="*/ 101 h 107"/>
                <a:gd name="T22" fmla="*/ 29 w 69"/>
                <a:gd name="T23" fmla="*/ 102 h 107"/>
                <a:gd name="T24" fmla="*/ 29 w 69"/>
                <a:gd name="T25" fmla="*/ 103 h 107"/>
                <a:gd name="T26" fmla="*/ 29 w 69"/>
                <a:gd name="T27" fmla="*/ 104 h 107"/>
                <a:gd name="T28" fmla="*/ 39 w 69"/>
                <a:gd name="T29" fmla="*/ 104 h 107"/>
                <a:gd name="T30" fmla="*/ 39 w 69"/>
                <a:gd name="T31" fmla="*/ 103 h 107"/>
                <a:gd name="T32" fmla="*/ 39 w 69"/>
                <a:gd name="T33" fmla="*/ 102 h 107"/>
                <a:gd name="T34" fmla="*/ 39 w 69"/>
                <a:gd name="T35" fmla="*/ 101 h 107"/>
                <a:gd name="T36" fmla="*/ 39 w 69"/>
                <a:gd name="T37" fmla="*/ 100 h 107"/>
                <a:gd name="T38" fmla="*/ 29 w 69"/>
                <a:gd name="T39" fmla="*/ 100 h 107"/>
                <a:gd name="T40" fmla="*/ 8 w 69"/>
                <a:gd name="T41" fmla="*/ 8 h 107"/>
                <a:gd name="T42" fmla="*/ 8 w 69"/>
                <a:gd name="T43" fmla="*/ 97 h 107"/>
                <a:gd name="T44" fmla="*/ 61 w 69"/>
                <a:gd name="T45" fmla="*/ 97 h 107"/>
                <a:gd name="T46" fmla="*/ 61 w 69"/>
                <a:gd name="T47" fmla="*/ 8 h 107"/>
                <a:gd name="T48" fmla="*/ 8 w 69"/>
                <a:gd name="T49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7">
                  <a:moveTo>
                    <a:pt x="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9" y="3"/>
                    <a:pt x="69" y="6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4"/>
                    <a:pt x="66" y="107"/>
                    <a:pt x="64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2" y="107"/>
                    <a:pt x="0" y="104"/>
                    <a:pt x="0" y="10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lose/>
                  <a:moveTo>
                    <a:pt x="29" y="100"/>
                  </a:moveTo>
                  <a:cubicBezTo>
                    <a:pt x="29" y="100"/>
                    <a:pt x="29" y="101"/>
                    <a:pt x="29" y="101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9" y="103"/>
                    <a:pt x="29" y="104"/>
                    <a:pt x="29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4"/>
                    <a:pt x="39" y="103"/>
                    <a:pt x="39" y="103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29" y="100"/>
                    <a:pt x="29" y="100"/>
                    <a:pt x="29" y="100"/>
                  </a:cubicBezTo>
                  <a:close/>
                  <a:moveTo>
                    <a:pt x="8" y="8"/>
                  </a:moveTo>
                  <a:cubicBezTo>
                    <a:pt x="8" y="97"/>
                    <a:pt x="8" y="97"/>
                    <a:pt x="8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8"/>
                    <a:pt x="61" y="8"/>
                    <a:pt x="61" y="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457"/>
            <p:cNvSpPr/>
            <p:nvPr/>
          </p:nvSpPr>
          <p:spPr bwMode="auto">
            <a:xfrm flipH="1">
              <a:off x="7177859" y="4466226"/>
              <a:ext cx="35594" cy="35594"/>
            </a:xfrm>
            <a:custGeom>
              <a:avLst/>
              <a:gdLst>
                <a:gd name="T0" fmla="*/ 1 w 11"/>
                <a:gd name="T1" fmla="*/ 0 h 11"/>
                <a:gd name="T2" fmla="*/ 9 w 11"/>
                <a:gd name="T3" fmla="*/ 0 h 11"/>
                <a:gd name="T4" fmla="*/ 11 w 11"/>
                <a:gd name="T5" fmla="*/ 2 h 11"/>
                <a:gd name="T6" fmla="*/ 11 w 11"/>
                <a:gd name="T7" fmla="*/ 9 h 11"/>
                <a:gd name="T8" fmla="*/ 9 w 11"/>
                <a:gd name="T9" fmla="*/ 11 h 11"/>
                <a:gd name="T10" fmla="*/ 1 w 11"/>
                <a:gd name="T11" fmla="*/ 11 h 11"/>
                <a:gd name="T12" fmla="*/ 0 w 11"/>
                <a:gd name="T13" fmla="*/ 9 h 11"/>
                <a:gd name="T14" fmla="*/ 0 w 11"/>
                <a:gd name="T15" fmla="*/ 2 h 11"/>
                <a:gd name="T16" fmla="*/ 1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58"/>
            <p:cNvSpPr/>
            <p:nvPr/>
          </p:nvSpPr>
          <p:spPr bwMode="auto">
            <a:xfrm flipH="1">
              <a:off x="7131313" y="4466226"/>
              <a:ext cx="35594" cy="35594"/>
            </a:xfrm>
            <a:custGeom>
              <a:avLst/>
              <a:gdLst>
                <a:gd name="T0" fmla="*/ 2 w 11"/>
                <a:gd name="T1" fmla="*/ 0 h 11"/>
                <a:gd name="T2" fmla="*/ 9 w 11"/>
                <a:gd name="T3" fmla="*/ 0 h 11"/>
                <a:gd name="T4" fmla="*/ 11 w 11"/>
                <a:gd name="T5" fmla="*/ 2 h 11"/>
                <a:gd name="T6" fmla="*/ 11 w 11"/>
                <a:gd name="T7" fmla="*/ 9 h 11"/>
                <a:gd name="T8" fmla="*/ 9 w 11"/>
                <a:gd name="T9" fmla="*/ 11 h 11"/>
                <a:gd name="T10" fmla="*/ 2 w 11"/>
                <a:gd name="T11" fmla="*/ 11 h 11"/>
                <a:gd name="T12" fmla="*/ 0 w 11"/>
                <a:gd name="T13" fmla="*/ 9 h 11"/>
                <a:gd name="T14" fmla="*/ 0 w 11"/>
                <a:gd name="T15" fmla="*/ 2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459"/>
            <p:cNvSpPr/>
            <p:nvPr/>
          </p:nvSpPr>
          <p:spPr bwMode="auto">
            <a:xfrm flipH="1">
              <a:off x="7082028" y="4466226"/>
              <a:ext cx="35594" cy="35594"/>
            </a:xfrm>
            <a:custGeom>
              <a:avLst/>
              <a:gdLst>
                <a:gd name="T0" fmla="*/ 2 w 11"/>
                <a:gd name="T1" fmla="*/ 0 h 11"/>
                <a:gd name="T2" fmla="*/ 10 w 11"/>
                <a:gd name="T3" fmla="*/ 0 h 11"/>
                <a:gd name="T4" fmla="*/ 11 w 11"/>
                <a:gd name="T5" fmla="*/ 2 h 11"/>
                <a:gd name="T6" fmla="*/ 11 w 11"/>
                <a:gd name="T7" fmla="*/ 9 h 11"/>
                <a:gd name="T8" fmla="*/ 10 w 11"/>
                <a:gd name="T9" fmla="*/ 11 h 11"/>
                <a:gd name="T10" fmla="*/ 2 w 11"/>
                <a:gd name="T11" fmla="*/ 11 h 11"/>
                <a:gd name="T12" fmla="*/ 0 w 11"/>
                <a:gd name="T13" fmla="*/ 9 h 11"/>
                <a:gd name="T14" fmla="*/ 0 w 11"/>
                <a:gd name="T15" fmla="*/ 2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460"/>
            <p:cNvSpPr/>
            <p:nvPr/>
          </p:nvSpPr>
          <p:spPr bwMode="auto">
            <a:xfrm flipH="1">
              <a:off x="7177859" y="4515510"/>
              <a:ext cx="35594" cy="35594"/>
            </a:xfrm>
            <a:custGeom>
              <a:avLst/>
              <a:gdLst>
                <a:gd name="T0" fmla="*/ 1 w 11"/>
                <a:gd name="T1" fmla="*/ 0 h 11"/>
                <a:gd name="T2" fmla="*/ 9 w 11"/>
                <a:gd name="T3" fmla="*/ 0 h 11"/>
                <a:gd name="T4" fmla="*/ 11 w 11"/>
                <a:gd name="T5" fmla="*/ 2 h 11"/>
                <a:gd name="T6" fmla="*/ 11 w 11"/>
                <a:gd name="T7" fmla="*/ 9 h 11"/>
                <a:gd name="T8" fmla="*/ 9 w 11"/>
                <a:gd name="T9" fmla="*/ 11 h 11"/>
                <a:gd name="T10" fmla="*/ 1 w 11"/>
                <a:gd name="T11" fmla="*/ 11 h 11"/>
                <a:gd name="T12" fmla="*/ 0 w 11"/>
                <a:gd name="T13" fmla="*/ 9 h 11"/>
                <a:gd name="T14" fmla="*/ 0 w 11"/>
                <a:gd name="T15" fmla="*/ 2 h 11"/>
                <a:gd name="T16" fmla="*/ 1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461"/>
            <p:cNvSpPr/>
            <p:nvPr/>
          </p:nvSpPr>
          <p:spPr bwMode="auto">
            <a:xfrm flipH="1">
              <a:off x="7131313" y="4515510"/>
              <a:ext cx="35594" cy="35594"/>
            </a:xfrm>
            <a:custGeom>
              <a:avLst/>
              <a:gdLst>
                <a:gd name="T0" fmla="*/ 2 w 11"/>
                <a:gd name="T1" fmla="*/ 0 h 11"/>
                <a:gd name="T2" fmla="*/ 9 w 11"/>
                <a:gd name="T3" fmla="*/ 0 h 11"/>
                <a:gd name="T4" fmla="*/ 11 w 11"/>
                <a:gd name="T5" fmla="*/ 2 h 11"/>
                <a:gd name="T6" fmla="*/ 11 w 11"/>
                <a:gd name="T7" fmla="*/ 9 h 11"/>
                <a:gd name="T8" fmla="*/ 9 w 11"/>
                <a:gd name="T9" fmla="*/ 11 h 11"/>
                <a:gd name="T10" fmla="*/ 2 w 11"/>
                <a:gd name="T11" fmla="*/ 11 h 11"/>
                <a:gd name="T12" fmla="*/ 0 w 11"/>
                <a:gd name="T13" fmla="*/ 9 h 11"/>
                <a:gd name="T14" fmla="*/ 0 w 11"/>
                <a:gd name="T15" fmla="*/ 2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1462"/>
            <p:cNvSpPr/>
            <p:nvPr/>
          </p:nvSpPr>
          <p:spPr bwMode="auto">
            <a:xfrm flipH="1">
              <a:off x="7082028" y="4515510"/>
              <a:ext cx="35594" cy="35594"/>
            </a:xfrm>
            <a:custGeom>
              <a:avLst/>
              <a:gdLst>
                <a:gd name="T0" fmla="*/ 2 w 11"/>
                <a:gd name="T1" fmla="*/ 0 h 11"/>
                <a:gd name="T2" fmla="*/ 10 w 11"/>
                <a:gd name="T3" fmla="*/ 0 h 11"/>
                <a:gd name="T4" fmla="*/ 11 w 11"/>
                <a:gd name="T5" fmla="*/ 2 h 11"/>
                <a:gd name="T6" fmla="*/ 11 w 11"/>
                <a:gd name="T7" fmla="*/ 9 h 11"/>
                <a:gd name="T8" fmla="*/ 10 w 11"/>
                <a:gd name="T9" fmla="*/ 11 h 11"/>
                <a:gd name="T10" fmla="*/ 2 w 11"/>
                <a:gd name="T11" fmla="*/ 11 h 11"/>
                <a:gd name="T12" fmla="*/ 0 w 11"/>
                <a:gd name="T13" fmla="*/ 9 h 11"/>
                <a:gd name="T14" fmla="*/ 0 w 11"/>
                <a:gd name="T15" fmla="*/ 2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463"/>
            <p:cNvSpPr/>
            <p:nvPr/>
          </p:nvSpPr>
          <p:spPr bwMode="auto">
            <a:xfrm flipH="1">
              <a:off x="7177859" y="4567533"/>
              <a:ext cx="35594" cy="35594"/>
            </a:xfrm>
            <a:custGeom>
              <a:avLst/>
              <a:gdLst>
                <a:gd name="T0" fmla="*/ 1 w 11"/>
                <a:gd name="T1" fmla="*/ 0 h 11"/>
                <a:gd name="T2" fmla="*/ 9 w 11"/>
                <a:gd name="T3" fmla="*/ 0 h 11"/>
                <a:gd name="T4" fmla="*/ 11 w 11"/>
                <a:gd name="T5" fmla="*/ 1 h 11"/>
                <a:gd name="T6" fmla="*/ 11 w 11"/>
                <a:gd name="T7" fmla="*/ 9 h 11"/>
                <a:gd name="T8" fmla="*/ 9 w 11"/>
                <a:gd name="T9" fmla="*/ 11 h 11"/>
                <a:gd name="T10" fmla="*/ 1 w 11"/>
                <a:gd name="T11" fmla="*/ 11 h 11"/>
                <a:gd name="T12" fmla="*/ 0 w 11"/>
                <a:gd name="T13" fmla="*/ 9 h 11"/>
                <a:gd name="T14" fmla="*/ 0 w 11"/>
                <a:gd name="T15" fmla="*/ 1 h 11"/>
                <a:gd name="T16" fmla="*/ 1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464"/>
            <p:cNvSpPr/>
            <p:nvPr/>
          </p:nvSpPr>
          <p:spPr bwMode="auto">
            <a:xfrm flipH="1">
              <a:off x="7131313" y="4567533"/>
              <a:ext cx="35594" cy="35594"/>
            </a:xfrm>
            <a:custGeom>
              <a:avLst/>
              <a:gdLst>
                <a:gd name="T0" fmla="*/ 2 w 11"/>
                <a:gd name="T1" fmla="*/ 0 h 11"/>
                <a:gd name="T2" fmla="*/ 9 w 11"/>
                <a:gd name="T3" fmla="*/ 0 h 11"/>
                <a:gd name="T4" fmla="*/ 11 w 11"/>
                <a:gd name="T5" fmla="*/ 1 h 11"/>
                <a:gd name="T6" fmla="*/ 11 w 11"/>
                <a:gd name="T7" fmla="*/ 9 h 11"/>
                <a:gd name="T8" fmla="*/ 9 w 11"/>
                <a:gd name="T9" fmla="*/ 11 h 11"/>
                <a:gd name="T10" fmla="*/ 2 w 11"/>
                <a:gd name="T11" fmla="*/ 11 h 11"/>
                <a:gd name="T12" fmla="*/ 0 w 11"/>
                <a:gd name="T13" fmla="*/ 9 h 11"/>
                <a:gd name="T14" fmla="*/ 0 w 11"/>
                <a:gd name="T15" fmla="*/ 1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1465"/>
            <p:cNvSpPr/>
            <p:nvPr/>
          </p:nvSpPr>
          <p:spPr bwMode="auto">
            <a:xfrm flipH="1">
              <a:off x="7082028" y="4567533"/>
              <a:ext cx="35594" cy="35594"/>
            </a:xfrm>
            <a:custGeom>
              <a:avLst/>
              <a:gdLst>
                <a:gd name="T0" fmla="*/ 2 w 11"/>
                <a:gd name="T1" fmla="*/ 0 h 11"/>
                <a:gd name="T2" fmla="*/ 10 w 11"/>
                <a:gd name="T3" fmla="*/ 0 h 11"/>
                <a:gd name="T4" fmla="*/ 11 w 11"/>
                <a:gd name="T5" fmla="*/ 1 h 11"/>
                <a:gd name="T6" fmla="*/ 11 w 11"/>
                <a:gd name="T7" fmla="*/ 9 h 11"/>
                <a:gd name="T8" fmla="*/ 10 w 11"/>
                <a:gd name="T9" fmla="*/ 11 h 11"/>
                <a:gd name="T10" fmla="*/ 2 w 11"/>
                <a:gd name="T11" fmla="*/ 11 h 11"/>
                <a:gd name="T12" fmla="*/ 0 w 11"/>
                <a:gd name="T13" fmla="*/ 9 h 11"/>
                <a:gd name="T14" fmla="*/ 0 w 11"/>
                <a:gd name="T15" fmla="*/ 1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Freeform 1466"/>
            <p:cNvSpPr>
              <a:spLocks noEditPoints="1"/>
            </p:cNvSpPr>
            <p:nvPr/>
          </p:nvSpPr>
          <p:spPr bwMode="auto">
            <a:xfrm flipH="1">
              <a:off x="8095096" y="3321730"/>
              <a:ext cx="145115" cy="142378"/>
            </a:xfrm>
            <a:custGeom>
              <a:avLst/>
              <a:gdLst>
                <a:gd name="T0" fmla="*/ 22 w 45"/>
                <a:gd name="T1" fmla="*/ 0 h 44"/>
                <a:gd name="T2" fmla="*/ 45 w 45"/>
                <a:gd name="T3" fmla="*/ 22 h 44"/>
                <a:gd name="T4" fmla="*/ 22 w 45"/>
                <a:gd name="T5" fmla="*/ 44 h 44"/>
                <a:gd name="T6" fmla="*/ 0 w 45"/>
                <a:gd name="T7" fmla="*/ 22 h 44"/>
                <a:gd name="T8" fmla="*/ 22 w 45"/>
                <a:gd name="T9" fmla="*/ 0 h 44"/>
                <a:gd name="T10" fmla="*/ 32 w 45"/>
                <a:gd name="T11" fmla="*/ 22 h 44"/>
                <a:gd name="T12" fmla="*/ 25 w 45"/>
                <a:gd name="T13" fmla="*/ 16 h 44"/>
                <a:gd name="T14" fmla="*/ 17 w 45"/>
                <a:gd name="T15" fmla="*/ 11 h 44"/>
                <a:gd name="T16" fmla="*/ 17 w 45"/>
                <a:gd name="T17" fmla="*/ 22 h 44"/>
                <a:gd name="T18" fmla="*/ 17 w 45"/>
                <a:gd name="T19" fmla="*/ 33 h 44"/>
                <a:gd name="T20" fmla="*/ 25 w 45"/>
                <a:gd name="T21" fmla="*/ 27 h 44"/>
                <a:gd name="T22" fmla="*/ 32 w 45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cubicBezTo>
                    <a:pt x="35" y="0"/>
                    <a:pt x="45" y="9"/>
                    <a:pt x="45" y="22"/>
                  </a:cubicBezTo>
                  <a:cubicBezTo>
                    <a:pt x="45" y="34"/>
                    <a:pt x="35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9"/>
                    <a:pt x="10" y="0"/>
                    <a:pt x="22" y="0"/>
                  </a:cubicBezTo>
                  <a:close/>
                  <a:moveTo>
                    <a:pt x="32" y="22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5" y="27"/>
                    <a:pt x="25" y="27"/>
                    <a:pt x="25" y="27"/>
                  </a:cubicBezTo>
                  <a:lnTo>
                    <a:pt x="32" y="2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Freeform 1467"/>
            <p:cNvSpPr>
              <a:spLocks noEditPoints="1"/>
            </p:cNvSpPr>
            <p:nvPr/>
          </p:nvSpPr>
          <p:spPr bwMode="auto">
            <a:xfrm flipH="1">
              <a:off x="7095718" y="3469583"/>
              <a:ext cx="243684" cy="147854"/>
            </a:xfrm>
            <a:custGeom>
              <a:avLst/>
              <a:gdLst>
                <a:gd name="T0" fmla="*/ 23 w 76"/>
                <a:gd name="T1" fmla="*/ 45 h 45"/>
                <a:gd name="T2" fmla="*/ 23 w 76"/>
                <a:gd name="T3" fmla="*/ 45 h 45"/>
                <a:gd name="T4" fmla="*/ 0 w 76"/>
                <a:gd name="T5" fmla="*/ 45 h 45"/>
                <a:gd name="T6" fmla="*/ 0 w 76"/>
                <a:gd name="T7" fmla="*/ 39 h 45"/>
                <a:gd name="T8" fmla="*/ 15 w 76"/>
                <a:gd name="T9" fmla="*/ 32 h 45"/>
                <a:gd name="T10" fmla="*/ 15 w 76"/>
                <a:gd name="T11" fmla="*/ 13 h 45"/>
                <a:gd name="T12" fmla="*/ 15 w 76"/>
                <a:gd name="T13" fmla="*/ 13 h 45"/>
                <a:gd name="T14" fmla="*/ 14 w 76"/>
                <a:gd name="T15" fmla="*/ 11 h 45"/>
                <a:gd name="T16" fmla="*/ 23 w 76"/>
                <a:gd name="T17" fmla="*/ 0 h 45"/>
                <a:gd name="T18" fmla="*/ 23 w 76"/>
                <a:gd name="T19" fmla="*/ 0 h 45"/>
                <a:gd name="T20" fmla="*/ 23 w 76"/>
                <a:gd name="T21" fmla="*/ 0 h 45"/>
                <a:gd name="T22" fmla="*/ 23 w 76"/>
                <a:gd name="T23" fmla="*/ 0 h 45"/>
                <a:gd name="T24" fmla="*/ 23 w 76"/>
                <a:gd name="T25" fmla="*/ 0 h 45"/>
                <a:gd name="T26" fmla="*/ 31 w 76"/>
                <a:gd name="T27" fmla="*/ 11 h 45"/>
                <a:gd name="T28" fmla="*/ 31 w 76"/>
                <a:gd name="T29" fmla="*/ 13 h 45"/>
                <a:gd name="T30" fmla="*/ 31 w 76"/>
                <a:gd name="T31" fmla="*/ 13 h 45"/>
                <a:gd name="T32" fmla="*/ 31 w 76"/>
                <a:gd name="T33" fmla="*/ 32 h 45"/>
                <a:gd name="T34" fmla="*/ 32 w 76"/>
                <a:gd name="T35" fmla="*/ 33 h 45"/>
                <a:gd name="T36" fmla="*/ 28 w 76"/>
                <a:gd name="T37" fmla="*/ 39 h 45"/>
                <a:gd name="T38" fmla="*/ 28 w 76"/>
                <a:gd name="T39" fmla="*/ 45 h 45"/>
                <a:gd name="T40" fmla="*/ 23 w 76"/>
                <a:gd name="T41" fmla="*/ 45 h 45"/>
                <a:gd name="T42" fmla="*/ 53 w 76"/>
                <a:gd name="T43" fmla="*/ 45 h 45"/>
                <a:gd name="T44" fmla="*/ 76 w 76"/>
                <a:gd name="T45" fmla="*/ 45 h 45"/>
                <a:gd name="T46" fmla="*/ 76 w 76"/>
                <a:gd name="T47" fmla="*/ 39 h 45"/>
                <a:gd name="T48" fmla="*/ 61 w 76"/>
                <a:gd name="T49" fmla="*/ 32 h 45"/>
                <a:gd name="T50" fmla="*/ 61 w 76"/>
                <a:gd name="T51" fmla="*/ 13 h 45"/>
                <a:gd name="T52" fmla="*/ 61 w 76"/>
                <a:gd name="T53" fmla="*/ 13 h 45"/>
                <a:gd name="T54" fmla="*/ 62 w 76"/>
                <a:gd name="T55" fmla="*/ 11 h 45"/>
                <a:gd name="T56" fmla="*/ 53 w 76"/>
                <a:gd name="T57" fmla="*/ 0 h 45"/>
                <a:gd name="T58" fmla="*/ 53 w 76"/>
                <a:gd name="T59" fmla="*/ 0 h 45"/>
                <a:gd name="T60" fmla="*/ 53 w 76"/>
                <a:gd name="T61" fmla="*/ 0 h 45"/>
                <a:gd name="T62" fmla="*/ 53 w 76"/>
                <a:gd name="T63" fmla="*/ 0 h 45"/>
                <a:gd name="T64" fmla="*/ 53 w 76"/>
                <a:gd name="T65" fmla="*/ 0 h 45"/>
                <a:gd name="T66" fmla="*/ 45 w 76"/>
                <a:gd name="T67" fmla="*/ 11 h 45"/>
                <a:gd name="T68" fmla="*/ 45 w 76"/>
                <a:gd name="T69" fmla="*/ 13 h 45"/>
                <a:gd name="T70" fmla="*/ 45 w 76"/>
                <a:gd name="T71" fmla="*/ 13 h 45"/>
                <a:gd name="T72" fmla="*/ 45 w 76"/>
                <a:gd name="T73" fmla="*/ 32 h 45"/>
                <a:gd name="T74" fmla="*/ 31 w 76"/>
                <a:gd name="T75" fmla="*/ 39 h 45"/>
                <a:gd name="T76" fmla="*/ 31 w 76"/>
                <a:gd name="T77" fmla="*/ 45 h 45"/>
                <a:gd name="T78" fmla="*/ 53 w 76"/>
                <a:gd name="T7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" h="45">
                  <a:moveTo>
                    <a:pt x="23" y="45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5"/>
                    <a:pt x="13" y="34"/>
                    <a:pt x="15" y="32"/>
                  </a:cubicBezTo>
                  <a:cubicBezTo>
                    <a:pt x="20" y="25"/>
                    <a:pt x="16" y="19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5"/>
                    <a:pt x="18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1" y="5"/>
                    <a:pt x="31" y="11"/>
                  </a:cubicBezTo>
                  <a:cubicBezTo>
                    <a:pt x="31" y="11"/>
                    <a:pt x="31" y="12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9"/>
                    <a:pt x="25" y="25"/>
                    <a:pt x="31" y="32"/>
                  </a:cubicBezTo>
                  <a:cubicBezTo>
                    <a:pt x="31" y="32"/>
                    <a:pt x="32" y="32"/>
                    <a:pt x="32" y="33"/>
                  </a:cubicBezTo>
                  <a:cubicBezTo>
                    <a:pt x="30" y="34"/>
                    <a:pt x="28" y="36"/>
                    <a:pt x="28" y="3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lose/>
                  <a:moveTo>
                    <a:pt x="53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5" y="35"/>
                    <a:pt x="63" y="34"/>
                    <a:pt x="61" y="32"/>
                  </a:cubicBezTo>
                  <a:cubicBezTo>
                    <a:pt x="56" y="25"/>
                    <a:pt x="60" y="19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2" y="12"/>
                    <a:pt x="62" y="11"/>
                    <a:pt x="62" y="11"/>
                  </a:cubicBezTo>
                  <a:cubicBezTo>
                    <a:pt x="62" y="5"/>
                    <a:pt x="58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5"/>
                    <a:pt x="45" y="11"/>
                  </a:cubicBezTo>
                  <a:cubicBezTo>
                    <a:pt x="45" y="11"/>
                    <a:pt x="45" y="12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9"/>
                    <a:pt x="51" y="25"/>
                    <a:pt x="45" y="32"/>
                  </a:cubicBezTo>
                  <a:cubicBezTo>
                    <a:pt x="43" y="34"/>
                    <a:pt x="31" y="35"/>
                    <a:pt x="31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Freeform 1468"/>
            <p:cNvSpPr>
              <a:spLocks noEditPoints="1"/>
            </p:cNvSpPr>
            <p:nvPr/>
          </p:nvSpPr>
          <p:spPr bwMode="auto">
            <a:xfrm flipH="1">
              <a:off x="6685015" y="4912524"/>
              <a:ext cx="235470" cy="235470"/>
            </a:xfrm>
            <a:custGeom>
              <a:avLst/>
              <a:gdLst>
                <a:gd name="T0" fmla="*/ 0 w 86"/>
                <a:gd name="T1" fmla="*/ 0 h 86"/>
                <a:gd name="T2" fmla="*/ 57 w 86"/>
                <a:gd name="T3" fmla="*/ 0 h 86"/>
                <a:gd name="T4" fmla="*/ 57 w 86"/>
                <a:gd name="T5" fmla="*/ 23 h 86"/>
                <a:gd name="T6" fmla="*/ 86 w 86"/>
                <a:gd name="T7" fmla="*/ 23 h 86"/>
                <a:gd name="T8" fmla="*/ 86 w 86"/>
                <a:gd name="T9" fmla="*/ 86 h 86"/>
                <a:gd name="T10" fmla="*/ 30 w 86"/>
                <a:gd name="T11" fmla="*/ 86 h 86"/>
                <a:gd name="T12" fmla="*/ 30 w 86"/>
                <a:gd name="T13" fmla="*/ 62 h 86"/>
                <a:gd name="T14" fmla="*/ 0 w 86"/>
                <a:gd name="T15" fmla="*/ 62 h 86"/>
                <a:gd name="T16" fmla="*/ 0 w 86"/>
                <a:gd name="T17" fmla="*/ 0 h 86"/>
                <a:gd name="T18" fmla="*/ 0 w 86"/>
                <a:gd name="T19" fmla="*/ 0 h 86"/>
                <a:gd name="T20" fmla="*/ 57 w 86"/>
                <a:gd name="T21" fmla="*/ 28 h 86"/>
                <a:gd name="T22" fmla="*/ 54 w 86"/>
                <a:gd name="T23" fmla="*/ 28 h 86"/>
                <a:gd name="T24" fmla="*/ 33 w 86"/>
                <a:gd name="T25" fmla="*/ 28 h 86"/>
                <a:gd name="T26" fmla="*/ 33 w 86"/>
                <a:gd name="T27" fmla="*/ 28 h 86"/>
                <a:gd name="T28" fmla="*/ 33 w 86"/>
                <a:gd name="T29" fmla="*/ 48 h 86"/>
                <a:gd name="T30" fmla="*/ 33 w 86"/>
                <a:gd name="T31" fmla="*/ 62 h 86"/>
                <a:gd name="T32" fmla="*/ 33 w 86"/>
                <a:gd name="T33" fmla="*/ 72 h 86"/>
                <a:gd name="T34" fmla="*/ 33 w 86"/>
                <a:gd name="T35" fmla="*/ 72 h 86"/>
                <a:gd name="T36" fmla="*/ 82 w 86"/>
                <a:gd name="T37" fmla="*/ 72 h 86"/>
                <a:gd name="T38" fmla="*/ 82 w 86"/>
                <a:gd name="T39" fmla="*/ 72 h 86"/>
                <a:gd name="T40" fmla="*/ 82 w 86"/>
                <a:gd name="T41" fmla="*/ 28 h 86"/>
                <a:gd name="T42" fmla="*/ 82 w 86"/>
                <a:gd name="T43" fmla="*/ 28 h 86"/>
                <a:gd name="T44" fmla="*/ 57 w 86"/>
                <a:gd name="T45" fmla="*/ 28 h 86"/>
                <a:gd name="T46" fmla="*/ 57 w 86"/>
                <a:gd name="T47" fmla="*/ 28 h 86"/>
                <a:gd name="T48" fmla="*/ 54 w 86"/>
                <a:gd name="T49" fmla="*/ 23 h 86"/>
                <a:gd name="T50" fmla="*/ 54 w 86"/>
                <a:gd name="T51" fmla="*/ 5 h 86"/>
                <a:gd name="T52" fmla="*/ 54 w 86"/>
                <a:gd name="T53" fmla="*/ 5 h 86"/>
                <a:gd name="T54" fmla="*/ 4 w 86"/>
                <a:gd name="T55" fmla="*/ 5 h 86"/>
                <a:gd name="T56" fmla="*/ 4 w 86"/>
                <a:gd name="T57" fmla="*/ 48 h 86"/>
                <a:gd name="T58" fmla="*/ 30 w 86"/>
                <a:gd name="T59" fmla="*/ 48 h 86"/>
                <a:gd name="T60" fmla="*/ 30 w 86"/>
                <a:gd name="T61" fmla="*/ 23 h 86"/>
                <a:gd name="T62" fmla="*/ 54 w 86"/>
                <a:gd name="T63" fmla="*/ 2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86">
                  <a:moveTo>
                    <a:pt x="0" y="0"/>
                  </a:moveTo>
                  <a:lnTo>
                    <a:pt x="57" y="0"/>
                  </a:lnTo>
                  <a:lnTo>
                    <a:pt x="57" y="23"/>
                  </a:lnTo>
                  <a:lnTo>
                    <a:pt x="86" y="23"/>
                  </a:lnTo>
                  <a:lnTo>
                    <a:pt x="86" y="86"/>
                  </a:lnTo>
                  <a:lnTo>
                    <a:pt x="30" y="86"/>
                  </a:lnTo>
                  <a:lnTo>
                    <a:pt x="3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7" y="28"/>
                  </a:moveTo>
                  <a:lnTo>
                    <a:pt x="54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48"/>
                  </a:lnTo>
                  <a:lnTo>
                    <a:pt x="33" y="62"/>
                  </a:lnTo>
                  <a:lnTo>
                    <a:pt x="33" y="72"/>
                  </a:lnTo>
                  <a:lnTo>
                    <a:pt x="33" y="72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82" y="28"/>
                  </a:lnTo>
                  <a:lnTo>
                    <a:pt x="82" y="28"/>
                  </a:lnTo>
                  <a:lnTo>
                    <a:pt x="57" y="28"/>
                  </a:lnTo>
                  <a:lnTo>
                    <a:pt x="57" y="28"/>
                  </a:lnTo>
                  <a:close/>
                  <a:moveTo>
                    <a:pt x="54" y="23"/>
                  </a:moveTo>
                  <a:lnTo>
                    <a:pt x="54" y="5"/>
                  </a:lnTo>
                  <a:lnTo>
                    <a:pt x="54" y="5"/>
                  </a:lnTo>
                  <a:lnTo>
                    <a:pt x="4" y="5"/>
                  </a:lnTo>
                  <a:lnTo>
                    <a:pt x="4" y="48"/>
                  </a:lnTo>
                  <a:lnTo>
                    <a:pt x="30" y="48"/>
                  </a:lnTo>
                  <a:lnTo>
                    <a:pt x="30" y="23"/>
                  </a:lnTo>
                  <a:lnTo>
                    <a:pt x="54" y="2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Freeform 1469"/>
            <p:cNvSpPr>
              <a:spLocks noEditPoints="1"/>
            </p:cNvSpPr>
            <p:nvPr/>
          </p:nvSpPr>
          <p:spPr bwMode="auto">
            <a:xfrm flipH="1">
              <a:off x="6701444" y="5000141"/>
              <a:ext cx="114997" cy="98569"/>
            </a:xfrm>
            <a:custGeom>
              <a:avLst/>
              <a:gdLst>
                <a:gd name="T0" fmla="*/ 8 w 35"/>
                <a:gd name="T1" fmla="*/ 0 h 31"/>
                <a:gd name="T2" fmla="*/ 12 w 35"/>
                <a:gd name="T3" fmla="*/ 5 h 31"/>
                <a:gd name="T4" fmla="*/ 8 w 35"/>
                <a:gd name="T5" fmla="*/ 10 h 31"/>
                <a:gd name="T6" fmla="*/ 3 w 35"/>
                <a:gd name="T7" fmla="*/ 5 h 31"/>
                <a:gd name="T8" fmla="*/ 8 w 35"/>
                <a:gd name="T9" fmla="*/ 0 h 31"/>
                <a:gd name="T10" fmla="*/ 10 w 35"/>
                <a:gd name="T11" fmla="*/ 17 h 31"/>
                <a:gd name="T12" fmla="*/ 17 w 35"/>
                <a:gd name="T13" fmla="*/ 23 h 31"/>
                <a:gd name="T14" fmla="*/ 27 w 35"/>
                <a:gd name="T15" fmla="*/ 10 h 31"/>
                <a:gd name="T16" fmla="*/ 35 w 35"/>
                <a:gd name="T17" fmla="*/ 22 h 31"/>
                <a:gd name="T18" fmla="*/ 35 w 35"/>
                <a:gd name="T19" fmla="*/ 31 h 31"/>
                <a:gd name="T20" fmla="*/ 0 w 35"/>
                <a:gd name="T21" fmla="*/ 31 h 31"/>
                <a:gd name="T22" fmla="*/ 10 w 35"/>
                <a:gd name="T23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1">
                  <a:moveTo>
                    <a:pt x="8" y="0"/>
                  </a:moveTo>
                  <a:cubicBezTo>
                    <a:pt x="10" y="0"/>
                    <a:pt x="12" y="3"/>
                    <a:pt x="12" y="5"/>
                  </a:cubicBezTo>
                  <a:cubicBezTo>
                    <a:pt x="12" y="8"/>
                    <a:pt x="10" y="10"/>
                    <a:pt x="8" y="10"/>
                  </a:cubicBezTo>
                  <a:cubicBezTo>
                    <a:pt x="5" y="10"/>
                    <a:pt x="3" y="8"/>
                    <a:pt x="3" y="5"/>
                  </a:cubicBezTo>
                  <a:cubicBezTo>
                    <a:pt x="3" y="3"/>
                    <a:pt x="5" y="0"/>
                    <a:pt x="8" y="0"/>
                  </a:cubicBezTo>
                  <a:close/>
                  <a:moveTo>
                    <a:pt x="10" y="17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Freeform 1470"/>
            <p:cNvSpPr>
              <a:spLocks noEditPoints="1"/>
            </p:cNvSpPr>
            <p:nvPr/>
          </p:nvSpPr>
          <p:spPr bwMode="auto">
            <a:xfrm flipH="1">
              <a:off x="7733677" y="3447679"/>
              <a:ext cx="136901" cy="142378"/>
            </a:xfrm>
            <a:custGeom>
              <a:avLst/>
              <a:gdLst>
                <a:gd name="T0" fmla="*/ 7 w 43"/>
                <a:gd name="T1" fmla="*/ 8 h 44"/>
                <a:gd name="T2" fmla="*/ 11 w 43"/>
                <a:gd name="T3" fmla="*/ 14 h 44"/>
                <a:gd name="T4" fmla="*/ 15 w 43"/>
                <a:gd name="T5" fmla="*/ 10 h 44"/>
                <a:gd name="T6" fmla="*/ 17 w 43"/>
                <a:gd name="T7" fmla="*/ 8 h 44"/>
                <a:gd name="T8" fmla="*/ 21 w 43"/>
                <a:gd name="T9" fmla="*/ 14 h 44"/>
                <a:gd name="T10" fmla="*/ 25 w 43"/>
                <a:gd name="T11" fmla="*/ 10 h 44"/>
                <a:gd name="T12" fmla="*/ 27 w 43"/>
                <a:gd name="T13" fmla="*/ 8 h 44"/>
                <a:gd name="T14" fmla="*/ 31 w 43"/>
                <a:gd name="T15" fmla="*/ 14 h 44"/>
                <a:gd name="T16" fmla="*/ 35 w 43"/>
                <a:gd name="T17" fmla="*/ 10 h 44"/>
                <a:gd name="T18" fmla="*/ 37 w 43"/>
                <a:gd name="T19" fmla="*/ 8 h 44"/>
                <a:gd name="T20" fmla="*/ 43 w 43"/>
                <a:gd name="T21" fmla="*/ 38 h 44"/>
                <a:gd name="T22" fmla="*/ 6 w 43"/>
                <a:gd name="T23" fmla="*/ 44 h 44"/>
                <a:gd name="T24" fmla="*/ 0 w 43"/>
                <a:gd name="T25" fmla="*/ 14 h 44"/>
                <a:gd name="T26" fmla="*/ 11 w 43"/>
                <a:gd name="T27" fmla="*/ 34 h 44"/>
                <a:gd name="T28" fmla="*/ 16 w 43"/>
                <a:gd name="T29" fmla="*/ 39 h 44"/>
                <a:gd name="T30" fmla="*/ 22 w 43"/>
                <a:gd name="T31" fmla="*/ 34 h 44"/>
                <a:gd name="T32" fmla="*/ 19 w 43"/>
                <a:gd name="T33" fmla="*/ 30 h 44"/>
                <a:gd name="T34" fmla="*/ 20 w 43"/>
                <a:gd name="T35" fmla="*/ 23 h 44"/>
                <a:gd name="T36" fmla="*/ 14 w 43"/>
                <a:gd name="T37" fmla="*/ 22 h 44"/>
                <a:gd name="T38" fmla="*/ 11 w 43"/>
                <a:gd name="T39" fmla="*/ 26 h 44"/>
                <a:gd name="T40" fmla="*/ 15 w 43"/>
                <a:gd name="T41" fmla="*/ 25 h 44"/>
                <a:gd name="T42" fmla="*/ 17 w 43"/>
                <a:gd name="T43" fmla="*/ 25 h 44"/>
                <a:gd name="T44" fmla="*/ 17 w 43"/>
                <a:gd name="T45" fmla="*/ 28 h 44"/>
                <a:gd name="T46" fmla="*/ 15 w 43"/>
                <a:gd name="T47" fmla="*/ 31 h 44"/>
                <a:gd name="T48" fmla="*/ 18 w 43"/>
                <a:gd name="T49" fmla="*/ 32 h 44"/>
                <a:gd name="T50" fmla="*/ 18 w 43"/>
                <a:gd name="T51" fmla="*/ 36 h 44"/>
                <a:gd name="T52" fmla="*/ 15 w 43"/>
                <a:gd name="T53" fmla="*/ 36 h 44"/>
                <a:gd name="T54" fmla="*/ 11 w 43"/>
                <a:gd name="T55" fmla="*/ 34 h 44"/>
                <a:gd name="T56" fmla="*/ 32 w 43"/>
                <a:gd name="T57" fmla="*/ 22 h 44"/>
                <a:gd name="T58" fmla="*/ 28 w 43"/>
                <a:gd name="T59" fmla="*/ 24 h 44"/>
                <a:gd name="T60" fmla="*/ 25 w 43"/>
                <a:gd name="T61" fmla="*/ 29 h 44"/>
                <a:gd name="T62" fmla="*/ 29 w 43"/>
                <a:gd name="T63" fmla="*/ 39 h 44"/>
                <a:gd name="T64" fmla="*/ 41 w 43"/>
                <a:gd name="T65" fmla="*/ 19 h 44"/>
                <a:gd name="T66" fmla="*/ 2 w 43"/>
                <a:gd name="T67" fmla="*/ 38 h 44"/>
                <a:gd name="T68" fmla="*/ 36 w 43"/>
                <a:gd name="T69" fmla="*/ 42 h 44"/>
                <a:gd name="T70" fmla="*/ 41 w 43"/>
                <a:gd name="T71" fmla="*/ 19 h 44"/>
                <a:gd name="T72" fmla="*/ 9 w 43"/>
                <a:gd name="T73" fmla="*/ 1 h 44"/>
                <a:gd name="T74" fmla="*/ 10 w 43"/>
                <a:gd name="T75" fmla="*/ 12 h 44"/>
                <a:gd name="T76" fmla="*/ 13 w 43"/>
                <a:gd name="T77" fmla="*/ 10 h 44"/>
                <a:gd name="T78" fmla="*/ 11 w 43"/>
                <a:gd name="T79" fmla="*/ 0 h 44"/>
                <a:gd name="T80" fmla="*/ 31 w 43"/>
                <a:gd name="T81" fmla="*/ 0 h 44"/>
                <a:gd name="T82" fmla="*/ 29 w 43"/>
                <a:gd name="T83" fmla="*/ 10 h 44"/>
                <a:gd name="T84" fmla="*/ 32 w 43"/>
                <a:gd name="T85" fmla="*/ 12 h 44"/>
                <a:gd name="T86" fmla="*/ 33 w 43"/>
                <a:gd name="T87" fmla="*/ 1 h 44"/>
                <a:gd name="T88" fmla="*/ 31 w 43"/>
                <a:gd name="T89" fmla="*/ 0 h 44"/>
                <a:gd name="T90" fmla="*/ 19 w 43"/>
                <a:gd name="T91" fmla="*/ 1 h 44"/>
                <a:gd name="T92" fmla="*/ 20 w 43"/>
                <a:gd name="T93" fmla="*/ 12 h 44"/>
                <a:gd name="T94" fmla="*/ 23 w 43"/>
                <a:gd name="T95" fmla="*/ 10 h 44"/>
                <a:gd name="T96" fmla="*/ 21 w 43"/>
                <a:gd name="T9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" h="44">
                  <a:moveTo>
                    <a:pt x="6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2"/>
                    <a:pt x="8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3" y="14"/>
                    <a:pt x="15" y="12"/>
                    <a:pt x="15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9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3" y="14"/>
                    <a:pt x="25" y="12"/>
                    <a:pt x="25" y="1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2"/>
                    <a:pt x="29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5" y="12"/>
                    <a:pt x="35" y="1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0" y="8"/>
                    <a:pt x="43" y="10"/>
                    <a:pt x="43" y="14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41"/>
                    <a:pt x="40" y="44"/>
                    <a:pt x="37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2" y="44"/>
                    <a:pt x="0" y="41"/>
                    <a:pt x="0" y="3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2" y="8"/>
                    <a:pt x="6" y="8"/>
                  </a:cubicBezTo>
                  <a:close/>
                  <a:moveTo>
                    <a:pt x="11" y="34"/>
                  </a:moveTo>
                  <a:cubicBezTo>
                    <a:pt x="11" y="36"/>
                    <a:pt x="11" y="37"/>
                    <a:pt x="12" y="38"/>
                  </a:cubicBezTo>
                  <a:cubicBezTo>
                    <a:pt x="13" y="39"/>
                    <a:pt x="15" y="39"/>
                    <a:pt x="16" y="39"/>
                  </a:cubicBezTo>
                  <a:cubicBezTo>
                    <a:pt x="18" y="39"/>
                    <a:pt x="19" y="38"/>
                    <a:pt x="20" y="37"/>
                  </a:cubicBezTo>
                  <a:cubicBezTo>
                    <a:pt x="21" y="36"/>
                    <a:pt x="22" y="35"/>
                    <a:pt x="22" y="34"/>
                  </a:cubicBezTo>
                  <a:cubicBezTo>
                    <a:pt x="22" y="33"/>
                    <a:pt x="22" y="32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20" y="29"/>
                    <a:pt x="21" y="27"/>
                    <a:pt x="21" y="26"/>
                  </a:cubicBezTo>
                  <a:cubicBezTo>
                    <a:pt x="21" y="25"/>
                    <a:pt x="21" y="24"/>
                    <a:pt x="20" y="23"/>
                  </a:cubicBezTo>
                  <a:cubicBezTo>
                    <a:pt x="19" y="22"/>
                    <a:pt x="18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1" y="24"/>
                    <a:pt x="11" y="25"/>
                    <a:pt x="11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5"/>
                    <a:pt x="15" y="25"/>
                  </a:cubicBezTo>
                  <a:cubicBezTo>
                    <a:pt x="15" y="25"/>
                    <a:pt x="15" y="24"/>
                    <a:pt x="16" y="24"/>
                  </a:cubicBezTo>
                  <a:cubicBezTo>
                    <a:pt x="17" y="24"/>
                    <a:pt x="17" y="24"/>
                    <a:pt x="17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7"/>
                    <a:pt x="18" y="27"/>
                    <a:pt x="17" y="28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7" y="31"/>
                    <a:pt x="17" y="31"/>
                    <a:pt x="18" y="32"/>
                  </a:cubicBezTo>
                  <a:cubicBezTo>
                    <a:pt x="18" y="32"/>
                    <a:pt x="19" y="33"/>
                    <a:pt x="19" y="33"/>
                  </a:cubicBezTo>
                  <a:cubicBezTo>
                    <a:pt x="19" y="34"/>
                    <a:pt x="18" y="35"/>
                    <a:pt x="18" y="36"/>
                  </a:cubicBezTo>
                  <a:cubicBezTo>
                    <a:pt x="17" y="36"/>
                    <a:pt x="17" y="36"/>
                    <a:pt x="16" y="36"/>
                  </a:cubicBezTo>
                  <a:cubicBezTo>
                    <a:pt x="16" y="36"/>
                    <a:pt x="15" y="36"/>
                    <a:pt x="15" y="36"/>
                  </a:cubicBezTo>
                  <a:cubicBezTo>
                    <a:pt x="14" y="35"/>
                    <a:pt x="14" y="35"/>
                    <a:pt x="14" y="34"/>
                  </a:cubicBezTo>
                  <a:cubicBezTo>
                    <a:pt x="11" y="34"/>
                    <a:pt x="11" y="34"/>
                    <a:pt x="11" y="34"/>
                  </a:cubicBezTo>
                  <a:close/>
                  <a:moveTo>
                    <a:pt x="32" y="39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9" y="24"/>
                    <a:pt x="28" y="24"/>
                  </a:cubicBezTo>
                  <a:cubicBezTo>
                    <a:pt x="27" y="25"/>
                    <a:pt x="26" y="26"/>
                    <a:pt x="25" y="26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8"/>
                    <a:pt x="28" y="28"/>
                    <a:pt x="29" y="26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2" y="39"/>
                    <a:pt x="32" y="39"/>
                    <a:pt x="32" y="39"/>
                  </a:cubicBezTo>
                  <a:close/>
                  <a:moveTo>
                    <a:pt x="41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40"/>
                    <a:pt x="4" y="42"/>
                    <a:pt x="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9" y="42"/>
                    <a:pt x="41" y="40"/>
                    <a:pt x="41" y="38"/>
                  </a:cubicBezTo>
                  <a:cubicBezTo>
                    <a:pt x="41" y="19"/>
                    <a:pt x="41" y="19"/>
                    <a:pt x="41" y="19"/>
                  </a:cubicBezTo>
                  <a:close/>
                  <a:moveTo>
                    <a:pt x="10" y="0"/>
                  </a:moveTo>
                  <a:cubicBezTo>
                    <a:pt x="10" y="0"/>
                    <a:pt x="9" y="1"/>
                    <a:pt x="9" y="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31" y="0"/>
                  </a:moveTo>
                  <a:cubicBezTo>
                    <a:pt x="30" y="0"/>
                    <a:pt x="29" y="1"/>
                    <a:pt x="29" y="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30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3" y="11"/>
                    <a:pt x="33" y="1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lose/>
                  <a:moveTo>
                    <a:pt x="20" y="0"/>
                  </a:moveTo>
                  <a:cubicBezTo>
                    <a:pt x="20" y="0"/>
                    <a:pt x="19" y="1"/>
                    <a:pt x="19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2"/>
                    <a:pt x="23" y="11"/>
                    <a:pt x="23" y="1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1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Freeform 1471"/>
            <p:cNvSpPr/>
            <p:nvPr/>
          </p:nvSpPr>
          <p:spPr bwMode="auto">
            <a:xfrm flipH="1">
              <a:off x="7388687" y="4608603"/>
              <a:ext cx="180709" cy="172496"/>
            </a:xfrm>
            <a:custGeom>
              <a:avLst/>
              <a:gdLst>
                <a:gd name="T0" fmla="*/ 45 w 56"/>
                <a:gd name="T1" fmla="*/ 34 h 54"/>
                <a:gd name="T2" fmla="*/ 51 w 56"/>
                <a:gd name="T3" fmla="*/ 35 h 54"/>
                <a:gd name="T4" fmla="*/ 50 w 56"/>
                <a:gd name="T5" fmla="*/ 12 h 54"/>
                <a:gd name="T6" fmla="*/ 21 w 56"/>
                <a:gd name="T7" fmla="*/ 16 h 54"/>
                <a:gd name="T8" fmla="*/ 22 w 56"/>
                <a:gd name="T9" fmla="*/ 44 h 54"/>
                <a:gd name="T10" fmla="*/ 22 w 56"/>
                <a:gd name="T11" fmla="*/ 45 h 54"/>
                <a:gd name="T12" fmla="*/ 11 w 56"/>
                <a:gd name="T13" fmla="*/ 54 h 54"/>
                <a:gd name="T14" fmla="*/ 0 w 56"/>
                <a:gd name="T15" fmla="*/ 45 h 54"/>
                <a:gd name="T16" fmla="*/ 11 w 56"/>
                <a:gd name="T17" fmla="*/ 37 h 54"/>
                <a:gd name="T18" fmla="*/ 16 w 56"/>
                <a:gd name="T19" fmla="*/ 37 h 54"/>
                <a:gd name="T20" fmla="*/ 16 w 56"/>
                <a:gd name="T21" fmla="*/ 6 h 54"/>
                <a:gd name="T22" fmla="*/ 56 w 56"/>
                <a:gd name="T23" fmla="*/ 0 h 54"/>
                <a:gd name="T24" fmla="*/ 55 w 56"/>
                <a:gd name="T25" fmla="*/ 13 h 54"/>
                <a:gd name="T26" fmla="*/ 56 w 56"/>
                <a:gd name="T27" fmla="*/ 43 h 54"/>
                <a:gd name="T28" fmla="*/ 56 w 56"/>
                <a:gd name="T29" fmla="*/ 43 h 54"/>
                <a:gd name="T30" fmla="*/ 45 w 56"/>
                <a:gd name="T31" fmla="*/ 51 h 54"/>
                <a:gd name="T32" fmla="*/ 34 w 56"/>
                <a:gd name="T33" fmla="*/ 42 h 54"/>
                <a:gd name="T34" fmla="*/ 45 w 56"/>
                <a:gd name="T3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4">
                  <a:moveTo>
                    <a:pt x="45" y="34"/>
                  </a:moveTo>
                  <a:cubicBezTo>
                    <a:pt x="47" y="34"/>
                    <a:pt x="49" y="34"/>
                    <a:pt x="51" y="3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50"/>
                    <a:pt x="17" y="54"/>
                    <a:pt x="11" y="54"/>
                  </a:cubicBezTo>
                  <a:cubicBezTo>
                    <a:pt x="5" y="54"/>
                    <a:pt x="0" y="50"/>
                    <a:pt x="0" y="45"/>
                  </a:cubicBezTo>
                  <a:cubicBezTo>
                    <a:pt x="0" y="40"/>
                    <a:pt x="7" y="37"/>
                    <a:pt x="11" y="37"/>
                  </a:cubicBezTo>
                  <a:cubicBezTo>
                    <a:pt x="15" y="37"/>
                    <a:pt x="14" y="37"/>
                    <a:pt x="16" y="3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5" y="47"/>
                    <a:pt x="51" y="51"/>
                    <a:pt x="45" y="51"/>
                  </a:cubicBezTo>
                  <a:cubicBezTo>
                    <a:pt x="39" y="51"/>
                    <a:pt x="34" y="47"/>
                    <a:pt x="34" y="42"/>
                  </a:cubicBezTo>
                  <a:cubicBezTo>
                    <a:pt x="34" y="38"/>
                    <a:pt x="39" y="34"/>
                    <a:pt x="45" y="3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Freeform 1472"/>
            <p:cNvSpPr>
              <a:spLocks noEditPoints="1"/>
            </p:cNvSpPr>
            <p:nvPr/>
          </p:nvSpPr>
          <p:spPr bwMode="auto">
            <a:xfrm flipH="1">
              <a:off x="6693230" y="3078045"/>
              <a:ext cx="199875" cy="202614"/>
            </a:xfrm>
            <a:custGeom>
              <a:avLst/>
              <a:gdLst>
                <a:gd name="T0" fmla="*/ 31 w 62"/>
                <a:gd name="T1" fmla="*/ 0 h 62"/>
                <a:gd name="T2" fmla="*/ 62 w 62"/>
                <a:gd name="T3" fmla="*/ 31 h 62"/>
                <a:gd name="T4" fmla="*/ 31 w 62"/>
                <a:gd name="T5" fmla="*/ 62 h 62"/>
                <a:gd name="T6" fmla="*/ 0 w 62"/>
                <a:gd name="T7" fmla="*/ 31 h 62"/>
                <a:gd name="T8" fmla="*/ 31 w 62"/>
                <a:gd name="T9" fmla="*/ 0 h 62"/>
                <a:gd name="T10" fmla="*/ 31 w 62"/>
                <a:gd name="T11" fmla="*/ 36 h 62"/>
                <a:gd name="T12" fmla="*/ 34 w 62"/>
                <a:gd name="T13" fmla="*/ 32 h 62"/>
                <a:gd name="T14" fmla="*/ 45 w 62"/>
                <a:gd name="T15" fmla="*/ 19 h 62"/>
                <a:gd name="T16" fmla="*/ 45 w 62"/>
                <a:gd name="T17" fmla="*/ 16 h 62"/>
                <a:gd name="T18" fmla="*/ 45 w 62"/>
                <a:gd name="T19" fmla="*/ 16 h 62"/>
                <a:gd name="T20" fmla="*/ 42 w 62"/>
                <a:gd name="T21" fmla="*/ 16 h 62"/>
                <a:gd name="T22" fmla="*/ 31 w 62"/>
                <a:gd name="T23" fmla="*/ 30 h 62"/>
                <a:gd name="T24" fmla="*/ 24 w 62"/>
                <a:gd name="T25" fmla="*/ 24 h 62"/>
                <a:gd name="T26" fmla="*/ 21 w 62"/>
                <a:gd name="T27" fmla="*/ 24 h 62"/>
                <a:gd name="T28" fmla="*/ 21 w 62"/>
                <a:gd name="T29" fmla="*/ 24 h 62"/>
                <a:gd name="T30" fmla="*/ 21 w 62"/>
                <a:gd name="T31" fmla="*/ 27 h 62"/>
                <a:gd name="T32" fmla="*/ 28 w 62"/>
                <a:gd name="T33" fmla="*/ 33 h 62"/>
                <a:gd name="T34" fmla="*/ 31 w 62"/>
                <a:gd name="T35" fmla="*/ 36 h 62"/>
                <a:gd name="T36" fmla="*/ 9 w 62"/>
                <a:gd name="T37" fmla="*/ 33 h 62"/>
                <a:gd name="T38" fmla="*/ 15 w 62"/>
                <a:gd name="T39" fmla="*/ 33 h 62"/>
                <a:gd name="T40" fmla="*/ 15 w 62"/>
                <a:gd name="T41" fmla="*/ 29 h 62"/>
                <a:gd name="T42" fmla="*/ 9 w 62"/>
                <a:gd name="T43" fmla="*/ 29 h 62"/>
                <a:gd name="T44" fmla="*/ 9 w 62"/>
                <a:gd name="T45" fmla="*/ 33 h 62"/>
                <a:gd name="T46" fmla="*/ 47 w 62"/>
                <a:gd name="T47" fmla="*/ 33 h 62"/>
                <a:gd name="T48" fmla="*/ 53 w 62"/>
                <a:gd name="T49" fmla="*/ 33 h 62"/>
                <a:gd name="T50" fmla="*/ 53 w 62"/>
                <a:gd name="T51" fmla="*/ 29 h 62"/>
                <a:gd name="T52" fmla="*/ 47 w 62"/>
                <a:gd name="T53" fmla="*/ 29 h 62"/>
                <a:gd name="T54" fmla="*/ 47 w 62"/>
                <a:gd name="T55" fmla="*/ 33 h 62"/>
                <a:gd name="T56" fmla="*/ 29 w 62"/>
                <a:gd name="T57" fmla="*/ 9 h 62"/>
                <a:gd name="T58" fmla="*/ 29 w 62"/>
                <a:gd name="T59" fmla="*/ 15 h 62"/>
                <a:gd name="T60" fmla="*/ 33 w 62"/>
                <a:gd name="T61" fmla="*/ 15 h 62"/>
                <a:gd name="T62" fmla="*/ 33 w 62"/>
                <a:gd name="T63" fmla="*/ 9 h 62"/>
                <a:gd name="T64" fmla="*/ 29 w 62"/>
                <a:gd name="T65" fmla="*/ 9 h 62"/>
                <a:gd name="T66" fmla="*/ 29 w 62"/>
                <a:gd name="T67" fmla="*/ 47 h 62"/>
                <a:gd name="T68" fmla="*/ 29 w 62"/>
                <a:gd name="T69" fmla="*/ 53 h 62"/>
                <a:gd name="T70" fmla="*/ 33 w 62"/>
                <a:gd name="T71" fmla="*/ 53 h 62"/>
                <a:gd name="T72" fmla="*/ 33 w 62"/>
                <a:gd name="T73" fmla="*/ 47 h 62"/>
                <a:gd name="T74" fmla="*/ 29 w 62"/>
                <a:gd name="T75" fmla="*/ 47 h 62"/>
                <a:gd name="T76" fmla="*/ 31 w 62"/>
                <a:gd name="T77" fmla="*/ 6 h 62"/>
                <a:gd name="T78" fmla="*/ 6 w 62"/>
                <a:gd name="T79" fmla="*/ 31 h 62"/>
                <a:gd name="T80" fmla="*/ 31 w 62"/>
                <a:gd name="T81" fmla="*/ 56 h 62"/>
                <a:gd name="T82" fmla="*/ 56 w 62"/>
                <a:gd name="T83" fmla="*/ 31 h 62"/>
                <a:gd name="T84" fmla="*/ 31 w 62"/>
                <a:gd name="T85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  <a:moveTo>
                    <a:pt x="31" y="36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8"/>
                    <a:pt x="46" y="17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5"/>
                    <a:pt x="43" y="15"/>
                    <a:pt x="42" y="16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3"/>
                    <a:pt x="22" y="23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6"/>
                    <a:pt x="21" y="27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6"/>
                    <a:pt x="31" y="36"/>
                    <a:pt x="31" y="36"/>
                  </a:cubicBezTo>
                  <a:close/>
                  <a:moveTo>
                    <a:pt x="9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3"/>
                    <a:pt x="9" y="33"/>
                    <a:pt x="9" y="33"/>
                  </a:cubicBezTo>
                  <a:close/>
                  <a:moveTo>
                    <a:pt x="47" y="33"/>
                  </a:moveTo>
                  <a:cubicBezTo>
                    <a:pt x="53" y="33"/>
                    <a:pt x="53" y="33"/>
                    <a:pt x="53" y="33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3"/>
                    <a:pt x="47" y="33"/>
                    <a:pt x="47" y="33"/>
                  </a:cubicBezTo>
                  <a:close/>
                  <a:moveTo>
                    <a:pt x="29" y="9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29" y="47"/>
                  </a:moveTo>
                  <a:cubicBezTo>
                    <a:pt x="29" y="53"/>
                    <a:pt x="29" y="53"/>
                    <a:pt x="29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9" y="47"/>
                    <a:pt x="29" y="47"/>
                    <a:pt x="29" y="47"/>
                  </a:cubicBezTo>
                  <a:close/>
                  <a:moveTo>
                    <a:pt x="31" y="6"/>
                  </a:moveTo>
                  <a:cubicBezTo>
                    <a:pt x="17" y="6"/>
                    <a:pt x="6" y="17"/>
                    <a:pt x="6" y="31"/>
                  </a:cubicBezTo>
                  <a:cubicBezTo>
                    <a:pt x="6" y="45"/>
                    <a:pt x="17" y="56"/>
                    <a:pt x="31" y="56"/>
                  </a:cubicBezTo>
                  <a:cubicBezTo>
                    <a:pt x="45" y="56"/>
                    <a:pt x="56" y="45"/>
                    <a:pt x="56" y="31"/>
                  </a:cubicBezTo>
                  <a:cubicBezTo>
                    <a:pt x="56" y="17"/>
                    <a:pt x="45" y="6"/>
                    <a:pt x="3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Freeform 1473"/>
            <p:cNvSpPr>
              <a:spLocks noEditPoints="1"/>
            </p:cNvSpPr>
            <p:nvPr/>
          </p:nvSpPr>
          <p:spPr bwMode="auto">
            <a:xfrm flipH="1">
              <a:off x="7292856" y="2831622"/>
              <a:ext cx="188923" cy="191662"/>
            </a:xfrm>
            <a:custGeom>
              <a:avLst/>
              <a:gdLst>
                <a:gd name="T0" fmla="*/ 30 w 59"/>
                <a:gd name="T1" fmla="*/ 0 h 59"/>
                <a:gd name="T2" fmla="*/ 59 w 59"/>
                <a:gd name="T3" fmla="*/ 29 h 59"/>
                <a:gd name="T4" fmla="*/ 30 w 59"/>
                <a:gd name="T5" fmla="*/ 59 h 59"/>
                <a:gd name="T6" fmla="*/ 0 w 59"/>
                <a:gd name="T7" fmla="*/ 29 h 59"/>
                <a:gd name="T8" fmla="*/ 30 w 59"/>
                <a:gd name="T9" fmla="*/ 0 h 59"/>
                <a:gd name="T10" fmla="*/ 42 w 59"/>
                <a:gd name="T11" fmla="*/ 29 h 59"/>
                <a:gd name="T12" fmla="*/ 33 w 59"/>
                <a:gd name="T13" fmla="*/ 22 h 59"/>
                <a:gd name="T14" fmla="*/ 23 w 59"/>
                <a:gd name="T15" fmla="*/ 15 h 59"/>
                <a:gd name="T16" fmla="*/ 23 w 59"/>
                <a:gd name="T17" fmla="*/ 29 h 59"/>
                <a:gd name="T18" fmla="*/ 23 w 59"/>
                <a:gd name="T19" fmla="*/ 44 h 59"/>
                <a:gd name="T20" fmla="*/ 33 w 59"/>
                <a:gd name="T21" fmla="*/ 36 h 59"/>
                <a:gd name="T22" fmla="*/ 42 w 59"/>
                <a:gd name="T23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9"/>
                    <a:pt x="30" y="59"/>
                  </a:cubicBezTo>
                  <a:cubicBezTo>
                    <a:pt x="13" y="59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lose/>
                  <a:moveTo>
                    <a:pt x="42" y="2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3" y="36"/>
                    <a:pt x="33" y="36"/>
                    <a:pt x="33" y="36"/>
                  </a:cubicBezTo>
                  <a:lnTo>
                    <a:pt x="42" y="2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Freeform 1474"/>
            <p:cNvSpPr>
              <a:spLocks noEditPoints="1"/>
            </p:cNvSpPr>
            <p:nvPr/>
          </p:nvSpPr>
          <p:spPr bwMode="auto">
            <a:xfrm flipH="1">
              <a:off x="6268836" y="3902192"/>
              <a:ext cx="114997" cy="210828"/>
            </a:xfrm>
            <a:custGeom>
              <a:avLst/>
              <a:gdLst>
                <a:gd name="T0" fmla="*/ 3 w 36"/>
                <a:gd name="T1" fmla="*/ 0 h 65"/>
                <a:gd name="T2" fmla="*/ 33 w 36"/>
                <a:gd name="T3" fmla="*/ 0 h 65"/>
                <a:gd name="T4" fmla="*/ 36 w 36"/>
                <a:gd name="T5" fmla="*/ 3 h 65"/>
                <a:gd name="T6" fmla="*/ 36 w 36"/>
                <a:gd name="T7" fmla="*/ 62 h 65"/>
                <a:gd name="T8" fmla="*/ 33 w 36"/>
                <a:gd name="T9" fmla="*/ 65 h 65"/>
                <a:gd name="T10" fmla="*/ 3 w 36"/>
                <a:gd name="T11" fmla="*/ 65 h 65"/>
                <a:gd name="T12" fmla="*/ 0 w 36"/>
                <a:gd name="T13" fmla="*/ 62 h 65"/>
                <a:gd name="T14" fmla="*/ 0 w 36"/>
                <a:gd name="T15" fmla="*/ 3 h 65"/>
                <a:gd name="T16" fmla="*/ 3 w 36"/>
                <a:gd name="T17" fmla="*/ 0 h 65"/>
                <a:gd name="T18" fmla="*/ 3 w 36"/>
                <a:gd name="T19" fmla="*/ 4 h 65"/>
                <a:gd name="T20" fmla="*/ 3 w 36"/>
                <a:gd name="T21" fmla="*/ 50 h 65"/>
                <a:gd name="T22" fmla="*/ 33 w 36"/>
                <a:gd name="T23" fmla="*/ 50 h 65"/>
                <a:gd name="T24" fmla="*/ 33 w 36"/>
                <a:gd name="T25" fmla="*/ 4 h 65"/>
                <a:gd name="T26" fmla="*/ 3 w 36"/>
                <a:gd name="T27" fmla="*/ 4 h 65"/>
                <a:gd name="T28" fmla="*/ 5 w 36"/>
                <a:gd name="T29" fmla="*/ 57 h 65"/>
                <a:gd name="T30" fmla="*/ 5 w 36"/>
                <a:gd name="T31" fmla="*/ 60 h 65"/>
                <a:gd name="T32" fmla="*/ 12 w 36"/>
                <a:gd name="T33" fmla="*/ 60 h 65"/>
                <a:gd name="T34" fmla="*/ 12 w 36"/>
                <a:gd name="T35" fmla="*/ 57 h 65"/>
                <a:gd name="T36" fmla="*/ 5 w 36"/>
                <a:gd name="T37" fmla="*/ 57 h 65"/>
                <a:gd name="T38" fmla="*/ 24 w 36"/>
                <a:gd name="T39" fmla="*/ 57 h 65"/>
                <a:gd name="T40" fmla="*/ 24 w 36"/>
                <a:gd name="T41" fmla="*/ 60 h 65"/>
                <a:gd name="T42" fmla="*/ 31 w 36"/>
                <a:gd name="T43" fmla="*/ 60 h 65"/>
                <a:gd name="T44" fmla="*/ 31 w 36"/>
                <a:gd name="T45" fmla="*/ 57 h 65"/>
                <a:gd name="T46" fmla="*/ 24 w 36"/>
                <a:gd name="T47" fmla="*/ 57 h 65"/>
                <a:gd name="T48" fmla="*/ 18 w 36"/>
                <a:gd name="T49" fmla="*/ 56 h 65"/>
                <a:gd name="T50" fmla="*/ 16 w 36"/>
                <a:gd name="T51" fmla="*/ 59 h 65"/>
                <a:gd name="T52" fmla="*/ 18 w 36"/>
                <a:gd name="T53" fmla="*/ 61 h 65"/>
                <a:gd name="T54" fmla="*/ 20 w 36"/>
                <a:gd name="T55" fmla="*/ 59 h 65"/>
                <a:gd name="T56" fmla="*/ 18 w 36"/>
                <a:gd name="T57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65">
                  <a:moveTo>
                    <a:pt x="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6" y="1"/>
                    <a:pt x="36" y="3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4"/>
                    <a:pt x="35" y="65"/>
                    <a:pt x="3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" y="65"/>
                    <a:pt x="0" y="64"/>
                    <a:pt x="0" y="6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3" y="4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5" y="57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5" y="57"/>
                    <a:pt x="5" y="57"/>
                    <a:pt x="5" y="57"/>
                  </a:cubicBezTo>
                  <a:close/>
                  <a:moveTo>
                    <a:pt x="24" y="57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18" y="56"/>
                  </a:moveTo>
                  <a:cubicBezTo>
                    <a:pt x="17" y="56"/>
                    <a:pt x="16" y="57"/>
                    <a:pt x="16" y="59"/>
                  </a:cubicBezTo>
                  <a:cubicBezTo>
                    <a:pt x="16" y="60"/>
                    <a:pt x="17" y="61"/>
                    <a:pt x="18" y="61"/>
                  </a:cubicBezTo>
                  <a:cubicBezTo>
                    <a:pt x="19" y="61"/>
                    <a:pt x="20" y="60"/>
                    <a:pt x="20" y="59"/>
                  </a:cubicBezTo>
                  <a:cubicBezTo>
                    <a:pt x="20" y="57"/>
                    <a:pt x="19" y="56"/>
                    <a:pt x="18" y="5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Freeform 1475"/>
            <p:cNvSpPr>
              <a:spLocks noEditPoints="1"/>
            </p:cNvSpPr>
            <p:nvPr/>
          </p:nvSpPr>
          <p:spPr bwMode="auto">
            <a:xfrm flipH="1">
              <a:off x="6685015" y="3310778"/>
              <a:ext cx="172495" cy="172496"/>
            </a:xfrm>
            <a:custGeom>
              <a:avLst/>
              <a:gdLst>
                <a:gd name="T0" fmla="*/ 0 w 63"/>
                <a:gd name="T1" fmla="*/ 0 h 63"/>
                <a:gd name="T2" fmla="*/ 41 w 63"/>
                <a:gd name="T3" fmla="*/ 0 h 63"/>
                <a:gd name="T4" fmla="*/ 41 w 63"/>
                <a:gd name="T5" fmla="*/ 17 h 63"/>
                <a:gd name="T6" fmla="*/ 63 w 63"/>
                <a:gd name="T7" fmla="*/ 17 h 63"/>
                <a:gd name="T8" fmla="*/ 63 w 63"/>
                <a:gd name="T9" fmla="*/ 63 h 63"/>
                <a:gd name="T10" fmla="*/ 21 w 63"/>
                <a:gd name="T11" fmla="*/ 63 h 63"/>
                <a:gd name="T12" fmla="*/ 21 w 63"/>
                <a:gd name="T13" fmla="*/ 45 h 63"/>
                <a:gd name="T14" fmla="*/ 0 w 63"/>
                <a:gd name="T15" fmla="*/ 45 h 63"/>
                <a:gd name="T16" fmla="*/ 0 w 63"/>
                <a:gd name="T17" fmla="*/ 0 h 63"/>
                <a:gd name="T18" fmla="*/ 0 w 63"/>
                <a:gd name="T19" fmla="*/ 0 h 63"/>
                <a:gd name="T20" fmla="*/ 41 w 63"/>
                <a:gd name="T21" fmla="*/ 21 h 63"/>
                <a:gd name="T22" fmla="*/ 39 w 63"/>
                <a:gd name="T23" fmla="*/ 21 h 63"/>
                <a:gd name="T24" fmla="*/ 23 w 63"/>
                <a:gd name="T25" fmla="*/ 21 h 63"/>
                <a:gd name="T26" fmla="*/ 23 w 63"/>
                <a:gd name="T27" fmla="*/ 21 h 63"/>
                <a:gd name="T28" fmla="*/ 23 w 63"/>
                <a:gd name="T29" fmla="*/ 36 h 63"/>
                <a:gd name="T30" fmla="*/ 23 w 63"/>
                <a:gd name="T31" fmla="*/ 45 h 63"/>
                <a:gd name="T32" fmla="*/ 23 w 63"/>
                <a:gd name="T33" fmla="*/ 52 h 63"/>
                <a:gd name="T34" fmla="*/ 23 w 63"/>
                <a:gd name="T35" fmla="*/ 52 h 63"/>
                <a:gd name="T36" fmla="*/ 59 w 63"/>
                <a:gd name="T37" fmla="*/ 52 h 63"/>
                <a:gd name="T38" fmla="*/ 59 w 63"/>
                <a:gd name="T39" fmla="*/ 52 h 63"/>
                <a:gd name="T40" fmla="*/ 59 w 63"/>
                <a:gd name="T41" fmla="*/ 21 h 63"/>
                <a:gd name="T42" fmla="*/ 59 w 63"/>
                <a:gd name="T43" fmla="*/ 21 h 63"/>
                <a:gd name="T44" fmla="*/ 41 w 63"/>
                <a:gd name="T45" fmla="*/ 21 h 63"/>
                <a:gd name="T46" fmla="*/ 41 w 63"/>
                <a:gd name="T47" fmla="*/ 21 h 63"/>
                <a:gd name="T48" fmla="*/ 39 w 63"/>
                <a:gd name="T49" fmla="*/ 17 h 63"/>
                <a:gd name="T50" fmla="*/ 39 w 63"/>
                <a:gd name="T51" fmla="*/ 4 h 63"/>
                <a:gd name="T52" fmla="*/ 38 w 63"/>
                <a:gd name="T53" fmla="*/ 4 h 63"/>
                <a:gd name="T54" fmla="*/ 2 w 63"/>
                <a:gd name="T55" fmla="*/ 4 h 63"/>
                <a:gd name="T56" fmla="*/ 2 w 63"/>
                <a:gd name="T57" fmla="*/ 36 h 63"/>
                <a:gd name="T58" fmla="*/ 21 w 63"/>
                <a:gd name="T59" fmla="*/ 36 h 63"/>
                <a:gd name="T60" fmla="*/ 21 w 63"/>
                <a:gd name="T61" fmla="*/ 17 h 63"/>
                <a:gd name="T62" fmla="*/ 39 w 63"/>
                <a:gd name="T63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" h="63">
                  <a:moveTo>
                    <a:pt x="0" y="0"/>
                  </a:moveTo>
                  <a:lnTo>
                    <a:pt x="41" y="0"/>
                  </a:lnTo>
                  <a:lnTo>
                    <a:pt x="41" y="17"/>
                  </a:lnTo>
                  <a:lnTo>
                    <a:pt x="63" y="17"/>
                  </a:lnTo>
                  <a:lnTo>
                    <a:pt x="63" y="63"/>
                  </a:lnTo>
                  <a:lnTo>
                    <a:pt x="21" y="63"/>
                  </a:lnTo>
                  <a:lnTo>
                    <a:pt x="21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1" y="21"/>
                  </a:moveTo>
                  <a:lnTo>
                    <a:pt x="39" y="21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3" y="36"/>
                  </a:lnTo>
                  <a:lnTo>
                    <a:pt x="23" y="4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59" y="52"/>
                  </a:lnTo>
                  <a:lnTo>
                    <a:pt x="59" y="52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41" y="21"/>
                  </a:lnTo>
                  <a:lnTo>
                    <a:pt x="41" y="21"/>
                  </a:lnTo>
                  <a:close/>
                  <a:moveTo>
                    <a:pt x="39" y="17"/>
                  </a:moveTo>
                  <a:lnTo>
                    <a:pt x="39" y="4"/>
                  </a:lnTo>
                  <a:lnTo>
                    <a:pt x="38" y="4"/>
                  </a:lnTo>
                  <a:lnTo>
                    <a:pt x="2" y="4"/>
                  </a:lnTo>
                  <a:lnTo>
                    <a:pt x="2" y="36"/>
                  </a:lnTo>
                  <a:lnTo>
                    <a:pt x="21" y="36"/>
                  </a:lnTo>
                  <a:lnTo>
                    <a:pt x="21" y="17"/>
                  </a:lnTo>
                  <a:lnTo>
                    <a:pt x="39" y="1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Freeform 1476"/>
            <p:cNvSpPr>
              <a:spLocks noEditPoints="1"/>
            </p:cNvSpPr>
            <p:nvPr/>
          </p:nvSpPr>
          <p:spPr bwMode="auto">
            <a:xfrm flipH="1">
              <a:off x="6701444" y="3376490"/>
              <a:ext cx="82141" cy="71189"/>
            </a:xfrm>
            <a:custGeom>
              <a:avLst/>
              <a:gdLst>
                <a:gd name="T0" fmla="*/ 6 w 25"/>
                <a:gd name="T1" fmla="*/ 0 h 22"/>
                <a:gd name="T2" fmla="*/ 9 w 25"/>
                <a:gd name="T3" fmla="*/ 3 h 22"/>
                <a:gd name="T4" fmla="*/ 6 w 25"/>
                <a:gd name="T5" fmla="*/ 6 h 22"/>
                <a:gd name="T6" fmla="*/ 2 w 25"/>
                <a:gd name="T7" fmla="*/ 3 h 22"/>
                <a:gd name="T8" fmla="*/ 6 w 25"/>
                <a:gd name="T9" fmla="*/ 0 h 22"/>
                <a:gd name="T10" fmla="*/ 8 w 25"/>
                <a:gd name="T11" fmla="*/ 11 h 22"/>
                <a:gd name="T12" fmla="*/ 13 w 25"/>
                <a:gd name="T13" fmla="*/ 16 h 22"/>
                <a:gd name="T14" fmla="*/ 20 w 25"/>
                <a:gd name="T15" fmla="*/ 7 h 22"/>
                <a:gd name="T16" fmla="*/ 25 w 25"/>
                <a:gd name="T17" fmla="*/ 15 h 22"/>
                <a:gd name="T18" fmla="*/ 25 w 25"/>
                <a:gd name="T19" fmla="*/ 22 h 22"/>
                <a:gd name="T20" fmla="*/ 0 w 25"/>
                <a:gd name="T21" fmla="*/ 22 h 22"/>
                <a:gd name="T22" fmla="*/ 8 w 25"/>
                <a:gd name="T2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2">
                  <a:moveTo>
                    <a:pt x="6" y="0"/>
                  </a:moveTo>
                  <a:cubicBezTo>
                    <a:pt x="8" y="0"/>
                    <a:pt x="9" y="1"/>
                    <a:pt x="9" y="3"/>
                  </a:cubicBezTo>
                  <a:cubicBezTo>
                    <a:pt x="9" y="5"/>
                    <a:pt x="8" y="6"/>
                    <a:pt x="6" y="6"/>
                  </a:cubicBezTo>
                  <a:cubicBezTo>
                    <a:pt x="4" y="6"/>
                    <a:pt x="2" y="5"/>
                    <a:pt x="2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8" y="11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8" y="1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Freeform 1477"/>
            <p:cNvSpPr/>
            <p:nvPr/>
          </p:nvSpPr>
          <p:spPr bwMode="auto">
            <a:xfrm flipH="1">
              <a:off x="6337287" y="4444322"/>
              <a:ext cx="342253" cy="290231"/>
            </a:xfrm>
            <a:custGeom>
              <a:avLst/>
              <a:gdLst>
                <a:gd name="T0" fmla="*/ 53 w 106"/>
                <a:gd name="T1" fmla="*/ 0 h 89"/>
                <a:gd name="T2" fmla="*/ 80 w 106"/>
                <a:gd name="T3" fmla="*/ 21 h 89"/>
                <a:gd name="T4" fmla="*/ 106 w 106"/>
                <a:gd name="T5" fmla="*/ 42 h 89"/>
                <a:gd name="T6" fmla="*/ 91 w 106"/>
                <a:gd name="T7" fmla="*/ 42 h 89"/>
                <a:gd name="T8" fmla="*/ 91 w 106"/>
                <a:gd name="T9" fmla="*/ 89 h 89"/>
                <a:gd name="T10" fmla="*/ 67 w 106"/>
                <a:gd name="T11" fmla="*/ 89 h 89"/>
                <a:gd name="T12" fmla="*/ 67 w 106"/>
                <a:gd name="T13" fmla="*/ 63 h 89"/>
                <a:gd name="T14" fmla="*/ 53 w 106"/>
                <a:gd name="T15" fmla="*/ 49 h 89"/>
                <a:gd name="T16" fmla="*/ 53 w 106"/>
                <a:gd name="T17" fmla="*/ 49 h 89"/>
                <a:gd name="T18" fmla="*/ 40 w 106"/>
                <a:gd name="T19" fmla="*/ 63 h 89"/>
                <a:gd name="T20" fmla="*/ 40 w 106"/>
                <a:gd name="T21" fmla="*/ 89 h 89"/>
                <a:gd name="T22" fmla="*/ 14 w 106"/>
                <a:gd name="T23" fmla="*/ 89 h 89"/>
                <a:gd name="T24" fmla="*/ 14 w 106"/>
                <a:gd name="T25" fmla="*/ 42 h 89"/>
                <a:gd name="T26" fmla="*/ 0 w 106"/>
                <a:gd name="T27" fmla="*/ 42 h 89"/>
                <a:gd name="T28" fmla="*/ 20 w 106"/>
                <a:gd name="T29" fmla="*/ 27 h 89"/>
                <a:gd name="T30" fmla="*/ 20 w 106"/>
                <a:gd name="T31" fmla="*/ 8 h 89"/>
                <a:gd name="T32" fmla="*/ 31 w 106"/>
                <a:gd name="T33" fmla="*/ 8 h 89"/>
                <a:gd name="T34" fmla="*/ 31 w 106"/>
                <a:gd name="T35" fmla="*/ 18 h 89"/>
                <a:gd name="T36" fmla="*/ 53 w 106"/>
                <a:gd name="T3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89">
                  <a:moveTo>
                    <a:pt x="53" y="0"/>
                  </a:moveTo>
                  <a:cubicBezTo>
                    <a:pt x="80" y="21"/>
                    <a:pt x="80" y="21"/>
                    <a:pt x="80" y="21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55"/>
                    <a:pt x="61" y="49"/>
                    <a:pt x="53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6" y="49"/>
                    <a:pt x="40" y="55"/>
                    <a:pt x="40" y="6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1478"/>
            <p:cNvSpPr>
              <a:spLocks noEditPoints="1"/>
            </p:cNvSpPr>
            <p:nvPr/>
          </p:nvSpPr>
          <p:spPr bwMode="auto">
            <a:xfrm flipH="1">
              <a:off x="7774747" y="4345752"/>
              <a:ext cx="175233" cy="175234"/>
            </a:xfrm>
            <a:custGeom>
              <a:avLst/>
              <a:gdLst>
                <a:gd name="T0" fmla="*/ 43 w 54"/>
                <a:gd name="T1" fmla="*/ 32 h 54"/>
                <a:gd name="T2" fmla="*/ 43 w 54"/>
                <a:gd name="T3" fmla="*/ 32 h 54"/>
                <a:gd name="T4" fmla="*/ 43 w 54"/>
                <a:gd name="T5" fmla="*/ 27 h 54"/>
                <a:gd name="T6" fmla="*/ 17 w 54"/>
                <a:gd name="T7" fmla="*/ 0 h 54"/>
                <a:gd name="T8" fmla="*/ 9 w 54"/>
                <a:gd name="T9" fmla="*/ 3 h 54"/>
                <a:gd name="T10" fmla="*/ 38 w 54"/>
                <a:gd name="T11" fmla="*/ 32 h 54"/>
                <a:gd name="T12" fmla="*/ 43 w 54"/>
                <a:gd name="T13" fmla="*/ 32 h 54"/>
                <a:gd name="T14" fmla="*/ 54 w 54"/>
                <a:gd name="T15" fmla="*/ 54 h 54"/>
                <a:gd name="T16" fmla="*/ 30 w 54"/>
                <a:gd name="T17" fmla="*/ 45 h 54"/>
                <a:gd name="T18" fmla="*/ 32 w 54"/>
                <a:gd name="T19" fmla="*/ 44 h 54"/>
                <a:gd name="T20" fmla="*/ 33 w 54"/>
                <a:gd name="T21" fmla="*/ 44 h 54"/>
                <a:gd name="T22" fmla="*/ 40 w 54"/>
                <a:gd name="T23" fmla="*/ 46 h 54"/>
                <a:gd name="T24" fmla="*/ 46 w 54"/>
                <a:gd name="T25" fmla="*/ 40 h 54"/>
                <a:gd name="T26" fmla="*/ 43 w 54"/>
                <a:gd name="T27" fmla="*/ 33 h 54"/>
                <a:gd name="T28" fmla="*/ 44 w 54"/>
                <a:gd name="T29" fmla="*/ 32 h 54"/>
                <a:gd name="T30" fmla="*/ 45 w 54"/>
                <a:gd name="T31" fmla="*/ 30 h 54"/>
                <a:gd name="T32" fmla="*/ 54 w 54"/>
                <a:gd name="T33" fmla="*/ 54 h 54"/>
                <a:gd name="T34" fmla="*/ 31 w 54"/>
                <a:gd name="T35" fmla="*/ 44 h 54"/>
                <a:gd name="T36" fmla="*/ 26 w 54"/>
                <a:gd name="T37" fmla="*/ 44 h 54"/>
                <a:gd name="T38" fmla="*/ 0 w 54"/>
                <a:gd name="T39" fmla="*/ 17 h 54"/>
                <a:gd name="T40" fmla="*/ 2 w 54"/>
                <a:gd name="T41" fmla="*/ 10 h 54"/>
                <a:gd name="T42" fmla="*/ 31 w 54"/>
                <a:gd name="T43" fmla="*/ 39 h 54"/>
                <a:gd name="T44" fmla="*/ 31 w 54"/>
                <a:gd name="T45" fmla="*/ 44 h 54"/>
                <a:gd name="T46" fmla="*/ 31 w 54"/>
                <a:gd name="T47" fmla="*/ 44 h 54"/>
                <a:gd name="T48" fmla="*/ 37 w 54"/>
                <a:gd name="T49" fmla="*/ 38 h 54"/>
                <a:gd name="T50" fmla="*/ 32 w 54"/>
                <a:gd name="T51" fmla="*/ 38 h 54"/>
                <a:gd name="T52" fmla="*/ 3 w 54"/>
                <a:gd name="T53" fmla="*/ 9 h 54"/>
                <a:gd name="T54" fmla="*/ 8 w 54"/>
                <a:gd name="T55" fmla="*/ 4 h 54"/>
                <a:gd name="T56" fmla="*/ 37 w 54"/>
                <a:gd name="T57" fmla="*/ 33 h 54"/>
                <a:gd name="T58" fmla="*/ 37 w 54"/>
                <a:gd name="T5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4">
                  <a:moveTo>
                    <a:pt x="43" y="32"/>
                  </a:moveTo>
                  <a:cubicBezTo>
                    <a:pt x="43" y="32"/>
                    <a:pt x="43" y="32"/>
                    <a:pt x="43" y="32"/>
                  </a:cubicBezTo>
                  <a:cubicBezTo>
                    <a:pt x="45" y="30"/>
                    <a:pt x="45" y="28"/>
                    <a:pt x="43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0" y="33"/>
                    <a:pt x="42" y="33"/>
                    <a:pt x="43" y="32"/>
                  </a:cubicBezTo>
                  <a:close/>
                  <a:moveTo>
                    <a:pt x="54" y="54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31" y="45"/>
                    <a:pt x="31" y="45"/>
                    <a:pt x="32" y="44"/>
                  </a:cubicBezTo>
                  <a:cubicBezTo>
                    <a:pt x="32" y="44"/>
                    <a:pt x="32" y="44"/>
                    <a:pt x="33" y="44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54" y="54"/>
                    <a:pt x="54" y="54"/>
                    <a:pt x="54" y="54"/>
                  </a:cubicBezTo>
                  <a:close/>
                  <a:moveTo>
                    <a:pt x="31" y="44"/>
                  </a:moveTo>
                  <a:cubicBezTo>
                    <a:pt x="30" y="45"/>
                    <a:pt x="28" y="45"/>
                    <a:pt x="26" y="4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3" y="40"/>
                    <a:pt x="33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7" y="38"/>
                  </a:moveTo>
                  <a:cubicBezTo>
                    <a:pt x="36" y="39"/>
                    <a:pt x="34" y="39"/>
                    <a:pt x="32" y="3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9" y="34"/>
                    <a:pt x="39" y="36"/>
                    <a:pt x="37" y="3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1479"/>
            <p:cNvSpPr>
              <a:spLocks noEditPoints="1"/>
            </p:cNvSpPr>
            <p:nvPr/>
          </p:nvSpPr>
          <p:spPr bwMode="auto">
            <a:xfrm flipH="1">
              <a:off x="6476926" y="3724220"/>
              <a:ext cx="158805" cy="150592"/>
            </a:xfrm>
            <a:custGeom>
              <a:avLst/>
              <a:gdLst>
                <a:gd name="T0" fmla="*/ 24 w 49"/>
                <a:gd name="T1" fmla="*/ 1 h 47"/>
                <a:gd name="T2" fmla="*/ 37 w 49"/>
                <a:gd name="T3" fmla="*/ 11 h 47"/>
                <a:gd name="T4" fmla="*/ 27 w 49"/>
                <a:gd name="T5" fmla="*/ 23 h 47"/>
                <a:gd name="T6" fmla="*/ 14 w 49"/>
                <a:gd name="T7" fmla="*/ 13 h 47"/>
                <a:gd name="T8" fmla="*/ 24 w 49"/>
                <a:gd name="T9" fmla="*/ 1 h 47"/>
                <a:gd name="T10" fmla="*/ 1 w 49"/>
                <a:gd name="T11" fmla="*/ 33 h 47"/>
                <a:gd name="T12" fmla="*/ 7 w 49"/>
                <a:gd name="T13" fmla="*/ 33 h 47"/>
                <a:gd name="T14" fmla="*/ 7 w 49"/>
                <a:gd name="T15" fmla="*/ 26 h 47"/>
                <a:gd name="T16" fmla="*/ 8 w 49"/>
                <a:gd name="T17" fmla="*/ 25 h 47"/>
                <a:gd name="T18" fmla="*/ 12 w 49"/>
                <a:gd name="T19" fmla="*/ 24 h 47"/>
                <a:gd name="T20" fmla="*/ 13 w 49"/>
                <a:gd name="T21" fmla="*/ 25 h 47"/>
                <a:gd name="T22" fmla="*/ 14 w 49"/>
                <a:gd name="T23" fmla="*/ 32 h 47"/>
                <a:gd name="T24" fmla="*/ 20 w 49"/>
                <a:gd name="T25" fmla="*/ 31 h 47"/>
                <a:gd name="T26" fmla="*/ 22 w 49"/>
                <a:gd name="T27" fmla="*/ 33 h 47"/>
                <a:gd name="T28" fmla="*/ 22 w 49"/>
                <a:gd name="T29" fmla="*/ 36 h 47"/>
                <a:gd name="T30" fmla="*/ 21 w 49"/>
                <a:gd name="T31" fmla="*/ 38 h 47"/>
                <a:gd name="T32" fmla="*/ 15 w 49"/>
                <a:gd name="T33" fmla="*/ 38 h 47"/>
                <a:gd name="T34" fmla="*/ 16 w 49"/>
                <a:gd name="T35" fmla="*/ 45 h 47"/>
                <a:gd name="T36" fmla="*/ 14 w 49"/>
                <a:gd name="T37" fmla="*/ 46 h 47"/>
                <a:gd name="T38" fmla="*/ 11 w 49"/>
                <a:gd name="T39" fmla="*/ 47 h 47"/>
                <a:gd name="T40" fmla="*/ 9 w 49"/>
                <a:gd name="T41" fmla="*/ 46 h 47"/>
                <a:gd name="T42" fmla="*/ 8 w 49"/>
                <a:gd name="T43" fmla="*/ 39 h 47"/>
                <a:gd name="T44" fmla="*/ 2 w 49"/>
                <a:gd name="T45" fmla="*/ 40 h 47"/>
                <a:gd name="T46" fmla="*/ 0 w 49"/>
                <a:gd name="T47" fmla="*/ 38 h 47"/>
                <a:gd name="T48" fmla="*/ 0 w 49"/>
                <a:gd name="T49" fmla="*/ 35 h 47"/>
                <a:gd name="T50" fmla="*/ 1 w 49"/>
                <a:gd name="T51" fmla="*/ 33 h 47"/>
                <a:gd name="T52" fmla="*/ 22 w 49"/>
                <a:gd name="T53" fmla="*/ 27 h 47"/>
                <a:gd name="T54" fmla="*/ 17 w 49"/>
                <a:gd name="T55" fmla="*/ 29 h 47"/>
                <a:gd name="T56" fmla="*/ 20 w 49"/>
                <a:gd name="T57" fmla="*/ 29 h 47"/>
                <a:gd name="T58" fmla="*/ 24 w 49"/>
                <a:gd name="T59" fmla="*/ 32 h 47"/>
                <a:gd name="T60" fmla="*/ 24 w 49"/>
                <a:gd name="T61" fmla="*/ 35 h 47"/>
                <a:gd name="T62" fmla="*/ 21 w 49"/>
                <a:gd name="T63" fmla="*/ 40 h 47"/>
                <a:gd name="T64" fmla="*/ 17 w 49"/>
                <a:gd name="T65" fmla="*/ 40 h 47"/>
                <a:gd name="T66" fmla="*/ 18 w 49"/>
                <a:gd name="T67" fmla="*/ 45 h 47"/>
                <a:gd name="T68" fmla="*/ 17 w 49"/>
                <a:gd name="T69" fmla="*/ 46 h 47"/>
                <a:gd name="T70" fmla="*/ 49 w 49"/>
                <a:gd name="T71" fmla="*/ 42 h 47"/>
                <a:gd name="T72" fmla="*/ 48 w 49"/>
                <a:gd name="T73" fmla="*/ 39 h 47"/>
                <a:gd name="T74" fmla="*/ 32 w 49"/>
                <a:gd name="T75" fmla="*/ 26 h 47"/>
                <a:gd name="T76" fmla="*/ 22 w 49"/>
                <a:gd name="T77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47">
                  <a:moveTo>
                    <a:pt x="24" y="1"/>
                  </a:moveTo>
                  <a:cubicBezTo>
                    <a:pt x="30" y="0"/>
                    <a:pt x="36" y="5"/>
                    <a:pt x="37" y="11"/>
                  </a:cubicBezTo>
                  <a:cubicBezTo>
                    <a:pt x="37" y="17"/>
                    <a:pt x="33" y="22"/>
                    <a:pt x="27" y="23"/>
                  </a:cubicBezTo>
                  <a:cubicBezTo>
                    <a:pt x="21" y="24"/>
                    <a:pt x="15" y="20"/>
                    <a:pt x="14" y="13"/>
                  </a:cubicBezTo>
                  <a:cubicBezTo>
                    <a:pt x="14" y="7"/>
                    <a:pt x="18" y="2"/>
                    <a:pt x="24" y="1"/>
                  </a:cubicBezTo>
                  <a:close/>
                  <a:moveTo>
                    <a:pt x="1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3" y="25"/>
                    <a:pt x="13" y="25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2" y="32"/>
                    <a:pt x="22" y="33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6"/>
                    <a:pt x="15" y="46"/>
                    <a:pt x="14" y="46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9" y="46"/>
                    <a:pt x="9" y="4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4"/>
                    <a:pt x="0" y="33"/>
                    <a:pt x="1" y="33"/>
                  </a:cubicBezTo>
                  <a:close/>
                  <a:moveTo>
                    <a:pt x="22" y="27"/>
                  </a:moveTo>
                  <a:cubicBezTo>
                    <a:pt x="20" y="28"/>
                    <a:pt x="18" y="28"/>
                    <a:pt x="17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29"/>
                    <a:pt x="24" y="30"/>
                    <a:pt x="24" y="3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8"/>
                    <a:pt x="23" y="39"/>
                    <a:pt x="21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6"/>
                    <a:pt x="17" y="46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1"/>
                    <a:pt x="40" y="25"/>
                    <a:pt x="32" y="26"/>
                  </a:cubicBezTo>
                  <a:lnTo>
                    <a:pt x="22" y="2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1480"/>
            <p:cNvSpPr>
              <a:spLocks noEditPoints="1"/>
            </p:cNvSpPr>
            <p:nvPr/>
          </p:nvSpPr>
          <p:spPr bwMode="auto">
            <a:xfrm flipH="1">
              <a:off x="7276428" y="3288873"/>
              <a:ext cx="210828" cy="229994"/>
            </a:xfrm>
            <a:custGeom>
              <a:avLst/>
              <a:gdLst>
                <a:gd name="T0" fmla="*/ 64 w 65"/>
                <a:gd name="T1" fmla="*/ 24 h 71"/>
                <a:gd name="T2" fmla="*/ 41 w 65"/>
                <a:gd name="T3" fmla="*/ 50 h 71"/>
                <a:gd name="T4" fmla="*/ 15 w 65"/>
                <a:gd name="T5" fmla="*/ 28 h 71"/>
                <a:gd name="T6" fmla="*/ 38 w 65"/>
                <a:gd name="T7" fmla="*/ 1 h 71"/>
                <a:gd name="T8" fmla="*/ 64 w 65"/>
                <a:gd name="T9" fmla="*/ 24 h 71"/>
                <a:gd name="T10" fmla="*/ 28 w 65"/>
                <a:gd name="T11" fmla="*/ 52 h 71"/>
                <a:gd name="T12" fmla="*/ 15 w 65"/>
                <a:gd name="T13" fmla="*/ 41 h 71"/>
                <a:gd name="T14" fmla="*/ 1 w 65"/>
                <a:gd name="T15" fmla="*/ 59 h 71"/>
                <a:gd name="T16" fmla="*/ 1 w 65"/>
                <a:gd name="T17" fmla="*/ 63 h 71"/>
                <a:gd name="T18" fmla="*/ 9 w 65"/>
                <a:gd name="T19" fmla="*/ 70 h 71"/>
                <a:gd name="T20" fmla="*/ 14 w 65"/>
                <a:gd name="T21" fmla="*/ 69 h 71"/>
                <a:gd name="T22" fmla="*/ 28 w 65"/>
                <a:gd name="T23" fmla="*/ 52 h 71"/>
                <a:gd name="T24" fmla="*/ 50 w 65"/>
                <a:gd name="T25" fmla="*/ 34 h 71"/>
                <a:gd name="T26" fmla="*/ 53 w 65"/>
                <a:gd name="T27" fmla="*/ 25 h 71"/>
                <a:gd name="T28" fmla="*/ 48 w 65"/>
                <a:gd name="T29" fmla="*/ 15 h 71"/>
                <a:gd name="T30" fmla="*/ 38 w 65"/>
                <a:gd name="T31" fmla="*/ 12 h 71"/>
                <a:gd name="T32" fmla="*/ 29 w 65"/>
                <a:gd name="T33" fmla="*/ 17 h 71"/>
                <a:gd name="T34" fmla="*/ 26 w 65"/>
                <a:gd name="T35" fmla="*/ 27 h 71"/>
                <a:gd name="T36" fmla="*/ 31 w 65"/>
                <a:gd name="T37" fmla="*/ 36 h 71"/>
                <a:gd name="T38" fmla="*/ 40 w 65"/>
                <a:gd name="T39" fmla="*/ 39 h 71"/>
                <a:gd name="T40" fmla="*/ 50 w 65"/>
                <a:gd name="T41" fmla="*/ 34 h 71"/>
                <a:gd name="T42" fmla="*/ 38 w 65"/>
                <a:gd name="T43" fmla="*/ 14 h 71"/>
                <a:gd name="T44" fmla="*/ 38 w 65"/>
                <a:gd name="T45" fmla="*/ 18 h 71"/>
                <a:gd name="T46" fmla="*/ 46 w 65"/>
                <a:gd name="T47" fmla="*/ 23 h 71"/>
                <a:gd name="T48" fmla="*/ 50 w 65"/>
                <a:gd name="T49" fmla="*/ 23 h 71"/>
                <a:gd name="T50" fmla="*/ 38 w 65"/>
                <a:gd name="T51" fmla="*/ 14 h 71"/>
                <a:gd name="T52" fmla="*/ 59 w 65"/>
                <a:gd name="T53" fmla="*/ 24 h 71"/>
                <a:gd name="T54" fmla="*/ 52 w 65"/>
                <a:gd name="T55" fmla="*/ 11 h 71"/>
                <a:gd name="T56" fmla="*/ 38 w 65"/>
                <a:gd name="T57" fmla="*/ 7 h 71"/>
                <a:gd name="T58" fmla="*/ 25 w 65"/>
                <a:gd name="T59" fmla="*/ 13 h 71"/>
                <a:gd name="T60" fmla="*/ 20 w 65"/>
                <a:gd name="T61" fmla="*/ 27 h 71"/>
                <a:gd name="T62" fmla="*/ 27 w 65"/>
                <a:gd name="T63" fmla="*/ 40 h 71"/>
                <a:gd name="T64" fmla="*/ 41 w 65"/>
                <a:gd name="T65" fmla="*/ 45 h 71"/>
                <a:gd name="T66" fmla="*/ 54 w 65"/>
                <a:gd name="T67" fmla="*/ 38 h 71"/>
                <a:gd name="T68" fmla="*/ 59 w 65"/>
                <a:gd name="T69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71">
                  <a:moveTo>
                    <a:pt x="64" y="24"/>
                  </a:moveTo>
                  <a:cubicBezTo>
                    <a:pt x="65" y="37"/>
                    <a:pt x="55" y="49"/>
                    <a:pt x="41" y="50"/>
                  </a:cubicBezTo>
                  <a:cubicBezTo>
                    <a:pt x="28" y="51"/>
                    <a:pt x="16" y="41"/>
                    <a:pt x="15" y="28"/>
                  </a:cubicBezTo>
                  <a:cubicBezTo>
                    <a:pt x="14" y="14"/>
                    <a:pt x="24" y="2"/>
                    <a:pt x="38" y="1"/>
                  </a:cubicBezTo>
                  <a:cubicBezTo>
                    <a:pt x="51" y="0"/>
                    <a:pt x="63" y="10"/>
                    <a:pt x="64" y="24"/>
                  </a:cubicBezTo>
                  <a:close/>
                  <a:moveTo>
                    <a:pt x="28" y="52"/>
                  </a:moveTo>
                  <a:cubicBezTo>
                    <a:pt x="23" y="50"/>
                    <a:pt x="18" y="46"/>
                    <a:pt x="15" y="41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1" y="71"/>
                    <a:pt x="13" y="71"/>
                    <a:pt x="14" y="69"/>
                  </a:cubicBezTo>
                  <a:cubicBezTo>
                    <a:pt x="28" y="52"/>
                    <a:pt x="28" y="52"/>
                    <a:pt x="28" y="52"/>
                  </a:cubicBezTo>
                  <a:close/>
                  <a:moveTo>
                    <a:pt x="50" y="34"/>
                  </a:moveTo>
                  <a:cubicBezTo>
                    <a:pt x="52" y="32"/>
                    <a:pt x="53" y="28"/>
                    <a:pt x="53" y="25"/>
                  </a:cubicBezTo>
                  <a:cubicBezTo>
                    <a:pt x="53" y="21"/>
                    <a:pt x="51" y="18"/>
                    <a:pt x="48" y="15"/>
                  </a:cubicBezTo>
                  <a:cubicBezTo>
                    <a:pt x="46" y="13"/>
                    <a:pt x="42" y="12"/>
                    <a:pt x="38" y="12"/>
                  </a:cubicBezTo>
                  <a:cubicBezTo>
                    <a:pt x="35" y="12"/>
                    <a:pt x="31" y="14"/>
                    <a:pt x="29" y="17"/>
                  </a:cubicBezTo>
                  <a:cubicBezTo>
                    <a:pt x="27" y="19"/>
                    <a:pt x="26" y="23"/>
                    <a:pt x="26" y="27"/>
                  </a:cubicBezTo>
                  <a:cubicBezTo>
                    <a:pt x="26" y="30"/>
                    <a:pt x="28" y="34"/>
                    <a:pt x="31" y="36"/>
                  </a:cubicBezTo>
                  <a:cubicBezTo>
                    <a:pt x="33" y="38"/>
                    <a:pt x="37" y="39"/>
                    <a:pt x="40" y="39"/>
                  </a:cubicBezTo>
                  <a:cubicBezTo>
                    <a:pt x="44" y="39"/>
                    <a:pt x="47" y="37"/>
                    <a:pt x="50" y="34"/>
                  </a:cubicBezTo>
                  <a:close/>
                  <a:moveTo>
                    <a:pt x="38" y="14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44" y="18"/>
                    <a:pt x="45" y="19"/>
                    <a:pt x="46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44" y="14"/>
                    <a:pt x="38" y="14"/>
                  </a:cubicBezTo>
                  <a:close/>
                  <a:moveTo>
                    <a:pt x="59" y="24"/>
                  </a:moveTo>
                  <a:cubicBezTo>
                    <a:pt x="58" y="19"/>
                    <a:pt x="56" y="14"/>
                    <a:pt x="52" y="11"/>
                  </a:cubicBezTo>
                  <a:cubicBezTo>
                    <a:pt x="48" y="8"/>
                    <a:pt x="43" y="6"/>
                    <a:pt x="38" y="7"/>
                  </a:cubicBezTo>
                  <a:cubicBezTo>
                    <a:pt x="33" y="7"/>
                    <a:pt x="28" y="9"/>
                    <a:pt x="25" y="13"/>
                  </a:cubicBezTo>
                  <a:cubicBezTo>
                    <a:pt x="22" y="17"/>
                    <a:pt x="20" y="22"/>
                    <a:pt x="20" y="27"/>
                  </a:cubicBezTo>
                  <a:cubicBezTo>
                    <a:pt x="21" y="32"/>
                    <a:pt x="23" y="37"/>
                    <a:pt x="27" y="40"/>
                  </a:cubicBezTo>
                  <a:cubicBezTo>
                    <a:pt x="31" y="43"/>
                    <a:pt x="36" y="45"/>
                    <a:pt x="41" y="45"/>
                  </a:cubicBezTo>
                  <a:cubicBezTo>
                    <a:pt x="46" y="44"/>
                    <a:pt x="51" y="42"/>
                    <a:pt x="54" y="38"/>
                  </a:cubicBezTo>
                  <a:cubicBezTo>
                    <a:pt x="57" y="34"/>
                    <a:pt x="59" y="30"/>
                    <a:pt x="59" y="2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481"/>
            <p:cNvSpPr>
              <a:spLocks noEditPoints="1"/>
            </p:cNvSpPr>
            <p:nvPr/>
          </p:nvSpPr>
          <p:spPr bwMode="auto">
            <a:xfrm flipH="1">
              <a:off x="7372258" y="3869335"/>
              <a:ext cx="232732" cy="191662"/>
            </a:xfrm>
            <a:custGeom>
              <a:avLst/>
              <a:gdLst>
                <a:gd name="T0" fmla="*/ 19 w 72"/>
                <a:gd name="T1" fmla="*/ 5 h 59"/>
                <a:gd name="T2" fmla="*/ 43 w 72"/>
                <a:gd name="T3" fmla="*/ 0 h 59"/>
                <a:gd name="T4" fmla="*/ 44 w 72"/>
                <a:gd name="T5" fmla="*/ 1 h 59"/>
                <a:gd name="T6" fmla="*/ 45 w 72"/>
                <a:gd name="T7" fmla="*/ 4 h 59"/>
                <a:gd name="T8" fmla="*/ 19 w 72"/>
                <a:gd name="T9" fmla="*/ 10 h 59"/>
                <a:gd name="T10" fmla="*/ 18 w 72"/>
                <a:gd name="T11" fmla="*/ 6 h 59"/>
                <a:gd name="T12" fmla="*/ 19 w 72"/>
                <a:gd name="T13" fmla="*/ 5 h 59"/>
                <a:gd name="T14" fmla="*/ 34 w 72"/>
                <a:gd name="T15" fmla="*/ 18 h 59"/>
                <a:gd name="T16" fmla="*/ 50 w 72"/>
                <a:gd name="T17" fmla="*/ 29 h 59"/>
                <a:gd name="T18" fmla="*/ 39 w 72"/>
                <a:gd name="T19" fmla="*/ 45 h 59"/>
                <a:gd name="T20" fmla="*/ 23 w 72"/>
                <a:gd name="T21" fmla="*/ 34 h 59"/>
                <a:gd name="T22" fmla="*/ 34 w 72"/>
                <a:gd name="T23" fmla="*/ 18 h 59"/>
                <a:gd name="T24" fmla="*/ 34 w 72"/>
                <a:gd name="T25" fmla="*/ 20 h 59"/>
                <a:gd name="T26" fmla="*/ 35 w 72"/>
                <a:gd name="T27" fmla="*/ 24 h 59"/>
                <a:gd name="T28" fmla="*/ 44 w 72"/>
                <a:gd name="T29" fmla="*/ 30 h 59"/>
                <a:gd name="T30" fmla="*/ 48 w 72"/>
                <a:gd name="T31" fmla="*/ 29 h 59"/>
                <a:gd name="T32" fmla="*/ 34 w 72"/>
                <a:gd name="T33" fmla="*/ 20 h 59"/>
                <a:gd name="T34" fmla="*/ 3 w 72"/>
                <a:gd name="T35" fmla="*/ 14 h 59"/>
                <a:gd name="T36" fmla="*/ 0 w 72"/>
                <a:gd name="T37" fmla="*/ 18 h 59"/>
                <a:gd name="T38" fmla="*/ 1 w 72"/>
                <a:gd name="T39" fmla="*/ 25 h 59"/>
                <a:gd name="T40" fmla="*/ 6 w 72"/>
                <a:gd name="T41" fmla="*/ 49 h 59"/>
                <a:gd name="T42" fmla="*/ 7 w 72"/>
                <a:gd name="T43" fmla="*/ 56 h 59"/>
                <a:gd name="T44" fmla="*/ 12 w 72"/>
                <a:gd name="T45" fmla="*/ 59 h 59"/>
                <a:gd name="T46" fmla="*/ 69 w 72"/>
                <a:gd name="T47" fmla="*/ 47 h 59"/>
                <a:gd name="T48" fmla="*/ 72 w 72"/>
                <a:gd name="T49" fmla="*/ 43 h 59"/>
                <a:gd name="T50" fmla="*/ 71 w 72"/>
                <a:gd name="T51" fmla="*/ 37 h 59"/>
                <a:gd name="T52" fmla="*/ 66 w 72"/>
                <a:gd name="T53" fmla="*/ 12 h 59"/>
                <a:gd name="T54" fmla="*/ 65 w 72"/>
                <a:gd name="T55" fmla="*/ 5 h 59"/>
                <a:gd name="T56" fmla="*/ 60 w 72"/>
                <a:gd name="T57" fmla="*/ 3 h 59"/>
                <a:gd name="T58" fmla="*/ 3 w 72"/>
                <a:gd name="T59" fmla="*/ 14 h 59"/>
                <a:gd name="T60" fmla="*/ 7 w 72"/>
                <a:gd name="T61" fmla="*/ 18 h 59"/>
                <a:gd name="T62" fmla="*/ 11 w 72"/>
                <a:gd name="T63" fmla="*/ 20 h 59"/>
                <a:gd name="T64" fmla="*/ 8 w 72"/>
                <a:gd name="T65" fmla="*/ 23 h 59"/>
                <a:gd name="T66" fmla="*/ 5 w 72"/>
                <a:gd name="T67" fmla="*/ 21 h 59"/>
                <a:gd name="T68" fmla="*/ 7 w 72"/>
                <a:gd name="T69" fmla="*/ 18 h 59"/>
                <a:gd name="T70" fmla="*/ 33 w 72"/>
                <a:gd name="T71" fmla="*/ 14 h 59"/>
                <a:gd name="T72" fmla="*/ 19 w 72"/>
                <a:gd name="T73" fmla="*/ 35 h 59"/>
                <a:gd name="T74" fmla="*/ 40 w 72"/>
                <a:gd name="T75" fmla="*/ 49 h 59"/>
                <a:gd name="T76" fmla="*/ 53 w 72"/>
                <a:gd name="T77" fmla="*/ 28 h 59"/>
                <a:gd name="T78" fmla="*/ 33 w 72"/>
                <a:gd name="T79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" h="59">
                  <a:moveTo>
                    <a:pt x="19" y="5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1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9" y="5"/>
                  </a:cubicBezTo>
                  <a:close/>
                  <a:moveTo>
                    <a:pt x="34" y="18"/>
                  </a:moveTo>
                  <a:cubicBezTo>
                    <a:pt x="41" y="17"/>
                    <a:pt x="48" y="22"/>
                    <a:pt x="50" y="29"/>
                  </a:cubicBezTo>
                  <a:cubicBezTo>
                    <a:pt x="51" y="36"/>
                    <a:pt x="46" y="44"/>
                    <a:pt x="39" y="45"/>
                  </a:cubicBezTo>
                  <a:cubicBezTo>
                    <a:pt x="31" y="47"/>
                    <a:pt x="24" y="42"/>
                    <a:pt x="23" y="34"/>
                  </a:cubicBezTo>
                  <a:cubicBezTo>
                    <a:pt x="21" y="27"/>
                    <a:pt x="26" y="20"/>
                    <a:pt x="34" y="18"/>
                  </a:cubicBezTo>
                  <a:close/>
                  <a:moveTo>
                    <a:pt x="34" y="20"/>
                  </a:moveTo>
                  <a:cubicBezTo>
                    <a:pt x="35" y="24"/>
                    <a:pt x="35" y="24"/>
                    <a:pt x="35" y="24"/>
                  </a:cubicBezTo>
                  <a:cubicBezTo>
                    <a:pt x="39" y="23"/>
                    <a:pt x="43" y="26"/>
                    <a:pt x="44" y="3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6" y="23"/>
                    <a:pt x="40" y="19"/>
                    <a:pt x="34" y="20"/>
                  </a:cubicBezTo>
                  <a:close/>
                  <a:moveTo>
                    <a:pt x="3" y="14"/>
                  </a:moveTo>
                  <a:cubicBezTo>
                    <a:pt x="1" y="14"/>
                    <a:pt x="0" y="16"/>
                    <a:pt x="0" y="18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8"/>
                    <a:pt x="10" y="59"/>
                    <a:pt x="12" y="5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7"/>
                    <a:pt x="72" y="45"/>
                    <a:pt x="72" y="43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4"/>
                    <a:pt x="62" y="2"/>
                    <a:pt x="60" y="3"/>
                  </a:cubicBezTo>
                  <a:cubicBezTo>
                    <a:pt x="3" y="14"/>
                    <a:pt x="3" y="14"/>
                    <a:pt x="3" y="14"/>
                  </a:cubicBezTo>
                  <a:close/>
                  <a:moveTo>
                    <a:pt x="7" y="18"/>
                  </a:moveTo>
                  <a:cubicBezTo>
                    <a:pt x="9" y="17"/>
                    <a:pt x="10" y="18"/>
                    <a:pt x="11" y="20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7" y="23"/>
                    <a:pt x="6" y="22"/>
                    <a:pt x="5" y="21"/>
                  </a:cubicBezTo>
                  <a:cubicBezTo>
                    <a:pt x="5" y="19"/>
                    <a:pt x="6" y="18"/>
                    <a:pt x="7" y="18"/>
                  </a:cubicBezTo>
                  <a:close/>
                  <a:moveTo>
                    <a:pt x="33" y="14"/>
                  </a:moveTo>
                  <a:cubicBezTo>
                    <a:pt x="23" y="16"/>
                    <a:pt x="17" y="25"/>
                    <a:pt x="19" y="35"/>
                  </a:cubicBezTo>
                  <a:cubicBezTo>
                    <a:pt x="21" y="45"/>
                    <a:pt x="30" y="51"/>
                    <a:pt x="40" y="49"/>
                  </a:cubicBezTo>
                  <a:cubicBezTo>
                    <a:pt x="49" y="47"/>
                    <a:pt x="55" y="38"/>
                    <a:pt x="53" y="28"/>
                  </a:cubicBezTo>
                  <a:cubicBezTo>
                    <a:pt x="52" y="19"/>
                    <a:pt x="42" y="12"/>
                    <a:pt x="33" y="1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482"/>
            <p:cNvSpPr>
              <a:spLocks noEditPoints="1"/>
            </p:cNvSpPr>
            <p:nvPr/>
          </p:nvSpPr>
          <p:spPr bwMode="auto">
            <a:xfrm flipH="1">
              <a:off x="7594038" y="5643578"/>
              <a:ext cx="117735" cy="153330"/>
            </a:xfrm>
            <a:custGeom>
              <a:avLst/>
              <a:gdLst>
                <a:gd name="T0" fmla="*/ 26 w 37"/>
                <a:gd name="T1" fmla="*/ 23 h 47"/>
                <a:gd name="T2" fmla="*/ 19 w 37"/>
                <a:gd name="T3" fmla="*/ 27 h 47"/>
                <a:gd name="T4" fmla="*/ 12 w 37"/>
                <a:gd name="T5" fmla="*/ 24 h 47"/>
                <a:gd name="T6" fmla="*/ 7 w 37"/>
                <a:gd name="T7" fmla="*/ 23 h 47"/>
                <a:gd name="T8" fmla="*/ 7 w 37"/>
                <a:gd name="T9" fmla="*/ 15 h 47"/>
                <a:gd name="T10" fmla="*/ 19 w 37"/>
                <a:gd name="T11" fmla="*/ 0 h 47"/>
                <a:gd name="T12" fmla="*/ 30 w 37"/>
                <a:gd name="T13" fmla="*/ 15 h 47"/>
                <a:gd name="T14" fmla="*/ 30 w 37"/>
                <a:gd name="T15" fmla="*/ 23 h 47"/>
                <a:gd name="T16" fmla="*/ 26 w 37"/>
                <a:gd name="T17" fmla="*/ 23 h 47"/>
                <a:gd name="T18" fmla="*/ 25 w 37"/>
                <a:gd name="T19" fmla="*/ 8 h 47"/>
                <a:gd name="T20" fmla="*/ 11 w 37"/>
                <a:gd name="T21" fmla="*/ 14 h 47"/>
                <a:gd name="T22" fmla="*/ 11 w 37"/>
                <a:gd name="T23" fmla="*/ 15 h 47"/>
                <a:gd name="T24" fmla="*/ 19 w 37"/>
                <a:gd name="T25" fmla="*/ 26 h 47"/>
                <a:gd name="T26" fmla="*/ 27 w 37"/>
                <a:gd name="T27" fmla="*/ 15 h 47"/>
                <a:gd name="T28" fmla="*/ 25 w 37"/>
                <a:gd name="T29" fmla="*/ 8 h 47"/>
                <a:gd name="T30" fmla="*/ 28 w 37"/>
                <a:gd name="T31" fmla="*/ 25 h 47"/>
                <a:gd name="T32" fmla="*/ 19 w 37"/>
                <a:gd name="T33" fmla="*/ 30 h 47"/>
                <a:gd name="T34" fmla="*/ 9 w 37"/>
                <a:gd name="T35" fmla="*/ 25 h 47"/>
                <a:gd name="T36" fmla="*/ 0 w 37"/>
                <a:gd name="T37" fmla="*/ 46 h 47"/>
                <a:gd name="T38" fmla="*/ 0 w 37"/>
                <a:gd name="T39" fmla="*/ 47 h 47"/>
                <a:gd name="T40" fmla="*/ 37 w 37"/>
                <a:gd name="T41" fmla="*/ 47 h 47"/>
                <a:gd name="T42" fmla="*/ 37 w 37"/>
                <a:gd name="T43" fmla="*/ 46 h 47"/>
                <a:gd name="T44" fmla="*/ 28 w 37"/>
                <a:gd name="T4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47">
                  <a:moveTo>
                    <a:pt x="26" y="23"/>
                  </a:moveTo>
                  <a:cubicBezTo>
                    <a:pt x="24" y="26"/>
                    <a:pt x="21" y="27"/>
                    <a:pt x="19" y="27"/>
                  </a:cubicBezTo>
                  <a:cubicBezTo>
                    <a:pt x="16" y="27"/>
                    <a:pt x="14" y="26"/>
                    <a:pt x="12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7"/>
                    <a:pt x="12" y="0"/>
                    <a:pt x="19" y="0"/>
                  </a:cubicBezTo>
                  <a:cubicBezTo>
                    <a:pt x="25" y="0"/>
                    <a:pt x="30" y="7"/>
                    <a:pt x="30" y="15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6" y="23"/>
                    <a:pt x="26" y="23"/>
                    <a:pt x="26" y="23"/>
                  </a:cubicBezTo>
                  <a:close/>
                  <a:moveTo>
                    <a:pt x="25" y="8"/>
                  </a:moveTo>
                  <a:cubicBezTo>
                    <a:pt x="20" y="10"/>
                    <a:pt x="2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1" y="21"/>
                    <a:pt x="14" y="26"/>
                    <a:pt x="19" y="26"/>
                  </a:cubicBezTo>
                  <a:cubicBezTo>
                    <a:pt x="23" y="26"/>
                    <a:pt x="27" y="21"/>
                    <a:pt x="27" y="15"/>
                  </a:cubicBezTo>
                  <a:cubicBezTo>
                    <a:pt x="27" y="13"/>
                    <a:pt x="26" y="10"/>
                    <a:pt x="25" y="8"/>
                  </a:cubicBezTo>
                  <a:close/>
                  <a:moveTo>
                    <a:pt x="28" y="25"/>
                  </a:moveTo>
                  <a:cubicBezTo>
                    <a:pt x="26" y="28"/>
                    <a:pt x="22" y="30"/>
                    <a:pt x="19" y="30"/>
                  </a:cubicBezTo>
                  <a:cubicBezTo>
                    <a:pt x="15" y="30"/>
                    <a:pt x="12" y="28"/>
                    <a:pt x="9" y="25"/>
                  </a:cubicBezTo>
                  <a:cubicBezTo>
                    <a:pt x="4" y="29"/>
                    <a:pt x="0" y="37"/>
                    <a:pt x="0" y="46"/>
                  </a:cubicBezTo>
                  <a:cubicBezTo>
                    <a:pt x="0" y="46"/>
                    <a:pt x="0" y="46"/>
                    <a:pt x="0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37"/>
                    <a:pt x="33" y="29"/>
                    <a:pt x="28" y="2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483"/>
            <p:cNvSpPr>
              <a:spLocks noEditPoints="1"/>
            </p:cNvSpPr>
            <p:nvPr/>
          </p:nvSpPr>
          <p:spPr bwMode="auto">
            <a:xfrm flipH="1">
              <a:off x="7911648" y="6119995"/>
              <a:ext cx="98569" cy="104045"/>
            </a:xfrm>
            <a:custGeom>
              <a:avLst/>
              <a:gdLst>
                <a:gd name="T0" fmla="*/ 15 w 31"/>
                <a:gd name="T1" fmla="*/ 0 h 32"/>
                <a:gd name="T2" fmla="*/ 17 w 31"/>
                <a:gd name="T3" fmla="*/ 1 h 32"/>
                <a:gd name="T4" fmla="*/ 18 w 31"/>
                <a:gd name="T5" fmla="*/ 3 h 32"/>
                <a:gd name="T6" fmla="*/ 18 w 31"/>
                <a:gd name="T7" fmla="*/ 4 h 32"/>
                <a:gd name="T8" fmla="*/ 21 w 31"/>
                <a:gd name="T9" fmla="*/ 5 h 32"/>
                <a:gd name="T10" fmla="*/ 22 w 31"/>
                <a:gd name="T11" fmla="*/ 5 h 32"/>
                <a:gd name="T12" fmla="*/ 25 w 31"/>
                <a:gd name="T13" fmla="*/ 4 h 32"/>
                <a:gd name="T14" fmla="*/ 27 w 31"/>
                <a:gd name="T15" fmla="*/ 7 h 32"/>
                <a:gd name="T16" fmla="*/ 26 w 31"/>
                <a:gd name="T17" fmla="*/ 9 h 32"/>
                <a:gd name="T18" fmla="*/ 26 w 31"/>
                <a:gd name="T19" fmla="*/ 10 h 32"/>
                <a:gd name="T20" fmla="*/ 27 w 31"/>
                <a:gd name="T21" fmla="*/ 13 h 32"/>
                <a:gd name="T22" fmla="*/ 28 w 31"/>
                <a:gd name="T23" fmla="*/ 13 h 32"/>
                <a:gd name="T24" fmla="*/ 31 w 31"/>
                <a:gd name="T25" fmla="*/ 14 h 32"/>
                <a:gd name="T26" fmla="*/ 31 w 31"/>
                <a:gd name="T27" fmla="*/ 16 h 32"/>
                <a:gd name="T28" fmla="*/ 30 w 31"/>
                <a:gd name="T29" fmla="*/ 19 h 32"/>
                <a:gd name="T30" fmla="*/ 28 w 31"/>
                <a:gd name="T31" fmla="*/ 19 h 32"/>
                <a:gd name="T32" fmla="*/ 27 w 31"/>
                <a:gd name="T33" fmla="*/ 19 h 32"/>
                <a:gd name="T34" fmla="*/ 25 w 31"/>
                <a:gd name="T35" fmla="*/ 22 h 32"/>
                <a:gd name="T36" fmla="*/ 26 w 31"/>
                <a:gd name="T37" fmla="*/ 23 h 32"/>
                <a:gd name="T38" fmla="*/ 27 w 31"/>
                <a:gd name="T39" fmla="*/ 26 h 32"/>
                <a:gd name="T40" fmla="*/ 25 w 31"/>
                <a:gd name="T41" fmla="*/ 28 h 32"/>
                <a:gd name="T42" fmla="*/ 23 w 31"/>
                <a:gd name="T43" fmla="*/ 27 h 32"/>
                <a:gd name="T44" fmla="*/ 22 w 31"/>
                <a:gd name="T45" fmla="*/ 27 h 32"/>
                <a:gd name="T46" fmla="*/ 19 w 31"/>
                <a:gd name="T47" fmla="*/ 27 h 32"/>
                <a:gd name="T48" fmla="*/ 19 w 31"/>
                <a:gd name="T49" fmla="*/ 29 h 32"/>
                <a:gd name="T50" fmla="*/ 18 w 31"/>
                <a:gd name="T51" fmla="*/ 32 h 32"/>
                <a:gd name="T52" fmla="*/ 15 w 31"/>
                <a:gd name="T53" fmla="*/ 32 h 32"/>
                <a:gd name="T54" fmla="*/ 13 w 31"/>
                <a:gd name="T55" fmla="*/ 32 h 32"/>
                <a:gd name="T56" fmla="*/ 13 w 31"/>
                <a:gd name="T57" fmla="*/ 29 h 32"/>
                <a:gd name="T58" fmla="*/ 13 w 31"/>
                <a:gd name="T59" fmla="*/ 28 h 32"/>
                <a:gd name="T60" fmla="*/ 10 w 31"/>
                <a:gd name="T61" fmla="*/ 26 h 32"/>
                <a:gd name="T62" fmla="*/ 9 w 31"/>
                <a:gd name="T63" fmla="*/ 27 h 32"/>
                <a:gd name="T64" fmla="*/ 6 w 31"/>
                <a:gd name="T65" fmla="*/ 28 h 32"/>
                <a:gd name="T66" fmla="*/ 3 w 31"/>
                <a:gd name="T67" fmla="*/ 25 h 32"/>
                <a:gd name="T68" fmla="*/ 4 w 31"/>
                <a:gd name="T69" fmla="*/ 23 h 32"/>
                <a:gd name="T70" fmla="*/ 5 w 31"/>
                <a:gd name="T71" fmla="*/ 22 h 32"/>
                <a:gd name="T72" fmla="*/ 4 w 31"/>
                <a:gd name="T73" fmla="*/ 19 h 32"/>
                <a:gd name="T74" fmla="*/ 3 w 31"/>
                <a:gd name="T75" fmla="*/ 18 h 32"/>
                <a:gd name="T76" fmla="*/ 0 w 31"/>
                <a:gd name="T77" fmla="*/ 18 h 32"/>
                <a:gd name="T78" fmla="*/ 0 w 31"/>
                <a:gd name="T79" fmla="*/ 16 h 32"/>
                <a:gd name="T80" fmla="*/ 0 w 31"/>
                <a:gd name="T81" fmla="*/ 14 h 32"/>
                <a:gd name="T82" fmla="*/ 2 w 31"/>
                <a:gd name="T83" fmla="*/ 14 h 32"/>
                <a:gd name="T84" fmla="*/ 4 w 31"/>
                <a:gd name="T85" fmla="*/ 13 h 32"/>
                <a:gd name="T86" fmla="*/ 5 w 31"/>
                <a:gd name="T87" fmla="*/ 11 h 32"/>
                <a:gd name="T88" fmla="*/ 5 w 31"/>
                <a:gd name="T89" fmla="*/ 9 h 32"/>
                <a:gd name="T90" fmla="*/ 3 w 31"/>
                <a:gd name="T91" fmla="*/ 7 h 32"/>
                <a:gd name="T92" fmla="*/ 6 w 31"/>
                <a:gd name="T93" fmla="*/ 4 h 32"/>
                <a:gd name="T94" fmla="*/ 8 w 31"/>
                <a:gd name="T95" fmla="*/ 5 h 32"/>
                <a:gd name="T96" fmla="*/ 9 w 31"/>
                <a:gd name="T97" fmla="*/ 5 h 32"/>
                <a:gd name="T98" fmla="*/ 12 w 31"/>
                <a:gd name="T99" fmla="*/ 4 h 32"/>
                <a:gd name="T100" fmla="*/ 12 w 31"/>
                <a:gd name="T101" fmla="*/ 3 h 32"/>
                <a:gd name="T102" fmla="*/ 13 w 31"/>
                <a:gd name="T103" fmla="*/ 1 h 32"/>
                <a:gd name="T104" fmla="*/ 15 w 31"/>
                <a:gd name="T105" fmla="*/ 0 h 32"/>
                <a:gd name="T106" fmla="*/ 15 w 31"/>
                <a:gd name="T107" fmla="*/ 6 h 32"/>
                <a:gd name="T108" fmla="*/ 9 w 31"/>
                <a:gd name="T109" fmla="*/ 9 h 32"/>
                <a:gd name="T110" fmla="*/ 6 w 31"/>
                <a:gd name="T111" fmla="*/ 16 h 32"/>
                <a:gd name="T112" fmla="*/ 9 w 31"/>
                <a:gd name="T113" fmla="*/ 23 h 32"/>
                <a:gd name="T114" fmla="*/ 15 w 31"/>
                <a:gd name="T115" fmla="*/ 26 h 32"/>
                <a:gd name="T116" fmla="*/ 22 w 31"/>
                <a:gd name="T117" fmla="*/ 23 h 32"/>
                <a:gd name="T118" fmla="*/ 25 w 31"/>
                <a:gd name="T119" fmla="*/ 16 h 32"/>
                <a:gd name="T120" fmla="*/ 22 w 31"/>
                <a:gd name="T121" fmla="*/ 9 h 32"/>
                <a:gd name="T122" fmla="*/ 15 w 31"/>
                <a:gd name="T12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" h="32">
                  <a:moveTo>
                    <a:pt x="15" y="0"/>
                  </a:moveTo>
                  <a:cubicBezTo>
                    <a:pt x="16" y="0"/>
                    <a:pt x="17" y="0"/>
                    <a:pt x="17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5"/>
                    <a:pt x="27" y="5"/>
                    <a:pt x="27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5"/>
                    <a:pt x="31" y="15"/>
                    <a:pt x="31" y="16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7" y="19"/>
                    <a:pt x="27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6" y="22"/>
                    <a:pt x="26" y="23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6" y="28"/>
                    <a:pt x="25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2" y="26"/>
                    <a:pt x="2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15" y="32"/>
                    <a:pt x="14" y="32"/>
                    <a:pt x="13" y="3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9" y="27"/>
                    <a:pt x="9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7"/>
                    <a:pt x="4" y="26"/>
                    <a:pt x="3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0"/>
                    <a:pt x="15" y="0"/>
                  </a:cubicBezTo>
                  <a:close/>
                  <a:moveTo>
                    <a:pt x="15" y="6"/>
                  </a:moveTo>
                  <a:cubicBezTo>
                    <a:pt x="13" y="6"/>
                    <a:pt x="10" y="7"/>
                    <a:pt x="9" y="9"/>
                  </a:cubicBezTo>
                  <a:cubicBezTo>
                    <a:pt x="7" y="11"/>
                    <a:pt x="6" y="13"/>
                    <a:pt x="6" y="16"/>
                  </a:cubicBezTo>
                  <a:cubicBezTo>
                    <a:pt x="6" y="19"/>
                    <a:pt x="7" y="21"/>
                    <a:pt x="9" y="23"/>
                  </a:cubicBezTo>
                  <a:cubicBezTo>
                    <a:pt x="10" y="25"/>
                    <a:pt x="13" y="26"/>
                    <a:pt x="15" y="26"/>
                  </a:cubicBezTo>
                  <a:cubicBezTo>
                    <a:pt x="18" y="26"/>
                    <a:pt x="20" y="25"/>
                    <a:pt x="22" y="23"/>
                  </a:cubicBezTo>
                  <a:cubicBezTo>
                    <a:pt x="24" y="21"/>
                    <a:pt x="25" y="19"/>
                    <a:pt x="25" y="16"/>
                  </a:cubicBezTo>
                  <a:cubicBezTo>
                    <a:pt x="25" y="13"/>
                    <a:pt x="24" y="11"/>
                    <a:pt x="22" y="9"/>
                  </a:cubicBezTo>
                  <a:cubicBezTo>
                    <a:pt x="20" y="7"/>
                    <a:pt x="18" y="6"/>
                    <a:pt x="15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484"/>
            <p:cNvSpPr>
              <a:spLocks noEditPoints="1"/>
            </p:cNvSpPr>
            <p:nvPr/>
          </p:nvSpPr>
          <p:spPr bwMode="auto">
            <a:xfrm flipH="1">
              <a:off x="7933553" y="6141900"/>
              <a:ext cx="54760" cy="60237"/>
            </a:xfrm>
            <a:custGeom>
              <a:avLst/>
              <a:gdLst>
                <a:gd name="T0" fmla="*/ 15 w 17"/>
                <a:gd name="T1" fmla="*/ 3 h 18"/>
                <a:gd name="T2" fmla="*/ 8 w 17"/>
                <a:gd name="T3" fmla="*/ 0 h 18"/>
                <a:gd name="T4" fmla="*/ 2 w 17"/>
                <a:gd name="T5" fmla="*/ 3 h 18"/>
                <a:gd name="T6" fmla="*/ 0 w 17"/>
                <a:gd name="T7" fmla="*/ 9 h 18"/>
                <a:gd name="T8" fmla="*/ 2 w 17"/>
                <a:gd name="T9" fmla="*/ 16 h 18"/>
                <a:gd name="T10" fmla="*/ 8 w 17"/>
                <a:gd name="T11" fmla="*/ 18 h 18"/>
                <a:gd name="T12" fmla="*/ 15 w 17"/>
                <a:gd name="T13" fmla="*/ 16 h 18"/>
                <a:gd name="T14" fmla="*/ 17 w 17"/>
                <a:gd name="T15" fmla="*/ 9 h 18"/>
                <a:gd name="T16" fmla="*/ 15 w 17"/>
                <a:gd name="T17" fmla="*/ 3 h 18"/>
                <a:gd name="T18" fmla="*/ 8 w 17"/>
                <a:gd name="T19" fmla="*/ 4 h 18"/>
                <a:gd name="T20" fmla="*/ 13 w 17"/>
                <a:gd name="T21" fmla="*/ 9 h 18"/>
                <a:gd name="T22" fmla="*/ 8 w 17"/>
                <a:gd name="T23" fmla="*/ 14 h 18"/>
                <a:gd name="T24" fmla="*/ 4 w 17"/>
                <a:gd name="T25" fmla="*/ 9 h 18"/>
                <a:gd name="T26" fmla="*/ 8 w 17"/>
                <a:gd name="T2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8">
                  <a:moveTo>
                    <a:pt x="15" y="3"/>
                  </a:moveTo>
                  <a:cubicBezTo>
                    <a:pt x="13" y="1"/>
                    <a:pt x="11" y="0"/>
                    <a:pt x="8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4" y="17"/>
                    <a:pt x="6" y="18"/>
                    <a:pt x="8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6" y="14"/>
                    <a:pt x="17" y="12"/>
                    <a:pt x="17" y="9"/>
                  </a:cubicBezTo>
                  <a:cubicBezTo>
                    <a:pt x="17" y="7"/>
                    <a:pt x="16" y="4"/>
                    <a:pt x="15" y="3"/>
                  </a:cubicBezTo>
                  <a:close/>
                  <a:moveTo>
                    <a:pt x="8" y="4"/>
                  </a:moveTo>
                  <a:cubicBezTo>
                    <a:pt x="11" y="4"/>
                    <a:pt x="13" y="6"/>
                    <a:pt x="13" y="9"/>
                  </a:cubicBezTo>
                  <a:cubicBezTo>
                    <a:pt x="13" y="12"/>
                    <a:pt x="11" y="14"/>
                    <a:pt x="8" y="14"/>
                  </a:cubicBezTo>
                  <a:cubicBezTo>
                    <a:pt x="6" y="14"/>
                    <a:pt x="4" y="12"/>
                    <a:pt x="4" y="9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85"/>
            <p:cNvSpPr/>
            <p:nvPr/>
          </p:nvSpPr>
          <p:spPr bwMode="auto">
            <a:xfrm flipH="1">
              <a:off x="7054648" y="5588818"/>
              <a:ext cx="114997" cy="109521"/>
            </a:xfrm>
            <a:custGeom>
              <a:avLst/>
              <a:gdLst>
                <a:gd name="T0" fmla="*/ 28 w 35"/>
                <a:gd name="T1" fmla="*/ 22 h 34"/>
                <a:gd name="T2" fmla="*/ 31 w 35"/>
                <a:gd name="T3" fmla="*/ 23 h 34"/>
                <a:gd name="T4" fmla="*/ 31 w 35"/>
                <a:gd name="T5" fmla="*/ 8 h 34"/>
                <a:gd name="T6" fmla="*/ 13 w 35"/>
                <a:gd name="T7" fmla="*/ 10 h 34"/>
                <a:gd name="T8" fmla="*/ 13 w 35"/>
                <a:gd name="T9" fmla="*/ 28 h 34"/>
                <a:gd name="T10" fmla="*/ 13 w 35"/>
                <a:gd name="T11" fmla="*/ 29 h 34"/>
                <a:gd name="T12" fmla="*/ 6 w 35"/>
                <a:gd name="T13" fmla="*/ 34 h 34"/>
                <a:gd name="T14" fmla="*/ 0 w 35"/>
                <a:gd name="T15" fmla="*/ 29 h 34"/>
                <a:gd name="T16" fmla="*/ 6 w 35"/>
                <a:gd name="T17" fmla="*/ 23 h 34"/>
                <a:gd name="T18" fmla="*/ 9 w 35"/>
                <a:gd name="T19" fmla="*/ 24 h 34"/>
                <a:gd name="T20" fmla="*/ 9 w 35"/>
                <a:gd name="T21" fmla="*/ 4 h 34"/>
                <a:gd name="T22" fmla="*/ 34 w 35"/>
                <a:gd name="T23" fmla="*/ 0 h 34"/>
                <a:gd name="T24" fmla="*/ 34 w 35"/>
                <a:gd name="T25" fmla="*/ 8 h 34"/>
                <a:gd name="T26" fmla="*/ 35 w 35"/>
                <a:gd name="T27" fmla="*/ 27 h 34"/>
                <a:gd name="T28" fmla="*/ 34 w 35"/>
                <a:gd name="T29" fmla="*/ 27 h 34"/>
                <a:gd name="T30" fmla="*/ 28 w 35"/>
                <a:gd name="T31" fmla="*/ 32 h 34"/>
                <a:gd name="T32" fmla="*/ 21 w 35"/>
                <a:gd name="T33" fmla="*/ 27 h 34"/>
                <a:gd name="T34" fmla="*/ 28 w 35"/>
                <a:gd name="T3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28" y="22"/>
                  </a:moveTo>
                  <a:cubicBezTo>
                    <a:pt x="29" y="22"/>
                    <a:pt x="30" y="22"/>
                    <a:pt x="31" y="2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32"/>
                    <a:pt x="10" y="34"/>
                    <a:pt x="6" y="34"/>
                  </a:cubicBezTo>
                  <a:cubicBezTo>
                    <a:pt x="3" y="34"/>
                    <a:pt x="0" y="32"/>
                    <a:pt x="0" y="29"/>
                  </a:cubicBezTo>
                  <a:cubicBezTo>
                    <a:pt x="0" y="26"/>
                    <a:pt x="4" y="23"/>
                    <a:pt x="6" y="23"/>
                  </a:cubicBezTo>
                  <a:cubicBezTo>
                    <a:pt x="9" y="23"/>
                    <a:pt x="8" y="23"/>
                    <a:pt x="9" y="2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30"/>
                    <a:pt x="31" y="32"/>
                    <a:pt x="28" y="32"/>
                  </a:cubicBezTo>
                  <a:cubicBezTo>
                    <a:pt x="24" y="32"/>
                    <a:pt x="21" y="30"/>
                    <a:pt x="21" y="27"/>
                  </a:cubicBezTo>
                  <a:cubicBezTo>
                    <a:pt x="21" y="24"/>
                    <a:pt x="24" y="22"/>
                    <a:pt x="28" y="2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486"/>
            <p:cNvSpPr>
              <a:spLocks noEditPoints="1"/>
            </p:cNvSpPr>
            <p:nvPr/>
          </p:nvSpPr>
          <p:spPr bwMode="auto">
            <a:xfrm flipH="1">
              <a:off x="6884891" y="5534057"/>
              <a:ext cx="147853" cy="142378"/>
            </a:xfrm>
            <a:custGeom>
              <a:avLst/>
              <a:gdLst>
                <a:gd name="T0" fmla="*/ 37 w 54"/>
                <a:gd name="T1" fmla="*/ 16 h 52"/>
                <a:gd name="T2" fmla="*/ 54 w 54"/>
                <a:gd name="T3" fmla="*/ 20 h 52"/>
                <a:gd name="T4" fmla="*/ 43 w 54"/>
                <a:gd name="T5" fmla="*/ 34 h 52"/>
                <a:gd name="T6" fmla="*/ 45 w 54"/>
                <a:gd name="T7" fmla="*/ 52 h 52"/>
                <a:gd name="T8" fmla="*/ 27 w 54"/>
                <a:gd name="T9" fmla="*/ 45 h 52"/>
                <a:gd name="T10" fmla="*/ 11 w 54"/>
                <a:gd name="T11" fmla="*/ 52 h 52"/>
                <a:gd name="T12" fmla="*/ 13 w 54"/>
                <a:gd name="T13" fmla="*/ 34 h 52"/>
                <a:gd name="T14" fmla="*/ 0 w 54"/>
                <a:gd name="T15" fmla="*/ 20 h 52"/>
                <a:gd name="T16" fmla="*/ 19 w 54"/>
                <a:gd name="T17" fmla="*/ 16 h 52"/>
                <a:gd name="T18" fmla="*/ 27 w 54"/>
                <a:gd name="T19" fmla="*/ 0 h 52"/>
                <a:gd name="T20" fmla="*/ 37 w 54"/>
                <a:gd name="T21" fmla="*/ 16 h 52"/>
                <a:gd name="T22" fmla="*/ 37 w 54"/>
                <a:gd name="T23" fmla="*/ 16 h 52"/>
                <a:gd name="T24" fmla="*/ 35 w 54"/>
                <a:gd name="T25" fmla="*/ 18 h 52"/>
                <a:gd name="T26" fmla="*/ 27 w 54"/>
                <a:gd name="T27" fmla="*/ 5 h 52"/>
                <a:gd name="T28" fmla="*/ 20 w 54"/>
                <a:gd name="T29" fmla="*/ 18 h 52"/>
                <a:gd name="T30" fmla="*/ 5 w 54"/>
                <a:gd name="T31" fmla="*/ 21 h 52"/>
                <a:gd name="T32" fmla="*/ 15 w 54"/>
                <a:gd name="T33" fmla="*/ 33 h 52"/>
                <a:gd name="T34" fmla="*/ 13 w 54"/>
                <a:gd name="T35" fmla="*/ 48 h 52"/>
                <a:gd name="T36" fmla="*/ 27 w 54"/>
                <a:gd name="T37" fmla="*/ 41 h 52"/>
                <a:gd name="T38" fmla="*/ 41 w 54"/>
                <a:gd name="T39" fmla="*/ 48 h 52"/>
                <a:gd name="T40" fmla="*/ 40 w 54"/>
                <a:gd name="T41" fmla="*/ 33 h 52"/>
                <a:gd name="T42" fmla="*/ 51 w 54"/>
                <a:gd name="T43" fmla="*/ 21 h 52"/>
                <a:gd name="T44" fmla="*/ 35 w 54"/>
                <a:gd name="T45" fmla="*/ 18 h 52"/>
                <a:gd name="T46" fmla="*/ 35 w 54"/>
                <a:gd name="T47" fmla="*/ 18 h 52"/>
                <a:gd name="T48" fmla="*/ 27 w 54"/>
                <a:gd name="T49" fmla="*/ 8 h 52"/>
                <a:gd name="T50" fmla="*/ 21 w 54"/>
                <a:gd name="T51" fmla="*/ 20 h 52"/>
                <a:gd name="T52" fmla="*/ 8 w 54"/>
                <a:gd name="T53" fmla="*/ 22 h 52"/>
                <a:gd name="T54" fmla="*/ 17 w 54"/>
                <a:gd name="T55" fmla="*/ 32 h 52"/>
                <a:gd name="T56" fmla="*/ 15 w 54"/>
                <a:gd name="T57" fmla="*/ 45 h 52"/>
                <a:gd name="T58" fmla="*/ 27 w 54"/>
                <a:gd name="T59" fmla="*/ 39 h 52"/>
                <a:gd name="T60" fmla="*/ 39 w 54"/>
                <a:gd name="T61" fmla="*/ 45 h 52"/>
                <a:gd name="T62" fmla="*/ 38 w 54"/>
                <a:gd name="T63" fmla="*/ 32 h 52"/>
                <a:gd name="T64" fmla="*/ 47 w 54"/>
                <a:gd name="T65" fmla="*/ 22 h 52"/>
                <a:gd name="T66" fmla="*/ 34 w 54"/>
                <a:gd name="T67" fmla="*/ 20 h 52"/>
                <a:gd name="T68" fmla="*/ 27 w 54"/>
                <a:gd name="T6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37" y="16"/>
                  </a:moveTo>
                  <a:lnTo>
                    <a:pt x="54" y="20"/>
                  </a:lnTo>
                  <a:lnTo>
                    <a:pt x="43" y="34"/>
                  </a:lnTo>
                  <a:lnTo>
                    <a:pt x="45" y="52"/>
                  </a:lnTo>
                  <a:lnTo>
                    <a:pt x="27" y="45"/>
                  </a:lnTo>
                  <a:lnTo>
                    <a:pt x="11" y="52"/>
                  </a:lnTo>
                  <a:lnTo>
                    <a:pt x="13" y="34"/>
                  </a:lnTo>
                  <a:lnTo>
                    <a:pt x="0" y="20"/>
                  </a:lnTo>
                  <a:lnTo>
                    <a:pt x="19" y="16"/>
                  </a:lnTo>
                  <a:lnTo>
                    <a:pt x="27" y="0"/>
                  </a:lnTo>
                  <a:lnTo>
                    <a:pt x="37" y="16"/>
                  </a:lnTo>
                  <a:lnTo>
                    <a:pt x="37" y="16"/>
                  </a:lnTo>
                  <a:close/>
                  <a:moveTo>
                    <a:pt x="35" y="18"/>
                  </a:moveTo>
                  <a:lnTo>
                    <a:pt x="27" y="5"/>
                  </a:lnTo>
                  <a:lnTo>
                    <a:pt x="20" y="18"/>
                  </a:lnTo>
                  <a:lnTo>
                    <a:pt x="5" y="21"/>
                  </a:lnTo>
                  <a:lnTo>
                    <a:pt x="15" y="33"/>
                  </a:lnTo>
                  <a:lnTo>
                    <a:pt x="13" y="48"/>
                  </a:lnTo>
                  <a:lnTo>
                    <a:pt x="27" y="41"/>
                  </a:lnTo>
                  <a:lnTo>
                    <a:pt x="41" y="48"/>
                  </a:lnTo>
                  <a:lnTo>
                    <a:pt x="40" y="33"/>
                  </a:lnTo>
                  <a:lnTo>
                    <a:pt x="51" y="21"/>
                  </a:lnTo>
                  <a:lnTo>
                    <a:pt x="35" y="18"/>
                  </a:lnTo>
                  <a:lnTo>
                    <a:pt x="35" y="18"/>
                  </a:lnTo>
                  <a:close/>
                  <a:moveTo>
                    <a:pt x="27" y="8"/>
                  </a:moveTo>
                  <a:lnTo>
                    <a:pt x="21" y="20"/>
                  </a:lnTo>
                  <a:lnTo>
                    <a:pt x="8" y="22"/>
                  </a:lnTo>
                  <a:lnTo>
                    <a:pt x="17" y="32"/>
                  </a:lnTo>
                  <a:lnTo>
                    <a:pt x="15" y="45"/>
                  </a:lnTo>
                  <a:lnTo>
                    <a:pt x="27" y="39"/>
                  </a:lnTo>
                  <a:lnTo>
                    <a:pt x="39" y="45"/>
                  </a:lnTo>
                  <a:lnTo>
                    <a:pt x="38" y="32"/>
                  </a:lnTo>
                  <a:lnTo>
                    <a:pt x="47" y="22"/>
                  </a:lnTo>
                  <a:lnTo>
                    <a:pt x="34" y="20"/>
                  </a:lnTo>
                  <a:lnTo>
                    <a:pt x="27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487"/>
            <p:cNvSpPr/>
            <p:nvPr/>
          </p:nvSpPr>
          <p:spPr bwMode="auto">
            <a:xfrm flipH="1">
              <a:off x="6512520" y="3269707"/>
              <a:ext cx="117735" cy="120473"/>
            </a:xfrm>
            <a:custGeom>
              <a:avLst/>
              <a:gdLst>
                <a:gd name="T0" fmla="*/ 30 w 37"/>
                <a:gd name="T1" fmla="*/ 24 h 37"/>
                <a:gd name="T2" fmla="*/ 34 w 37"/>
                <a:gd name="T3" fmla="*/ 25 h 37"/>
                <a:gd name="T4" fmla="*/ 34 w 37"/>
                <a:gd name="T5" fmla="*/ 9 h 37"/>
                <a:gd name="T6" fmla="*/ 14 w 37"/>
                <a:gd name="T7" fmla="*/ 11 h 37"/>
                <a:gd name="T8" fmla="*/ 14 w 37"/>
                <a:gd name="T9" fmla="*/ 31 h 37"/>
                <a:gd name="T10" fmla="*/ 14 w 37"/>
                <a:gd name="T11" fmla="*/ 31 h 37"/>
                <a:gd name="T12" fmla="*/ 7 w 37"/>
                <a:gd name="T13" fmla="*/ 37 h 37"/>
                <a:gd name="T14" fmla="*/ 0 w 37"/>
                <a:gd name="T15" fmla="*/ 31 h 37"/>
                <a:gd name="T16" fmla="*/ 7 w 37"/>
                <a:gd name="T17" fmla="*/ 26 h 37"/>
                <a:gd name="T18" fmla="*/ 10 w 37"/>
                <a:gd name="T19" fmla="*/ 26 h 37"/>
                <a:gd name="T20" fmla="*/ 10 w 37"/>
                <a:gd name="T21" fmla="*/ 5 h 37"/>
                <a:gd name="T22" fmla="*/ 37 w 37"/>
                <a:gd name="T23" fmla="*/ 0 h 37"/>
                <a:gd name="T24" fmla="*/ 37 w 37"/>
                <a:gd name="T25" fmla="*/ 9 h 37"/>
                <a:gd name="T26" fmla="*/ 37 w 37"/>
                <a:gd name="T27" fmla="*/ 30 h 37"/>
                <a:gd name="T28" fmla="*/ 37 w 37"/>
                <a:gd name="T29" fmla="*/ 30 h 37"/>
                <a:gd name="T30" fmla="*/ 30 w 37"/>
                <a:gd name="T31" fmla="*/ 35 h 37"/>
                <a:gd name="T32" fmla="*/ 23 w 37"/>
                <a:gd name="T33" fmla="*/ 30 h 37"/>
                <a:gd name="T34" fmla="*/ 30 w 37"/>
                <a:gd name="T35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7">
                  <a:moveTo>
                    <a:pt x="30" y="24"/>
                  </a:moveTo>
                  <a:cubicBezTo>
                    <a:pt x="32" y="24"/>
                    <a:pt x="33" y="24"/>
                    <a:pt x="34" y="2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7"/>
                    <a:pt x="7" y="37"/>
                  </a:cubicBezTo>
                  <a:cubicBezTo>
                    <a:pt x="3" y="37"/>
                    <a:pt x="0" y="35"/>
                    <a:pt x="0" y="31"/>
                  </a:cubicBezTo>
                  <a:cubicBezTo>
                    <a:pt x="0" y="28"/>
                    <a:pt x="4" y="26"/>
                    <a:pt x="7" y="26"/>
                  </a:cubicBezTo>
                  <a:cubicBezTo>
                    <a:pt x="10" y="26"/>
                    <a:pt x="9" y="26"/>
                    <a:pt x="10" y="2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5"/>
                    <a:pt x="30" y="35"/>
                  </a:cubicBezTo>
                  <a:cubicBezTo>
                    <a:pt x="26" y="35"/>
                    <a:pt x="23" y="33"/>
                    <a:pt x="23" y="30"/>
                  </a:cubicBezTo>
                  <a:cubicBezTo>
                    <a:pt x="23" y="26"/>
                    <a:pt x="26" y="24"/>
                    <a:pt x="30" y="2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488"/>
            <p:cNvSpPr>
              <a:spLocks noEditPoints="1"/>
            </p:cNvSpPr>
            <p:nvPr/>
          </p:nvSpPr>
          <p:spPr bwMode="auto">
            <a:xfrm flipH="1">
              <a:off x="7632370" y="3872073"/>
              <a:ext cx="142377" cy="142378"/>
            </a:xfrm>
            <a:custGeom>
              <a:avLst/>
              <a:gdLst>
                <a:gd name="T0" fmla="*/ 7 w 44"/>
                <a:gd name="T1" fmla="*/ 8 h 44"/>
                <a:gd name="T2" fmla="*/ 11 w 44"/>
                <a:gd name="T3" fmla="*/ 14 h 44"/>
                <a:gd name="T4" fmla="*/ 15 w 44"/>
                <a:gd name="T5" fmla="*/ 10 h 44"/>
                <a:gd name="T6" fmla="*/ 17 w 44"/>
                <a:gd name="T7" fmla="*/ 8 h 44"/>
                <a:gd name="T8" fmla="*/ 21 w 44"/>
                <a:gd name="T9" fmla="*/ 14 h 44"/>
                <a:gd name="T10" fmla="*/ 26 w 44"/>
                <a:gd name="T11" fmla="*/ 10 h 44"/>
                <a:gd name="T12" fmla="*/ 27 w 44"/>
                <a:gd name="T13" fmla="*/ 8 h 44"/>
                <a:gd name="T14" fmla="*/ 31 w 44"/>
                <a:gd name="T15" fmla="*/ 14 h 44"/>
                <a:gd name="T16" fmla="*/ 36 w 44"/>
                <a:gd name="T17" fmla="*/ 10 h 44"/>
                <a:gd name="T18" fmla="*/ 37 w 44"/>
                <a:gd name="T19" fmla="*/ 8 h 44"/>
                <a:gd name="T20" fmla="*/ 44 w 44"/>
                <a:gd name="T21" fmla="*/ 38 h 44"/>
                <a:gd name="T22" fmla="*/ 6 w 44"/>
                <a:gd name="T23" fmla="*/ 44 h 44"/>
                <a:gd name="T24" fmla="*/ 0 w 44"/>
                <a:gd name="T25" fmla="*/ 14 h 44"/>
                <a:gd name="T26" fmla="*/ 11 w 44"/>
                <a:gd name="T27" fmla="*/ 34 h 44"/>
                <a:gd name="T28" fmla="*/ 17 w 44"/>
                <a:gd name="T29" fmla="*/ 39 h 44"/>
                <a:gd name="T30" fmla="*/ 22 w 44"/>
                <a:gd name="T31" fmla="*/ 34 h 44"/>
                <a:gd name="T32" fmla="*/ 19 w 44"/>
                <a:gd name="T33" fmla="*/ 30 h 44"/>
                <a:gd name="T34" fmla="*/ 20 w 44"/>
                <a:gd name="T35" fmla="*/ 23 h 44"/>
                <a:gd name="T36" fmla="*/ 14 w 44"/>
                <a:gd name="T37" fmla="*/ 22 h 44"/>
                <a:gd name="T38" fmla="*/ 11 w 44"/>
                <a:gd name="T39" fmla="*/ 26 h 44"/>
                <a:gd name="T40" fmla="*/ 15 w 44"/>
                <a:gd name="T41" fmla="*/ 25 h 44"/>
                <a:gd name="T42" fmla="*/ 18 w 44"/>
                <a:gd name="T43" fmla="*/ 25 h 44"/>
                <a:gd name="T44" fmla="*/ 18 w 44"/>
                <a:gd name="T45" fmla="*/ 28 h 44"/>
                <a:gd name="T46" fmla="*/ 15 w 44"/>
                <a:gd name="T47" fmla="*/ 31 h 44"/>
                <a:gd name="T48" fmla="*/ 18 w 44"/>
                <a:gd name="T49" fmla="*/ 31 h 44"/>
                <a:gd name="T50" fmla="*/ 18 w 44"/>
                <a:gd name="T51" fmla="*/ 36 h 44"/>
                <a:gd name="T52" fmla="*/ 15 w 44"/>
                <a:gd name="T53" fmla="*/ 36 h 44"/>
                <a:gd name="T54" fmla="*/ 11 w 44"/>
                <a:gd name="T55" fmla="*/ 34 h 44"/>
                <a:gd name="T56" fmla="*/ 33 w 44"/>
                <a:gd name="T57" fmla="*/ 22 h 44"/>
                <a:gd name="T58" fmla="*/ 28 w 44"/>
                <a:gd name="T59" fmla="*/ 24 h 44"/>
                <a:gd name="T60" fmla="*/ 25 w 44"/>
                <a:gd name="T61" fmla="*/ 29 h 44"/>
                <a:gd name="T62" fmla="*/ 29 w 44"/>
                <a:gd name="T63" fmla="*/ 39 h 44"/>
                <a:gd name="T64" fmla="*/ 41 w 44"/>
                <a:gd name="T65" fmla="*/ 18 h 44"/>
                <a:gd name="T66" fmla="*/ 3 w 44"/>
                <a:gd name="T67" fmla="*/ 38 h 44"/>
                <a:gd name="T68" fmla="*/ 36 w 44"/>
                <a:gd name="T69" fmla="*/ 42 h 44"/>
                <a:gd name="T70" fmla="*/ 41 w 44"/>
                <a:gd name="T71" fmla="*/ 18 h 44"/>
                <a:gd name="T72" fmla="*/ 9 w 44"/>
                <a:gd name="T73" fmla="*/ 1 h 44"/>
                <a:gd name="T74" fmla="*/ 11 w 44"/>
                <a:gd name="T75" fmla="*/ 12 h 44"/>
                <a:gd name="T76" fmla="*/ 13 w 44"/>
                <a:gd name="T77" fmla="*/ 10 h 44"/>
                <a:gd name="T78" fmla="*/ 12 w 44"/>
                <a:gd name="T79" fmla="*/ 0 h 44"/>
                <a:gd name="T80" fmla="*/ 31 w 44"/>
                <a:gd name="T81" fmla="*/ 0 h 44"/>
                <a:gd name="T82" fmla="*/ 30 w 44"/>
                <a:gd name="T83" fmla="*/ 10 h 44"/>
                <a:gd name="T84" fmla="*/ 32 w 44"/>
                <a:gd name="T85" fmla="*/ 12 h 44"/>
                <a:gd name="T86" fmla="*/ 33 w 44"/>
                <a:gd name="T87" fmla="*/ 1 h 44"/>
                <a:gd name="T88" fmla="*/ 31 w 44"/>
                <a:gd name="T89" fmla="*/ 0 h 44"/>
                <a:gd name="T90" fmla="*/ 19 w 44"/>
                <a:gd name="T91" fmla="*/ 1 h 44"/>
                <a:gd name="T92" fmla="*/ 21 w 44"/>
                <a:gd name="T93" fmla="*/ 12 h 44"/>
                <a:gd name="T94" fmla="*/ 23 w 44"/>
                <a:gd name="T95" fmla="*/ 10 h 44"/>
                <a:gd name="T96" fmla="*/ 22 w 44"/>
                <a:gd name="T9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44">
                  <a:moveTo>
                    <a:pt x="6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2"/>
                    <a:pt x="9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4"/>
                    <a:pt x="15" y="12"/>
                    <a:pt x="15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9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4"/>
                    <a:pt x="26" y="12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2"/>
                    <a:pt x="29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1" y="8"/>
                    <a:pt x="44" y="10"/>
                    <a:pt x="44" y="1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1"/>
                    <a:pt x="41" y="44"/>
                    <a:pt x="37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1"/>
                    <a:pt x="0" y="3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3" y="8"/>
                    <a:pt x="6" y="8"/>
                  </a:cubicBezTo>
                  <a:close/>
                  <a:moveTo>
                    <a:pt x="11" y="34"/>
                  </a:moveTo>
                  <a:cubicBezTo>
                    <a:pt x="11" y="36"/>
                    <a:pt x="12" y="37"/>
                    <a:pt x="13" y="38"/>
                  </a:cubicBezTo>
                  <a:cubicBezTo>
                    <a:pt x="14" y="39"/>
                    <a:pt x="15" y="39"/>
                    <a:pt x="17" y="39"/>
                  </a:cubicBezTo>
                  <a:cubicBezTo>
                    <a:pt x="18" y="39"/>
                    <a:pt x="20" y="38"/>
                    <a:pt x="21" y="37"/>
                  </a:cubicBezTo>
                  <a:cubicBezTo>
                    <a:pt x="22" y="36"/>
                    <a:pt x="22" y="35"/>
                    <a:pt x="22" y="34"/>
                  </a:cubicBezTo>
                  <a:cubicBezTo>
                    <a:pt x="22" y="33"/>
                    <a:pt x="22" y="32"/>
                    <a:pt x="21" y="31"/>
                  </a:cubicBezTo>
                  <a:cubicBezTo>
                    <a:pt x="21" y="30"/>
                    <a:pt x="20" y="30"/>
                    <a:pt x="19" y="30"/>
                  </a:cubicBezTo>
                  <a:cubicBezTo>
                    <a:pt x="21" y="29"/>
                    <a:pt x="22" y="27"/>
                    <a:pt x="22" y="26"/>
                  </a:cubicBezTo>
                  <a:cubicBezTo>
                    <a:pt x="22" y="25"/>
                    <a:pt x="21" y="24"/>
                    <a:pt x="20" y="23"/>
                  </a:cubicBezTo>
                  <a:cubicBezTo>
                    <a:pt x="19" y="22"/>
                    <a:pt x="18" y="22"/>
                    <a:pt x="16" y="22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5" y="25"/>
                    <a:pt x="15" y="25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7" y="24"/>
                    <a:pt x="17" y="24"/>
                    <a:pt x="18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9" y="32"/>
                    <a:pt x="19" y="33"/>
                    <a:pt x="19" y="33"/>
                  </a:cubicBezTo>
                  <a:cubicBezTo>
                    <a:pt x="19" y="34"/>
                    <a:pt x="19" y="35"/>
                    <a:pt x="18" y="36"/>
                  </a:cubicBezTo>
                  <a:cubicBezTo>
                    <a:pt x="18" y="36"/>
                    <a:pt x="17" y="36"/>
                    <a:pt x="17" y="36"/>
                  </a:cubicBezTo>
                  <a:cubicBezTo>
                    <a:pt x="16" y="36"/>
                    <a:pt x="15" y="36"/>
                    <a:pt x="15" y="36"/>
                  </a:cubicBezTo>
                  <a:cubicBezTo>
                    <a:pt x="15" y="35"/>
                    <a:pt x="14" y="35"/>
                    <a:pt x="14" y="34"/>
                  </a:cubicBezTo>
                  <a:cubicBezTo>
                    <a:pt x="11" y="34"/>
                    <a:pt x="11" y="34"/>
                    <a:pt x="11" y="34"/>
                  </a:cubicBezTo>
                  <a:close/>
                  <a:moveTo>
                    <a:pt x="33" y="3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5"/>
                    <a:pt x="26" y="26"/>
                    <a:pt x="25" y="26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8"/>
                    <a:pt x="28" y="28"/>
                    <a:pt x="29" y="26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9"/>
                    <a:pt x="33" y="39"/>
                    <a:pt x="33" y="39"/>
                  </a:cubicBezTo>
                  <a:close/>
                  <a:moveTo>
                    <a:pt x="41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40"/>
                    <a:pt x="5" y="42"/>
                    <a:pt x="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9" y="42"/>
                    <a:pt x="41" y="40"/>
                    <a:pt x="41" y="38"/>
                  </a:cubicBezTo>
                  <a:cubicBezTo>
                    <a:pt x="41" y="18"/>
                    <a:pt x="41" y="18"/>
                    <a:pt x="41" y="18"/>
                  </a:cubicBezTo>
                  <a:close/>
                  <a:moveTo>
                    <a:pt x="11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10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31" y="0"/>
                  </a:moveTo>
                  <a:cubicBezTo>
                    <a:pt x="30" y="0"/>
                    <a:pt x="30" y="0"/>
                    <a:pt x="30" y="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1"/>
                    <a:pt x="33" y="1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lose/>
                  <a:moveTo>
                    <a:pt x="21" y="0"/>
                  </a:moveTo>
                  <a:cubicBezTo>
                    <a:pt x="20" y="0"/>
                    <a:pt x="19" y="0"/>
                    <a:pt x="19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20" y="12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3" name="Freeform 1489"/>
            <p:cNvSpPr>
              <a:spLocks noEditPoints="1"/>
            </p:cNvSpPr>
            <p:nvPr/>
          </p:nvSpPr>
          <p:spPr bwMode="auto">
            <a:xfrm flipH="1">
              <a:off x="7487255" y="3321730"/>
              <a:ext cx="295706" cy="147854"/>
            </a:xfrm>
            <a:custGeom>
              <a:avLst/>
              <a:gdLst>
                <a:gd name="T0" fmla="*/ 64 w 92"/>
                <a:gd name="T1" fmla="*/ 19 h 46"/>
                <a:gd name="T2" fmla="*/ 64 w 92"/>
                <a:gd name="T3" fmla="*/ 19 h 46"/>
                <a:gd name="T4" fmla="*/ 60 w 92"/>
                <a:gd name="T5" fmla="*/ 13 h 46"/>
                <a:gd name="T6" fmla="*/ 11 w 92"/>
                <a:gd name="T7" fmla="*/ 0 h 46"/>
                <a:gd name="T8" fmla="*/ 4 w 92"/>
                <a:gd name="T9" fmla="*/ 8 h 46"/>
                <a:gd name="T10" fmla="*/ 58 w 92"/>
                <a:gd name="T11" fmla="*/ 23 h 46"/>
                <a:gd name="T12" fmla="*/ 64 w 92"/>
                <a:gd name="T13" fmla="*/ 19 h 46"/>
                <a:gd name="T14" fmla="*/ 92 w 92"/>
                <a:gd name="T15" fmla="*/ 39 h 46"/>
                <a:gd name="T16" fmla="*/ 57 w 92"/>
                <a:gd name="T17" fmla="*/ 45 h 46"/>
                <a:gd name="T18" fmla="*/ 59 w 92"/>
                <a:gd name="T19" fmla="*/ 42 h 46"/>
                <a:gd name="T20" fmla="*/ 59 w 92"/>
                <a:gd name="T21" fmla="*/ 41 h 46"/>
                <a:gd name="T22" fmla="*/ 70 w 92"/>
                <a:gd name="T23" fmla="*/ 39 h 46"/>
                <a:gd name="T24" fmla="*/ 73 w 92"/>
                <a:gd name="T25" fmla="*/ 28 h 46"/>
                <a:gd name="T26" fmla="*/ 65 w 92"/>
                <a:gd name="T27" fmla="*/ 21 h 46"/>
                <a:gd name="T28" fmla="*/ 65 w 92"/>
                <a:gd name="T29" fmla="*/ 20 h 46"/>
                <a:gd name="T30" fmla="*/ 65 w 92"/>
                <a:gd name="T31" fmla="*/ 17 h 46"/>
                <a:gd name="T32" fmla="*/ 92 w 92"/>
                <a:gd name="T33" fmla="*/ 39 h 46"/>
                <a:gd name="T34" fmla="*/ 58 w 92"/>
                <a:gd name="T35" fmla="*/ 42 h 46"/>
                <a:gd name="T36" fmla="*/ 52 w 92"/>
                <a:gd name="T37" fmla="*/ 45 h 46"/>
                <a:gd name="T38" fmla="*/ 1 w 92"/>
                <a:gd name="T39" fmla="*/ 31 h 46"/>
                <a:gd name="T40" fmla="*/ 0 w 92"/>
                <a:gd name="T41" fmla="*/ 21 h 46"/>
                <a:gd name="T42" fmla="*/ 54 w 92"/>
                <a:gd name="T43" fmla="*/ 36 h 46"/>
                <a:gd name="T44" fmla="*/ 58 w 92"/>
                <a:gd name="T45" fmla="*/ 42 h 46"/>
                <a:gd name="T46" fmla="*/ 58 w 92"/>
                <a:gd name="T47" fmla="*/ 42 h 46"/>
                <a:gd name="T48" fmla="*/ 61 w 92"/>
                <a:gd name="T49" fmla="*/ 30 h 46"/>
                <a:gd name="T50" fmla="*/ 55 w 92"/>
                <a:gd name="T51" fmla="*/ 34 h 46"/>
                <a:gd name="T52" fmla="*/ 1 w 92"/>
                <a:gd name="T53" fmla="*/ 19 h 46"/>
                <a:gd name="T54" fmla="*/ 3 w 92"/>
                <a:gd name="T55" fmla="*/ 10 h 46"/>
                <a:gd name="T56" fmla="*/ 57 w 92"/>
                <a:gd name="T57" fmla="*/ 24 h 46"/>
                <a:gd name="T58" fmla="*/ 61 w 92"/>
                <a:gd name="T59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46">
                  <a:moveTo>
                    <a:pt x="64" y="19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4" y="17"/>
                    <a:pt x="63" y="14"/>
                    <a:pt x="60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0" y="23"/>
                    <a:pt x="63" y="22"/>
                    <a:pt x="64" y="19"/>
                  </a:cubicBezTo>
                  <a:close/>
                  <a:moveTo>
                    <a:pt x="92" y="39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8" y="44"/>
                    <a:pt x="59" y="43"/>
                    <a:pt x="59" y="42"/>
                  </a:cubicBezTo>
                  <a:cubicBezTo>
                    <a:pt x="59" y="42"/>
                    <a:pt x="59" y="41"/>
                    <a:pt x="59" y="41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8"/>
                    <a:pt x="65" y="17"/>
                  </a:cubicBezTo>
                  <a:cubicBezTo>
                    <a:pt x="92" y="39"/>
                    <a:pt x="92" y="39"/>
                    <a:pt x="92" y="39"/>
                  </a:cubicBezTo>
                  <a:close/>
                  <a:moveTo>
                    <a:pt x="58" y="42"/>
                  </a:moveTo>
                  <a:cubicBezTo>
                    <a:pt x="57" y="44"/>
                    <a:pt x="54" y="46"/>
                    <a:pt x="52" y="4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7" y="36"/>
                    <a:pt x="58" y="39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lose/>
                  <a:moveTo>
                    <a:pt x="61" y="30"/>
                  </a:moveTo>
                  <a:cubicBezTo>
                    <a:pt x="60" y="33"/>
                    <a:pt x="57" y="35"/>
                    <a:pt x="55" y="34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60" y="25"/>
                    <a:pt x="61" y="28"/>
                    <a:pt x="61" y="3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4" name="Freeform 1490"/>
            <p:cNvSpPr>
              <a:spLocks noEditPoints="1"/>
            </p:cNvSpPr>
            <p:nvPr/>
          </p:nvSpPr>
          <p:spPr bwMode="auto">
            <a:xfrm flipH="1">
              <a:off x="8190926" y="4515510"/>
              <a:ext cx="120473" cy="136901"/>
            </a:xfrm>
            <a:custGeom>
              <a:avLst/>
              <a:gdLst>
                <a:gd name="T0" fmla="*/ 33 w 37"/>
                <a:gd name="T1" fmla="*/ 30 h 42"/>
                <a:gd name="T2" fmla="*/ 16 w 37"/>
                <a:gd name="T3" fmla="*/ 3 h 42"/>
                <a:gd name="T4" fmla="*/ 16 w 37"/>
                <a:gd name="T5" fmla="*/ 3 h 42"/>
                <a:gd name="T6" fmla="*/ 22 w 37"/>
                <a:gd name="T7" fmla="*/ 4 h 42"/>
                <a:gd name="T8" fmla="*/ 22 w 37"/>
                <a:gd name="T9" fmla="*/ 5 h 42"/>
                <a:gd name="T10" fmla="*/ 34 w 37"/>
                <a:gd name="T11" fmla="*/ 24 h 42"/>
                <a:gd name="T12" fmla="*/ 33 w 37"/>
                <a:gd name="T13" fmla="*/ 30 h 42"/>
                <a:gd name="T14" fmla="*/ 32 w 37"/>
                <a:gd name="T15" fmla="*/ 16 h 42"/>
                <a:gd name="T16" fmla="*/ 37 w 37"/>
                <a:gd name="T17" fmla="*/ 12 h 42"/>
                <a:gd name="T18" fmla="*/ 33 w 37"/>
                <a:gd name="T19" fmla="*/ 7 h 42"/>
                <a:gd name="T20" fmla="*/ 28 w 37"/>
                <a:gd name="T21" fmla="*/ 10 h 42"/>
                <a:gd name="T22" fmla="*/ 32 w 37"/>
                <a:gd name="T23" fmla="*/ 16 h 42"/>
                <a:gd name="T24" fmla="*/ 31 w 37"/>
                <a:gd name="T25" fmla="*/ 42 h 42"/>
                <a:gd name="T26" fmla="*/ 32 w 37"/>
                <a:gd name="T27" fmla="*/ 36 h 42"/>
                <a:gd name="T28" fmla="*/ 10 w 37"/>
                <a:gd name="T29" fmla="*/ 2 h 42"/>
                <a:gd name="T30" fmla="*/ 10 w 37"/>
                <a:gd name="T31" fmla="*/ 2 h 42"/>
                <a:gd name="T32" fmla="*/ 4 w 37"/>
                <a:gd name="T33" fmla="*/ 0 h 42"/>
                <a:gd name="T34" fmla="*/ 4 w 37"/>
                <a:gd name="T35" fmla="*/ 1 h 42"/>
                <a:gd name="T36" fmla="*/ 31 w 37"/>
                <a:gd name="T3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42">
                  <a:moveTo>
                    <a:pt x="33" y="30"/>
                  </a:moveTo>
                  <a:cubicBezTo>
                    <a:pt x="21" y="27"/>
                    <a:pt x="13" y="15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5"/>
                  </a:cubicBezTo>
                  <a:cubicBezTo>
                    <a:pt x="20" y="13"/>
                    <a:pt x="26" y="22"/>
                    <a:pt x="34" y="24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2" y="16"/>
                  </a:moveTo>
                  <a:cubicBezTo>
                    <a:pt x="34" y="16"/>
                    <a:pt x="36" y="15"/>
                    <a:pt x="37" y="12"/>
                  </a:cubicBezTo>
                  <a:cubicBezTo>
                    <a:pt x="37" y="10"/>
                    <a:pt x="36" y="7"/>
                    <a:pt x="33" y="7"/>
                  </a:cubicBezTo>
                  <a:cubicBezTo>
                    <a:pt x="31" y="6"/>
                    <a:pt x="29" y="8"/>
                    <a:pt x="28" y="10"/>
                  </a:cubicBezTo>
                  <a:cubicBezTo>
                    <a:pt x="28" y="13"/>
                    <a:pt x="29" y="15"/>
                    <a:pt x="32" y="16"/>
                  </a:cubicBezTo>
                  <a:close/>
                  <a:moveTo>
                    <a:pt x="31" y="42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16" y="33"/>
                    <a:pt x="6" y="18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0" y="20"/>
                    <a:pt x="12" y="38"/>
                    <a:pt x="31" y="4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Freeform 1491"/>
            <p:cNvSpPr/>
            <p:nvPr/>
          </p:nvSpPr>
          <p:spPr bwMode="auto">
            <a:xfrm flipH="1">
              <a:off x="7791176" y="5542271"/>
              <a:ext cx="87617" cy="76665"/>
            </a:xfrm>
            <a:custGeom>
              <a:avLst/>
              <a:gdLst>
                <a:gd name="T0" fmla="*/ 13 w 27"/>
                <a:gd name="T1" fmla="*/ 4 h 23"/>
                <a:gd name="T2" fmla="*/ 20 w 27"/>
                <a:gd name="T3" fmla="*/ 0 h 23"/>
                <a:gd name="T4" fmla="*/ 27 w 27"/>
                <a:gd name="T5" fmla="*/ 6 h 23"/>
                <a:gd name="T6" fmla="*/ 13 w 27"/>
                <a:gd name="T7" fmla="*/ 23 h 23"/>
                <a:gd name="T8" fmla="*/ 0 w 27"/>
                <a:gd name="T9" fmla="*/ 6 h 23"/>
                <a:gd name="T10" fmla="*/ 6 w 27"/>
                <a:gd name="T11" fmla="*/ 0 h 23"/>
                <a:gd name="T12" fmla="*/ 13 w 27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4"/>
                  </a:moveTo>
                  <a:cubicBezTo>
                    <a:pt x="15" y="2"/>
                    <a:pt x="17" y="0"/>
                    <a:pt x="20" y="0"/>
                  </a:cubicBezTo>
                  <a:cubicBezTo>
                    <a:pt x="24" y="0"/>
                    <a:pt x="27" y="3"/>
                    <a:pt x="27" y="6"/>
                  </a:cubicBezTo>
                  <a:cubicBezTo>
                    <a:pt x="27" y="12"/>
                    <a:pt x="20" y="17"/>
                    <a:pt x="13" y="23"/>
                  </a:cubicBezTo>
                  <a:cubicBezTo>
                    <a:pt x="6" y="17"/>
                    <a:pt x="0" y="12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1" y="2"/>
                    <a:pt x="13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Freeform 1492"/>
            <p:cNvSpPr>
              <a:spLocks noEditPoints="1"/>
            </p:cNvSpPr>
            <p:nvPr/>
          </p:nvSpPr>
          <p:spPr bwMode="auto">
            <a:xfrm flipH="1">
              <a:off x="7917124" y="5706553"/>
              <a:ext cx="71189" cy="65713"/>
            </a:xfrm>
            <a:custGeom>
              <a:avLst/>
              <a:gdLst>
                <a:gd name="T0" fmla="*/ 11 w 22"/>
                <a:gd name="T1" fmla="*/ 0 h 21"/>
                <a:gd name="T2" fmla="*/ 22 w 22"/>
                <a:gd name="T3" fmla="*/ 10 h 21"/>
                <a:gd name="T4" fmla="*/ 11 w 22"/>
                <a:gd name="T5" fmla="*/ 21 h 21"/>
                <a:gd name="T6" fmla="*/ 0 w 22"/>
                <a:gd name="T7" fmla="*/ 10 h 21"/>
                <a:gd name="T8" fmla="*/ 11 w 22"/>
                <a:gd name="T9" fmla="*/ 0 h 21"/>
                <a:gd name="T10" fmla="*/ 16 w 22"/>
                <a:gd name="T11" fmla="*/ 10 h 21"/>
                <a:gd name="T12" fmla="*/ 12 w 22"/>
                <a:gd name="T13" fmla="*/ 8 h 21"/>
                <a:gd name="T14" fmla="*/ 9 w 22"/>
                <a:gd name="T15" fmla="*/ 5 h 21"/>
                <a:gd name="T16" fmla="*/ 9 w 22"/>
                <a:gd name="T17" fmla="*/ 10 h 21"/>
                <a:gd name="T18" fmla="*/ 9 w 22"/>
                <a:gd name="T19" fmla="*/ 16 h 21"/>
                <a:gd name="T20" fmla="*/ 12 w 22"/>
                <a:gd name="T21" fmla="*/ 13 h 21"/>
                <a:gd name="T22" fmla="*/ 16 w 22"/>
                <a:gd name="T2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11" y="0"/>
                  </a:moveTo>
                  <a:cubicBezTo>
                    <a:pt x="17" y="0"/>
                    <a:pt x="22" y="4"/>
                    <a:pt x="22" y="10"/>
                  </a:cubicBezTo>
                  <a:cubicBezTo>
                    <a:pt x="22" y="16"/>
                    <a:pt x="17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lose/>
                  <a:moveTo>
                    <a:pt x="16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6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7" name="Freeform 1493"/>
            <p:cNvSpPr>
              <a:spLocks noEditPoints="1"/>
            </p:cNvSpPr>
            <p:nvPr/>
          </p:nvSpPr>
          <p:spPr bwMode="auto">
            <a:xfrm flipH="1">
              <a:off x="6123721" y="4241707"/>
              <a:ext cx="161543" cy="95831"/>
            </a:xfrm>
            <a:custGeom>
              <a:avLst/>
              <a:gdLst>
                <a:gd name="T0" fmla="*/ 15 w 50"/>
                <a:gd name="T1" fmla="*/ 30 h 30"/>
                <a:gd name="T2" fmla="*/ 15 w 50"/>
                <a:gd name="T3" fmla="*/ 30 h 30"/>
                <a:gd name="T4" fmla="*/ 0 w 50"/>
                <a:gd name="T5" fmla="*/ 30 h 30"/>
                <a:gd name="T6" fmla="*/ 0 w 50"/>
                <a:gd name="T7" fmla="*/ 26 h 30"/>
                <a:gd name="T8" fmla="*/ 10 w 50"/>
                <a:gd name="T9" fmla="*/ 21 h 30"/>
                <a:gd name="T10" fmla="*/ 10 w 50"/>
                <a:gd name="T11" fmla="*/ 9 h 30"/>
                <a:gd name="T12" fmla="*/ 10 w 50"/>
                <a:gd name="T13" fmla="*/ 9 h 30"/>
                <a:gd name="T14" fmla="*/ 9 w 50"/>
                <a:gd name="T15" fmla="*/ 7 h 30"/>
                <a:gd name="T16" fmla="*/ 15 w 50"/>
                <a:gd name="T17" fmla="*/ 0 h 30"/>
                <a:gd name="T18" fmla="*/ 15 w 50"/>
                <a:gd name="T19" fmla="*/ 0 h 30"/>
                <a:gd name="T20" fmla="*/ 15 w 50"/>
                <a:gd name="T21" fmla="*/ 0 h 30"/>
                <a:gd name="T22" fmla="*/ 15 w 50"/>
                <a:gd name="T23" fmla="*/ 0 h 30"/>
                <a:gd name="T24" fmla="*/ 15 w 50"/>
                <a:gd name="T25" fmla="*/ 0 h 30"/>
                <a:gd name="T26" fmla="*/ 21 w 50"/>
                <a:gd name="T27" fmla="*/ 7 h 30"/>
                <a:gd name="T28" fmla="*/ 20 w 50"/>
                <a:gd name="T29" fmla="*/ 9 h 30"/>
                <a:gd name="T30" fmla="*/ 20 w 50"/>
                <a:gd name="T31" fmla="*/ 9 h 30"/>
                <a:gd name="T32" fmla="*/ 20 w 50"/>
                <a:gd name="T33" fmla="*/ 21 h 30"/>
                <a:gd name="T34" fmla="*/ 21 w 50"/>
                <a:gd name="T35" fmla="*/ 22 h 30"/>
                <a:gd name="T36" fmla="*/ 18 w 50"/>
                <a:gd name="T37" fmla="*/ 26 h 30"/>
                <a:gd name="T38" fmla="*/ 18 w 50"/>
                <a:gd name="T39" fmla="*/ 30 h 30"/>
                <a:gd name="T40" fmla="*/ 15 w 50"/>
                <a:gd name="T41" fmla="*/ 30 h 30"/>
                <a:gd name="T42" fmla="*/ 35 w 50"/>
                <a:gd name="T43" fmla="*/ 30 h 30"/>
                <a:gd name="T44" fmla="*/ 50 w 50"/>
                <a:gd name="T45" fmla="*/ 30 h 30"/>
                <a:gd name="T46" fmla="*/ 50 w 50"/>
                <a:gd name="T47" fmla="*/ 26 h 30"/>
                <a:gd name="T48" fmla="*/ 41 w 50"/>
                <a:gd name="T49" fmla="*/ 21 h 30"/>
                <a:gd name="T50" fmla="*/ 41 w 50"/>
                <a:gd name="T51" fmla="*/ 9 h 30"/>
                <a:gd name="T52" fmla="*/ 41 w 50"/>
                <a:gd name="T53" fmla="*/ 9 h 30"/>
                <a:gd name="T54" fmla="*/ 41 w 50"/>
                <a:gd name="T55" fmla="*/ 7 h 30"/>
                <a:gd name="T56" fmla="*/ 35 w 50"/>
                <a:gd name="T57" fmla="*/ 0 h 30"/>
                <a:gd name="T58" fmla="*/ 35 w 50"/>
                <a:gd name="T59" fmla="*/ 0 h 30"/>
                <a:gd name="T60" fmla="*/ 35 w 50"/>
                <a:gd name="T61" fmla="*/ 0 h 30"/>
                <a:gd name="T62" fmla="*/ 35 w 50"/>
                <a:gd name="T63" fmla="*/ 0 h 30"/>
                <a:gd name="T64" fmla="*/ 35 w 50"/>
                <a:gd name="T65" fmla="*/ 0 h 30"/>
                <a:gd name="T66" fmla="*/ 30 w 50"/>
                <a:gd name="T67" fmla="*/ 7 h 30"/>
                <a:gd name="T68" fmla="*/ 30 w 50"/>
                <a:gd name="T69" fmla="*/ 9 h 30"/>
                <a:gd name="T70" fmla="*/ 30 w 50"/>
                <a:gd name="T71" fmla="*/ 9 h 30"/>
                <a:gd name="T72" fmla="*/ 30 w 50"/>
                <a:gd name="T73" fmla="*/ 21 h 30"/>
                <a:gd name="T74" fmla="*/ 20 w 50"/>
                <a:gd name="T75" fmla="*/ 26 h 30"/>
                <a:gd name="T76" fmla="*/ 20 w 50"/>
                <a:gd name="T77" fmla="*/ 30 h 30"/>
                <a:gd name="T78" fmla="*/ 35 w 50"/>
                <a:gd name="T7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0"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8" y="23"/>
                    <a:pt x="10" y="21"/>
                  </a:cubicBezTo>
                  <a:cubicBezTo>
                    <a:pt x="13" y="17"/>
                    <a:pt x="10" y="13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4"/>
                    <a:pt x="12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4"/>
                    <a:pt x="21" y="7"/>
                  </a:cubicBezTo>
                  <a:cubicBezTo>
                    <a:pt x="21" y="8"/>
                    <a:pt x="20" y="8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3"/>
                    <a:pt x="17" y="17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3"/>
                    <a:pt x="18" y="24"/>
                    <a:pt x="18" y="26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35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3"/>
                    <a:pt x="42" y="23"/>
                    <a:pt x="41" y="21"/>
                  </a:cubicBezTo>
                  <a:cubicBezTo>
                    <a:pt x="37" y="17"/>
                    <a:pt x="40" y="13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8"/>
                    <a:pt x="41" y="8"/>
                    <a:pt x="41" y="7"/>
                  </a:cubicBezTo>
                  <a:cubicBezTo>
                    <a:pt x="41" y="4"/>
                    <a:pt x="38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0"/>
                    <a:pt x="30" y="4"/>
                    <a:pt x="30" y="7"/>
                  </a:cubicBezTo>
                  <a:cubicBezTo>
                    <a:pt x="30" y="8"/>
                    <a:pt x="30" y="8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3"/>
                    <a:pt x="34" y="17"/>
                    <a:pt x="30" y="21"/>
                  </a:cubicBezTo>
                  <a:cubicBezTo>
                    <a:pt x="29" y="23"/>
                    <a:pt x="21" y="23"/>
                    <a:pt x="20" y="26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35" y="30"/>
                    <a:pt x="35" y="30"/>
                    <a:pt x="35" y="3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Freeform 1494"/>
            <p:cNvSpPr>
              <a:spLocks noEditPoints="1"/>
            </p:cNvSpPr>
            <p:nvPr/>
          </p:nvSpPr>
          <p:spPr bwMode="auto">
            <a:xfrm flipH="1">
              <a:off x="6663111" y="4414203"/>
              <a:ext cx="117735" cy="145116"/>
            </a:xfrm>
            <a:custGeom>
              <a:avLst/>
              <a:gdLst>
                <a:gd name="T0" fmla="*/ 27 w 36"/>
                <a:gd name="T1" fmla="*/ 24 h 45"/>
                <a:gd name="T2" fmla="*/ 36 w 36"/>
                <a:gd name="T3" fmla="*/ 44 h 45"/>
                <a:gd name="T4" fmla="*/ 36 w 36"/>
                <a:gd name="T5" fmla="*/ 45 h 45"/>
                <a:gd name="T6" fmla="*/ 0 w 36"/>
                <a:gd name="T7" fmla="*/ 45 h 45"/>
                <a:gd name="T8" fmla="*/ 0 w 36"/>
                <a:gd name="T9" fmla="*/ 44 h 45"/>
                <a:gd name="T10" fmla="*/ 9 w 36"/>
                <a:gd name="T11" fmla="*/ 24 h 45"/>
                <a:gd name="T12" fmla="*/ 9 w 36"/>
                <a:gd name="T13" fmla="*/ 24 h 45"/>
                <a:gd name="T14" fmla="*/ 9 w 36"/>
                <a:gd name="T15" fmla="*/ 24 h 45"/>
                <a:gd name="T16" fmla="*/ 10 w 36"/>
                <a:gd name="T17" fmla="*/ 26 h 45"/>
                <a:gd name="T18" fmla="*/ 10 w 36"/>
                <a:gd name="T19" fmla="*/ 26 h 45"/>
                <a:gd name="T20" fmla="*/ 10 w 36"/>
                <a:gd name="T21" fmla="*/ 26 h 45"/>
                <a:gd name="T22" fmla="*/ 17 w 36"/>
                <a:gd name="T23" fmla="*/ 29 h 45"/>
                <a:gd name="T24" fmla="*/ 17 w 36"/>
                <a:gd name="T25" fmla="*/ 29 h 45"/>
                <a:gd name="T26" fmla="*/ 17 w 36"/>
                <a:gd name="T27" fmla="*/ 29 h 45"/>
                <a:gd name="T28" fmla="*/ 18 w 36"/>
                <a:gd name="T29" fmla="*/ 29 h 45"/>
                <a:gd name="T30" fmla="*/ 27 w 36"/>
                <a:gd name="T31" fmla="*/ 24 h 45"/>
                <a:gd name="T32" fmla="*/ 18 w 36"/>
                <a:gd name="T33" fmla="*/ 0 h 45"/>
                <a:gd name="T34" fmla="*/ 9 w 36"/>
                <a:gd name="T35" fmla="*/ 18 h 45"/>
                <a:gd name="T36" fmla="*/ 18 w 36"/>
                <a:gd name="T37" fmla="*/ 26 h 45"/>
                <a:gd name="T38" fmla="*/ 26 w 36"/>
                <a:gd name="T39" fmla="*/ 18 h 45"/>
                <a:gd name="T40" fmla="*/ 18 w 36"/>
                <a:gd name="T41" fmla="*/ 0 h 45"/>
                <a:gd name="T42" fmla="*/ 24 w 36"/>
                <a:gd name="T43" fmla="*/ 7 h 45"/>
                <a:gd name="T44" fmla="*/ 10 w 36"/>
                <a:gd name="T45" fmla="*/ 10 h 45"/>
                <a:gd name="T46" fmla="*/ 10 w 36"/>
                <a:gd name="T47" fmla="*/ 15 h 45"/>
                <a:gd name="T48" fmla="*/ 18 w 36"/>
                <a:gd name="T49" fmla="*/ 25 h 45"/>
                <a:gd name="T50" fmla="*/ 26 w 36"/>
                <a:gd name="T51" fmla="*/ 15 h 45"/>
                <a:gd name="T52" fmla="*/ 24 w 36"/>
                <a:gd name="T53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45">
                  <a:moveTo>
                    <a:pt x="27" y="24"/>
                  </a:moveTo>
                  <a:cubicBezTo>
                    <a:pt x="32" y="28"/>
                    <a:pt x="36" y="36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4"/>
                  </a:cubicBezTo>
                  <a:cubicBezTo>
                    <a:pt x="0" y="36"/>
                    <a:pt x="3" y="28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2" y="28"/>
                    <a:pt x="15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1" y="29"/>
                    <a:pt x="25" y="27"/>
                    <a:pt x="27" y="24"/>
                  </a:cubicBezTo>
                  <a:close/>
                  <a:moveTo>
                    <a:pt x="18" y="0"/>
                  </a:moveTo>
                  <a:cubicBezTo>
                    <a:pt x="7" y="0"/>
                    <a:pt x="6" y="10"/>
                    <a:pt x="9" y="18"/>
                  </a:cubicBezTo>
                  <a:cubicBezTo>
                    <a:pt x="10" y="23"/>
                    <a:pt x="14" y="26"/>
                    <a:pt x="18" y="26"/>
                  </a:cubicBezTo>
                  <a:cubicBezTo>
                    <a:pt x="22" y="26"/>
                    <a:pt x="26" y="23"/>
                    <a:pt x="26" y="18"/>
                  </a:cubicBezTo>
                  <a:cubicBezTo>
                    <a:pt x="28" y="9"/>
                    <a:pt x="28" y="0"/>
                    <a:pt x="18" y="0"/>
                  </a:cubicBezTo>
                  <a:close/>
                  <a:moveTo>
                    <a:pt x="24" y="7"/>
                  </a:moveTo>
                  <a:cubicBezTo>
                    <a:pt x="20" y="9"/>
                    <a:pt x="17" y="11"/>
                    <a:pt x="10" y="10"/>
                  </a:cubicBezTo>
                  <a:cubicBezTo>
                    <a:pt x="10" y="11"/>
                    <a:pt x="10" y="14"/>
                    <a:pt x="10" y="15"/>
                  </a:cubicBezTo>
                  <a:cubicBezTo>
                    <a:pt x="10" y="20"/>
                    <a:pt x="13" y="25"/>
                    <a:pt x="18" y="25"/>
                  </a:cubicBezTo>
                  <a:cubicBezTo>
                    <a:pt x="22" y="25"/>
                    <a:pt x="26" y="20"/>
                    <a:pt x="26" y="15"/>
                  </a:cubicBezTo>
                  <a:cubicBezTo>
                    <a:pt x="25" y="9"/>
                    <a:pt x="25" y="8"/>
                    <a:pt x="24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9" name="Freeform 1495"/>
            <p:cNvSpPr>
              <a:spLocks noEditPoints="1"/>
            </p:cNvSpPr>
            <p:nvPr/>
          </p:nvSpPr>
          <p:spPr bwMode="auto">
            <a:xfrm flipH="1">
              <a:off x="6783584" y="4781099"/>
              <a:ext cx="112259" cy="120473"/>
            </a:xfrm>
            <a:custGeom>
              <a:avLst/>
              <a:gdLst>
                <a:gd name="T0" fmla="*/ 12 w 35"/>
                <a:gd name="T1" fmla="*/ 29 h 37"/>
                <a:gd name="T2" fmla="*/ 15 w 35"/>
                <a:gd name="T3" fmla="*/ 33 h 37"/>
                <a:gd name="T4" fmla="*/ 12 w 35"/>
                <a:gd name="T5" fmla="*/ 37 h 37"/>
                <a:gd name="T6" fmla="*/ 8 w 35"/>
                <a:gd name="T7" fmla="*/ 33 h 37"/>
                <a:gd name="T8" fmla="*/ 12 w 35"/>
                <a:gd name="T9" fmla="*/ 29 h 37"/>
                <a:gd name="T10" fmla="*/ 29 w 35"/>
                <a:gd name="T11" fmla="*/ 30 h 37"/>
                <a:gd name="T12" fmla="*/ 32 w 35"/>
                <a:gd name="T13" fmla="*/ 34 h 37"/>
                <a:gd name="T14" fmla="*/ 29 w 35"/>
                <a:gd name="T15" fmla="*/ 37 h 37"/>
                <a:gd name="T16" fmla="*/ 25 w 35"/>
                <a:gd name="T17" fmla="*/ 34 h 37"/>
                <a:gd name="T18" fmla="*/ 29 w 35"/>
                <a:gd name="T19" fmla="*/ 30 h 37"/>
                <a:gd name="T20" fmla="*/ 0 w 35"/>
                <a:gd name="T21" fmla="*/ 0 h 37"/>
                <a:gd name="T22" fmla="*/ 7 w 35"/>
                <a:gd name="T23" fmla="*/ 0 h 37"/>
                <a:gd name="T24" fmla="*/ 8 w 35"/>
                <a:gd name="T25" fmla="*/ 5 h 37"/>
                <a:gd name="T26" fmla="*/ 35 w 35"/>
                <a:gd name="T27" fmla="*/ 5 h 37"/>
                <a:gd name="T28" fmla="*/ 34 w 35"/>
                <a:gd name="T29" fmla="*/ 16 h 37"/>
                <a:gd name="T30" fmla="*/ 11 w 35"/>
                <a:gd name="T31" fmla="*/ 21 h 37"/>
                <a:gd name="T32" fmla="*/ 11 w 35"/>
                <a:gd name="T33" fmla="*/ 24 h 37"/>
                <a:gd name="T34" fmla="*/ 34 w 35"/>
                <a:gd name="T35" fmla="*/ 24 h 37"/>
                <a:gd name="T36" fmla="*/ 34 w 35"/>
                <a:gd name="T37" fmla="*/ 27 h 37"/>
                <a:gd name="T38" fmla="*/ 9 w 35"/>
                <a:gd name="T39" fmla="*/ 27 h 37"/>
                <a:gd name="T40" fmla="*/ 8 w 35"/>
                <a:gd name="T41" fmla="*/ 19 h 37"/>
                <a:gd name="T42" fmla="*/ 4 w 35"/>
                <a:gd name="T43" fmla="*/ 3 h 37"/>
                <a:gd name="T44" fmla="*/ 2 w 35"/>
                <a:gd name="T45" fmla="*/ 3 h 37"/>
                <a:gd name="T46" fmla="*/ 0 w 35"/>
                <a:gd name="T4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7">
                  <a:moveTo>
                    <a:pt x="12" y="29"/>
                  </a:moveTo>
                  <a:cubicBezTo>
                    <a:pt x="14" y="29"/>
                    <a:pt x="15" y="31"/>
                    <a:pt x="15" y="33"/>
                  </a:cubicBezTo>
                  <a:cubicBezTo>
                    <a:pt x="15" y="35"/>
                    <a:pt x="14" y="37"/>
                    <a:pt x="12" y="37"/>
                  </a:cubicBezTo>
                  <a:cubicBezTo>
                    <a:pt x="9" y="37"/>
                    <a:pt x="8" y="35"/>
                    <a:pt x="8" y="33"/>
                  </a:cubicBezTo>
                  <a:cubicBezTo>
                    <a:pt x="8" y="31"/>
                    <a:pt x="9" y="29"/>
                    <a:pt x="12" y="29"/>
                  </a:cubicBezTo>
                  <a:close/>
                  <a:moveTo>
                    <a:pt x="29" y="30"/>
                  </a:moveTo>
                  <a:cubicBezTo>
                    <a:pt x="31" y="30"/>
                    <a:pt x="32" y="31"/>
                    <a:pt x="32" y="34"/>
                  </a:cubicBezTo>
                  <a:cubicBezTo>
                    <a:pt x="32" y="36"/>
                    <a:pt x="31" y="37"/>
                    <a:pt x="29" y="37"/>
                  </a:cubicBezTo>
                  <a:cubicBezTo>
                    <a:pt x="26" y="37"/>
                    <a:pt x="25" y="36"/>
                    <a:pt x="25" y="34"/>
                  </a:cubicBezTo>
                  <a:cubicBezTo>
                    <a:pt x="25" y="31"/>
                    <a:pt x="26" y="30"/>
                    <a:pt x="29" y="30"/>
                  </a:cubicBezTo>
                  <a:close/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1"/>
                    <a:pt x="9" y="24"/>
                    <a:pt x="11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5" y="27"/>
                    <a:pt x="5" y="20"/>
                    <a:pt x="8" y="1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0" name="Freeform 1496"/>
            <p:cNvSpPr>
              <a:spLocks noEditPoints="1"/>
            </p:cNvSpPr>
            <p:nvPr/>
          </p:nvSpPr>
          <p:spPr bwMode="auto">
            <a:xfrm flipH="1">
              <a:off x="7763795" y="4118496"/>
              <a:ext cx="167019" cy="208090"/>
            </a:xfrm>
            <a:custGeom>
              <a:avLst/>
              <a:gdLst>
                <a:gd name="T0" fmla="*/ 39 w 51"/>
                <a:gd name="T1" fmla="*/ 35 h 64"/>
                <a:gd name="T2" fmla="*/ 51 w 51"/>
                <a:gd name="T3" fmla="*/ 63 h 64"/>
                <a:gd name="T4" fmla="*/ 51 w 51"/>
                <a:gd name="T5" fmla="*/ 64 h 64"/>
                <a:gd name="T6" fmla="*/ 0 w 51"/>
                <a:gd name="T7" fmla="*/ 64 h 64"/>
                <a:gd name="T8" fmla="*/ 0 w 51"/>
                <a:gd name="T9" fmla="*/ 63 h 64"/>
                <a:gd name="T10" fmla="*/ 13 w 51"/>
                <a:gd name="T11" fmla="*/ 35 h 64"/>
                <a:gd name="T12" fmla="*/ 13 w 51"/>
                <a:gd name="T13" fmla="*/ 35 h 64"/>
                <a:gd name="T14" fmla="*/ 13 w 51"/>
                <a:gd name="T15" fmla="*/ 35 h 64"/>
                <a:gd name="T16" fmla="*/ 15 w 51"/>
                <a:gd name="T17" fmla="*/ 37 h 64"/>
                <a:gd name="T18" fmla="*/ 15 w 51"/>
                <a:gd name="T19" fmla="*/ 37 h 64"/>
                <a:gd name="T20" fmla="*/ 15 w 51"/>
                <a:gd name="T21" fmla="*/ 37 h 64"/>
                <a:gd name="T22" fmla="*/ 25 w 51"/>
                <a:gd name="T23" fmla="*/ 42 h 64"/>
                <a:gd name="T24" fmla="*/ 25 w 51"/>
                <a:gd name="T25" fmla="*/ 42 h 64"/>
                <a:gd name="T26" fmla="*/ 25 w 51"/>
                <a:gd name="T27" fmla="*/ 42 h 64"/>
                <a:gd name="T28" fmla="*/ 26 w 51"/>
                <a:gd name="T29" fmla="*/ 42 h 64"/>
                <a:gd name="T30" fmla="*/ 39 w 51"/>
                <a:gd name="T31" fmla="*/ 35 h 64"/>
                <a:gd name="T32" fmla="*/ 26 w 51"/>
                <a:gd name="T33" fmla="*/ 0 h 64"/>
                <a:gd name="T34" fmla="*/ 13 w 51"/>
                <a:gd name="T35" fmla="*/ 26 h 64"/>
                <a:gd name="T36" fmla="*/ 26 w 51"/>
                <a:gd name="T37" fmla="*/ 37 h 64"/>
                <a:gd name="T38" fmla="*/ 38 w 51"/>
                <a:gd name="T39" fmla="*/ 25 h 64"/>
                <a:gd name="T40" fmla="*/ 26 w 51"/>
                <a:gd name="T41" fmla="*/ 0 h 64"/>
                <a:gd name="T42" fmla="*/ 35 w 51"/>
                <a:gd name="T43" fmla="*/ 10 h 64"/>
                <a:gd name="T44" fmla="*/ 15 w 51"/>
                <a:gd name="T45" fmla="*/ 15 h 64"/>
                <a:gd name="T46" fmla="*/ 14 w 51"/>
                <a:gd name="T47" fmla="*/ 21 h 64"/>
                <a:gd name="T48" fmla="*/ 26 w 51"/>
                <a:gd name="T49" fmla="*/ 35 h 64"/>
                <a:gd name="T50" fmla="*/ 37 w 51"/>
                <a:gd name="T51" fmla="*/ 21 h 64"/>
                <a:gd name="T52" fmla="*/ 35 w 51"/>
                <a:gd name="T53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64">
                  <a:moveTo>
                    <a:pt x="39" y="35"/>
                  </a:moveTo>
                  <a:cubicBezTo>
                    <a:pt x="46" y="40"/>
                    <a:pt x="51" y="51"/>
                    <a:pt x="51" y="63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3"/>
                  </a:cubicBezTo>
                  <a:cubicBezTo>
                    <a:pt x="0" y="51"/>
                    <a:pt x="5" y="40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4" y="36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8" y="40"/>
                    <a:pt x="21" y="41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31" y="42"/>
                    <a:pt x="36" y="39"/>
                    <a:pt x="39" y="35"/>
                  </a:cubicBezTo>
                  <a:close/>
                  <a:moveTo>
                    <a:pt x="26" y="0"/>
                  </a:moveTo>
                  <a:cubicBezTo>
                    <a:pt x="10" y="0"/>
                    <a:pt x="9" y="13"/>
                    <a:pt x="13" y="26"/>
                  </a:cubicBezTo>
                  <a:cubicBezTo>
                    <a:pt x="15" y="32"/>
                    <a:pt x="20" y="37"/>
                    <a:pt x="26" y="37"/>
                  </a:cubicBezTo>
                  <a:cubicBezTo>
                    <a:pt x="32" y="37"/>
                    <a:pt x="37" y="32"/>
                    <a:pt x="38" y="25"/>
                  </a:cubicBezTo>
                  <a:cubicBezTo>
                    <a:pt x="41" y="13"/>
                    <a:pt x="41" y="0"/>
                    <a:pt x="26" y="0"/>
                  </a:cubicBezTo>
                  <a:close/>
                  <a:moveTo>
                    <a:pt x="35" y="10"/>
                  </a:moveTo>
                  <a:cubicBezTo>
                    <a:pt x="29" y="12"/>
                    <a:pt x="25" y="16"/>
                    <a:pt x="15" y="15"/>
                  </a:cubicBezTo>
                  <a:cubicBezTo>
                    <a:pt x="15" y="16"/>
                    <a:pt x="14" y="20"/>
                    <a:pt x="14" y="21"/>
                  </a:cubicBezTo>
                  <a:cubicBezTo>
                    <a:pt x="14" y="29"/>
                    <a:pt x="19" y="35"/>
                    <a:pt x="26" y="35"/>
                  </a:cubicBezTo>
                  <a:cubicBezTo>
                    <a:pt x="32" y="35"/>
                    <a:pt x="37" y="29"/>
                    <a:pt x="37" y="21"/>
                  </a:cubicBezTo>
                  <a:cubicBezTo>
                    <a:pt x="36" y="13"/>
                    <a:pt x="35" y="12"/>
                    <a:pt x="35" y="1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1" name="Freeform 1497"/>
            <p:cNvSpPr>
              <a:spLocks noEditPoints="1"/>
            </p:cNvSpPr>
            <p:nvPr/>
          </p:nvSpPr>
          <p:spPr bwMode="auto">
            <a:xfrm flipH="1">
              <a:off x="7897958" y="3781719"/>
              <a:ext cx="147853" cy="183448"/>
            </a:xfrm>
            <a:custGeom>
              <a:avLst/>
              <a:gdLst>
                <a:gd name="T0" fmla="*/ 25 w 46"/>
                <a:gd name="T1" fmla="*/ 49 h 57"/>
                <a:gd name="T2" fmla="*/ 33 w 46"/>
                <a:gd name="T3" fmla="*/ 12 h 57"/>
                <a:gd name="T4" fmla="*/ 33 w 46"/>
                <a:gd name="T5" fmla="*/ 12 h 57"/>
                <a:gd name="T6" fmla="*/ 37 w 46"/>
                <a:gd name="T7" fmla="*/ 18 h 57"/>
                <a:gd name="T8" fmla="*/ 37 w 46"/>
                <a:gd name="T9" fmla="*/ 19 h 57"/>
                <a:gd name="T10" fmla="*/ 31 w 46"/>
                <a:gd name="T11" fmla="*/ 45 h 57"/>
                <a:gd name="T12" fmla="*/ 25 w 46"/>
                <a:gd name="T13" fmla="*/ 49 h 57"/>
                <a:gd name="T14" fmla="*/ 36 w 46"/>
                <a:gd name="T15" fmla="*/ 36 h 57"/>
                <a:gd name="T16" fmla="*/ 43 w 46"/>
                <a:gd name="T17" fmla="*/ 37 h 57"/>
                <a:gd name="T18" fmla="*/ 45 w 46"/>
                <a:gd name="T19" fmla="*/ 30 h 57"/>
                <a:gd name="T20" fmla="*/ 37 w 46"/>
                <a:gd name="T21" fmla="*/ 28 h 57"/>
                <a:gd name="T22" fmla="*/ 36 w 46"/>
                <a:gd name="T23" fmla="*/ 36 h 57"/>
                <a:gd name="T24" fmla="*/ 12 w 46"/>
                <a:gd name="T25" fmla="*/ 57 h 57"/>
                <a:gd name="T26" fmla="*/ 19 w 46"/>
                <a:gd name="T27" fmla="*/ 53 h 57"/>
                <a:gd name="T28" fmla="*/ 29 w 46"/>
                <a:gd name="T29" fmla="*/ 6 h 57"/>
                <a:gd name="T30" fmla="*/ 29 w 46"/>
                <a:gd name="T31" fmla="*/ 6 h 57"/>
                <a:gd name="T32" fmla="*/ 25 w 46"/>
                <a:gd name="T33" fmla="*/ 0 h 57"/>
                <a:gd name="T34" fmla="*/ 25 w 46"/>
                <a:gd name="T35" fmla="*/ 0 h 57"/>
                <a:gd name="T36" fmla="*/ 12 w 46"/>
                <a:gd name="T3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57">
                  <a:moveTo>
                    <a:pt x="25" y="49"/>
                  </a:moveTo>
                  <a:cubicBezTo>
                    <a:pt x="17" y="37"/>
                    <a:pt x="20" y="20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28" y="24"/>
                    <a:pt x="25" y="36"/>
                    <a:pt x="31" y="45"/>
                  </a:cubicBezTo>
                  <a:cubicBezTo>
                    <a:pt x="25" y="49"/>
                    <a:pt x="25" y="49"/>
                    <a:pt x="25" y="49"/>
                  </a:cubicBezTo>
                  <a:close/>
                  <a:moveTo>
                    <a:pt x="36" y="36"/>
                  </a:moveTo>
                  <a:cubicBezTo>
                    <a:pt x="37" y="38"/>
                    <a:pt x="41" y="39"/>
                    <a:pt x="43" y="37"/>
                  </a:cubicBezTo>
                  <a:cubicBezTo>
                    <a:pt x="46" y="36"/>
                    <a:pt x="46" y="32"/>
                    <a:pt x="45" y="30"/>
                  </a:cubicBezTo>
                  <a:cubicBezTo>
                    <a:pt x="43" y="27"/>
                    <a:pt x="40" y="27"/>
                    <a:pt x="37" y="28"/>
                  </a:cubicBezTo>
                  <a:cubicBezTo>
                    <a:pt x="35" y="30"/>
                    <a:pt x="34" y="33"/>
                    <a:pt x="36" y="36"/>
                  </a:cubicBezTo>
                  <a:close/>
                  <a:moveTo>
                    <a:pt x="12" y="57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9" y="38"/>
                    <a:pt x="13" y="1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6" y="12"/>
                    <a:pt x="0" y="38"/>
                    <a:pt x="12" y="5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Freeform 1498"/>
            <p:cNvSpPr/>
            <p:nvPr/>
          </p:nvSpPr>
          <p:spPr bwMode="auto">
            <a:xfrm flipH="1">
              <a:off x="7186073" y="3628389"/>
              <a:ext cx="112259" cy="112259"/>
            </a:xfrm>
            <a:custGeom>
              <a:avLst/>
              <a:gdLst>
                <a:gd name="T0" fmla="*/ 28 w 35"/>
                <a:gd name="T1" fmla="*/ 21 h 34"/>
                <a:gd name="T2" fmla="*/ 32 w 35"/>
                <a:gd name="T3" fmla="*/ 22 h 34"/>
                <a:gd name="T4" fmla="*/ 32 w 35"/>
                <a:gd name="T5" fmla="*/ 7 h 34"/>
                <a:gd name="T6" fmla="*/ 13 w 35"/>
                <a:gd name="T7" fmla="*/ 10 h 34"/>
                <a:gd name="T8" fmla="*/ 14 w 35"/>
                <a:gd name="T9" fmla="*/ 28 h 34"/>
                <a:gd name="T10" fmla="*/ 14 w 35"/>
                <a:gd name="T11" fmla="*/ 28 h 34"/>
                <a:gd name="T12" fmla="*/ 7 w 35"/>
                <a:gd name="T13" fmla="*/ 34 h 34"/>
                <a:gd name="T14" fmla="*/ 0 w 35"/>
                <a:gd name="T15" fmla="*/ 28 h 34"/>
                <a:gd name="T16" fmla="*/ 7 w 35"/>
                <a:gd name="T17" fmla="*/ 23 h 34"/>
                <a:gd name="T18" fmla="*/ 10 w 35"/>
                <a:gd name="T19" fmla="*/ 24 h 34"/>
                <a:gd name="T20" fmla="*/ 10 w 35"/>
                <a:gd name="T21" fmla="*/ 4 h 34"/>
                <a:gd name="T22" fmla="*/ 35 w 35"/>
                <a:gd name="T23" fmla="*/ 0 h 34"/>
                <a:gd name="T24" fmla="*/ 35 w 35"/>
                <a:gd name="T25" fmla="*/ 8 h 34"/>
                <a:gd name="T26" fmla="*/ 35 w 35"/>
                <a:gd name="T27" fmla="*/ 27 h 34"/>
                <a:gd name="T28" fmla="*/ 35 w 35"/>
                <a:gd name="T29" fmla="*/ 27 h 34"/>
                <a:gd name="T30" fmla="*/ 28 w 35"/>
                <a:gd name="T31" fmla="*/ 32 h 34"/>
                <a:gd name="T32" fmla="*/ 22 w 35"/>
                <a:gd name="T33" fmla="*/ 27 h 34"/>
                <a:gd name="T34" fmla="*/ 28 w 35"/>
                <a:gd name="T35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28" y="21"/>
                  </a:moveTo>
                  <a:cubicBezTo>
                    <a:pt x="30" y="21"/>
                    <a:pt x="31" y="22"/>
                    <a:pt x="32" y="22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1"/>
                    <a:pt x="11" y="34"/>
                    <a:pt x="7" y="34"/>
                  </a:cubicBezTo>
                  <a:cubicBezTo>
                    <a:pt x="3" y="34"/>
                    <a:pt x="0" y="31"/>
                    <a:pt x="0" y="28"/>
                  </a:cubicBezTo>
                  <a:cubicBezTo>
                    <a:pt x="0" y="26"/>
                    <a:pt x="4" y="23"/>
                    <a:pt x="7" y="23"/>
                  </a:cubicBezTo>
                  <a:cubicBezTo>
                    <a:pt x="9" y="23"/>
                    <a:pt x="9" y="23"/>
                    <a:pt x="10" y="2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30"/>
                    <a:pt x="32" y="32"/>
                    <a:pt x="28" y="32"/>
                  </a:cubicBezTo>
                  <a:cubicBezTo>
                    <a:pt x="25" y="32"/>
                    <a:pt x="22" y="30"/>
                    <a:pt x="22" y="27"/>
                  </a:cubicBezTo>
                  <a:cubicBezTo>
                    <a:pt x="22" y="24"/>
                    <a:pt x="25" y="21"/>
                    <a:pt x="28" y="2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Freeform 1499"/>
            <p:cNvSpPr>
              <a:spLocks noEditPoints="1"/>
            </p:cNvSpPr>
            <p:nvPr/>
          </p:nvSpPr>
          <p:spPr bwMode="auto">
            <a:xfrm flipH="1">
              <a:off x="6772632" y="3852907"/>
              <a:ext cx="153329" cy="142378"/>
            </a:xfrm>
            <a:custGeom>
              <a:avLst/>
              <a:gdLst>
                <a:gd name="T0" fmla="*/ 37 w 56"/>
                <a:gd name="T1" fmla="*/ 17 h 52"/>
                <a:gd name="T2" fmla="*/ 56 w 56"/>
                <a:gd name="T3" fmla="*/ 20 h 52"/>
                <a:gd name="T4" fmla="*/ 43 w 56"/>
                <a:gd name="T5" fmla="*/ 34 h 52"/>
                <a:gd name="T6" fmla="*/ 45 w 56"/>
                <a:gd name="T7" fmla="*/ 52 h 52"/>
                <a:gd name="T8" fmla="*/ 28 w 56"/>
                <a:gd name="T9" fmla="*/ 45 h 52"/>
                <a:gd name="T10" fmla="*/ 11 w 56"/>
                <a:gd name="T11" fmla="*/ 52 h 52"/>
                <a:gd name="T12" fmla="*/ 13 w 56"/>
                <a:gd name="T13" fmla="*/ 34 h 52"/>
                <a:gd name="T14" fmla="*/ 0 w 56"/>
                <a:gd name="T15" fmla="*/ 20 h 52"/>
                <a:gd name="T16" fmla="*/ 19 w 56"/>
                <a:gd name="T17" fmla="*/ 17 h 52"/>
                <a:gd name="T18" fmla="*/ 28 w 56"/>
                <a:gd name="T19" fmla="*/ 0 h 52"/>
                <a:gd name="T20" fmla="*/ 37 w 56"/>
                <a:gd name="T21" fmla="*/ 17 h 52"/>
                <a:gd name="T22" fmla="*/ 37 w 56"/>
                <a:gd name="T23" fmla="*/ 17 h 52"/>
                <a:gd name="T24" fmla="*/ 35 w 56"/>
                <a:gd name="T25" fmla="*/ 18 h 52"/>
                <a:gd name="T26" fmla="*/ 28 w 56"/>
                <a:gd name="T27" fmla="*/ 4 h 52"/>
                <a:gd name="T28" fmla="*/ 20 w 56"/>
                <a:gd name="T29" fmla="*/ 18 h 52"/>
                <a:gd name="T30" fmla="*/ 5 w 56"/>
                <a:gd name="T31" fmla="*/ 21 h 52"/>
                <a:gd name="T32" fmla="*/ 15 w 56"/>
                <a:gd name="T33" fmla="*/ 33 h 52"/>
                <a:gd name="T34" fmla="*/ 14 w 56"/>
                <a:gd name="T35" fmla="*/ 48 h 52"/>
                <a:gd name="T36" fmla="*/ 28 w 56"/>
                <a:gd name="T37" fmla="*/ 41 h 52"/>
                <a:gd name="T38" fmla="*/ 43 w 56"/>
                <a:gd name="T39" fmla="*/ 48 h 52"/>
                <a:gd name="T40" fmla="*/ 40 w 56"/>
                <a:gd name="T41" fmla="*/ 33 h 52"/>
                <a:gd name="T42" fmla="*/ 51 w 56"/>
                <a:gd name="T43" fmla="*/ 21 h 52"/>
                <a:gd name="T44" fmla="*/ 35 w 56"/>
                <a:gd name="T45" fmla="*/ 18 h 52"/>
                <a:gd name="T46" fmla="*/ 35 w 56"/>
                <a:gd name="T47" fmla="*/ 18 h 52"/>
                <a:gd name="T48" fmla="*/ 28 w 56"/>
                <a:gd name="T49" fmla="*/ 8 h 52"/>
                <a:gd name="T50" fmla="*/ 21 w 56"/>
                <a:gd name="T51" fmla="*/ 20 h 52"/>
                <a:gd name="T52" fmla="*/ 8 w 56"/>
                <a:gd name="T53" fmla="*/ 22 h 52"/>
                <a:gd name="T54" fmla="*/ 18 w 56"/>
                <a:gd name="T55" fmla="*/ 32 h 52"/>
                <a:gd name="T56" fmla="*/ 15 w 56"/>
                <a:gd name="T57" fmla="*/ 45 h 52"/>
                <a:gd name="T58" fmla="*/ 28 w 56"/>
                <a:gd name="T59" fmla="*/ 39 h 52"/>
                <a:gd name="T60" fmla="*/ 40 w 56"/>
                <a:gd name="T61" fmla="*/ 45 h 52"/>
                <a:gd name="T62" fmla="*/ 38 w 56"/>
                <a:gd name="T63" fmla="*/ 32 h 52"/>
                <a:gd name="T64" fmla="*/ 47 w 56"/>
                <a:gd name="T65" fmla="*/ 22 h 52"/>
                <a:gd name="T66" fmla="*/ 34 w 56"/>
                <a:gd name="T67" fmla="*/ 20 h 52"/>
                <a:gd name="T68" fmla="*/ 28 w 56"/>
                <a:gd name="T6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52">
                  <a:moveTo>
                    <a:pt x="37" y="17"/>
                  </a:moveTo>
                  <a:lnTo>
                    <a:pt x="56" y="20"/>
                  </a:lnTo>
                  <a:lnTo>
                    <a:pt x="43" y="34"/>
                  </a:lnTo>
                  <a:lnTo>
                    <a:pt x="45" y="52"/>
                  </a:lnTo>
                  <a:lnTo>
                    <a:pt x="28" y="45"/>
                  </a:lnTo>
                  <a:lnTo>
                    <a:pt x="11" y="52"/>
                  </a:lnTo>
                  <a:lnTo>
                    <a:pt x="13" y="34"/>
                  </a:lnTo>
                  <a:lnTo>
                    <a:pt x="0" y="20"/>
                  </a:lnTo>
                  <a:lnTo>
                    <a:pt x="19" y="17"/>
                  </a:lnTo>
                  <a:lnTo>
                    <a:pt x="28" y="0"/>
                  </a:lnTo>
                  <a:lnTo>
                    <a:pt x="37" y="17"/>
                  </a:lnTo>
                  <a:lnTo>
                    <a:pt x="37" y="17"/>
                  </a:lnTo>
                  <a:close/>
                  <a:moveTo>
                    <a:pt x="35" y="18"/>
                  </a:moveTo>
                  <a:lnTo>
                    <a:pt x="28" y="4"/>
                  </a:lnTo>
                  <a:lnTo>
                    <a:pt x="20" y="18"/>
                  </a:lnTo>
                  <a:lnTo>
                    <a:pt x="5" y="21"/>
                  </a:lnTo>
                  <a:lnTo>
                    <a:pt x="15" y="33"/>
                  </a:lnTo>
                  <a:lnTo>
                    <a:pt x="14" y="48"/>
                  </a:lnTo>
                  <a:lnTo>
                    <a:pt x="28" y="41"/>
                  </a:lnTo>
                  <a:lnTo>
                    <a:pt x="43" y="48"/>
                  </a:lnTo>
                  <a:lnTo>
                    <a:pt x="40" y="33"/>
                  </a:lnTo>
                  <a:lnTo>
                    <a:pt x="51" y="21"/>
                  </a:lnTo>
                  <a:lnTo>
                    <a:pt x="35" y="18"/>
                  </a:lnTo>
                  <a:lnTo>
                    <a:pt x="35" y="18"/>
                  </a:lnTo>
                  <a:close/>
                  <a:moveTo>
                    <a:pt x="28" y="8"/>
                  </a:moveTo>
                  <a:lnTo>
                    <a:pt x="21" y="20"/>
                  </a:lnTo>
                  <a:lnTo>
                    <a:pt x="8" y="22"/>
                  </a:lnTo>
                  <a:lnTo>
                    <a:pt x="18" y="32"/>
                  </a:lnTo>
                  <a:lnTo>
                    <a:pt x="15" y="45"/>
                  </a:lnTo>
                  <a:lnTo>
                    <a:pt x="28" y="39"/>
                  </a:lnTo>
                  <a:lnTo>
                    <a:pt x="40" y="45"/>
                  </a:lnTo>
                  <a:lnTo>
                    <a:pt x="38" y="32"/>
                  </a:lnTo>
                  <a:lnTo>
                    <a:pt x="47" y="22"/>
                  </a:lnTo>
                  <a:lnTo>
                    <a:pt x="34" y="20"/>
                  </a:lnTo>
                  <a:lnTo>
                    <a:pt x="28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" name="Freeform 1500"/>
            <p:cNvSpPr>
              <a:spLocks noEditPoints="1"/>
            </p:cNvSpPr>
            <p:nvPr/>
          </p:nvSpPr>
          <p:spPr bwMode="auto">
            <a:xfrm flipH="1">
              <a:off x="6353715" y="3718744"/>
              <a:ext cx="114997" cy="147854"/>
            </a:xfrm>
            <a:custGeom>
              <a:avLst/>
              <a:gdLst>
                <a:gd name="T0" fmla="*/ 27 w 36"/>
                <a:gd name="T1" fmla="*/ 24 h 45"/>
                <a:gd name="T2" fmla="*/ 36 w 36"/>
                <a:gd name="T3" fmla="*/ 44 h 45"/>
                <a:gd name="T4" fmla="*/ 36 w 36"/>
                <a:gd name="T5" fmla="*/ 45 h 45"/>
                <a:gd name="T6" fmla="*/ 0 w 36"/>
                <a:gd name="T7" fmla="*/ 45 h 45"/>
                <a:gd name="T8" fmla="*/ 0 w 36"/>
                <a:gd name="T9" fmla="*/ 44 h 45"/>
                <a:gd name="T10" fmla="*/ 9 w 36"/>
                <a:gd name="T11" fmla="*/ 24 h 45"/>
                <a:gd name="T12" fmla="*/ 9 w 36"/>
                <a:gd name="T13" fmla="*/ 24 h 45"/>
                <a:gd name="T14" fmla="*/ 9 w 36"/>
                <a:gd name="T15" fmla="*/ 24 h 45"/>
                <a:gd name="T16" fmla="*/ 10 w 36"/>
                <a:gd name="T17" fmla="*/ 26 h 45"/>
                <a:gd name="T18" fmla="*/ 11 w 36"/>
                <a:gd name="T19" fmla="*/ 26 h 45"/>
                <a:gd name="T20" fmla="*/ 11 w 36"/>
                <a:gd name="T21" fmla="*/ 26 h 45"/>
                <a:gd name="T22" fmla="*/ 17 w 36"/>
                <a:gd name="T23" fmla="*/ 29 h 45"/>
                <a:gd name="T24" fmla="*/ 17 w 36"/>
                <a:gd name="T25" fmla="*/ 29 h 45"/>
                <a:gd name="T26" fmla="*/ 18 w 36"/>
                <a:gd name="T27" fmla="*/ 29 h 45"/>
                <a:gd name="T28" fmla="*/ 18 w 36"/>
                <a:gd name="T29" fmla="*/ 29 h 45"/>
                <a:gd name="T30" fmla="*/ 27 w 36"/>
                <a:gd name="T31" fmla="*/ 24 h 45"/>
                <a:gd name="T32" fmla="*/ 18 w 36"/>
                <a:gd name="T33" fmla="*/ 0 h 45"/>
                <a:gd name="T34" fmla="*/ 9 w 36"/>
                <a:gd name="T35" fmla="*/ 18 h 45"/>
                <a:gd name="T36" fmla="*/ 18 w 36"/>
                <a:gd name="T37" fmla="*/ 26 h 45"/>
                <a:gd name="T38" fmla="*/ 27 w 36"/>
                <a:gd name="T39" fmla="*/ 18 h 45"/>
                <a:gd name="T40" fmla="*/ 18 w 36"/>
                <a:gd name="T41" fmla="*/ 0 h 45"/>
                <a:gd name="T42" fmla="*/ 25 w 36"/>
                <a:gd name="T43" fmla="*/ 7 h 45"/>
                <a:gd name="T44" fmla="*/ 10 w 36"/>
                <a:gd name="T45" fmla="*/ 10 h 45"/>
                <a:gd name="T46" fmla="*/ 10 w 36"/>
                <a:gd name="T47" fmla="*/ 15 h 45"/>
                <a:gd name="T48" fmla="*/ 18 w 36"/>
                <a:gd name="T49" fmla="*/ 25 h 45"/>
                <a:gd name="T50" fmla="*/ 26 w 36"/>
                <a:gd name="T51" fmla="*/ 15 h 45"/>
                <a:gd name="T52" fmla="*/ 25 w 36"/>
                <a:gd name="T53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45">
                  <a:moveTo>
                    <a:pt x="27" y="24"/>
                  </a:moveTo>
                  <a:cubicBezTo>
                    <a:pt x="32" y="28"/>
                    <a:pt x="36" y="36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4"/>
                  </a:cubicBezTo>
                  <a:cubicBezTo>
                    <a:pt x="0" y="36"/>
                    <a:pt x="4" y="28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3" y="28"/>
                    <a:pt x="15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2" y="29"/>
                    <a:pt x="25" y="27"/>
                    <a:pt x="27" y="24"/>
                  </a:cubicBezTo>
                  <a:close/>
                  <a:moveTo>
                    <a:pt x="18" y="0"/>
                  </a:moveTo>
                  <a:cubicBezTo>
                    <a:pt x="7" y="0"/>
                    <a:pt x="7" y="10"/>
                    <a:pt x="9" y="18"/>
                  </a:cubicBezTo>
                  <a:cubicBezTo>
                    <a:pt x="10" y="23"/>
                    <a:pt x="14" y="26"/>
                    <a:pt x="18" y="26"/>
                  </a:cubicBezTo>
                  <a:cubicBezTo>
                    <a:pt x="22" y="26"/>
                    <a:pt x="26" y="23"/>
                    <a:pt x="27" y="18"/>
                  </a:cubicBezTo>
                  <a:cubicBezTo>
                    <a:pt x="28" y="9"/>
                    <a:pt x="29" y="0"/>
                    <a:pt x="18" y="0"/>
                  </a:cubicBezTo>
                  <a:close/>
                  <a:moveTo>
                    <a:pt x="25" y="7"/>
                  </a:moveTo>
                  <a:cubicBezTo>
                    <a:pt x="20" y="9"/>
                    <a:pt x="17" y="11"/>
                    <a:pt x="10" y="10"/>
                  </a:cubicBezTo>
                  <a:cubicBezTo>
                    <a:pt x="10" y="11"/>
                    <a:pt x="10" y="14"/>
                    <a:pt x="10" y="15"/>
                  </a:cubicBezTo>
                  <a:cubicBezTo>
                    <a:pt x="10" y="20"/>
                    <a:pt x="14" y="25"/>
                    <a:pt x="18" y="25"/>
                  </a:cubicBezTo>
                  <a:cubicBezTo>
                    <a:pt x="22" y="25"/>
                    <a:pt x="26" y="20"/>
                    <a:pt x="26" y="15"/>
                  </a:cubicBezTo>
                  <a:cubicBezTo>
                    <a:pt x="25" y="9"/>
                    <a:pt x="25" y="8"/>
                    <a:pt x="25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1501"/>
            <p:cNvSpPr>
              <a:spLocks noEditPoints="1"/>
            </p:cNvSpPr>
            <p:nvPr/>
          </p:nvSpPr>
          <p:spPr bwMode="auto">
            <a:xfrm flipH="1">
              <a:off x="6942389" y="5057640"/>
              <a:ext cx="106783" cy="106783"/>
            </a:xfrm>
            <a:custGeom>
              <a:avLst/>
              <a:gdLst>
                <a:gd name="T0" fmla="*/ 17 w 33"/>
                <a:gd name="T1" fmla="*/ 0 h 33"/>
                <a:gd name="T2" fmla="*/ 33 w 33"/>
                <a:gd name="T3" fmla="*/ 17 h 33"/>
                <a:gd name="T4" fmla="*/ 17 w 33"/>
                <a:gd name="T5" fmla="*/ 33 h 33"/>
                <a:gd name="T6" fmla="*/ 0 w 33"/>
                <a:gd name="T7" fmla="*/ 17 h 33"/>
                <a:gd name="T8" fmla="*/ 17 w 33"/>
                <a:gd name="T9" fmla="*/ 0 h 33"/>
                <a:gd name="T10" fmla="*/ 17 w 33"/>
                <a:gd name="T11" fmla="*/ 19 h 33"/>
                <a:gd name="T12" fmla="*/ 18 w 33"/>
                <a:gd name="T13" fmla="*/ 17 h 33"/>
                <a:gd name="T14" fmla="*/ 24 w 33"/>
                <a:gd name="T15" fmla="*/ 10 h 33"/>
                <a:gd name="T16" fmla="*/ 24 w 33"/>
                <a:gd name="T17" fmla="*/ 9 h 33"/>
                <a:gd name="T18" fmla="*/ 24 w 33"/>
                <a:gd name="T19" fmla="*/ 9 h 33"/>
                <a:gd name="T20" fmla="*/ 23 w 33"/>
                <a:gd name="T21" fmla="*/ 9 h 33"/>
                <a:gd name="T22" fmla="*/ 17 w 33"/>
                <a:gd name="T23" fmla="*/ 16 h 33"/>
                <a:gd name="T24" fmla="*/ 13 w 33"/>
                <a:gd name="T25" fmla="*/ 13 h 33"/>
                <a:gd name="T26" fmla="*/ 11 w 33"/>
                <a:gd name="T27" fmla="*/ 13 h 33"/>
                <a:gd name="T28" fmla="*/ 11 w 33"/>
                <a:gd name="T29" fmla="*/ 13 h 33"/>
                <a:gd name="T30" fmla="*/ 11 w 33"/>
                <a:gd name="T31" fmla="*/ 14 h 33"/>
                <a:gd name="T32" fmla="*/ 15 w 33"/>
                <a:gd name="T33" fmla="*/ 18 h 33"/>
                <a:gd name="T34" fmla="*/ 17 w 33"/>
                <a:gd name="T35" fmla="*/ 19 h 33"/>
                <a:gd name="T36" fmla="*/ 5 w 33"/>
                <a:gd name="T37" fmla="*/ 17 h 33"/>
                <a:gd name="T38" fmla="*/ 8 w 33"/>
                <a:gd name="T39" fmla="*/ 17 h 33"/>
                <a:gd name="T40" fmla="*/ 8 w 33"/>
                <a:gd name="T41" fmla="*/ 16 h 33"/>
                <a:gd name="T42" fmla="*/ 5 w 33"/>
                <a:gd name="T43" fmla="*/ 16 h 33"/>
                <a:gd name="T44" fmla="*/ 5 w 33"/>
                <a:gd name="T45" fmla="*/ 17 h 33"/>
                <a:gd name="T46" fmla="*/ 25 w 33"/>
                <a:gd name="T47" fmla="*/ 17 h 33"/>
                <a:gd name="T48" fmla="*/ 29 w 33"/>
                <a:gd name="T49" fmla="*/ 17 h 33"/>
                <a:gd name="T50" fmla="*/ 29 w 33"/>
                <a:gd name="T51" fmla="*/ 16 h 33"/>
                <a:gd name="T52" fmla="*/ 25 w 33"/>
                <a:gd name="T53" fmla="*/ 16 h 33"/>
                <a:gd name="T54" fmla="*/ 25 w 33"/>
                <a:gd name="T55" fmla="*/ 17 h 33"/>
                <a:gd name="T56" fmla="*/ 16 w 33"/>
                <a:gd name="T57" fmla="*/ 5 h 33"/>
                <a:gd name="T58" fmla="*/ 16 w 33"/>
                <a:gd name="T59" fmla="*/ 8 h 33"/>
                <a:gd name="T60" fmla="*/ 18 w 33"/>
                <a:gd name="T61" fmla="*/ 8 h 33"/>
                <a:gd name="T62" fmla="*/ 18 w 33"/>
                <a:gd name="T63" fmla="*/ 5 h 33"/>
                <a:gd name="T64" fmla="*/ 16 w 33"/>
                <a:gd name="T65" fmla="*/ 5 h 33"/>
                <a:gd name="T66" fmla="*/ 16 w 33"/>
                <a:gd name="T67" fmla="*/ 25 h 33"/>
                <a:gd name="T68" fmla="*/ 16 w 33"/>
                <a:gd name="T69" fmla="*/ 28 h 33"/>
                <a:gd name="T70" fmla="*/ 18 w 33"/>
                <a:gd name="T71" fmla="*/ 28 h 33"/>
                <a:gd name="T72" fmla="*/ 18 w 33"/>
                <a:gd name="T73" fmla="*/ 25 h 33"/>
                <a:gd name="T74" fmla="*/ 16 w 33"/>
                <a:gd name="T75" fmla="*/ 25 h 33"/>
                <a:gd name="T76" fmla="*/ 17 w 33"/>
                <a:gd name="T77" fmla="*/ 3 h 33"/>
                <a:gd name="T78" fmla="*/ 3 w 33"/>
                <a:gd name="T79" fmla="*/ 17 h 33"/>
                <a:gd name="T80" fmla="*/ 17 w 33"/>
                <a:gd name="T81" fmla="*/ 30 h 33"/>
                <a:gd name="T82" fmla="*/ 30 w 33"/>
                <a:gd name="T83" fmla="*/ 17 h 33"/>
                <a:gd name="T84" fmla="*/ 17 w 33"/>
                <a:gd name="T8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cubicBezTo>
                    <a:pt x="26" y="0"/>
                    <a:pt x="33" y="7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  <a:moveTo>
                    <a:pt x="17" y="19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8"/>
                    <a:pt x="23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5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25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lose/>
                  <a:moveTo>
                    <a:pt x="16" y="5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6" y="25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6" y="25"/>
                    <a:pt x="16" y="25"/>
                    <a:pt x="16" y="25"/>
                  </a:cubicBezTo>
                  <a:close/>
                  <a:moveTo>
                    <a:pt x="17" y="3"/>
                  </a:moveTo>
                  <a:cubicBezTo>
                    <a:pt x="9" y="3"/>
                    <a:pt x="3" y="9"/>
                    <a:pt x="3" y="17"/>
                  </a:cubicBezTo>
                  <a:cubicBezTo>
                    <a:pt x="3" y="24"/>
                    <a:pt x="9" y="30"/>
                    <a:pt x="17" y="30"/>
                  </a:cubicBezTo>
                  <a:cubicBezTo>
                    <a:pt x="24" y="30"/>
                    <a:pt x="30" y="24"/>
                    <a:pt x="30" y="17"/>
                  </a:cubicBezTo>
                  <a:cubicBezTo>
                    <a:pt x="30" y="9"/>
                    <a:pt x="24" y="3"/>
                    <a:pt x="17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1502"/>
            <p:cNvSpPr>
              <a:spLocks noEditPoints="1"/>
            </p:cNvSpPr>
            <p:nvPr/>
          </p:nvSpPr>
          <p:spPr bwMode="auto">
            <a:xfrm flipH="1">
              <a:off x="8251163" y="3710530"/>
              <a:ext cx="161543" cy="167020"/>
            </a:xfrm>
            <a:custGeom>
              <a:avLst/>
              <a:gdLst>
                <a:gd name="T0" fmla="*/ 25 w 50"/>
                <a:gd name="T1" fmla="*/ 0 h 52"/>
                <a:gd name="T2" fmla="*/ 28 w 50"/>
                <a:gd name="T3" fmla="*/ 0 h 52"/>
                <a:gd name="T4" fmla="*/ 29 w 50"/>
                <a:gd name="T5" fmla="*/ 4 h 52"/>
                <a:gd name="T6" fmla="*/ 29 w 50"/>
                <a:gd name="T7" fmla="*/ 6 h 52"/>
                <a:gd name="T8" fmla="*/ 34 w 50"/>
                <a:gd name="T9" fmla="*/ 8 h 52"/>
                <a:gd name="T10" fmla="*/ 36 w 50"/>
                <a:gd name="T11" fmla="*/ 8 h 52"/>
                <a:gd name="T12" fmla="*/ 40 w 50"/>
                <a:gd name="T13" fmla="*/ 6 h 52"/>
                <a:gd name="T14" fmla="*/ 45 w 50"/>
                <a:gd name="T15" fmla="*/ 10 h 52"/>
                <a:gd name="T16" fmla="*/ 43 w 50"/>
                <a:gd name="T17" fmla="*/ 14 h 52"/>
                <a:gd name="T18" fmla="*/ 42 w 50"/>
                <a:gd name="T19" fmla="*/ 16 h 52"/>
                <a:gd name="T20" fmla="*/ 44 w 50"/>
                <a:gd name="T21" fmla="*/ 21 h 52"/>
                <a:gd name="T22" fmla="*/ 45 w 50"/>
                <a:gd name="T23" fmla="*/ 21 h 52"/>
                <a:gd name="T24" fmla="*/ 50 w 50"/>
                <a:gd name="T25" fmla="*/ 23 h 52"/>
                <a:gd name="T26" fmla="*/ 50 w 50"/>
                <a:gd name="T27" fmla="*/ 26 h 52"/>
                <a:gd name="T28" fmla="*/ 50 w 50"/>
                <a:gd name="T29" fmla="*/ 30 h 52"/>
                <a:gd name="T30" fmla="*/ 46 w 50"/>
                <a:gd name="T31" fmla="*/ 31 h 52"/>
                <a:gd name="T32" fmla="*/ 44 w 50"/>
                <a:gd name="T33" fmla="*/ 31 h 52"/>
                <a:gd name="T34" fmla="*/ 42 w 50"/>
                <a:gd name="T35" fmla="*/ 35 h 52"/>
                <a:gd name="T36" fmla="*/ 42 w 50"/>
                <a:gd name="T37" fmla="*/ 37 h 52"/>
                <a:gd name="T38" fmla="*/ 44 w 50"/>
                <a:gd name="T39" fmla="*/ 43 h 52"/>
                <a:gd name="T40" fmla="*/ 41 w 50"/>
                <a:gd name="T41" fmla="*/ 46 h 52"/>
                <a:gd name="T42" fmla="*/ 38 w 50"/>
                <a:gd name="T43" fmla="*/ 44 h 52"/>
                <a:gd name="T44" fmla="*/ 36 w 50"/>
                <a:gd name="T45" fmla="*/ 43 h 52"/>
                <a:gd name="T46" fmla="*/ 31 w 50"/>
                <a:gd name="T47" fmla="*/ 45 h 52"/>
                <a:gd name="T48" fmla="*/ 30 w 50"/>
                <a:gd name="T49" fmla="*/ 47 h 52"/>
                <a:gd name="T50" fmla="*/ 29 w 50"/>
                <a:gd name="T51" fmla="*/ 52 h 52"/>
                <a:gd name="T52" fmla="*/ 25 w 50"/>
                <a:gd name="T53" fmla="*/ 52 h 52"/>
                <a:gd name="T54" fmla="*/ 21 w 50"/>
                <a:gd name="T55" fmla="*/ 52 h 52"/>
                <a:gd name="T56" fmla="*/ 21 w 50"/>
                <a:gd name="T57" fmla="*/ 48 h 52"/>
                <a:gd name="T58" fmla="*/ 20 w 50"/>
                <a:gd name="T59" fmla="*/ 45 h 52"/>
                <a:gd name="T60" fmla="*/ 16 w 50"/>
                <a:gd name="T61" fmla="*/ 43 h 52"/>
                <a:gd name="T62" fmla="*/ 14 w 50"/>
                <a:gd name="T63" fmla="*/ 44 h 52"/>
                <a:gd name="T64" fmla="*/ 9 w 50"/>
                <a:gd name="T65" fmla="*/ 46 h 52"/>
                <a:gd name="T66" fmla="*/ 4 w 50"/>
                <a:gd name="T67" fmla="*/ 41 h 52"/>
                <a:gd name="T68" fmla="*/ 7 w 50"/>
                <a:gd name="T69" fmla="*/ 37 h 52"/>
                <a:gd name="T70" fmla="*/ 8 w 50"/>
                <a:gd name="T71" fmla="*/ 35 h 52"/>
                <a:gd name="T72" fmla="*/ 6 w 50"/>
                <a:gd name="T73" fmla="*/ 31 h 52"/>
                <a:gd name="T74" fmla="*/ 4 w 50"/>
                <a:gd name="T75" fmla="*/ 30 h 52"/>
                <a:gd name="T76" fmla="*/ 0 w 50"/>
                <a:gd name="T77" fmla="*/ 29 h 52"/>
                <a:gd name="T78" fmla="*/ 0 w 50"/>
                <a:gd name="T79" fmla="*/ 26 h 52"/>
                <a:gd name="T80" fmla="*/ 0 w 50"/>
                <a:gd name="T81" fmla="*/ 23 h 52"/>
                <a:gd name="T82" fmla="*/ 3 w 50"/>
                <a:gd name="T83" fmla="*/ 22 h 52"/>
                <a:gd name="T84" fmla="*/ 5 w 50"/>
                <a:gd name="T85" fmla="*/ 21 h 52"/>
                <a:gd name="T86" fmla="*/ 8 w 50"/>
                <a:gd name="T87" fmla="*/ 17 h 52"/>
                <a:gd name="T88" fmla="*/ 7 w 50"/>
                <a:gd name="T89" fmla="*/ 15 h 52"/>
                <a:gd name="T90" fmla="*/ 5 w 50"/>
                <a:gd name="T91" fmla="*/ 11 h 52"/>
                <a:gd name="T92" fmla="*/ 10 w 50"/>
                <a:gd name="T93" fmla="*/ 5 h 52"/>
                <a:gd name="T94" fmla="*/ 13 w 50"/>
                <a:gd name="T95" fmla="*/ 7 h 52"/>
                <a:gd name="T96" fmla="*/ 15 w 50"/>
                <a:gd name="T97" fmla="*/ 8 h 52"/>
                <a:gd name="T98" fmla="*/ 19 w 50"/>
                <a:gd name="T99" fmla="*/ 7 h 52"/>
                <a:gd name="T100" fmla="*/ 20 w 50"/>
                <a:gd name="T101" fmla="*/ 5 h 52"/>
                <a:gd name="T102" fmla="*/ 21 w 50"/>
                <a:gd name="T103" fmla="*/ 0 h 52"/>
                <a:gd name="T104" fmla="*/ 25 w 50"/>
                <a:gd name="T105" fmla="*/ 0 h 52"/>
                <a:gd name="T106" fmla="*/ 25 w 50"/>
                <a:gd name="T107" fmla="*/ 10 h 52"/>
                <a:gd name="T108" fmla="*/ 14 w 50"/>
                <a:gd name="T109" fmla="*/ 15 h 52"/>
                <a:gd name="T110" fmla="*/ 9 w 50"/>
                <a:gd name="T111" fmla="*/ 26 h 52"/>
                <a:gd name="T112" fmla="*/ 14 w 50"/>
                <a:gd name="T113" fmla="*/ 38 h 52"/>
                <a:gd name="T114" fmla="*/ 25 w 50"/>
                <a:gd name="T115" fmla="*/ 42 h 52"/>
                <a:gd name="T116" fmla="*/ 36 w 50"/>
                <a:gd name="T117" fmla="*/ 38 h 52"/>
                <a:gd name="T118" fmla="*/ 41 w 50"/>
                <a:gd name="T119" fmla="*/ 26 h 52"/>
                <a:gd name="T120" fmla="*/ 36 w 50"/>
                <a:gd name="T121" fmla="*/ 15 h 52"/>
                <a:gd name="T122" fmla="*/ 25 w 50"/>
                <a:gd name="T123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26" y="0"/>
                    <a:pt x="27" y="0"/>
                    <a:pt x="28" y="0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5"/>
                    <a:pt x="29" y="6"/>
                    <a:pt x="29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5" y="8"/>
                    <a:pt x="36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2" y="7"/>
                    <a:pt x="44" y="9"/>
                    <a:pt x="45" y="1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6"/>
                    <a:pt x="42" y="1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5" y="21"/>
                    <a:pt x="45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5"/>
                    <a:pt x="50" y="26"/>
                  </a:cubicBezTo>
                  <a:cubicBezTo>
                    <a:pt x="50" y="27"/>
                    <a:pt x="50" y="29"/>
                    <a:pt x="50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1"/>
                    <a:pt x="44" y="31"/>
                    <a:pt x="44" y="31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3" y="44"/>
                    <a:pt x="42" y="45"/>
                    <a:pt x="41" y="46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3"/>
                    <a:pt x="36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2"/>
                    <a:pt x="26" y="52"/>
                    <a:pt x="25" y="52"/>
                  </a:cubicBezTo>
                  <a:cubicBezTo>
                    <a:pt x="24" y="52"/>
                    <a:pt x="23" y="52"/>
                    <a:pt x="21" y="52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7"/>
                    <a:pt x="21" y="46"/>
                    <a:pt x="20" y="4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4" y="44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7" y="45"/>
                    <a:pt x="6" y="43"/>
                    <a:pt x="4" y="4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5" y="30"/>
                    <a:pt x="4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7"/>
                    <a:pt x="0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7" y="16"/>
                    <a:pt x="7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9"/>
                    <a:pt x="8" y="7"/>
                    <a:pt x="10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4" y="0"/>
                    <a:pt x="25" y="0"/>
                  </a:cubicBezTo>
                  <a:close/>
                  <a:moveTo>
                    <a:pt x="25" y="10"/>
                  </a:moveTo>
                  <a:cubicBezTo>
                    <a:pt x="20" y="10"/>
                    <a:pt x="17" y="12"/>
                    <a:pt x="14" y="15"/>
                  </a:cubicBezTo>
                  <a:cubicBezTo>
                    <a:pt x="11" y="17"/>
                    <a:pt x="9" y="22"/>
                    <a:pt x="9" y="26"/>
                  </a:cubicBezTo>
                  <a:cubicBezTo>
                    <a:pt x="9" y="31"/>
                    <a:pt x="11" y="35"/>
                    <a:pt x="14" y="38"/>
                  </a:cubicBezTo>
                  <a:cubicBezTo>
                    <a:pt x="17" y="41"/>
                    <a:pt x="20" y="42"/>
                    <a:pt x="25" y="42"/>
                  </a:cubicBezTo>
                  <a:cubicBezTo>
                    <a:pt x="29" y="42"/>
                    <a:pt x="33" y="41"/>
                    <a:pt x="36" y="38"/>
                  </a:cubicBezTo>
                  <a:cubicBezTo>
                    <a:pt x="39" y="35"/>
                    <a:pt x="41" y="31"/>
                    <a:pt x="41" y="26"/>
                  </a:cubicBezTo>
                  <a:cubicBezTo>
                    <a:pt x="41" y="22"/>
                    <a:pt x="39" y="17"/>
                    <a:pt x="36" y="15"/>
                  </a:cubicBezTo>
                  <a:cubicBezTo>
                    <a:pt x="33" y="12"/>
                    <a:pt x="29" y="10"/>
                    <a:pt x="25" y="1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Freeform 1503"/>
            <p:cNvSpPr>
              <a:spLocks noEditPoints="1"/>
            </p:cNvSpPr>
            <p:nvPr/>
          </p:nvSpPr>
          <p:spPr bwMode="auto">
            <a:xfrm flipH="1">
              <a:off x="8284019" y="3746124"/>
              <a:ext cx="95831" cy="95831"/>
            </a:xfrm>
            <a:custGeom>
              <a:avLst/>
              <a:gdLst>
                <a:gd name="T0" fmla="*/ 25 w 30"/>
                <a:gd name="T1" fmla="*/ 4 h 30"/>
                <a:gd name="T2" fmla="*/ 15 w 30"/>
                <a:gd name="T3" fmla="*/ 0 h 30"/>
                <a:gd name="T4" fmla="*/ 5 w 30"/>
                <a:gd name="T5" fmla="*/ 4 h 30"/>
                <a:gd name="T6" fmla="*/ 0 w 30"/>
                <a:gd name="T7" fmla="*/ 15 h 30"/>
                <a:gd name="T8" fmla="*/ 5 w 30"/>
                <a:gd name="T9" fmla="*/ 26 h 30"/>
                <a:gd name="T10" fmla="*/ 15 w 30"/>
                <a:gd name="T11" fmla="*/ 30 h 30"/>
                <a:gd name="T12" fmla="*/ 25 w 30"/>
                <a:gd name="T13" fmla="*/ 26 h 30"/>
                <a:gd name="T14" fmla="*/ 30 w 30"/>
                <a:gd name="T15" fmla="*/ 15 h 30"/>
                <a:gd name="T16" fmla="*/ 25 w 30"/>
                <a:gd name="T17" fmla="*/ 4 h 30"/>
                <a:gd name="T18" fmla="*/ 15 w 30"/>
                <a:gd name="T19" fmla="*/ 7 h 30"/>
                <a:gd name="T20" fmla="*/ 23 w 30"/>
                <a:gd name="T21" fmla="*/ 15 h 30"/>
                <a:gd name="T22" fmla="*/ 15 w 30"/>
                <a:gd name="T23" fmla="*/ 23 h 30"/>
                <a:gd name="T24" fmla="*/ 7 w 30"/>
                <a:gd name="T25" fmla="*/ 15 h 30"/>
                <a:gd name="T26" fmla="*/ 15 w 30"/>
                <a:gd name="T2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0">
                  <a:moveTo>
                    <a:pt x="25" y="4"/>
                  </a:moveTo>
                  <a:cubicBezTo>
                    <a:pt x="23" y="2"/>
                    <a:pt x="19" y="0"/>
                    <a:pt x="15" y="0"/>
                  </a:cubicBezTo>
                  <a:cubicBezTo>
                    <a:pt x="11" y="0"/>
                    <a:pt x="7" y="2"/>
                    <a:pt x="5" y="4"/>
                  </a:cubicBezTo>
                  <a:cubicBezTo>
                    <a:pt x="2" y="7"/>
                    <a:pt x="0" y="11"/>
                    <a:pt x="0" y="15"/>
                  </a:cubicBezTo>
                  <a:cubicBezTo>
                    <a:pt x="0" y="19"/>
                    <a:pt x="2" y="23"/>
                    <a:pt x="5" y="26"/>
                  </a:cubicBezTo>
                  <a:cubicBezTo>
                    <a:pt x="7" y="29"/>
                    <a:pt x="11" y="30"/>
                    <a:pt x="15" y="30"/>
                  </a:cubicBezTo>
                  <a:cubicBezTo>
                    <a:pt x="19" y="30"/>
                    <a:pt x="23" y="29"/>
                    <a:pt x="25" y="26"/>
                  </a:cubicBezTo>
                  <a:cubicBezTo>
                    <a:pt x="28" y="23"/>
                    <a:pt x="30" y="19"/>
                    <a:pt x="30" y="15"/>
                  </a:cubicBezTo>
                  <a:cubicBezTo>
                    <a:pt x="30" y="11"/>
                    <a:pt x="28" y="7"/>
                    <a:pt x="25" y="4"/>
                  </a:cubicBezTo>
                  <a:close/>
                  <a:moveTo>
                    <a:pt x="15" y="7"/>
                  </a:moveTo>
                  <a:cubicBezTo>
                    <a:pt x="19" y="7"/>
                    <a:pt x="23" y="11"/>
                    <a:pt x="23" y="15"/>
                  </a:cubicBezTo>
                  <a:cubicBezTo>
                    <a:pt x="23" y="20"/>
                    <a:pt x="19" y="23"/>
                    <a:pt x="15" y="23"/>
                  </a:cubicBezTo>
                  <a:cubicBezTo>
                    <a:pt x="11" y="23"/>
                    <a:pt x="7" y="20"/>
                    <a:pt x="7" y="15"/>
                  </a:cubicBezTo>
                  <a:cubicBezTo>
                    <a:pt x="7" y="11"/>
                    <a:pt x="11" y="7"/>
                    <a:pt x="15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Freeform 1504"/>
            <p:cNvSpPr/>
            <p:nvPr/>
          </p:nvSpPr>
          <p:spPr bwMode="auto">
            <a:xfrm flipH="1">
              <a:off x="6186696" y="4156828"/>
              <a:ext cx="87617" cy="73927"/>
            </a:xfrm>
            <a:custGeom>
              <a:avLst/>
              <a:gdLst>
                <a:gd name="T0" fmla="*/ 14 w 27"/>
                <a:gd name="T1" fmla="*/ 4 h 23"/>
                <a:gd name="T2" fmla="*/ 21 w 27"/>
                <a:gd name="T3" fmla="*/ 0 h 23"/>
                <a:gd name="T4" fmla="*/ 27 w 27"/>
                <a:gd name="T5" fmla="*/ 6 h 23"/>
                <a:gd name="T6" fmla="*/ 14 w 27"/>
                <a:gd name="T7" fmla="*/ 23 h 23"/>
                <a:gd name="T8" fmla="*/ 0 w 27"/>
                <a:gd name="T9" fmla="*/ 6 h 23"/>
                <a:gd name="T10" fmla="*/ 7 w 27"/>
                <a:gd name="T11" fmla="*/ 0 h 23"/>
                <a:gd name="T12" fmla="*/ 14 w 27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4"/>
                  </a:moveTo>
                  <a:cubicBezTo>
                    <a:pt x="15" y="1"/>
                    <a:pt x="17" y="0"/>
                    <a:pt x="21" y="0"/>
                  </a:cubicBezTo>
                  <a:cubicBezTo>
                    <a:pt x="24" y="0"/>
                    <a:pt x="27" y="2"/>
                    <a:pt x="27" y="6"/>
                  </a:cubicBezTo>
                  <a:cubicBezTo>
                    <a:pt x="27" y="11"/>
                    <a:pt x="21" y="17"/>
                    <a:pt x="14" y="23"/>
                  </a:cubicBezTo>
                  <a:cubicBezTo>
                    <a:pt x="7" y="17"/>
                    <a:pt x="0" y="11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2" y="1"/>
                    <a:pt x="14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1505"/>
            <p:cNvSpPr>
              <a:spLocks noEditPoints="1"/>
            </p:cNvSpPr>
            <p:nvPr/>
          </p:nvSpPr>
          <p:spPr bwMode="auto">
            <a:xfrm flipH="1">
              <a:off x="6016939" y="4326586"/>
              <a:ext cx="93093" cy="93093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14 h 29"/>
                <a:gd name="T4" fmla="*/ 14 w 29"/>
                <a:gd name="T5" fmla="*/ 29 h 29"/>
                <a:gd name="T6" fmla="*/ 0 w 29"/>
                <a:gd name="T7" fmla="*/ 14 h 29"/>
                <a:gd name="T8" fmla="*/ 14 w 29"/>
                <a:gd name="T9" fmla="*/ 0 h 29"/>
                <a:gd name="T10" fmla="*/ 14 w 29"/>
                <a:gd name="T11" fmla="*/ 16 h 29"/>
                <a:gd name="T12" fmla="*/ 16 w 29"/>
                <a:gd name="T13" fmla="*/ 15 h 29"/>
                <a:gd name="T14" fmla="*/ 21 w 29"/>
                <a:gd name="T15" fmla="*/ 9 h 29"/>
                <a:gd name="T16" fmla="*/ 21 w 29"/>
                <a:gd name="T17" fmla="*/ 7 h 29"/>
                <a:gd name="T18" fmla="*/ 21 w 29"/>
                <a:gd name="T19" fmla="*/ 7 h 29"/>
                <a:gd name="T20" fmla="*/ 19 w 29"/>
                <a:gd name="T21" fmla="*/ 8 h 29"/>
                <a:gd name="T22" fmla="*/ 14 w 29"/>
                <a:gd name="T23" fmla="*/ 14 h 29"/>
                <a:gd name="T24" fmla="*/ 11 w 29"/>
                <a:gd name="T25" fmla="*/ 11 h 29"/>
                <a:gd name="T26" fmla="*/ 10 w 29"/>
                <a:gd name="T27" fmla="*/ 11 h 29"/>
                <a:gd name="T28" fmla="*/ 10 w 29"/>
                <a:gd name="T29" fmla="*/ 11 h 29"/>
                <a:gd name="T30" fmla="*/ 10 w 29"/>
                <a:gd name="T31" fmla="*/ 13 h 29"/>
                <a:gd name="T32" fmla="*/ 13 w 29"/>
                <a:gd name="T33" fmla="*/ 15 h 29"/>
                <a:gd name="T34" fmla="*/ 14 w 29"/>
                <a:gd name="T35" fmla="*/ 16 h 29"/>
                <a:gd name="T36" fmla="*/ 4 w 29"/>
                <a:gd name="T37" fmla="*/ 15 h 29"/>
                <a:gd name="T38" fmla="*/ 7 w 29"/>
                <a:gd name="T39" fmla="*/ 15 h 29"/>
                <a:gd name="T40" fmla="*/ 7 w 29"/>
                <a:gd name="T41" fmla="*/ 14 h 29"/>
                <a:gd name="T42" fmla="*/ 4 w 29"/>
                <a:gd name="T43" fmla="*/ 14 h 29"/>
                <a:gd name="T44" fmla="*/ 4 w 29"/>
                <a:gd name="T45" fmla="*/ 15 h 29"/>
                <a:gd name="T46" fmla="*/ 22 w 29"/>
                <a:gd name="T47" fmla="*/ 15 h 29"/>
                <a:gd name="T48" fmla="*/ 25 w 29"/>
                <a:gd name="T49" fmla="*/ 15 h 29"/>
                <a:gd name="T50" fmla="*/ 25 w 29"/>
                <a:gd name="T51" fmla="*/ 14 h 29"/>
                <a:gd name="T52" fmla="*/ 22 w 29"/>
                <a:gd name="T53" fmla="*/ 14 h 29"/>
                <a:gd name="T54" fmla="*/ 22 w 29"/>
                <a:gd name="T55" fmla="*/ 15 h 29"/>
                <a:gd name="T56" fmla="*/ 14 w 29"/>
                <a:gd name="T57" fmla="*/ 4 h 29"/>
                <a:gd name="T58" fmla="*/ 14 w 29"/>
                <a:gd name="T59" fmla="*/ 7 h 29"/>
                <a:gd name="T60" fmla="*/ 15 w 29"/>
                <a:gd name="T61" fmla="*/ 7 h 29"/>
                <a:gd name="T62" fmla="*/ 15 w 29"/>
                <a:gd name="T63" fmla="*/ 4 h 29"/>
                <a:gd name="T64" fmla="*/ 14 w 29"/>
                <a:gd name="T65" fmla="*/ 4 h 29"/>
                <a:gd name="T66" fmla="*/ 14 w 29"/>
                <a:gd name="T67" fmla="*/ 22 h 29"/>
                <a:gd name="T68" fmla="*/ 14 w 29"/>
                <a:gd name="T69" fmla="*/ 24 h 29"/>
                <a:gd name="T70" fmla="*/ 15 w 29"/>
                <a:gd name="T71" fmla="*/ 24 h 29"/>
                <a:gd name="T72" fmla="*/ 15 w 29"/>
                <a:gd name="T73" fmla="*/ 22 h 29"/>
                <a:gd name="T74" fmla="*/ 14 w 29"/>
                <a:gd name="T75" fmla="*/ 22 h 29"/>
                <a:gd name="T76" fmla="*/ 14 w 29"/>
                <a:gd name="T77" fmla="*/ 3 h 29"/>
                <a:gd name="T78" fmla="*/ 3 w 29"/>
                <a:gd name="T79" fmla="*/ 14 h 29"/>
                <a:gd name="T80" fmla="*/ 14 w 29"/>
                <a:gd name="T81" fmla="*/ 26 h 29"/>
                <a:gd name="T82" fmla="*/ 26 w 29"/>
                <a:gd name="T83" fmla="*/ 14 h 29"/>
                <a:gd name="T84" fmla="*/ 14 w 29"/>
                <a:gd name="T8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29">
                  <a:moveTo>
                    <a:pt x="14" y="0"/>
                  </a:moveTo>
                  <a:cubicBezTo>
                    <a:pt x="22" y="0"/>
                    <a:pt x="29" y="6"/>
                    <a:pt x="29" y="14"/>
                  </a:cubicBezTo>
                  <a:cubicBezTo>
                    <a:pt x="29" y="22"/>
                    <a:pt x="22" y="29"/>
                    <a:pt x="14" y="29"/>
                  </a:cubicBezTo>
                  <a:cubicBezTo>
                    <a:pt x="7" y="29"/>
                    <a:pt x="0" y="22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lose/>
                  <a:moveTo>
                    <a:pt x="14" y="16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19" y="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10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4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2" y="15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lose/>
                  <a:moveTo>
                    <a:pt x="14" y="4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4" y="22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4" y="3"/>
                  </a:moveTo>
                  <a:cubicBezTo>
                    <a:pt x="8" y="3"/>
                    <a:pt x="3" y="8"/>
                    <a:pt x="3" y="14"/>
                  </a:cubicBezTo>
                  <a:cubicBezTo>
                    <a:pt x="3" y="21"/>
                    <a:pt x="8" y="26"/>
                    <a:pt x="14" y="26"/>
                  </a:cubicBezTo>
                  <a:cubicBezTo>
                    <a:pt x="21" y="26"/>
                    <a:pt x="26" y="21"/>
                    <a:pt x="26" y="14"/>
                  </a:cubicBezTo>
                  <a:cubicBezTo>
                    <a:pt x="26" y="8"/>
                    <a:pt x="21" y="3"/>
                    <a:pt x="14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Freeform 1506"/>
            <p:cNvSpPr>
              <a:spLocks noEditPoints="1"/>
            </p:cNvSpPr>
            <p:nvPr/>
          </p:nvSpPr>
          <p:spPr bwMode="auto">
            <a:xfrm flipH="1">
              <a:off x="6624779" y="3245065"/>
              <a:ext cx="93093" cy="93093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15 h 29"/>
                <a:gd name="T4" fmla="*/ 15 w 29"/>
                <a:gd name="T5" fmla="*/ 29 h 29"/>
                <a:gd name="T6" fmla="*/ 0 w 29"/>
                <a:gd name="T7" fmla="*/ 15 h 29"/>
                <a:gd name="T8" fmla="*/ 15 w 29"/>
                <a:gd name="T9" fmla="*/ 0 h 29"/>
                <a:gd name="T10" fmla="*/ 21 w 29"/>
                <a:gd name="T11" fmla="*/ 15 h 29"/>
                <a:gd name="T12" fmla="*/ 16 w 29"/>
                <a:gd name="T13" fmla="*/ 11 h 29"/>
                <a:gd name="T14" fmla="*/ 12 w 29"/>
                <a:gd name="T15" fmla="*/ 7 h 29"/>
                <a:gd name="T16" fmla="*/ 12 w 29"/>
                <a:gd name="T17" fmla="*/ 15 h 29"/>
                <a:gd name="T18" fmla="*/ 12 w 29"/>
                <a:gd name="T19" fmla="*/ 22 h 29"/>
                <a:gd name="T20" fmla="*/ 16 w 29"/>
                <a:gd name="T21" fmla="*/ 18 h 29"/>
                <a:gd name="T22" fmla="*/ 21 w 29"/>
                <a:gd name="T2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23" y="0"/>
                    <a:pt x="29" y="7"/>
                    <a:pt x="29" y="15"/>
                  </a:cubicBezTo>
                  <a:cubicBezTo>
                    <a:pt x="29" y="23"/>
                    <a:pt x="23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lose/>
                  <a:moveTo>
                    <a:pt x="21" y="15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1" y="1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Freeform 1507"/>
            <p:cNvSpPr/>
            <p:nvPr/>
          </p:nvSpPr>
          <p:spPr bwMode="auto">
            <a:xfrm flipH="1">
              <a:off x="7687131" y="6349990"/>
              <a:ext cx="101307" cy="98569"/>
            </a:xfrm>
            <a:custGeom>
              <a:avLst/>
              <a:gdLst>
                <a:gd name="T0" fmla="*/ 25 w 31"/>
                <a:gd name="T1" fmla="*/ 19 h 30"/>
                <a:gd name="T2" fmla="*/ 29 w 31"/>
                <a:gd name="T3" fmla="*/ 20 h 30"/>
                <a:gd name="T4" fmla="*/ 28 w 31"/>
                <a:gd name="T5" fmla="*/ 7 h 30"/>
                <a:gd name="T6" fmla="*/ 12 w 31"/>
                <a:gd name="T7" fmla="*/ 9 h 30"/>
                <a:gd name="T8" fmla="*/ 12 w 31"/>
                <a:gd name="T9" fmla="*/ 25 h 30"/>
                <a:gd name="T10" fmla="*/ 12 w 31"/>
                <a:gd name="T11" fmla="*/ 26 h 30"/>
                <a:gd name="T12" fmla="*/ 6 w 31"/>
                <a:gd name="T13" fmla="*/ 30 h 30"/>
                <a:gd name="T14" fmla="*/ 0 w 31"/>
                <a:gd name="T15" fmla="*/ 26 h 30"/>
                <a:gd name="T16" fmla="*/ 6 w 31"/>
                <a:gd name="T17" fmla="*/ 21 h 30"/>
                <a:gd name="T18" fmla="*/ 9 w 31"/>
                <a:gd name="T19" fmla="*/ 21 h 30"/>
                <a:gd name="T20" fmla="*/ 9 w 31"/>
                <a:gd name="T21" fmla="*/ 4 h 30"/>
                <a:gd name="T22" fmla="*/ 31 w 31"/>
                <a:gd name="T23" fmla="*/ 0 h 30"/>
                <a:gd name="T24" fmla="*/ 31 w 31"/>
                <a:gd name="T25" fmla="*/ 8 h 30"/>
                <a:gd name="T26" fmla="*/ 31 w 31"/>
                <a:gd name="T27" fmla="*/ 24 h 30"/>
                <a:gd name="T28" fmla="*/ 31 w 31"/>
                <a:gd name="T29" fmla="*/ 24 h 30"/>
                <a:gd name="T30" fmla="*/ 25 w 31"/>
                <a:gd name="T31" fmla="*/ 29 h 30"/>
                <a:gd name="T32" fmla="*/ 19 w 31"/>
                <a:gd name="T33" fmla="*/ 24 h 30"/>
                <a:gd name="T34" fmla="*/ 25 w 31"/>
                <a:gd name="T35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0">
                  <a:moveTo>
                    <a:pt x="25" y="19"/>
                  </a:moveTo>
                  <a:cubicBezTo>
                    <a:pt x="27" y="19"/>
                    <a:pt x="28" y="19"/>
                    <a:pt x="29" y="2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8"/>
                    <a:pt x="10" y="30"/>
                    <a:pt x="6" y="30"/>
                  </a:cubicBezTo>
                  <a:cubicBezTo>
                    <a:pt x="3" y="30"/>
                    <a:pt x="0" y="28"/>
                    <a:pt x="0" y="26"/>
                  </a:cubicBezTo>
                  <a:cubicBezTo>
                    <a:pt x="0" y="23"/>
                    <a:pt x="4" y="21"/>
                    <a:pt x="6" y="21"/>
                  </a:cubicBezTo>
                  <a:cubicBezTo>
                    <a:pt x="9" y="21"/>
                    <a:pt x="8" y="21"/>
                    <a:pt x="9" y="2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7"/>
                    <a:pt x="29" y="29"/>
                    <a:pt x="25" y="29"/>
                  </a:cubicBezTo>
                  <a:cubicBezTo>
                    <a:pt x="22" y="29"/>
                    <a:pt x="19" y="27"/>
                    <a:pt x="19" y="24"/>
                  </a:cubicBezTo>
                  <a:cubicBezTo>
                    <a:pt x="19" y="21"/>
                    <a:pt x="22" y="19"/>
                    <a:pt x="25" y="1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Freeform 1508"/>
            <p:cNvSpPr>
              <a:spLocks noEditPoints="1"/>
            </p:cNvSpPr>
            <p:nvPr/>
          </p:nvSpPr>
          <p:spPr bwMode="auto">
            <a:xfrm flipH="1">
              <a:off x="6865725" y="5388942"/>
              <a:ext cx="98569" cy="125949"/>
            </a:xfrm>
            <a:custGeom>
              <a:avLst/>
              <a:gdLst>
                <a:gd name="T0" fmla="*/ 23 w 31"/>
                <a:gd name="T1" fmla="*/ 21 h 39"/>
                <a:gd name="T2" fmla="*/ 31 w 31"/>
                <a:gd name="T3" fmla="*/ 38 h 39"/>
                <a:gd name="T4" fmla="*/ 31 w 31"/>
                <a:gd name="T5" fmla="*/ 39 h 39"/>
                <a:gd name="T6" fmla="*/ 0 w 31"/>
                <a:gd name="T7" fmla="*/ 39 h 39"/>
                <a:gd name="T8" fmla="*/ 0 w 31"/>
                <a:gd name="T9" fmla="*/ 38 h 39"/>
                <a:gd name="T10" fmla="*/ 8 w 31"/>
                <a:gd name="T11" fmla="*/ 21 h 39"/>
                <a:gd name="T12" fmla="*/ 8 w 31"/>
                <a:gd name="T13" fmla="*/ 21 h 39"/>
                <a:gd name="T14" fmla="*/ 8 w 31"/>
                <a:gd name="T15" fmla="*/ 21 h 39"/>
                <a:gd name="T16" fmla="*/ 9 w 31"/>
                <a:gd name="T17" fmla="*/ 23 h 39"/>
                <a:gd name="T18" fmla="*/ 9 w 31"/>
                <a:gd name="T19" fmla="*/ 23 h 39"/>
                <a:gd name="T20" fmla="*/ 9 w 31"/>
                <a:gd name="T21" fmla="*/ 23 h 39"/>
                <a:gd name="T22" fmla="*/ 15 w 31"/>
                <a:gd name="T23" fmla="*/ 25 h 39"/>
                <a:gd name="T24" fmla="*/ 15 w 31"/>
                <a:gd name="T25" fmla="*/ 25 h 39"/>
                <a:gd name="T26" fmla="*/ 15 w 31"/>
                <a:gd name="T27" fmla="*/ 25 h 39"/>
                <a:gd name="T28" fmla="*/ 16 w 31"/>
                <a:gd name="T29" fmla="*/ 25 h 39"/>
                <a:gd name="T30" fmla="*/ 23 w 31"/>
                <a:gd name="T31" fmla="*/ 21 h 39"/>
                <a:gd name="T32" fmla="*/ 16 w 31"/>
                <a:gd name="T33" fmla="*/ 0 h 39"/>
                <a:gd name="T34" fmla="*/ 8 w 31"/>
                <a:gd name="T35" fmla="*/ 15 h 39"/>
                <a:gd name="T36" fmla="*/ 16 w 31"/>
                <a:gd name="T37" fmla="*/ 23 h 39"/>
                <a:gd name="T38" fmla="*/ 23 w 31"/>
                <a:gd name="T39" fmla="*/ 15 h 39"/>
                <a:gd name="T40" fmla="*/ 16 w 31"/>
                <a:gd name="T41" fmla="*/ 0 h 39"/>
                <a:gd name="T42" fmla="*/ 21 w 31"/>
                <a:gd name="T43" fmla="*/ 6 h 39"/>
                <a:gd name="T44" fmla="*/ 9 w 31"/>
                <a:gd name="T45" fmla="*/ 9 h 39"/>
                <a:gd name="T46" fmla="*/ 9 w 31"/>
                <a:gd name="T47" fmla="*/ 13 h 39"/>
                <a:gd name="T48" fmla="*/ 16 w 31"/>
                <a:gd name="T49" fmla="*/ 21 h 39"/>
                <a:gd name="T50" fmla="*/ 22 w 31"/>
                <a:gd name="T51" fmla="*/ 13 h 39"/>
                <a:gd name="T52" fmla="*/ 21 w 31"/>
                <a:gd name="T53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39">
                  <a:moveTo>
                    <a:pt x="23" y="21"/>
                  </a:moveTo>
                  <a:cubicBezTo>
                    <a:pt x="28" y="24"/>
                    <a:pt x="31" y="31"/>
                    <a:pt x="31" y="38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31"/>
                    <a:pt x="3" y="24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1" y="24"/>
                    <a:pt x="13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19" y="25"/>
                    <a:pt x="22" y="23"/>
                    <a:pt x="23" y="21"/>
                  </a:cubicBezTo>
                  <a:close/>
                  <a:moveTo>
                    <a:pt x="16" y="0"/>
                  </a:moveTo>
                  <a:cubicBezTo>
                    <a:pt x="6" y="0"/>
                    <a:pt x="6" y="8"/>
                    <a:pt x="8" y="15"/>
                  </a:cubicBezTo>
                  <a:cubicBezTo>
                    <a:pt x="9" y="20"/>
                    <a:pt x="12" y="23"/>
                    <a:pt x="16" y="23"/>
                  </a:cubicBezTo>
                  <a:cubicBezTo>
                    <a:pt x="19" y="23"/>
                    <a:pt x="22" y="19"/>
                    <a:pt x="23" y="15"/>
                  </a:cubicBezTo>
                  <a:cubicBezTo>
                    <a:pt x="25" y="8"/>
                    <a:pt x="25" y="0"/>
                    <a:pt x="16" y="0"/>
                  </a:cubicBezTo>
                  <a:close/>
                  <a:moveTo>
                    <a:pt x="21" y="6"/>
                  </a:moveTo>
                  <a:cubicBezTo>
                    <a:pt x="17" y="7"/>
                    <a:pt x="15" y="10"/>
                    <a:pt x="9" y="9"/>
                  </a:cubicBezTo>
                  <a:cubicBezTo>
                    <a:pt x="9" y="9"/>
                    <a:pt x="9" y="12"/>
                    <a:pt x="9" y="13"/>
                  </a:cubicBezTo>
                  <a:cubicBezTo>
                    <a:pt x="9" y="17"/>
                    <a:pt x="12" y="21"/>
                    <a:pt x="16" y="21"/>
                  </a:cubicBezTo>
                  <a:cubicBezTo>
                    <a:pt x="19" y="21"/>
                    <a:pt x="22" y="17"/>
                    <a:pt x="22" y="13"/>
                  </a:cubicBezTo>
                  <a:cubicBezTo>
                    <a:pt x="22" y="8"/>
                    <a:pt x="22" y="7"/>
                    <a:pt x="2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Freeform 1509"/>
            <p:cNvSpPr>
              <a:spLocks noEditPoints="1"/>
            </p:cNvSpPr>
            <p:nvPr/>
          </p:nvSpPr>
          <p:spPr bwMode="auto">
            <a:xfrm flipH="1">
              <a:off x="7925339" y="4767409"/>
              <a:ext cx="62974" cy="62975"/>
            </a:xfrm>
            <a:custGeom>
              <a:avLst/>
              <a:gdLst>
                <a:gd name="T0" fmla="*/ 9 w 19"/>
                <a:gd name="T1" fmla="*/ 0 h 20"/>
                <a:gd name="T2" fmla="*/ 10 w 19"/>
                <a:gd name="T3" fmla="*/ 0 h 20"/>
                <a:gd name="T4" fmla="*/ 11 w 19"/>
                <a:gd name="T5" fmla="*/ 2 h 20"/>
                <a:gd name="T6" fmla="*/ 11 w 19"/>
                <a:gd name="T7" fmla="*/ 3 h 20"/>
                <a:gd name="T8" fmla="*/ 12 w 19"/>
                <a:gd name="T9" fmla="*/ 3 h 20"/>
                <a:gd name="T10" fmla="*/ 13 w 19"/>
                <a:gd name="T11" fmla="*/ 3 h 20"/>
                <a:gd name="T12" fmla="*/ 15 w 19"/>
                <a:gd name="T13" fmla="*/ 2 h 20"/>
                <a:gd name="T14" fmla="*/ 17 w 19"/>
                <a:gd name="T15" fmla="*/ 4 h 20"/>
                <a:gd name="T16" fmla="*/ 16 w 19"/>
                <a:gd name="T17" fmla="*/ 6 h 20"/>
                <a:gd name="T18" fmla="*/ 15 w 19"/>
                <a:gd name="T19" fmla="*/ 6 h 20"/>
                <a:gd name="T20" fmla="*/ 16 w 19"/>
                <a:gd name="T21" fmla="*/ 8 h 20"/>
                <a:gd name="T22" fmla="*/ 17 w 19"/>
                <a:gd name="T23" fmla="*/ 8 h 20"/>
                <a:gd name="T24" fmla="*/ 18 w 19"/>
                <a:gd name="T25" fmla="*/ 9 h 20"/>
                <a:gd name="T26" fmla="*/ 19 w 19"/>
                <a:gd name="T27" fmla="*/ 10 h 20"/>
                <a:gd name="T28" fmla="*/ 18 w 19"/>
                <a:gd name="T29" fmla="*/ 12 h 20"/>
                <a:gd name="T30" fmla="*/ 17 w 19"/>
                <a:gd name="T31" fmla="*/ 12 h 20"/>
                <a:gd name="T32" fmla="*/ 16 w 19"/>
                <a:gd name="T33" fmla="*/ 12 h 20"/>
                <a:gd name="T34" fmla="*/ 15 w 19"/>
                <a:gd name="T35" fmla="*/ 14 h 20"/>
                <a:gd name="T36" fmla="*/ 15 w 19"/>
                <a:gd name="T37" fmla="*/ 14 h 20"/>
                <a:gd name="T38" fmla="*/ 16 w 19"/>
                <a:gd name="T39" fmla="*/ 16 h 20"/>
                <a:gd name="T40" fmla="*/ 15 w 19"/>
                <a:gd name="T41" fmla="*/ 18 h 20"/>
                <a:gd name="T42" fmla="*/ 14 w 19"/>
                <a:gd name="T43" fmla="*/ 17 h 20"/>
                <a:gd name="T44" fmla="*/ 13 w 19"/>
                <a:gd name="T45" fmla="*/ 17 h 20"/>
                <a:gd name="T46" fmla="*/ 11 w 19"/>
                <a:gd name="T47" fmla="*/ 17 h 20"/>
                <a:gd name="T48" fmla="*/ 11 w 19"/>
                <a:gd name="T49" fmla="*/ 18 h 20"/>
                <a:gd name="T50" fmla="*/ 10 w 19"/>
                <a:gd name="T51" fmla="*/ 20 h 20"/>
                <a:gd name="T52" fmla="*/ 9 w 19"/>
                <a:gd name="T53" fmla="*/ 20 h 20"/>
                <a:gd name="T54" fmla="*/ 8 w 19"/>
                <a:gd name="T55" fmla="*/ 20 h 20"/>
                <a:gd name="T56" fmla="*/ 7 w 19"/>
                <a:gd name="T57" fmla="*/ 18 h 20"/>
                <a:gd name="T58" fmla="*/ 7 w 19"/>
                <a:gd name="T59" fmla="*/ 17 h 20"/>
                <a:gd name="T60" fmla="*/ 6 w 19"/>
                <a:gd name="T61" fmla="*/ 17 h 20"/>
                <a:gd name="T62" fmla="*/ 5 w 19"/>
                <a:gd name="T63" fmla="*/ 17 h 20"/>
                <a:gd name="T64" fmla="*/ 3 w 19"/>
                <a:gd name="T65" fmla="*/ 18 h 20"/>
                <a:gd name="T66" fmla="*/ 1 w 19"/>
                <a:gd name="T67" fmla="*/ 16 h 20"/>
                <a:gd name="T68" fmla="*/ 2 w 19"/>
                <a:gd name="T69" fmla="*/ 14 h 20"/>
                <a:gd name="T70" fmla="*/ 3 w 19"/>
                <a:gd name="T71" fmla="*/ 13 h 20"/>
                <a:gd name="T72" fmla="*/ 2 w 19"/>
                <a:gd name="T73" fmla="*/ 12 h 20"/>
                <a:gd name="T74" fmla="*/ 1 w 19"/>
                <a:gd name="T75" fmla="*/ 11 h 20"/>
                <a:gd name="T76" fmla="*/ 0 w 19"/>
                <a:gd name="T77" fmla="*/ 11 h 20"/>
                <a:gd name="T78" fmla="*/ 0 w 19"/>
                <a:gd name="T79" fmla="*/ 10 h 20"/>
                <a:gd name="T80" fmla="*/ 0 w 19"/>
                <a:gd name="T81" fmla="*/ 9 h 20"/>
                <a:gd name="T82" fmla="*/ 1 w 19"/>
                <a:gd name="T83" fmla="*/ 9 h 20"/>
                <a:gd name="T84" fmla="*/ 2 w 19"/>
                <a:gd name="T85" fmla="*/ 8 h 20"/>
                <a:gd name="T86" fmla="*/ 3 w 19"/>
                <a:gd name="T87" fmla="*/ 7 h 20"/>
                <a:gd name="T88" fmla="*/ 2 w 19"/>
                <a:gd name="T89" fmla="*/ 6 h 20"/>
                <a:gd name="T90" fmla="*/ 1 w 19"/>
                <a:gd name="T91" fmla="*/ 4 h 20"/>
                <a:gd name="T92" fmla="*/ 3 w 19"/>
                <a:gd name="T93" fmla="*/ 2 h 20"/>
                <a:gd name="T94" fmla="*/ 4 w 19"/>
                <a:gd name="T95" fmla="*/ 3 h 20"/>
                <a:gd name="T96" fmla="*/ 5 w 19"/>
                <a:gd name="T97" fmla="*/ 3 h 20"/>
                <a:gd name="T98" fmla="*/ 7 w 19"/>
                <a:gd name="T99" fmla="*/ 3 h 20"/>
                <a:gd name="T100" fmla="*/ 7 w 19"/>
                <a:gd name="T101" fmla="*/ 2 h 20"/>
                <a:gd name="T102" fmla="*/ 8 w 19"/>
                <a:gd name="T103" fmla="*/ 0 h 20"/>
                <a:gd name="T104" fmla="*/ 9 w 19"/>
                <a:gd name="T105" fmla="*/ 0 h 20"/>
                <a:gd name="T106" fmla="*/ 9 w 19"/>
                <a:gd name="T107" fmla="*/ 4 h 20"/>
                <a:gd name="T108" fmla="*/ 5 w 19"/>
                <a:gd name="T109" fmla="*/ 6 h 20"/>
                <a:gd name="T110" fmla="*/ 3 w 19"/>
                <a:gd name="T111" fmla="*/ 10 h 20"/>
                <a:gd name="T112" fmla="*/ 5 w 19"/>
                <a:gd name="T113" fmla="*/ 14 h 20"/>
                <a:gd name="T114" fmla="*/ 9 w 19"/>
                <a:gd name="T115" fmla="*/ 16 h 20"/>
                <a:gd name="T116" fmla="*/ 13 w 19"/>
                <a:gd name="T117" fmla="*/ 14 h 20"/>
                <a:gd name="T118" fmla="*/ 15 w 19"/>
                <a:gd name="T119" fmla="*/ 10 h 20"/>
                <a:gd name="T120" fmla="*/ 13 w 19"/>
                <a:gd name="T121" fmla="*/ 6 h 20"/>
                <a:gd name="T122" fmla="*/ 9 w 19"/>
                <a:gd name="T12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" h="20">
                  <a:moveTo>
                    <a:pt x="9" y="0"/>
                  </a:moveTo>
                  <a:cubicBezTo>
                    <a:pt x="9" y="0"/>
                    <a:pt x="10" y="0"/>
                    <a:pt x="10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1"/>
                    <a:pt x="18" y="11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2" y="16"/>
                    <a:pt x="1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3" y="14"/>
                    <a:pt x="3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lose/>
                  <a:moveTo>
                    <a:pt x="9" y="4"/>
                  </a:moveTo>
                  <a:cubicBezTo>
                    <a:pt x="7" y="4"/>
                    <a:pt x="6" y="5"/>
                    <a:pt x="5" y="6"/>
                  </a:cubicBezTo>
                  <a:cubicBezTo>
                    <a:pt x="4" y="7"/>
                    <a:pt x="3" y="8"/>
                    <a:pt x="3" y="10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6" y="16"/>
                    <a:pt x="7" y="16"/>
                    <a:pt x="9" y="16"/>
                  </a:cubicBezTo>
                  <a:cubicBezTo>
                    <a:pt x="11" y="16"/>
                    <a:pt x="12" y="16"/>
                    <a:pt x="13" y="14"/>
                  </a:cubicBezTo>
                  <a:cubicBezTo>
                    <a:pt x="14" y="13"/>
                    <a:pt x="15" y="12"/>
                    <a:pt x="15" y="10"/>
                  </a:cubicBezTo>
                  <a:cubicBezTo>
                    <a:pt x="15" y="8"/>
                    <a:pt x="14" y="7"/>
                    <a:pt x="13" y="6"/>
                  </a:cubicBezTo>
                  <a:cubicBezTo>
                    <a:pt x="12" y="5"/>
                    <a:pt x="11" y="4"/>
                    <a:pt x="9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Freeform 1510"/>
            <p:cNvSpPr>
              <a:spLocks noEditPoints="1"/>
            </p:cNvSpPr>
            <p:nvPr/>
          </p:nvSpPr>
          <p:spPr bwMode="auto">
            <a:xfrm flipH="1">
              <a:off x="7939029" y="4778361"/>
              <a:ext cx="38332" cy="38332"/>
            </a:xfrm>
            <a:custGeom>
              <a:avLst/>
              <a:gdLst>
                <a:gd name="T0" fmla="*/ 10 w 12"/>
                <a:gd name="T1" fmla="*/ 2 h 12"/>
                <a:gd name="T2" fmla="*/ 6 w 12"/>
                <a:gd name="T3" fmla="*/ 0 h 12"/>
                <a:gd name="T4" fmla="*/ 2 w 12"/>
                <a:gd name="T5" fmla="*/ 2 h 12"/>
                <a:gd name="T6" fmla="*/ 0 w 12"/>
                <a:gd name="T7" fmla="*/ 6 h 12"/>
                <a:gd name="T8" fmla="*/ 2 w 12"/>
                <a:gd name="T9" fmla="*/ 10 h 12"/>
                <a:gd name="T10" fmla="*/ 6 w 12"/>
                <a:gd name="T11" fmla="*/ 12 h 12"/>
                <a:gd name="T12" fmla="*/ 10 w 12"/>
                <a:gd name="T13" fmla="*/ 10 h 12"/>
                <a:gd name="T14" fmla="*/ 12 w 12"/>
                <a:gd name="T15" fmla="*/ 6 h 12"/>
                <a:gd name="T16" fmla="*/ 10 w 12"/>
                <a:gd name="T17" fmla="*/ 2 h 12"/>
                <a:gd name="T18" fmla="*/ 6 w 12"/>
                <a:gd name="T19" fmla="*/ 3 h 12"/>
                <a:gd name="T20" fmla="*/ 9 w 12"/>
                <a:gd name="T21" fmla="*/ 6 h 12"/>
                <a:gd name="T22" fmla="*/ 6 w 12"/>
                <a:gd name="T23" fmla="*/ 9 h 12"/>
                <a:gd name="T24" fmla="*/ 3 w 12"/>
                <a:gd name="T25" fmla="*/ 6 h 12"/>
                <a:gd name="T26" fmla="*/ 6 w 12"/>
                <a:gd name="T2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9" y="1"/>
                    <a:pt x="8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0"/>
                  </a:cubicBezTo>
                  <a:cubicBezTo>
                    <a:pt x="3" y="11"/>
                    <a:pt x="5" y="12"/>
                    <a:pt x="6" y="12"/>
                  </a:cubicBezTo>
                  <a:cubicBezTo>
                    <a:pt x="8" y="12"/>
                    <a:pt x="9" y="11"/>
                    <a:pt x="10" y="10"/>
                  </a:cubicBezTo>
                  <a:cubicBezTo>
                    <a:pt x="11" y="9"/>
                    <a:pt x="12" y="8"/>
                    <a:pt x="12" y="6"/>
                  </a:cubicBezTo>
                  <a:cubicBezTo>
                    <a:pt x="12" y="5"/>
                    <a:pt x="11" y="3"/>
                    <a:pt x="10" y="2"/>
                  </a:cubicBezTo>
                  <a:close/>
                  <a:moveTo>
                    <a:pt x="6" y="3"/>
                  </a:moveTo>
                  <a:cubicBezTo>
                    <a:pt x="8" y="3"/>
                    <a:pt x="9" y="4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ubicBezTo>
                    <a:pt x="4" y="9"/>
                    <a:pt x="3" y="8"/>
                    <a:pt x="3" y="6"/>
                  </a:cubicBezTo>
                  <a:cubicBezTo>
                    <a:pt x="3" y="4"/>
                    <a:pt x="4" y="3"/>
                    <a:pt x="6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1511"/>
            <p:cNvSpPr/>
            <p:nvPr/>
          </p:nvSpPr>
          <p:spPr bwMode="auto">
            <a:xfrm flipH="1">
              <a:off x="8311399" y="6678553"/>
              <a:ext cx="79403" cy="76665"/>
            </a:xfrm>
            <a:custGeom>
              <a:avLst/>
              <a:gdLst>
                <a:gd name="T0" fmla="*/ 19 w 24"/>
                <a:gd name="T1" fmla="*/ 15 h 24"/>
                <a:gd name="T2" fmla="*/ 22 w 24"/>
                <a:gd name="T3" fmla="*/ 16 h 24"/>
                <a:gd name="T4" fmla="*/ 21 w 24"/>
                <a:gd name="T5" fmla="*/ 6 h 24"/>
                <a:gd name="T6" fmla="*/ 9 w 24"/>
                <a:gd name="T7" fmla="*/ 7 h 24"/>
                <a:gd name="T8" fmla="*/ 9 w 24"/>
                <a:gd name="T9" fmla="*/ 20 h 24"/>
                <a:gd name="T10" fmla="*/ 9 w 24"/>
                <a:gd name="T11" fmla="*/ 20 h 24"/>
                <a:gd name="T12" fmla="*/ 4 w 24"/>
                <a:gd name="T13" fmla="*/ 24 h 24"/>
                <a:gd name="T14" fmla="*/ 0 w 24"/>
                <a:gd name="T15" fmla="*/ 20 h 24"/>
                <a:gd name="T16" fmla="*/ 4 w 24"/>
                <a:gd name="T17" fmla="*/ 16 h 24"/>
                <a:gd name="T18" fmla="*/ 6 w 24"/>
                <a:gd name="T19" fmla="*/ 17 h 24"/>
                <a:gd name="T20" fmla="*/ 7 w 24"/>
                <a:gd name="T21" fmla="*/ 3 h 24"/>
                <a:gd name="T22" fmla="*/ 24 w 24"/>
                <a:gd name="T23" fmla="*/ 0 h 24"/>
                <a:gd name="T24" fmla="*/ 24 w 24"/>
                <a:gd name="T25" fmla="*/ 6 h 24"/>
                <a:gd name="T26" fmla="*/ 24 w 24"/>
                <a:gd name="T27" fmla="*/ 19 h 24"/>
                <a:gd name="T28" fmla="*/ 24 w 24"/>
                <a:gd name="T29" fmla="*/ 19 h 24"/>
                <a:gd name="T30" fmla="*/ 19 w 24"/>
                <a:gd name="T31" fmla="*/ 23 h 24"/>
                <a:gd name="T32" fmla="*/ 15 w 24"/>
                <a:gd name="T33" fmla="*/ 19 h 24"/>
                <a:gd name="T34" fmla="*/ 19 w 24"/>
                <a:gd name="T3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4">
                  <a:moveTo>
                    <a:pt x="19" y="15"/>
                  </a:moveTo>
                  <a:cubicBezTo>
                    <a:pt x="20" y="15"/>
                    <a:pt x="21" y="15"/>
                    <a:pt x="22" y="1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18"/>
                    <a:pt x="3" y="16"/>
                    <a:pt x="4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1"/>
                    <a:pt x="22" y="23"/>
                    <a:pt x="19" y="23"/>
                  </a:cubicBezTo>
                  <a:cubicBezTo>
                    <a:pt x="17" y="23"/>
                    <a:pt x="15" y="21"/>
                    <a:pt x="15" y="19"/>
                  </a:cubicBezTo>
                  <a:cubicBezTo>
                    <a:pt x="15" y="17"/>
                    <a:pt x="17" y="15"/>
                    <a:pt x="19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Freeform 1512"/>
            <p:cNvSpPr>
              <a:spLocks noEditPoints="1"/>
            </p:cNvSpPr>
            <p:nvPr/>
          </p:nvSpPr>
          <p:spPr bwMode="auto">
            <a:xfrm flipH="1">
              <a:off x="8385326" y="6514271"/>
              <a:ext cx="98569" cy="104045"/>
            </a:xfrm>
            <a:custGeom>
              <a:avLst/>
              <a:gdLst>
                <a:gd name="T0" fmla="*/ 15 w 30"/>
                <a:gd name="T1" fmla="*/ 0 h 32"/>
                <a:gd name="T2" fmla="*/ 17 w 30"/>
                <a:gd name="T3" fmla="*/ 0 h 32"/>
                <a:gd name="T4" fmla="*/ 17 w 30"/>
                <a:gd name="T5" fmla="*/ 2 h 32"/>
                <a:gd name="T6" fmla="*/ 18 w 30"/>
                <a:gd name="T7" fmla="*/ 4 h 32"/>
                <a:gd name="T8" fmla="*/ 20 w 30"/>
                <a:gd name="T9" fmla="*/ 5 h 32"/>
                <a:gd name="T10" fmla="*/ 21 w 30"/>
                <a:gd name="T11" fmla="*/ 5 h 32"/>
                <a:gd name="T12" fmla="*/ 24 w 30"/>
                <a:gd name="T13" fmla="*/ 3 h 32"/>
                <a:gd name="T14" fmla="*/ 27 w 30"/>
                <a:gd name="T15" fmla="*/ 6 h 32"/>
                <a:gd name="T16" fmla="*/ 26 w 30"/>
                <a:gd name="T17" fmla="*/ 9 h 32"/>
                <a:gd name="T18" fmla="*/ 25 w 30"/>
                <a:gd name="T19" fmla="*/ 10 h 32"/>
                <a:gd name="T20" fmla="*/ 26 w 30"/>
                <a:gd name="T21" fmla="*/ 13 h 32"/>
                <a:gd name="T22" fmla="*/ 27 w 30"/>
                <a:gd name="T23" fmla="*/ 13 h 32"/>
                <a:gd name="T24" fmla="*/ 30 w 30"/>
                <a:gd name="T25" fmla="*/ 14 h 32"/>
                <a:gd name="T26" fmla="*/ 30 w 30"/>
                <a:gd name="T27" fmla="*/ 16 h 32"/>
                <a:gd name="T28" fmla="*/ 30 w 30"/>
                <a:gd name="T29" fmla="*/ 18 h 32"/>
                <a:gd name="T30" fmla="*/ 28 w 30"/>
                <a:gd name="T31" fmla="*/ 19 h 32"/>
                <a:gd name="T32" fmla="*/ 26 w 30"/>
                <a:gd name="T33" fmla="*/ 19 h 32"/>
                <a:gd name="T34" fmla="*/ 25 w 30"/>
                <a:gd name="T35" fmla="*/ 21 h 32"/>
                <a:gd name="T36" fmla="*/ 25 w 30"/>
                <a:gd name="T37" fmla="*/ 23 h 32"/>
                <a:gd name="T38" fmla="*/ 27 w 30"/>
                <a:gd name="T39" fmla="*/ 26 h 32"/>
                <a:gd name="T40" fmla="*/ 24 w 30"/>
                <a:gd name="T41" fmla="*/ 28 h 32"/>
                <a:gd name="T42" fmla="*/ 23 w 30"/>
                <a:gd name="T43" fmla="*/ 27 h 32"/>
                <a:gd name="T44" fmla="*/ 21 w 30"/>
                <a:gd name="T45" fmla="*/ 26 h 32"/>
                <a:gd name="T46" fmla="*/ 19 w 30"/>
                <a:gd name="T47" fmla="*/ 27 h 32"/>
                <a:gd name="T48" fmla="*/ 18 w 30"/>
                <a:gd name="T49" fmla="*/ 28 h 32"/>
                <a:gd name="T50" fmla="*/ 17 w 30"/>
                <a:gd name="T51" fmla="*/ 31 h 32"/>
                <a:gd name="T52" fmla="*/ 15 w 30"/>
                <a:gd name="T53" fmla="*/ 32 h 32"/>
                <a:gd name="T54" fmla="*/ 13 w 30"/>
                <a:gd name="T55" fmla="*/ 31 h 32"/>
                <a:gd name="T56" fmla="*/ 12 w 30"/>
                <a:gd name="T57" fmla="*/ 29 h 32"/>
                <a:gd name="T58" fmla="*/ 12 w 30"/>
                <a:gd name="T59" fmla="*/ 28 h 32"/>
                <a:gd name="T60" fmla="*/ 9 w 30"/>
                <a:gd name="T61" fmla="*/ 26 h 32"/>
                <a:gd name="T62" fmla="*/ 8 w 30"/>
                <a:gd name="T63" fmla="*/ 27 h 32"/>
                <a:gd name="T64" fmla="*/ 5 w 30"/>
                <a:gd name="T65" fmla="*/ 28 h 32"/>
                <a:gd name="T66" fmla="*/ 2 w 30"/>
                <a:gd name="T67" fmla="*/ 25 h 32"/>
                <a:gd name="T68" fmla="*/ 4 w 30"/>
                <a:gd name="T69" fmla="*/ 23 h 32"/>
                <a:gd name="T70" fmla="*/ 4 w 30"/>
                <a:gd name="T71" fmla="*/ 21 h 32"/>
                <a:gd name="T72" fmla="*/ 3 w 30"/>
                <a:gd name="T73" fmla="*/ 19 h 32"/>
                <a:gd name="T74" fmla="*/ 2 w 30"/>
                <a:gd name="T75" fmla="*/ 18 h 32"/>
                <a:gd name="T76" fmla="*/ 0 w 30"/>
                <a:gd name="T77" fmla="*/ 17 h 32"/>
                <a:gd name="T78" fmla="*/ 0 w 30"/>
                <a:gd name="T79" fmla="*/ 16 h 32"/>
                <a:gd name="T80" fmla="*/ 0 w 30"/>
                <a:gd name="T81" fmla="*/ 14 h 32"/>
                <a:gd name="T82" fmla="*/ 2 w 30"/>
                <a:gd name="T83" fmla="*/ 13 h 32"/>
                <a:gd name="T84" fmla="*/ 3 w 30"/>
                <a:gd name="T85" fmla="*/ 13 h 32"/>
                <a:gd name="T86" fmla="*/ 4 w 30"/>
                <a:gd name="T87" fmla="*/ 10 h 32"/>
                <a:gd name="T88" fmla="*/ 4 w 30"/>
                <a:gd name="T89" fmla="*/ 9 h 32"/>
                <a:gd name="T90" fmla="*/ 3 w 30"/>
                <a:gd name="T91" fmla="*/ 7 h 32"/>
                <a:gd name="T92" fmla="*/ 6 w 30"/>
                <a:gd name="T93" fmla="*/ 3 h 32"/>
                <a:gd name="T94" fmla="*/ 7 w 30"/>
                <a:gd name="T95" fmla="*/ 5 h 32"/>
                <a:gd name="T96" fmla="*/ 9 w 30"/>
                <a:gd name="T97" fmla="*/ 5 h 32"/>
                <a:gd name="T98" fmla="*/ 11 w 30"/>
                <a:gd name="T99" fmla="*/ 4 h 32"/>
                <a:gd name="T100" fmla="*/ 12 w 30"/>
                <a:gd name="T101" fmla="*/ 3 h 32"/>
                <a:gd name="T102" fmla="*/ 13 w 30"/>
                <a:gd name="T103" fmla="*/ 0 h 32"/>
                <a:gd name="T104" fmla="*/ 15 w 30"/>
                <a:gd name="T105" fmla="*/ 0 h 32"/>
                <a:gd name="T106" fmla="*/ 15 w 30"/>
                <a:gd name="T107" fmla="*/ 6 h 32"/>
                <a:gd name="T108" fmla="*/ 8 w 30"/>
                <a:gd name="T109" fmla="*/ 9 h 32"/>
                <a:gd name="T110" fmla="*/ 5 w 30"/>
                <a:gd name="T111" fmla="*/ 16 h 32"/>
                <a:gd name="T112" fmla="*/ 8 w 30"/>
                <a:gd name="T113" fmla="*/ 23 h 32"/>
                <a:gd name="T114" fmla="*/ 15 w 30"/>
                <a:gd name="T115" fmla="*/ 26 h 32"/>
                <a:gd name="T116" fmla="*/ 22 w 30"/>
                <a:gd name="T117" fmla="*/ 23 h 32"/>
                <a:gd name="T118" fmla="*/ 25 w 30"/>
                <a:gd name="T119" fmla="*/ 16 h 32"/>
                <a:gd name="T120" fmla="*/ 22 w 30"/>
                <a:gd name="T121" fmla="*/ 9 h 32"/>
                <a:gd name="T122" fmla="*/ 15 w 30"/>
                <a:gd name="T12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" h="32">
                  <a:moveTo>
                    <a:pt x="15" y="0"/>
                  </a:moveTo>
                  <a:cubicBezTo>
                    <a:pt x="16" y="0"/>
                    <a:pt x="16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4"/>
                    <a:pt x="18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4"/>
                    <a:pt x="26" y="5"/>
                    <a:pt x="27" y="6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5"/>
                    <a:pt x="30" y="16"/>
                  </a:cubicBezTo>
                  <a:cubicBezTo>
                    <a:pt x="30" y="17"/>
                    <a:pt x="30" y="18"/>
                    <a:pt x="30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5" y="27"/>
                    <a:pt x="24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2" y="27"/>
                    <a:pt x="22" y="26"/>
                    <a:pt x="21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8"/>
                    <a:pt x="18" y="28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4" y="32"/>
                    <a:pt x="13" y="32"/>
                    <a:pt x="13" y="31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8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7"/>
                    <a:pt x="3" y="26"/>
                    <a:pt x="2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4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2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lose/>
                  <a:moveTo>
                    <a:pt x="15" y="6"/>
                  </a:moveTo>
                  <a:cubicBezTo>
                    <a:pt x="12" y="6"/>
                    <a:pt x="10" y="7"/>
                    <a:pt x="8" y="9"/>
                  </a:cubicBezTo>
                  <a:cubicBezTo>
                    <a:pt x="6" y="11"/>
                    <a:pt x="5" y="13"/>
                    <a:pt x="5" y="16"/>
                  </a:cubicBezTo>
                  <a:cubicBezTo>
                    <a:pt x="5" y="19"/>
                    <a:pt x="6" y="21"/>
                    <a:pt x="8" y="23"/>
                  </a:cubicBezTo>
                  <a:cubicBezTo>
                    <a:pt x="10" y="25"/>
                    <a:pt x="12" y="26"/>
                    <a:pt x="15" y="26"/>
                  </a:cubicBezTo>
                  <a:cubicBezTo>
                    <a:pt x="18" y="26"/>
                    <a:pt x="20" y="25"/>
                    <a:pt x="22" y="23"/>
                  </a:cubicBezTo>
                  <a:cubicBezTo>
                    <a:pt x="23" y="21"/>
                    <a:pt x="25" y="19"/>
                    <a:pt x="25" y="16"/>
                  </a:cubicBezTo>
                  <a:cubicBezTo>
                    <a:pt x="25" y="13"/>
                    <a:pt x="23" y="11"/>
                    <a:pt x="22" y="9"/>
                  </a:cubicBezTo>
                  <a:cubicBezTo>
                    <a:pt x="20" y="7"/>
                    <a:pt x="18" y="6"/>
                    <a:pt x="15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Freeform 1513"/>
            <p:cNvSpPr>
              <a:spLocks noEditPoints="1"/>
            </p:cNvSpPr>
            <p:nvPr/>
          </p:nvSpPr>
          <p:spPr bwMode="auto">
            <a:xfrm flipH="1">
              <a:off x="8407230" y="6538914"/>
              <a:ext cx="57498" cy="57499"/>
            </a:xfrm>
            <a:custGeom>
              <a:avLst/>
              <a:gdLst>
                <a:gd name="T0" fmla="*/ 15 w 18"/>
                <a:gd name="T1" fmla="*/ 2 h 18"/>
                <a:gd name="T2" fmla="*/ 9 w 18"/>
                <a:gd name="T3" fmla="*/ 0 h 18"/>
                <a:gd name="T4" fmla="*/ 3 w 18"/>
                <a:gd name="T5" fmla="*/ 2 h 18"/>
                <a:gd name="T6" fmla="*/ 0 w 18"/>
                <a:gd name="T7" fmla="*/ 9 h 18"/>
                <a:gd name="T8" fmla="*/ 3 w 18"/>
                <a:gd name="T9" fmla="*/ 15 h 18"/>
                <a:gd name="T10" fmla="*/ 9 w 18"/>
                <a:gd name="T11" fmla="*/ 18 h 18"/>
                <a:gd name="T12" fmla="*/ 15 w 18"/>
                <a:gd name="T13" fmla="*/ 15 h 18"/>
                <a:gd name="T14" fmla="*/ 18 w 18"/>
                <a:gd name="T15" fmla="*/ 9 h 18"/>
                <a:gd name="T16" fmla="*/ 15 w 18"/>
                <a:gd name="T17" fmla="*/ 2 h 18"/>
                <a:gd name="T18" fmla="*/ 9 w 18"/>
                <a:gd name="T19" fmla="*/ 4 h 18"/>
                <a:gd name="T20" fmla="*/ 14 w 18"/>
                <a:gd name="T21" fmla="*/ 9 h 18"/>
                <a:gd name="T22" fmla="*/ 9 w 18"/>
                <a:gd name="T23" fmla="*/ 14 h 18"/>
                <a:gd name="T24" fmla="*/ 4 w 18"/>
                <a:gd name="T25" fmla="*/ 9 h 18"/>
                <a:gd name="T26" fmla="*/ 9 w 18"/>
                <a:gd name="T2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8">
                  <a:moveTo>
                    <a:pt x="15" y="2"/>
                  </a:moveTo>
                  <a:cubicBezTo>
                    <a:pt x="14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7"/>
                    <a:pt x="6" y="18"/>
                    <a:pt x="9" y="18"/>
                  </a:cubicBezTo>
                  <a:cubicBezTo>
                    <a:pt x="11" y="18"/>
                    <a:pt x="14" y="17"/>
                    <a:pt x="15" y="15"/>
                  </a:cubicBezTo>
                  <a:cubicBezTo>
                    <a:pt x="17" y="14"/>
                    <a:pt x="18" y="11"/>
                    <a:pt x="18" y="9"/>
                  </a:cubicBezTo>
                  <a:cubicBezTo>
                    <a:pt x="18" y="6"/>
                    <a:pt x="17" y="4"/>
                    <a:pt x="15" y="2"/>
                  </a:cubicBezTo>
                  <a:close/>
                  <a:moveTo>
                    <a:pt x="9" y="4"/>
                  </a:moveTo>
                  <a:cubicBezTo>
                    <a:pt x="11" y="4"/>
                    <a:pt x="14" y="6"/>
                    <a:pt x="14" y="9"/>
                  </a:cubicBezTo>
                  <a:cubicBezTo>
                    <a:pt x="14" y="12"/>
                    <a:pt x="11" y="14"/>
                    <a:pt x="9" y="14"/>
                  </a:cubicBezTo>
                  <a:cubicBezTo>
                    <a:pt x="6" y="14"/>
                    <a:pt x="4" y="12"/>
                    <a:pt x="4" y="9"/>
                  </a:cubicBezTo>
                  <a:cubicBezTo>
                    <a:pt x="4" y="6"/>
                    <a:pt x="6" y="4"/>
                    <a:pt x="9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Freeform 1514"/>
            <p:cNvSpPr>
              <a:spLocks noEditPoints="1"/>
            </p:cNvSpPr>
            <p:nvPr/>
          </p:nvSpPr>
          <p:spPr bwMode="auto">
            <a:xfrm flipH="1">
              <a:off x="6865725" y="3236851"/>
              <a:ext cx="95831" cy="123211"/>
            </a:xfrm>
            <a:custGeom>
              <a:avLst/>
              <a:gdLst>
                <a:gd name="T0" fmla="*/ 23 w 30"/>
                <a:gd name="T1" fmla="*/ 20 h 38"/>
                <a:gd name="T2" fmla="*/ 30 w 30"/>
                <a:gd name="T3" fmla="*/ 37 h 38"/>
                <a:gd name="T4" fmla="*/ 30 w 30"/>
                <a:gd name="T5" fmla="*/ 38 h 38"/>
                <a:gd name="T6" fmla="*/ 0 w 30"/>
                <a:gd name="T7" fmla="*/ 38 h 38"/>
                <a:gd name="T8" fmla="*/ 0 w 30"/>
                <a:gd name="T9" fmla="*/ 37 h 38"/>
                <a:gd name="T10" fmla="*/ 7 w 30"/>
                <a:gd name="T11" fmla="*/ 20 h 38"/>
                <a:gd name="T12" fmla="*/ 7 w 30"/>
                <a:gd name="T13" fmla="*/ 21 h 38"/>
                <a:gd name="T14" fmla="*/ 7 w 30"/>
                <a:gd name="T15" fmla="*/ 21 h 38"/>
                <a:gd name="T16" fmla="*/ 9 w 30"/>
                <a:gd name="T17" fmla="*/ 22 h 38"/>
                <a:gd name="T18" fmla="*/ 9 w 30"/>
                <a:gd name="T19" fmla="*/ 22 h 38"/>
                <a:gd name="T20" fmla="*/ 9 w 30"/>
                <a:gd name="T21" fmla="*/ 22 h 38"/>
                <a:gd name="T22" fmla="*/ 15 w 30"/>
                <a:gd name="T23" fmla="*/ 25 h 38"/>
                <a:gd name="T24" fmla="*/ 15 w 30"/>
                <a:gd name="T25" fmla="*/ 25 h 38"/>
                <a:gd name="T26" fmla="*/ 15 w 30"/>
                <a:gd name="T27" fmla="*/ 25 h 38"/>
                <a:gd name="T28" fmla="*/ 15 w 30"/>
                <a:gd name="T29" fmla="*/ 25 h 38"/>
                <a:gd name="T30" fmla="*/ 23 w 30"/>
                <a:gd name="T31" fmla="*/ 20 h 38"/>
                <a:gd name="T32" fmla="*/ 15 w 30"/>
                <a:gd name="T33" fmla="*/ 0 h 38"/>
                <a:gd name="T34" fmla="*/ 8 w 30"/>
                <a:gd name="T35" fmla="*/ 15 h 38"/>
                <a:gd name="T36" fmla="*/ 15 w 30"/>
                <a:gd name="T37" fmla="*/ 22 h 38"/>
                <a:gd name="T38" fmla="*/ 22 w 30"/>
                <a:gd name="T39" fmla="*/ 15 h 38"/>
                <a:gd name="T40" fmla="*/ 15 w 30"/>
                <a:gd name="T41" fmla="*/ 0 h 38"/>
                <a:gd name="T42" fmla="*/ 21 w 30"/>
                <a:gd name="T43" fmla="*/ 6 h 38"/>
                <a:gd name="T44" fmla="*/ 9 w 30"/>
                <a:gd name="T45" fmla="*/ 9 h 38"/>
                <a:gd name="T46" fmla="*/ 8 w 30"/>
                <a:gd name="T47" fmla="*/ 12 h 38"/>
                <a:gd name="T48" fmla="*/ 15 w 30"/>
                <a:gd name="T49" fmla="*/ 21 h 38"/>
                <a:gd name="T50" fmla="*/ 22 w 30"/>
                <a:gd name="T51" fmla="*/ 12 h 38"/>
                <a:gd name="T52" fmla="*/ 21 w 30"/>
                <a:gd name="T5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38">
                  <a:moveTo>
                    <a:pt x="23" y="20"/>
                  </a:moveTo>
                  <a:cubicBezTo>
                    <a:pt x="27" y="24"/>
                    <a:pt x="30" y="30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cubicBezTo>
                    <a:pt x="0" y="30"/>
                    <a:pt x="3" y="24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4"/>
                    <a:pt x="12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8" y="25"/>
                    <a:pt x="21" y="23"/>
                    <a:pt x="23" y="20"/>
                  </a:cubicBezTo>
                  <a:close/>
                  <a:moveTo>
                    <a:pt x="15" y="0"/>
                  </a:moveTo>
                  <a:cubicBezTo>
                    <a:pt x="6" y="0"/>
                    <a:pt x="6" y="8"/>
                    <a:pt x="8" y="15"/>
                  </a:cubicBezTo>
                  <a:cubicBezTo>
                    <a:pt x="9" y="19"/>
                    <a:pt x="12" y="22"/>
                    <a:pt x="15" y="22"/>
                  </a:cubicBezTo>
                  <a:cubicBezTo>
                    <a:pt x="19" y="22"/>
                    <a:pt x="22" y="19"/>
                    <a:pt x="22" y="15"/>
                  </a:cubicBezTo>
                  <a:cubicBezTo>
                    <a:pt x="24" y="8"/>
                    <a:pt x="24" y="0"/>
                    <a:pt x="15" y="0"/>
                  </a:cubicBezTo>
                  <a:close/>
                  <a:moveTo>
                    <a:pt x="21" y="6"/>
                  </a:moveTo>
                  <a:cubicBezTo>
                    <a:pt x="17" y="7"/>
                    <a:pt x="15" y="10"/>
                    <a:pt x="9" y="9"/>
                  </a:cubicBezTo>
                  <a:cubicBezTo>
                    <a:pt x="9" y="9"/>
                    <a:pt x="8" y="12"/>
                    <a:pt x="8" y="12"/>
                  </a:cubicBezTo>
                  <a:cubicBezTo>
                    <a:pt x="8" y="17"/>
                    <a:pt x="11" y="21"/>
                    <a:pt x="15" y="21"/>
                  </a:cubicBezTo>
                  <a:cubicBezTo>
                    <a:pt x="19" y="21"/>
                    <a:pt x="22" y="17"/>
                    <a:pt x="22" y="12"/>
                  </a:cubicBezTo>
                  <a:cubicBezTo>
                    <a:pt x="21" y="8"/>
                    <a:pt x="21" y="7"/>
                    <a:pt x="2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1515"/>
            <p:cNvSpPr>
              <a:spLocks noEditPoints="1"/>
            </p:cNvSpPr>
            <p:nvPr/>
          </p:nvSpPr>
          <p:spPr bwMode="auto">
            <a:xfrm flipH="1">
              <a:off x="7717249" y="3746124"/>
              <a:ext cx="95831" cy="104045"/>
            </a:xfrm>
            <a:custGeom>
              <a:avLst/>
              <a:gdLst>
                <a:gd name="T0" fmla="*/ 15 w 30"/>
                <a:gd name="T1" fmla="*/ 0 h 32"/>
                <a:gd name="T2" fmla="*/ 17 w 30"/>
                <a:gd name="T3" fmla="*/ 0 h 32"/>
                <a:gd name="T4" fmla="*/ 17 w 30"/>
                <a:gd name="T5" fmla="*/ 3 h 32"/>
                <a:gd name="T6" fmla="*/ 18 w 30"/>
                <a:gd name="T7" fmla="*/ 4 h 32"/>
                <a:gd name="T8" fmla="*/ 20 w 30"/>
                <a:gd name="T9" fmla="*/ 5 h 32"/>
                <a:gd name="T10" fmla="*/ 22 w 30"/>
                <a:gd name="T11" fmla="*/ 5 h 32"/>
                <a:gd name="T12" fmla="*/ 24 w 30"/>
                <a:gd name="T13" fmla="*/ 4 h 32"/>
                <a:gd name="T14" fmla="*/ 27 w 30"/>
                <a:gd name="T15" fmla="*/ 6 h 32"/>
                <a:gd name="T16" fmla="*/ 26 w 30"/>
                <a:gd name="T17" fmla="*/ 9 h 32"/>
                <a:gd name="T18" fmla="*/ 25 w 30"/>
                <a:gd name="T19" fmla="*/ 10 h 32"/>
                <a:gd name="T20" fmla="*/ 26 w 30"/>
                <a:gd name="T21" fmla="*/ 13 h 32"/>
                <a:gd name="T22" fmla="*/ 28 w 30"/>
                <a:gd name="T23" fmla="*/ 13 h 32"/>
                <a:gd name="T24" fmla="*/ 30 w 30"/>
                <a:gd name="T25" fmla="*/ 14 h 32"/>
                <a:gd name="T26" fmla="*/ 30 w 30"/>
                <a:gd name="T27" fmla="*/ 16 h 32"/>
                <a:gd name="T28" fmla="*/ 30 w 30"/>
                <a:gd name="T29" fmla="*/ 18 h 32"/>
                <a:gd name="T30" fmla="*/ 28 w 30"/>
                <a:gd name="T31" fmla="*/ 19 h 32"/>
                <a:gd name="T32" fmla="*/ 27 w 30"/>
                <a:gd name="T33" fmla="*/ 19 h 32"/>
                <a:gd name="T34" fmla="*/ 25 w 30"/>
                <a:gd name="T35" fmla="*/ 22 h 32"/>
                <a:gd name="T36" fmla="*/ 25 w 30"/>
                <a:gd name="T37" fmla="*/ 23 h 32"/>
                <a:gd name="T38" fmla="*/ 27 w 30"/>
                <a:gd name="T39" fmla="*/ 26 h 32"/>
                <a:gd name="T40" fmla="*/ 25 w 30"/>
                <a:gd name="T41" fmla="*/ 28 h 32"/>
                <a:gd name="T42" fmla="*/ 23 w 30"/>
                <a:gd name="T43" fmla="*/ 27 h 32"/>
                <a:gd name="T44" fmla="*/ 22 w 30"/>
                <a:gd name="T45" fmla="*/ 26 h 32"/>
                <a:gd name="T46" fmla="*/ 19 w 30"/>
                <a:gd name="T47" fmla="*/ 27 h 32"/>
                <a:gd name="T48" fmla="*/ 18 w 30"/>
                <a:gd name="T49" fmla="*/ 28 h 32"/>
                <a:gd name="T50" fmla="*/ 17 w 30"/>
                <a:gd name="T51" fmla="*/ 32 h 32"/>
                <a:gd name="T52" fmla="*/ 15 w 30"/>
                <a:gd name="T53" fmla="*/ 32 h 32"/>
                <a:gd name="T54" fmla="*/ 13 w 30"/>
                <a:gd name="T55" fmla="*/ 32 h 32"/>
                <a:gd name="T56" fmla="*/ 13 w 30"/>
                <a:gd name="T57" fmla="*/ 29 h 32"/>
                <a:gd name="T58" fmla="*/ 12 w 30"/>
                <a:gd name="T59" fmla="*/ 28 h 32"/>
                <a:gd name="T60" fmla="*/ 10 w 30"/>
                <a:gd name="T61" fmla="*/ 26 h 32"/>
                <a:gd name="T62" fmla="*/ 8 w 30"/>
                <a:gd name="T63" fmla="*/ 27 h 32"/>
                <a:gd name="T64" fmla="*/ 5 w 30"/>
                <a:gd name="T65" fmla="*/ 28 h 32"/>
                <a:gd name="T66" fmla="*/ 3 w 30"/>
                <a:gd name="T67" fmla="*/ 25 h 32"/>
                <a:gd name="T68" fmla="*/ 4 w 30"/>
                <a:gd name="T69" fmla="*/ 23 h 32"/>
                <a:gd name="T70" fmla="*/ 5 w 30"/>
                <a:gd name="T71" fmla="*/ 21 h 32"/>
                <a:gd name="T72" fmla="*/ 4 w 30"/>
                <a:gd name="T73" fmla="*/ 19 h 32"/>
                <a:gd name="T74" fmla="*/ 2 w 30"/>
                <a:gd name="T75" fmla="*/ 18 h 32"/>
                <a:gd name="T76" fmla="*/ 0 w 30"/>
                <a:gd name="T77" fmla="*/ 18 h 32"/>
                <a:gd name="T78" fmla="*/ 0 w 30"/>
                <a:gd name="T79" fmla="*/ 16 h 32"/>
                <a:gd name="T80" fmla="*/ 0 w 30"/>
                <a:gd name="T81" fmla="*/ 14 h 32"/>
                <a:gd name="T82" fmla="*/ 2 w 30"/>
                <a:gd name="T83" fmla="*/ 13 h 32"/>
                <a:gd name="T84" fmla="*/ 3 w 30"/>
                <a:gd name="T85" fmla="*/ 13 h 32"/>
                <a:gd name="T86" fmla="*/ 5 w 30"/>
                <a:gd name="T87" fmla="*/ 10 h 32"/>
                <a:gd name="T88" fmla="*/ 4 w 30"/>
                <a:gd name="T89" fmla="*/ 9 h 32"/>
                <a:gd name="T90" fmla="*/ 3 w 30"/>
                <a:gd name="T91" fmla="*/ 7 h 32"/>
                <a:gd name="T92" fmla="*/ 6 w 30"/>
                <a:gd name="T93" fmla="*/ 3 h 32"/>
                <a:gd name="T94" fmla="*/ 8 w 30"/>
                <a:gd name="T95" fmla="*/ 5 h 32"/>
                <a:gd name="T96" fmla="*/ 9 w 30"/>
                <a:gd name="T97" fmla="*/ 5 h 32"/>
                <a:gd name="T98" fmla="*/ 12 w 30"/>
                <a:gd name="T99" fmla="*/ 4 h 32"/>
                <a:gd name="T100" fmla="*/ 12 w 30"/>
                <a:gd name="T101" fmla="*/ 3 h 32"/>
                <a:gd name="T102" fmla="*/ 13 w 30"/>
                <a:gd name="T103" fmla="*/ 0 h 32"/>
                <a:gd name="T104" fmla="*/ 15 w 30"/>
                <a:gd name="T105" fmla="*/ 0 h 32"/>
                <a:gd name="T106" fmla="*/ 15 w 30"/>
                <a:gd name="T107" fmla="*/ 6 h 32"/>
                <a:gd name="T108" fmla="*/ 8 w 30"/>
                <a:gd name="T109" fmla="*/ 9 h 32"/>
                <a:gd name="T110" fmla="*/ 5 w 30"/>
                <a:gd name="T111" fmla="*/ 16 h 32"/>
                <a:gd name="T112" fmla="*/ 8 w 30"/>
                <a:gd name="T113" fmla="*/ 23 h 32"/>
                <a:gd name="T114" fmla="*/ 15 w 30"/>
                <a:gd name="T115" fmla="*/ 26 h 32"/>
                <a:gd name="T116" fmla="*/ 22 w 30"/>
                <a:gd name="T117" fmla="*/ 23 h 32"/>
                <a:gd name="T118" fmla="*/ 25 w 30"/>
                <a:gd name="T119" fmla="*/ 16 h 32"/>
                <a:gd name="T120" fmla="*/ 22 w 30"/>
                <a:gd name="T121" fmla="*/ 9 h 32"/>
                <a:gd name="T122" fmla="*/ 15 w 30"/>
                <a:gd name="T12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" h="32">
                  <a:moveTo>
                    <a:pt x="15" y="0"/>
                  </a:moveTo>
                  <a:cubicBezTo>
                    <a:pt x="16" y="0"/>
                    <a:pt x="16" y="0"/>
                    <a:pt x="17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2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6" y="5"/>
                    <a:pt x="27" y="6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5" y="10"/>
                    <a:pt x="25" y="1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6"/>
                  </a:cubicBezTo>
                  <a:cubicBezTo>
                    <a:pt x="30" y="17"/>
                    <a:pt x="30" y="18"/>
                    <a:pt x="30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5" y="28"/>
                    <a:pt x="25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8" y="28"/>
                    <a:pt x="18" y="28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8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7"/>
                    <a:pt x="3" y="26"/>
                    <a:pt x="3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lose/>
                  <a:moveTo>
                    <a:pt x="15" y="6"/>
                  </a:moveTo>
                  <a:cubicBezTo>
                    <a:pt x="12" y="6"/>
                    <a:pt x="10" y="7"/>
                    <a:pt x="8" y="9"/>
                  </a:cubicBezTo>
                  <a:cubicBezTo>
                    <a:pt x="7" y="11"/>
                    <a:pt x="5" y="13"/>
                    <a:pt x="5" y="16"/>
                  </a:cubicBezTo>
                  <a:cubicBezTo>
                    <a:pt x="5" y="19"/>
                    <a:pt x="7" y="21"/>
                    <a:pt x="8" y="23"/>
                  </a:cubicBezTo>
                  <a:cubicBezTo>
                    <a:pt x="10" y="25"/>
                    <a:pt x="12" y="26"/>
                    <a:pt x="15" y="26"/>
                  </a:cubicBezTo>
                  <a:cubicBezTo>
                    <a:pt x="18" y="26"/>
                    <a:pt x="20" y="25"/>
                    <a:pt x="22" y="23"/>
                  </a:cubicBezTo>
                  <a:cubicBezTo>
                    <a:pt x="24" y="21"/>
                    <a:pt x="25" y="19"/>
                    <a:pt x="25" y="16"/>
                  </a:cubicBezTo>
                  <a:cubicBezTo>
                    <a:pt x="25" y="13"/>
                    <a:pt x="24" y="11"/>
                    <a:pt x="22" y="9"/>
                  </a:cubicBezTo>
                  <a:cubicBezTo>
                    <a:pt x="20" y="7"/>
                    <a:pt x="18" y="6"/>
                    <a:pt x="15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Freeform 1516"/>
            <p:cNvSpPr>
              <a:spLocks noEditPoints="1"/>
            </p:cNvSpPr>
            <p:nvPr/>
          </p:nvSpPr>
          <p:spPr bwMode="auto">
            <a:xfrm flipH="1">
              <a:off x="7736415" y="3768028"/>
              <a:ext cx="57498" cy="57499"/>
            </a:xfrm>
            <a:custGeom>
              <a:avLst/>
              <a:gdLst>
                <a:gd name="T0" fmla="*/ 15 w 18"/>
                <a:gd name="T1" fmla="*/ 2 h 18"/>
                <a:gd name="T2" fmla="*/ 9 w 18"/>
                <a:gd name="T3" fmla="*/ 0 h 18"/>
                <a:gd name="T4" fmla="*/ 3 w 18"/>
                <a:gd name="T5" fmla="*/ 2 h 18"/>
                <a:gd name="T6" fmla="*/ 0 w 18"/>
                <a:gd name="T7" fmla="*/ 9 h 18"/>
                <a:gd name="T8" fmla="*/ 3 w 18"/>
                <a:gd name="T9" fmla="*/ 15 h 18"/>
                <a:gd name="T10" fmla="*/ 9 w 18"/>
                <a:gd name="T11" fmla="*/ 18 h 18"/>
                <a:gd name="T12" fmla="*/ 15 w 18"/>
                <a:gd name="T13" fmla="*/ 15 h 18"/>
                <a:gd name="T14" fmla="*/ 18 w 18"/>
                <a:gd name="T15" fmla="*/ 9 h 18"/>
                <a:gd name="T16" fmla="*/ 15 w 18"/>
                <a:gd name="T17" fmla="*/ 2 h 18"/>
                <a:gd name="T18" fmla="*/ 9 w 18"/>
                <a:gd name="T19" fmla="*/ 4 h 18"/>
                <a:gd name="T20" fmla="*/ 14 w 18"/>
                <a:gd name="T21" fmla="*/ 9 h 18"/>
                <a:gd name="T22" fmla="*/ 9 w 18"/>
                <a:gd name="T23" fmla="*/ 14 h 18"/>
                <a:gd name="T24" fmla="*/ 4 w 18"/>
                <a:gd name="T25" fmla="*/ 9 h 18"/>
                <a:gd name="T26" fmla="*/ 9 w 18"/>
                <a:gd name="T2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8">
                  <a:moveTo>
                    <a:pt x="15" y="2"/>
                  </a:moveTo>
                  <a:cubicBezTo>
                    <a:pt x="14" y="1"/>
                    <a:pt x="12" y="0"/>
                    <a:pt x="9" y="0"/>
                  </a:cubicBezTo>
                  <a:cubicBezTo>
                    <a:pt x="7" y="0"/>
                    <a:pt x="4" y="1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7" y="18"/>
                    <a:pt x="9" y="18"/>
                  </a:cubicBezTo>
                  <a:cubicBezTo>
                    <a:pt x="12" y="18"/>
                    <a:pt x="14" y="17"/>
                    <a:pt x="15" y="15"/>
                  </a:cubicBezTo>
                  <a:cubicBezTo>
                    <a:pt x="17" y="14"/>
                    <a:pt x="18" y="12"/>
                    <a:pt x="18" y="9"/>
                  </a:cubicBezTo>
                  <a:cubicBezTo>
                    <a:pt x="18" y="6"/>
                    <a:pt x="17" y="4"/>
                    <a:pt x="15" y="2"/>
                  </a:cubicBezTo>
                  <a:close/>
                  <a:moveTo>
                    <a:pt x="9" y="4"/>
                  </a:moveTo>
                  <a:cubicBezTo>
                    <a:pt x="12" y="4"/>
                    <a:pt x="14" y="6"/>
                    <a:pt x="14" y="9"/>
                  </a:cubicBezTo>
                  <a:cubicBezTo>
                    <a:pt x="14" y="12"/>
                    <a:pt x="12" y="14"/>
                    <a:pt x="9" y="14"/>
                  </a:cubicBezTo>
                  <a:cubicBezTo>
                    <a:pt x="6" y="14"/>
                    <a:pt x="4" y="12"/>
                    <a:pt x="4" y="9"/>
                  </a:cubicBezTo>
                  <a:cubicBezTo>
                    <a:pt x="4" y="6"/>
                    <a:pt x="6" y="4"/>
                    <a:pt x="9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Freeform 1517"/>
            <p:cNvSpPr>
              <a:spLocks noEditPoints="1"/>
            </p:cNvSpPr>
            <p:nvPr/>
          </p:nvSpPr>
          <p:spPr bwMode="auto">
            <a:xfrm flipH="1">
              <a:off x="6819178" y="3669459"/>
              <a:ext cx="87617" cy="109521"/>
            </a:xfrm>
            <a:custGeom>
              <a:avLst/>
              <a:gdLst>
                <a:gd name="T0" fmla="*/ 15 w 27"/>
                <a:gd name="T1" fmla="*/ 29 h 34"/>
                <a:gd name="T2" fmla="*/ 19 w 27"/>
                <a:gd name="T3" fmla="*/ 7 h 34"/>
                <a:gd name="T4" fmla="*/ 20 w 27"/>
                <a:gd name="T5" fmla="*/ 7 h 34"/>
                <a:gd name="T6" fmla="*/ 22 w 27"/>
                <a:gd name="T7" fmla="*/ 11 h 34"/>
                <a:gd name="T8" fmla="*/ 22 w 27"/>
                <a:gd name="T9" fmla="*/ 11 h 34"/>
                <a:gd name="T10" fmla="*/ 18 w 27"/>
                <a:gd name="T11" fmla="*/ 27 h 34"/>
                <a:gd name="T12" fmla="*/ 15 w 27"/>
                <a:gd name="T13" fmla="*/ 29 h 34"/>
                <a:gd name="T14" fmla="*/ 21 w 27"/>
                <a:gd name="T15" fmla="*/ 21 h 34"/>
                <a:gd name="T16" fmla="*/ 25 w 27"/>
                <a:gd name="T17" fmla="*/ 22 h 34"/>
                <a:gd name="T18" fmla="*/ 26 w 27"/>
                <a:gd name="T19" fmla="*/ 18 h 34"/>
                <a:gd name="T20" fmla="*/ 22 w 27"/>
                <a:gd name="T21" fmla="*/ 17 h 34"/>
                <a:gd name="T22" fmla="*/ 21 w 27"/>
                <a:gd name="T23" fmla="*/ 21 h 34"/>
                <a:gd name="T24" fmla="*/ 7 w 27"/>
                <a:gd name="T25" fmla="*/ 34 h 34"/>
                <a:gd name="T26" fmla="*/ 11 w 27"/>
                <a:gd name="T27" fmla="*/ 32 h 34"/>
                <a:gd name="T28" fmla="*/ 17 w 27"/>
                <a:gd name="T29" fmla="*/ 4 h 34"/>
                <a:gd name="T30" fmla="*/ 17 w 27"/>
                <a:gd name="T31" fmla="*/ 4 h 34"/>
                <a:gd name="T32" fmla="*/ 15 w 27"/>
                <a:gd name="T33" fmla="*/ 0 h 34"/>
                <a:gd name="T34" fmla="*/ 15 w 27"/>
                <a:gd name="T35" fmla="*/ 0 h 34"/>
                <a:gd name="T36" fmla="*/ 7 w 27"/>
                <a:gd name="T3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4">
                  <a:moveTo>
                    <a:pt x="15" y="29"/>
                  </a:moveTo>
                  <a:cubicBezTo>
                    <a:pt x="10" y="22"/>
                    <a:pt x="12" y="12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6" y="14"/>
                    <a:pt x="15" y="21"/>
                    <a:pt x="18" y="27"/>
                  </a:cubicBezTo>
                  <a:cubicBezTo>
                    <a:pt x="15" y="29"/>
                    <a:pt x="15" y="29"/>
                    <a:pt x="15" y="29"/>
                  </a:cubicBezTo>
                  <a:close/>
                  <a:moveTo>
                    <a:pt x="21" y="21"/>
                  </a:moveTo>
                  <a:cubicBezTo>
                    <a:pt x="22" y="23"/>
                    <a:pt x="24" y="23"/>
                    <a:pt x="25" y="22"/>
                  </a:cubicBezTo>
                  <a:cubicBezTo>
                    <a:pt x="27" y="21"/>
                    <a:pt x="27" y="19"/>
                    <a:pt x="26" y="18"/>
                  </a:cubicBezTo>
                  <a:cubicBezTo>
                    <a:pt x="25" y="16"/>
                    <a:pt x="23" y="16"/>
                    <a:pt x="22" y="17"/>
                  </a:cubicBezTo>
                  <a:cubicBezTo>
                    <a:pt x="20" y="18"/>
                    <a:pt x="20" y="20"/>
                    <a:pt x="21" y="21"/>
                  </a:cubicBezTo>
                  <a:close/>
                  <a:moveTo>
                    <a:pt x="7" y="3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5" y="22"/>
                    <a:pt x="8" y="10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" y="7"/>
                    <a:pt x="0" y="23"/>
                    <a:pt x="7" y="3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Freeform 1518"/>
            <p:cNvSpPr>
              <a:spLocks noEditPoints="1"/>
            </p:cNvSpPr>
            <p:nvPr/>
          </p:nvSpPr>
          <p:spPr bwMode="auto">
            <a:xfrm flipH="1">
              <a:off x="6583709" y="4104806"/>
              <a:ext cx="73927" cy="71189"/>
            </a:xfrm>
            <a:custGeom>
              <a:avLst/>
              <a:gdLst>
                <a:gd name="T0" fmla="*/ 11 w 23"/>
                <a:gd name="T1" fmla="*/ 0 h 22"/>
                <a:gd name="T2" fmla="*/ 23 w 23"/>
                <a:gd name="T3" fmla="*/ 11 h 22"/>
                <a:gd name="T4" fmla="*/ 11 w 23"/>
                <a:gd name="T5" fmla="*/ 22 h 22"/>
                <a:gd name="T6" fmla="*/ 0 w 23"/>
                <a:gd name="T7" fmla="*/ 11 h 22"/>
                <a:gd name="T8" fmla="*/ 11 w 23"/>
                <a:gd name="T9" fmla="*/ 0 h 22"/>
                <a:gd name="T10" fmla="*/ 11 w 23"/>
                <a:gd name="T11" fmla="*/ 13 h 22"/>
                <a:gd name="T12" fmla="*/ 12 w 23"/>
                <a:gd name="T13" fmla="*/ 11 h 22"/>
                <a:gd name="T14" fmla="*/ 17 w 23"/>
                <a:gd name="T15" fmla="*/ 7 h 22"/>
                <a:gd name="T16" fmla="*/ 16 w 23"/>
                <a:gd name="T17" fmla="*/ 5 h 22"/>
                <a:gd name="T18" fmla="*/ 16 w 23"/>
                <a:gd name="T19" fmla="*/ 5 h 22"/>
                <a:gd name="T20" fmla="*/ 15 w 23"/>
                <a:gd name="T21" fmla="*/ 6 h 22"/>
                <a:gd name="T22" fmla="*/ 11 w 23"/>
                <a:gd name="T23" fmla="*/ 10 h 22"/>
                <a:gd name="T24" fmla="*/ 9 w 23"/>
                <a:gd name="T25" fmla="*/ 8 h 22"/>
                <a:gd name="T26" fmla="*/ 8 w 23"/>
                <a:gd name="T27" fmla="*/ 8 h 22"/>
                <a:gd name="T28" fmla="*/ 8 w 23"/>
                <a:gd name="T29" fmla="*/ 8 h 22"/>
                <a:gd name="T30" fmla="*/ 8 w 23"/>
                <a:gd name="T31" fmla="*/ 9 h 22"/>
                <a:gd name="T32" fmla="*/ 10 w 23"/>
                <a:gd name="T33" fmla="*/ 12 h 22"/>
                <a:gd name="T34" fmla="*/ 11 w 23"/>
                <a:gd name="T35" fmla="*/ 13 h 22"/>
                <a:gd name="T36" fmla="*/ 4 w 23"/>
                <a:gd name="T37" fmla="*/ 11 h 22"/>
                <a:gd name="T38" fmla="*/ 6 w 23"/>
                <a:gd name="T39" fmla="*/ 11 h 22"/>
                <a:gd name="T40" fmla="*/ 6 w 23"/>
                <a:gd name="T41" fmla="*/ 10 h 22"/>
                <a:gd name="T42" fmla="*/ 4 w 23"/>
                <a:gd name="T43" fmla="*/ 10 h 22"/>
                <a:gd name="T44" fmla="*/ 4 w 23"/>
                <a:gd name="T45" fmla="*/ 11 h 22"/>
                <a:gd name="T46" fmla="*/ 17 w 23"/>
                <a:gd name="T47" fmla="*/ 11 h 22"/>
                <a:gd name="T48" fmla="*/ 19 w 23"/>
                <a:gd name="T49" fmla="*/ 11 h 22"/>
                <a:gd name="T50" fmla="*/ 19 w 23"/>
                <a:gd name="T51" fmla="*/ 10 h 22"/>
                <a:gd name="T52" fmla="*/ 17 w 23"/>
                <a:gd name="T53" fmla="*/ 10 h 22"/>
                <a:gd name="T54" fmla="*/ 17 w 23"/>
                <a:gd name="T55" fmla="*/ 11 h 22"/>
                <a:gd name="T56" fmla="*/ 11 w 23"/>
                <a:gd name="T57" fmla="*/ 3 h 22"/>
                <a:gd name="T58" fmla="*/ 11 w 23"/>
                <a:gd name="T59" fmla="*/ 5 h 22"/>
                <a:gd name="T60" fmla="*/ 12 w 23"/>
                <a:gd name="T61" fmla="*/ 5 h 22"/>
                <a:gd name="T62" fmla="*/ 12 w 23"/>
                <a:gd name="T63" fmla="*/ 3 h 22"/>
                <a:gd name="T64" fmla="*/ 11 w 23"/>
                <a:gd name="T65" fmla="*/ 3 h 22"/>
                <a:gd name="T66" fmla="*/ 11 w 23"/>
                <a:gd name="T67" fmla="*/ 17 h 22"/>
                <a:gd name="T68" fmla="*/ 11 w 23"/>
                <a:gd name="T69" fmla="*/ 19 h 22"/>
                <a:gd name="T70" fmla="*/ 12 w 23"/>
                <a:gd name="T71" fmla="*/ 19 h 22"/>
                <a:gd name="T72" fmla="*/ 12 w 23"/>
                <a:gd name="T73" fmla="*/ 17 h 22"/>
                <a:gd name="T74" fmla="*/ 11 w 23"/>
                <a:gd name="T75" fmla="*/ 17 h 22"/>
                <a:gd name="T76" fmla="*/ 11 w 23"/>
                <a:gd name="T77" fmla="*/ 2 h 22"/>
                <a:gd name="T78" fmla="*/ 2 w 23"/>
                <a:gd name="T79" fmla="*/ 11 h 22"/>
                <a:gd name="T80" fmla="*/ 11 w 23"/>
                <a:gd name="T81" fmla="*/ 20 h 22"/>
                <a:gd name="T82" fmla="*/ 21 w 23"/>
                <a:gd name="T83" fmla="*/ 11 h 22"/>
                <a:gd name="T84" fmla="*/ 11 w 23"/>
                <a:gd name="T8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1" y="0"/>
                  </a:moveTo>
                  <a:cubicBezTo>
                    <a:pt x="18" y="0"/>
                    <a:pt x="23" y="5"/>
                    <a:pt x="23" y="11"/>
                  </a:cubicBezTo>
                  <a:cubicBezTo>
                    <a:pt x="23" y="17"/>
                    <a:pt x="18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11" y="13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lose/>
                  <a:moveTo>
                    <a:pt x="4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lose/>
                  <a:moveTo>
                    <a:pt x="17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1" y="3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11" y="17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lose/>
                  <a:moveTo>
                    <a:pt x="11" y="2"/>
                  </a:moveTo>
                  <a:cubicBezTo>
                    <a:pt x="6" y="2"/>
                    <a:pt x="2" y="6"/>
                    <a:pt x="2" y="11"/>
                  </a:cubicBezTo>
                  <a:cubicBezTo>
                    <a:pt x="2" y="16"/>
                    <a:pt x="6" y="20"/>
                    <a:pt x="11" y="20"/>
                  </a:cubicBezTo>
                  <a:cubicBezTo>
                    <a:pt x="16" y="20"/>
                    <a:pt x="21" y="16"/>
                    <a:pt x="21" y="11"/>
                  </a:cubicBezTo>
                  <a:cubicBezTo>
                    <a:pt x="21" y="6"/>
                    <a:pt x="16" y="2"/>
                    <a:pt x="11" y="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1519"/>
            <p:cNvSpPr>
              <a:spLocks noEditPoints="1"/>
            </p:cNvSpPr>
            <p:nvPr/>
          </p:nvSpPr>
          <p:spPr bwMode="auto">
            <a:xfrm flipH="1">
              <a:off x="9524342" y="1654270"/>
              <a:ext cx="216304" cy="271065"/>
            </a:xfrm>
            <a:custGeom>
              <a:avLst/>
              <a:gdLst>
                <a:gd name="T0" fmla="*/ 50 w 67"/>
                <a:gd name="T1" fmla="*/ 45 h 84"/>
                <a:gd name="T2" fmla="*/ 67 w 67"/>
                <a:gd name="T3" fmla="*/ 82 h 84"/>
                <a:gd name="T4" fmla="*/ 67 w 67"/>
                <a:gd name="T5" fmla="*/ 84 h 84"/>
                <a:gd name="T6" fmla="*/ 0 w 67"/>
                <a:gd name="T7" fmla="*/ 84 h 84"/>
                <a:gd name="T8" fmla="*/ 0 w 67"/>
                <a:gd name="T9" fmla="*/ 82 h 84"/>
                <a:gd name="T10" fmla="*/ 16 w 67"/>
                <a:gd name="T11" fmla="*/ 45 h 84"/>
                <a:gd name="T12" fmla="*/ 17 w 67"/>
                <a:gd name="T13" fmla="*/ 45 h 84"/>
                <a:gd name="T14" fmla="*/ 17 w 67"/>
                <a:gd name="T15" fmla="*/ 45 h 84"/>
                <a:gd name="T16" fmla="*/ 20 w 67"/>
                <a:gd name="T17" fmla="*/ 48 h 84"/>
                <a:gd name="T18" fmla="*/ 20 w 67"/>
                <a:gd name="T19" fmla="*/ 48 h 84"/>
                <a:gd name="T20" fmla="*/ 20 w 67"/>
                <a:gd name="T21" fmla="*/ 48 h 84"/>
                <a:gd name="T22" fmla="*/ 32 w 67"/>
                <a:gd name="T23" fmla="*/ 54 h 84"/>
                <a:gd name="T24" fmla="*/ 32 w 67"/>
                <a:gd name="T25" fmla="*/ 54 h 84"/>
                <a:gd name="T26" fmla="*/ 33 w 67"/>
                <a:gd name="T27" fmla="*/ 54 h 84"/>
                <a:gd name="T28" fmla="*/ 33 w 67"/>
                <a:gd name="T29" fmla="*/ 54 h 84"/>
                <a:gd name="T30" fmla="*/ 50 w 67"/>
                <a:gd name="T31" fmla="*/ 45 h 84"/>
                <a:gd name="T32" fmla="*/ 33 w 67"/>
                <a:gd name="T33" fmla="*/ 0 h 84"/>
                <a:gd name="T34" fmla="*/ 17 w 67"/>
                <a:gd name="T35" fmla="*/ 33 h 84"/>
                <a:gd name="T36" fmla="*/ 33 w 67"/>
                <a:gd name="T37" fmla="*/ 48 h 84"/>
                <a:gd name="T38" fmla="*/ 50 w 67"/>
                <a:gd name="T39" fmla="*/ 32 h 84"/>
                <a:gd name="T40" fmla="*/ 33 w 67"/>
                <a:gd name="T41" fmla="*/ 0 h 84"/>
                <a:gd name="T42" fmla="*/ 46 w 67"/>
                <a:gd name="T43" fmla="*/ 13 h 84"/>
                <a:gd name="T44" fmla="*/ 19 w 67"/>
                <a:gd name="T45" fmla="*/ 18 h 84"/>
                <a:gd name="T46" fmla="*/ 19 w 67"/>
                <a:gd name="T47" fmla="*/ 27 h 84"/>
                <a:gd name="T48" fmla="*/ 33 w 67"/>
                <a:gd name="T49" fmla="*/ 45 h 84"/>
                <a:gd name="T50" fmla="*/ 48 w 67"/>
                <a:gd name="T51" fmla="*/ 27 h 84"/>
                <a:gd name="T52" fmla="*/ 46 w 67"/>
                <a:gd name="T5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84">
                  <a:moveTo>
                    <a:pt x="50" y="45"/>
                  </a:moveTo>
                  <a:cubicBezTo>
                    <a:pt x="60" y="52"/>
                    <a:pt x="67" y="66"/>
                    <a:pt x="67" y="82"/>
                  </a:cubicBezTo>
                  <a:cubicBezTo>
                    <a:pt x="67" y="83"/>
                    <a:pt x="67" y="83"/>
                    <a:pt x="6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3"/>
                    <a:pt x="0" y="83"/>
                    <a:pt x="0" y="82"/>
                  </a:cubicBezTo>
                  <a:cubicBezTo>
                    <a:pt x="0" y="66"/>
                    <a:pt x="7" y="52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6"/>
                    <a:pt x="18" y="47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3" y="52"/>
                    <a:pt x="28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40" y="54"/>
                    <a:pt x="47" y="50"/>
                    <a:pt x="50" y="45"/>
                  </a:cubicBezTo>
                  <a:close/>
                  <a:moveTo>
                    <a:pt x="33" y="0"/>
                  </a:moveTo>
                  <a:cubicBezTo>
                    <a:pt x="13" y="0"/>
                    <a:pt x="12" y="17"/>
                    <a:pt x="17" y="33"/>
                  </a:cubicBezTo>
                  <a:cubicBezTo>
                    <a:pt x="19" y="42"/>
                    <a:pt x="26" y="48"/>
                    <a:pt x="33" y="48"/>
                  </a:cubicBezTo>
                  <a:cubicBezTo>
                    <a:pt x="41" y="48"/>
                    <a:pt x="48" y="41"/>
                    <a:pt x="50" y="32"/>
                  </a:cubicBezTo>
                  <a:cubicBezTo>
                    <a:pt x="53" y="17"/>
                    <a:pt x="53" y="0"/>
                    <a:pt x="33" y="0"/>
                  </a:cubicBezTo>
                  <a:close/>
                  <a:moveTo>
                    <a:pt x="46" y="13"/>
                  </a:moveTo>
                  <a:cubicBezTo>
                    <a:pt x="37" y="15"/>
                    <a:pt x="32" y="20"/>
                    <a:pt x="19" y="18"/>
                  </a:cubicBezTo>
                  <a:cubicBezTo>
                    <a:pt x="19" y="20"/>
                    <a:pt x="19" y="25"/>
                    <a:pt x="19" y="27"/>
                  </a:cubicBezTo>
                  <a:cubicBezTo>
                    <a:pt x="19" y="37"/>
                    <a:pt x="25" y="45"/>
                    <a:pt x="33" y="45"/>
                  </a:cubicBezTo>
                  <a:cubicBezTo>
                    <a:pt x="41" y="45"/>
                    <a:pt x="48" y="37"/>
                    <a:pt x="48" y="27"/>
                  </a:cubicBezTo>
                  <a:cubicBezTo>
                    <a:pt x="47" y="17"/>
                    <a:pt x="46" y="15"/>
                    <a:pt x="46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" name="Freeform 1520"/>
            <p:cNvSpPr>
              <a:spLocks noEditPoints="1"/>
            </p:cNvSpPr>
            <p:nvPr/>
          </p:nvSpPr>
          <p:spPr bwMode="auto">
            <a:xfrm flipH="1">
              <a:off x="9951473" y="2697459"/>
              <a:ext cx="205352" cy="265589"/>
            </a:xfrm>
            <a:custGeom>
              <a:avLst/>
              <a:gdLst>
                <a:gd name="T0" fmla="*/ 44 w 64"/>
                <a:gd name="T1" fmla="*/ 41 h 82"/>
                <a:gd name="T2" fmla="*/ 32 w 64"/>
                <a:gd name="T3" fmla="*/ 48 h 82"/>
                <a:gd name="T4" fmla="*/ 20 w 64"/>
                <a:gd name="T5" fmla="*/ 41 h 82"/>
                <a:gd name="T6" fmla="*/ 11 w 64"/>
                <a:gd name="T7" fmla="*/ 41 h 82"/>
                <a:gd name="T8" fmla="*/ 12 w 64"/>
                <a:gd name="T9" fmla="*/ 26 h 82"/>
                <a:gd name="T10" fmla="*/ 32 w 64"/>
                <a:gd name="T11" fmla="*/ 0 h 82"/>
                <a:gd name="T12" fmla="*/ 53 w 64"/>
                <a:gd name="T13" fmla="*/ 26 h 82"/>
                <a:gd name="T14" fmla="*/ 53 w 64"/>
                <a:gd name="T15" fmla="*/ 41 h 82"/>
                <a:gd name="T16" fmla="*/ 44 w 64"/>
                <a:gd name="T17" fmla="*/ 41 h 82"/>
                <a:gd name="T18" fmla="*/ 43 w 64"/>
                <a:gd name="T19" fmla="*/ 14 h 82"/>
                <a:gd name="T20" fmla="*/ 18 w 64"/>
                <a:gd name="T21" fmla="*/ 24 h 82"/>
                <a:gd name="T22" fmla="*/ 18 w 64"/>
                <a:gd name="T23" fmla="*/ 27 h 82"/>
                <a:gd name="T24" fmla="*/ 32 w 64"/>
                <a:gd name="T25" fmla="*/ 45 h 82"/>
                <a:gd name="T26" fmla="*/ 46 w 64"/>
                <a:gd name="T27" fmla="*/ 27 h 82"/>
                <a:gd name="T28" fmla="*/ 43 w 64"/>
                <a:gd name="T29" fmla="*/ 14 h 82"/>
                <a:gd name="T30" fmla="*/ 49 w 64"/>
                <a:gd name="T31" fmla="*/ 44 h 82"/>
                <a:gd name="T32" fmla="*/ 32 w 64"/>
                <a:gd name="T33" fmla="*/ 53 h 82"/>
                <a:gd name="T34" fmla="*/ 16 w 64"/>
                <a:gd name="T35" fmla="*/ 44 h 82"/>
                <a:gd name="T36" fmla="*/ 0 w 64"/>
                <a:gd name="T37" fmla="*/ 80 h 82"/>
                <a:gd name="T38" fmla="*/ 0 w 64"/>
                <a:gd name="T39" fmla="*/ 82 h 82"/>
                <a:gd name="T40" fmla="*/ 64 w 64"/>
                <a:gd name="T41" fmla="*/ 82 h 82"/>
                <a:gd name="T42" fmla="*/ 64 w 64"/>
                <a:gd name="T43" fmla="*/ 80 h 82"/>
                <a:gd name="T44" fmla="*/ 49 w 64"/>
                <a:gd name="T45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82">
                  <a:moveTo>
                    <a:pt x="44" y="41"/>
                  </a:moveTo>
                  <a:cubicBezTo>
                    <a:pt x="41" y="45"/>
                    <a:pt x="37" y="48"/>
                    <a:pt x="32" y="48"/>
                  </a:cubicBezTo>
                  <a:cubicBezTo>
                    <a:pt x="27" y="48"/>
                    <a:pt x="23" y="45"/>
                    <a:pt x="2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12"/>
                    <a:pt x="21" y="0"/>
                    <a:pt x="32" y="0"/>
                  </a:cubicBezTo>
                  <a:cubicBezTo>
                    <a:pt x="43" y="0"/>
                    <a:pt x="53" y="12"/>
                    <a:pt x="53" y="2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44" y="41"/>
                    <a:pt x="44" y="41"/>
                    <a:pt x="44" y="41"/>
                  </a:cubicBezTo>
                  <a:close/>
                  <a:moveTo>
                    <a:pt x="43" y="14"/>
                  </a:moveTo>
                  <a:cubicBezTo>
                    <a:pt x="34" y="17"/>
                    <a:pt x="34" y="25"/>
                    <a:pt x="18" y="24"/>
                  </a:cubicBezTo>
                  <a:cubicBezTo>
                    <a:pt x="18" y="25"/>
                    <a:pt x="18" y="26"/>
                    <a:pt x="18" y="27"/>
                  </a:cubicBezTo>
                  <a:cubicBezTo>
                    <a:pt x="18" y="37"/>
                    <a:pt x="24" y="45"/>
                    <a:pt x="32" y="45"/>
                  </a:cubicBezTo>
                  <a:cubicBezTo>
                    <a:pt x="40" y="45"/>
                    <a:pt x="46" y="37"/>
                    <a:pt x="46" y="27"/>
                  </a:cubicBezTo>
                  <a:cubicBezTo>
                    <a:pt x="46" y="22"/>
                    <a:pt x="45" y="18"/>
                    <a:pt x="43" y="14"/>
                  </a:cubicBezTo>
                  <a:close/>
                  <a:moveTo>
                    <a:pt x="49" y="44"/>
                  </a:moveTo>
                  <a:cubicBezTo>
                    <a:pt x="45" y="50"/>
                    <a:pt x="39" y="53"/>
                    <a:pt x="32" y="53"/>
                  </a:cubicBezTo>
                  <a:cubicBezTo>
                    <a:pt x="26" y="53"/>
                    <a:pt x="20" y="50"/>
                    <a:pt x="16" y="44"/>
                  </a:cubicBezTo>
                  <a:cubicBezTo>
                    <a:pt x="6" y="51"/>
                    <a:pt x="0" y="65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1"/>
                    <a:pt x="64" y="81"/>
                    <a:pt x="64" y="80"/>
                  </a:cubicBezTo>
                  <a:cubicBezTo>
                    <a:pt x="64" y="65"/>
                    <a:pt x="58" y="51"/>
                    <a:pt x="49" y="4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Freeform 1521"/>
            <p:cNvSpPr>
              <a:spLocks noEditPoints="1"/>
            </p:cNvSpPr>
            <p:nvPr/>
          </p:nvSpPr>
          <p:spPr bwMode="auto">
            <a:xfrm flipH="1">
              <a:off x="8201879" y="1747363"/>
              <a:ext cx="232732" cy="197138"/>
            </a:xfrm>
            <a:custGeom>
              <a:avLst/>
              <a:gdLst>
                <a:gd name="T0" fmla="*/ 12 w 85"/>
                <a:gd name="T1" fmla="*/ 30 h 72"/>
                <a:gd name="T2" fmla="*/ 12 w 85"/>
                <a:gd name="T3" fmla="*/ 62 h 72"/>
                <a:gd name="T4" fmla="*/ 74 w 85"/>
                <a:gd name="T5" fmla="*/ 62 h 72"/>
                <a:gd name="T6" fmla="*/ 74 w 85"/>
                <a:gd name="T7" fmla="*/ 30 h 72"/>
                <a:gd name="T8" fmla="*/ 85 w 85"/>
                <a:gd name="T9" fmla="*/ 30 h 72"/>
                <a:gd name="T10" fmla="*/ 85 w 85"/>
                <a:gd name="T11" fmla="*/ 72 h 72"/>
                <a:gd name="T12" fmla="*/ 0 w 85"/>
                <a:gd name="T13" fmla="*/ 72 h 72"/>
                <a:gd name="T14" fmla="*/ 0 w 85"/>
                <a:gd name="T15" fmla="*/ 30 h 72"/>
                <a:gd name="T16" fmla="*/ 12 w 85"/>
                <a:gd name="T17" fmla="*/ 30 h 72"/>
                <a:gd name="T18" fmla="*/ 12 w 85"/>
                <a:gd name="T19" fmla="*/ 30 h 72"/>
                <a:gd name="T20" fmla="*/ 31 w 85"/>
                <a:gd name="T21" fmla="*/ 0 h 72"/>
                <a:gd name="T22" fmla="*/ 31 w 85"/>
                <a:gd name="T23" fmla="*/ 24 h 72"/>
                <a:gd name="T24" fmla="*/ 19 w 85"/>
                <a:gd name="T25" fmla="*/ 24 h 72"/>
                <a:gd name="T26" fmla="*/ 42 w 85"/>
                <a:gd name="T27" fmla="*/ 47 h 72"/>
                <a:gd name="T28" fmla="*/ 67 w 85"/>
                <a:gd name="T29" fmla="*/ 24 h 72"/>
                <a:gd name="T30" fmla="*/ 54 w 85"/>
                <a:gd name="T31" fmla="*/ 24 h 72"/>
                <a:gd name="T32" fmla="*/ 54 w 85"/>
                <a:gd name="T33" fmla="*/ 0 h 72"/>
                <a:gd name="T34" fmla="*/ 31 w 85"/>
                <a:gd name="T3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72">
                  <a:moveTo>
                    <a:pt x="12" y="30"/>
                  </a:moveTo>
                  <a:lnTo>
                    <a:pt x="12" y="62"/>
                  </a:lnTo>
                  <a:lnTo>
                    <a:pt x="74" y="62"/>
                  </a:lnTo>
                  <a:lnTo>
                    <a:pt x="74" y="30"/>
                  </a:lnTo>
                  <a:lnTo>
                    <a:pt x="85" y="30"/>
                  </a:lnTo>
                  <a:lnTo>
                    <a:pt x="85" y="72"/>
                  </a:lnTo>
                  <a:lnTo>
                    <a:pt x="0" y="72"/>
                  </a:lnTo>
                  <a:lnTo>
                    <a:pt x="0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31" y="0"/>
                  </a:moveTo>
                  <a:lnTo>
                    <a:pt x="31" y="24"/>
                  </a:lnTo>
                  <a:lnTo>
                    <a:pt x="19" y="24"/>
                  </a:lnTo>
                  <a:lnTo>
                    <a:pt x="42" y="47"/>
                  </a:lnTo>
                  <a:lnTo>
                    <a:pt x="67" y="24"/>
                  </a:lnTo>
                  <a:lnTo>
                    <a:pt x="54" y="24"/>
                  </a:lnTo>
                  <a:lnTo>
                    <a:pt x="54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6" name="Freeform 1522"/>
            <p:cNvSpPr>
              <a:spLocks noEditPoints="1"/>
            </p:cNvSpPr>
            <p:nvPr/>
          </p:nvSpPr>
          <p:spPr bwMode="auto">
            <a:xfrm flipH="1">
              <a:off x="8820671" y="2883645"/>
              <a:ext cx="232732" cy="202614"/>
            </a:xfrm>
            <a:custGeom>
              <a:avLst/>
              <a:gdLst>
                <a:gd name="T0" fmla="*/ 12 w 85"/>
                <a:gd name="T1" fmla="*/ 31 h 74"/>
                <a:gd name="T2" fmla="*/ 12 w 85"/>
                <a:gd name="T3" fmla="*/ 63 h 74"/>
                <a:gd name="T4" fmla="*/ 74 w 85"/>
                <a:gd name="T5" fmla="*/ 63 h 74"/>
                <a:gd name="T6" fmla="*/ 74 w 85"/>
                <a:gd name="T7" fmla="*/ 31 h 74"/>
                <a:gd name="T8" fmla="*/ 85 w 85"/>
                <a:gd name="T9" fmla="*/ 31 h 74"/>
                <a:gd name="T10" fmla="*/ 85 w 85"/>
                <a:gd name="T11" fmla="*/ 74 h 74"/>
                <a:gd name="T12" fmla="*/ 0 w 85"/>
                <a:gd name="T13" fmla="*/ 74 h 74"/>
                <a:gd name="T14" fmla="*/ 0 w 85"/>
                <a:gd name="T15" fmla="*/ 31 h 74"/>
                <a:gd name="T16" fmla="*/ 12 w 85"/>
                <a:gd name="T17" fmla="*/ 31 h 74"/>
                <a:gd name="T18" fmla="*/ 12 w 85"/>
                <a:gd name="T19" fmla="*/ 31 h 74"/>
                <a:gd name="T20" fmla="*/ 31 w 85"/>
                <a:gd name="T21" fmla="*/ 49 h 74"/>
                <a:gd name="T22" fmla="*/ 54 w 85"/>
                <a:gd name="T23" fmla="*/ 49 h 74"/>
                <a:gd name="T24" fmla="*/ 54 w 85"/>
                <a:gd name="T25" fmla="*/ 25 h 74"/>
                <a:gd name="T26" fmla="*/ 67 w 85"/>
                <a:gd name="T27" fmla="*/ 25 h 74"/>
                <a:gd name="T28" fmla="*/ 42 w 85"/>
                <a:gd name="T29" fmla="*/ 0 h 74"/>
                <a:gd name="T30" fmla="*/ 18 w 85"/>
                <a:gd name="T31" fmla="*/ 25 h 74"/>
                <a:gd name="T32" fmla="*/ 31 w 85"/>
                <a:gd name="T33" fmla="*/ 25 h 74"/>
                <a:gd name="T34" fmla="*/ 31 w 85"/>
                <a:gd name="T35" fmla="*/ 4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74">
                  <a:moveTo>
                    <a:pt x="12" y="31"/>
                  </a:moveTo>
                  <a:lnTo>
                    <a:pt x="12" y="63"/>
                  </a:lnTo>
                  <a:lnTo>
                    <a:pt x="74" y="63"/>
                  </a:lnTo>
                  <a:lnTo>
                    <a:pt x="74" y="31"/>
                  </a:lnTo>
                  <a:lnTo>
                    <a:pt x="85" y="31"/>
                  </a:lnTo>
                  <a:lnTo>
                    <a:pt x="85" y="74"/>
                  </a:lnTo>
                  <a:lnTo>
                    <a:pt x="0" y="74"/>
                  </a:lnTo>
                  <a:lnTo>
                    <a:pt x="0" y="31"/>
                  </a:lnTo>
                  <a:lnTo>
                    <a:pt x="12" y="31"/>
                  </a:lnTo>
                  <a:lnTo>
                    <a:pt x="12" y="31"/>
                  </a:lnTo>
                  <a:close/>
                  <a:moveTo>
                    <a:pt x="31" y="49"/>
                  </a:moveTo>
                  <a:lnTo>
                    <a:pt x="54" y="49"/>
                  </a:lnTo>
                  <a:lnTo>
                    <a:pt x="54" y="25"/>
                  </a:lnTo>
                  <a:lnTo>
                    <a:pt x="67" y="25"/>
                  </a:lnTo>
                  <a:lnTo>
                    <a:pt x="42" y="0"/>
                  </a:lnTo>
                  <a:lnTo>
                    <a:pt x="18" y="25"/>
                  </a:lnTo>
                  <a:lnTo>
                    <a:pt x="31" y="25"/>
                  </a:lnTo>
                  <a:lnTo>
                    <a:pt x="31" y="4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Freeform 1523"/>
            <p:cNvSpPr>
              <a:spLocks noEditPoints="1"/>
            </p:cNvSpPr>
            <p:nvPr/>
          </p:nvSpPr>
          <p:spPr bwMode="auto">
            <a:xfrm flipH="1">
              <a:off x="8445562" y="2815194"/>
              <a:ext cx="232732" cy="183448"/>
            </a:xfrm>
            <a:custGeom>
              <a:avLst/>
              <a:gdLst>
                <a:gd name="T0" fmla="*/ 23 w 72"/>
                <a:gd name="T1" fmla="*/ 0 h 56"/>
                <a:gd name="T2" fmla="*/ 50 w 72"/>
                <a:gd name="T3" fmla="*/ 0 h 56"/>
                <a:gd name="T4" fmla="*/ 51 w 72"/>
                <a:gd name="T5" fmla="*/ 1 h 56"/>
                <a:gd name="T6" fmla="*/ 51 w 72"/>
                <a:gd name="T7" fmla="*/ 5 h 56"/>
                <a:gd name="T8" fmla="*/ 22 w 72"/>
                <a:gd name="T9" fmla="*/ 5 h 56"/>
                <a:gd name="T10" fmla="*/ 22 w 72"/>
                <a:gd name="T11" fmla="*/ 1 h 56"/>
                <a:gd name="T12" fmla="*/ 23 w 72"/>
                <a:gd name="T13" fmla="*/ 0 h 56"/>
                <a:gd name="T14" fmla="*/ 36 w 72"/>
                <a:gd name="T15" fmla="*/ 18 h 56"/>
                <a:gd name="T16" fmla="*/ 51 w 72"/>
                <a:gd name="T17" fmla="*/ 32 h 56"/>
                <a:gd name="T18" fmla="*/ 36 w 72"/>
                <a:gd name="T19" fmla="*/ 47 h 56"/>
                <a:gd name="T20" fmla="*/ 21 w 72"/>
                <a:gd name="T21" fmla="*/ 32 h 56"/>
                <a:gd name="T22" fmla="*/ 36 w 72"/>
                <a:gd name="T23" fmla="*/ 18 h 56"/>
                <a:gd name="T24" fmla="*/ 36 w 72"/>
                <a:gd name="T25" fmla="*/ 19 h 56"/>
                <a:gd name="T26" fmla="*/ 36 w 72"/>
                <a:gd name="T27" fmla="*/ 24 h 56"/>
                <a:gd name="T28" fmla="*/ 44 w 72"/>
                <a:gd name="T29" fmla="*/ 32 h 56"/>
                <a:gd name="T30" fmla="*/ 49 w 72"/>
                <a:gd name="T31" fmla="*/ 32 h 56"/>
                <a:gd name="T32" fmla="*/ 36 w 72"/>
                <a:gd name="T33" fmla="*/ 19 h 56"/>
                <a:gd name="T34" fmla="*/ 4 w 72"/>
                <a:gd name="T35" fmla="*/ 6 h 56"/>
                <a:gd name="T36" fmla="*/ 0 w 72"/>
                <a:gd name="T37" fmla="*/ 10 h 56"/>
                <a:gd name="T38" fmla="*/ 0 w 72"/>
                <a:gd name="T39" fmla="*/ 18 h 56"/>
                <a:gd name="T40" fmla="*/ 0 w 72"/>
                <a:gd name="T41" fmla="*/ 45 h 56"/>
                <a:gd name="T42" fmla="*/ 0 w 72"/>
                <a:gd name="T43" fmla="*/ 52 h 56"/>
                <a:gd name="T44" fmla="*/ 4 w 72"/>
                <a:gd name="T45" fmla="*/ 56 h 56"/>
                <a:gd name="T46" fmla="*/ 68 w 72"/>
                <a:gd name="T47" fmla="*/ 56 h 56"/>
                <a:gd name="T48" fmla="*/ 72 w 72"/>
                <a:gd name="T49" fmla="*/ 52 h 56"/>
                <a:gd name="T50" fmla="*/ 72 w 72"/>
                <a:gd name="T51" fmla="*/ 45 h 56"/>
                <a:gd name="T52" fmla="*/ 72 w 72"/>
                <a:gd name="T53" fmla="*/ 18 h 56"/>
                <a:gd name="T54" fmla="*/ 72 w 72"/>
                <a:gd name="T55" fmla="*/ 10 h 56"/>
                <a:gd name="T56" fmla="*/ 68 w 72"/>
                <a:gd name="T57" fmla="*/ 6 h 56"/>
                <a:gd name="T58" fmla="*/ 4 w 72"/>
                <a:gd name="T59" fmla="*/ 6 h 56"/>
                <a:gd name="T60" fmla="*/ 8 w 72"/>
                <a:gd name="T61" fmla="*/ 11 h 56"/>
                <a:gd name="T62" fmla="*/ 11 w 72"/>
                <a:gd name="T63" fmla="*/ 14 h 56"/>
                <a:gd name="T64" fmla="*/ 8 w 72"/>
                <a:gd name="T65" fmla="*/ 17 h 56"/>
                <a:gd name="T66" fmla="*/ 5 w 72"/>
                <a:gd name="T67" fmla="*/ 14 h 56"/>
                <a:gd name="T68" fmla="*/ 8 w 72"/>
                <a:gd name="T69" fmla="*/ 11 h 56"/>
                <a:gd name="T70" fmla="*/ 36 w 72"/>
                <a:gd name="T71" fmla="*/ 13 h 56"/>
                <a:gd name="T72" fmla="*/ 17 w 72"/>
                <a:gd name="T73" fmla="*/ 32 h 56"/>
                <a:gd name="T74" fmla="*/ 36 w 72"/>
                <a:gd name="T75" fmla="*/ 51 h 56"/>
                <a:gd name="T76" fmla="*/ 55 w 72"/>
                <a:gd name="T77" fmla="*/ 32 h 56"/>
                <a:gd name="T78" fmla="*/ 36 w 72"/>
                <a:gd name="T7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" h="56">
                  <a:moveTo>
                    <a:pt x="23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1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3" y="0"/>
                  </a:cubicBezTo>
                  <a:close/>
                  <a:moveTo>
                    <a:pt x="36" y="18"/>
                  </a:moveTo>
                  <a:cubicBezTo>
                    <a:pt x="44" y="18"/>
                    <a:pt x="51" y="24"/>
                    <a:pt x="51" y="32"/>
                  </a:cubicBezTo>
                  <a:cubicBezTo>
                    <a:pt x="51" y="40"/>
                    <a:pt x="44" y="47"/>
                    <a:pt x="36" y="47"/>
                  </a:cubicBezTo>
                  <a:cubicBezTo>
                    <a:pt x="28" y="47"/>
                    <a:pt x="21" y="40"/>
                    <a:pt x="21" y="32"/>
                  </a:cubicBezTo>
                  <a:cubicBezTo>
                    <a:pt x="21" y="24"/>
                    <a:pt x="28" y="18"/>
                    <a:pt x="36" y="18"/>
                  </a:cubicBezTo>
                  <a:close/>
                  <a:moveTo>
                    <a:pt x="36" y="19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40" y="24"/>
                    <a:pt x="44" y="28"/>
                    <a:pt x="44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25"/>
                    <a:pt x="43" y="19"/>
                    <a:pt x="36" y="19"/>
                  </a:cubicBezTo>
                  <a:close/>
                  <a:moveTo>
                    <a:pt x="4" y="6"/>
                  </a:moveTo>
                  <a:cubicBezTo>
                    <a:pt x="2" y="6"/>
                    <a:pt x="0" y="8"/>
                    <a:pt x="0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0" y="56"/>
                    <a:pt x="72" y="54"/>
                    <a:pt x="72" y="52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8"/>
                    <a:pt x="70" y="6"/>
                    <a:pt x="68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11"/>
                  </a:moveTo>
                  <a:cubicBezTo>
                    <a:pt x="10" y="11"/>
                    <a:pt x="11" y="12"/>
                    <a:pt x="11" y="14"/>
                  </a:cubicBezTo>
                  <a:cubicBezTo>
                    <a:pt x="11" y="16"/>
                    <a:pt x="10" y="17"/>
                    <a:pt x="8" y="17"/>
                  </a:cubicBezTo>
                  <a:cubicBezTo>
                    <a:pt x="7" y="17"/>
                    <a:pt x="5" y="16"/>
                    <a:pt x="5" y="14"/>
                  </a:cubicBezTo>
                  <a:cubicBezTo>
                    <a:pt x="5" y="12"/>
                    <a:pt x="7" y="11"/>
                    <a:pt x="8" y="11"/>
                  </a:cubicBezTo>
                  <a:close/>
                  <a:moveTo>
                    <a:pt x="36" y="13"/>
                  </a:moveTo>
                  <a:cubicBezTo>
                    <a:pt x="25" y="13"/>
                    <a:pt x="17" y="21"/>
                    <a:pt x="17" y="32"/>
                  </a:cubicBezTo>
                  <a:cubicBezTo>
                    <a:pt x="17" y="43"/>
                    <a:pt x="25" y="51"/>
                    <a:pt x="36" y="51"/>
                  </a:cubicBezTo>
                  <a:cubicBezTo>
                    <a:pt x="46" y="51"/>
                    <a:pt x="55" y="43"/>
                    <a:pt x="55" y="32"/>
                  </a:cubicBezTo>
                  <a:cubicBezTo>
                    <a:pt x="55" y="21"/>
                    <a:pt x="46" y="13"/>
                    <a:pt x="36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Freeform 1524"/>
            <p:cNvSpPr>
              <a:spLocks noEditPoints="1"/>
            </p:cNvSpPr>
            <p:nvPr/>
          </p:nvSpPr>
          <p:spPr bwMode="auto">
            <a:xfrm flipH="1">
              <a:off x="9067093" y="2566034"/>
              <a:ext cx="251898" cy="227256"/>
            </a:xfrm>
            <a:custGeom>
              <a:avLst/>
              <a:gdLst>
                <a:gd name="T0" fmla="*/ 73 w 78"/>
                <a:gd name="T1" fmla="*/ 0 h 70"/>
                <a:gd name="T2" fmla="*/ 78 w 78"/>
                <a:gd name="T3" fmla="*/ 65 h 70"/>
                <a:gd name="T4" fmla="*/ 5 w 78"/>
                <a:gd name="T5" fmla="*/ 70 h 70"/>
                <a:gd name="T6" fmla="*/ 0 w 78"/>
                <a:gd name="T7" fmla="*/ 5 h 70"/>
                <a:gd name="T8" fmla="*/ 39 w 78"/>
                <a:gd name="T9" fmla="*/ 12 h 70"/>
                <a:gd name="T10" fmla="*/ 39 w 78"/>
                <a:gd name="T11" fmla="*/ 24 h 70"/>
                <a:gd name="T12" fmla="*/ 39 w 78"/>
                <a:gd name="T13" fmla="*/ 12 h 70"/>
                <a:gd name="T14" fmla="*/ 11 w 78"/>
                <a:gd name="T15" fmla="*/ 67 h 70"/>
                <a:gd name="T16" fmla="*/ 66 w 78"/>
                <a:gd name="T17" fmla="*/ 4 h 70"/>
                <a:gd name="T18" fmla="*/ 44 w 78"/>
                <a:gd name="T19" fmla="*/ 66 h 70"/>
                <a:gd name="T20" fmla="*/ 47 w 78"/>
                <a:gd name="T21" fmla="*/ 52 h 70"/>
                <a:gd name="T22" fmla="*/ 50 w 78"/>
                <a:gd name="T23" fmla="*/ 34 h 70"/>
                <a:gd name="T24" fmla="*/ 37 w 78"/>
                <a:gd name="T25" fmla="*/ 26 h 70"/>
                <a:gd name="T26" fmla="*/ 29 w 78"/>
                <a:gd name="T27" fmla="*/ 49 h 70"/>
                <a:gd name="T28" fmla="*/ 33 w 78"/>
                <a:gd name="T29" fmla="*/ 52 h 70"/>
                <a:gd name="T30" fmla="*/ 44 w 78"/>
                <a:gd name="T31" fmla="*/ 66 h 70"/>
                <a:gd name="T32" fmla="*/ 69 w 78"/>
                <a:gd name="T33" fmla="*/ 46 h 70"/>
                <a:gd name="T34" fmla="*/ 70 w 78"/>
                <a:gd name="T35" fmla="*/ 49 h 70"/>
                <a:gd name="T36" fmla="*/ 76 w 78"/>
                <a:gd name="T37" fmla="*/ 48 h 70"/>
                <a:gd name="T38" fmla="*/ 75 w 78"/>
                <a:gd name="T39" fmla="*/ 45 h 70"/>
                <a:gd name="T40" fmla="*/ 3 w 78"/>
                <a:gd name="T41" fmla="*/ 8 h 70"/>
                <a:gd name="T42" fmla="*/ 2 w 78"/>
                <a:gd name="T43" fmla="*/ 12 h 70"/>
                <a:gd name="T44" fmla="*/ 8 w 78"/>
                <a:gd name="T45" fmla="*/ 13 h 70"/>
                <a:gd name="T46" fmla="*/ 9 w 78"/>
                <a:gd name="T47" fmla="*/ 9 h 70"/>
                <a:gd name="T48" fmla="*/ 3 w 78"/>
                <a:gd name="T49" fmla="*/ 8 h 70"/>
                <a:gd name="T50" fmla="*/ 2 w 78"/>
                <a:gd name="T51" fmla="*/ 21 h 70"/>
                <a:gd name="T52" fmla="*/ 3 w 78"/>
                <a:gd name="T53" fmla="*/ 25 h 70"/>
                <a:gd name="T54" fmla="*/ 9 w 78"/>
                <a:gd name="T55" fmla="*/ 24 h 70"/>
                <a:gd name="T56" fmla="*/ 8 w 78"/>
                <a:gd name="T57" fmla="*/ 21 h 70"/>
                <a:gd name="T58" fmla="*/ 3 w 78"/>
                <a:gd name="T59" fmla="*/ 33 h 70"/>
                <a:gd name="T60" fmla="*/ 2 w 78"/>
                <a:gd name="T61" fmla="*/ 36 h 70"/>
                <a:gd name="T62" fmla="*/ 8 w 78"/>
                <a:gd name="T63" fmla="*/ 37 h 70"/>
                <a:gd name="T64" fmla="*/ 9 w 78"/>
                <a:gd name="T65" fmla="*/ 34 h 70"/>
                <a:gd name="T66" fmla="*/ 3 w 78"/>
                <a:gd name="T67" fmla="*/ 33 h 70"/>
                <a:gd name="T68" fmla="*/ 2 w 78"/>
                <a:gd name="T69" fmla="*/ 46 h 70"/>
                <a:gd name="T70" fmla="*/ 3 w 78"/>
                <a:gd name="T71" fmla="*/ 49 h 70"/>
                <a:gd name="T72" fmla="*/ 9 w 78"/>
                <a:gd name="T73" fmla="*/ 49 h 70"/>
                <a:gd name="T74" fmla="*/ 8 w 78"/>
                <a:gd name="T75" fmla="*/ 45 h 70"/>
                <a:gd name="T76" fmla="*/ 3 w 78"/>
                <a:gd name="T77" fmla="*/ 57 h 70"/>
                <a:gd name="T78" fmla="*/ 2 w 78"/>
                <a:gd name="T79" fmla="*/ 61 h 70"/>
                <a:gd name="T80" fmla="*/ 8 w 78"/>
                <a:gd name="T81" fmla="*/ 62 h 70"/>
                <a:gd name="T82" fmla="*/ 9 w 78"/>
                <a:gd name="T83" fmla="*/ 58 h 70"/>
                <a:gd name="T84" fmla="*/ 3 w 78"/>
                <a:gd name="T85" fmla="*/ 57 h 70"/>
                <a:gd name="T86" fmla="*/ 68 w 78"/>
                <a:gd name="T87" fmla="*/ 9 h 70"/>
                <a:gd name="T88" fmla="*/ 69 w 78"/>
                <a:gd name="T89" fmla="*/ 13 h 70"/>
                <a:gd name="T90" fmla="*/ 76 w 78"/>
                <a:gd name="T91" fmla="*/ 12 h 70"/>
                <a:gd name="T92" fmla="*/ 75 w 78"/>
                <a:gd name="T93" fmla="*/ 8 h 70"/>
                <a:gd name="T94" fmla="*/ 69 w 78"/>
                <a:gd name="T95" fmla="*/ 21 h 70"/>
                <a:gd name="T96" fmla="*/ 68 w 78"/>
                <a:gd name="T97" fmla="*/ 24 h 70"/>
                <a:gd name="T98" fmla="*/ 75 w 78"/>
                <a:gd name="T99" fmla="*/ 25 h 70"/>
                <a:gd name="T100" fmla="*/ 76 w 78"/>
                <a:gd name="T101" fmla="*/ 21 h 70"/>
                <a:gd name="T102" fmla="*/ 69 w 78"/>
                <a:gd name="T103" fmla="*/ 21 h 70"/>
                <a:gd name="T104" fmla="*/ 68 w 78"/>
                <a:gd name="T105" fmla="*/ 34 h 70"/>
                <a:gd name="T106" fmla="*/ 69 w 78"/>
                <a:gd name="T107" fmla="*/ 37 h 70"/>
                <a:gd name="T108" fmla="*/ 76 w 78"/>
                <a:gd name="T109" fmla="*/ 36 h 70"/>
                <a:gd name="T110" fmla="*/ 75 w 78"/>
                <a:gd name="T111" fmla="*/ 33 h 70"/>
                <a:gd name="T112" fmla="*/ 69 w 78"/>
                <a:gd name="T113" fmla="*/ 57 h 70"/>
                <a:gd name="T114" fmla="*/ 68 w 78"/>
                <a:gd name="T115" fmla="*/ 61 h 70"/>
                <a:gd name="T116" fmla="*/ 75 w 78"/>
                <a:gd name="T117" fmla="*/ 62 h 70"/>
                <a:gd name="T118" fmla="*/ 76 w 78"/>
                <a:gd name="T119" fmla="*/ 58 h 70"/>
                <a:gd name="T120" fmla="*/ 69 w 78"/>
                <a:gd name="T121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" h="70">
                  <a:moveTo>
                    <a:pt x="5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5" y="0"/>
                    <a:pt x="78" y="2"/>
                    <a:pt x="78" y="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8"/>
                    <a:pt x="75" y="70"/>
                    <a:pt x="73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2" y="70"/>
                    <a:pt x="0" y="68"/>
                    <a:pt x="0" y="6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  <a:moveTo>
                    <a:pt x="39" y="12"/>
                  </a:moveTo>
                  <a:cubicBezTo>
                    <a:pt x="36" y="12"/>
                    <a:pt x="33" y="15"/>
                    <a:pt x="33" y="18"/>
                  </a:cubicBezTo>
                  <a:cubicBezTo>
                    <a:pt x="33" y="21"/>
                    <a:pt x="36" y="24"/>
                    <a:pt x="39" y="24"/>
                  </a:cubicBezTo>
                  <a:cubicBezTo>
                    <a:pt x="43" y="24"/>
                    <a:pt x="45" y="21"/>
                    <a:pt x="45" y="18"/>
                  </a:cubicBezTo>
                  <a:cubicBezTo>
                    <a:pt x="45" y="15"/>
                    <a:pt x="43" y="12"/>
                    <a:pt x="39" y="12"/>
                  </a:cubicBezTo>
                  <a:close/>
                  <a:moveTo>
                    <a:pt x="11" y="4"/>
                  </a:moveTo>
                  <a:cubicBezTo>
                    <a:pt x="11" y="67"/>
                    <a:pt x="11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11" y="4"/>
                    <a:pt x="11" y="4"/>
                    <a:pt x="11" y="4"/>
                  </a:cubicBezTo>
                  <a:close/>
                  <a:moveTo>
                    <a:pt x="44" y="66"/>
                  </a:moveTo>
                  <a:cubicBezTo>
                    <a:pt x="46" y="52"/>
                    <a:pt x="46" y="52"/>
                    <a:pt x="46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50" y="51"/>
                    <a:pt x="50" y="4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29"/>
                    <a:pt x="46" y="26"/>
                    <a:pt x="42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2" y="26"/>
                    <a:pt x="29" y="29"/>
                    <a:pt x="29" y="3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51"/>
                    <a:pt x="30" y="52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44" y="66"/>
                    <a:pt x="44" y="66"/>
                    <a:pt x="44" y="66"/>
                  </a:cubicBezTo>
                  <a:close/>
                  <a:moveTo>
                    <a:pt x="70" y="45"/>
                  </a:moveTo>
                  <a:cubicBezTo>
                    <a:pt x="69" y="45"/>
                    <a:pt x="69" y="45"/>
                    <a:pt x="69" y="46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49"/>
                    <a:pt x="69" y="49"/>
                    <a:pt x="70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6" y="49"/>
                    <a:pt x="76" y="49"/>
                    <a:pt x="76" y="48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5" y="45"/>
                  </a:cubicBezTo>
                  <a:cubicBezTo>
                    <a:pt x="70" y="45"/>
                    <a:pt x="70" y="45"/>
                    <a:pt x="70" y="45"/>
                  </a:cubicBezTo>
                  <a:close/>
                  <a:moveTo>
                    <a:pt x="3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3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9" y="25"/>
                    <a:pt x="9" y="2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8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3" y="33"/>
                  </a:moveTo>
                  <a:cubicBezTo>
                    <a:pt x="2" y="33"/>
                    <a:pt x="2" y="33"/>
                    <a:pt x="2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2" y="37"/>
                    <a:pt x="3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45"/>
                  </a:moveTo>
                  <a:cubicBezTo>
                    <a:pt x="2" y="45"/>
                    <a:pt x="2" y="46"/>
                    <a:pt x="2" y="46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3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5"/>
                    <a:pt x="8" y="45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3" y="57"/>
                  </a:moveTo>
                  <a:cubicBezTo>
                    <a:pt x="2" y="57"/>
                    <a:pt x="2" y="58"/>
                    <a:pt x="2" y="58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2"/>
                    <a:pt x="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7"/>
                    <a:pt x="8" y="57"/>
                  </a:cubicBezTo>
                  <a:cubicBezTo>
                    <a:pt x="3" y="57"/>
                    <a:pt x="3" y="57"/>
                    <a:pt x="3" y="57"/>
                  </a:cubicBezTo>
                  <a:close/>
                  <a:moveTo>
                    <a:pt x="69" y="8"/>
                  </a:moveTo>
                  <a:cubicBezTo>
                    <a:pt x="69" y="8"/>
                    <a:pt x="68" y="9"/>
                    <a:pt x="68" y="9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9" y="13"/>
                    <a:pt x="69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6" y="12"/>
                    <a:pt x="76" y="12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69" y="8"/>
                    <a:pt x="69" y="8"/>
                    <a:pt x="69" y="8"/>
                  </a:cubicBezTo>
                  <a:close/>
                  <a:moveTo>
                    <a:pt x="69" y="21"/>
                  </a:moveTo>
                  <a:cubicBezTo>
                    <a:pt x="69" y="21"/>
                    <a:pt x="68" y="21"/>
                    <a:pt x="68" y="21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5"/>
                    <a:pt x="69" y="25"/>
                    <a:pt x="69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6" y="25"/>
                    <a:pt x="76" y="24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5" y="21"/>
                    <a:pt x="75" y="21"/>
                  </a:cubicBezTo>
                  <a:cubicBezTo>
                    <a:pt x="69" y="21"/>
                    <a:pt x="69" y="21"/>
                    <a:pt x="69" y="21"/>
                  </a:cubicBezTo>
                  <a:close/>
                  <a:moveTo>
                    <a:pt x="69" y="33"/>
                  </a:moveTo>
                  <a:cubicBezTo>
                    <a:pt x="69" y="33"/>
                    <a:pt x="68" y="33"/>
                    <a:pt x="68" y="34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7"/>
                    <a:pt x="69" y="37"/>
                    <a:pt x="69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6" y="37"/>
                    <a:pt x="76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3"/>
                    <a:pt x="75" y="33"/>
                    <a:pt x="75" y="33"/>
                  </a:cubicBezTo>
                  <a:cubicBezTo>
                    <a:pt x="69" y="33"/>
                    <a:pt x="69" y="33"/>
                    <a:pt x="69" y="33"/>
                  </a:cubicBezTo>
                  <a:close/>
                  <a:moveTo>
                    <a:pt x="69" y="57"/>
                  </a:moveTo>
                  <a:cubicBezTo>
                    <a:pt x="69" y="57"/>
                    <a:pt x="68" y="58"/>
                    <a:pt x="68" y="58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69" y="62"/>
                    <a:pt x="69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6" y="61"/>
                    <a:pt x="76" y="61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5" y="57"/>
                    <a:pt x="75" y="57"/>
                  </a:cubicBezTo>
                  <a:lnTo>
                    <a:pt x="69" y="5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Freeform 1525"/>
            <p:cNvSpPr>
              <a:spLocks noEditPoints="1"/>
            </p:cNvSpPr>
            <p:nvPr/>
          </p:nvSpPr>
          <p:spPr bwMode="auto">
            <a:xfrm flipH="1">
              <a:off x="8916502" y="4912524"/>
              <a:ext cx="325824" cy="210828"/>
            </a:xfrm>
            <a:custGeom>
              <a:avLst/>
              <a:gdLst>
                <a:gd name="T0" fmla="*/ 35 w 100"/>
                <a:gd name="T1" fmla="*/ 0 h 65"/>
                <a:gd name="T2" fmla="*/ 69 w 100"/>
                <a:gd name="T3" fmla="*/ 26 h 65"/>
                <a:gd name="T4" fmla="*/ 35 w 100"/>
                <a:gd name="T5" fmla="*/ 51 h 65"/>
                <a:gd name="T6" fmla="*/ 28 w 100"/>
                <a:gd name="T7" fmla="*/ 50 h 65"/>
                <a:gd name="T8" fmla="*/ 16 w 100"/>
                <a:gd name="T9" fmla="*/ 65 h 65"/>
                <a:gd name="T10" fmla="*/ 16 w 100"/>
                <a:gd name="T11" fmla="*/ 47 h 65"/>
                <a:gd name="T12" fmla="*/ 0 w 100"/>
                <a:gd name="T13" fmla="*/ 26 h 65"/>
                <a:gd name="T14" fmla="*/ 35 w 100"/>
                <a:gd name="T15" fmla="*/ 0 h 65"/>
                <a:gd name="T16" fmla="*/ 54 w 100"/>
                <a:gd name="T17" fmla="*/ 47 h 65"/>
                <a:gd name="T18" fmla="*/ 54 w 100"/>
                <a:gd name="T19" fmla="*/ 47 h 65"/>
                <a:gd name="T20" fmla="*/ 54 w 100"/>
                <a:gd name="T21" fmla="*/ 47 h 65"/>
                <a:gd name="T22" fmla="*/ 54 w 100"/>
                <a:gd name="T23" fmla="*/ 47 h 65"/>
                <a:gd name="T24" fmla="*/ 57 w 100"/>
                <a:gd name="T25" fmla="*/ 49 h 65"/>
                <a:gd name="T26" fmla="*/ 73 w 100"/>
                <a:gd name="T27" fmla="*/ 53 h 65"/>
                <a:gd name="T28" fmla="*/ 78 w 100"/>
                <a:gd name="T29" fmla="*/ 52 h 65"/>
                <a:gd name="T30" fmla="*/ 88 w 100"/>
                <a:gd name="T31" fmla="*/ 64 h 65"/>
                <a:gd name="T32" fmla="*/ 87 w 100"/>
                <a:gd name="T33" fmla="*/ 50 h 65"/>
                <a:gd name="T34" fmla="*/ 100 w 100"/>
                <a:gd name="T35" fmla="*/ 33 h 65"/>
                <a:gd name="T36" fmla="*/ 71 w 100"/>
                <a:gd name="T37" fmla="*/ 14 h 65"/>
                <a:gd name="T38" fmla="*/ 57 w 100"/>
                <a:gd name="T39" fmla="*/ 4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65">
                  <a:moveTo>
                    <a:pt x="35" y="0"/>
                  </a:moveTo>
                  <a:cubicBezTo>
                    <a:pt x="54" y="0"/>
                    <a:pt x="69" y="12"/>
                    <a:pt x="69" y="26"/>
                  </a:cubicBezTo>
                  <a:cubicBezTo>
                    <a:pt x="69" y="39"/>
                    <a:pt x="54" y="51"/>
                    <a:pt x="35" y="51"/>
                  </a:cubicBezTo>
                  <a:cubicBezTo>
                    <a:pt x="32" y="51"/>
                    <a:pt x="30" y="50"/>
                    <a:pt x="28" y="5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6" y="42"/>
                    <a:pt x="0" y="35"/>
                    <a:pt x="0" y="26"/>
                  </a:cubicBezTo>
                  <a:cubicBezTo>
                    <a:pt x="0" y="12"/>
                    <a:pt x="16" y="0"/>
                    <a:pt x="35" y="0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lose/>
                  <a:moveTo>
                    <a:pt x="57" y="49"/>
                  </a:moveTo>
                  <a:cubicBezTo>
                    <a:pt x="62" y="52"/>
                    <a:pt x="69" y="53"/>
                    <a:pt x="73" y="53"/>
                  </a:cubicBezTo>
                  <a:cubicBezTo>
                    <a:pt x="78" y="53"/>
                    <a:pt x="77" y="53"/>
                    <a:pt x="78" y="52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95" y="46"/>
                    <a:pt x="100" y="40"/>
                    <a:pt x="100" y="33"/>
                  </a:cubicBezTo>
                  <a:cubicBezTo>
                    <a:pt x="100" y="22"/>
                    <a:pt x="83" y="14"/>
                    <a:pt x="71" y="14"/>
                  </a:cubicBezTo>
                  <a:cubicBezTo>
                    <a:pt x="81" y="28"/>
                    <a:pt x="75" y="39"/>
                    <a:pt x="57" y="4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Freeform 1526"/>
            <p:cNvSpPr>
              <a:spLocks noEditPoints="1"/>
            </p:cNvSpPr>
            <p:nvPr/>
          </p:nvSpPr>
          <p:spPr bwMode="auto">
            <a:xfrm flipH="1">
              <a:off x="8505799" y="2264850"/>
              <a:ext cx="249160" cy="229994"/>
            </a:xfrm>
            <a:custGeom>
              <a:avLst/>
              <a:gdLst>
                <a:gd name="T0" fmla="*/ 46 w 77"/>
                <a:gd name="T1" fmla="*/ 0 h 71"/>
                <a:gd name="T2" fmla="*/ 64 w 77"/>
                <a:gd name="T3" fmla="*/ 18 h 71"/>
                <a:gd name="T4" fmla="*/ 46 w 77"/>
                <a:gd name="T5" fmla="*/ 36 h 71"/>
                <a:gd name="T6" fmla="*/ 28 w 77"/>
                <a:gd name="T7" fmla="*/ 18 h 71"/>
                <a:gd name="T8" fmla="*/ 46 w 77"/>
                <a:gd name="T9" fmla="*/ 0 h 71"/>
                <a:gd name="T10" fmla="*/ 3 w 77"/>
                <a:gd name="T11" fmla="*/ 48 h 71"/>
                <a:gd name="T12" fmla="*/ 0 w 77"/>
                <a:gd name="T13" fmla="*/ 51 h 71"/>
                <a:gd name="T14" fmla="*/ 0 w 77"/>
                <a:gd name="T15" fmla="*/ 56 h 71"/>
                <a:gd name="T16" fmla="*/ 3 w 77"/>
                <a:gd name="T17" fmla="*/ 58 h 71"/>
                <a:gd name="T18" fmla="*/ 13 w 77"/>
                <a:gd name="T19" fmla="*/ 58 h 71"/>
                <a:gd name="T20" fmla="*/ 13 w 77"/>
                <a:gd name="T21" fmla="*/ 69 h 71"/>
                <a:gd name="T22" fmla="*/ 15 w 77"/>
                <a:gd name="T23" fmla="*/ 71 h 71"/>
                <a:gd name="T24" fmla="*/ 21 w 77"/>
                <a:gd name="T25" fmla="*/ 71 h 71"/>
                <a:gd name="T26" fmla="*/ 23 w 77"/>
                <a:gd name="T27" fmla="*/ 69 h 71"/>
                <a:gd name="T28" fmla="*/ 23 w 77"/>
                <a:gd name="T29" fmla="*/ 58 h 71"/>
                <a:gd name="T30" fmla="*/ 33 w 77"/>
                <a:gd name="T31" fmla="*/ 58 h 71"/>
                <a:gd name="T32" fmla="*/ 36 w 77"/>
                <a:gd name="T33" fmla="*/ 56 h 71"/>
                <a:gd name="T34" fmla="*/ 36 w 77"/>
                <a:gd name="T35" fmla="*/ 51 h 71"/>
                <a:gd name="T36" fmla="*/ 33 w 77"/>
                <a:gd name="T37" fmla="*/ 48 h 71"/>
                <a:gd name="T38" fmla="*/ 23 w 77"/>
                <a:gd name="T39" fmla="*/ 48 h 71"/>
                <a:gd name="T40" fmla="*/ 23 w 77"/>
                <a:gd name="T41" fmla="*/ 37 h 71"/>
                <a:gd name="T42" fmla="*/ 21 w 77"/>
                <a:gd name="T43" fmla="*/ 35 h 71"/>
                <a:gd name="T44" fmla="*/ 15 w 77"/>
                <a:gd name="T45" fmla="*/ 35 h 71"/>
                <a:gd name="T46" fmla="*/ 13 w 77"/>
                <a:gd name="T47" fmla="*/ 37 h 71"/>
                <a:gd name="T48" fmla="*/ 13 w 77"/>
                <a:gd name="T49" fmla="*/ 48 h 71"/>
                <a:gd name="T50" fmla="*/ 3 w 77"/>
                <a:gd name="T51" fmla="*/ 48 h 71"/>
                <a:gd name="T52" fmla="*/ 38 w 77"/>
                <a:gd name="T53" fmla="*/ 42 h 71"/>
                <a:gd name="T54" fmla="*/ 54 w 77"/>
                <a:gd name="T55" fmla="*/ 42 h 71"/>
                <a:gd name="T56" fmla="*/ 77 w 77"/>
                <a:gd name="T57" fmla="*/ 65 h 71"/>
                <a:gd name="T58" fmla="*/ 77 w 77"/>
                <a:gd name="T59" fmla="*/ 71 h 71"/>
                <a:gd name="T60" fmla="*/ 26 w 77"/>
                <a:gd name="T61" fmla="*/ 71 h 71"/>
                <a:gd name="T62" fmla="*/ 27 w 77"/>
                <a:gd name="T63" fmla="*/ 69 h 71"/>
                <a:gd name="T64" fmla="*/ 27 w 77"/>
                <a:gd name="T65" fmla="*/ 62 h 71"/>
                <a:gd name="T66" fmla="*/ 33 w 77"/>
                <a:gd name="T67" fmla="*/ 62 h 71"/>
                <a:gd name="T68" fmla="*/ 39 w 77"/>
                <a:gd name="T69" fmla="*/ 56 h 71"/>
                <a:gd name="T70" fmla="*/ 39 w 77"/>
                <a:gd name="T71" fmla="*/ 51 h 71"/>
                <a:gd name="T72" fmla="*/ 33 w 77"/>
                <a:gd name="T73" fmla="*/ 44 h 71"/>
                <a:gd name="T74" fmla="*/ 28 w 77"/>
                <a:gd name="T75" fmla="*/ 44 h 71"/>
                <a:gd name="T76" fmla="*/ 38 w 77"/>
                <a:gd name="T77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1">
                  <a:moveTo>
                    <a:pt x="46" y="0"/>
                  </a:moveTo>
                  <a:cubicBezTo>
                    <a:pt x="56" y="0"/>
                    <a:pt x="64" y="8"/>
                    <a:pt x="64" y="18"/>
                  </a:cubicBezTo>
                  <a:cubicBezTo>
                    <a:pt x="64" y="28"/>
                    <a:pt x="56" y="36"/>
                    <a:pt x="46" y="36"/>
                  </a:cubicBezTo>
                  <a:cubicBezTo>
                    <a:pt x="36" y="36"/>
                    <a:pt x="28" y="28"/>
                    <a:pt x="28" y="18"/>
                  </a:cubicBezTo>
                  <a:cubicBezTo>
                    <a:pt x="28" y="8"/>
                    <a:pt x="36" y="0"/>
                    <a:pt x="46" y="0"/>
                  </a:cubicBezTo>
                  <a:close/>
                  <a:moveTo>
                    <a:pt x="3" y="48"/>
                  </a:moveTo>
                  <a:cubicBezTo>
                    <a:pt x="1" y="48"/>
                    <a:pt x="0" y="49"/>
                    <a:pt x="0" y="5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1"/>
                    <a:pt x="15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1"/>
                    <a:pt x="23" y="70"/>
                    <a:pt x="23" y="69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5" y="58"/>
                    <a:pt x="36" y="57"/>
                    <a:pt x="36" y="56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49"/>
                    <a:pt x="35" y="48"/>
                    <a:pt x="3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2" y="35"/>
                    <a:pt x="21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3" y="36"/>
                    <a:pt x="13" y="3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3" y="48"/>
                    <a:pt x="3" y="48"/>
                    <a:pt x="3" y="48"/>
                  </a:cubicBezTo>
                  <a:close/>
                  <a:moveTo>
                    <a:pt x="38" y="42"/>
                  </a:moveTo>
                  <a:cubicBezTo>
                    <a:pt x="54" y="42"/>
                    <a:pt x="54" y="42"/>
                    <a:pt x="54" y="42"/>
                  </a:cubicBezTo>
                  <a:cubicBezTo>
                    <a:pt x="66" y="42"/>
                    <a:pt x="77" y="53"/>
                    <a:pt x="77" y="65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0"/>
                    <a:pt x="27" y="70"/>
                    <a:pt x="27" y="69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6" y="62"/>
                    <a:pt x="39" y="59"/>
                    <a:pt x="39" y="56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47"/>
                    <a:pt x="36" y="44"/>
                    <a:pt x="33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1" y="43"/>
                    <a:pt x="34" y="42"/>
                    <a:pt x="38" y="4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Freeform 1527"/>
            <p:cNvSpPr>
              <a:spLocks noEditPoints="1"/>
            </p:cNvSpPr>
            <p:nvPr/>
          </p:nvSpPr>
          <p:spPr bwMode="auto">
            <a:xfrm flipH="1">
              <a:off x="8708412" y="4611341"/>
              <a:ext cx="271064" cy="257375"/>
            </a:xfrm>
            <a:custGeom>
              <a:avLst/>
              <a:gdLst>
                <a:gd name="T0" fmla="*/ 66 w 99"/>
                <a:gd name="T1" fmla="*/ 29 h 94"/>
                <a:gd name="T2" fmla="*/ 99 w 99"/>
                <a:gd name="T3" fmla="*/ 35 h 94"/>
                <a:gd name="T4" fmla="*/ 77 w 99"/>
                <a:gd name="T5" fmla="*/ 60 h 94"/>
                <a:gd name="T6" fmla="*/ 81 w 99"/>
                <a:gd name="T7" fmla="*/ 94 h 94"/>
                <a:gd name="T8" fmla="*/ 50 w 99"/>
                <a:gd name="T9" fmla="*/ 79 h 94"/>
                <a:gd name="T10" fmla="*/ 19 w 99"/>
                <a:gd name="T11" fmla="*/ 94 h 94"/>
                <a:gd name="T12" fmla="*/ 24 w 99"/>
                <a:gd name="T13" fmla="*/ 60 h 94"/>
                <a:gd name="T14" fmla="*/ 0 w 99"/>
                <a:gd name="T15" fmla="*/ 35 h 94"/>
                <a:gd name="T16" fmla="*/ 33 w 99"/>
                <a:gd name="T17" fmla="*/ 29 h 94"/>
                <a:gd name="T18" fmla="*/ 50 w 99"/>
                <a:gd name="T19" fmla="*/ 0 h 94"/>
                <a:gd name="T20" fmla="*/ 66 w 99"/>
                <a:gd name="T21" fmla="*/ 29 h 94"/>
                <a:gd name="T22" fmla="*/ 66 w 99"/>
                <a:gd name="T23" fmla="*/ 29 h 94"/>
                <a:gd name="T24" fmla="*/ 64 w 99"/>
                <a:gd name="T25" fmla="*/ 32 h 94"/>
                <a:gd name="T26" fmla="*/ 50 w 99"/>
                <a:gd name="T27" fmla="*/ 7 h 94"/>
                <a:gd name="T28" fmla="*/ 37 w 99"/>
                <a:gd name="T29" fmla="*/ 32 h 94"/>
                <a:gd name="T30" fmla="*/ 8 w 99"/>
                <a:gd name="T31" fmla="*/ 38 h 94"/>
                <a:gd name="T32" fmla="*/ 27 w 99"/>
                <a:gd name="T33" fmla="*/ 58 h 94"/>
                <a:gd name="T34" fmla="*/ 24 w 99"/>
                <a:gd name="T35" fmla="*/ 86 h 94"/>
                <a:gd name="T36" fmla="*/ 50 w 99"/>
                <a:gd name="T37" fmla="*/ 74 h 94"/>
                <a:gd name="T38" fmla="*/ 76 w 99"/>
                <a:gd name="T39" fmla="*/ 86 h 94"/>
                <a:gd name="T40" fmla="*/ 72 w 99"/>
                <a:gd name="T41" fmla="*/ 58 h 94"/>
                <a:gd name="T42" fmla="*/ 92 w 99"/>
                <a:gd name="T43" fmla="*/ 38 h 94"/>
                <a:gd name="T44" fmla="*/ 64 w 99"/>
                <a:gd name="T45" fmla="*/ 32 h 94"/>
                <a:gd name="T46" fmla="*/ 64 w 99"/>
                <a:gd name="T47" fmla="*/ 32 h 94"/>
                <a:gd name="T48" fmla="*/ 50 w 99"/>
                <a:gd name="T49" fmla="*/ 14 h 94"/>
                <a:gd name="T50" fmla="*/ 38 w 99"/>
                <a:gd name="T51" fmla="*/ 35 h 94"/>
                <a:gd name="T52" fmla="*/ 14 w 99"/>
                <a:gd name="T53" fmla="*/ 40 h 94"/>
                <a:gd name="T54" fmla="*/ 31 w 99"/>
                <a:gd name="T55" fmla="*/ 57 h 94"/>
                <a:gd name="T56" fmla="*/ 29 w 99"/>
                <a:gd name="T57" fmla="*/ 81 h 94"/>
                <a:gd name="T58" fmla="*/ 50 w 99"/>
                <a:gd name="T59" fmla="*/ 71 h 94"/>
                <a:gd name="T60" fmla="*/ 72 w 99"/>
                <a:gd name="T61" fmla="*/ 81 h 94"/>
                <a:gd name="T62" fmla="*/ 69 w 99"/>
                <a:gd name="T63" fmla="*/ 57 h 94"/>
                <a:gd name="T64" fmla="*/ 85 w 99"/>
                <a:gd name="T65" fmla="*/ 40 h 94"/>
                <a:gd name="T66" fmla="*/ 62 w 99"/>
                <a:gd name="T67" fmla="*/ 35 h 94"/>
                <a:gd name="T68" fmla="*/ 50 w 99"/>
                <a:gd name="T6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" h="94">
                  <a:moveTo>
                    <a:pt x="66" y="29"/>
                  </a:moveTo>
                  <a:lnTo>
                    <a:pt x="99" y="35"/>
                  </a:lnTo>
                  <a:lnTo>
                    <a:pt x="77" y="60"/>
                  </a:lnTo>
                  <a:lnTo>
                    <a:pt x="81" y="94"/>
                  </a:lnTo>
                  <a:lnTo>
                    <a:pt x="50" y="79"/>
                  </a:lnTo>
                  <a:lnTo>
                    <a:pt x="19" y="94"/>
                  </a:lnTo>
                  <a:lnTo>
                    <a:pt x="24" y="60"/>
                  </a:lnTo>
                  <a:lnTo>
                    <a:pt x="0" y="35"/>
                  </a:lnTo>
                  <a:lnTo>
                    <a:pt x="33" y="29"/>
                  </a:lnTo>
                  <a:lnTo>
                    <a:pt x="50" y="0"/>
                  </a:lnTo>
                  <a:lnTo>
                    <a:pt x="66" y="29"/>
                  </a:lnTo>
                  <a:lnTo>
                    <a:pt x="66" y="29"/>
                  </a:lnTo>
                  <a:close/>
                  <a:moveTo>
                    <a:pt x="64" y="32"/>
                  </a:moveTo>
                  <a:lnTo>
                    <a:pt x="50" y="7"/>
                  </a:lnTo>
                  <a:lnTo>
                    <a:pt x="37" y="32"/>
                  </a:lnTo>
                  <a:lnTo>
                    <a:pt x="8" y="38"/>
                  </a:lnTo>
                  <a:lnTo>
                    <a:pt x="27" y="58"/>
                  </a:lnTo>
                  <a:lnTo>
                    <a:pt x="24" y="86"/>
                  </a:lnTo>
                  <a:lnTo>
                    <a:pt x="50" y="74"/>
                  </a:lnTo>
                  <a:lnTo>
                    <a:pt x="76" y="86"/>
                  </a:lnTo>
                  <a:lnTo>
                    <a:pt x="72" y="58"/>
                  </a:lnTo>
                  <a:lnTo>
                    <a:pt x="92" y="38"/>
                  </a:lnTo>
                  <a:lnTo>
                    <a:pt x="64" y="32"/>
                  </a:lnTo>
                  <a:lnTo>
                    <a:pt x="64" y="32"/>
                  </a:lnTo>
                  <a:close/>
                  <a:moveTo>
                    <a:pt x="50" y="14"/>
                  </a:moveTo>
                  <a:lnTo>
                    <a:pt x="38" y="35"/>
                  </a:lnTo>
                  <a:lnTo>
                    <a:pt x="14" y="40"/>
                  </a:lnTo>
                  <a:lnTo>
                    <a:pt x="31" y="57"/>
                  </a:lnTo>
                  <a:lnTo>
                    <a:pt x="29" y="81"/>
                  </a:lnTo>
                  <a:lnTo>
                    <a:pt x="50" y="71"/>
                  </a:lnTo>
                  <a:lnTo>
                    <a:pt x="72" y="81"/>
                  </a:lnTo>
                  <a:lnTo>
                    <a:pt x="69" y="57"/>
                  </a:lnTo>
                  <a:lnTo>
                    <a:pt x="85" y="40"/>
                  </a:lnTo>
                  <a:lnTo>
                    <a:pt x="62" y="35"/>
                  </a:lnTo>
                  <a:lnTo>
                    <a:pt x="50" y="1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reeform 1528"/>
            <p:cNvSpPr>
              <a:spLocks noEditPoints="1"/>
            </p:cNvSpPr>
            <p:nvPr/>
          </p:nvSpPr>
          <p:spPr bwMode="auto">
            <a:xfrm flipH="1">
              <a:off x="8379850" y="3354586"/>
              <a:ext cx="251898" cy="180710"/>
            </a:xfrm>
            <a:custGeom>
              <a:avLst/>
              <a:gdLst>
                <a:gd name="T0" fmla="*/ 78 w 78"/>
                <a:gd name="T1" fmla="*/ 56 h 56"/>
                <a:gd name="T2" fmla="*/ 78 w 78"/>
                <a:gd name="T3" fmla="*/ 56 h 56"/>
                <a:gd name="T4" fmla="*/ 78 w 78"/>
                <a:gd name="T5" fmla="*/ 56 h 56"/>
                <a:gd name="T6" fmla="*/ 78 w 78"/>
                <a:gd name="T7" fmla="*/ 56 h 56"/>
                <a:gd name="T8" fmla="*/ 77 w 78"/>
                <a:gd name="T9" fmla="*/ 56 h 56"/>
                <a:gd name="T10" fmla="*/ 77 w 78"/>
                <a:gd name="T11" fmla="*/ 56 h 56"/>
                <a:gd name="T12" fmla="*/ 77 w 78"/>
                <a:gd name="T13" fmla="*/ 56 h 56"/>
                <a:gd name="T14" fmla="*/ 77 w 78"/>
                <a:gd name="T15" fmla="*/ 56 h 56"/>
                <a:gd name="T16" fmla="*/ 77 w 78"/>
                <a:gd name="T17" fmla="*/ 56 h 56"/>
                <a:gd name="T18" fmla="*/ 77 w 78"/>
                <a:gd name="T19" fmla="*/ 56 h 56"/>
                <a:gd name="T20" fmla="*/ 77 w 78"/>
                <a:gd name="T21" fmla="*/ 56 h 56"/>
                <a:gd name="T22" fmla="*/ 77 w 78"/>
                <a:gd name="T23" fmla="*/ 56 h 56"/>
                <a:gd name="T24" fmla="*/ 77 w 78"/>
                <a:gd name="T25" fmla="*/ 56 h 56"/>
                <a:gd name="T26" fmla="*/ 2 w 78"/>
                <a:gd name="T27" fmla="*/ 56 h 56"/>
                <a:gd name="T28" fmla="*/ 2 w 78"/>
                <a:gd name="T29" fmla="*/ 56 h 56"/>
                <a:gd name="T30" fmla="*/ 1 w 78"/>
                <a:gd name="T31" fmla="*/ 56 h 56"/>
                <a:gd name="T32" fmla="*/ 48 w 78"/>
                <a:gd name="T33" fmla="*/ 29 h 56"/>
                <a:gd name="T34" fmla="*/ 1 w 78"/>
                <a:gd name="T35" fmla="*/ 0 h 56"/>
                <a:gd name="T36" fmla="*/ 1 w 78"/>
                <a:gd name="T37" fmla="*/ 0 h 56"/>
                <a:gd name="T38" fmla="*/ 1 w 78"/>
                <a:gd name="T39" fmla="*/ 0 h 56"/>
                <a:gd name="T40" fmla="*/ 1 w 78"/>
                <a:gd name="T41" fmla="*/ 0 h 56"/>
                <a:gd name="T42" fmla="*/ 1 w 78"/>
                <a:gd name="T43" fmla="*/ 0 h 56"/>
                <a:gd name="T44" fmla="*/ 1 w 78"/>
                <a:gd name="T45" fmla="*/ 0 h 56"/>
                <a:gd name="T46" fmla="*/ 1 w 78"/>
                <a:gd name="T47" fmla="*/ 0 h 56"/>
                <a:gd name="T48" fmla="*/ 1 w 78"/>
                <a:gd name="T49" fmla="*/ 0 h 56"/>
                <a:gd name="T50" fmla="*/ 2 w 78"/>
                <a:gd name="T51" fmla="*/ 0 h 56"/>
                <a:gd name="T52" fmla="*/ 2 w 78"/>
                <a:gd name="T53" fmla="*/ 0 h 56"/>
                <a:gd name="T54" fmla="*/ 2 w 78"/>
                <a:gd name="T55" fmla="*/ 0 h 56"/>
                <a:gd name="T56" fmla="*/ 77 w 78"/>
                <a:gd name="T57" fmla="*/ 0 h 56"/>
                <a:gd name="T58" fmla="*/ 77 w 78"/>
                <a:gd name="T59" fmla="*/ 0 h 56"/>
                <a:gd name="T60" fmla="*/ 77 w 78"/>
                <a:gd name="T61" fmla="*/ 0 h 56"/>
                <a:gd name="T62" fmla="*/ 77 w 78"/>
                <a:gd name="T63" fmla="*/ 0 h 56"/>
                <a:gd name="T64" fmla="*/ 77 w 78"/>
                <a:gd name="T65" fmla="*/ 0 h 56"/>
                <a:gd name="T66" fmla="*/ 77 w 78"/>
                <a:gd name="T67" fmla="*/ 0 h 56"/>
                <a:gd name="T68" fmla="*/ 77 w 78"/>
                <a:gd name="T69" fmla="*/ 0 h 56"/>
                <a:gd name="T70" fmla="*/ 77 w 78"/>
                <a:gd name="T71" fmla="*/ 0 h 56"/>
                <a:gd name="T72" fmla="*/ 78 w 78"/>
                <a:gd name="T73" fmla="*/ 0 h 56"/>
                <a:gd name="T74" fmla="*/ 78 w 78"/>
                <a:gd name="T75" fmla="*/ 0 h 56"/>
                <a:gd name="T76" fmla="*/ 78 w 78"/>
                <a:gd name="T77" fmla="*/ 0 h 56"/>
                <a:gd name="T78" fmla="*/ 78 w 78"/>
                <a:gd name="T79" fmla="*/ 0 h 56"/>
                <a:gd name="T80" fmla="*/ 77 w 78"/>
                <a:gd name="T81" fmla="*/ 1 h 56"/>
                <a:gd name="T82" fmla="*/ 75 w 78"/>
                <a:gd name="T83" fmla="*/ 3 h 56"/>
                <a:gd name="T84" fmla="*/ 73 w 78"/>
                <a:gd name="T85" fmla="*/ 4 h 56"/>
                <a:gd name="T86" fmla="*/ 71 w 78"/>
                <a:gd name="T87" fmla="*/ 6 h 56"/>
                <a:gd name="T88" fmla="*/ 69 w 78"/>
                <a:gd name="T89" fmla="*/ 7 h 56"/>
                <a:gd name="T90" fmla="*/ 67 w 78"/>
                <a:gd name="T91" fmla="*/ 9 h 56"/>
                <a:gd name="T92" fmla="*/ 64 w 78"/>
                <a:gd name="T93" fmla="*/ 11 h 56"/>
                <a:gd name="T94" fmla="*/ 62 w 78"/>
                <a:gd name="T95" fmla="*/ 13 h 56"/>
                <a:gd name="T96" fmla="*/ 60 w 78"/>
                <a:gd name="T97" fmla="*/ 14 h 56"/>
                <a:gd name="T98" fmla="*/ 58 w 78"/>
                <a:gd name="T99" fmla="*/ 16 h 56"/>
                <a:gd name="T100" fmla="*/ 56 w 78"/>
                <a:gd name="T101" fmla="*/ 18 h 56"/>
                <a:gd name="T102" fmla="*/ 54 w 78"/>
                <a:gd name="T103" fmla="*/ 19 h 56"/>
                <a:gd name="T104" fmla="*/ 53 w 78"/>
                <a:gd name="T105" fmla="*/ 21 h 56"/>
                <a:gd name="T106" fmla="*/ 50 w 78"/>
                <a:gd name="T107" fmla="*/ 22 h 56"/>
                <a:gd name="T108" fmla="*/ 49 w 78"/>
                <a:gd name="T109" fmla="*/ 24 h 56"/>
                <a:gd name="T110" fmla="*/ 47 w 78"/>
                <a:gd name="T11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56">
                  <a:moveTo>
                    <a:pt x="29" y="2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9" y="28"/>
                    <a:pt x="29" y="28"/>
                    <a:pt x="29" y="28"/>
                  </a:cubicBezTo>
                  <a:close/>
                  <a:moveTo>
                    <a:pt x="45" y="31"/>
                  </a:move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8" y="35"/>
                    <a:pt x="41" y="35"/>
                    <a:pt x="44" y="33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78" y="5"/>
                  </a:moveTo>
                  <a:cubicBezTo>
                    <a:pt x="48" y="29"/>
                    <a:pt x="48" y="29"/>
                    <a:pt x="48" y="29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"/>
                    <a:pt x="78" y="5"/>
                    <a:pt x="78" y="5"/>
                  </a:cubicBezTo>
                  <a:close/>
                  <a:moveTo>
                    <a:pt x="45" y="27"/>
                  </a:moveTo>
                  <a:cubicBezTo>
                    <a:pt x="44" y="28"/>
                    <a:pt x="42" y="29"/>
                    <a:pt x="41" y="30"/>
                  </a:cubicBezTo>
                  <a:cubicBezTo>
                    <a:pt x="40" y="31"/>
                    <a:pt x="39" y="31"/>
                    <a:pt x="37" y="3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lnTo>
                    <a:pt x="45" y="2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reeform 1529"/>
            <p:cNvSpPr>
              <a:spLocks noEditPoints="1"/>
            </p:cNvSpPr>
            <p:nvPr/>
          </p:nvSpPr>
          <p:spPr bwMode="auto">
            <a:xfrm flipH="1">
              <a:off x="10093850" y="3034237"/>
              <a:ext cx="227256" cy="224518"/>
            </a:xfrm>
            <a:custGeom>
              <a:avLst/>
              <a:gdLst>
                <a:gd name="T0" fmla="*/ 0 w 83"/>
                <a:gd name="T1" fmla="*/ 0 h 82"/>
                <a:gd name="T2" fmla="*/ 55 w 83"/>
                <a:gd name="T3" fmla="*/ 0 h 82"/>
                <a:gd name="T4" fmla="*/ 55 w 83"/>
                <a:gd name="T5" fmla="*/ 22 h 82"/>
                <a:gd name="T6" fmla="*/ 83 w 83"/>
                <a:gd name="T7" fmla="*/ 22 h 82"/>
                <a:gd name="T8" fmla="*/ 83 w 83"/>
                <a:gd name="T9" fmla="*/ 82 h 82"/>
                <a:gd name="T10" fmla="*/ 29 w 83"/>
                <a:gd name="T11" fmla="*/ 82 h 82"/>
                <a:gd name="T12" fmla="*/ 29 w 83"/>
                <a:gd name="T13" fmla="*/ 60 h 82"/>
                <a:gd name="T14" fmla="*/ 0 w 83"/>
                <a:gd name="T15" fmla="*/ 60 h 82"/>
                <a:gd name="T16" fmla="*/ 0 w 83"/>
                <a:gd name="T17" fmla="*/ 0 h 82"/>
                <a:gd name="T18" fmla="*/ 0 w 83"/>
                <a:gd name="T19" fmla="*/ 0 h 82"/>
                <a:gd name="T20" fmla="*/ 55 w 83"/>
                <a:gd name="T21" fmla="*/ 26 h 82"/>
                <a:gd name="T22" fmla="*/ 51 w 83"/>
                <a:gd name="T23" fmla="*/ 26 h 82"/>
                <a:gd name="T24" fmla="*/ 32 w 83"/>
                <a:gd name="T25" fmla="*/ 26 h 82"/>
                <a:gd name="T26" fmla="*/ 32 w 83"/>
                <a:gd name="T27" fmla="*/ 26 h 82"/>
                <a:gd name="T28" fmla="*/ 32 w 83"/>
                <a:gd name="T29" fmla="*/ 46 h 82"/>
                <a:gd name="T30" fmla="*/ 32 w 83"/>
                <a:gd name="T31" fmla="*/ 60 h 82"/>
                <a:gd name="T32" fmla="*/ 32 w 83"/>
                <a:gd name="T33" fmla="*/ 68 h 82"/>
                <a:gd name="T34" fmla="*/ 32 w 83"/>
                <a:gd name="T35" fmla="*/ 68 h 82"/>
                <a:gd name="T36" fmla="*/ 80 w 83"/>
                <a:gd name="T37" fmla="*/ 68 h 82"/>
                <a:gd name="T38" fmla="*/ 80 w 83"/>
                <a:gd name="T39" fmla="*/ 68 h 82"/>
                <a:gd name="T40" fmla="*/ 80 w 83"/>
                <a:gd name="T41" fmla="*/ 26 h 82"/>
                <a:gd name="T42" fmla="*/ 80 w 83"/>
                <a:gd name="T43" fmla="*/ 26 h 82"/>
                <a:gd name="T44" fmla="*/ 55 w 83"/>
                <a:gd name="T45" fmla="*/ 26 h 82"/>
                <a:gd name="T46" fmla="*/ 55 w 83"/>
                <a:gd name="T47" fmla="*/ 26 h 82"/>
                <a:gd name="T48" fmla="*/ 51 w 83"/>
                <a:gd name="T49" fmla="*/ 22 h 82"/>
                <a:gd name="T50" fmla="*/ 51 w 83"/>
                <a:gd name="T51" fmla="*/ 4 h 82"/>
                <a:gd name="T52" fmla="*/ 51 w 83"/>
                <a:gd name="T53" fmla="*/ 4 h 82"/>
                <a:gd name="T54" fmla="*/ 4 w 83"/>
                <a:gd name="T55" fmla="*/ 4 h 82"/>
                <a:gd name="T56" fmla="*/ 4 w 83"/>
                <a:gd name="T57" fmla="*/ 46 h 82"/>
                <a:gd name="T58" fmla="*/ 29 w 83"/>
                <a:gd name="T59" fmla="*/ 46 h 82"/>
                <a:gd name="T60" fmla="*/ 29 w 83"/>
                <a:gd name="T61" fmla="*/ 22 h 82"/>
                <a:gd name="T62" fmla="*/ 51 w 83"/>
                <a:gd name="T63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82">
                  <a:moveTo>
                    <a:pt x="0" y="0"/>
                  </a:moveTo>
                  <a:lnTo>
                    <a:pt x="55" y="0"/>
                  </a:lnTo>
                  <a:lnTo>
                    <a:pt x="55" y="22"/>
                  </a:lnTo>
                  <a:lnTo>
                    <a:pt x="83" y="22"/>
                  </a:lnTo>
                  <a:lnTo>
                    <a:pt x="83" y="82"/>
                  </a:lnTo>
                  <a:lnTo>
                    <a:pt x="29" y="82"/>
                  </a:lnTo>
                  <a:lnTo>
                    <a:pt x="29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5" y="26"/>
                  </a:moveTo>
                  <a:lnTo>
                    <a:pt x="51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46"/>
                  </a:lnTo>
                  <a:lnTo>
                    <a:pt x="32" y="60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1" y="22"/>
                  </a:moveTo>
                  <a:lnTo>
                    <a:pt x="51" y="4"/>
                  </a:lnTo>
                  <a:lnTo>
                    <a:pt x="51" y="4"/>
                  </a:lnTo>
                  <a:lnTo>
                    <a:pt x="4" y="4"/>
                  </a:lnTo>
                  <a:lnTo>
                    <a:pt x="4" y="46"/>
                  </a:lnTo>
                  <a:lnTo>
                    <a:pt x="29" y="46"/>
                  </a:lnTo>
                  <a:lnTo>
                    <a:pt x="29" y="22"/>
                  </a:lnTo>
                  <a:lnTo>
                    <a:pt x="51" y="2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Freeform 1530"/>
            <p:cNvSpPr>
              <a:spLocks noEditPoints="1"/>
            </p:cNvSpPr>
            <p:nvPr/>
          </p:nvSpPr>
          <p:spPr bwMode="auto">
            <a:xfrm flipH="1">
              <a:off x="10113016" y="3116377"/>
              <a:ext cx="106783" cy="95831"/>
            </a:xfrm>
            <a:custGeom>
              <a:avLst/>
              <a:gdLst>
                <a:gd name="T0" fmla="*/ 7 w 33"/>
                <a:gd name="T1" fmla="*/ 0 h 29"/>
                <a:gd name="T2" fmla="*/ 12 w 33"/>
                <a:gd name="T3" fmla="*/ 4 h 29"/>
                <a:gd name="T4" fmla="*/ 7 w 33"/>
                <a:gd name="T5" fmla="*/ 9 h 29"/>
                <a:gd name="T6" fmla="*/ 3 w 33"/>
                <a:gd name="T7" fmla="*/ 4 h 29"/>
                <a:gd name="T8" fmla="*/ 7 w 33"/>
                <a:gd name="T9" fmla="*/ 0 h 29"/>
                <a:gd name="T10" fmla="*/ 10 w 33"/>
                <a:gd name="T11" fmla="*/ 16 h 29"/>
                <a:gd name="T12" fmla="*/ 17 w 33"/>
                <a:gd name="T13" fmla="*/ 22 h 29"/>
                <a:gd name="T14" fmla="*/ 26 w 33"/>
                <a:gd name="T15" fmla="*/ 9 h 29"/>
                <a:gd name="T16" fmla="*/ 33 w 33"/>
                <a:gd name="T17" fmla="*/ 20 h 29"/>
                <a:gd name="T18" fmla="*/ 33 w 33"/>
                <a:gd name="T19" fmla="*/ 29 h 29"/>
                <a:gd name="T20" fmla="*/ 0 w 33"/>
                <a:gd name="T21" fmla="*/ 29 h 29"/>
                <a:gd name="T22" fmla="*/ 10 w 33"/>
                <a:gd name="T2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9">
                  <a:moveTo>
                    <a:pt x="7" y="0"/>
                  </a:move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0" y="9"/>
                    <a:pt x="7" y="9"/>
                  </a:cubicBezTo>
                  <a:cubicBezTo>
                    <a:pt x="5" y="9"/>
                    <a:pt x="3" y="7"/>
                    <a:pt x="3" y="4"/>
                  </a:cubicBezTo>
                  <a:cubicBezTo>
                    <a:pt x="3" y="2"/>
                    <a:pt x="5" y="0"/>
                    <a:pt x="7" y="0"/>
                  </a:cubicBezTo>
                  <a:close/>
                  <a:moveTo>
                    <a:pt x="10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10" y="1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Freeform 1531"/>
            <p:cNvSpPr/>
            <p:nvPr/>
          </p:nvSpPr>
          <p:spPr bwMode="auto">
            <a:xfrm flipH="1">
              <a:off x="8483895" y="3789933"/>
              <a:ext cx="202613" cy="221780"/>
            </a:xfrm>
            <a:custGeom>
              <a:avLst/>
              <a:gdLst>
                <a:gd name="T0" fmla="*/ 44 w 63"/>
                <a:gd name="T1" fmla="*/ 21 h 68"/>
                <a:gd name="T2" fmla="*/ 43 w 63"/>
                <a:gd name="T3" fmla="*/ 50 h 68"/>
                <a:gd name="T4" fmla="*/ 63 w 63"/>
                <a:gd name="T5" fmla="*/ 60 h 68"/>
                <a:gd name="T6" fmla="*/ 63 w 63"/>
                <a:gd name="T7" fmla="*/ 68 h 68"/>
                <a:gd name="T8" fmla="*/ 31 w 63"/>
                <a:gd name="T9" fmla="*/ 68 h 68"/>
                <a:gd name="T10" fmla="*/ 31 w 63"/>
                <a:gd name="T11" fmla="*/ 68 h 68"/>
                <a:gd name="T12" fmla="*/ 0 w 63"/>
                <a:gd name="T13" fmla="*/ 68 h 68"/>
                <a:gd name="T14" fmla="*/ 0 w 63"/>
                <a:gd name="T15" fmla="*/ 60 h 68"/>
                <a:gd name="T16" fmla="*/ 20 w 63"/>
                <a:gd name="T17" fmla="*/ 50 h 68"/>
                <a:gd name="T18" fmla="*/ 18 w 63"/>
                <a:gd name="T19" fmla="*/ 21 h 68"/>
                <a:gd name="T20" fmla="*/ 44 w 63"/>
                <a:gd name="T21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68">
                  <a:moveTo>
                    <a:pt x="44" y="21"/>
                  </a:moveTo>
                  <a:cubicBezTo>
                    <a:pt x="44" y="31"/>
                    <a:pt x="33" y="39"/>
                    <a:pt x="43" y="50"/>
                  </a:cubicBezTo>
                  <a:cubicBezTo>
                    <a:pt x="45" y="54"/>
                    <a:pt x="62" y="54"/>
                    <a:pt x="63" y="60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4"/>
                    <a:pt x="17" y="54"/>
                    <a:pt x="20" y="50"/>
                  </a:cubicBezTo>
                  <a:cubicBezTo>
                    <a:pt x="30" y="39"/>
                    <a:pt x="18" y="31"/>
                    <a:pt x="18" y="21"/>
                  </a:cubicBezTo>
                  <a:cubicBezTo>
                    <a:pt x="18" y="0"/>
                    <a:pt x="44" y="0"/>
                    <a:pt x="44" y="2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Freeform 1532"/>
            <p:cNvSpPr>
              <a:spLocks noEditPoints="1"/>
            </p:cNvSpPr>
            <p:nvPr/>
          </p:nvSpPr>
          <p:spPr bwMode="auto">
            <a:xfrm flipH="1">
              <a:off x="8045811" y="2620794"/>
              <a:ext cx="216304" cy="243685"/>
            </a:xfrm>
            <a:custGeom>
              <a:avLst/>
              <a:gdLst>
                <a:gd name="T0" fmla="*/ 51 w 67"/>
                <a:gd name="T1" fmla="*/ 0 h 75"/>
                <a:gd name="T2" fmla="*/ 67 w 67"/>
                <a:gd name="T3" fmla="*/ 4 h 75"/>
                <a:gd name="T4" fmla="*/ 63 w 67"/>
                <a:gd name="T5" fmla="*/ 75 h 75"/>
                <a:gd name="T6" fmla="*/ 52 w 67"/>
                <a:gd name="T7" fmla="*/ 75 h 75"/>
                <a:gd name="T8" fmla="*/ 3 w 67"/>
                <a:gd name="T9" fmla="*/ 75 h 75"/>
                <a:gd name="T10" fmla="*/ 0 w 67"/>
                <a:gd name="T11" fmla="*/ 71 h 75"/>
                <a:gd name="T12" fmla="*/ 0 w 67"/>
                <a:gd name="T13" fmla="*/ 3 h 75"/>
                <a:gd name="T14" fmla="*/ 4 w 67"/>
                <a:gd name="T15" fmla="*/ 0 h 75"/>
                <a:gd name="T16" fmla="*/ 4 w 67"/>
                <a:gd name="T17" fmla="*/ 0 h 75"/>
                <a:gd name="T18" fmla="*/ 60 w 67"/>
                <a:gd name="T19" fmla="*/ 55 h 75"/>
                <a:gd name="T20" fmla="*/ 62 w 67"/>
                <a:gd name="T21" fmla="*/ 38 h 75"/>
                <a:gd name="T22" fmla="*/ 60 w 67"/>
                <a:gd name="T23" fmla="*/ 55 h 75"/>
                <a:gd name="T24" fmla="*/ 63 w 67"/>
                <a:gd name="T25" fmla="*/ 55 h 75"/>
                <a:gd name="T26" fmla="*/ 64 w 67"/>
                <a:gd name="T27" fmla="*/ 65 h 75"/>
                <a:gd name="T28" fmla="*/ 63 w 67"/>
                <a:gd name="T29" fmla="*/ 66 h 75"/>
                <a:gd name="T30" fmla="*/ 63 w 67"/>
                <a:gd name="T31" fmla="*/ 72 h 75"/>
                <a:gd name="T32" fmla="*/ 64 w 67"/>
                <a:gd name="T33" fmla="*/ 3 h 75"/>
                <a:gd name="T34" fmla="*/ 63 w 67"/>
                <a:gd name="T35" fmla="*/ 2 h 75"/>
                <a:gd name="T36" fmla="*/ 63 w 67"/>
                <a:gd name="T37" fmla="*/ 28 h 75"/>
                <a:gd name="T38" fmla="*/ 63 w 67"/>
                <a:gd name="T39" fmla="*/ 38 h 75"/>
                <a:gd name="T40" fmla="*/ 62 w 67"/>
                <a:gd name="T41" fmla="*/ 66 h 75"/>
                <a:gd name="T42" fmla="*/ 60 w 67"/>
                <a:gd name="T43" fmla="*/ 72 h 75"/>
                <a:gd name="T44" fmla="*/ 62 w 67"/>
                <a:gd name="T45" fmla="*/ 66 h 75"/>
                <a:gd name="T46" fmla="*/ 62 w 67"/>
                <a:gd name="T47" fmla="*/ 2 h 75"/>
                <a:gd name="T48" fmla="*/ 60 w 67"/>
                <a:gd name="T49" fmla="*/ 5 h 75"/>
                <a:gd name="T50" fmla="*/ 62 w 67"/>
                <a:gd name="T51" fmla="*/ 6 h 75"/>
                <a:gd name="T52" fmla="*/ 61 w 67"/>
                <a:gd name="T53" fmla="*/ 16 h 75"/>
                <a:gd name="T54" fmla="*/ 60 w 67"/>
                <a:gd name="T55" fmla="*/ 27 h 75"/>
                <a:gd name="T56" fmla="*/ 60 w 67"/>
                <a:gd name="T57" fmla="*/ 72 h 75"/>
                <a:gd name="T58" fmla="*/ 59 w 67"/>
                <a:gd name="T59" fmla="*/ 38 h 75"/>
                <a:gd name="T60" fmla="*/ 60 w 67"/>
                <a:gd name="T61" fmla="*/ 27 h 75"/>
                <a:gd name="T62" fmla="*/ 58 w 67"/>
                <a:gd name="T63" fmla="*/ 16 h 75"/>
                <a:gd name="T64" fmla="*/ 60 w 67"/>
                <a:gd name="T65" fmla="*/ 72 h 75"/>
                <a:gd name="T66" fmla="*/ 60 w 67"/>
                <a:gd name="T67" fmla="*/ 2 h 75"/>
                <a:gd name="T68" fmla="*/ 58 w 67"/>
                <a:gd name="T69" fmla="*/ 5 h 75"/>
                <a:gd name="T70" fmla="*/ 58 w 67"/>
                <a:gd name="T71" fmla="*/ 5 h 75"/>
                <a:gd name="T72" fmla="*/ 58 w 67"/>
                <a:gd name="T73" fmla="*/ 2 h 75"/>
                <a:gd name="T74" fmla="*/ 56 w 67"/>
                <a:gd name="T75" fmla="*/ 72 h 75"/>
                <a:gd name="T76" fmla="*/ 58 w 67"/>
                <a:gd name="T77" fmla="*/ 16 h 75"/>
                <a:gd name="T78" fmla="*/ 58 w 67"/>
                <a:gd name="T79" fmla="*/ 5 h 75"/>
                <a:gd name="T80" fmla="*/ 25 w 67"/>
                <a:gd name="T81" fmla="*/ 30 h 75"/>
                <a:gd name="T82" fmla="*/ 15 w 67"/>
                <a:gd name="T83" fmla="*/ 51 h 75"/>
                <a:gd name="T84" fmla="*/ 32 w 67"/>
                <a:gd name="T85" fmla="*/ 56 h 75"/>
                <a:gd name="T86" fmla="*/ 49 w 67"/>
                <a:gd name="T87" fmla="*/ 56 h 75"/>
                <a:gd name="T88" fmla="*/ 38 w 67"/>
                <a:gd name="T89" fmla="*/ 4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" h="75">
                  <a:moveTo>
                    <a:pt x="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4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7" y="73"/>
                    <a:pt x="65" y="75"/>
                    <a:pt x="63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1" y="75"/>
                    <a:pt x="0" y="74"/>
                    <a:pt x="0" y="7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60" y="55"/>
                  </a:moveTo>
                  <a:cubicBezTo>
                    <a:pt x="62" y="55"/>
                    <a:pt x="62" y="55"/>
                    <a:pt x="62" y="55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55"/>
                    <a:pt x="60" y="55"/>
                    <a:pt x="60" y="55"/>
                  </a:cubicBezTo>
                  <a:close/>
                  <a:moveTo>
                    <a:pt x="63" y="55"/>
                  </a:moveTo>
                  <a:cubicBezTo>
                    <a:pt x="63" y="55"/>
                    <a:pt x="63" y="55"/>
                    <a:pt x="63" y="55"/>
                  </a:cubicBezTo>
                  <a:cubicBezTo>
                    <a:pt x="63" y="55"/>
                    <a:pt x="64" y="56"/>
                    <a:pt x="64" y="56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72"/>
                    <a:pt x="64" y="72"/>
                    <a:pt x="64" y="71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8"/>
                    <a:pt x="63" y="2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55"/>
                    <a:pt x="63" y="55"/>
                    <a:pt x="63" y="55"/>
                  </a:cubicBezTo>
                  <a:close/>
                  <a:moveTo>
                    <a:pt x="62" y="66"/>
                  </a:moveTo>
                  <a:cubicBezTo>
                    <a:pt x="60" y="66"/>
                    <a:pt x="60" y="66"/>
                    <a:pt x="60" y="66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66"/>
                    <a:pt x="62" y="66"/>
                    <a:pt x="62" y="66"/>
                  </a:cubicBezTo>
                  <a:close/>
                  <a:moveTo>
                    <a:pt x="62" y="27"/>
                  </a:moveTo>
                  <a:cubicBezTo>
                    <a:pt x="62" y="2"/>
                    <a:pt x="62" y="2"/>
                    <a:pt x="62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2" y="5"/>
                    <a:pt x="62" y="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1" y="16"/>
                    <a:pt x="61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2" y="27"/>
                    <a:pt x="62" y="27"/>
                  </a:cubicBezTo>
                  <a:close/>
                  <a:moveTo>
                    <a:pt x="60" y="72"/>
                  </a:moveTo>
                  <a:cubicBezTo>
                    <a:pt x="60" y="38"/>
                    <a:pt x="60" y="38"/>
                    <a:pt x="60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60" y="72"/>
                    <a:pt x="60" y="72"/>
                    <a:pt x="60" y="72"/>
                  </a:cubicBezTo>
                  <a:close/>
                  <a:moveTo>
                    <a:pt x="60" y="5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0" y="5"/>
                    <a:pt x="60" y="5"/>
                    <a:pt x="60" y="5"/>
                  </a:cubicBezTo>
                  <a:close/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5"/>
                    <a:pt x="58" y="5"/>
                    <a:pt x="58" y="5"/>
                  </a:cubicBezTo>
                  <a:close/>
                  <a:moveTo>
                    <a:pt x="39" y="30"/>
                  </a:moveTo>
                  <a:cubicBezTo>
                    <a:pt x="39" y="18"/>
                    <a:pt x="25" y="18"/>
                    <a:pt x="25" y="30"/>
                  </a:cubicBezTo>
                  <a:cubicBezTo>
                    <a:pt x="25" y="35"/>
                    <a:pt x="31" y="40"/>
                    <a:pt x="26" y="46"/>
                  </a:cubicBezTo>
                  <a:cubicBezTo>
                    <a:pt x="24" y="48"/>
                    <a:pt x="15" y="48"/>
                    <a:pt x="15" y="51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48"/>
                    <a:pt x="40" y="48"/>
                    <a:pt x="38" y="46"/>
                  </a:cubicBezTo>
                  <a:cubicBezTo>
                    <a:pt x="33" y="40"/>
                    <a:pt x="39" y="35"/>
                    <a:pt x="39" y="3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Freeform 1533"/>
            <p:cNvSpPr>
              <a:spLocks noEditPoints="1"/>
            </p:cNvSpPr>
            <p:nvPr/>
          </p:nvSpPr>
          <p:spPr bwMode="auto">
            <a:xfrm flipH="1">
              <a:off x="9417559" y="3743386"/>
              <a:ext cx="177971" cy="276541"/>
            </a:xfrm>
            <a:custGeom>
              <a:avLst/>
              <a:gdLst>
                <a:gd name="T0" fmla="*/ 4 w 55"/>
                <a:gd name="T1" fmla="*/ 0 h 86"/>
                <a:gd name="T2" fmla="*/ 51 w 55"/>
                <a:gd name="T3" fmla="*/ 0 h 86"/>
                <a:gd name="T4" fmla="*/ 55 w 55"/>
                <a:gd name="T5" fmla="*/ 4 h 86"/>
                <a:gd name="T6" fmla="*/ 55 w 55"/>
                <a:gd name="T7" fmla="*/ 82 h 86"/>
                <a:gd name="T8" fmla="*/ 51 w 55"/>
                <a:gd name="T9" fmla="*/ 86 h 86"/>
                <a:gd name="T10" fmla="*/ 4 w 55"/>
                <a:gd name="T11" fmla="*/ 86 h 86"/>
                <a:gd name="T12" fmla="*/ 0 w 55"/>
                <a:gd name="T13" fmla="*/ 82 h 86"/>
                <a:gd name="T14" fmla="*/ 0 w 55"/>
                <a:gd name="T15" fmla="*/ 4 h 86"/>
                <a:gd name="T16" fmla="*/ 4 w 55"/>
                <a:gd name="T17" fmla="*/ 0 h 86"/>
                <a:gd name="T18" fmla="*/ 23 w 55"/>
                <a:gd name="T19" fmla="*/ 81 h 86"/>
                <a:gd name="T20" fmla="*/ 23 w 55"/>
                <a:gd name="T21" fmla="*/ 82 h 86"/>
                <a:gd name="T22" fmla="*/ 23 w 55"/>
                <a:gd name="T23" fmla="*/ 83 h 86"/>
                <a:gd name="T24" fmla="*/ 23 w 55"/>
                <a:gd name="T25" fmla="*/ 84 h 86"/>
                <a:gd name="T26" fmla="*/ 23 w 55"/>
                <a:gd name="T27" fmla="*/ 84 h 86"/>
                <a:gd name="T28" fmla="*/ 31 w 55"/>
                <a:gd name="T29" fmla="*/ 84 h 86"/>
                <a:gd name="T30" fmla="*/ 32 w 55"/>
                <a:gd name="T31" fmla="*/ 84 h 86"/>
                <a:gd name="T32" fmla="*/ 32 w 55"/>
                <a:gd name="T33" fmla="*/ 83 h 86"/>
                <a:gd name="T34" fmla="*/ 32 w 55"/>
                <a:gd name="T35" fmla="*/ 82 h 86"/>
                <a:gd name="T36" fmla="*/ 31 w 55"/>
                <a:gd name="T37" fmla="*/ 81 h 86"/>
                <a:gd name="T38" fmla="*/ 23 w 55"/>
                <a:gd name="T39" fmla="*/ 81 h 86"/>
                <a:gd name="T40" fmla="*/ 6 w 55"/>
                <a:gd name="T41" fmla="*/ 6 h 86"/>
                <a:gd name="T42" fmla="*/ 6 w 55"/>
                <a:gd name="T43" fmla="*/ 78 h 86"/>
                <a:gd name="T44" fmla="*/ 49 w 55"/>
                <a:gd name="T45" fmla="*/ 78 h 86"/>
                <a:gd name="T46" fmla="*/ 49 w 55"/>
                <a:gd name="T47" fmla="*/ 6 h 86"/>
                <a:gd name="T48" fmla="*/ 6 w 55"/>
                <a:gd name="T49" fmla="*/ 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86">
                  <a:moveTo>
                    <a:pt x="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5" y="2"/>
                    <a:pt x="55" y="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4"/>
                    <a:pt x="54" y="86"/>
                    <a:pt x="51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2" y="86"/>
                    <a:pt x="0" y="84"/>
                    <a:pt x="0" y="8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23" y="81"/>
                  </a:moveTo>
                  <a:cubicBezTo>
                    <a:pt x="23" y="81"/>
                    <a:pt x="23" y="81"/>
                    <a:pt x="23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4"/>
                    <a:pt x="32" y="84"/>
                    <a:pt x="32" y="84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2" y="81"/>
                    <a:pt x="31" y="81"/>
                    <a:pt x="31" y="81"/>
                  </a:cubicBezTo>
                  <a:cubicBezTo>
                    <a:pt x="23" y="81"/>
                    <a:pt x="23" y="81"/>
                    <a:pt x="23" y="81"/>
                  </a:cubicBezTo>
                  <a:close/>
                  <a:moveTo>
                    <a:pt x="6" y="6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6"/>
                    <a:pt x="49" y="6"/>
                    <a:pt x="49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Freeform 1534"/>
            <p:cNvSpPr/>
            <p:nvPr/>
          </p:nvSpPr>
          <p:spPr bwMode="auto">
            <a:xfrm flipH="1">
              <a:off x="9529818" y="3778980"/>
              <a:ext cx="30118" cy="27380"/>
            </a:xfrm>
            <a:custGeom>
              <a:avLst/>
              <a:gdLst>
                <a:gd name="T0" fmla="*/ 1 w 9"/>
                <a:gd name="T1" fmla="*/ 0 h 9"/>
                <a:gd name="T2" fmla="*/ 7 w 9"/>
                <a:gd name="T3" fmla="*/ 0 h 9"/>
                <a:gd name="T4" fmla="*/ 9 w 9"/>
                <a:gd name="T5" fmla="*/ 1 h 9"/>
                <a:gd name="T6" fmla="*/ 9 w 9"/>
                <a:gd name="T7" fmla="*/ 8 h 9"/>
                <a:gd name="T8" fmla="*/ 7 w 9"/>
                <a:gd name="T9" fmla="*/ 9 h 9"/>
                <a:gd name="T10" fmla="*/ 1 w 9"/>
                <a:gd name="T11" fmla="*/ 9 h 9"/>
                <a:gd name="T12" fmla="*/ 0 w 9"/>
                <a:gd name="T13" fmla="*/ 8 h 9"/>
                <a:gd name="T14" fmla="*/ 0 w 9"/>
                <a:gd name="T15" fmla="*/ 1 h 9"/>
                <a:gd name="T16" fmla="*/ 1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Freeform 1535"/>
            <p:cNvSpPr/>
            <p:nvPr/>
          </p:nvSpPr>
          <p:spPr bwMode="auto">
            <a:xfrm flipH="1">
              <a:off x="9491486" y="3778980"/>
              <a:ext cx="27380" cy="27380"/>
            </a:xfrm>
            <a:custGeom>
              <a:avLst/>
              <a:gdLst>
                <a:gd name="T0" fmla="*/ 2 w 9"/>
                <a:gd name="T1" fmla="*/ 0 h 9"/>
                <a:gd name="T2" fmla="*/ 8 w 9"/>
                <a:gd name="T3" fmla="*/ 0 h 9"/>
                <a:gd name="T4" fmla="*/ 9 w 9"/>
                <a:gd name="T5" fmla="*/ 1 h 9"/>
                <a:gd name="T6" fmla="*/ 9 w 9"/>
                <a:gd name="T7" fmla="*/ 8 h 9"/>
                <a:gd name="T8" fmla="*/ 8 w 9"/>
                <a:gd name="T9" fmla="*/ 9 h 9"/>
                <a:gd name="T10" fmla="*/ 2 w 9"/>
                <a:gd name="T11" fmla="*/ 9 h 9"/>
                <a:gd name="T12" fmla="*/ 0 w 9"/>
                <a:gd name="T13" fmla="*/ 8 h 9"/>
                <a:gd name="T14" fmla="*/ 0 w 9"/>
                <a:gd name="T15" fmla="*/ 1 h 9"/>
                <a:gd name="T16" fmla="*/ 2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Freeform 1536"/>
            <p:cNvSpPr/>
            <p:nvPr/>
          </p:nvSpPr>
          <p:spPr bwMode="auto">
            <a:xfrm flipH="1">
              <a:off x="9447678" y="3778980"/>
              <a:ext cx="30118" cy="27380"/>
            </a:xfrm>
            <a:custGeom>
              <a:avLst/>
              <a:gdLst>
                <a:gd name="T0" fmla="*/ 1 w 9"/>
                <a:gd name="T1" fmla="*/ 0 h 9"/>
                <a:gd name="T2" fmla="*/ 7 w 9"/>
                <a:gd name="T3" fmla="*/ 0 h 9"/>
                <a:gd name="T4" fmla="*/ 9 w 9"/>
                <a:gd name="T5" fmla="*/ 1 h 9"/>
                <a:gd name="T6" fmla="*/ 9 w 9"/>
                <a:gd name="T7" fmla="*/ 8 h 9"/>
                <a:gd name="T8" fmla="*/ 7 w 9"/>
                <a:gd name="T9" fmla="*/ 9 h 9"/>
                <a:gd name="T10" fmla="*/ 1 w 9"/>
                <a:gd name="T11" fmla="*/ 9 h 9"/>
                <a:gd name="T12" fmla="*/ 0 w 9"/>
                <a:gd name="T13" fmla="*/ 8 h 9"/>
                <a:gd name="T14" fmla="*/ 0 w 9"/>
                <a:gd name="T15" fmla="*/ 1 h 9"/>
                <a:gd name="T16" fmla="*/ 1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Freeform 1537"/>
            <p:cNvSpPr/>
            <p:nvPr/>
          </p:nvSpPr>
          <p:spPr bwMode="auto">
            <a:xfrm flipH="1">
              <a:off x="9529818" y="3820051"/>
              <a:ext cx="30118" cy="30118"/>
            </a:xfrm>
            <a:custGeom>
              <a:avLst/>
              <a:gdLst>
                <a:gd name="T0" fmla="*/ 1 w 9"/>
                <a:gd name="T1" fmla="*/ 0 h 9"/>
                <a:gd name="T2" fmla="*/ 7 w 9"/>
                <a:gd name="T3" fmla="*/ 0 h 9"/>
                <a:gd name="T4" fmla="*/ 9 w 9"/>
                <a:gd name="T5" fmla="*/ 1 h 9"/>
                <a:gd name="T6" fmla="*/ 9 w 9"/>
                <a:gd name="T7" fmla="*/ 7 h 9"/>
                <a:gd name="T8" fmla="*/ 7 w 9"/>
                <a:gd name="T9" fmla="*/ 9 h 9"/>
                <a:gd name="T10" fmla="*/ 1 w 9"/>
                <a:gd name="T11" fmla="*/ 9 h 9"/>
                <a:gd name="T12" fmla="*/ 0 w 9"/>
                <a:gd name="T13" fmla="*/ 7 h 9"/>
                <a:gd name="T14" fmla="*/ 0 w 9"/>
                <a:gd name="T15" fmla="*/ 1 h 9"/>
                <a:gd name="T16" fmla="*/ 1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Freeform 1538"/>
            <p:cNvSpPr/>
            <p:nvPr/>
          </p:nvSpPr>
          <p:spPr bwMode="auto">
            <a:xfrm flipH="1">
              <a:off x="9491486" y="3820051"/>
              <a:ext cx="27380" cy="30118"/>
            </a:xfrm>
            <a:custGeom>
              <a:avLst/>
              <a:gdLst>
                <a:gd name="T0" fmla="*/ 2 w 9"/>
                <a:gd name="T1" fmla="*/ 0 h 9"/>
                <a:gd name="T2" fmla="*/ 8 w 9"/>
                <a:gd name="T3" fmla="*/ 0 h 9"/>
                <a:gd name="T4" fmla="*/ 9 w 9"/>
                <a:gd name="T5" fmla="*/ 1 h 9"/>
                <a:gd name="T6" fmla="*/ 9 w 9"/>
                <a:gd name="T7" fmla="*/ 7 h 9"/>
                <a:gd name="T8" fmla="*/ 8 w 9"/>
                <a:gd name="T9" fmla="*/ 9 h 9"/>
                <a:gd name="T10" fmla="*/ 2 w 9"/>
                <a:gd name="T11" fmla="*/ 9 h 9"/>
                <a:gd name="T12" fmla="*/ 0 w 9"/>
                <a:gd name="T13" fmla="*/ 7 h 9"/>
                <a:gd name="T14" fmla="*/ 0 w 9"/>
                <a:gd name="T15" fmla="*/ 1 h 9"/>
                <a:gd name="T16" fmla="*/ 2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Freeform 1539"/>
            <p:cNvSpPr/>
            <p:nvPr/>
          </p:nvSpPr>
          <p:spPr bwMode="auto">
            <a:xfrm flipH="1">
              <a:off x="9447678" y="3820051"/>
              <a:ext cx="30118" cy="30118"/>
            </a:xfrm>
            <a:custGeom>
              <a:avLst/>
              <a:gdLst>
                <a:gd name="T0" fmla="*/ 1 w 9"/>
                <a:gd name="T1" fmla="*/ 0 h 9"/>
                <a:gd name="T2" fmla="*/ 7 w 9"/>
                <a:gd name="T3" fmla="*/ 0 h 9"/>
                <a:gd name="T4" fmla="*/ 9 w 9"/>
                <a:gd name="T5" fmla="*/ 1 h 9"/>
                <a:gd name="T6" fmla="*/ 9 w 9"/>
                <a:gd name="T7" fmla="*/ 7 h 9"/>
                <a:gd name="T8" fmla="*/ 7 w 9"/>
                <a:gd name="T9" fmla="*/ 9 h 9"/>
                <a:gd name="T10" fmla="*/ 1 w 9"/>
                <a:gd name="T11" fmla="*/ 9 h 9"/>
                <a:gd name="T12" fmla="*/ 0 w 9"/>
                <a:gd name="T13" fmla="*/ 7 h 9"/>
                <a:gd name="T14" fmla="*/ 0 w 9"/>
                <a:gd name="T15" fmla="*/ 1 h 9"/>
                <a:gd name="T16" fmla="*/ 1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Freeform 1540"/>
            <p:cNvSpPr/>
            <p:nvPr/>
          </p:nvSpPr>
          <p:spPr bwMode="auto">
            <a:xfrm flipH="1">
              <a:off x="9529818" y="3863859"/>
              <a:ext cx="30118" cy="27380"/>
            </a:xfrm>
            <a:custGeom>
              <a:avLst/>
              <a:gdLst>
                <a:gd name="T0" fmla="*/ 1 w 9"/>
                <a:gd name="T1" fmla="*/ 0 h 9"/>
                <a:gd name="T2" fmla="*/ 7 w 9"/>
                <a:gd name="T3" fmla="*/ 0 h 9"/>
                <a:gd name="T4" fmla="*/ 9 w 9"/>
                <a:gd name="T5" fmla="*/ 1 h 9"/>
                <a:gd name="T6" fmla="*/ 9 w 9"/>
                <a:gd name="T7" fmla="*/ 7 h 9"/>
                <a:gd name="T8" fmla="*/ 7 w 9"/>
                <a:gd name="T9" fmla="*/ 9 h 9"/>
                <a:gd name="T10" fmla="*/ 1 w 9"/>
                <a:gd name="T11" fmla="*/ 9 h 9"/>
                <a:gd name="T12" fmla="*/ 0 w 9"/>
                <a:gd name="T13" fmla="*/ 7 h 9"/>
                <a:gd name="T14" fmla="*/ 0 w 9"/>
                <a:gd name="T15" fmla="*/ 1 h 9"/>
                <a:gd name="T16" fmla="*/ 1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Freeform 1542"/>
            <p:cNvSpPr/>
            <p:nvPr/>
          </p:nvSpPr>
          <p:spPr bwMode="auto">
            <a:xfrm flipH="1">
              <a:off x="9491486" y="3863859"/>
              <a:ext cx="27380" cy="27380"/>
            </a:xfrm>
            <a:custGeom>
              <a:avLst/>
              <a:gdLst>
                <a:gd name="T0" fmla="*/ 2 w 9"/>
                <a:gd name="T1" fmla="*/ 0 h 9"/>
                <a:gd name="T2" fmla="*/ 8 w 9"/>
                <a:gd name="T3" fmla="*/ 0 h 9"/>
                <a:gd name="T4" fmla="*/ 9 w 9"/>
                <a:gd name="T5" fmla="*/ 1 h 9"/>
                <a:gd name="T6" fmla="*/ 9 w 9"/>
                <a:gd name="T7" fmla="*/ 7 h 9"/>
                <a:gd name="T8" fmla="*/ 8 w 9"/>
                <a:gd name="T9" fmla="*/ 9 h 9"/>
                <a:gd name="T10" fmla="*/ 2 w 9"/>
                <a:gd name="T11" fmla="*/ 9 h 9"/>
                <a:gd name="T12" fmla="*/ 0 w 9"/>
                <a:gd name="T13" fmla="*/ 7 h 9"/>
                <a:gd name="T14" fmla="*/ 0 w 9"/>
                <a:gd name="T15" fmla="*/ 1 h 9"/>
                <a:gd name="T16" fmla="*/ 2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Freeform 1543"/>
            <p:cNvSpPr/>
            <p:nvPr/>
          </p:nvSpPr>
          <p:spPr bwMode="auto">
            <a:xfrm flipH="1">
              <a:off x="9447678" y="3863859"/>
              <a:ext cx="30118" cy="27380"/>
            </a:xfrm>
            <a:custGeom>
              <a:avLst/>
              <a:gdLst>
                <a:gd name="T0" fmla="*/ 1 w 9"/>
                <a:gd name="T1" fmla="*/ 0 h 9"/>
                <a:gd name="T2" fmla="*/ 7 w 9"/>
                <a:gd name="T3" fmla="*/ 0 h 9"/>
                <a:gd name="T4" fmla="*/ 9 w 9"/>
                <a:gd name="T5" fmla="*/ 1 h 9"/>
                <a:gd name="T6" fmla="*/ 9 w 9"/>
                <a:gd name="T7" fmla="*/ 7 h 9"/>
                <a:gd name="T8" fmla="*/ 7 w 9"/>
                <a:gd name="T9" fmla="*/ 9 h 9"/>
                <a:gd name="T10" fmla="*/ 1 w 9"/>
                <a:gd name="T11" fmla="*/ 9 h 9"/>
                <a:gd name="T12" fmla="*/ 0 w 9"/>
                <a:gd name="T13" fmla="*/ 7 h 9"/>
                <a:gd name="T14" fmla="*/ 0 w 9"/>
                <a:gd name="T15" fmla="*/ 1 h 9"/>
                <a:gd name="T16" fmla="*/ 1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Freeform 1544"/>
            <p:cNvSpPr>
              <a:spLocks noEditPoints="1"/>
            </p:cNvSpPr>
            <p:nvPr/>
          </p:nvSpPr>
          <p:spPr bwMode="auto">
            <a:xfrm flipH="1">
              <a:off x="10545624" y="2787813"/>
              <a:ext cx="240946" cy="238209"/>
            </a:xfrm>
            <a:custGeom>
              <a:avLst/>
              <a:gdLst>
                <a:gd name="T0" fmla="*/ 71 w 74"/>
                <a:gd name="T1" fmla="*/ 0 h 74"/>
                <a:gd name="T2" fmla="*/ 4 w 74"/>
                <a:gd name="T3" fmla="*/ 0 h 74"/>
                <a:gd name="T4" fmla="*/ 0 w 74"/>
                <a:gd name="T5" fmla="*/ 4 h 74"/>
                <a:gd name="T6" fmla="*/ 0 w 74"/>
                <a:gd name="T7" fmla="*/ 71 h 74"/>
                <a:gd name="T8" fmla="*/ 4 w 74"/>
                <a:gd name="T9" fmla="*/ 74 h 74"/>
                <a:gd name="T10" fmla="*/ 71 w 74"/>
                <a:gd name="T11" fmla="*/ 74 h 74"/>
                <a:gd name="T12" fmla="*/ 74 w 74"/>
                <a:gd name="T13" fmla="*/ 71 h 74"/>
                <a:gd name="T14" fmla="*/ 74 w 74"/>
                <a:gd name="T15" fmla="*/ 4 h 74"/>
                <a:gd name="T16" fmla="*/ 71 w 74"/>
                <a:gd name="T17" fmla="*/ 0 h 74"/>
                <a:gd name="T18" fmla="*/ 29 w 74"/>
                <a:gd name="T19" fmla="*/ 17 h 74"/>
                <a:gd name="T20" fmla="*/ 30 w 74"/>
                <a:gd name="T21" fmla="*/ 17 h 74"/>
                <a:gd name="T22" fmla="*/ 29 w 74"/>
                <a:gd name="T23" fmla="*/ 17 h 74"/>
                <a:gd name="T24" fmla="*/ 32 w 74"/>
                <a:gd name="T25" fmla="*/ 18 h 74"/>
                <a:gd name="T26" fmla="*/ 55 w 74"/>
                <a:gd name="T27" fmla="*/ 38 h 74"/>
                <a:gd name="T28" fmla="*/ 71 w 74"/>
                <a:gd name="T29" fmla="*/ 19 h 74"/>
                <a:gd name="T30" fmla="*/ 71 w 74"/>
                <a:gd name="T31" fmla="*/ 19 h 74"/>
                <a:gd name="T32" fmla="*/ 71 w 74"/>
                <a:gd name="T33" fmla="*/ 30 h 74"/>
                <a:gd name="T34" fmla="*/ 71 w 74"/>
                <a:gd name="T35" fmla="*/ 30 h 74"/>
                <a:gd name="T36" fmla="*/ 60 w 74"/>
                <a:gd name="T37" fmla="*/ 43 h 74"/>
                <a:gd name="T38" fmla="*/ 72 w 74"/>
                <a:gd name="T39" fmla="*/ 53 h 74"/>
                <a:gd name="T40" fmla="*/ 72 w 74"/>
                <a:gd name="T41" fmla="*/ 63 h 74"/>
                <a:gd name="T42" fmla="*/ 55 w 74"/>
                <a:gd name="T43" fmla="*/ 48 h 74"/>
                <a:gd name="T44" fmla="*/ 49 w 74"/>
                <a:gd name="T45" fmla="*/ 55 h 74"/>
                <a:gd name="T46" fmla="*/ 40 w 74"/>
                <a:gd name="T47" fmla="*/ 65 h 74"/>
                <a:gd name="T48" fmla="*/ 47 w 74"/>
                <a:gd name="T49" fmla="*/ 72 h 74"/>
                <a:gd name="T50" fmla="*/ 36 w 74"/>
                <a:gd name="T51" fmla="*/ 72 h 74"/>
                <a:gd name="T52" fmla="*/ 2 w 74"/>
                <a:gd name="T53" fmla="*/ 41 h 74"/>
                <a:gd name="T54" fmla="*/ 2 w 74"/>
                <a:gd name="T55" fmla="*/ 31 h 74"/>
                <a:gd name="T56" fmla="*/ 7 w 74"/>
                <a:gd name="T57" fmla="*/ 35 h 74"/>
                <a:gd name="T58" fmla="*/ 34 w 74"/>
                <a:gd name="T59" fmla="*/ 2 h 74"/>
                <a:gd name="T60" fmla="*/ 44 w 74"/>
                <a:gd name="T61" fmla="*/ 2 h 74"/>
                <a:gd name="T62" fmla="*/ 31 w 74"/>
                <a:gd name="T63" fmla="*/ 17 h 74"/>
                <a:gd name="T64" fmla="*/ 32 w 74"/>
                <a:gd name="T65" fmla="*/ 18 h 74"/>
                <a:gd name="T66" fmla="*/ 37 w 74"/>
                <a:gd name="T67" fmla="*/ 32 h 74"/>
                <a:gd name="T68" fmla="*/ 49 w 74"/>
                <a:gd name="T69" fmla="*/ 43 h 74"/>
                <a:gd name="T70" fmla="*/ 49 w 74"/>
                <a:gd name="T71" fmla="*/ 43 h 74"/>
                <a:gd name="T72" fmla="*/ 49 w 74"/>
                <a:gd name="T73" fmla="*/ 43 h 74"/>
                <a:gd name="T74" fmla="*/ 34 w 74"/>
                <a:gd name="T75" fmla="*/ 60 h 74"/>
                <a:gd name="T76" fmla="*/ 24 w 74"/>
                <a:gd name="T77" fmla="*/ 51 h 74"/>
                <a:gd name="T78" fmla="*/ 24 w 74"/>
                <a:gd name="T79" fmla="*/ 51 h 74"/>
                <a:gd name="T80" fmla="*/ 12 w 74"/>
                <a:gd name="T81" fmla="*/ 40 h 74"/>
                <a:gd name="T82" fmla="*/ 19 w 74"/>
                <a:gd name="T83" fmla="*/ 32 h 74"/>
                <a:gd name="T84" fmla="*/ 19 w 74"/>
                <a:gd name="T85" fmla="*/ 32 h 74"/>
                <a:gd name="T86" fmla="*/ 19 w 74"/>
                <a:gd name="T87" fmla="*/ 32 h 74"/>
                <a:gd name="T88" fmla="*/ 19 w 74"/>
                <a:gd name="T89" fmla="*/ 32 h 74"/>
                <a:gd name="T90" fmla="*/ 19 w 74"/>
                <a:gd name="T91" fmla="*/ 33 h 74"/>
                <a:gd name="T92" fmla="*/ 28 w 74"/>
                <a:gd name="T93" fmla="*/ 52 h 74"/>
                <a:gd name="T94" fmla="*/ 36 w 74"/>
                <a:gd name="T95" fmla="*/ 33 h 74"/>
                <a:gd name="T96" fmla="*/ 36 w 74"/>
                <a:gd name="T97" fmla="*/ 33 h 74"/>
                <a:gd name="T98" fmla="*/ 37 w 74"/>
                <a:gd name="T99" fmla="*/ 3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" h="74">
                  <a:moveTo>
                    <a:pt x="7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2" y="74"/>
                    <a:pt x="4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74" y="73"/>
                    <a:pt x="74" y="71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2" y="0"/>
                    <a:pt x="71" y="0"/>
                  </a:cubicBezTo>
                  <a:close/>
                  <a:moveTo>
                    <a:pt x="29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lose/>
                  <a:moveTo>
                    <a:pt x="32" y="18"/>
                  </a:moveTo>
                  <a:cubicBezTo>
                    <a:pt x="35" y="20"/>
                    <a:pt x="51" y="35"/>
                    <a:pt x="55" y="38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7" y="32"/>
                  </a:move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3"/>
                    <a:pt x="19" y="33"/>
                  </a:cubicBezTo>
                  <a:cubicBezTo>
                    <a:pt x="24" y="40"/>
                    <a:pt x="26" y="44"/>
                    <a:pt x="28" y="52"/>
                  </a:cubicBezTo>
                  <a:cubicBezTo>
                    <a:pt x="30" y="44"/>
                    <a:pt x="32" y="40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Freeform 1545"/>
            <p:cNvSpPr>
              <a:spLocks noEditPoints="1"/>
            </p:cNvSpPr>
            <p:nvPr/>
          </p:nvSpPr>
          <p:spPr bwMode="auto">
            <a:xfrm flipH="1">
              <a:off x="10668834" y="2848050"/>
              <a:ext cx="52022" cy="87617"/>
            </a:xfrm>
            <a:custGeom>
              <a:avLst/>
              <a:gdLst>
                <a:gd name="T0" fmla="*/ 8 w 16"/>
                <a:gd name="T1" fmla="*/ 27 h 27"/>
                <a:gd name="T2" fmla="*/ 15 w 16"/>
                <a:gd name="T3" fmla="*/ 13 h 27"/>
                <a:gd name="T4" fmla="*/ 16 w 16"/>
                <a:gd name="T5" fmla="*/ 8 h 27"/>
                <a:gd name="T6" fmla="*/ 8 w 16"/>
                <a:gd name="T7" fmla="*/ 0 h 27"/>
                <a:gd name="T8" fmla="*/ 0 w 16"/>
                <a:gd name="T9" fmla="*/ 8 h 27"/>
                <a:gd name="T10" fmla="*/ 0 w 16"/>
                <a:gd name="T11" fmla="*/ 12 h 27"/>
                <a:gd name="T12" fmla="*/ 0 w 16"/>
                <a:gd name="T13" fmla="*/ 12 h 27"/>
                <a:gd name="T14" fmla="*/ 1 w 16"/>
                <a:gd name="T15" fmla="*/ 13 h 27"/>
                <a:gd name="T16" fmla="*/ 8 w 16"/>
                <a:gd name="T17" fmla="*/ 27 h 27"/>
                <a:gd name="T18" fmla="*/ 8 w 16"/>
                <a:gd name="T19" fmla="*/ 3 h 27"/>
                <a:gd name="T20" fmla="*/ 13 w 16"/>
                <a:gd name="T21" fmla="*/ 8 h 27"/>
                <a:gd name="T22" fmla="*/ 8 w 16"/>
                <a:gd name="T23" fmla="*/ 13 h 27"/>
                <a:gd name="T24" fmla="*/ 3 w 16"/>
                <a:gd name="T25" fmla="*/ 8 h 27"/>
                <a:gd name="T26" fmla="*/ 8 w 16"/>
                <a:gd name="T27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7">
                  <a:moveTo>
                    <a:pt x="8" y="27"/>
                  </a:moveTo>
                  <a:cubicBezTo>
                    <a:pt x="10" y="22"/>
                    <a:pt x="11" y="18"/>
                    <a:pt x="15" y="13"/>
                  </a:cubicBezTo>
                  <a:cubicBezTo>
                    <a:pt x="16" y="12"/>
                    <a:pt x="16" y="10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4" y="18"/>
                    <a:pt x="6" y="22"/>
                    <a:pt x="8" y="27"/>
                  </a:cubicBezTo>
                  <a:close/>
                  <a:moveTo>
                    <a:pt x="8" y="3"/>
                  </a:move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Freeform 1546"/>
            <p:cNvSpPr/>
            <p:nvPr/>
          </p:nvSpPr>
          <p:spPr bwMode="auto">
            <a:xfrm flipH="1">
              <a:off x="8393540" y="4312896"/>
              <a:ext cx="265588" cy="224518"/>
            </a:xfrm>
            <a:custGeom>
              <a:avLst/>
              <a:gdLst>
                <a:gd name="T0" fmla="*/ 41 w 82"/>
                <a:gd name="T1" fmla="*/ 13 h 69"/>
                <a:gd name="T2" fmla="*/ 61 w 82"/>
                <a:gd name="T3" fmla="*/ 0 h 69"/>
                <a:gd name="T4" fmla="*/ 82 w 82"/>
                <a:gd name="T5" fmla="*/ 18 h 69"/>
                <a:gd name="T6" fmla="*/ 41 w 82"/>
                <a:gd name="T7" fmla="*/ 69 h 69"/>
                <a:gd name="T8" fmla="*/ 0 w 82"/>
                <a:gd name="T9" fmla="*/ 18 h 69"/>
                <a:gd name="T10" fmla="*/ 20 w 82"/>
                <a:gd name="T11" fmla="*/ 0 h 69"/>
                <a:gd name="T12" fmla="*/ 41 w 82"/>
                <a:gd name="T13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69">
                  <a:moveTo>
                    <a:pt x="41" y="13"/>
                  </a:moveTo>
                  <a:cubicBezTo>
                    <a:pt x="46" y="5"/>
                    <a:pt x="51" y="0"/>
                    <a:pt x="61" y="0"/>
                  </a:cubicBezTo>
                  <a:cubicBezTo>
                    <a:pt x="72" y="0"/>
                    <a:pt x="82" y="8"/>
                    <a:pt x="82" y="18"/>
                  </a:cubicBezTo>
                  <a:cubicBezTo>
                    <a:pt x="82" y="35"/>
                    <a:pt x="61" y="52"/>
                    <a:pt x="41" y="69"/>
                  </a:cubicBezTo>
                  <a:cubicBezTo>
                    <a:pt x="20" y="52"/>
                    <a:pt x="0" y="35"/>
                    <a:pt x="0" y="18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6" y="5"/>
                    <a:pt x="41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Freeform 1547"/>
            <p:cNvSpPr>
              <a:spLocks noEditPoints="1"/>
            </p:cNvSpPr>
            <p:nvPr/>
          </p:nvSpPr>
          <p:spPr bwMode="auto">
            <a:xfrm flipH="1">
              <a:off x="7038220" y="2596151"/>
              <a:ext cx="134163" cy="271065"/>
            </a:xfrm>
            <a:custGeom>
              <a:avLst/>
              <a:gdLst>
                <a:gd name="T0" fmla="*/ 37 w 41"/>
                <a:gd name="T1" fmla="*/ 53 h 84"/>
                <a:gd name="T2" fmla="*/ 37 w 41"/>
                <a:gd name="T3" fmla="*/ 53 h 84"/>
                <a:gd name="T4" fmla="*/ 41 w 41"/>
                <a:gd name="T5" fmla="*/ 47 h 84"/>
                <a:gd name="T6" fmla="*/ 29 w 41"/>
                <a:gd name="T7" fmla="*/ 2 h 84"/>
                <a:gd name="T8" fmla="*/ 19 w 41"/>
                <a:gd name="T9" fmla="*/ 0 h 84"/>
                <a:gd name="T10" fmla="*/ 32 w 41"/>
                <a:gd name="T11" fmla="*/ 49 h 84"/>
                <a:gd name="T12" fmla="*/ 37 w 41"/>
                <a:gd name="T13" fmla="*/ 53 h 84"/>
                <a:gd name="T14" fmla="*/ 35 w 41"/>
                <a:gd name="T15" fmla="*/ 84 h 84"/>
                <a:gd name="T16" fmla="*/ 14 w 41"/>
                <a:gd name="T17" fmla="*/ 59 h 84"/>
                <a:gd name="T18" fmla="*/ 17 w 41"/>
                <a:gd name="T19" fmla="*/ 59 h 84"/>
                <a:gd name="T20" fmla="*/ 18 w 41"/>
                <a:gd name="T21" fmla="*/ 59 h 84"/>
                <a:gd name="T22" fmla="*/ 24 w 41"/>
                <a:gd name="T23" fmla="*/ 66 h 84"/>
                <a:gd name="T24" fmla="*/ 35 w 41"/>
                <a:gd name="T25" fmla="*/ 64 h 84"/>
                <a:gd name="T26" fmla="*/ 37 w 41"/>
                <a:gd name="T27" fmla="*/ 54 h 84"/>
                <a:gd name="T28" fmla="*/ 38 w 41"/>
                <a:gd name="T29" fmla="*/ 54 h 84"/>
                <a:gd name="T30" fmla="*/ 40 w 41"/>
                <a:gd name="T31" fmla="*/ 53 h 84"/>
                <a:gd name="T32" fmla="*/ 35 w 41"/>
                <a:gd name="T33" fmla="*/ 84 h 84"/>
                <a:gd name="T34" fmla="*/ 17 w 41"/>
                <a:gd name="T35" fmla="*/ 58 h 84"/>
                <a:gd name="T36" fmla="*/ 12 w 41"/>
                <a:gd name="T37" fmla="*/ 55 h 84"/>
                <a:gd name="T38" fmla="*/ 0 w 41"/>
                <a:gd name="T39" fmla="*/ 9 h 84"/>
                <a:gd name="T40" fmla="*/ 7 w 41"/>
                <a:gd name="T41" fmla="*/ 3 h 84"/>
                <a:gd name="T42" fmla="*/ 20 w 41"/>
                <a:gd name="T43" fmla="*/ 53 h 84"/>
                <a:gd name="T44" fmla="*/ 17 w 41"/>
                <a:gd name="T45" fmla="*/ 58 h 84"/>
                <a:gd name="T46" fmla="*/ 17 w 41"/>
                <a:gd name="T47" fmla="*/ 58 h 84"/>
                <a:gd name="T48" fmla="*/ 27 w 41"/>
                <a:gd name="T49" fmla="*/ 55 h 84"/>
                <a:gd name="T50" fmla="*/ 22 w 41"/>
                <a:gd name="T51" fmla="*/ 52 h 84"/>
                <a:gd name="T52" fmla="*/ 9 w 41"/>
                <a:gd name="T53" fmla="*/ 2 h 84"/>
                <a:gd name="T54" fmla="*/ 18 w 41"/>
                <a:gd name="T55" fmla="*/ 0 h 84"/>
                <a:gd name="T56" fmla="*/ 30 w 41"/>
                <a:gd name="T57" fmla="*/ 50 h 84"/>
                <a:gd name="T58" fmla="*/ 27 w 41"/>
                <a:gd name="T59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84">
                  <a:moveTo>
                    <a:pt x="37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40" y="52"/>
                    <a:pt x="41" y="50"/>
                    <a:pt x="41" y="47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52"/>
                    <a:pt x="35" y="53"/>
                    <a:pt x="37" y="53"/>
                  </a:cubicBezTo>
                  <a:close/>
                  <a:moveTo>
                    <a:pt x="35" y="84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6" y="59"/>
                    <a:pt x="17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8" y="54"/>
                  </a:cubicBezTo>
                  <a:cubicBezTo>
                    <a:pt x="39" y="54"/>
                    <a:pt x="39" y="53"/>
                    <a:pt x="40" y="53"/>
                  </a:cubicBezTo>
                  <a:cubicBezTo>
                    <a:pt x="35" y="84"/>
                    <a:pt x="35" y="84"/>
                    <a:pt x="35" y="84"/>
                  </a:cubicBezTo>
                  <a:close/>
                  <a:moveTo>
                    <a:pt x="17" y="58"/>
                  </a:moveTo>
                  <a:cubicBezTo>
                    <a:pt x="15" y="58"/>
                    <a:pt x="12" y="57"/>
                    <a:pt x="12" y="5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5"/>
                    <a:pt x="19" y="57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lose/>
                  <a:moveTo>
                    <a:pt x="27" y="55"/>
                  </a:moveTo>
                  <a:cubicBezTo>
                    <a:pt x="25" y="56"/>
                    <a:pt x="22" y="54"/>
                    <a:pt x="22" y="5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2"/>
                    <a:pt x="30" y="55"/>
                    <a:pt x="27" y="5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Freeform 1548"/>
            <p:cNvSpPr>
              <a:spLocks noEditPoints="1"/>
            </p:cNvSpPr>
            <p:nvPr/>
          </p:nvSpPr>
          <p:spPr bwMode="auto">
            <a:xfrm flipH="1">
              <a:off x="7793913" y="2686506"/>
              <a:ext cx="104045" cy="104045"/>
            </a:xfrm>
            <a:custGeom>
              <a:avLst/>
              <a:gdLst>
                <a:gd name="T0" fmla="*/ 3 w 32"/>
                <a:gd name="T1" fmla="*/ 0 h 32"/>
                <a:gd name="T2" fmla="*/ 29 w 32"/>
                <a:gd name="T3" fmla="*/ 0 h 32"/>
                <a:gd name="T4" fmla="*/ 32 w 32"/>
                <a:gd name="T5" fmla="*/ 3 h 32"/>
                <a:gd name="T6" fmla="*/ 32 w 32"/>
                <a:gd name="T7" fmla="*/ 29 h 32"/>
                <a:gd name="T8" fmla="*/ 29 w 32"/>
                <a:gd name="T9" fmla="*/ 32 h 32"/>
                <a:gd name="T10" fmla="*/ 3 w 32"/>
                <a:gd name="T11" fmla="*/ 32 h 32"/>
                <a:gd name="T12" fmla="*/ 0 w 32"/>
                <a:gd name="T13" fmla="*/ 29 h 32"/>
                <a:gd name="T14" fmla="*/ 0 w 32"/>
                <a:gd name="T15" fmla="*/ 3 h 32"/>
                <a:gd name="T16" fmla="*/ 3 w 32"/>
                <a:gd name="T17" fmla="*/ 0 h 32"/>
                <a:gd name="T18" fmla="*/ 14 w 32"/>
                <a:gd name="T19" fmla="*/ 9 h 32"/>
                <a:gd name="T20" fmla="*/ 14 w 32"/>
                <a:gd name="T21" fmla="*/ 14 h 32"/>
                <a:gd name="T22" fmla="*/ 8 w 32"/>
                <a:gd name="T23" fmla="*/ 14 h 32"/>
                <a:gd name="T24" fmla="*/ 8 w 32"/>
                <a:gd name="T25" fmla="*/ 18 h 32"/>
                <a:gd name="T26" fmla="*/ 14 w 32"/>
                <a:gd name="T27" fmla="*/ 18 h 32"/>
                <a:gd name="T28" fmla="*/ 14 w 32"/>
                <a:gd name="T29" fmla="*/ 24 h 32"/>
                <a:gd name="T30" fmla="*/ 18 w 32"/>
                <a:gd name="T31" fmla="*/ 24 h 32"/>
                <a:gd name="T32" fmla="*/ 18 w 32"/>
                <a:gd name="T33" fmla="*/ 18 h 32"/>
                <a:gd name="T34" fmla="*/ 24 w 32"/>
                <a:gd name="T35" fmla="*/ 18 h 32"/>
                <a:gd name="T36" fmla="*/ 24 w 32"/>
                <a:gd name="T37" fmla="*/ 14 h 32"/>
                <a:gd name="T38" fmla="*/ 18 w 32"/>
                <a:gd name="T39" fmla="*/ 14 h 32"/>
                <a:gd name="T40" fmla="*/ 18 w 32"/>
                <a:gd name="T41" fmla="*/ 9 h 32"/>
                <a:gd name="T42" fmla="*/ 14 w 32"/>
                <a:gd name="T43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32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2"/>
                    <a:pt x="32" y="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1"/>
                    <a:pt x="30" y="32"/>
                    <a:pt x="29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  <a:moveTo>
                    <a:pt x="14" y="9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2" name="Freeform 1549"/>
            <p:cNvSpPr>
              <a:spLocks noEditPoints="1"/>
            </p:cNvSpPr>
            <p:nvPr/>
          </p:nvSpPr>
          <p:spPr bwMode="auto">
            <a:xfrm flipH="1">
              <a:off x="7676179" y="2686506"/>
              <a:ext cx="104045" cy="104045"/>
            </a:xfrm>
            <a:custGeom>
              <a:avLst/>
              <a:gdLst>
                <a:gd name="T0" fmla="*/ 3 w 32"/>
                <a:gd name="T1" fmla="*/ 0 h 32"/>
                <a:gd name="T2" fmla="*/ 29 w 32"/>
                <a:gd name="T3" fmla="*/ 0 h 32"/>
                <a:gd name="T4" fmla="*/ 32 w 32"/>
                <a:gd name="T5" fmla="*/ 3 h 32"/>
                <a:gd name="T6" fmla="*/ 32 w 32"/>
                <a:gd name="T7" fmla="*/ 29 h 32"/>
                <a:gd name="T8" fmla="*/ 29 w 32"/>
                <a:gd name="T9" fmla="*/ 32 h 32"/>
                <a:gd name="T10" fmla="*/ 3 w 32"/>
                <a:gd name="T11" fmla="*/ 32 h 32"/>
                <a:gd name="T12" fmla="*/ 0 w 32"/>
                <a:gd name="T13" fmla="*/ 29 h 32"/>
                <a:gd name="T14" fmla="*/ 0 w 32"/>
                <a:gd name="T15" fmla="*/ 3 h 32"/>
                <a:gd name="T16" fmla="*/ 3 w 32"/>
                <a:gd name="T17" fmla="*/ 0 h 32"/>
                <a:gd name="T18" fmla="*/ 8 w 32"/>
                <a:gd name="T19" fmla="*/ 18 h 32"/>
                <a:gd name="T20" fmla="*/ 23 w 32"/>
                <a:gd name="T21" fmla="*/ 18 h 32"/>
                <a:gd name="T22" fmla="*/ 23 w 32"/>
                <a:gd name="T23" fmla="*/ 14 h 32"/>
                <a:gd name="T24" fmla="*/ 8 w 32"/>
                <a:gd name="T25" fmla="*/ 14 h 32"/>
                <a:gd name="T26" fmla="*/ 8 w 32"/>
                <a:gd name="T2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2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2"/>
                    <a:pt x="32" y="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1"/>
                    <a:pt x="30" y="32"/>
                    <a:pt x="29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  <a:moveTo>
                    <a:pt x="8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Freeform 1550"/>
            <p:cNvSpPr>
              <a:spLocks noEditPoints="1"/>
            </p:cNvSpPr>
            <p:nvPr/>
          </p:nvSpPr>
          <p:spPr bwMode="auto">
            <a:xfrm flipH="1">
              <a:off x="7793913" y="2804242"/>
              <a:ext cx="104045" cy="104045"/>
            </a:xfrm>
            <a:custGeom>
              <a:avLst/>
              <a:gdLst>
                <a:gd name="T0" fmla="*/ 3 w 32"/>
                <a:gd name="T1" fmla="*/ 0 h 32"/>
                <a:gd name="T2" fmla="*/ 29 w 32"/>
                <a:gd name="T3" fmla="*/ 0 h 32"/>
                <a:gd name="T4" fmla="*/ 32 w 32"/>
                <a:gd name="T5" fmla="*/ 3 h 32"/>
                <a:gd name="T6" fmla="*/ 32 w 32"/>
                <a:gd name="T7" fmla="*/ 29 h 32"/>
                <a:gd name="T8" fmla="*/ 29 w 32"/>
                <a:gd name="T9" fmla="*/ 32 h 32"/>
                <a:gd name="T10" fmla="*/ 3 w 32"/>
                <a:gd name="T11" fmla="*/ 32 h 32"/>
                <a:gd name="T12" fmla="*/ 0 w 32"/>
                <a:gd name="T13" fmla="*/ 29 h 32"/>
                <a:gd name="T14" fmla="*/ 0 w 32"/>
                <a:gd name="T15" fmla="*/ 3 h 32"/>
                <a:gd name="T16" fmla="*/ 3 w 32"/>
                <a:gd name="T17" fmla="*/ 0 h 32"/>
                <a:gd name="T18" fmla="*/ 9 w 32"/>
                <a:gd name="T19" fmla="*/ 12 h 32"/>
                <a:gd name="T20" fmla="*/ 13 w 32"/>
                <a:gd name="T21" fmla="*/ 16 h 32"/>
                <a:gd name="T22" fmla="*/ 9 w 32"/>
                <a:gd name="T23" fmla="*/ 20 h 32"/>
                <a:gd name="T24" fmla="*/ 12 w 32"/>
                <a:gd name="T25" fmla="*/ 23 h 32"/>
                <a:gd name="T26" fmla="*/ 16 w 32"/>
                <a:gd name="T27" fmla="*/ 19 h 32"/>
                <a:gd name="T28" fmla="*/ 20 w 32"/>
                <a:gd name="T29" fmla="*/ 23 h 32"/>
                <a:gd name="T30" fmla="*/ 23 w 32"/>
                <a:gd name="T31" fmla="*/ 20 h 32"/>
                <a:gd name="T32" fmla="*/ 19 w 32"/>
                <a:gd name="T33" fmla="*/ 16 h 32"/>
                <a:gd name="T34" fmla="*/ 23 w 32"/>
                <a:gd name="T35" fmla="*/ 12 h 32"/>
                <a:gd name="T36" fmla="*/ 20 w 32"/>
                <a:gd name="T37" fmla="*/ 9 h 32"/>
                <a:gd name="T38" fmla="*/ 16 w 32"/>
                <a:gd name="T39" fmla="*/ 13 h 32"/>
                <a:gd name="T40" fmla="*/ 12 w 32"/>
                <a:gd name="T41" fmla="*/ 9 h 32"/>
                <a:gd name="T42" fmla="*/ 9 w 32"/>
                <a:gd name="T4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32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2"/>
                    <a:pt x="32" y="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1"/>
                    <a:pt x="30" y="32"/>
                    <a:pt x="29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  <a:moveTo>
                    <a:pt x="9" y="12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9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Freeform 1551"/>
            <p:cNvSpPr>
              <a:spLocks noEditPoints="1"/>
            </p:cNvSpPr>
            <p:nvPr/>
          </p:nvSpPr>
          <p:spPr bwMode="auto">
            <a:xfrm flipH="1">
              <a:off x="7676179" y="2804242"/>
              <a:ext cx="104045" cy="104045"/>
            </a:xfrm>
            <a:custGeom>
              <a:avLst/>
              <a:gdLst>
                <a:gd name="T0" fmla="*/ 3 w 32"/>
                <a:gd name="T1" fmla="*/ 0 h 32"/>
                <a:gd name="T2" fmla="*/ 29 w 32"/>
                <a:gd name="T3" fmla="*/ 0 h 32"/>
                <a:gd name="T4" fmla="*/ 32 w 32"/>
                <a:gd name="T5" fmla="*/ 3 h 32"/>
                <a:gd name="T6" fmla="*/ 32 w 32"/>
                <a:gd name="T7" fmla="*/ 29 h 32"/>
                <a:gd name="T8" fmla="*/ 29 w 32"/>
                <a:gd name="T9" fmla="*/ 32 h 32"/>
                <a:gd name="T10" fmla="*/ 3 w 32"/>
                <a:gd name="T11" fmla="*/ 32 h 32"/>
                <a:gd name="T12" fmla="*/ 0 w 32"/>
                <a:gd name="T13" fmla="*/ 29 h 32"/>
                <a:gd name="T14" fmla="*/ 0 w 32"/>
                <a:gd name="T15" fmla="*/ 3 h 32"/>
                <a:gd name="T16" fmla="*/ 3 w 32"/>
                <a:gd name="T17" fmla="*/ 0 h 32"/>
                <a:gd name="T18" fmla="*/ 8 w 32"/>
                <a:gd name="T19" fmla="*/ 15 h 32"/>
                <a:gd name="T20" fmla="*/ 23 w 32"/>
                <a:gd name="T21" fmla="*/ 15 h 32"/>
                <a:gd name="T22" fmla="*/ 23 w 32"/>
                <a:gd name="T23" fmla="*/ 11 h 32"/>
                <a:gd name="T24" fmla="*/ 8 w 32"/>
                <a:gd name="T25" fmla="*/ 11 h 32"/>
                <a:gd name="T26" fmla="*/ 8 w 32"/>
                <a:gd name="T27" fmla="*/ 15 h 32"/>
                <a:gd name="T28" fmla="*/ 8 w 32"/>
                <a:gd name="T29" fmla="*/ 22 h 32"/>
                <a:gd name="T30" fmla="*/ 23 w 32"/>
                <a:gd name="T31" fmla="*/ 22 h 32"/>
                <a:gd name="T32" fmla="*/ 23 w 32"/>
                <a:gd name="T33" fmla="*/ 18 h 32"/>
                <a:gd name="T34" fmla="*/ 8 w 32"/>
                <a:gd name="T35" fmla="*/ 18 h 32"/>
                <a:gd name="T36" fmla="*/ 8 w 32"/>
                <a:gd name="T3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32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2"/>
                    <a:pt x="32" y="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1"/>
                    <a:pt x="30" y="32"/>
                    <a:pt x="29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  <a:moveTo>
                    <a:pt x="8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8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" name="Freeform 1552"/>
            <p:cNvSpPr>
              <a:spLocks noEditPoints="1"/>
            </p:cNvSpPr>
            <p:nvPr/>
          </p:nvSpPr>
          <p:spPr bwMode="auto">
            <a:xfrm flipH="1">
              <a:off x="7982837" y="2010213"/>
              <a:ext cx="238208" cy="238209"/>
            </a:xfrm>
            <a:custGeom>
              <a:avLst/>
              <a:gdLst>
                <a:gd name="T0" fmla="*/ 12 w 74"/>
                <a:gd name="T1" fmla="*/ 13 h 74"/>
                <a:gd name="T2" fmla="*/ 19 w 74"/>
                <a:gd name="T3" fmla="*/ 23 h 74"/>
                <a:gd name="T4" fmla="*/ 27 w 74"/>
                <a:gd name="T5" fmla="*/ 17 h 74"/>
                <a:gd name="T6" fmla="*/ 29 w 74"/>
                <a:gd name="T7" fmla="*/ 13 h 74"/>
                <a:gd name="T8" fmla="*/ 36 w 74"/>
                <a:gd name="T9" fmla="*/ 23 h 74"/>
                <a:gd name="T10" fmla="*/ 43 w 74"/>
                <a:gd name="T11" fmla="*/ 17 h 74"/>
                <a:gd name="T12" fmla="*/ 46 w 74"/>
                <a:gd name="T13" fmla="*/ 13 h 74"/>
                <a:gd name="T14" fmla="*/ 53 w 74"/>
                <a:gd name="T15" fmla="*/ 23 h 74"/>
                <a:gd name="T16" fmla="*/ 60 w 74"/>
                <a:gd name="T17" fmla="*/ 17 h 74"/>
                <a:gd name="T18" fmla="*/ 63 w 74"/>
                <a:gd name="T19" fmla="*/ 13 h 74"/>
                <a:gd name="T20" fmla="*/ 74 w 74"/>
                <a:gd name="T21" fmla="*/ 64 h 74"/>
                <a:gd name="T22" fmla="*/ 11 w 74"/>
                <a:gd name="T23" fmla="*/ 74 h 74"/>
                <a:gd name="T24" fmla="*/ 0 w 74"/>
                <a:gd name="T25" fmla="*/ 24 h 74"/>
                <a:gd name="T26" fmla="*/ 19 w 74"/>
                <a:gd name="T27" fmla="*/ 57 h 74"/>
                <a:gd name="T28" fmla="*/ 28 w 74"/>
                <a:gd name="T29" fmla="*/ 65 h 74"/>
                <a:gd name="T30" fmla="*/ 38 w 74"/>
                <a:gd name="T31" fmla="*/ 56 h 74"/>
                <a:gd name="T32" fmla="*/ 33 w 74"/>
                <a:gd name="T33" fmla="*/ 50 h 74"/>
                <a:gd name="T34" fmla="*/ 35 w 74"/>
                <a:gd name="T35" fmla="*/ 39 h 74"/>
                <a:gd name="T36" fmla="*/ 24 w 74"/>
                <a:gd name="T37" fmla="*/ 37 h 74"/>
                <a:gd name="T38" fmla="*/ 19 w 74"/>
                <a:gd name="T39" fmla="*/ 44 h 74"/>
                <a:gd name="T40" fmla="*/ 26 w 74"/>
                <a:gd name="T41" fmla="*/ 42 h 74"/>
                <a:gd name="T42" fmla="*/ 30 w 74"/>
                <a:gd name="T43" fmla="*/ 42 h 74"/>
                <a:gd name="T44" fmla="*/ 30 w 74"/>
                <a:gd name="T45" fmla="*/ 47 h 74"/>
                <a:gd name="T46" fmla="*/ 26 w 74"/>
                <a:gd name="T47" fmla="*/ 52 h 74"/>
                <a:gd name="T48" fmla="*/ 31 w 74"/>
                <a:gd name="T49" fmla="*/ 53 h 74"/>
                <a:gd name="T50" fmla="*/ 31 w 74"/>
                <a:gd name="T51" fmla="*/ 60 h 74"/>
                <a:gd name="T52" fmla="*/ 26 w 74"/>
                <a:gd name="T53" fmla="*/ 60 h 74"/>
                <a:gd name="T54" fmla="*/ 19 w 74"/>
                <a:gd name="T55" fmla="*/ 57 h 74"/>
                <a:gd name="T56" fmla="*/ 55 w 74"/>
                <a:gd name="T57" fmla="*/ 36 h 74"/>
                <a:gd name="T58" fmla="*/ 47 w 74"/>
                <a:gd name="T59" fmla="*/ 41 h 74"/>
                <a:gd name="T60" fmla="*/ 43 w 74"/>
                <a:gd name="T61" fmla="*/ 49 h 74"/>
                <a:gd name="T62" fmla="*/ 50 w 74"/>
                <a:gd name="T63" fmla="*/ 65 h 74"/>
                <a:gd name="T64" fmla="*/ 69 w 74"/>
                <a:gd name="T65" fmla="*/ 31 h 74"/>
                <a:gd name="T66" fmla="*/ 5 w 74"/>
                <a:gd name="T67" fmla="*/ 63 h 74"/>
                <a:gd name="T68" fmla="*/ 62 w 74"/>
                <a:gd name="T69" fmla="*/ 71 h 74"/>
                <a:gd name="T70" fmla="*/ 69 w 74"/>
                <a:gd name="T71" fmla="*/ 31 h 74"/>
                <a:gd name="T72" fmla="*/ 16 w 74"/>
                <a:gd name="T73" fmla="*/ 2 h 74"/>
                <a:gd name="T74" fmla="*/ 19 w 74"/>
                <a:gd name="T75" fmla="*/ 20 h 74"/>
                <a:gd name="T76" fmla="*/ 23 w 74"/>
                <a:gd name="T77" fmla="*/ 17 h 74"/>
                <a:gd name="T78" fmla="*/ 20 w 74"/>
                <a:gd name="T79" fmla="*/ 0 h 74"/>
                <a:gd name="T80" fmla="*/ 53 w 74"/>
                <a:gd name="T81" fmla="*/ 0 h 74"/>
                <a:gd name="T82" fmla="*/ 50 w 74"/>
                <a:gd name="T83" fmla="*/ 17 h 74"/>
                <a:gd name="T84" fmla="*/ 54 w 74"/>
                <a:gd name="T85" fmla="*/ 20 h 74"/>
                <a:gd name="T86" fmla="*/ 57 w 74"/>
                <a:gd name="T87" fmla="*/ 2 h 74"/>
                <a:gd name="T88" fmla="*/ 53 w 74"/>
                <a:gd name="T89" fmla="*/ 0 h 74"/>
                <a:gd name="T90" fmla="*/ 33 w 74"/>
                <a:gd name="T91" fmla="*/ 2 h 74"/>
                <a:gd name="T92" fmla="*/ 36 w 74"/>
                <a:gd name="T93" fmla="*/ 20 h 74"/>
                <a:gd name="T94" fmla="*/ 40 w 74"/>
                <a:gd name="T95" fmla="*/ 17 h 74"/>
                <a:gd name="T96" fmla="*/ 37 w 74"/>
                <a:gd name="T9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74">
                  <a:moveTo>
                    <a:pt x="11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20"/>
                    <a:pt x="15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4" y="23"/>
                    <a:pt x="27" y="20"/>
                    <a:pt x="27" y="17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0"/>
                    <a:pt x="32" y="23"/>
                    <a:pt x="36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0" y="23"/>
                    <a:pt x="43" y="20"/>
                    <a:pt x="43" y="17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0"/>
                    <a:pt x="49" y="23"/>
                    <a:pt x="53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7" y="23"/>
                    <a:pt x="60" y="20"/>
                    <a:pt x="60" y="17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9" y="13"/>
                    <a:pt x="74" y="18"/>
                    <a:pt x="74" y="2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70"/>
                    <a:pt x="69" y="74"/>
                    <a:pt x="63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5" y="74"/>
                    <a:pt x="0" y="70"/>
                    <a:pt x="0" y="6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8"/>
                    <a:pt x="5" y="13"/>
                    <a:pt x="11" y="13"/>
                  </a:cubicBezTo>
                  <a:close/>
                  <a:moveTo>
                    <a:pt x="19" y="57"/>
                  </a:moveTo>
                  <a:cubicBezTo>
                    <a:pt x="19" y="60"/>
                    <a:pt x="20" y="62"/>
                    <a:pt x="22" y="63"/>
                  </a:cubicBezTo>
                  <a:cubicBezTo>
                    <a:pt x="24" y="65"/>
                    <a:pt x="26" y="65"/>
                    <a:pt x="28" y="65"/>
                  </a:cubicBezTo>
                  <a:cubicBezTo>
                    <a:pt x="31" y="65"/>
                    <a:pt x="33" y="65"/>
                    <a:pt x="35" y="63"/>
                  </a:cubicBezTo>
                  <a:cubicBezTo>
                    <a:pt x="37" y="61"/>
                    <a:pt x="38" y="59"/>
                    <a:pt x="38" y="56"/>
                  </a:cubicBezTo>
                  <a:cubicBezTo>
                    <a:pt x="38" y="55"/>
                    <a:pt x="37" y="53"/>
                    <a:pt x="37" y="52"/>
                  </a:cubicBezTo>
                  <a:cubicBezTo>
                    <a:pt x="36" y="51"/>
                    <a:pt x="34" y="50"/>
                    <a:pt x="33" y="50"/>
                  </a:cubicBezTo>
                  <a:cubicBezTo>
                    <a:pt x="35" y="48"/>
                    <a:pt x="37" y="46"/>
                    <a:pt x="37" y="44"/>
                  </a:cubicBezTo>
                  <a:cubicBezTo>
                    <a:pt x="37" y="42"/>
                    <a:pt x="36" y="40"/>
                    <a:pt x="35" y="39"/>
                  </a:cubicBezTo>
                  <a:cubicBezTo>
                    <a:pt x="33" y="37"/>
                    <a:pt x="31" y="36"/>
                    <a:pt x="28" y="36"/>
                  </a:cubicBezTo>
                  <a:cubicBezTo>
                    <a:pt x="27" y="36"/>
                    <a:pt x="25" y="37"/>
                    <a:pt x="24" y="37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20" y="41"/>
                    <a:pt x="20" y="42"/>
                    <a:pt x="19" y="44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3"/>
                    <a:pt x="25" y="42"/>
                    <a:pt x="26" y="42"/>
                  </a:cubicBezTo>
                  <a:cubicBezTo>
                    <a:pt x="26" y="41"/>
                    <a:pt x="27" y="41"/>
                    <a:pt x="28" y="41"/>
                  </a:cubicBezTo>
                  <a:cubicBezTo>
                    <a:pt x="29" y="41"/>
                    <a:pt x="30" y="41"/>
                    <a:pt x="30" y="42"/>
                  </a:cubicBezTo>
                  <a:cubicBezTo>
                    <a:pt x="31" y="42"/>
                    <a:pt x="31" y="43"/>
                    <a:pt x="31" y="44"/>
                  </a:cubicBezTo>
                  <a:cubicBezTo>
                    <a:pt x="31" y="45"/>
                    <a:pt x="31" y="46"/>
                    <a:pt x="30" y="47"/>
                  </a:cubicBezTo>
                  <a:cubicBezTo>
                    <a:pt x="29" y="47"/>
                    <a:pt x="28" y="48"/>
                    <a:pt x="27" y="48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7" y="52"/>
                    <a:pt x="28" y="52"/>
                    <a:pt x="29" y="52"/>
                  </a:cubicBezTo>
                  <a:cubicBezTo>
                    <a:pt x="30" y="52"/>
                    <a:pt x="31" y="52"/>
                    <a:pt x="31" y="53"/>
                  </a:cubicBezTo>
                  <a:cubicBezTo>
                    <a:pt x="32" y="54"/>
                    <a:pt x="32" y="55"/>
                    <a:pt x="32" y="56"/>
                  </a:cubicBezTo>
                  <a:cubicBezTo>
                    <a:pt x="32" y="58"/>
                    <a:pt x="32" y="59"/>
                    <a:pt x="31" y="60"/>
                  </a:cubicBezTo>
                  <a:cubicBezTo>
                    <a:pt x="30" y="60"/>
                    <a:pt x="30" y="61"/>
                    <a:pt x="28" y="61"/>
                  </a:cubicBezTo>
                  <a:cubicBezTo>
                    <a:pt x="27" y="61"/>
                    <a:pt x="26" y="61"/>
                    <a:pt x="26" y="60"/>
                  </a:cubicBezTo>
                  <a:cubicBezTo>
                    <a:pt x="25" y="59"/>
                    <a:pt x="25" y="58"/>
                    <a:pt x="24" y="57"/>
                  </a:cubicBezTo>
                  <a:cubicBezTo>
                    <a:pt x="19" y="57"/>
                    <a:pt x="19" y="57"/>
                    <a:pt x="19" y="57"/>
                  </a:cubicBezTo>
                  <a:close/>
                  <a:moveTo>
                    <a:pt x="55" y="65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8"/>
                    <a:pt x="49" y="40"/>
                    <a:pt x="47" y="41"/>
                  </a:cubicBezTo>
                  <a:cubicBezTo>
                    <a:pt x="46" y="42"/>
                    <a:pt x="44" y="43"/>
                    <a:pt x="43" y="44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6" y="48"/>
                    <a:pt x="48" y="46"/>
                    <a:pt x="50" y="4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5" y="65"/>
                    <a:pt x="55" y="65"/>
                    <a:pt x="55" y="65"/>
                  </a:cubicBezTo>
                  <a:close/>
                  <a:moveTo>
                    <a:pt x="69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7"/>
                    <a:pt x="8" y="71"/>
                    <a:pt x="13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6" y="71"/>
                    <a:pt x="69" y="67"/>
                    <a:pt x="69" y="63"/>
                  </a:cubicBezTo>
                  <a:cubicBezTo>
                    <a:pt x="69" y="31"/>
                    <a:pt x="69" y="31"/>
                    <a:pt x="69" y="31"/>
                  </a:cubicBezTo>
                  <a:close/>
                  <a:moveTo>
                    <a:pt x="19" y="0"/>
                  </a:move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9"/>
                    <a:pt x="17" y="20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2" y="20"/>
                    <a:pt x="23" y="19"/>
                    <a:pt x="23" y="1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53" y="0"/>
                  </a:moveTo>
                  <a:cubicBezTo>
                    <a:pt x="51" y="0"/>
                    <a:pt x="50" y="1"/>
                    <a:pt x="50" y="2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9"/>
                    <a:pt x="51" y="20"/>
                    <a:pt x="53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7" y="19"/>
                    <a:pt x="57" y="17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36" y="0"/>
                  </a:moveTo>
                  <a:cubicBezTo>
                    <a:pt x="34" y="0"/>
                    <a:pt x="33" y="1"/>
                    <a:pt x="33" y="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9"/>
                    <a:pt x="34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7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Freeform 1553"/>
            <p:cNvSpPr>
              <a:spLocks noEditPoints="1"/>
            </p:cNvSpPr>
            <p:nvPr/>
          </p:nvSpPr>
          <p:spPr bwMode="auto">
            <a:xfrm flipH="1">
              <a:off x="9329943" y="2043069"/>
              <a:ext cx="249160" cy="249161"/>
            </a:xfrm>
            <a:custGeom>
              <a:avLst/>
              <a:gdLst>
                <a:gd name="T0" fmla="*/ 38 w 77"/>
                <a:gd name="T1" fmla="*/ 0 h 77"/>
                <a:gd name="T2" fmla="*/ 77 w 77"/>
                <a:gd name="T3" fmla="*/ 39 h 77"/>
                <a:gd name="T4" fmla="*/ 38 w 77"/>
                <a:gd name="T5" fmla="*/ 77 h 77"/>
                <a:gd name="T6" fmla="*/ 0 w 77"/>
                <a:gd name="T7" fmla="*/ 39 h 77"/>
                <a:gd name="T8" fmla="*/ 38 w 77"/>
                <a:gd name="T9" fmla="*/ 0 h 77"/>
                <a:gd name="T10" fmla="*/ 38 w 77"/>
                <a:gd name="T11" fmla="*/ 45 h 77"/>
                <a:gd name="T12" fmla="*/ 42 w 77"/>
                <a:gd name="T13" fmla="*/ 41 h 77"/>
                <a:gd name="T14" fmla="*/ 56 w 77"/>
                <a:gd name="T15" fmla="*/ 24 h 77"/>
                <a:gd name="T16" fmla="*/ 56 w 77"/>
                <a:gd name="T17" fmla="*/ 20 h 77"/>
                <a:gd name="T18" fmla="*/ 56 w 77"/>
                <a:gd name="T19" fmla="*/ 20 h 77"/>
                <a:gd name="T20" fmla="*/ 52 w 77"/>
                <a:gd name="T21" fmla="*/ 20 h 77"/>
                <a:gd name="T22" fmla="*/ 38 w 77"/>
                <a:gd name="T23" fmla="*/ 37 h 77"/>
                <a:gd name="T24" fmla="*/ 29 w 77"/>
                <a:gd name="T25" fmla="*/ 30 h 77"/>
                <a:gd name="T26" fmla="*/ 25 w 77"/>
                <a:gd name="T27" fmla="*/ 30 h 77"/>
                <a:gd name="T28" fmla="*/ 25 w 77"/>
                <a:gd name="T29" fmla="*/ 30 h 77"/>
                <a:gd name="T30" fmla="*/ 26 w 77"/>
                <a:gd name="T31" fmla="*/ 34 h 77"/>
                <a:gd name="T32" fmla="*/ 34 w 77"/>
                <a:gd name="T33" fmla="*/ 41 h 77"/>
                <a:gd name="T34" fmla="*/ 38 w 77"/>
                <a:gd name="T35" fmla="*/ 45 h 77"/>
                <a:gd name="T36" fmla="*/ 11 w 77"/>
                <a:gd name="T37" fmla="*/ 41 h 77"/>
                <a:gd name="T38" fmla="*/ 19 w 77"/>
                <a:gd name="T39" fmla="*/ 41 h 77"/>
                <a:gd name="T40" fmla="*/ 19 w 77"/>
                <a:gd name="T41" fmla="*/ 37 h 77"/>
                <a:gd name="T42" fmla="*/ 11 w 77"/>
                <a:gd name="T43" fmla="*/ 37 h 77"/>
                <a:gd name="T44" fmla="*/ 11 w 77"/>
                <a:gd name="T45" fmla="*/ 41 h 77"/>
                <a:gd name="T46" fmla="*/ 58 w 77"/>
                <a:gd name="T47" fmla="*/ 41 h 77"/>
                <a:gd name="T48" fmla="*/ 66 w 77"/>
                <a:gd name="T49" fmla="*/ 41 h 77"/>
                <a:gd name="T50" fmla="*/ 66 w 77"/>
                <a:gd name="T51" fmla="*/ 37 h 77"/>
                <a:gd name="T52" fmla="*/ 58 w 77"/>
                <a:gd name="T53" fmla="*/ 37 h 77"/>
                <a:gd name="T54" fmla="*/ 58 w 77"/>
                <a:gd name="T55" fmla="*/ 41 h 77"/>
                <a:gd name="T56" fmla="*/ 36 w 77"/>
                <a:gd name="T57" fmla="*/ 11 h 77"/>
                <a:gd name="T58" fmla="*/ 36 w 77"/>
                <a:gd name="T59" fmla="*/ 19 h 77"/>
                <a:gd name="T60" fmla="*/ 40 w 77"/>
                <a:gd name="T61" fmla="*/ 19 h 77"/>
                <a:gd name="T62" fmla="*/ 40 w 77"/>
                <a:gd name="T63" fmla="*/ 11 h 77"/>
                <a:gd name="T64" fmla="*/ 36 w 77"/>
                <a:gd name="T65" fmla="*/ 11 h 77"/>
                <a:gd name="T66" fmla="*/ 36 w 77"/>
                <a:gd name="T67" fmla="*/ 59 h 77"/>
                <a:gd name="T68" fmla="*/ 36 w 77"/>
                <a:gd name="T69" fmla="*/ 66 h 77"/>
                <a:gd name="T70" fmla="*/ 40 w 77"/>
                <a:gd name="T71" fmla="*/ 66 h 77"/>
                <a:gd name="T72" fmla="*/ 40 w 77"/>
                <a:gd name="T73" fmla="*/ 59 h 77"/>
                <a:gd name="T74" fmla="*/ 36 w 77"/>
                <a:gd name="T75" fmla="*/ 59 h 77"/>
                <a:gd name="T76" fmla="*/ 38 w 77"/>
                <a:gd name="T77" fmla="*/ 7 h 77"/>
                <a:gd name="T78" fmla="*/ 7 w 77"/>
                <a:gd name="T79" fmla="*/ 39 h 77"/>
                <a:gd name="T80" fmla="*/ 38 w 77"/>
                <a:gd name="T81" fmla="*/ 70 h 77"/>
                <a:gd name="T82" fmla="*/ 70 w 77"/>
                <a:gd name="T83" fmla="*/ 39 h 77"/>
                <a:gd name="T84" fmla="*/ 38 w 77"/>
                <a:gd name="T85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60" y="0"/>
                    <a:pt x="77" y="17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lose/>
                  <a:moveTo>
                    <a:pt x="38" y="45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3"/>
                    <a:pt x="57" y="21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19"/>
                    <a:pt x="53" y="19"/>
                    <a:pt x="52" y="20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29"/>
                    <a:pt x="26" y="29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1"/>
                    <a:pt x="25" y="33"/>
                    <a:pt x="26" y="3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8" y="45"/>
                    <a:pt x="38" y="45"/>
                    <a:pt x="38" y="45"/>
                  </a:cubicBezTo>
                  <a:close/>
                  <a:moveTo>
                    <a:pt x="11" y="41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41"/>
                    <a:pt x="11" y="41"/>
                    <a:pt x="11" y="41"/>
                  </a:cubicBezTo>
                  <a:close/>
                  <a:moveTo>
                    <a:pt x="58" y="41"/>
                  </a:moveTo>
                  <a:cubicBezTo>
                    <a:pt x="66" y="41"/>
                    <a:pt x="66" y="41"/>
                    <a:pt x="66" y="41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41"/>
                    <a:pt x="58" y="41"/>
                    <a:pt x="58" y="41"/>
                  </a:cubicBezTo>
                  <a:close/>
                  <a:moveTo>
                    <a:pt x="36" y="11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6" y="59"/>
                  </a:moveTo>
                  <a:cubicBezTo>
                    <a:pt x="36" y="66"/>
                    <a:pt x="36" y="66"/>
                    <a:pt x="36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6" y="59"/>
                    <a:pt x="36" y="59"/>
                    <a:pt x="36" y="59"/>
                  </a:cubicBezTo>
                  <a:close/>
                  <a:moveTo>
                    <a:pt x="38" y="7"/>
                  </a:moveTo>
                  <a:cubicBezTo>
                    <a:pt x="21" y="7"/>
                    <a:pt x="7" y="21"/>
                    <a:pt x="7" y="39"/>
                  </a:cubicBezTo>
                  <a:cubicBezTo>
                    <a:pt x="7" y="56"/>
                    <a:pt x="21" y="70"/>
                    <a:pt x="38" y="70"/>
                  </a:cubicBezTo>
                  <a:cubicBezTo>
                    <a:pt x="56" y="70"/>
                    <a:pt x="70" y="56"/>
                    <a:pt x="70" y="39"/>
                  </a:cubicBezTo>
                  <a:cubicBezTo>
                    <a:pt x="70" y="21"/>
                    <a:pt x="56" y="7"/>
                    <a:pt x="38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Freeform 1554"/>
            <p:cNvSpPr>
              <a:spLocks noEditPoints="1"/>
            </p:cNvSpPr>
            <p:nvPr/>
          </p:nvSpPr>
          <p:spPr bwMode="auto">
            <a:xfrm flipH="1">
              <a:off x="8809719" y="4203374"/>
              <a:ext cx="276540" cy="273803"/>
            </a:xfrm>
            <a:custGeom>
              <a:avLst/>
              <a:gdLst>
                <a:gd name="T0" fmla="*/ 31 w 85"/>
                <a:gd name="T1" fmla="*/ 0 h 85"/>
                <a:gd name="T2" fmla="*/ 62 w 85"/>
                <a:gd name="T3" fmla="*/ 31 h 85"/>
                <a:gd name="T4" fmla="*/ 31 w 85"/>
                <a:gd name="T5" fmla="*/ 63 h 85"/>
                <a:gd name="T6" fmla="*/ 0 w 85"/>
                <a:gd name="T7" fmla="*/ 31 h 85"/>
                <a:gd name="T8" fmla="*/ 31 w 85"/>
                <a:gd name="T9" fmla="*/ 0 h 85"/>
                <a:gd name="T10" fmla="*/ 63 w 85"/>
                <a:gd name="T11" fmla="*/ 48 h 85"/>
                <a:gd name="T12" fmla="*/ 48 w 85"/>
                <a:gd name="T13" fmla="*/ 63 h 85"/>
                <a:gd name="T14" fmla="*/ 69 w 85"/>
                <a:gd name="T15" fmla="*/ 83 h 85"/>
                <a:gd name="T16" fmla="*/ 74 w 85"/>
                <a:gd name="T17" fmla="*/ 83 h 85"/>
                <a:gd name="T18" fmla="*/ 83 w 85"/>
                <a:gd name="T19" fmla="*/ 73 h 85"/>
                <a:gd name="T20" fmla="*/ 83 w 85"/>
                <a:gd name="T21" fmla="*/ 68 h 85"/>
                <a:gd name="T22" fmla="*/ 63 w 85"/>
                <a:gd name="T23" fmla="*/ 48 h 85"/>
                <a:gd name="T24" fmla="*/ 43 w 85"/>
                <a:gd name="T25" fmla="*/ 20 h 85"/>
                <a:gd name="T26" fmla="*/ 31 w 85"/>
                <a:gd name="T27" fmla="*/ 15 h 85"/>
                <a:gd name="T28" fmla="*/ 19 w 85"/>
                <a:gd name="T29" fmla="*/ 20 h 85"/>
                <a:gd name="T30" fmla="*/ 14 w 85"/>
                <a:gd name="T31" fmla="*/ 31 h 85"/>
                <a:gd name="T32" fmla="*/ 19 w 85"/>
                <a:gd name="T33" fmla="*/ 43 h 85"/>
                <a:gd name="T34" fmla="*/ 31 w 85"/>
                <a:gd name="T35" fmla="*/ 48 h 85"/>
                <a:gd name="T36" fmla="*/ 43 w 85"/>
                <a:gd name="T37" fmla="*/ 43 h 85"/>
                <a:gd name="T38" fmla="*/ 48 w 85"/>
                <a:gd name="T39" fmla="*/ 31 h 85"/>
                <a:gd name="T40" fmla="*/ 43 w 85"/>
                <a:gd name="T41" fmla="*/ 20 h 85"/>
                <a:gd name="T42" fmla="*/ 17 w 85"/>
                <a:gd name="T43" fmla="*/ 32 h 85"/>
                <a:gd name="T44" fmla="*/ 22 w 85"/>
                <a:gd name="T45" fmla="*/ 32 h 85"/>
                <a:gd name="T46" fmla="*/ 29 w 85"/>
                <a:gd name="T47" fmla="*/ 23 h 85"/>
                <a:gd name="T48" fmla="*/ 29 w 85"/>
                <a:gd name="T49" fmla="*/ 18 h 85"/>
                <a:gd name="T50" fmla="*/ 17 w 85"/>
                <a:gd name="T51" fmla="*/ 32 h 85"/>
                <a:gd name="T52" fmla="*/ 31 w 85"/>
                <a:gd name="T53" fmla="*/ 8 h 85"/>
                <a:gd name="T54" fmla="*/ 14 w 85"/>
                <a:gd name="T55" fmla="*/ 15 h 85"/>
                <a:gd name="T56" fmla="*/ 7 w 85"/>
                <a:gd name="T57" fmla="*/ 31 h 85"/>
                <a:gd name="T58" fmla="*/ 14 w 85"/>
                <a:gd name="T59" fmla="*/ 48 h 85"/>
                <a:gd name="T60" fmla="*/ 31 w 85"/>
                <a:gd name="T61" fmla="*/ 55 h 85"/>
                <a:gd name="T62" fmla="*/ 48 w 85"/>
                <a:gd name="T63" fmla="*/ 48 h 85"/>
                <a:gd name="T64" fmla="*/ 55 w 85"/>
                <a:gd name="T65" fmla="*/ 31 h 85"/>
                <a:gd name="T66" fmla="*/ 48 w 85"/>
                <a:gd name="T67" fmla="*/ 15 h 85"/>
                <a:gd name="T68" fmla="*/ 31 w 85"/>
                <a:gd name="T69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" h="85">
                  <a:moveTo>
                    <a:pt x="31" y="0"/>
                  </a:moveTo>
                  <a:cubicBezTo>
                    <a:pt x="48" y="0"/>
                    <a:pt x="62" y="14"/>
                    <a:pt x="62" y="31"/>
                  </a:cubicBezTo>
                  <a:cubicBezTo>
                    <a:pt x="62" y="49"/>
                    <a:pt x="48" y="63"/>
                    <a:pt x="31" y="63"/>
                  </a:cubicBezTo>
                  <a:cubicBezTo>
                    <a:pt x="14" y="63"/>
                    <a:pt x="0" y="49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  <a:moveTo>
                    <a:pt x="63" y="48"/>
                  </a:moveTo>
                  <a:cubicBezTo>
                    <a:pt x="59" y="55"/>
                    <a:pt x="54" y="60"/>
                    <a:pt x="48" y="6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0" y="85"/>
                    <a:pt x="73" y="84"/>
                    <a:pt x="74" y="83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5" y="72"/>
                    <a:pt x="85" y="69"/>
                    <a:pt x="83" y="68"/>
                  </a:cubicBezTo>
                  <a:cubicBezTo>
                    <a:pt x="63" y="48"/>
                    <a:pt x="63" y="48"/>
                    <a:pt x="63" y="48"/>
                  </a:cubicBezTo>
                  <a:close/>
                  <a:moveTo>
                    <a:pt x="43" y="20"/>
                  </a:moveTo>
                  <a:cubicBezTo>
                    <a:pt x="40" y="16"/>
                    <a:pt x="36" y="15"/>
                    <a:pt x="31" y="15"/>
                  </a:cubicBezTo>
                  <a:cubicBezTo>
                    <a:pt x="26" y="15"/>
                    <a:pt x="22" y="16"/>
                    <a:pt x="19" y="20"/>
                  </a:cubicBezTo>
                  <a:cubicBezTo>
                    <a:pt x="16" y="23"/>
                    <a:pt x="14" y="27"/>
                    <a:pt x="14" y="31"/>
                  </a:cubicBezTo>
                  <a:cubicBezTo>
                    <a:pt x="14" y="36"/>
                    <a:pt x="16" y="40"/>
                    <a:pt x="19" y="43"/>
                  </a:cubicBezTo>
                  <a:cubicBezTo>
                    <a:pt x="22" y="47"/>
                    <a:pt x="26" y="48"/>
                    <a:pt x="31" y="48"/>
                  </a:cubicBezTo>
                  <a:cubicBezTo>
                    <a:pt x="36" y="48"/>
                    <a:pt x="40" y="47"/>
                    <a:pt x="43" y="43"/>
                  </a:cubicBezTo>
                  <a:cubicBezTo>
                    <a:pt x="46" y="40"/>
                    <a:pt x="48" y="36"/>
                    <a:pt x="48" y="31"/>
                  </a:cubicBezTo>
                  <a:cubicBezTo>
                    <a:pt x="48" y="27"/>
                    <a:pt x="46" y="23"/>
                    <a:pt x="43" y="20"/>
                  </a:cubicBezTo>
                  <a:close/>
                  <a:moveTo>
                    <a:pt x="17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26"/>
                    <a:pt x="24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18"/>
                    <a:pt x="17" y="25"/>
                    <a:pt x="17" y="32"/>
                  </a:cubicBezTo>
                  <a:close/>
                  <a:moveTo>
                    <a:pt x="31" y="8"/>
                  </a:moveTo>
                  <a:cubicBezTo>
                    <a:pt x="24" y="8"/>
                    <a:pt x="18" y="10"/>
                    <a:pt x="14" y="15"/>
                  </a:cubicBezTo>
                  <a:cubicBezTo>
                    <a:pt x="10" y="19"/>
                    <a:pt x="7" y="25"/>
                    <a:pt x="7" y="31"/>
                  </a:cubicBezTo>
                  <a:cubicBezTo>
                    <a:pt x="7" y="38"/>
                    <a:pt x="10" y="44"/>
                    <a:pt x="14" y="48"/>
                  </a:cubicBezTo>
                  <a:cubicBezTo>
                    <a:pt x="18" y="53"/>
                    <a:pt x="24" y="55"/>
                    <a:pt x="31" y="55"/>
                  </a:cubicBezTo>
                  <a:cubicBezTo>
                    <a:pt x="38" y="55"/>
                    <a:pt x="44" y="53"/>
                    <a:pt x="48" y="48"/>
                  </a:cubicBezTo>
                  <a:cubicBezTo>
                    <a:pt x="52" y="44"/>
                    <a:pt x="55" y="38"/>
                    <a:pt x="55" y="31"/>
                  </a:cubicBezTo>
                  <a:cubicBezTo>
                    <a:pt x="55" y="25"/>
                    <a:pt x="52" y="19"/>
                    <a:pt x="48" y="15"/>
                  </a:cubicBezTo>
                  <a:cubicBezTo>
                    <a:pt x="44" y="10"/>
                    <a:pt x="38" y="8"/>
                    <a:pt x="31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Freeform 1555"/>
            <p:cNvSpPr>
              <a:spLocks noEditPoints="1"/>
            </p:cNvSpPr>
            <p:nvPr/>
          </p:nvSpPr>
          <p:spPr bwMode="auto">
            <a:xfrm flipH="1">
              <a:off x="9918617" y="1911644"/>
              <a:ext cx="246422" cy="257375"/>
            </a:xfrm>
            <a:custGeom>
              <a:avLst/>
              <a:gdLst>
                <a:gd name="T0" fmla="*/ 38 w 76"/>
                <a:gd name="T1" fmla="*/ 0 h 79"/>
                <a:gd name="T2" fmla="*/ 43 w 76"/>
                <a:gd name="T3" fmla="*/ 0 h 79"/>
                <a:gd name="T4" fmla="*/ 44 w 76"/>
                <a:gd name="T5" fmla="*/ 6 h 79"/>
                <a:gd name="T6" fmla="*/ 45 w 76"/>
                <a:gd name="T7" fmla="*/ 9 h 79"/>
                <a:gd name="T8" fmla="*/ 51 w 76"/>
                <a:gd name="T9" fmla="*/ 12 h 79"/>
                <a:gd name="T10" fmla="*/ 54 w 76"/>
                <a:gd name="T11" fmla="*/ 11 h 79"/>
                <a:gd name="T12" fmla="*/ 61 w 76"/>
                <a:gd name="T13" fmla="*/ 8 h 79"/>
                <a:gd name="T14" fmla="*/ 68 w 76"/>
                <a:gd name="T15" fmla="*/ 15 h 79"/>
                <a:gd name="T16" fmla="*/ 65 w 76"/>
                <a:gd name="T17" fmla="*/ 21 h 79"/>
                <a:gd name="T18" fmla="*/ 64 w 76"/>
                <a:gd name="T19" fmla="*/ 24 h 79"/>
                <a:gd name="T20" fmla="*/ 66 w 76"/>
                <a:gd name="T21" fmla="*/ 31 h 79"/>
                <a:gd name="T22" fmla="*/ 69 w 76"/>
                <a:gd name="T23" fmla="*/ 32 h 79"/>
                <a:gd name="T24" fmla="*/ 76 w 76"/>
                <a:gd name="T25" fmla="*/ 34 h 79"/>
                <a:gd name="T26" fmla="*/ 76 w 76"/>
                <a:gd name="T27" fmla="*/ 39 h 79"/>
                <a:gd name="T28" fmla="*/ 76 w 76"/>
                <a:gd name="T29" fmla="*/ 45 h 79"/>
                <a:gd name="T30" fmla="*/ 70 w 76"/>
                <a:gd name="T31" fmla="*/ 46 h 79"/>
                <a:gd name="T32" fmla="*/ 67 w 76"/>
                <a:gd name="T33" fmla="*/ 47 h 79"/>
                <a:gd name="T34" fmla="*/ 63 w 76"/>
                <a:gd name="T35" fmla="*/ 53 h 79"/>
                <a:gd name="T36" fmla="*/ 64 w 76"/>
                <a:gd name="T37" fmla="*/ 56 h 79"/>
                <a:gd name="T38" fmla="*/ 67 w 76"/>
                <a:gd name="T39" fmla="*/ 64 h 79"/>
                <a:gd name="T40" fmla="*/ 62 w 76"/>
                <a:gd name="T41" fmla="*/ 70 h 79"/>
                <a:gd name="T42" fmla="*/ 57 w 76"/>
                <a:gd name="T43" fmla="*/ 67 h 79"/>
                <a:gd name="T44" fmla="*/ 54 w 76"/>
                <a:gd name="T45" fmla="*/ 65 h 79"/>
                <a:gd name="T46" fmla="*/ 47 w 76"/>
                <a:gd name="T47" fmla="*/ 68 h 79"/>
                <a:gd name="T48" fmla="*/ 46 w 76"/>
                <a:gd name="T49" fmla="*/ 71 h 79"/>
                <a:gd name="T50" fmla="*/ 43 w 76"/>
                <a:gd name="T51" fmla="*/ 78 h 79"/>
                <a:gd name="T52" fmla="*/ 38 w 76"/>
                <a:gd name="T53" fmla="*/ 79 h 79"/>
                <a:gd name="T54" fmla="*/ 33 w 76"/>
                <a:gd name="T55" fmla="*/ 78 h 79"/>
                <a:gd name="T56" fmla="*/ 32 w 76"/>
                <a:gd name="T57" fmla="*/ 72 h 79"/>
                <a:gd name="T58" fmla="*/ 31 w 76"/>
                <a:gd name="T59" fmla="*/ 69 h 79"/>
                <a:gd name="T60" fmla="*/ 24 w 76"/>
                <a:gd name="T61" fmla="*/ 65 h 79"/>
                <a:gd name="T62" fmla="*/ 21 w 76"/>
                <a:gd name="T63" fmla="*/ 66 h 79"/>
                <a:gd name="T64" fmla="*/ 14 w 76"/>
                <a:gd name="T65" fmla="*/ 70 h 79"/>
                <a:gd name="T66" fmla="*/ 7 w 76"/>
                <a:gd name="T67" fmla="*/ 62 h 79"/>
                <a:gd name="T68" fmla="*/ 11 w 76"/>
                <a:gd name="T69" fmla="*/ 56 h 79"/>
                <a:gd name="T70" fmla="*/ 12 w 76"/>
                <a:gd name="T71" fmla="*/ 53 h 79"/>
                <a:gd name="T72" fmla="*/ 9 w 76"/>
                <a:gd name="T73" fmla="*/ 46 h 79"/>
                <a:gd name="T74" fmla="*/ 6 w 76"/>
                <a:gd name="T75" fmla="*/ 45 h 79"/>
                <a:gd name="T76" fmla="*/ 0 w 76"/>
                <a:gd name="T77" fmla="*/ 43 h 79"/>
                <a:gd name="T78" fmla="*/ 0 w 76"/>
                <a:gd name="T79" fmla="*/ 39 h 79"/>
                <a:gd name="T80" fmla="*/ 0 w 76"/>
                <a:gd name="T81" fmla="*/ 34 h 79"/>
                <a:gd name="T82" fmla="*/ 5 w 76"/>
                <a:gd name="T83" fmla="*/ 33 h 79"/>
                <a:gd name="T84" fmla="*/ 8 w 76"/>
                <a:gd name="T85" fmla="*/ 32 h 79"/>
                <a:gd name="T86" fmla="*/ 12 w 76"/>
                <a:gd name="T87" fmla="*/ 25 h 79"/>
                <a:gd name="T88" fmla="*/ 11 w 76"/>
                <a:gd name="T89" fmla="*/ 22 h 79"/>
                <a:gd name="T90" fmla="*/ 7 w 76"/>
                <a:gd name="T91" fmla="*/ 16 h 79"/>
                <a:gd name="T92" fmla="*/ 15 w 76"/>
                <a:gd name="T93" fmla="*/ 8 h 79"/>
                <a:gd name="T94" fmla="*/ 19 w 76"/>
                <a:gd name="T95" fmla="*/ 11 h 79"/>
                <a:gd name="T96" fmla="*/ 22 w 76"/>
                <a:gd name="T97" fmla="*/ 12 h 79"/>
                <a:gd name="T98" fmla="*/ 29 w 76"/>
                <a:gd name="T99" fmla="*/ 10 h 79"/>
                <a:gd name="T100" fmla="*/ 31 w 76"/>
                <a:gd name="T101" fmla="*/ 7 h 79"/>
                <a:gd name="T102" fmla="*/ 32 w 76"/>
                <a:gd name="T103" fmla="*/ 0 h 79"/>
                <a:gd name="T104" fmla="*/ 38 w 76"/>
                <a:gd name="T105" fmla="*/ 0 h 79"/>
                <a:gd name="T106" fmla="*/ 38 w 76"/>
                <a:gd name="T107" fmla="*/ 15 h 79"/>
                <a:gd name="T108" fmla="*/ 21 w 76"/>
                <a:gd name="T109" fmla="*/ 22 h 79"/>
                <a:gd name="T110" fmla="*/ 14 w 76"/>
                <a:gd name="T111" fmla="*/ 39 h 79"/>
                <a:gd name="T112" fmla="*/ 21 w 76"/>
                <a:gd name="T113" fmla="*/ 57 h 79"/>
                <a:gd name="T114" fmla="*/ 38 w 76"/>
                <a:gd name="T115" fmla="*/ 64 h 79"/>
                <a:gd name="T116" fmla="*/ 55 w 76"/>
                <a:gd name="T117" fmla="*/ 57 h 79"/>
                <a:gd name="T118" fmla="*/ 62 w 76"/>
                <a:gd name="T119" fmla="*/ 39 h 79"/>
                <a:gd name="T120" fmla="*/ 55 w 76"/>
                <a:gd name="T121" fmla="*/ 22 h 79"/>
                <a:gd name="T122" fmla="*/ 38 w 76"/>
                <a:gd name="T123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" h="79">
                  <a:moveTo>
                    <a:pt x="38" y="0"/>
                  </a:moveTo>
                  <a:cubicBezTo>
                    <a:pt x="40" y="0"/>
                    <a:pt x="41" y="0"/>
                    <a:pt x="43" y="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7"/>
                    <a:pt x="44" y="8"/>
                    <a:pt x="45" y="9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3"/>
                    <a:pt x="53" y="12"/>
                    <a:pt x="54" y="11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4" y="10"/>
                    <a:pt x="66" y="13"/>
                    <a:pt x="68" y="15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4" y="22"/>
                    <a:pt x="63" y="23"/>
                    <a:pt x="64" y="24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2"/>
                    <a:pt x="68" y="32"/>
                    <a:pt x="69" y="32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6"/>
                    <a:pt x="76" y="37"/>
                    <a:pt x="76" y="39"/>
                  </a:cubicBezTo>
                  <a:cubicBezTo>
                    <a:pt x="76" y="41"/>
                    <a:pt x="76" y="43"/>
                    <a:pt x="76" y="45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6"/>
                    <a:pt x="67" y="46"/>
                    <a:pt x="67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54"/>
                    <a:pt x="63" y="55"/>
                    <a:pt x="64" y="56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6" y="66"/>
                    <a:pt x="64" y="68"/>
                    <a:pt x="62" y="70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6" y="66"/>
                    <a:pt x="55" y="65"/>
                    <a:pt x="54" y="65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6" y="69"/>
                    <a:pt x="46" y="71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2" y="78"/>
                    <a:pt x="40" y="79"/>
                    <a:pt x="38" y="79"/>
                  </a:cubicBezTo>
                  <a:cubicBezTo>
                    <a:pt x="36" y="79"/>
                    <a:pt x="34" y="78"/>
                    <a:pt x="33" y="7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1"/>
                    <a:pt x="31" y="69"/>
                    <a:pt x="31" y="69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65"/>
                    <a:pt x="22" y="65"/>
                    <a:pt x="21" y="66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1" y="67"/>
                    <a:pt x="9" y="65"/>
                    <a:pt x="7" y="6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5"/>
                    <a:pt x="12" y="53"/>
                    <a:pt x="12" y="53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5"/>
                    <a:pt x="7" y="45"/>
                    <a:pt x="6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0" y="41"/>
                    <a:pt x="0" y="39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7" y="33"/>
                    <a:pt x="8" y="32"/>
                    <a:pt x="8" y="32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1" y="23"/>
                    <a:pt x="11" y="2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0" y="13"/>
                    <a:pt x="12" y="10"/>
                    <a:pt x="15" y="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2"/>
                    <a:pt x="22" y="12"/>
                    <a:pt x="22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8"/>
                    <a:pt x="31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0"/>
                    <a:pt x="38" y="0"/>
                  </a:cubicBezTo>
                  <a:close/>
                  <a:moveTo>
                    <a:pt x="38" y="15"/>
                  </a:moveTo>
                  <a:cubicBezTo>
                    <a:pt x="31" y="15"/>
                    <a:pt x="25" y="17"/>
                    <a:pt x="21" y="22"/>
                  </a:cubicBezTo>
                  <a:cubicBezTo>
                    <a:pt x="17" y="26"/>
                    <a:pt x="14" y="32"/>
                    <a:pt x="14" y="39"/>
                  </a:cubicBezTo>
                  <a:cubicBezTo>
                    <a:pt x="14" y="46"/>
                    <a:pt x="17" y="52"/>
                    <a:pt x="21" y="57"/>
                  </a:cubicBezTo>
                  <a:cubicBezTo>
                    <a:pt x="25" y="61"/>
                    <a:pt x="31" y="64"/>
                    <a:pt x="38" y="64"/>
                  </a:cubicBezTo>
                  <a:cubicBezTo>
                    <a:pt x="45" y="64"/>
                    <a:pt x="51" y="61"/>
                    <a:pt x="55" y="57"/>
                  </a:cubicBezTo>
                  <a:cubicBezTo>
                    <a:pt x="59" y="52"/>
                    <a:pt x="62" y="46"/>
                    <a:pt x="62" y="39"/>
                  </a:cubicBezTo>
                  <a:cubicBezTo>
                    <a:pt x="62" y="32"/>
                    <a:pt x="59" y="26"/>
                    <a:pt x="55" y="22"/>
                  </a:cubicBezTo>
                  <a:cubicBezTo>
                    <a:pt x="51" y="17"/>
                    <a:pt x="45" y="15"/>
                    <a:pt x="38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Freeform 1556"/>
            <p:cNvSpPr>
              <a:spLocks noEditPoints="1"/>
            </p:cNvSpPr>
            <p:nvPr/>
          </p:nvSpPr>
          <p:spPr bwMode="auto">
            <a:xfrm flipH="1">
              <a:off x="9970639" y="1963667"/>
              <a:ext cx="142377" cy="150592"/>
            </a:xfrm>
            <a:custGeom>
              <a:avLst/>
              <a:gdLst>
                <a:gd name="T0" fmla="*/ 38 w 44"/>
                <a:gd name="T1" fmla="*/ 7 h 46"/>
                <a:gd name="T2" fmla="*/ 22 w 44"/>
                <a:gd name="T3" fmla="*/ 0 h 46"/>
                <a:gd name="T4" fmla="*/ 6 w 44"/>
                <a:gd name="T5" fmla="*/ 7 h 46"/>
                <a:gd name="T6" fmla="*/ 0 w 44"/>
                <a:gd name="T7" fmla="*/ 23 h 46"/>
                <a:gd name="T8" fmla="*/ 6 w 44"/>
                <a:gd name="T9" fmla="*/ 40 h 46"/>
                <a:gd name="T10" fmla="*/ 22 w 44"/>
                <a:gd name="T11" fmla="*/ 46 h 46"/>
                <a:gd name="T12" fmla="*/ 38 w 44"/>
                <a:gd name="T13" fmla="*/ 40 h 46"/>
                <a:gd name="T14" fmla="*/ 44 w 44"/>
                <a:gd name="T15" fmla="*/ 23 h 46"/>
                <a:gd name="T16" fmla="*/ 38 w 44"/>
                <a:gd name="T17" fmla="*/ 7 h 46"/>
                <a:gd name="T18" fmla="*/ 22 w 44"/>
                <a:gd name="T19" fmla="*/ 11 h 46"/>
                <a:gd name="T20" fmla="*/ 34 w 44"/>
                <a:gd name="T21" fmla="*/ 23 h 46"/>
                <a:gd name="T22" fmla="*/ 22 w 44"/>
                <a:gd name="T23" fmla="*/ 35 h 46"/>
                <a:gd name="T24" fmla="*/ 10 w 44"/>
                <a:gd name="T25" fmla="*/ 23 h 46"/>
                <a:gd name="T26" fmla="*/ 22 w 44"/>
                <a:gd name="T27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46">
                  <a:moveTo>
                    <a:pt x="38" y="7"/>
                  </a:moveTo>
                  <a:cubicBezTo>
                    <a:pt x="34" y="3"/>
                    <a:pt x="28" y="0"/>
                    <a:pt x="22" y="0"/>
                  </a:cubicBezTo>
                  <a:cubicBezTo>
                    <a:pt x="16" y="0"/>
                    <a:pt x="10" y="3"/>
                    <a:pt x="6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0"/>
                    <a:pt x="2" y="35"/>
                    <a:pt x="6" y="40"/>
                  </a:cubicBezTo>
                  <a:cubicBezTo>
                    <a:pt x="10" y="44"/>
                    <a:pt x="16" y="46"/>
                    <a:pt x="22" y="46"/>
                  </a:cubicBezTo>
                  <a:cubicBezTo>
                    <a:pt x="28" y="46"/>
                    <a:pt x="34" y="44"/>
                    <a:pt x="38" y="40"/>
                  </a:cubicBezTo>
                  <a:cubicBezTo>
                    <a:pt x="42" y="35"/>
                    <a:pt x="44" y="30"/>
                    <a:pt x="44" y="23"/>
                  </a:cubicBezTo>
                  <a:cubicBezTo>
                    <a:pt x="44" y="17"/>
                    <a:pt x="42" y="11"/>
                    <a:pt x="38" y="7"/>
                  </a:cubicBezTo>
                  <a:close/>
                  <a:moveTo>
                    <a:pt x="22" y="11"/>
                  </a:moveTo>
                  <a:cubicBezTo>
                    <a:pt x="28" y="11"/>
                    <a:pt x="34" y="17"/>
                    <a:pt x="34" y="23"/>
                  </a:cubicBezTo>
                  <a:cubicBezTo>
                    <a:pt x="34" y="30"/>
                    <a:pt x="28" y="35"/>
                    <a:pt x="22" y="35"/>
                  </a:cubicBezTo>
                  <a:cubicBezTo>
                    <a:pt x="15" y="35"/>
                    <a:pt x="10" y="30"/>
                    <a:pt x="10" y="23"/>
                  </a:cubicBezTo>
                  <a:cubicBezTo>
                    <a:pt x="10" y="17"/>
                    <a:pt x="15" y="11"/>
                    <a:pt x="22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Freeform 1557"/>
            <p:cNvSpPr>
              <a:spLocks noEditPoints="1"/>
            </p:cNvSpPr>
            <p:nvPr/>
          </p:nvSpPr>
          <p:spPr bwMode="auto">
            <a:xfrm flipH="1">
              <a:off x="8763173" y="1574866"/>
              <a:ext cx="221780" cy="240947"/>
            </a:xfrm>
            <a:custGeom>
              <a:avLst/>
              <a:gdLst>
                <a:gd name="T0" fmla="*/ 23 w 69"/>
                <a:gd name="T1" fmla="*/ 58 h 74"/>
                <a:gd name="T2" fmla="*/ 30 w 69"/>
                <a:gd name="T3" fmla="*/ 65 h 74"/>
                <a:gd name="T4" fmla="*/ 23 w 69"/>
                <a:gd name="T5" fmla="*/ 73 h 74"/>
                <a:gd name="T6" fmla="*/ 15 w 69"/>
                <a:gd name="T7" fmla="*/ 65 h 74"/>
                <a:gd name="T8" fmla="*/ 23 w 69"/>
                <a:gd name="T9" fmla="*/ 58 h 74"/>
                <a:gd name="T10" fmla="*/ 56 w 69"/>
                <a:gd name="T11" fmla="*/ 59 h 74"/>
                <a:gd name="T12" fmla="*/ 64 w 69"/>
                <a:gd name="T13" fmla="*/ 66 h 74"/>
                <a:gd name="T14" fmla="*/ 56 w 69"/>
                <a:gd name="T15" fmla="*/ 74 h 74"/>
                <a:gd name="T16" fmla="*/ 48 w 69"/>
                <a:gd name="T17" fmla="*/ 66 h 74"/>
                <a:gd name="T18" fmla="*/ 56 w 69"/>
                <a:gd name="T19" fmla="*/ 59 h 74"/>
                <a:gd name="T20" fmla="*/ 0 w 69"/>
                <a:gd name="T21" fmla="*/ 0 h 74"/>
                <a:gd name="T22" fmla="*/ 13 w 69"/>
                <a:gd name="T23" fmla="*/ 0 h 74"/>
                <a:gd name="T24" fmla="*/ 16 w 69"/>
                <a:gd name="T25" fmla="*/ 10 h 74"/>
                <a:gd name="T26" fmla="*/ 69 w 69"/>
                <a:gd name="T27" fmla="*/ 10 h 74"/>
                <a:gd name="T28" fmla="*/ 67 w 69"/>
                <a:gd name="T29" fmla="*/ 32 h 74"/>
                <a:gd name="T30" fmla="*/ 21 w 69"/>
                <a:gd name="T31" fmla="*/ 41 h 74"/>
                <a:gd name="T32" fmla="*/ 21 w 69"/>
                <a:gd name="T33" fmla="*/ 47 h 74"/>
                <a:gd name="T34" fmla="*/ 67 w 69"/>
                <a:gd name="T35" fmla="*/ 47 h 74"/>
                <a:gd name="T36" fmla="*/ 67 w 69"/>
                <a:gd name="T37" fmla="*/ 54 h 74"/>
                <a:gd name="T38" fmla="*/ 18 w 69"/>
                <a:gd name="T39" fmla="*/ 54 h 74"/>
                <a:gd name="T40" fmla="*/ 15 w 69"/>
                <a:gd name="T41" fmla="*/ 37 h 74"/>
                <a:gd name="T42" fmla="*/ 7 w 69"/>
                <a:gd name="T43" fmla="*/ 7 h 74"/>
                <a:gd name="T44" fmla="*/ 3 w 69"/>
                <a:gd name="T45" fmla="*/ 7 h 74"/>
                <a:gd name="T46" fmla="*/ 0 w 69"/>
                <a:gd name="T4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9" h="74">
                  <a:moveTo>
                    <a:pt x="23" y="58"/>
                  </a:moveTo>
                  <a:cubicBezTo>
                    <a:pt x="27" y="58"/>
                    <a:pt x="30" y="61"/>
                    <a:pt x="30" y="65"/>
                  </a:cubicBezTo>
                  <a:cubicBezTo>
                    <a:pt x="30" y="69"/>
                    <a:pt x="27" y="73"/>
                    <a:pt x="23" y="73"/>
                  </a:cubicBezTo>
                  <a:cubicBezTo>
                    <a:pt x="19" y="73"/>
                    <a:pt x="15" y="69"/>
                    <a:pt x="15" y="65"/>
                  </a:cubicBezTo>
                  <a:cubicBezTo>
                    <a:pt x="15" y="61"/>
                    <a:pt x="19" y="58"/>
                    <a:pt x="23" y="58"/>
                  </a:cubicBezTo>
                  <a:close/>
                  <a:moveTo>
                    <a:pt x="56" y="59"/>
                  </a:moveTo>
                  <a:cubicBezTo>
                    <a:pt x="60" y="59"/>
                    <a:pt x="64" y="62"/>
                    <a:pt x="64" y="66"/>
                  </a:cubicBezTo>
                  <a:cubicBezTo>
                    <a:pt x="64" y="71"/>
                    <a:pt x="60" y="74"/>
                    <a:pt x="56" y="74"/>
                  </a:cubicBezTo>
                  <a:cubicBezTo>
                    <a:pt x="52" y="74"/>
                    <a:pt x="48" y="71"/>
                    <a:pt x="48" y="66"/>
                  </a:cubicBezTo>
                  <a:cubicBezTo>
                    <a:pt x="48" y="62"/>
                    <a:pt x="52" y="59"/>
                    <a:pt x="56" y="59"/>
                  </a:cubicBezTo>
                  <a:close/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8" y="41"/>
                    <a:pt x="18" y="47"/>
                    <a:pt x="21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0" y="54"/>
                    <a:pt x="10" y="39"/>
                    <a:pt x="15" y="3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Freeform 1558"/>
            <p:cNvSpPr>
              <a:spLocks noEditPoints="1"/>
            </p:cNvSpPr>
            <p:nvPr/>
          </p:nvSpPr>
          <p:spPr bwMode="auto">
            <a:xfrm flipH="1">
              <a:off x="8251163" y="1462607"/>
              <a:ext cx="219042" cy="224518"/>
            </a:xfrm>
            <a:custGeom>
              <a:avLst/>
              <a:gdLst>
                <a:gd name="T0" fmla="*/ 34 w 68"/>
                <a:gd name="T1" fmla="*/ 0 h 69"/>
                <a:gd name="T2" fmla="*/ 68 w 68"/>
                <a:gd name="T3" fmla="*/ 35 h 69"/>
                <a:gd name="T4" fmla="*/ 34 w 68"/>
                <a:gd name="T5" fmla="*/ 69 h 69"/>
                <a:gd name="T6" fmla="*/ 0 w 68"/>
                <a:gd name="T7" fmla="*/ 35 h 69"/>
                <a:gd name="T8" fmla="*/ 34 w 68"/>
                <a:gd name="T9" fmla="*/ 0 h 69"/>
                <a:gd name="T10" fmla="*/ 49 w 68"/>
                <a:gd name="T11" fmla="*/ 35 h 69"/>
                <a:gd name="T12" fmla="*/ 38 w 68"/>
                <a:gd name="T13" fmla="*/ 26 h 69"/>
                <a:gd name="T14" fmla="*/ 27 w 68"/>
                <a:gd name="T15" fmla="*/ 18 h 69"/>
                <a:gd name="T16" fmla="*/ 27 w 68"/>
                <a:gd name="T17" fmla="*/ 35 h 69"/>
                <a:gd name="T18" fmla="*/ 27 w 68"/>
                <a:gd name="T19" fmla="*/ 52 h 69"/>
                <a:gd name="T20" fmla="*/ 38 w 68"/>
                <a:gd name="T21" fmla="*/ 43 h 69"/>
                <a:gd name="T22" fmla="*/ 49 w 68"/>
                <a:gd name="T23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53" y="0"/>
                    <a:pt x="68" y="16"/>
                    <a:pt x="68" y="35"/>
                  </a:cubicBezTo>
                  <a:cubicBezTo>
                    <a:pt x="68" y="54"/>
                    <a:pt x="53" y="69"/>
                    <a:pt x="34" y="69"/>
                  </a:cubicBezTo>
                  <a:cubicBezTo>
                    <a:pt x="15" y="69"/>
                    <a:pt x="0" y="54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  <a:moveTo>
                    <a:pt x="49" y="3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8" y="43"/>
                    <a:pt x="38" y="43"/>
                    <a:pt x="38" y="43"/>
                  </a:cubicBezTo>
                  <a:lnTo>
                    <a:pt x="49" y="3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Freeform 1559"/>
            <p:cNvSpPr>
              <a:spLocks noEditPoints="1"/>
            </p:cNvSpPr>
            <p:nvPr/>
          </p:nvSpPr>
          <p:spPr bwMode="auto">
            <a:xfrm flipH="1">
              <a:off x="8201878" y="2292230"/>
              <a:ext cx="246422" cy="235471"/>
            </a:xfrm>
            <a:custGeom>
              <a:avLst/>
              <a:gdLst>
                <a:gd name="T0" fmla="*/ 65 w 76"/>
                <a:gd name="T1" fmla="*/ 25 h 73"/>
                <a:gd name="T2" fmla="*/ 76 w 76"/>
                <a:gd name="T3" fmla="*/ 37 h 73"/>
                <a:gd name="T4" fmla="*/ 76 w 76"/>
                <a:gd name="T5" fmla="*/ 37 h 73"/>
                <a:gd name="T6" fmla="*/ 64 w 76"/>
                <a:gd name="T7" fmla="*/ 49 h 73"/>
                <a:gd name="T8" fmla="*/ 49 w 76"/>
                <a:gd name="T9" fmla="*/ 49 h 73"/>
                <a:gd name="T10" fmla="*/ 49 w 76"/>
                <a:gd name="T11" fmla="*/ 30 h 73"/>
                <a:gd name="T12" fmla="*/ 25 w 76"/>
                <a:gd name="T13" fmla="*/ 30 h 73"/>
                <a:gd name="T14" fmla="*/ 25 w 76"/>
                <a:gd name="T15" fmla="*/ 49 h 73"/>
                <a:gd name="T16" fmla="*/ 12 w 76"/>
                <a:gd name="T17" fmla="*/ 49 h 73"/>
                <a:gd name="T18" fmla="*/ 0 w 76"/>
                <a:gd name="T19" fmla="*/ 37 h 73"/>
                <a:gd name="T20" fmla="*/ 0 w 76"/>
                <a:gd name="T21" fmla="*/ 37 h 73"/>
                <a:gd name="T22" fmla="*/ 4 w 76"/>
                <a:gd name="T23" fmla="*/ 29 h 73"/>
                <a:gd name="T24" fmla="*/ 3 w 76"/>
                <a:gd name="T25" fmla="*/ 24 h 73"/>
                <a:gd name="T26" fmla="*/ 15 w 76"/>
                <a:gd name="T27" fmla="*/ 12 h 73"/>
                <a:gd name="T28" fmla="*/ 18 w 76"/>
                <a:gd name="T29" fmla="*/ 12 h 73"/>
                <a:gd name="T30" fmla="*/ 34 w 76"/>
                <a:gd name="T31" fmla="*/ 0 h 73"/>
                <a:gd name="T32" fmla="*/ 50 w 76"/>
                <a:gd name="T33" fmla="*/ 11 h 73"/>
                <a:gd name="T34" fmla="*/ 53 w 76"/>
                <a:gd name="T35" fmla="*/ 10 h 73"/>
                <a:gd name="T36" fmla="*/ 65 w 76"/>
                <a:gd name="T37" fmla="*/ 22 h 73"/>
                <a:gd name="T38" fmla="*/ 65 w 76"/>
                <a:gd name="T39" fmla="*/ 25 h 73"/>
                <a:gd name="T40" fmla="*/ 28 w 76"/>
                <a:gd name="T41" fmla="*/ 33 h 73"/>
                <a:gd name="T42" fmla="*/ 28 w 76"/>
                <a:gd name="T43" fmla="*/ 53 h 73"/>
                <a:gd name="T44" fmla="*/ 20 w 76"/>
                <a:gd name="T45" fmla="*/ 53 h 73"/>
                <a:gd name="T46" fmla="*/ 37 w 76"/>
                <a:gd name="T47" fmla="*/ 73 h 73"/>
                <a:gd name="T48" fmla="*/ 55 w 76"/>
                <a:gd name="T49" fmla="*/ 53 h 73"/>
                <a:gd name="T50" fmla="*/ 46 w 76"/>
                <a:gd name="T51" fmla="*/ 53 h 73"/>
                <a:gd name="T52" fmla="*/ 46 w 76"/>
                <a:gd name="T53" fmla="*/ 33 h 73"/>
                <a:gd name="T54" fmla="*/ 28 w 76"/>
                <a:gd name="T55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73">
                  <a:moveTo>
                    <a:pt x="65" y="25"/>
                  </a:moveTo>
                  <a:cubicBezTo>
                    <a:pt x="71" y="26"/>
                    <a:pt x="76" y="31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44"/>
                    <a:pt x="71" y="49"/>
                    <a:pt x="64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6" y="49"/>
                    <a:pt x="0" y="44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4"/>
                    <a:pt x="2" y="31"/>
                    <a:pt x="4" y="29"/>
                  </a:cubicBezTo>
                  <a:cubicBezTo>
                    <a:pt x="4" y="27"/>
                    <a:pt x="3" y="26"/>
                    <a:pt x="3" y="24"/>
                  </a:cubicBezTo>
                  <a:cubicBezTo>
                    <a:pt x="3" y="17"/>
                    <a:pt x="9" y="12"/>
                    <a:pt x="15" y="12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20" y="5"/>
                    <a:pt x="26" y="0"/>
                    <a:pt x="34" y="0"/>
                  </a:cubicBezTo>
                  <a:cubicBezTo>
                    <a:pt x="41" y="0"/>
                    <a:pt x="47" y="5"/>
                    <a:pt x="50" y="11"/>
                  </a:cubicBezTo>
                  <a:cubicBezTo>
                    <a:pt x="51" y="11"/>
                    <a:pt x="52" y="10"/>
                    <a:pt x="53" y="10"/>
                  </a:cubicBezTo>
                  <a:cubicBezTo>
                    <a:pt x="60" y="10"/>
                    <a:pt x="65" y="16"/>
                    <a:pt x="65" y="22"/>
                  </a:cubicBezTo>
                  <a:cubicBezTo>
                    <a:pt x="65" y="23"/>
                    <a:pt x="65" y="24"/>
                    <a:pt x="65" y="25"/>
                  </a:cubicBezTo>
                  <a:close/>
                  <a:moveTo>
                    <a:pt x="28" y="33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33"/>
                    <a:pt x="46" y="33"/>
                    <a:pt x="46" y="33"/>
                  </a:cubicBezTo>
                  <a:lnTo>
                    <a:pt x="28" y="3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Freeform 1560"/>
            <p:cNvSpPr>
              <a:spLocks noEditPoints="1"/>
            </p:cNvSpPr>
            <p:nvPr/>
          </p:nvSpPr>
          <p:spPr bwMode="auto">
            <a:xfrm flipH="1">
              <a:off x="9357323" y="1328444"/>
              <a:ext cx="303920" cy="227256"/>
            </a:xfrm>
            <a:custGeom>
              <a:avLst/>
              <a:gdLst>
                <a:gd name="T0" fmla="*/ 17 w 94"/>
                <a:gd name="T1" fmla="*/ 42 h 70"/>
                <a:gd name="T2" fmla="*/ 77 w 94"/>
                <a:gd name="T3" fmla="*/ 42 h 70"/>
                <a:gd name="T4" fmla="*/ 77 w 94"/>
                <a:gd name="T5" fmla="*/ 42 h 70"/>
                <a:gd name="T6" fmla="*/ 69 w 94"/>
                <a:gd name="T7" fmla="*/ 51 h 70"/>
                <a:gd name="T8" fmla="*/ 68 w 94"/>
                <a:gd name="T9" fmla="*/ 50 h 70"/>
                <a:gd name="T10" fmla="*/ 25 w 94"/>
                <a:gd name="T11" fmla="*/ 50 h 70"/>
                <a:gd name="T12" fmla="*/ 17 w 94"/>
                <a:gd name="T13" fmla="*/ 42 h 70"/>
                <a:gd name="T14" fmla="*/ 41 w 94"/>
                <a:gd name="T15" fmla="*/ 54 h 70"/>
                <a:gd name="T16" fmla="*/ 53 w 94"/>
                <a:gd name="T17" fmla="*/ 54 h 70"/>
                <a:gd name="T18" fmla="*/ 53 w 94"/>
                <a:gd name="T19" fmla="*/ 66 h 70"/>
                <a:gd name="T20" fmla="*/ 41 w 94"/>
                <a:gd name="T21" fmla="*/ 66 h 70"/>
                <a:gd name="T22" fmla="*/ 41 w 94"/>
                <a:gd name="T23" fmla="*/ 54 h 70"/>
                <a:gd name="T24" fmla="*/ 0 w 94"/>
                <a:gd name="T25" fmla="*/ 25 h 70"/>
                <a:gd name="T26" fmla="*/ 8 w 94"/>
                <a:gd name="T27" fmla="*/ 33 h 70"/>
                <a:gd name="T28" fmla="*/ 85 w 94"/>
                <a:gd name="T29" fmla="*/ 34 h 70"/>
                <a:gd name="T30" fmla="*/ 85 w 94"/>
                <a:gd name="T31" fmla="*/ 34 h 70"/>
                <a:gd name="T32" fmla="*/ 94 w 94"/>
                <a:gd name="T33" fmla="*/ 26 h 70"/>
                <a:gd name="T34" fmla="*/ 93 w 94"/>
                <a:gd name="T35" fmla="*/ 25 h 70"/>
                <a:gd name="T36" fmla="*/ 0 w 94"/>
                <a:gd name="T3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70">
                  <a:moveTo>
                    <a:pt x="17" y="42"/>
                  </a:moveTo>
                  <a:cubicBezTo>
                    <a:pt x="33" y="25"/>
                    <a:pt x="60" y="25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68" y="50"/>
                  </a:cubicBezTo>
                  <a:cubicBezTo>
                    <a:pt x="56" y="38"/>
                    <a:pt x="37" y="38"/>
                    <a:pt x="25" y="50"/>
                  </a:cubicBezTo>
                  <a:cubicBezTo>
                    <a:pt x="17" y="42"/>
                    <a:pt x="17" y="42"/>
                    <a:pt x="17" y="42"/>
                  </a:cubicBezTo>
                  <a:close/>
                  <a:moveTo>
                    <a:pt x="41" y="54"/>
                  </a:moveTo>
                  <a:cubicBezTo>
                    <a:pt x="45" y="51"/>
                    <a:pt x="50" y="51"/>
                    <a:pt x="53" y="54"/>
                  </a:cubicBezTo>
                  <a:cubicBezTo>
                    <a:pt x="57" y="57"/>
                    <a:pt x="57" y="63"/>
                    <a:pt x="53" y="66"/>
                  </a:cubicBezTo>
                  <a:cubicBezTo>
                    <a:pt x="50" y="70"/>
                    <a:pt x="45" y="70"/>
                    <a:pt x="41" y="66"/>
                  </a:cubicBezTo>
                  <a:cubicBezTo>
                    <a:pt x="38" y="63"/>
                    <a:pt x="38" y="57"/>
                    <a:pt x="41" y="54"/>
                  </a:cubicBezTo>
                  <a:close/>
                  <a:moveTo>
                    <a:pt x="0" y="25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30" y="13"/>
                    <a:pt x="64" y="13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3" y="26"/>
                    <a:pt x="93" y="25"/>
                  </a:cubicBezTo>
                  <a:cubicBezTo>
                    <a:pt x="68" y="0"/>
                    <a:pt x="26" y="0"/>
                    <a:pt x="0" y="2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Freeform 1561"/>
            <p:cNvSpPr>
              <a:spLocks noEditPoints="1"/>
            </p:cNvSpPr>
            <p:nvPr/>
          </p:nvSpPr>
          <p:spPr bwMode="auto">
            <a:xfrm flipH="1">
              <a:off x="9661243" y="2790551"/>
              <a:ext cx="188923" cy="273803"/>
            </a:xfrm>
            <a:custGeom>
              <a:avLst/>
              <a:gdLst>
                <a:gd name="T0" fmla="*/ 29 w 58"/>
                <a:gd name="T1" fmla="*/ 0 h 85"/>
                <a:gd name="T2" fmla="*/ 58 w 58"/>
                <a:gd name="T3" fmla="*/ 29 h 85"/>
                <a:gd name="T4" fmla="*/ 29 w 58"/>
                <a:gd name="T5" fmla="*/ 85 h 85"/>
                <a:gd name="T6" fmla="*/ 0 w 58"/>
                <a:gd name="T7" fmla="*/ 29 h 85"/>
                <a:gd name="T8" fmla="*/ 29 w 58"/>
                <a:gd name="T9" fmla="*/ 0 h 85"/>
                <a:gd name="T10" fmla="*/ 29 w 58"/>
                <a:gd name="T11" fmla="*/ 17 h 85"/>
                <a:gd name="T12" fmla="*/ 17 w 58"/>
                <a:gd name="T13" fmla="*/ 30 h 85"/>
                <a:gd name="T14" fmla="*/ 29 w 58"/>
                <a:gd name="T15" fmla="*/ 42 h 85"/>
                <a:gd name="T16" fmla="*/ 42 w 58"/>
                <a:gd name="T17" fmla="*/ 30 h 85"/>
                <a:gd name="T18" fmla="*/ 29 w 58"/>
                <a:gd name="T19" fmla="*/ 17 h 85"/>
                <a:gd name="T20" fmla="*/ 29 w 58"/>
                <a:gd name="T21" fmla="*/ 8 h 85"/>
                <a:gd name="T22" fmla="*/ 8 w 58"/>
                <a:gd name="T23" fmla="*/ 30 h 85"/>
                <a:gd name="T24" fmla="*/ 29 w 58"/>
                <a:gd name="T25" fmla="*/ 51 h 85"/>
                <a:gd name="T26" fmla="*/ 50 w 58"/>
                <a:gd name="T27" fmla="*/ 30 h 85"/>
                <a:gd name="T28" fmla="*/ 29 w 58"/>
                <a:gd name="T29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85">
                  <a:moveTo>
                    <a:pt x="29" y="0"/>
                  </a:moveTo>
                  <a:cubicBezTo>
                    <a:pt x="45" y="0"/>
                    <a:pt x="58" y="13"/>
                    <a:pt x="58" y="29"/>
                  </a:cubicBezTo>
                  <a:cubicBezTo>
                    <a:pt x="58" y="49"/>
                    <a:pt x="36" y="72"/>
                    <a:pt x="29" y="85"/>
                  </a:cubicBezTo>
                  <a:cubicBezTo>
                    <a:pt x="23" y="72"/>
                    <a:pt x="0" y="4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  <a:moveTo>
                    <a:pt x="29" y="17"/>
                  </a:moveTo>
                  <a:cubicBezTo>
                    <a:pt x="23" y="17"/>
                    <a:pt x="17" y="23"/>
                    <a:pt x="17" y="30"/>
                  </a:cubicBezTo>
                  <a:cubicBezTo>
                    <a:pt x="17" y="36"/>
                    <a:pt x="23" y="42"/>
                    <a:pt x="29" y="42"/>
                  </a:cubicBezTo>
                  <a:cubicBezTo>
                    <a:pt x="36" y="42"/>
                    <a:pt x="42" y="36"/>
                    <a:pt x="42" y="30"/>
                  </a:cubicBezTo>
                  <a:cubicBezTo>
                    <a:pt x="42" y="23"/>
                    <a:pt x="36" y="17"/>
                    <a:pt x="29" y="17"/>
                  </a:cubicBezTo>
                  <a:close/>
                  <a:moveTo>
                    <a:pt x="29" y="8"/>
                  </a:moveTo>
                  <a:cubicBezTo>
                    <a:pt x="18" y="8"/>
                    <a:pt x="8" y="18"/>
                    <a:pt x="8" y="30"/>
                  </a:cubicBezTo>
                  <a:cubicBezTo>
                    <a:pt x="8" y="41"/>
                    <a:pt x="18" y="51"/>
                    <a:pt x="29" y="51"/>
                  </a:cubicBezTo>
                  <a:cubicBezTo>
                    <a:pt x="41" y="51"/>
                    <a:pt x="50" y="41"/>
                    <a:pt x="50" y="30"/>
                  </a:cubicBezTo>
                  <a:cubicBezTo>
                    <a:pt x="50" y="18"/>
                    <a:pt x="41" y="8"/>
                    <a:pt x="29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Freeform 1562"/>
            <p:cNvSpPr/>
            <p:nvPr/>
          </p:nvSpPr>
          <p:spPr bwMode="auto">
            <a:xfrm flipH="1">
              <a:off x="9724218" y="3179352"/>
              <a:ext cx="273802" cy="229994"/>
            </a:xfrm>
            <a:custGeom>
              <a:avLst/>
              <a:gdLst>
                <a:gd name="T0" fmla="*/ 43 w 85"/>
                <a:gd name="T1" fmla="*/ 0 h 71"/>
                <a:gd name="T2" fmla="*/ 64 w 85"/>
                <a:gd name="T3" fmla="*/ 17 h 71"/>
                <a:gd name="T4" fmla="*/ 85 w 85"/>
                <a:gd name="T5" fmla="*/ 34 h 71"/>
                <a:gd name="T6" fmla="*/ 73 w 85"/>
                <a:gd name="T7" fmla="*/ 34 h 71"/>
                <a:gd name="T8" fmla="*/ 73 w 85"/>
                <a:gd name="T9" fmla="*/ 71 h 71"/>
                <a:gd name="T10" fmla="*/ 53 w 85"/>
                <a:gd name="T11" fmla="*/ 71 h 71"/>
                <a:gd name="T12" fmla="*/ 53 w 85"/>
                <a:gd name="T13" fmla="*/ 50 h 71"/>
                <a:gd name="T14" fmla="*/ 43 w 85"/>
                <a:gd name="T15" fmla="*/ 40 h 71"/>
                <a:gd name="T16" fmla="*/ 43 w 85"/>
                <a:gd name="T17" fmla="*/ 40 h 71"/>
                <a:gd name="T18" fmla="*/ 32 w 85"/>
                <a:gd name="T19" fmla="*/ 50 h 71"/>
                <a:gd name="T20" fmla="*/ 32 w 85"/>
                <a:gd name="T21" fmla="*/ 71 h 71"/>
                <a:gd name="T22" fmla="*/ 12 w 85"/>
                <a:gd name="T23" fmla="*/ 71 h 71"/>
                <a:gd name="T24" fmla="*/ 12 w 85"/>
                <a:gd name="T25" fmla="*/ 34 h 71"/>
                <a:gd name="T26" fmla="*/ 0 w 85"/>
                <a:gd name="T27" fmla="*/ 34 h 71"/>
                <a:gd name="T28" fmla="*/ 16 w 85"/>
                <a:gd name="T29" fmla="*/ 22 h 71"/>
                <a:gd name="T30" fmla="*/ 16 w 85"/>
                <a:gd name="T31" fmla="*/ 7 h 71"/>
                <a:gd name="T32" fmla="*/ 25 w 85"/>
                <a:gd name="T33" fmla="*/ 7 h 71"/>
                <a:gd name="T34" fmla="*/ 25 w 85"/>
                <a:gd name="T35" fmla="*/ 15 h 71"/>
                <a:gd name="T36" fmla="*/ 43 w 85"/>
                <a:gd name="T3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71">
                  <a:moveTo>
                    <a:pt x="43" y="0"/>
                  </a:moveTo>
                  <a:cubicBezTo>
                    <a:pt x="64" y="17"/>
                    <a:pt x="64" y="17"/>
                    <a:pt x="64" y="17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4"/>
                    <a:pt x="49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37" y="40"/>
                    <a:pt x="32" y="44"/>
                    <a:pt x="32" y="50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43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Freeform 1563"/>
            <p:cNvSpPr>
              <a:spLocks noEditPoints="1"/>
            </p:cNvSpPr>
            <p:nvPr/>
          </p:nvSpPr>
          <p:spPr bwMode="auto">
            <a:xfrm flipH="1">
              <a:off x="10258131" y="2190923"/>
              <a:ext cx="147853" cy="265589"/>
            </a:xfrm>
            <a:custGeom>
              <a:avLst/>
              <a:gdLst>
                <a:gd name="T0" fmla="*/ 4 w 46"/>
                <a:gd name="T1" fmla="*/ 0 h 82"/>
                <a:gd name="T2" fmla="*/ 42 w 46"/>
                <a:gd name="T3" fmla="*/ 0 h 82"/>
                <a:gd name="T4" fmla="*/ 46 w 46"/>
                <a:gd name="T5" fmla="*/ 4 h 82"/>
                <a:gd name="T6" fmla="*/ 46 w 46"/>
                <a:gd name="T7" fmla="*/ 78 h 82"/>
                <a:gd name="T8" fmla="*/ 42 w 46"/>
                <a:gd name="T9" fmla="*/ 82 h 82"/>
                <a:gd name="T10" fmla="*/ 4 w 46"/>
                <a:gd name="T11" fmla="*/ 82 h 82"/>
                <a:gd name="T12" fmla="*/ 0 w 46"/>
                <a:gd name="T13" fmla="*/ 78 h 82"/>
                <a:gd name="T14" fmla="*/ 0 w 46"/>
                <a:gd name="T15" fmla="*/ 4 h 82"/>
                <a:gd name="T16" fmla="*/ 4 w 46"/>
                <a:gd name="T17" fmla="*/ 0 h 82"/>
                <a:gd name="T18" fmla="*/ 4 w 46"/>
                <a:gd name="T19" fmla="*/ 5 h 82"/>
                <a:gd name="T20" fmla="*/ 4 w 46"/>
                <a:gd name="T21" fmla="*/ 62 h 82"/>
                <a:gd name="T22" fmla="*/ 41 w 46"/>
                <a:gd name="T23" fmla="*/ 62 h 82"/>
                <a:gd name="T24" fmla="*/ 41 w 46"/>
                <a:gd name="T25" fmla="*/ 5 h 82"/>
                <a:gd name="T26" fmla="*/ 4 w 46"/>
                <a:gd name="T27" fmla="*/ 5 h 82"/>
                <a:gd name="T28" fmla="*/ 7 w 46"/>
                <a:gd name="T29" fmla="*/ 72 h 82"/>
                <a:gd name="T30" fmla="*/ 7 w 46"/>
                <a:gd name="T31" fmla="*/ 75 h 82"/>
                <a:gd name="T32" fmla="*/ 15 w 46"/>
                <a:gd name="T33" fmla="*/ 75 h 82"/>
                <a:gd name="T34" fmla="*/ 15 w 46"/>
                <a:gd name="T35" fmla="*/ 72 h 82"/>
                <a:gd name="T36" fmla="*/ 7 w 46"/>
                <a:gd name="T37" fmla="*/ 72 h 82"/>
                <a:gd name="T38" fmla="*/ 30 w 46"/>
                <a:gd name="T39" fmla="*/ 72 h 82"/>
                <a:gd name="T40" fmla="*/ 30 w 46"/>
                <a:gd name="T41" fmla="*/ 75 h 82"/>
                <a:gd name="T42" fmla="*/ 39 w 46"/>
                <a:gd name="T43" fmla="*/ 75 h 82"/>
                <a:gd name="T44" fmla="*/ 39 w 46"/>
                <a:gd name="T45" fmla="*/ 72 h 82"/>
                <a:gd name="T46" fmla="*/ 30 w 46"/>
                <a:gd name="T47" fmla="*/ 72 h 82"/>
                <a:gd name="T48" fmla="*/ 23 w 46"/>
                <a:gd name="T49" fmla="*/ 70 h 82"/>
                <a:gd name="T50" fmla="*/ 20 w 46"/>
                <a:gd name="T51" fmla="*/ 73 h 82"/>
                <a:gd name="T52" fmla="*/ 23 w 46"/>
                <a:gd name="T53" fmla="*/ 76 h 82"/>
                <a:gd name="T54" fmla="*/ 26 w 46"/>
                <a:gd name="T55" fmla="*/ 73 h 82"/>
                <a:gd name="T56" fmla="*/ 23 w 46"/>
                <a:gd name="T57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82">
                  <a:moveTo>
                    <a:pt x="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2"/>
                    <a:pt x="46" y="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6" y="80"/>
                    <a:pt x="44" y="82"/>
                    <a:pt x="42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1" y="82"/>
                    <a:pt x="0" y="80"/>
                    <a:pt x="0" y="7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4" y="5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7" y="72"/>
                  </a:moveTo>
                  <a:cubicBezTo>
                    <a:pt x="7" y="75"/>
                    <a:pt x="7" y="75"/>
                    <a:pt x="7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7" y="72"/>
                    <a:pt x="7" y="72"/>
                    <a:pt x="7" y="72"/>
                  </a:cubicBezTo>
                  <a:close/>
                  <a:moveTo>
                    <a:pt x="30" y="72"/>
                  </a:moveTo>
                  <a:cubicBezTo>
                    <a:pt x="30" y="75"/>
                    <a:pt x="30" y="75"/>
                    <a:pt x="30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0" y="72"/>
                    <a:pt x="30" y="72"/>
                    <a:pt x="30" y="72"/>
                  </a:cubicBezTo>
                  <a:close/>
                  <a:moveTo>
                    <a:pt x="23" y="70"/>
                  </a:moveTo>
                  <a:cubicBezTo>
                    <a:pt x="21" y="70"/>
                    <a:pt x="20" y="72"/>
                    <a:pt x="20" y="73"/>
                  </a:cubicBezTo>
                  <a:cubicBezTo>
                    <a:pt x="20" y="75"/>
                    <a:pt x="21" y="76"/>
                    <a:pt x="23" y="76"/>
                  </a:cubicBezTo>
                  <a:cubicBezTo>
                    <a:pt x="24" y="76"/>
                    <a:pt x="26" y="75"/>
                    <a:pt x="26" y="73"/>
                  </a:cubicBezTo>
                  <a:cubicBezTo>
                    <a:pt x="26" y="72"/>
                    <a:pt x="24" y="70"/>
                    <a:pt x="23" y="7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7" name="Freeform 1564"/>
            <p:cNvSpPr>
              <a:spLocks noEditPoints="1"/>
            </p:cNvSpPr>
            <p:nvPr/>
          </p:nvSpPr>
          <p:spPr bwMode="auto">
            <a:xfrm flipH="1">
              <a:off x="9773502" y="1533796"/>
              <a:ext cx="306658" cy="180710"/>
            </a:xfrm>
            <a:custGeom>
              <a:avLst/>
              <a:gdLst>
                <a:gd name="T0" fmla="*/ 28 w 95"/>
                <a:gd name="T1" fmla="*/ 56 h 56"/>
                <a:gd name="T2" fmla="*/ 28 w 95"/>
                <a:gd name="T3" fmla="*/ 56 h 56"/>
                <a:gd name="T4" fmla="*/ 0 w 95"/>
                <a:gd name="T5" fmla="*/ 56 h 56"/>
                <a:gd name="T6" fmla="*/ 0 w 95"/>
                <a:gd name="T7" fmla="*/ 48 h 56"/>
                <a:gd name="T8" fmla="*/ 18 w 95"/>
                <a:gd name="T9" fmla="*/ 40 h 56"/>
                <a:gd name="T10" fmla="*/ 18 w 95"/>
                <a:gd name="T11" fmla="*/ 16 h 56"/>
                <a:gd name="T12" fmla="*/ 18 w 95"/>
                <a:gd name="T13" fmla="*/ 16 h 56"/>
                <a:gd name="T14" fmla="*/ 18 w 95"/>
                <a:gd name="T15" fmla="*/ 13 h 56"/>
                <a:gd name="T16" fmla="*/ 28 w 95"/>
                <a:gd name="T17" fmla="*/ 0 h 56"/>
                <a:gd name="T18" fmla="*/ 28 w 95"/>
                <a:gd name="T19" fmla="*/ 0 h 56"/>
                <a:gd name="T20" fmla="*/ 28 w 95"/>
                <a:gd name="T21" fmla="*/ 0 h 56"/>
                <a:gd name="T22" fmla="*/ 28 w 95"/>
                <a:gd name="T23" fmla="*/ 0 h 56"/>
                <a:gd name="T24" fmla="*/ 28 w 95"/>
                <a:gd name="T25" fmla="*/ 0 h 56"/>
                <a:gd name="T26" fmla="*/ 39 w 95"/>
                <a:gd name="T27" fmla="*/ 13 h 56"/>
                <a:gd name="T28" fmla="*/ 39 w 95"/>
                <a:gd name="T29" fmla="*/ 16 h 56"/>
                <a:gd name="T30" fmla="*/ 39 w 95"/>
                <a:gd name="T31" fmla="*/ 16 h 56"/>
                <a:gd name="T32" fmla="*/ 39 w 95"/>
                <a:gd name="T33" fmla="*/ 40 h 56"/>
                <a:gd name="T34" fmla="*/ 40 w 95"/>
                <a:gd name="T35" fmla="*/ 41 h 56"/>
                <a:gd name="T36" fmla="*/ 34 w 95"/>
                <a:gd name="T37" fmla="*/ 48 h 56"/>
                <a:gd name="T38" fmla="*/ 34 w 95"/>
                <a:gd name="T39" fmla="*/ 56 h 56"/>
                <a:gd name="T40" fmla="*/ 28 w 95"/>
                <a:gd name="T41" fmla="*/ 56 h 56"/>
                <a:gd name="T42" fmla="*/ 67 w 95"/>
                <a:gd name="T43" fmla="*/ 56 h 56"/>
                <a:gd name="T44" fmla="*/ 95 w 95"/>
                <a:gd name="T45" fmla="*/ 56 h 56"/>
                <a:gd name="T46" fmla="*/ 95 w 95"/>
                <a:gd name="T47" fmla="*/ 48 h 56"/>
                <a:gd name="T48" fmla="*/ 77 w 95"/>
                <a:gd name="T49" fmla="*/ 40 h 56"/>
                <a:gd name="T50" fmla="*/ 77 w 95"/>
                <a:gd name="T51" fmla="*/ 16 h 56"/>
                <a:gd name="T52" fmla="*/ 77 w 95"/>
                <a:gd name="T53" fmla="*/ 16 h 56"/>
                <a:gd name="T54" fmla="*/ 77 w 95"/>
                <a:gd name="T55" fmla="*/ 13 h 56"/>
                <a:gd name="T56" fmla="*/ 67 w 95"/>
                <a:gd name="T57" fmla="*/ 0 h 56"/>
                <a:gd name="T58" fmla="*/ 67 w 95"/>
                <a:gd name="T59" fmla="*/ 0 h 56"/>
                <a:gd name="T60" fmla="*/ 67 w 95"/>
                <a:gd name="T61" fmla="*/ 0 h 56"/>
                <a:gd name="T62" fmla="*/ 66 w 95"/>
                <a:gd name="T63" fmla="*/ 0 h 56"/>
                <a:gd name="T64" fmla="*/ 66 w 95"/>
                <a:gd name="T65" fmla="*/ 0 h 56"/>
                <a:gd name="T66" fmla="*/ 56 w 95"/>
                <a:gd name="T67" fmla="*/ 13 h 56"/>
                <a:gd name="T68" fmla="*/ 56 w 95"/>
                <a:gd name="T69" fmla="*/ 16 h 56"/>
                <a:gd name="T70" fmla="*/ 56 w 95"/>
                <a:gd name="T71" fmla="*/ 16 h 56"/>
                <a:gd name="T72" fmla="*/ 56 w 95"/>
                <a:gd name="T73" fmla="*/ 40 h 56"/>
                <a:gd name="T74" fmla="*/ 39 w 95"/>
                <a:gd name="T75" fmla="*/ 48 h 56"/>
                <a:gd name="T76" fmla="*/ 39 w 95"/>
                <a:gd name="T77" fmla="*/ 56 h 56"/>
                <a:gd name="T78" fmla="*/ 66 w 95"/>
                <a:gd name="T79" fmla="*/ 56 h 56"/>
                <a:gd name="T80" fmla="*/ 67 w 95"/>
                <a:gd name="T8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6">
                  <a:moveTo>
                    <a:pt x="28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3"/>
                    <a:pt x="16" y="43"/>
                    <a:pt x="18" y="40"/>
                  </a:cubicBezTo>
                  <a:cubicBezTo>
                    <a:pt x="25" y="32"/>
                    <a:pt x="19" y="24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4"/>
                    <a:pt x="18" y="13"/>
                  </a:cubicBezTo>
                  <a:cubicBezTo>
                    <a:pt x="18" y="6"/>
                    <a:pt x="2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14"/>
                    <a:pt x="39" y="15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24"/>
                    <a:pt x="32" y="32"/>
                    <a:pt x="39" y="40"/>
                  </a:cubicBezTo>
                  <a:cubicBezTo>
                    <a:pt x="39" y="40"/>
                    <a:pt x="40" y="41"/>
                    <a:pt x="40" y="41"/>
                  </a:cubicBezTo>
                  <a:cubicBezTo>
                    <a:pt x="37" y="42"/>
                    <a:pt x="34" y="45"/>
                    <a:pt x="34" y="48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28" y="56"/>
                    <a:pt x="28" y="56"/>
                    <a:pt x="28" y="56"/>
                  </a:cubicBezTo>
                  <a:close/>
                  <a:moveTo>
                    <a:pt x="67" y="56"/>
                  </a:moveTo>
                  <a:cubicBezTo>
                    <a:pt x="95" y="56"/>
                    <a:pt x="95" y="56"/>
                    <a:pt x="95" y="56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4" y="43"/>
                    <a:pt x="79" y="43"/>
                    <a:pt x="77" y="40"/>
                  </a:cubicBezTo>
                  <a:cubicBezTo>
                    <a:pt x="70" y="32"/>
                    <a:pt x="76" y="24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5"/>
                    <a:pt x="77" y="14"/>
                    <a:pt x="77" y="13"/>
                  </a:cubicBezTo>
                  <a:cubicBezTo>
                    <a:pt x="77" y="6"/>
                    <a:pt x="72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56" y="6"/>
                    <a:pt x="56" y="13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24"/>
                    <a:pt x="63" y="32"/>
                    <a:pt x="56" y="40"/>
                  </a:cubicBezTo>
                  <a:cubicBezTo>
                    <a:pt x="54" y="43"/>
                    <a:pt x="39" y="43"/>
                    <a:pt x="39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66" y="56"/>
                    <a:pt x="66" y="56"/>
                    <a:pt x="66" y="56"/>
                  </a:cubicBezTo>
                  <a:lnTo>
                    <a:pt x="67" y="5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8" name="Freeform 1565"/>
            <p:cNvSpPr>
              <a:spLocks noEditPoints="1"/>
            </p:cNvSpPr>
            <p:nvPr/>
          </p:nvSpPr>
          <p:spPr bwMode="auto">
            <a:xfrm flipH="1">
              <a:off x="10534671" y="1199756"/>
              <a:ext cx="271064" cy="175234"/>
            </a:xfrm>
            <a:custGeom>
              <a:avLst/>
              <a:gdLst>
                <a:gd name="T0" fmla="*/ 71 w 84"/>
                <a:gd name="T1" fmla="*/ 28 h 54"/>
                <a:gd name="T2" fmla="*/ 84 w 84"/>
                <a:gd name="T3" fmla="*/ 41 h 54"/>
                <a:gd name="T4" fmla="*/ 84 w 84"/>
                <a:gd name="T5" fmla="*/ 41 h 54"/>
                <a:gd name="T6" fmla="*/ 70 w 84"/>
                <a:gd name="T7" fmla="*/ 54 h 54"/>
                <a:gd name="T8" fmla="*/ 14 w 84"/>
                <a:gd name="T9" fmla="*/ 54 h 54"/>
                <a:gd name="T10" fmla="*/ 0 w 84"/>
                <a:gd name="T11" fmla="*/ 41 h 54"/>
                <a:gd name="T12" fmla="*/ 0 w 84"/>
                <a:gd name="T13" fmla="*/ 41 h 54"/>
                <a:gd name="T14" fmla="*/ 5 w 84"/>
                <a:gd name="T15" fmla="*/ 31 h 54"/>
                <a:gd name="T16" fmla="*/ 4 w 84"/>
                <a:gd name="T17" fmla="*/ 26 h 54"/>
                <a:gd name="T18" fmla="*/ 17 w 84"/>
                <a:gd name="T19" fmla="*/ 13 h 54"/>
                <a:gd name="T20" fmla="*/ 20 w 84"/>
                <a:gd name="T21" fmla="*/ 13 h 54"/>
                <a:gd name="T22" fmla="*/ 38 w 84"/>
                <a:gd name="T23" fmla="*/ 0 h 54"/>
                <a:gd name="T24" fmla="*/ 55 w 84"/>
                <a:gd name="T25" fmla="*/ 12 h 54"/>
                <a:gd name="T26" fmla="*/ 59 w 84"/>
                <a:gd name="T27" fmla="*/ 11 h 54"/>
                <a:gd name="T28" fmla="*/ 72 w 84"/>
                <a:gd name="T29" fmla="*/ 24 h 54"/>
                <a:gd name="T30" fmla="*/ 71 w 84"/>
                <a:gd name="T31" fmla="*/ 28 h 54"/>
                <a:gd name="T32" fmla="*/ 22 w 84"/>
                <a:gd name="T33" fmla="*/ 35 h 54"/>
                <a:gd name="T34" fmla="*/ 27 w 84"/>
                <a:gd name="T35" fmla="*/ 39 h 54"/>
                <a:gd name="T36" fmla="*/ 50 w 84"/>
                <a:gd name="T37" fmla="*/ 40 h 54"/>
                <a:gd name="T38" fmla="*/ 50 w 84"/>
                <a:gd name="T39" fmla="*/ 40 h 54"/>
                <a:gd name="T40" fmla="*/ 54 w 84"/>
                <a:gd name="T41" fmla="*/ 35 h 54"/>
                <a:gd name="T42" fmla="*/ 54 w 84"/>
                <a:gd name="T43" fmla="*/ 35 h 54"/>
                <a:gd name="T44" fmla="*/ 22 w 84"/>
                <a:gd name="T45" fmla="*/ 35 h 54"/>
                <a:gd name="T46" fmla="*/ 35 w 84"/>
                <a:gd name="T47" fmla="*/ 42 h 54"/>
                <a:gd name="T48" fmla="*/ 35 w 84"/>
                <a:gd name="T49" fmla="*/ 48 h 54"/>
                <a:gd name="T50" fmla="*/ 42 w 84"/>
                <a:gd name="T51" fmla="*/ 48 h 54"/>
                <a:gd name="T52" fmla="*/ 42 w 84"/>
                <a:gd name="T53" fmla="*/ 42 h 54"/>
                <a:gd name="T54" fmla="*/ 35 w 84"/>
                <a:gd name="T55" fmla="*/ 42 h 54"/>
                <a:gd name="T56" fmla="*/ 14 w 84"/>
                <a:gd name="T57" fmla="*/ 26 h 54"/>
                <a:gd name="T58" fmla="*/ 18 w 84"/>
                <a:gd name="T59" fmla="*/ 31 h 54"/>
                <a:gd name="T60" fmla="*/ 59 w 84"/>
                <a:gd name="T61" fmla="*/ 31 h 54"/>
                <a:gd name="T62" fmla="*/ 59 w 84"/>
                <a:gd name="T63" fmla="*/ 31 h 54"/>
                <a:gd name="T64" fmla="*/ 63 w 84"/>
                <a:gd name="T65" fmla="*/ 27 h 54"/>
                <a:gd name="T66" fmla="*/ 63 w 84"/>
                <a:gd name="T67" fmla="*/ 26 h 54"/>
                <a:gd name="T68" fmla="*/ 14 w 84"/>
                <a:gd name="T6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54">
                  <a:moveTo>
                    <a:pt x="71" y="28"/>
                  </a:moveTo>
                  <a:cubicBezTo>
                    <a:pt x="78" y="28"/>
                    <a:pt x="84" y="34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8"/>
                    <a:pt x="78" y="54"/>
                    <a:pt x="70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6" y="54"/>
                    <a:pt x="0" y="48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7"/>
                    <a:pt x="2" y="34"/>
                    <a:pt x="5" y="31"/>
                  </a:cubicBezTo>
                  <a:cubicBezTo>
                    <a:pt x="4" y="30"/>
                    <a:pt x="4" y="28"/>
                    <a:pt x="4" y="26"/>
                  </a:cubicBezTo>
                  <a:cubicBezTo>
                    <a:pt x="4" y="19"/>
                    <a:pt x="10" y="13"/>
                    <a:pt x="17" y="13"/>
                  </a:cubicBezTo>
                  <a:cubicBezTo>
                    <a:pt x="18" y="13"/>
                    <a:pt x="19" y="13"/>
                    <a:pt x="20" y="13"/>
                  </a:cubicBezTo>
                  <a:cubicBezTo>
                    <a:pt x="22" y="6"/>
                    <a:pt x="29" y="0"/>
                    <a:pt x="38" y="0"/>
                  </a:cubicBezTo>
                  <a:cubicBezTo>
                    <a:pt x="45" y="0"/>
                    <a:pt x="52" y="5"/>
                    <a:pt x="55" y="12"/>
                  </a:cubicBezTo>
                  <a:cubicBezTo>
                    <a:pt x="56" y="11"/>
                    <a:pt x="57" y="11"/>
                    <a:pt x="59" y="11"/>
                  </a:cubicBezTo>
                  <a:cubicBezTo>
                    <a:pt x="66" y="11"/>
                    <a:pt x="72" y="17"/>
                    <a:pt x="72" y="24"/>
                  </a:cubicBezTo>
                  <a:cubicBezTo>
                    <a:pt x="72" y="26"/>
                    <a:pt x="72" y="27"/>
                    <a:pt x="71" y="28"/>
                  </a:cubicBezTo>
                  <a:close/>
                  <a:moveTo>
                    <a:pt x="22" y="35"/>
                  </a:moveTo>
                  <a:cubicBezTo>
                    <a:pt x="27" y="39"/>
                    <a:pt x="27" y="39"/>
                    <a:pt x="27" y="39"/>
                  </a:cubicBezTo>
                  <a:cubicBezTo>
                    <a:pt x="33" y="33"/>
                    <a:pt x="44" y="33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45" y="26"/>
                    <a:pt x="31" y="26"/>
                    <a:pt x="22" y="35"/>
                  </a:cubicBezTo>
                  <a:close/>
                  <a:moveTo>
                    <a:pt x="35" y="42"/>
                  </a:moveTo>
                  <a:cubicBezTo>
                    <a:pt x="34" y="43"/>
                    <a:pt x="34" y="46"/>
                    <a:pt x="35" y="48"/>
                  </a:cubicBezTo>
                  <a:cubicBezTo>
                    <a:pt x="37" y="50"/>
                    <a:pt x="40" y="50"/>
                    <a:pt x="42" y="48"/>
                  </a:cubicBezTo>
                  <a:cubicBezTo>
                    <a:pt x="44" y="46"/>
                    <a:pt x="44" y="43"/>
                    <a:pt x="42" y="42"/>
                  </a:cubicBezTo>
                  <a:cubicBezTo>
                    <a:pt x="40" y="40"/>
                    <a:pt x="37" y="40"/>
                    <a:pt x="35" y="42"/>
                  </a:cubicBezTo>
                  <a:close/>
                  <a:moveTo>
                    <a:pt x="14" y="26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29" y="20"/>
                    <a:pt x="47" y="20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6"/>
                  </a:cubicBezTo>
                  <a:cubicBezTo>
                    <a:pt x="49" y="13"/>
                    <a:pt x="27" y="13"/>
                    <a:pt x="14" y="2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9" name="Freeform 1566"/>
            <p:cNvSpPr/>
            <p:nvPr/>
          </p:nvSpPr>
          <p:spPr bwMode="auto">
            <a:xfrm flipH="1">
              <a:off x="7298332" y="2489368"/>
              <a:ext cx="224518" cy="219042"/>
            </a:xfrm>
            <a:custGeom>
              <a:avLst/>
              <a:gdLst>
                <a:gd name="T0" fmla="*/ 56 w 69"/>
                <a:gd name="T1" fmla="*/ 43 h 68"/>
                <a:gd name="T2" fmla="*/ 63 w 69"/>
                <a:gd name="T3" fmla="*/ 45 h 68"/>
                <a:gd name="T4" fmla="*/ 62 w 69"/>
                <a:gd name="T5" fmla="*/ 16 h 68"/>
                <a:gd name="T6" fmla="*/ 26 w 69"/>
                <a:gd name="T7" fmla="*/ 20 h 68"/>
                <a:gd name="T8" fmla="*/ 27 w 69"/>
                <a:gd name="T9" fmla="*/ 56 h 68"/>
                <a:gd name="T10" fmla="*/ 27 w 69"/>
                <a:gd name="T11" fmla="*/ 57 h 68"/>
                <a:gd name="T12" fmla="*/ 13 w 69"/>
                <a:gd name="T13" fmla="*/ 68 h 68"/>
                <a:gd name="T14" fmla="*/ 0 w 69"/>
                <a:gd name="T15" fmla="*/ 57 h 68"/>
                <a:gd name="T16" fmla="*/ 13 w 69"/>
                <a:gd name="T17" fmla="*/ 47 h 68"/>
                <a:gd name="T18" fmla="*/ 19 w 69"/>
                <a:gd name="T19" fmla="*/ 48 h 68"/>
                <a:gd name="T20" fmla="*/ 20 w 69"/>
                <a:gd name="T21" fmla="*/ 8 h 68"/>
                <a:gd name="T22" fmla="*/ 69 w 69"/>
                <a:gd name="T23" fmla="*/ 0 h 68"/>
                <a:gd name="T24" fmla="*/ 69 w 69"/>
                <a:gd name="T25" fmla="*/ 17 h 68"/>
                <a:gd name="T26" fmla="*/ 69 w 69"/>
                <a:gd name="T27" fmla="*/ 54 h 68"/>
                <a:gd name="T28" fmla="*/ 69 w 69"/>
                <a:gd name="T29" fmla="*/ 54 h 68"/>
                <a:gd name="T30" fmla="*/ 56 w 69"/>
                <a:gd name="T31" fmla="*/ 64 h 68"/>
                <a:gd name="T32" fmla="*/ 43 w 69"/>
                <a:gd name="T33" fmla="*/ 54 h 68"/>
                <a:gd name="T34" fmla="*/ 56 w 69"/>
                <a:gd name="T35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8">
                  <a:moveTo>
                    <a:pt x="56" y="43"/>
                  </a:moveTo>
                  <a:cubicBezTo>
                    <a:pt x="59" y="43"/>
                    <a:pt x="61" y="44"/>
                    <a:pt x="63" y="4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1" y="68"/>
                    <a:pt x="13" y="68"/>
                  </a:cubicBezTo>
                  <a:cubicBezTo>
                    <a:pt x="6" y="68"/>
                    <a:pt x="0" y="63"/>
                    <a:pt x="0" y="57"/>
                  </a:cubicBezTo>
                  <a:cubicBezTo>
                    <a:pt x="0" y="51"/>
                    <a:pt x="8" y="47"/>
                    <a:pt x="13" y="47"/>
                  </a:cubicBezTo>
                  <a:cubicBezTo>
                    <a:pt x="18" y="47"/>
                    <a:pt x="17" y="47"/>
                    <a:pt x="19" y="4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60"/>
                    <a:pt x="63" y="64"/>
                    <a:pt x="56" y="64"/>
                  </a:cubicBezTo>
                  <a:cubicBezTo>
                    <a:pt x="49" y="64"/>
                    <a:pt x="43" y="60"/>
                    <a:pt x="43" y="54"/>
                  </a:cubicBezTo>
                  <a:cubicBezTo>
                    <a:pt x="43" y="48"/>
                    <a:pt x="49" y="43"/>
                    <a:pt x="56" y="4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0" name="Freeform 1567"/>
            <p:cNvSpPr>
              <a:spLocks noEditPoints="1"/>
            </p:cNvSpPr>
            <p:nvPr/>
          </p:nvSpPr>
          <p:spPr bwMode="auto">
            <a:xfrm flipH="1">
              <a:off x="10953588" y="2505796"/>
              <a:ext cx="147853" cy="183448"/>
            </a:xfrm>
            <a:custGeom>
              <a:avLst/>
              <a:gdLst>
                <a:gd name="T0" fmla="*/ 34 w 45"/>
                <a:gd name="T1" fmla="*/ 31 h 57"/>
                <a:gd name="T2" fmla="*/ 45 w 45"/>
                <a:gd name="T3" fmla="*/ 56 h 57"/>
                <a:gd name="T4" fmla="*/ 45 w 45"/>
                <a:gd name="T5" fmla="*/ 57 h 57"/>
                <a:gd name="T6" fmla="*/ 0 w 45"/>
                <a:gd name="T7" fmla="*/ 57 h 57"/>
                <a:gd name="T8" fmla="*/ 0 w 45"/>
                <a:gd name="T9" fmla="*/ 56 h 57"/>
                <a:gd name="T10" fmla="*/ 11 w 45"/>
                <a:gd name="T11" fmla="*/ 31 h 57"/>
                <a:gd name="T12" fmla="*/ 11 w 45"/>
                <a:gd name="T13" fmla="*/ 31 h 57"/>
                <a:gd name="T14" fmla="*/ 11 w 45"/>
                <a:gd name="T15" fmla="*/ 31 h 57"/>
                <a:gd name="T16" fmla="*/ 13 w 45"/>
                <a:gd name="T17" fmla="*/ 33 h 57"/>
                <a:gd name="T18" fmla="*/ 13 w 45"/>
                <a:gd name="T19" fmla="*/ 33 h 57"/>
                <a:gd name="T20" fmla="*/ 13 w 45"/>
                <a:gd name="T21" fmla="*/ 33 h 57"/>
                <a:gd name="T22" fmla="*/ 22 w 45"/>
                <a:gd name="T23" fmla="*/ 37 h 57"/>
                <a:gd name="T24" fmla="*/ 22 w 45"/>
                <a:gd name="T25" fmla="*/ 37 h 57"/>
                <a:gd name="T26" fmla="*/ 22 w 45"/>
                <a:gd name="T27" fmla="*/ 37 h 57"/>
                <a:gd name="T28" fmla="*/ 22 w 45"/>
                <a:gd name="T29" fmla="*/ 37 h 57"/>
                <a:gd name="T30" fmla="*/ 34 w 45"/>
                <a:gd name="T31" fmla="*/ 31 h 57"/>
                <a:gd name="T32" fmla="*/ 22 w 45"/>
                <a:gd name="T33" fmla="*/ 0 h 57"/>
                <a:gd name="T34" fmla="*/ 11 w 45"/>
                <a:gd name="T35" fmla="*/ 23 h 57"/>
                <a:gd name="T36" fmla="*/ 22 w 45"/>
                <a:gd name="T37" fmla="*/ 33 h 57"/>
                <a:gd name="T38" fmla="*/ 33 w 45"/>
                <a:gd name="T39" fmla="*/ 22 h 57"/>
                <a:gd name="T40" fmla="*/ 22 w 45"/>
                <a:gd name="T41" fmla="*/ 0 h 57"/>
                <a:gd name="T42" fmla="*/ 31 w 45"/>
                <a:gd name="T43" fmla="*/ 9 h 57"/>
                <a:gd name="T44" fmla="*/ 13 w 45"/>
                <a:gd name="T45" fmla="*/ 13 h 57"/>
                <a:gd name="T46" fmla="*/ 12 w 45"/>
                <a:gd name="T47" fmla="*/ 19 h 57"/>
                <a:gd name="T48" fmla="*/ 22 w 45"/>
                <a:gd name="T49" fmla="*/ 31 h 57"/>
                <a:gd name="T50" fmla="*/ 32 w 45"/>
                <a:gd name="T51" fmla="*/ 19 h 57"/>
                <a:gd name="T52" fmla="*/ 31 w 45"/>
                <a:gd name="T53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57">
                  <a:moveTo>
                    <a:pt x="34" y="31"/>
                  </a:moveTo>
                  <a:cubicBezTo>
                    <a:pt x="40" y="36"/>
                    <a:pt x="45" y="45"/>
                    <a:pt x="45" y="56"/>
                  </a:cubicBezTo>
                  <a:cubicBezTo>
                    <a:pt x="45" y="56"/>
                    <a:pt x="45" y="57"/>
                    <a:pt x="4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45"/>
                    <a:pt x="4" y="36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2"/>
                    <a:pt x="12" y="32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35"/>
                    <a:pt x="18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7" y="37"/>
                    <a:pt x="31" y="34"/>
                    <a:pt x="34" y="31"/>
                  </a:cubicBezTo>
                  <a:close/>
                  <a:moveTo>
                    <a:pt x="22" y="0"/>
                  </a:moveTo>
                  <a:cubicBezTo>
                    <a:pt x="8" y="0"/>
                    <a:pt x="8" y="12"/>
                    <a:pt x="11" y="23"/>
                  </a:cubicBezTo>
                  <a:cubicBezTo>
                    <a:pt x="13" y="29"/>
                    <a:pt x="17" y="33"/>
                    <a:pt x="22" y="33"/>
                  </a:cubicBezTo>
                  <a:cubicBezTo>
                    <a:pt x="28" y="33"/>
                    <a:pt x="32" y="28"/>
                    <a:pt x="33" y="22"/>
                  </a:cubicBezTo>
                  <a:cubicBezTo>
                    <a:pt x="36" y="12"/>
                    <a:pt x="36" y="0"/>
                    <a:pt x="22" y="0"/>
                  </a:cubicBezTo>
                  <a:close/>
                  <a:moveTo>
                    <a:pt x="31" y="9"/>
                  </a:moveTo>
                  <a:cubicBezTo>
                    <a:pt x="25" y="11"/>
                    <a:pt x="22" y="14"/>
                    <a:pt x="13" y="13"/>
                  </a:cubicBezTo>
                  <a:cubicBezTo>
                    <a:pt x="13" y="14"/>
                    <a:pt x="12" y="17"/>
                    <a:pt x="12" y="19"/>
                  </a:cubicBezTo>
                  <a:cubicBezTo>
                    <a:pt x="12" y="26"/>
                    <a:pt x="17" y="31"/>
                    <a:pt x="22" y="31"/>
                  </a:cubicBezTo>
                  <a:cubicBezTo>
                    <a:pt x="28" y="31"/>
                    <a:pt x="32" y="26"/>
                    <a:pt x="32" y="19"/>
                  </a:cubicBezTo>
                  <a:cubicBezTo>
                    <a:pt x="32" y="12"/>
                    <a:pt x="31" y="11"/>
                    <a:pt x="31" y="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1" name="Freeform 1568"/>
            <p:cNvSpPr>
              <a:spLocks noEditPoints="1"/>
            </p:cNvSpPr>
            <p:nvPr/>
          </p:nvSpPr>
          <p:spPr bwMode="auto">
            <a:xfrm flipH="1">
              <a:off x="10529195" y="3694101"/>
              <a:ext cx="142377" cy="180710"/>
            </a:xfrm>
            <a:custGeom>
              <a:avLst/>
              <a:gdLst>
                <a:gd name="T0" fmla="*/ 31 w 44"/>
                <a:gd name="T1" fmla="*/ 28 h 56"/>
                <a:gd name="T2" fmla="*/ 22 w 44"/>
                <a:gd name="T3" fmla="*/ 32 h 56"/>
                <a:gd name="T4" fmla="*/ 14 w 44"/>
                <a:gd name="T5" fmla="*/ 28 h 56"/>
                <a:gd name="T6" fmla="*/ 8 w 44"/>
                <a:gd name="T7" fmla="*/ 28 h 56"/>
                <a:gd name="T8" fmla="*/ 8 w 44"/>
                <a:gd name="T9" fmla="*/ 18 h 56"/>
                <a:gd name="T10" fmla="*/ 22 w 44"/>
                <a:gd name="T11" fmla="*/ 0 h 56"/>
                <a:gd name="T12" fmla="*/ 36 w 44"/>
                <a:gd name="T13" fmla="*/ 18 h 56"/>
                <a:gd name="T14" fmla="*/ 36 w 44"/>
                <a:gd name="T15" fmla="*/ 28 h 56"/>
                <a:gd name="T16" fmla="*/ 31 w 44"/>
                <a:gd name="T17" fmla="*/ 28 h 56"/>
                <a:gd name="T18" fmla="*/ 30 w 44"/>
                <a:gd name="T19" fmla="*/ 10 h 56"/>
                <a:gd name="T20" fmla="*/ 13 w 44"/>
                <a:gd name="T21" fmla="*/ 16 h 56"/>
                <a:gd name="T22" fmla="*/ 13 w 44"/>
                <a:gd name="T23" fmla="*/ 18 h 56"/>
                <a:gd name="T24" fmla="*/ 22 w 44"/>
                <a:gd name="T25" fmla="*/ 30 h 56"/>
                <a:gd name="T26" fmla="*/ 32 w 44"/>
                <a:gd name="T27" fmla="*/ 18 h 56"/>
                <a:gd name="T28" fmla="*/ 30 w 44"/>
                <a:gd name="T29" fmla="*/ 10 h 56"/>
                <a:gd name="T30" fmla="*/ 34 w 44"/>
                <a:gd name="T31" fmla="*/ 30 h 56"/>
                <a:gd name="T32" fmla="*/ 22 w 44"/>
                <a:gd name="T33" fmla="*/ 36 h 56"/>
                <a:gd name="T34" fmla="*/ 11 w 44"/>
                <a:gd name="T35" fmla="*/ 30 h 56"/>
                <a:gd name="T36" fmla="*/ 0 w 44"/>
                <a:gd name="T37" fmla="*/ 55 h 56"/>
                <a:gd name="T38" fmla="*/ 0 w 44"/>
                <a:gd name="T39" fmla="*/ 56 h 56"/>
                <a:gd name="T40" fmla="*/ 44 w 44"/>
                <a:gd name="T41" fmla="*/ 56 h 56"/>
                <a:gd name="T42" fmla="*/ 44 w 44"/>
                <a:gd name="T43" fmla="*/ 55 h 56"/>
                <a:gd name="T44" fmla="*/ 34 w 44"/>
                <a:gd name="T4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56">
                  <a:moveTo>
                    <a:pt x="31" y="28"/>
                  </a:moveTo>
                  <a:cubicBezTo>
                    <a:pt x="29" y="31"/>
                    <a:pt x="26" y="32"/>
                    <a:pt x="22" y="32"/>
                  </a:cubicBezTo>
                  <a:cubicBezTo>
                    <a:pt x="19" y="32"/>
                    <a:pt x="16" y="31"/>
                    <a:pt x="1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8"/>
                    <a:pt x="15" y="0"/>
                    <a:pt x="22" y="0"/>
                  </a:cubicBezTo>
                  <a:cubicBezTo>
                    <a:pt x="30" y="0"/>
                    <a:pt x="36" y="8"/>
                    <a:pt x="36" y="1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1" y="28"/>
                    <a:pt x="31" y="28"/>
                    <a:pt x="31" y="28"/>
                  </a:cubicBezTo>
                  <a:close/>
                  <a:moveTo>
                    <a:pt x="30" y="10"/>
                  </a:moveTo>
                  <a:cubicBezTo>
                    <a:pt x="24" y="11"/>
                    <a:pt x="24" y="17"/>
                    <a:pt x="13" y="16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25"/>
                    <a:pt x="17" y="30"/>
                    <a:pt x="22" y="30"/>
                  </a:cubicBezTo>
                  <a:cubicBezTo>
                    <a:pt x="28" y="30"/>
                    <a:pt x="32" y="25"/>
                    <a:pt x="32" y="18"/>
                  </a:cubicBezTo>
                  <a:cubicBezTo>
                    <a:pt x="32" y="15"/>
                    <a:pt x="31" y="12"/>
                    <a:pt x="30" y="10"/>
                  </a:cubicBezTo>
                  <a:close/>
                  <a:moveTo>
                    <a:pt x="34" y="30"/>
                  </a:moveTo>
                  <a:cubicBezTo>
                    <a:pt x="31" y="34"/>
                    <a:pt x="27" y="36"/>
                    <a:pt x="22" y="36"/>
                  </a:cubicBezTo>
                  <a:cubicBezTo>
                    <a:pt x="18" y="36"/>
                    <a:pt x="14" y="34"/>
                    <a:pt x="11" y="30"/>
                  </a:cubicBezTo>
                  <a:cubicBezTo>
                    <a:pt x="5" y="35"/>
                    <a:pt x="0" y="44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44"/>
                    <a:pt x="40" y="35"/>
                    <a:pt x="34" y="3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2" name="Freeform 1569"/>
            <p:cNvSpPr>
              <a:spLocks noEditPoints="1"/>
            </p:cNvSpPr>
            <p:nvPr/>
          </p:nvSpPr>
          <p:spPr bwMode="auto">
            <a:xfrm flipH="1">
              <a:off x="8963048" y="2210089"/>
              <a:ext cx="158805" cy="136901"/>
            </a:xfrm>
            <a:custGeom>
              <a:avLst/>
              <a:gdLst>
                <a:gd name="T0" fmla="*/ 7 w 58"/>
                <a:gd name="T1" fmla="*/ 20 h 50"/>
                <a:gd name="T2" fmla="*/ 7 w 58"/>
                <a:gd name="T3" fmla="*/ 43 h 50"/>
                <a:gd name="T4" fmla="*/ 50 w 58"/>
                <a:gd name="T5" fmla="*/ 43 h 50"/>
                <a:gd name="T6" fmla="*/ 50 w 58"/>
                <a:gd name="T7" fmla="*/ 20 h 50"/>
                <a:gd name="T8" fmla="*/ 58 w 58"/>
                <a:gd name="T9" fmla="*/ 20 h 50"/>
                <a:gd name="T10" fmla="*/ 58 w 58"/>
                <a:gd name="T11" fmla="*/ 50 h 50"/>
                <a:gd name="T12" fmla="*/ 0 w 58"/>
                <a:gd name="T13" fmla="*/ 50 h 50"/>
                <a:gd name="T14" fmla="*/ 0 w 58"/>
                <a:gd name="T15" fmla="*/ 20 h 50"/>
                <a:gd name="T16" fmla="*/ 7 w 58"/>
                <a:gd name="T17" fmla="*/ 20 h 50"/>
                <a:gd name="T18" fmla="*/ 7 w 58"/>
                <a:gd name="T19" fmla="*/ 20 h 50"/>
                <a:gd name="T20" fmla="*/ 20 w 58"/>
                <a:gd name="T21" fmla="*/ 0 h 50"/>
                <a:gd name="T22" fmla="*/ 20 w 58"/>
                <a:gd name="T23" fmla="*/ 17 h 50"/>
                <a:gd name="T24" fmla="*/ 12 w 58"/>
                <a:gd name="T25" fmla="*/ 17 h 50"/>
                <a:gd name="T26" fmla="*/ 28 w 58"/>
                <a:gd name="T27" fmla="*/ 33 h 50"/>
                <a:gd name="T28" fmla="*/ 45 w 58"/>
                <a:gd name="T29" fmla="*/ 17 h 50"/>
                <a:gd name="T30" fmla="*/ 37 w 58"/>
                <a:gd name="T31" fmla="*/ 17 h 50"/>
                <a:gd name="T32" fmla="*/ 37 w 58"/>
                <a:gd name="T33" fmla="*/ 0 h 50"/>
                <a:gd name="T34" fmla="*/ 20 w 58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50">
                  <a:moveTo>
                    <a:pt x="7" y="20"/>
                  </a:moveTo>
                  <a:lnTo>
                    <a:pt x="7" y="43"/>
                  </a:lnTo>
                  <a:lnTo>
                    <a:pt x="50" y="43"/>
                  </a:lnTo>
                  <a:lnTo>
                    <a:pt x="50" y="20"/>
                  </a:lnTo>
                  <a:lnTo>
                    <a:pt x="58" y="20"/>
                  </a:lnTo>
                  <a:lnTo>
                    <a:pt x="58" y="50"/>
                  </a:lnTo>
                  <a:lnTo>
                    <a:pt x="0" y="50"/>
                  </a:lnTo>
                  <a:lnTo>
                    <a:pt x="0" y="20"/>
                  </a:lnTo>
                  <a:lnTo>
                    <a:pt x="7" y="20"/>
                  </a:lnTo>
                  <a:lnTo>
                    <a:pt x="7" y="20"/>
                  </a:lnTo>
                  <a:close/>
                  <a:moveTo>
                    <a:pt x="20" y="0"/>
                  </a:moveTo>
                  <a:lnTo>
                    <a:pt x="20" y="17"/>
                  </a:lnTo>
                  <a:lnTo>
                    <a:pt x="12" y="17"/>
                  </a:lnTo>
                  <a:lnTo>
                    <a:pt x="28" y="33"/>
                  </a:lnTo>
                  <a:lnTo>
                    <a:pt x="45" y="17"/>
                  </a:lnTo>
                  <a:lnTo>
                    <a:pt x="37" y="17"/>
                  </a:lnTo>
                  <a:lnTo>
                    <a:pt x="37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3" name="Freeform 1570"/>
            <p:cNvSpPr>
              <a:spLocks noEditPoints="1"/>
            </p:cNvSpPr>
            <p:nvPr/>
          </p:nvSpPr>
          <p:spPr bwMode="auto">
            <a:xfrm flipH="1">
              <a:off x="9683147" y="4723600"/>
              <a:ext cx="153329" cy="136901"/>
            </a:xfrm>
            <a:custGeom>
              <a:avLst/>
              <a:gdLst>
                <a:gd name="T0" fmla="*/ 7 w 56"/>
                <a:gd name="T1" fmla="*/ 21 h 50"/>
                <a:gd name="T2" fmla="*/ 7 w 56"/>
                <a:gd name="T3" fmla="*/ 43 h 50"/>
                <a:gd name="T4" fmla="*/ 49 w 56"/>
                <a:gd name="T5" fmla="*/ 43 h 50"/>
                <a:gd name="T6" fmla="*/ 49 w 56"/>
                <a:gd name="T7" fmla="*/ 21 h 50"/>
                <a:gd name="T8" fmla="*/ 56 w 56"/>
                <a:gd name="T9" fmla="*/ 21 h 50"/>
                <a:gd name="T10" fmla="*/ 56 w 56"/>
                <a:gd name="T11" fmla="*/ 50 h 50"/>
                <a:gd name="T12" fmla="*/ 0 w 56"/>
                <a:gd name="T13" fmla="*/ 50 h 50"/>
                <a:gd name="T14" fmla="*/ 0 w 56"/>
                <a:gd name="T15" fmla="*/ 21 h 50"/>
                <a:gd name="T16" fmla="*/ 7 w 56"/>
                <a:gd name="T17" fmla="*/ 21 h 50"/>
                <a:gd name="T18" fmla="*/ 7 w 56"/>
                <a:gd name="T19" fmla="*/ 21 h 50"/>
                <a:gd name="T20" fmla="*/ 20 w 56"/>
                <a:gd name="T21" fmla="*/ 33 h 50"/>
                <a:gd name="T22" fmla="*/ 36 w 56"/>
                <a:gd name="T23" fmla="*/ 33 h 50"/>
                <a:gd name="T24" fmla="*/ 36 w 56"/>
                <a:gd name="T25" fmla="*/ 17 h 50"/>
                <a:gd name="T26" fmla="*/ 45 w 56"/>
                <a:gd name="T27" fmla="*/ 17 h 50"/>
                <a:gd name="T28" fmla="*/ 28 w 56"/>
                <a:gd name="T29" fmla="*/ 0 h 50"/>
                <a:gd name="T30" fmla="*/ 12 w 56"/>
                <a:gd name="T31" fmla="*/ 17 h 50"/>
                <a:gd name="T32" fmla="*/ 20 w 56"/>
                <a:gd name="T33" fmla="*/ 17 h 50"/>
                <a:gd name="T34" fmla="*/ 20 w 56"/>
                <a:gd name="T35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0">
                  <a:moveTo>
                    <a:pt x="7" y="21"/>
                  </a:moveTo>
                  <a:lnTo>
                    <a:pt x="7" y="43"/>
                  </a:lnTo>
                  <a:lnTo>
                    <a:pt x="49" y="43"/>
                  </a:lnTo>
                  <a:lnTo>
                    <a:pt x="49" y="21"/>
                  </a:lnTo>
                  <a:lnTo>
                    <a:pt x="56" y="21"/>
                  </a:lnTo>
                  <a:lnTo>
                    <a:pt x="56" y="50"/>
                  </a:lnTo>
                  <a:lnTo>
                    <a:pt x="0" y="50"/>
                  </a:lnTo>
                  <a:lnTo>
                    <a:pt x="0" y="21"/>
                  </a:lnTo>
                  <a:lnTo>
                    <a:pt x="7" y="21"/>
                  </a:lnTo>
                  <a:lnTo>
                    <a:pt x="7" y="21"/>
                  </a:lnTo>
                  <a:close/>
                  <a:moveTo>
                    <a:pt x="20" y="33"/>
                  </a:moveTo>
                  <a:lnTo>
                    <a:pt x="36" y="33"/>
                  </a:lnTo>
                  <a:lnTo>
                    <a:pt x="36" y="17"/>
                  </a:lnTo>
                  <a:lnTo>
                    <a:pt x="45" y="17"/>
                  </a:lnTo>
                  <a:lnTo>
                    <a:pt x="28" y="0"/>
                  </a:lnTo>
                  <a:lnTo>
                    <a:pt x="12" y="17"/>
                  </a:lnTo>
                  <a:lnTo>
                    <a:pt x="20" y="17"/>
                  </a:lnTo>
                  <a:lnTo>
                    <a:pt x="20" y="3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4" name="Freeform 1571"/>
            <p:cNvSpPr>
              <a:spLocks noEditPoints="1"/>
            </p:cNvSpPr>
            <p:nvPr/>
          </p:nvSpPr>
          <p:spPr bwMode="auto">
            <a:xfrm flipH="1">
              <a:off x="9409345" y="4334800"/>
              <a:ext cx="156067" cy="123211"/>
            </a:xfrm>
            <a:custGeom>
              <a:avLst/>
              <a:gdLst>
                <a:gd name="T0" fmla="*/ 15 w 48"/>
                <a:gd name="T1" fmla="*/ 0 h 38"/>
                <a:gd name="T2" fmla="*/ 34 w 48"/>
                <a:gd name="T3" fmla="*/ 0 h 38"/>
                <a:gd name="T4" fmla="*/ 35 w 48"/>
                <a:gd name="T5" fmla="*/ 1 h 38"/>
                <a:gd name="T6" fmla="*/ 35 w 48"/>
                <a:gd name="T7" fmla="*/ 4 h 38"/>
                <a:gd name="T8" fmla="*/ 15 w 48"/>
                <a:gd name="T9" fmla="*/ 4 h 38"/>
                <a:gd name="T10" fmla="*/ 15 w 48"/>
                <a:gd name="T11" fmla="*/ 1 h 38"/>
                <a:gd name="T12" fmla="*/ 15 w 48"/>
                <a:gd name="T13" fmla="*/ 0 h 38"/>
                <a:gd name="T14" fmla="*/ 24 w 48"/>
                <a:gd name="T15" fmla="*/ 12 h 38"/>
                <a:gd name="T16" fmla="*/ 34 w 48"/>
                <a:gd name="T17" fmla="*/ 22 h 38"/>
                <a:gd name="T18" fmla="*/ 24 w 48"/>
                <a:gd name="T19" fmla="*/ 32 h 38"/>
                <a:gd name="T20" fmla="*/ 14 w 48"/>
                <a:gd name="T21" fmla="*/ 22 h 38"/>
                <a:gd name="T22" fmla="*/ 24 w 48"/>
                <a:gd name="T23" fmla="*/ 12 h 38"/>
                <a:gd name="T24" fmla="*/ 24 w 48"/>
                <a:gd name="T25" fmla="*/ 14 h 38"/>
                <a:gd name="T26" fmla="*/ 24 w 48"/>
                <a:gd name="T27" fmla="*/ 17 h 38"/>
                <a:gd name="T28" fmla="*/ 30 w 48"/>
                <a:gd name="T29" fmla="*/ 22 h 38"/>
                <a:gd name="T30" fmla="*/ 33 w 48"/>
                <a:gd name="T31" fmla="*/ 22 h 38"/>
                <a:gd name="T32" fmla="*/ 24 w 48"/>
                <a:gd name="T33" fmla="*/ 14 h 38"/>
                <a:gd name="T34" fmla="*/ 3 w 48"/>
                <a:gd name="T35" fmla="*/ 5 h 38"/>
                <a:gd name="T36" fmla="*/ 0 w 48"/>
                <a:gd name="T37" fmla="*/ 7 h 38"/>
                <a:gd name="T38" fmla="*/ 0 w 48"/>
                <a:gd name="T39" fmla="*/ 13 h 38"/>
                <a:gd name="T40" fmla="*/ 0 w 48"/>
                <a:gd name="T41" fmla="*/ 31 h 38"/>
                <a:gd name="T42" fmla="*/ 0 w 48"/>
                <a:gd name="T43" fmla="*/ 36 h 38"/>
                <a:gd name="T44" fmla="*/ 3 w 48"/>
                <a:gd name="T45" fmla="*/ 38 h 38"/>
                <a:gd name="T46" fmla="*/ 46 w 48"/>
                <a:gd name="T47" fmla="*/ 38 h 38"/>
                <a:gd name="T48" fmla="*/ 48 w 48"/>
                <a:gd name="T49" fmla="*/ 36 h 38"/>
                <a:gd name="T50" fmla="*/ 48 w 48"/>
                <a:gd name="T51" fmla="*/ 31 h 38"/>
                <a:gd name="T52" fmla="*/ 48 w 48"/>
                <a:gd name="T53" fmla="*/ 13 h 38"/>
                <a:gd name="T54" fmla="*/ 48 w 48"/>
                <a:gd name="T55" fmla="*/ 7 h 38"/>
                <a:gd name="T56" fmla="*/ 46 w 48"/>
                <a:gd name="T57" fmla="*/ 5 h 38"/>
                <a:gd name="T58" fmla="*/ 3 w 48"/>
                <a:gd name="T59" fmla="*/ 5 h 38"/>
                <a:gd name="T60" fmla="*/ 6 w 48"/>
                <a:gd name="T61" fmla="*/ 8 h 38"/>
                <a:gd name="T62" fmla="*/ 8 w 48"/>
                <a:gd name="T63" fmla="*/ 10 h 38"/>
                <a:gd name="T64" fmla="*/ 6 w 48"/>
                <a:gd name="T65" fmla="*/ 12 h 38"/>
                <a:gd name="T66" fmla="*/ 4 w 48"/>
                <a:gd name="T67" fmla="*/ 10 h 38"/>
                <a:gd name="T68" fmla="*/ 6 w 48"/>
                <a:gd name="T69" fmla="*/ 8 h 38"/>
                <a:gd name="T70" fmla="*/ 24 w 48"/>
                <a:gd name="T71" fmla="*/ 9 h 38"/>
                <a:gd name="T72" fmla="*/ 11 w 48"/>
                <a:gd name="T73" fmla="*/ 22 h 38"/>
                <a:gd name="T74" fmla="*/ 24 w 48"/>
                <a:gd name="T75" fmla="*/ 35 h 38"/>
                <a:gd name="T76" fmla="*/ 37 w 48"/>
                <a:gd name="T77" fmla="*/ 22 h 38"/>
                <a:gd name="T78" fmla="*/ 24 w 48"/>
                <a:gd name="T7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" h="38">
                  <a:moveTo>
                    <a:pt x="1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5" y="1"/>
                    <a:pt x="35" y="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lose/>
                  <a:moveTo>
                    <a:pt x="24" y="12"/>
                  </a:moveTo>
                  <a:cubicBezTo>
                    <a:pt x="30" y="12"/>
                    <a:pt x="34" y="17"/>
                    <a:pt x="34" y="22"/>
                  </a:cubicBezTo>
                  <a:cubicBezTo>
                    <a:pt x="34" y="28"/>
                    <a:pt x="30" y="32"/>
                    <a:pt x="24" y="32"/>
                  </a:cubicBezTo>
                  <a:cubicBezTo>
                    <a:pt x="19" y="32"/>
                    <a:pt x="14" y="28"/>
                    <a:pt x="14" y="22"/>
                  </a:cubicBezTo>
                  <a:cubicBezTo>
                    <a:pt x="14" y="17"/>
                    <a:pt x="19" y="12"/>
                    <a:pt x="24" y="12"/>
                  </a:cubicBezTo>
                  <a:close/>
                  <a:moveTo>
                    <a:pt x="24" y="14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7" y="17"/>
                    <a:pt x="30" y="19"/>
                    <a:pt x="30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7"/>
                    <a:pt x="29" y="14"/>
                    <a:pt x="24" y="14"/>
                  </a:cubicBezTo>
                  <a:close/>
                  <a:moveTo>
                    <a:pt x="3" y="5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8"/>
                    <a:pt x="3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7" y="38"/>
                    <a:pt x="48" y="37"/>
                    <a:pt x="48" y="36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6"/>
                    <a:pt x="47" y="5"/>
                    <a:pt x="46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6" y="8"/>
                  </a:moveTo>
                  <a:cubicBezTo>
                    <a:pt x="7" y="8"/>
                    <a:pt x="8" y="9"/>
                    <a:pt x="8" y="10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9"/>
                    <a:pt x="4" y="8"/>
                    <a:pt x="6" y="8"/>
                  </a:cubicBezTo>
                  <a:close/>
                  <a:moveTo>
                    <a:pt x="24" y="9"/>
                  </a:moveTo>
                  <a:cubicBezTo>
                    <a:pt x="17" y="9"/>
                    <a:pt x="11" y="15"/>
                    <a:pt x="11" y="22"/>
                  </a:cubicBezTo>
                  <a:cubicBezTo>
                    <a:pt x="11" y="29"/>
                    <a:pt x="17" y="35"/>
                    <a:pt x="24" y="35"/>
                  </a:cubicBezTo>
                  <a:cubicBezTo>
                    <a:pt x="31" y="35"/>
                    <a:pt x="37" y="29"/>
                    <a:pt x="37" y="22"/>
                  </a:cubicBezTo>
                  <a:cubicBezTo>
                    <a:pt x="37" y="15"/>
                    <a:pt x="31" y="9"/>
                    <a:pt x="24" y="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" name="Freeform 1572"/>
            <p:cNvSpPr>
              <a:spLocks noEditPoints="1"/>
            </p:cNvSpPr>
            <p:nvPr/>
          </p:nvSpPr>
          <p:spPr bwMode="auto">
            <a:xfrm flipH="1">
              <a:off x="10970017" y="3683149"/>
              <a:ext cx="172495" cy="156068"/>
            </a:xfrm>
            <a:custGeom>
              <a:avLst/>
              <a:gdLst>
                <a:gd name="T0" fmla="*/ 49 w 53"/>
                <a:gd name="T1" fmla="*/ 0 h 48"/>
                <a:gd name="T2" fmla="*/ 53 w 53"/>
                <a:gd name="T3" fmla="*/ 44 h 48"/>
                <a:gd name="T4" fmla="*/ 3 w 53"/>
                <a:gd name="T5" fmla="*/ 48 h 48"/>
                <a:gd name="T6" fmla="*/ 0 w 53"/>
                <a:gd name="T7" fmla="*/ 4 h 48"/>
                <a:gd name="T8" fmla="*/ 27 w 53"/>
                <a:gd name="T9" fmla="*/ 8 h 48"/>
                <a:gd name="T10" fmla="*/ 27 w 53"/>
                <a:gd name="T11" fmla="*/ 16 h 48"/>
                <a:gd name="T12" fmla="*/ 27 w 53"/>
                <a:gd name="T13" fmla="*/ 8 h 48"/>
                <a:gd name="T14" fmla="*/ 8 w 53"/>
                <a:gd name="T15" fmla="*/ 45 h 48"/>
                <a:gd name="T16" fmla="*/ 45 w 53"/>
                <a:gd name="T17" fmla="*/ 2 h 48"/>
                <a:gd name="T18" fmla="*/ 30 w 53"/>
                <a:gd name="T19" fmla="*/ 44 h 48"/>
                <a:gd name="T20" fmla="*/ 32 w 53"/>
                <a:gd name="T21" fmla="*/ 35 h 48"/>
                <a:gd name="T22" fmla="*/ 34 w 53"/>
                <a:gd name="T23" fmla="*/ 23 h 48"/>
                <a:gd name="T24" fmla="*/ 25 w 53"/>
                <a:gd name="T25" fmla="*/ 18 h 48"/>
                <a:gd name="T26" fmla="*/ 20 w 53"/>
                <a:gd name="T27" fmla="*/ 33 h 48"/>
                <a:gd name="T28" fmla="*/ 22 w 53"/>
                <a:gd name="T29" fmla="*/ 35 h 48"/>
                <a:gd name="T30" fmla="*/ 30 w 53"/>
                <a:gd name="T31" fmla="*/ 44 h 48"/>
                <a:gd name="T32" fmla="*/ 47 w 53"/>
                <a:gd name="T33" fmla="*/ 31 h 48"/>
                <a:gd name="T34" fmla="*/ 47 w 53"/>
                <a:gd name="T35" fmla="*/ 33 h 48"/>
                <a:gd name="T36" fmla="*/ 52 w 53"/>
                <a:gd name="T37" fmla="*/ 33 h 48"/>
                <a:gd name="T38" fmla="*/ 51 w 53"/>
                <a:gd name="T39" fmla="*/ 30 h 48"/>
                <a:gd name="T40" fmla="*/ 2 w 53"/>
                <a:gd name="T41" fmla="*/ 6 h 48"/>
                <a:gd name="T42" fmla="*/ 1 w 53"/>
                <a:gd name="T43" fmla="*/ 8 h 48"/>
                <a:gd name="T44" fmla="*/ 6 w 53"/>
                <a:gd name="T45" fmla="*/ 9 h 48"/>
                <a:gd name="T46" fmla="*/ 6 w 53"/>
                <a:gd name="T47" fmla="*/ 6 h 48"/>
                <a:gd name="T48" fmla="*/ 2 w 53"/>
                <a:gd name="T49" fmla="*/ 6 h 48"/>
                <a:gd name="T50" fmla="*/ 1 w 53"/>
                <a:gd name="T51" fmla="*/ 15 h 48"/>
                <a:gd name="T52" fmla="*/ 2 w 53"/>
                <a:gd name="T53" fmla="*/ 17 h 48"/>
                <a:gd name="T54" fmla="*/ 6 w 53"/>
                <a:gd name="T55" fmla="*/ 16 h 48"/>
                <a:gd name="T56" fmla="*/ 6 w 53"/>
                <a:gd name="T57" fmla="*/ 14 h 48"/>
                <a:gd name="T58" fmla="*/ 2 w 53"/>
                <a:gd name="T59" fmla="*/ 22 h 48"/>
                <a:gd name="T60" fmla="*/ 1 w 53"/>
                <a:gd name="T61" fmla="*/ 25 h 48"/>
                <a:gd name="T62" fmla="*/ 6 w 53"/>
                <a:gd name="T63" fmla="*/ 25 h 48"/>
                <a:gd name="T64" fmla="*/ 6 w 53"/>
                <a:gd name="T65" fmla="*/ 23 h 48"/>
                <a:gd name="T66" fmla="*/ 2 w 53"/>
                <a:gd name="T67" fmla="*/ 22 h 48"/>
                <a:gd name="T68" fmla="*/ 1 w 53"/>
                <a:gd name="T69" fmla="*/ 31 h 48"/>
                <a:gd name="T70" fmla="*/ 2 w 53"/>
                <a:gd name="T71" fmla="*/ 34 h 48"/>
                <a:gd name="T72" fmla="*/ 6 w 53"/>
                <a:gd name="T73" fmla="*/ 33 h 48"/>
                <a:gd name="T74" fmla="*/ 6 w 53"/>
                <a:gd name="T75" fmla="*/ 31 h 48"/>
                <a:gd name="T76" fmla="*/ 2 w 53"/>
                <a:gd name="T77" fmla="*/ 39 h 48"/>
                <a:gd name="T78" fmla="*/ 1 w 53"/>
                <a:gd name="T79" fmla="*/ 41 h 48"/>
                <a:gd name="T80" fmla="*/ 6 w 53"/>
                <a:gd name="T81" fmla="*/ 42 h 48"/>
                <a:gd name="T82" fmla="*/ 6 w 53"/>
                <a:gd name="T83" fmla="*/ 40 h 48"/>
                <a:gd name="T84" fmla="*/ 2 w 53"/>
                <a:gd name="T85" fmla="*/ 39 h 48"/>
                <a:gd name="T86" fmla="*/ 46 w 53"/>
                <a:gd name="T87" fmla="*/ 6 h 48"/>
                <a:gd name="T88" fmla="*/ 47 w 53"/>
                <a:gd name="T89" fmla="*/ 9 h 48"/>
                <a:gd name="T90" fmla="*/ 51 w 53"/>
                <a:gd name="T91" fmla="*/ 8 h 48"/>
                <a:gd name="T92" fmla="*/ 51 w 53"/>
                <a:gd name="T93" fmla="*/ 6 h 48"/>
                <a:gd name="T94" fmla="*/ 47 w 53"/>
                <a:gd name="T95" fmla="*/ 14 h 48"/>
                <a:gd name="T96" fmla="*/ 46 w 53"/>
                <a:gd name="T97" fmla="*/ 16 h 48"/>
                <a:gd name="T98" fmla="*/ 51 w 53"/>
                <a:gd name="T99" fmla="*/ 17 h 48"/>
                <a:gd name="T100" fmla="*/ 51 w 53"/>
                <a:gd name="T101" fmla="*/ 15 h 48"/>
                <a:gd name="T102" fmla="*/ 47 w 53"/>
                <a:gd name="T103" fmla="*/ 14 h 48"/>
                <a:gd name="T104" fmla="*/ 46 w 53"/>
                <a:gd name="T105" fmla="*/ 23 h 48"/>
                <a:gd name="T106" fmla="*/ 47 w 53"/>
                <a:gd name="T107" fmla="*/ 25 h 48"/>
                <a:gd name="T108" fmla="*/ 51 w 53"/>
                <a:gd name="T109" fmla="*/ 25 h 48"/>
                <a:gd name="T110" fmla="*/ 51 w 53"/>
                <a:gd name="T111" fmla="*/ 22 h 48"/>
                <a:gd name="T112" fmla="*/ 47 w 53"/>
                <a:gd name="T113" fmla="*/ 39 h 48"/>
                <a:gd name="T114" fmla="*/ 46 w 53"/>
                <a:gd name="T115" fmla="*/ 41 h 48"/>
                <a:gd name="T116" fmla="*/ 51 w 53"/>
                <a:gd name="T117" fmla="*/ 42 h 48"/>
                <a:gd name="T118" fmla="*/ 51 w 53"/>
                <a:gd name="T119" fmla="*/ 40 h 48"/>
                <a:gd name="T120" fmla="*/ 47 w 53"/>
                <a:gd name="T121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" h="48">
                  <a:moveTo>
                    <a:pt x="3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3" y="2"/>
                    <a:pt x="53" y="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6"/>
                    <a:pt x="51" y="48"/>
                    <a:pt x="49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  <a:moveTo>
                    <a:pt x="27" y="8"/>
                  </a:moveTo>
                  <a:cubicBezTo>
                    <a:pt x="24" y="8"/>
                    <a:pt x="22" y="10"/>
                    <a:pt x="22" y="12"/>
                  </a:cubicBezTo>
                  <a:cubicBezTo>
                    <a:pt x="22" y="14"/>
                    <a:pt x="24" y="16"/>
                    <a:pt x="27" y="16"/>
                  </a:cubicBezTo>
                  <a:cubicBezTo>
                    <a:pt x="29" y="16"/>
                    <a:pt x="31" y="14"/>
                    <a:pt x="31" y="12"/>
                  </a:cubicBezTo>
                  <a:cubicBezTo>
                    <a:pt x="31" y="10"/>
                    <a:pt x="29" y="8"/>
                    <a:pt x="27" y="8"/>
                  </a:cubicBezTo>
                  <a:close/>
                  <a:moveTo>
                    <a:pt x="8" y="2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30" y="44"/>
                  </a:move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5"/>
                    <a:pt x="34" y="34"/>
                    <a:pt x="34" y="3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0"/>
                    <a:pt x="31" y="18"/>
                    <a:pt x="28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2" y="18"/>
                    <a:pt x="20" y="20"/>
                    <a:pt x="20" y="2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47" y="30"/>
                  </a:moveTo>
                  <a:cubicBezTo>
                    <a:pt x="47" y="30"/>
                    <a:pt x="47" y="31"/>
                    <a:pt x="47" y="31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2" y="33"/>
                    <a:pt x="52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1" y="30"/>
                    <a:pt x="51" y="30"/>
                  </a:cubicBezTo>
                  <a:cubicBezTo>
                    <a:pt x="47" y="30"/>
                    <a:pt x="47" y="30"/>
                    <a:pt x="47" y="30"/>
                  </a:cubicBezTo>
                  <a:close/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9"/>
                    <a:pt x="2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14"/>
                  </a:moveTo>
                  <a:cubicBezTo>
                    <a:pt x="2" y="14"/>
                    <a:pt x="1" y="14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2" y="22"/>
                  </a:moveTo>
                  <a:cubicBezTo>
                    <a:pt x="2" y="22"/>
                    <a:pt x="1" y="23"/>
                    <a:pt x="1" y="2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2" y="22"/>
                    <a:pt x="2" y="22"/>
                    <a:pt x="2" y="22"/>
                  </a:cubicBezTo>
                  <a:close/>
                  <a:moveTo>
                    <a:pt x="2" y="31"/>
                  </a:moveTo>
                  <a:cubicBezTo>
                    <a:pt x="2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2" y="34"/>
                    <a:pt x="2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3"/>
                    <a:pt x="6" y="33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2" y="31"/>
                    <a:pt x="2" y="31"/>
                    <a:pt x="2" y="31"/>
                  </a:cubicBezTo>
                  <a:close/>
                  <a:moveTo>
                    <a:pt x="2" y="39"/>
                  </a:moveTo>
                  <a:cubicBezTo>
                    <a:pt x="2" y="39"/>
                    <a:pt x="1" y="39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2"/>
                    <a:pt x="2" y="42"/>
                    <a:pt x="2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2"/>
                    <a:pt x="6" y="42"/>
                    <a:pt x="6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2" y="39"/>
                    <a:pt x="2" y="39"/>
                    <a:pt x="2" y="39"/>
                  </a:cubicBezTo>
                  <a:close/>
                  <a:moveTo>
                    <a:pt x="47" y="6"/>
                  </a:moveTo>
                  <a:cubicBezTo>
                    <a:pt x="47" y="6"/>
                    <a:pt x="46" y="6"/>
                    <a:pt x="46" y="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7" y="9"/>
                    <a:pt x="47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7" y="6"/>
                    <a:pt x="47" y="6"/>
                    <a:pt x="47" y="6"/>
                  </a:cubicBezTo>
                  <a:close/>
                  <a:moveTo>
                    <a:pt x="47" y="14"/>
                  </a:moveTo>
                  <a:cubicBezTo>
                    <a:pt x="47" y="14"/>
                    <a:pt x="46" y="14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47" y="14"/>
                    <a:pt x="47" y="14"/>
                    <a:pt x="47" y="14"/>
                  </a:cubicBezTo>
                  <a:close/>
                  <a:moveTo>
                    <a:pt x="47" y="22"/>
                  </a:moveTo>
                  <a:cubicBezTo>
                    <a:pt x="47" y="22"/>
                    <a:pt x="46" y="23"/>
                    <a:pt x="46" y="2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7" y="25"/>
                    <a:pt x="47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3"/>
                    <a:pt x="51" y="22"/>
                    <a:pt x="51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47" y="39"/>
                  </a:moveTo>
                  <a:cubicBezTo>
                    <a:pt x="47" y="39"/>
                    <a:pt x="46" y="39"/>
                    <a:pt x="46" y="4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2"/>
                    <a:pt x="47" y="42"/>
                    <a:pt x="47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lnTo>
                    <a:pt x="47" y="3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6" name="Freeform 1573"/>
            <p:cNvSpPr>
              <a:spLocks noEditPoints="1"/>
            </p:cNvSpPr>
            <p:nvPr/>
          </p:nvSpPr>
          <p:spPr bwMode="auto">
            <a:xfrm flipH="1">
              <a:off x="11350601" y="3636602"/>
              <a:ext cx="216304" cy="139639"/>
            </a:xfrm>
            <a:custGeom>
              <a:avLst/>
              <a:gdLst>
                <a:gd name="T0" fmla="*/ 23 w 67"/>
                <a:gd name="T1" fmla="*/ 0 h 43"/>
                <a:gd name="T2" fmla="*/ 47 w 67"/>
                <a:gd name="T3" fmla="*/ 17 h 43"/>
                <a:gd name="T4" fmla="*/ 23 w 67"/>
                <a:gd name="T5" fmla="*/ 34 h 43"/>
                <a:gd name="T6" fmla="*/ 18 w 67"/>
                <a:gd name="T7" fmla="*/ 33 h 43"/>
                <a:gd name="T8" fmla="*/ 10 w 67"/>
                <a:gd name="T9" fmla="*/ 43 h 43"/>
                <a:gd name="T10" fmla="*/ 11 w 67"/>
                <a:gd name="T11" fmla="*/ 31 h 43"/>
                <a:gd name="T12" fmla="*/ 0 w 67"/>
                <a:gd name="T13" fmla="*/ 17 h 43"/>
                <a:gd name="T14" fmla="*/ 23 w 67"/>
                <a:gd name="T15" fmla="*/ 0 h 43"/>
                <a:gd name="T16" fmla="*/ 36 w 67"/>
                <a:gd name="T17" fmla="*/ 31 h 43"/>
                <a:gd name="T18" fmla="*/ 36 w 67"/>
                <a:gd name="T19" fmla="*/ 31 h 43"/>
                <a:gd name="T20" fmla="*/ 36 w 67"/>
                <a:gd name="T21" fmla="*/ 32 h 43"/>
                <a:gd name="T22" fmla="*/ 36 w 67"/>
                <a:gd name="T23" fmla="*/ 31 h 43"/>
                <a:gd name="T24" fmla="*/ 38 w 67"/>
                <a:gd name="T25" fmla="*/ 33 h 43"/>
                <a:gd name="T26" fmla="*/ 49 w 67"/>
                <a:gd name="T27" fmla="*/ 35 h 43"/>
                <a:gd name="T28" fmla="*/ 53 w 67"/>
                <a:gd name="T29" fmla="*/ 35 h 43"/>
                <a:gd name="T30" fmla="*/ 59 w 67"/>
                <a:gd name="T31" fmla="*/ 43 h 43"/>
                <a:gd name="T32" fmla="*/ 59 w 67"/>
                <a:gd name="T33" fmla="*/ 33 h 43"/>
                <a:gd name="T34" fmla="*/ 67 w 67"/>
                <a:gd name="T35" fmla="*/ 22 h 43"/>
                <a:gd name="T36" fmla="*/ 48 w 67"/>
                <a:gd name="T37" fmla="*/ 9 h 43"/>
                <a:gd name="T38" fmla="*/ 38 w 67"/>
                <a:gd name="T3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43">
                  <a:moveTo>
                    <a:pt x="23" y="0"/>
                  </a:moveTo>
                  <a:cubicBezTo>
                    <a:pt x="36" y="0"/>
                    <a:pt x="47" y="7"/>
                    <a:pt x="47" y="17"/>
                  </a:cubicBezTo>
                  <a:cubicBezTo>
                    <a:pt x="47" y="26"/>
                    <a:pt x="36" y="34"/>
                    <a:pt x="23" y="34"/>
                  </a:cubicBezTo>
                  <a:cubicBezTo>
                    <a:pt x="21" y="34"/>
                    <a:pt x="20" y="34"/>
                    <a:pt x="18" y="3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4" y="28"/>
                    <a:pt x="0" y="23"/>
                    <a:pt x="0" y="17"/>
                  </a:cubicBezTo>
                  <a:cubicBezTo>
                    <a:pt x="0" y="7"/>
                    <a:pt x="10" y="0"/>
                    <a:pt x="23" y="0"/>
                  </a:cubicBezTo>
                  <a:close/>
                  <a:moveTo>
                    <a:pt x="36" y="31"/>
                  </a:move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close/>
                  <a:moveTo>
                    <a:pt x="38" y="33"/>
                  </a:moveTo>
                  <a:cubicBezTo>
                    <a:pt x="42" y="34"/>
                    <a:pt x="46" y="35"/>
                    <a:pt x="49" y="35"/>
                  </a:cubicBezTo>
                  <a:cubicBezTo>
                    <a:pt x="52" y="35"/>
                    <a:pt x="51" y="35"/>
                    <a:pt x="53" y="35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4" y="31"/>
                    <a:pt x="67" y="27"/>
                    <a:pt x="67" y="22"/>
                  </a:cubicBezTo>
                  <a:cubicBezTo>
                    <a:pt x="67" y="15"/>
                    <a:pt x="56" y="9"/>
                    <a:pt x="48" y="9"/>
                  </a:cubicBezTo>
                  <a:cubicBezTo>
                    <a:pt x="54" y="18"/>
                    <a:pt x="51" y="26"/>
                    <a:pt x="38" y="3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7" name="Freeform 1574"/>
            <p:cNvSpPr>
              <a:spLocks noEditPoints="1"/>
            </p:cNvSpPr>
            <p:nvPr/>
          </p:nvSpPr>
          <p:spPr bwMode="auto">
            <a:xfrm flipH="1">
              <a:off x="9340895" y="4674315"/>
              <a:ext cx="169757" cy="156068"/>
            </a:xfrm>
            <a:custGeom>
              <a:avLst/>
              <a:gdLst>
                <a:gd name="T0" fmla="*/ 31 w 52"/>
                <a:gd name="T1" fmla="*/ 0 h 48"/>
                <a:gd name="T2" fmla="*/ 43 w 52"/>
                <a:gd name="T3" fmla="*/ 12 h 48"/>
                <a:gd name="T4" fmla="*/ 31 w 52"/>
                <a:gd name="T5" fmla="*/ 24 h 48"/>
                <a:gd name="T6" fmla="*/ 19 w 52"/>
                <a:gd name="T7" fmla="*/ 12 h 48"/>
                <a:gd name="T8" fmla="*/ 31 w 52"/>
                <a:gd name="T9" fmla="*/ 0 h 48"/>
                <a:gd name="T10" fmla="*/ 2 w 52"/>
                <a:gd name="T11" fmla="*/ 32 h 48"/>
                <a:gd name="T12" fmla="*/ 0 w 52"/>
                <a:gd name="T13" fmla="*/ 34 h 48"/>
                <a:gd name="T14" fmla="*/ 0 w 52"/>
                <a:gd name="T15" fmla="*/ 37 h 48"/>
                <a:gd name="T16" fmla="*/ 2 w 52"/>
                <a:gd name="T17" fmla="*/ 39 h 48"/>
                <a:gd name="T18" fmla="*/ 9 w 52"/>
                <a:gd name="T19" fmla="*/ 39 h 48"/>
                <a:gd name="T20" fmla="*/ 9 w 52"/>
                <a:gd name="T21" fmla="*/ 46 h 48"/>
                <a:gd name="T22" fmla="*/ 10 w 52"/>
                <a:gd name="T23" fmla="*/ 48 h 48"/>
                <a:gd name="T24" fmla="*/ 14 w 52"/>
                <a:gd name="T25" fmla="*/ 48 h 48"/>
                <a:gd name="T26" fmla="*/ 16 w 52"/>
                <a:gd name="T27" fmla="*/ 46 h 48"/>
                <a:gd name="T28" fmla="*/ 16 w 52"/>
                <a:gd name="T29" fmla="*/ 39 h 48"/>
                <a:gd name="T30" fmla="*/ 23 w 52"/>
                <a:gd name="T31" fmla="*/ 39 h 48"/>
                <a:gd name="T32" fmla="*/ 24 w 52"/>
                <a:gd name="T33" fmla="*/ 37 h 48"/>
                <a:gd name="T34" fmla="*/ 24 w 52"/>
                <a:gd name="T35" fmla="*/ 34 h 48"/>
                <a:gd name="T36" fmla="*/ 23 w 52"/>
                <a:gd name="T37" fmla="*/ 32 h 48"/>
                <a:gd name="T38" fmla="*/ 16 w 52"/>
                <a:gd name="T39" fmla="*/ 32 h 48"/>
                <a:gd name="T40" fmla="*/ 16 w 52"/>
                <a:gd name="T41" fmla="*/ 25 h 48"/>
                <a:gd name="T42" fmla="*/ 14 w 52"/>
                <a:gd name="T43" fmla="*/ 23 h 48"/>
                <a:gd name="T44" fmla="*/ 10 w 52"/>
                <a:gd name="T45" fmla="*/ 23 h 48"/>
                <a:gd name="T46" fmla="*/ 9 w 52"/>
                <a:gd name="T47" fmla="*/ 25 h 48"/>
                <a:gd name="T48" fmla="*/ 9 w 52"/>
                <a:gd name="T49" fmla="*/ 32 h 48"/>
                <a:gd name="T50" fmla="*/ 2 w 52"/>
                <a:gd name="T51" fmla="*/ 32 h 48"/>
                <a:gd name="T52" fmla="*/ 26 w 52"/>
                <a:gd name="T53" fmla="*/ 28 h 48"/>
                <a:gd name="T54" fmla="*/ 36 w 52"/>
                <a:gd name="T55" fmla="*/ 28 h 48"/>
                <a:gd name="T56" fmla="*/ 52 w 52"/>
                <a:gd name="T57" fmla="*/ 44 h 48"/>
                <a:gd name="T58" fmla="*/ 52 w 52"/>
                <a:gd name="T59" fmla="*/ 48 h 48"/>
                <a:gd name="T60" fmla="*/ 18 w 52"/>
                <a:gd name="T61" fmla="*/ 48 h 48"/>
                <a:gd name="T62" fmla="*/ 18 w 52"/>
                <a:gd name="T63" fmla="*/ 46 h 48"/>
                <a:gd name="T64" fmla="*/ 18 w 52"/>
                <a:gd name="T65" fmla="*/ 41 h 48"/>
                <a:gd name="T66" fmla="*/ 23 w 52"/>
                <a:gd name="T67" fmla="*/ 41 h 48"/>
                <a:gd name="T68" fmla="*/ 27 w 52"/>
                <a:gd name="T69" fmla="*/ 37 h 48"/>
                <a:gd name="T70" fmla="*/ 27 w 52"/>
                <a:gd name="T71" fmla="*/ 34 h 48"/>
                <a:gd name="T72" fmla="*/ 23 w 52"/>
                <a:gd name="T73" fmla="*/ 30 h 48"/>
                <a:gd name="T74" fmla="*/ 19 w 52"/>
                <a:gd name="T75" fmla="*/ 30 h 48"/>
                <a:gd name="T76" fmla="*/ 26 w 52"/>
                <a:gd name="T77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48">
                  <a:moveTo>
                    <a:pt x="31" y="0"/>
                  </a:moveTo>
                  <a:cubicBezTo>
                    <a:pt x="38" y="0"/>
                    <a:pt x="43" y="5"/>
                    <a:pt x="43" y="12"/>
                  </a:cubicBezTo>
                  <a:cubicBezTo>
                    <a:pt x="43" y="19"/>
                    <a:pt x="38" y="24"/>
                    <a:pt x="31" y="24"/>
                  </a:cubicBezTo>
                  <a:cubicBezTo>
                    <a:pt x="24" y="24"/>
                    <a:pt x="19" y="19"/>
                    <a:pt x="19" y="12"/>
                  </a:cubicBezTo>
                  <a:cubicBezTo>
                    <a:pt x="19" y="5"/>
                    <a:pt x="24" y="0"/>
                    <a:pt x="31" y="0"/>
                  </a:cubicBezTo>
                  <a:close/>
                  <a:moveTo>
                    <a:pt x="2" y="32"/>
                  </a:moveTo>
                  <a:cubicBezTo>
                    <a:pt x="1" y="32"/>
                    <a:pt x="0" y="33"/>
                    <a:pt x="0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8"/>
                    <a:pt x="10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6" y="47"/>
                    <a:pt x="16" y="4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8"/>
                    <a:pt x="24" y="37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5" y="23"/>
                    <a:pt x="14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4"/>
                    <a:pt x="9" y="25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2" y="32"/>
                    <a:pt x="2" y="32"/>
                    <a:pt x="2" y="32"/>
                  </a:cubicBezTo>
                  <a:close/>
                  <a:moveTo>
                    <a:pt x="2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45" y="28"/>
                    <a:pt x="52" y="35"/>
                    <a:pt x="52" y="4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7"/>
                    <a:pt x="18" y="47"/>
                    <a:pt x="18" y="46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1"/>
                    <a:pt x="27" y="39"/>
                    <a:pt x="27" y="37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1"/>
                    <a:pt x="25" y="30"/>
                    <a:pt x="23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1" y="29"/>
                    <a:pt x="23" y="28"/>
                    <a:pt x="26" y="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8" name="Freeform 1575"/>
            <p:cNvSpPr>
              <a:spLocks noEditPoints="1"/>
            </p:cNvSpPr>
            <p:nvPr/>
          </p:nvSpPr>
          <p:spPr bwMode="auto">
            <a:xfrm flipH="1">
              <a:off x="10540147" y="3965166"/>
              <a:ext cx="180709" cy="175234"/>
            </a:xfrm>
            <a:custGeom>
              <a:avLst/>
              <a:gdLst>
                <a:gd name="T0" fmla="*/ 44 w 66"/>
                <a:gd name="T1" fmla="*/ 19 h 64"/>
                <a:gd name="T2" fmla="*/ 66 w 66"/>
                <a:gd name="T3" fmla="*/ 24 h 64"/>
                <a:gd name="T4" fmla="*/ 51 w 66"/>
                <a:gd name="T5" fmla="*/ 41 h 64"/>
                <a:gd name="T6" fmla="*/ 54 w 66"/>
                <a:gd name="T7" fmla="*/ 64 h 64"/>
                <a:gd name="T8" fmla="*/ 33 w 66"/>
                <a:gd name="T9" fmla="*/ 54 h 64"/>
                <a:gd name="T10" fmla="*/ 13 w 66"/>
                <a:gd name="T11" fmla="*/ 64 h 64"/>
                <a:gd name="T12" fmla="*/ 15 w 66"/>
                <a:gd name="T13" fmla="*/ 41 h 64"/>
                <a:gd name="T14" fmla="*/ 0 w 66"/>
                <a:gd name="T15" fmla="*/ 24 h 64"/>
                <a:gd name="T16" fmla="*/ 22 w 66"/>
                <a:gd name="T17" fmla="*/ 19 h 64"/>
                <a:gd name="T18" fmla="*/ 33 w 66"/>
                <a:gd name="T19" fmla="*/ 0 h 64"/>
                <a:gd name="T20" fmla="*/ 44 w 66"/>
                <a:gd name="T21" fmla="*/ 19 h 64"/>
                <a:gd name="T22" fmla="*/ 44 w 66"/>
                <a:gd name="T23" fmla="*/ 19 h 64"/>
                <a:gd name="T24" fmla="*/ 42 w 66"/>
                <a:gd name="T25" fmla="*/ 22 h 64"/>
                <a:gd name="T26" fmla="*/ 33 w 66"/>
                <a:gd name="T27" fmla="*/ 5 h 64"/>
                <a:gd name="T28" fmla="*/ 23 w 66"/>
                <a:gd name="T29" fmla="*/ 22 h 64"/>
                <a:gd name="T30" fmla="*/ 5 w 66"/>
                <a:gd name="T31" fmla="*/ 25 h 64"/>
                <a:gd name="T32" fmla="*/ 18 w 66"/>
                <a:gd name="T33" fmla="*/ 39 h 64"/>
                <a:gd name="T34" fmla="*/ 15 w 66"/>
                <a:gd name="T35" fmla="*/ 58 h 64"/>
                <a:gd name="T36" fmla="*/ 33 w 66"/>
                <a:gd name="T37" fmla="*/ 50 h 64"/>
                <a:gd name="T38" fmla="*/ 51 w 66"/>
                <a:gd name="T39" fmla="*/ 58 h 64"/>
                <a:gd name="T40" fmla="*/ 48 w 66"/>
                <a:gd name="T41" fmla="*/ 39 h 64"/>
                <a:gd name="T42" fmla="*/ 61 w 66"/>
                <a:gd name="T43" fmla="*/ 25 h 64"/>
                <a:gd name="T44" fmla="*/ 42 w 66"/>
                <a:gd name="T45" fmla="*/ 22 h 64"/>
                <a:gd name="T46" fmla="*/ 42 w 66"/>
                <a:gd name="T47" fmla="*/ 22 h 64"/>
                <a:gd name="T48" fmla="*/ 33 w 66"/>
                <a:gd name="T49" fmla="*/ 10 h 64"/>
                <a:gd name="T50" fmla="*/ 25 w 66"/>
                <a:gd name="T51" fmla="*/ 24 h 64"/>
                <a:gd name="T52" fmla="*/ 9 w 66"/>
                <a:gd name="T53" fmla="*/ 26 h 64"/>
                <a:gd name="T54" fmla="*/ 20 w 66"/>
                <a:gd name="T55" fmla="*/ 38 h 64"/>
                <a:gd name="T56" fmla="*/ 19 w 66"/>
                <a:gd name="T57" fmla="*/ 55 h 64"/>
                <a:gd name="T58" fmla="*/ 33 w 66"/>
                <a:gd name="T59" fmla="*/ 48 h 64"/>
                <a:gd name="T60" fmla="*/ 48 w 66"/>
                <a:gd name="T61" fmla="*/ 55 h 64"/>
                <a:gd name="T62" fmla="*/ 46 w 66"/>
                <a:gd name="T63" fmla="*/ 38 h 64"/>
                <a:gd name="T64" fmla="*/ 57 w 66"/>
                <a:gd name="T65" fmla="*/ 26 h 64"/>
                <a:gd name="T66" fmla="*/ 41 w 66"/>
                <a:gd name="T67" fmla="*/ 24 h 64"/>
                <a:gd name="T68" fmla="*/ 33 w 66"/>
                <a:gd name="T6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" h="64">
                  <a:moveTo>
                    <a:pt x="44" y="19"/>
                  </a:moveTo>
                  <a:lnTo>
                    <a:pt x="66" y="24"/>
                  </a:lnTo>
                  <a:lnTo>
                    <a:pt x="51" y="41"/>
                  </a:lnTo>
                  <a:lnTo>
                    <a:pt x="54" y="64"/>
                  </a:lnTo>
                  <a:lnTo>
                    <a:pt x="33" y="54"/>
                  </a:lnTo>
                  <a:lnTo>
                    <a:pt x="13" y="64"/>
                  </a:lnTo>
                  <a:lnTo>
                    <a:pt x="15" y="41"/>
                  </a:lnTo>
                  <a:lnTo>
                    <a:pt x="0" y="24"/>
                  </a:lnTo>
                  <a:lnTo>
                    <a:pt x="22" y="19"/>
                  </a:lnTo>
                  <a:lnTo>
                    <a:pt x="33" y="0"/>
                  </a:lnTo>
                  <a:lnTo>
                    <a:pt x="44" y="19"/>
                  </a:lnTo>
                  <a:lnTo>
                    <a:pt x="44" y="19"/>
                  </a:lnTo>
                  <a:close/>
                  <a:moveTo>
                    <a:pt x="42" y="22"/>
                  </a:moveTo>
                  <a:lnTo>
                    <a:pt x="33" y="5"/>
                  </a:lnTo>
                  <a:lnTo>
                    <a:pt x="23" y="22"/>
                  </a:lnTo>
                  <a:lnTo>
                    <a:pt x="5" y="25"/>
                  </a:lnTo>
                  <a:lnTo>
                    <a:pt x="18" y="39"/>
                  </a:lnTo>
                  <a:lnTo>
                    <a:pt x="15" y="58"/>
                  </a:lnTo>
                  <a:lnTo>
                    <a:pt x="33" y="50"/>
                  </a:lnTo>
                  <a:lnTo>
                    <a:pt x="51" y="58"/>
                  </a:lnTo>
                  <a:lnTo>
                    <a:pt x="48" y="39"/>
                  </a:lnTo>
                  <a:lnTo>
                    <a:pt x="61" y="25"/>
                  </a:lnTo>
                  <a:lnTo>
                    <a:pt x="42" y="22"/>
                  </a:lnTo>
                  <a:lnTo>
                    <a:pt x="42" y="22"/>
                  </a:lnTo>
                  <a:close/>
                  <a:moveTo>
                    <a:pt x="33" y="10"/>
                  </a:moveTo>
                  <a:lnTo>
                    <a:pt x="25" y="24"/>
                  </a:lnTo>
                  <a:lnTo>
                    <a:pt x="9" y="26"/>
                  </a:lnTo>
                  <a:lnTo>
                    <a:pt x="20" y="38"/>
                  </a:lnTo>
                  <a:lnTo>
                    <a:pt x="19" y="55"/>
                  </a:lnTo>
                  <a:lnTo>
                    <a:pt x="33" y="48"/>
                  </a:lnTo>
                  <a:lnTo>
                    <a:pt x="48" y="55"/>
                  </a:lnTo>
                  <a:lnTo>
                    <a:pt x="46" y="38"/>
                  </a:lnTo>
                  <a:lnTo>
                    <a:pt x="57" y="26"/>
                  </a:lnTo>
                  <a:lnTo>
                    <a:pt x="41" y="24"/>
                  </a:lnTo>
                  <a:lnTo>
                    <a:pt x="33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9" name="Freeform 1576"/>
            <p:cNvSpPr>
              <a:spLocks noEditPoints="1"/>
            </p:cNvSpPr>
            <p:nvPr/>
          </p:nvSpPr>
          <p:spPr bwMode="auto">
            <a:xfrm flipH="1">
              <a:off x="10233489" y="4069211"/>
              <a:ext cx="169757" cy="123211"/>
            </a:xfrm>
            <a:custGeom>
              <a:avLst/>
              <a:gdLst>
                <a:gd name="T0" fmla="*/ 53 w 53"/>
                <a:gd name="T1" fmla="*/ 37 h 38"/>
                <a:gd name="T2" fmla="*/ 53 w 53"/>
                <a:gd name="T3" fmla="*/ 38 h 38"/>
                <a:gd name="T4" fmla="*/ 53 w 53"/>
                <a:gd name="T5" fmla="*/ 38 h 38"/>
                <a:gd name="T6" fmla="*/ 53 w 53"/>
                <a:gd name="T7" fmla="*/ 38 h 38"/>
                <a:gd name="T8" fmla="*/ 53 w 53"/>
                <a:gd name="T9" fmla="*/ 38 h 38"/>
                <a:gd name="T10" fmla="*/ 52 w 53"/>
                <a:gd name="T11" fmla="*/ 38 h 38"/>
                <a:gd name="T12" fmla="*/ 52 w 53"/>
                <a:gd name="T13" fmla="*/ 38 h 38"/>
                <a:gd name="T14" fmla="*/ 52 w 53"/>
                <a:gd name="T15" fmla="*/ 38 h 38"/>
                <a:gd name="T16" fmla="*/ 52 w 53"/>
                <a:gd name="T17" fmla="*/ 38 h 38"/>
                <a:gd name="T18" fmla="*/ 52 w 53"/>
                <a:gd name="T19" fmla="*/ 38 h 38"/>
                <a:gd name="T20" fmla="*/ 52 w 53"/>
                <a:gd name="T21" fmla="*/ 38 h 38"/>
                <a:gd name="T22" fmla="*/ 52 w 53"/>
                <a:gd name="T23" fmla="*/ 38 h 38"/>
                <a:gd name="T24" fmla="*/ 52 w 53"/>
                <a:gd name="T25" fmla="*/ 38 h 38"/>
                <a:gd name="T26" fmla="*/ 1 w 53"/>
                <a:gd name="T27" fmla="*/ 38 h 38"/>
                <a:gd name="T28" fmla="*/ 1 w 53"/>
                <a:gd name="T29" fmla="*/ 38 h 38"/>
                <a:gd name="T30" fmla="*/ 1 w 53"/>
                <a:gd name="T31" fmla="*/ 38 h 38"/>
                <a:gd name="T32" fmla="*/ 33 w 53"/>
                <a:gd name="T33" fmla="*/ 19 h 38"/>
                <a:gd name="T34" fmla="*/ 0 w 53"/>
                <a:gd name="T35" fmla="*/ 0 h 38"/>
                <a:gd name="T36" fmla="*/ 0 w 53"/>
                <a:gd name="T37" fmla="*/ 0 h 38"/>
                <a:gd name="T38" fmla="*/ 1 w 53"/>
                <a:gd name="T39" fmla="*/ 0 h 38"/>
                <a:gd name="T40" fmla="*/ 1 w 53"/>
                <a:gd name="T41" fmla="*/ 0 h 38"/>
                <a:gd name="T42" fmla="*/ 1 w 53"/>
                <a:gd name="T43" fmla="*/ 0 h 38"/>
                <a:gd name="T44" fmla="*/ 1 w 53"/>
                <a:gd name="T45" fmla="*/ 0 h 38"/>
                <a:gd name="T46" fmla="*/ 1 w 53"/>
                <a:gd name="T47" fmla="*/ 0 h 38"/>
                <a:gd name="T48" fmla="*/ 1 w 53"/>
                <a:gd name="T49" fmla="*/ 0 h 38"/>
                <a:gd name="T50" fmla="*/ 1 w 53"/>
                <a:gd name="T51" fmla="*/ 0 h 38"/>
                <a:gd name="T52" fmla="*/ 1 w 53"/>
                <a:gd name="T53" fmla="*/ 0 h 38"/>
                <a:gd name="T54" fmla="*/ 1 w 53"/>
                <a:gd name="T55" fmla="*/ 0 h 38"/>
                <a:gd name="T56" fmla="*/ 52 w 53"/>
                <a:gd name="T57" fmla="*/ 0 h 38"/>
                <a:gd name="T58" fmla="*/ 52 w 53"/>
                <a:gd name="T59" fmla="*/ 0 h 38"/>
                <a:gd name="T60" fmla="*/ 52 w 53"/>
                <a:gd name="T61" fmla="*/ 0 h 38"/>
                <a:gd name="T62" fmla="*/ 52 w 53"/>
                <a:gd name="T63" fmla="*/ 0 h 38"/>
                <a:gd name="T64" fmla="*/ 52 w 53"/>
                <a:gd name="T65" fmla="*/ 0 h 38"/>
                <a:gd name="T66" fmla="*/ 52 w 53"/>
                <a:gd name="T67" fmla="*/ 0 h 38"/>
                <a:gd name="T68" fmla="*/ 52 w 53"/>
                <a:gd name="T69" fmla="*/ 0 h 38"/>
                <a:gd name="T70" fmla="*/ 53 w 53"/>
                <a:gd name="T71" fmla="*/ 0 h 38"/>
                <a:gd name="T72" fmla="*/ 53 w 53"/>
                <a:gd name="T73" fmla="*/ 0 h 38"/>
                <a:gd name="T74" fmla="*/ 53 w 53"/>
                <a:gd name="T75" fmla="*/ 0 h 38"/>
                <a:gd name="T76" fmla="*/ 53 w 53"/>
                <a:gd name="T77" fmla="*/ 0 h 38"/>
                <a:gd name="T78" fmla="*/ 53 w 53"/>
                <a:gd name="T79" fmla="*/ 0 h 38"/>
                <a:gd name="T80" fmla="*/ 52 w 53"/>
                <a:gd name="T81" fmla="*/ 1 h 38"/>
                <a:gd name="T82" fmla="*/ 51 w 53"/>
                <a:gd name="T83" fmla="*/ 2 h 38"/>
                <a:gd name="T84" fmla="*/ 49 w 53"/>
                <a:gd name="T85" fmla="*/ 3 h 38"/>
                <a:gd name="T86" fmla="*/ 48 w 53"/>
                <a:gd name="T87" fmla="*/ 4 h 38"/>
                <a:gd name="T88" fmla="*/ 47 w 53"/>
                <a:gd name="T89" fmla="*/ 5 h 38"/>
                <a:gd name="T90" fmla="*/ 46 w 53"/>
                <a:gd name="T91" fmla="*/ 6 h 38"/>
                <a:gd name="T92" fmla="*/ 43 w 53"/>
                <a:gd name="T93" fmla="*/ 7 h 38"/>
                <a:gd name="T94" fmla="*/ 42 w 53"/>
                <a:gd name="T95" fmla="*/ 8 h 38"/>
                <a:gd name="T96" fmla="*/ 41 w 53"/>
                <a:gd name="T97" fmla="*/ 9 h 38"/>
                <a:gd name="T98" fmla="*/ 40 w 53"/>
                <a:gd name="T99" fmla="*/ 11 h 38"/>
                <a:gd name="T100" fmla="*/ 38 w 53"/>
                <a:gd name="T101" fmla="*/ 12 h 38"/>
                <a:gd name="T102" fmla="*/ 37 w 53"/>
                <a:gd name="T103" fmla="*/ 13 h 38"/>
                <a:gd name="T104" fmla="*/ 36 w 53"/>
                <a:gd name="T105" fmla="*/ 14 h 38"/>
                <a:gd name="T106" fmla="*/ 34 w 53"/>
                <a:gd name="T107" fmla="*/ 15 h 38"/>
                <a:gd name="T108" fmla="*/ 33 w 53"/>
                <a:gd name="T109" fmla="*/ 16 h 38"/>
                <a:gd name="T110" fmla="*/ 32 w 53"/>
                <a:gd name="T111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" h="38">
                  <a:moveTo>
                    <a:pt x="19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31" y="21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0" y="37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4"/>
                    <a:pt x="28" y="24"/>
                    <a:pt x="30" y="22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53" y="3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"/>
                    <a:pt x="53" y="3"/>
                    <a:pt x="53" y="3"/>
                  </a:cubicBezTo>
                  <a:close/>
                  <a:moveTo>
                    <a:pt x="31" y="18"/>
                  </a:moveTo>
                  <a:cubicBezTo>
                    <a:pt x="30" y="18"/>
                    <a:pt x="29" y="19"/>
                    <a:pt x="28" y="20"/>
                  </a:cubicBezTo>
                  <a:cubicBezTo>
                    <a:pt x="27" y="21"/>
                    <a:pt x="26" y="21"/>
                    <a:pt x="25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31" y="1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0" name="Freeform 1577"/>
            <p:cNvSpPr>
              <a:spLocks noEditPoints="1"/>
            </p:cNvSpPr>
            <p:nvPr/>
          </p:nvSpPr>
          <p:spPr bwMode="auto">
            <a:xfrm flipH="1">
              <a:off x="11367029" y="4050045"/>
              <a:ext cx="150591" cy="156068"/>
            </a:xfrm>
            <a:custGeom>
              <a:avLst/>
              <a:gdLst>
                <a:gd name="T0" fmla="*/ 0 w 55"/>
                <a:gd name="T1" fmla="*/ 0 h 57"/>
                <a:gd name="T2" fmla="*/ 36 w 55"/>
                <a:gd name="T3" fmla="*/ 0 h 57"/>
                <a:gd name="T4" fmla="*/ 36 w 55"/>
                <a:gd name="T5" fmla="*/ 15 h 57"/>
                <a:gd name="T6" fmla="*/ 55 w 55"/>
                <a:gd name="T7" fmla="*/ 15 h 57"/>
                <a:gd name="T8" fmla="*/ 55 w 55"/>
                <a:gd name="T9" fmla="*/ 57 h 57"/>
                <a:gd name="T10" fmla="*/ 19 w 55"/>
                <a:gd name="T11" fmla="*/ 57 h 57"/>
                <a:gd name="T12" fmla="*/ 19 w 55"/>
                <a:gd name="T13" fmla="*/ 42 h 57"/>
                <a:gd name="T14" fmla="*/ 0 w 55"/>
                <a:gd name="T15" fmla="*/ 42 h 57"/>
                <a:gd name="T16" fmla="*/ 0 w 55"/>
                <a:gd name="T17" fmla="*/ 0 h 57"/>
                <a:gd name="T18" fmla="*/ 0 w 55"/>
                <a:gd name="T19" fmla="*/ 0 h 57"/>
                <a:gd name="T20" fmla="*/ 36 w 55"/>
                <a:gd name="T21" fmla="*/ 18 h 57"/>
                <a:gd name="T22" fmla="*/ 34 w 55"/>
                <a:gd name="T23" fmla="*/ 18 h 57"/>
                <a:gd name="T24" fmla="*/ 21 w 55"/>
                <a:gd name="T25" fmla="*/ 18 h 57"/>
                <a:gd name="T26" fmla="*/ 21 w 55"/>
                <a:gd name="T27" fmla="*/ 18 h 57"/>
                <a:gd name="T28" fmla="*/ 21 w 55"/>
                <a:gd name="T29" fmla="*/ 32 h 57"/>
                <a:gd name="T30" fmla="*/ 21 w 55"/>
                <a:gd name="T31" fmla="*/ 42 h 57"/>
                <a:gd name="T32" fmla="*/ 21 w 55"/>
                <a:gd name="T33" fmla="*/ 47 h 57"/>
                <a:gd name="T34" fmla="*/ 21 w 55"/>
                <a:gd name="T35" fmla="*/ 47 h 57"/>
                <a:gd name="T36" fmla="*/ 53 w 55"/>
                <a:gd name="T37" fmla="*/ 47 h 57"/>
                <a:gd name="T38" fmla="*/ 53 w 55"/>
                <a:gd name="T39" fmla="*/ 47 h 57"/>
                <a:gd name="T40" fmla="*/ 53 w 55"/>
                <a:gd name="T41" fmla="*/ 18 h 57"/>
                <a:gd name="T42" fmla="*/ 53 w 55"/>
                <a:gd name="T43" fmla="*/ 18 h 57"/>
                <a:gd name="T44" fmla="*/ 36 w 55"/>
                <a:gd name="T45" fmla="*/ 18 h 57"/>
                <a:gd name="T46" fmla="*/ 36 w 55"/>
                <a:gd name="T47" fmla="*/ 18 h 57"/>
                <a:gd name="T48" fmla="*/ 34 w 55"/>
                <a:gd name="T49" fmla="*/ 15 h 57"/>
                <a:gd name="T50" fmla="*/ 34 w 55"/>
                <a:gd name="T51" fmla="*/ 4 h 57"/>
                <a:gd name="T52" fmla="*/ 34 w 55"/>
                <a:gd name="T53" fmla="*/ 4 h 57"/>
                <a:gd name="T54" fmla="*/ 1 w 55"/>
                <a:gd name="T55" fmla="*/ 4 h 57"/>
                <a:gd name="T56" fmla="*/ 1 w 55"/>
                <a:gd name="T57" fmla="*/ 32 h 57"/>
                <a:gd name="T58" fmla="*/ 19 w 55"/>
                <a:gd name="T59" fmla="*/ 32 h 57"/>
                <a:gd name="T60" fmla="*/ 19 w 55"/>
                <a:gd name="T61" fmla="*/ 15 h 57"/>
                <a:gd name="T62" fmla="*/ 34 w 55"/>
                <a:gd name="T63" fmla="*/ 1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57">
                  <a:moveTo>
                    <a:pt x="0" y="0"/>
                  </a:moveTo>
                  <a:lnTo>
                    <a:pt x="36" y="0"/>
                  </a:lnTo>
                  <a:lnTo>
                    <a:pt x="36" y="15"/>
                  </a:lnTo>
                  <a:lnTo>
                    <a:pt x="55" y="15"/>
                  </a:lnTo>
                  <a:lnTo>
                    <a:pt x="55" y="57"/>
                  </a:lnTo>
                  <a:lnTo>
                    <a:pt x="19" y="57"/>
                  </a:lnTo>
                  <a:lnTo>
                    <a:pt x="19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6" y="18"/>
                  </a:moveTo>
                  <a:lnTo>
                    <a:pt x="34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32"/>
                  </a:lnTo>
                  <a:lnTo>
                    <a:pt x="21" y="42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53" y="47"/>
                  </a:lnTo>
                  <a:lnTo>
                    <a:pt x="53" y="47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36" y="18"/>
                  </a:lnTo>
                  <a:lnTo>
                    <a:pt x="36" y="18"/>
                  </a:lnTo>
                  <a:close/>
                  <a:moveTo>
                    <a:pt x="34" y="15"/>
                  </a:moveTo>
                  <a:lnTo>
                    <a:pt x="34" y="4"/>
                  </a:lnTo>
                  <a:lnTo>
                    <a:pt x="34" y="4"/>
                  </a:lnTo>
                  <a:lnTo>
                    <a:pt x="1" y="4"/>
                  </a:lnTo>
                  <a:lnTo>
                    <a:pt x="1" y="32"/>
                  </a:lnTo>
                  <a:lnTo>
                    <a:pt x="19" y="32"/>
                  </a:lnTo>
                  <a:lnTo>
                    <a:pt x="19" y="15"/>
                  </a:lnTo>
                  <a:lnTo>
                    <a:pt x="34" y="1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1" name="Freeform 1578"/>
            <p:cNvSpPr>
              <a:spLocks noEditPoints="1"/>
            </p:cNvSpPr>
            <p:nvPr/>
          </p:nvSpPr>
          <p:spPr bwMode="auto">
            <a:xfrm flipH="1">
              <a:off x="11377982" y="4107543"/>
              <a:ext cx="76665" cy="65713"/>
            </a:xfrm>
            <a:custGeom>
              <a:avLst/>
              <a:gdLst>
                <a:gd name="T0" fmla="*/ 5 w 23"/>
                <a:gd name="T1" fmla="*/ 0 h 20"/>
                <a:gd name="T2" fmla="*/ 8 w 23"/>
                <a:gd name="T3" fmla="*/ 3 h 20"/>
                <a:gd name="T4" fmla="*/ 5 w 23"/>
                <a:gd name="T5" fmla="*/ 6 h 20"/>
                <a:gd name="T6" fmla="*/ 2 w 23"/>
                <a:gd name="T7" fmla="*/ 3 h 20"/>
                <a:gd name="T8" fmla="*/ 5 w 23"/>
                <a:gd name="T9" fmla="*/ 0 h 20"/>
                <a:gd name="T10" fmla="*/ 7 w 23"/>
                <a:gd name="T11" fmla="*/ 10 h 20"/>
                <a:gd name="T12" fmla="*/ 12 w 23"/>
                <a:gd name="T13" fmla="*/ 15 h 20"/>
                <a:gd name="T14" fmla="*/ 18 w 23"/>
                <a:gd name="T15" fmla="*/ 6 h 20"/>
                <a:gd name="T16" fmla="*/ 23 w 23"/>
                <a:gd name="T17" fmla="*/ 14 h 20"/>
                <a:gd name="T18" fmla="*/ 23 w 23"/>
                <a:gd name="T19" fmla="*/ 20 h 20"/>
                <a:gd name="T20" fmla="*/ 0 w 23"/>
                <a:gd name="T21" fmla="*/ 20 h 20"/>
                <a:gd name="T22" fmla="*/ 7 w 23"/>
                <a:gd name="T2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0">
                  <a:moveTo>
                    <a:pt x="5" y="0"/>
                  </a:move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5" y="6"/>
                  </a:cubicBezTo>
                  <a:cubicBezTo>
                    <a:pt x="4" y="6"/>
                    <a:pt x="2" y="5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lose/>
                  <a:moveTo>
                    <a:pt x="7" y="10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7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Freeform 1579"/>
            <p:cNvSpPr/>
            <p:nvPr/>
          </p:nvSpPr>
          <p:spPr bwMode="auto">
            <a:xfrm flipH="1">
              <a:off x="10400508" y="5082282"/>
              <a:ext cx="150591" cy="164282"/>
            </a:xfrm>
            <a:custGeom>
              <a:avLst/>
              <a:gdLst>
                <a:gd name="T0" fmla="*/ 32 w 46"/>
                <a:gd name="T1" fmla="*/ 15 h 50"/>
                <a:gd name="T2" fmla="*/ 31 w 46"/>
                <a:gd name="T3" fmla="*/ 36 h 50"/>
                <a:gd name="T4" fmla="*/ 46 w 46"/>
                <a:gd name="T5" fmla="*/ 43 h 50"/>
                <a:gd name="T6" fmla="*/ 46 w 46"/>
                <a:gd name="T7" fmla="*/ 50 h 50"/>
                <a:gd name="T8" fmla="*/ 23 w 46"/>
                <a:gd name="T9" fmla="*/ 50 h 50"/>
                <a:gd name="T10" fmla="*/ 23 w 46"/>
                <a:gd name="T11" fmla="*/ 50 h 50"/>
                <a:gd name="T12" fmla="*/ 0 w 46"/>
                <a:gd name="T13" fmla="*/ 50 h 50"/>
                <a:gd name="T14" fmla="*/ 0 w 46"/>
                <a:gd name="T15" fmla="*/ 43 h 50"/>
                <a:gd name="T16" fmla="*/ 14 w 46"/>
                <a:gd name="T17" fmla="*/ 36 h 50"/>
                <a:gd name="T18" fmla="*/ 13 w 46"/>
                <a:gd name="T19" fmla="*/ 15 h 50"/>
                <a:gd name="T20" fmla="*/ 32 w 46"/>
                <a:gd name="T21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0">
                  <a:moveTo>
                    <a:pt x="32" y="15"/>
                  </a:moveTo>
                  <a:cubicBezTo>
                    <a:pt x="32" y="22"/>
                    <a:pt x="24" y="28"/>
                    <a:pt x="31" y="36"/>
                  </a:cubicBezTo>
                  <a:cubicBezTo>
                    <a:pt x="33" y="39"/>
                    <a:pt x="45" y="39"/>
                    <a:pt x="46" y="43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9"/>
                    <a:pt x="13" y="39"/>
                    <a:pt x="14" y="36"/>
                  </a:cubicBezTo>
                  <a:cubicBezTo>
                    <a:pt x="22" y="28"/>
                    <a:pt x="13" y="22"/>
                    <a:pt x="13" y="15"/>
                  </a:cubicBezTo>
                  <a:cubicBezTo>
                    <a:pt x="13" y="0"/>
                    <a:pt x="32" y="0"/>
                    <a:pt x="32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Freeform 1580"/>
            <p:cNvSpPr>
              <a:spLocks noEditPoints="1"/>
            </p:cNvSpPr>
            <p:nvPr/>
          </p:nvSpPr>
          <p:spPr bwMode="auto">
            <a:xfrm flipH="1">
              <a:off x="7095718" y="2075926"/>
              <a:ext cx="147853" cy="164282"/>
            </a:xfrm>
            <a:custGeom>
              <a:avLst/>
              <a:gdLst>
                <a:gd name="T0" fmla="*/ 35 w 46"/>
                <a:gd name="T1" fmla="*/ 0 h 51"/>
                <a:gd name="T2" fmla="*/ 46 w 46"/>
                <a:gd name="T3" fmla="*/ 3 h 51"/>
                <a:gd name="T4" fmla="*/ 43 w 46"/>
                <a:gd name="T5" fmla="*/ 51 h 51"/>
                <a:gd name="T6" fmla="*/ 35 w 46"/>
                <a:gd name="T7" fmla="*/ 51 h 51"/>
                <a:gd name="T8" fmla="*/ 2 w 46"/>
                <a:gd name="T9" fmla="*/ 51 h 51"/>
                <a:gd name="T10" fmla="*/ 0 w 46"/>
                <a:gd name="T11" fmla="*/ 48 h 51"/>
                <a:gd name="T12" fmla="*/ 0 w 46"/>
                <a:gd name="T13" fmla="*/ 2 h 51"/>
                <a:gd name="T14" fmla="*/ 3 w 46"/>
                <a:gd name="T15" fmla="*/ 0 h 51"/>
                <a:gd name="T16" fmla="*/ 3 w 46"/>
                <a:gd name="T17" fmla="*/ 0 h 51"/>
                <a:gd name="T18" fmla="*/ 41 w 46"/>
                <a:gd name="T19" fmla="*/ 38 h 51"/>
                <a:gd name="T20" fmla="*/ 42 w 46"/>
                <a:gd name="T21" fmla="*/ 26 h 51"/>
                <a:gd name="T22" fmla="*/ 41 w 46"/>
                <a:gd name="T23" fmla="*/ 38 h 51"/>
                <a:gd name="T24" fmla="*/ 43 w 46"/>
                <a:gd name="T25" fmla="*/ 38 h 51"/>
                <a:gd name="T26" fmla="*/ 44 w 46"/>
                <a:gd name="T27" fmla="*/ 44 h 51"/>
                <a:gd name="T28" fmla="*/ 43 w 46"/>
                <a:gd name="T29" fmla="*/ 45 h 51"/>
                <a:gd name="T30" fmla="*/ 43 w 46"/>
                <a:gd name="T31" fmla="*/ 49 h 51"/>
                <a:gd name="T32" fmla="*/ 44 w 46"/>
                <a:gd name="T33" fmla="*/ 2 h 51"/>
                <a:gd name="T34" fmla="*/ 43 w 46"/>
                <a:gd name="T35" fmla="*/ 1 h 51"/>
                <a:gd name="T36" fmla="*/ 43 w 46"/>
                <a:gd name="T37" fmla="*/ 19 h 51"/>
                <a:gd name="T38" fmla="*/ 43 w 46"/>
                <a:gd name="T39" fmla="*/ 26 h 51"/>
                <a:gd name="T40" fmla="*/ 42 w 46"/>
                <a:gd name="T41" fmla="*/ 45 h 51"/>
                <a:gd name="T42" fmla="*/ 41 w 46"/>
                <a:gd name="T43" fmla="*/ 49 h 51"/>
                <a:gd name="T44" fmla="*/ 42 w 46"/>
                <a:gd name="T45" fmla="*/ 45 h 51"/>
                <a:gd name="T46" fmla="*/ 42 w 46"/>
                <a:gd name="T47" fmla="*/ 1 h 51"/>
                <a:gd name="T48" fmla="*/ 41 w 46"/>
                <a:gd name="T49" fmla="*/ 3 h 51"/>
                <a:gd name="T50" fmla="*/ 42 w 46"/>
                <a:gd name="T51" fmla="*/ 4 h 51"/>
                <a:gd name="T52" fmla="*/ 41 w 46"/>
                <a:gd name="T53" fmla="*/ 11 h 51"/>
                <a:gd name="T54" fmla="*/ 41 w 46"/>
                <a:gd name="T55" fmla="*/ 18 h 51"/>
                <a:gd name="T56" fmla="*/ 41 w 46"/>
                <a:gd name="T57" fmla="*/ 49 h 51"/>
                <a:gd name="T58" fmla="*/ 41 w 46"/>
                <a:gd name="T59" fmla="*/ 26 h 51"/>
                <a:gd name="T60" fmla="*/ 41 w 46"/>
                <a:gd name="T61" fmla="*/ 18 h 51"/>
                <a:gd name="T62" fmla="*/ 40 w 46"/>
                <a:gd name="T63" fmla="*/ 11 h 51"/>
                <a:gd name="T64" fmla="*/ 41 w 46"/>
                <a:gd name="T65" fmla="*/ 49 h 51"/>
                <a:gd name="T66" fmla="*/ 41 w 46"/>
                <a:gd name="T67" fmla="*/ 1 h 51"/>
                <a:gd name="T68" fmla="*/ 40 w 46"/>
                <a:gd name="T69" fmla="*/ 3 h 51"/>
                <a:gd name="T70" fmla="*/ 39 w 46"/>
                <a:gd name="T71" fmla="*/ 3 h 51"/>
                <a:gd name="T72" fmla="*/ 39 w 46"/>
                <a:gd name="T73" fmla="*/ 1 h 51"/>
                <a:gd name="T74" fmla="*/ 38 w 46"/>
                <a:gd name="T75" fmla="*/ 49 h 51"/>
                <a:gd name="T76" fmla="*/ 39 w 46"/>
                <a:gd name="T77" fmla="*/ 11 h 51"/>
                <a:gd name="T78" fmla="*/ 39 w 46"/>
                <a:gd name="T79" fmla="*/ 3 h 51"/>
                <a:gd name="T80" fmla="*/ 17 w 46"/>
                <a:gd name="T81" fmla="*/ 20 h 51"/>
                <a:gd name="T82" fmla="*/ 10 w 46"/>
                <a:gd name="T83" fmla="*/ 35 h 51"/>
                <a:gd name="T84" fmla="*/ 22 w 46"/>
                <a:gd name="T85" fmla="*/ 38 h 51"/>
                <a:gd name="T86" fmla="*/ 34 w 46"/>
                <a:gd name="T87" fmla="*/ 38 h 51"/>
                <a:gd name="T88" fmla="*/ 26 w 46"/>
                <a:gd name="T89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" h="51">
                  <a:moveTo>
                    <a:pt x="3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5" y="0"/>
                    <a:pt x="46" y="1"/>
                    <a:pt x="46" y="3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50"/>
                    <a:pt x="45" y="51"/>
                    <a:pt x="43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5" y="51"/>
                    <a:pt x="35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2" y="51"/>
                    <a:pt x="2" y="51"/>
                  </a:cubicBezTo>
                  <a:cubicBezTo>
                    <a:pt x="1" y="51"/>
                    <a:pt x="0" y="50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41" y="38"/>
                  </a:moveTo>
                  <a:cubicBezTo>
                    <a:pt x="42" y="38"/>
                    <a:pt x="42" y="38"/>
                    <a:pt x="42" y="38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8"/>
                    <a:pt x="41" y="38"/>
                    <a:pt x="41" y="38"/>
                  </a:cubicBezTo>
                  <a:close/>
                  <a:moveTo>
                    <a:pt x="43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44" y="38"/>
                    <a:pt x="44" y="3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5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9"/>
                    <a:pt x="44" y="49"/>
                    <a:pt x="44" y="48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6"/>
                    <a:pt x="43" y="26"/>
                  </a:cubicBezTo>
                  <a:cubicBezTo>
                    <a:pt x="43" y="38"/>
                    <a:pt x="43" y="38"/>
                    <a:pt x="43" y="38"/>
                  </a:cubicBezTo>
                  <a:close/>
                  <a:moveTo>
                    <a:pt x="42" y="45"/>
                  </a:moveTo>
                  <a:cubicBezTo>
                    <a:pt x="41" y="45"/>
                    <a:pt x="41" y="45"/>
                    <a:pt x="41" y="45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5"/>
                    <a:pt x="42" y="45"/>
                    <a:pt x="42" y="45"/>
                  </a:cubicBezTo>
                  <a:close/>
                  <a:moveTo>
                    <a:pt x="42" y="18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2" y="3"/>
                    <a:pt x="42" y="3"/>
                    <a:pt x="42" y="4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2" y="18"/>
                    <a:pt x="42" y="18"/>
                    <a:pt x="42" y="18"/>
                  </a:cubicBezTo>
                  <a:close/>
                  <a:moveTo>
                    <a:pt x="41" y="49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lose/>
                  <a:moveTo>
                    <a:pt x="41" y="3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1" y="3"/>
                    <a:pt x="41" y="3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27" y="20"/>
                  </a:moveTo>
                  <a:cubicBezTo>
                    <a:pt x="27" y="12"/>
                    <a:pt x="17" y="12"/>
                    <a:pt x="17" y="20"/>
                  </a:cubicBezTo>
                  <a:cubicBezTo>
                    <a:pt x="17" y="24"/>
                    <a:pt x="21" y="27"/>
                    <a:pt x="18" y="31"/>
                  </a:cubicBezTo>
                  <a:cubicBezTo>
                    <a:pt x="17" y="32"/>
                    <a:pt x="10" y="33"/>
                    <a:pt x="10" y="35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3"/>
                    <a:pt x="27" y="32"/>
                    <a:pt x="26" y="31"/>
                  </a:cubicBezTo>
                  <a:cubicBezTo>
                    <a:pt x="22" y="27"/>
                    <a:pt x="27" y="24"/>
                    <a:pt x="27" y="2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4" name="Freeform 1581"/>
            <p:cNvSpPr>
              <a:spLocks noEditPoints="1"/>
            </p:cNvSpPr>
            <p:nvPr/>
          </p:nvSpPr>
          <p:spPr bwMode="auto">
            <a:xfrm flipH="1">
              <a:off x="10228013" y="2661864"/>
              <a:ext cx="123211" cy="186186"/>
            </a:xfrm>
            <a:custGeom>
              <a:avLst/>
              <a:gdLst>
                <a:gd name="T0" fmla="*/ 3 w 38"/>
                <a:gd name="T1" fmla="*/ 0 h 58"/>
                <a:gd name="T2" fmla="*/ 35 w 38"/>
                <a:gd name="T3" fmla="*/ 0 h 58"/>
                <a:gd name="T4" fmla="*/ 38 w 38"/>
                <a:gd name="T5" fmla="*/ 3 h 58"/>
                <a:gd name="T6" fmla="*/ 38 w 38"/>
                <a:gd name="T7" fmla="*/ 56 h 58"/>
                <a:gd name="T8" fmla="*/ 35 w 38"/>
                <a:gd name="T9" fmla="*/ 58 h 58"/>
                <a:gd name="T10" fmla="*/ 3 w 38"/>
                <a:gd name="T11" fmla="*/ 58 h 58"/>
                <a:gd name="T12" fmla="*/ 0 w 38"/>
                <a:gd name="T13" fmla="*/ 56 h 58"/>
                <a:gd name="T14" fmla="*/ 0 w 38"/>
                <a:gd name="T15" fmla="*/ 3 h 58"/>
                <a:gd name="T16" fmla="*/ 3 w 38"/>
                <a:gd name="T17" fmla="*/ 0 h 58"/>
                <a:gd name="T18" fmla="*/ 17 w 38"/>
                <a:gd name="T19" fmla="*/ 55 h 58"/>
                <a:gd name="T20" fmla="*/ 16 w 38"/>
                <a:gd name="T21" fmla="*/ 55 h 58"/>
                <a:gd name="T22" fmla="*/ 16 w 38"/>
                <a:gd name="T23" fmla="*/ 56 h 58"/>
                <a:gd name="T24" fmla="*/ 16 w 38"/>
                <a:gd name="T25" fmla="*/ 57 h 58"/>
                <a:gd name="T26" fmla="*/ 17 w 38"/>
                <a:gd name="T27" fmla="*/ 57 h 58"/>
                <a:gd name="T28" fmla="*/ 22 w 38"/>
                <a:gd name="T29" fmla="*/ 57 h 58"/>
                <a:gd name="T30" fmla="*/ 22 w 38"/>
                <a:gd name="T31" fmla="*/ 57 h 58"/>
                <a:gd name="T32" fmla="*/ 22 w 38"/>
                <a:gd name="T33" fmla="*/ 56 h 58"/>
                <a:gd name="T34" fmla="*/ 22 w 38"/>
                <a:gd name="T35" fmla="*/ 55 h 58"/>
                <a:gd name="T36" fmla="*/ 22 w 38"/>
                <a:gd name="T37" fmla="*/ 55 h 58"/>
                <a:gd name="T38" fmla="*/ 17 w 38"/>
                <a:gd name="T39" fmla="*/ 55 h 58"/>
                <a:gd name="T40" fmla="*/ 5 w 38"/>
                <a:gd name="T41" fmla="*/ 4 h 58"/>
                <a:gd name="T42" fmla="*/ 5 w 38"/>
                <a:gd name="T43" fmla="*/ 53 h 58"/>
                <a:gd name="T44" fmla="*/ 34 w 38"/>
                <a:gd name="T45" fmla="*/ 53 h 58"/>
                <a:gd name="T46" fmla="*/ 34 w 38"/>
                <a:gd name="T47" fmla="*/ 4 h 58"/>
                <a:gd name="T48" fmla="*/ 5 w 38"/>
                <a:gd name="T4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58">
                  <a:moveTo>
                    <a:pt x="3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7" y="58"/>
                    <a:pt x="35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0" y="57"/>
                    <a:pt x="0" y="5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  <a:moveTo>
                    <a:pt x="17" y="55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17" y="55"/>
                    <a:pt x="17" y="55"/>
                    <a:pt x="17" y="55"/>
                  </a:cubicBezTo>
                  <a:close/>
                  <a:moveTo>
                    <a:pt x="5" y="4"/>
                  </a:moveTo>
                  <a:cubicBezTo>
                    <a:pt x="5" y="53"/>
                    <a:pt x="5" y="53"/>
                    <a:pt x="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4"/>
                    <a:pt x="34" y="4"/>
                    <a:pt x="34" y="4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5" name="Freeform 1582"/>
            <p:cNvSpPr/>
            <p:nvPr/>
          </p:nvSpPr>
          <p:spPr bwMode="auto">
            <a:xfrm flipH="1">
              <a:off x="10307416" y="2683768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6" name="Freeform 1583"/>
            <p:cNvSpPr/>
            <p:nvPr/>
          </p:nvSpPr>
          <p:spPr bwMode="auto">
            <a:xfrm flipH="1">
              <a:off x="10280036" y="2683768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7" name="Freeform 1584"/>
            <p:cNvSpPr/>
            <p:nvPr/>
          </p:nvSpPr>
          <p:spPr bwMode="auto">
            <a:xfrm flipH="1">
              <a:off x="10252655" y="2683768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8" name="Freeform 1585"/>
            <p:cNvSpPr/>
            <p:nvPr/>
          </p:nvSpPr>
          <p:spPr bwMode="auto">
            <a:xfrm flipH="1">
              <a:off x="10307416" y="2713887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9" name="Freeform 1586"/>
            <p:cNvSpPr/>
            <p:nvPr/>
          </p:nvSpPr>
          <p:spPr bwMode="auto">
            <a:xfrm flipH="1">
              <a:off x="10280036" y="2713887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0" name="Freeform 1587"/>
            <p:cNvSpPr/>
            <p:nvPr/>
          </p:nvSpPr>
          <p:spPr bwMode="auto">
            <a:xfrm flipH="1">
              <a:off x="10252655" y="2713887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1" name="Freeform 1588"/>
            <p:cNvSpPr/>
            <p:nvPr/>
          </p:nvSpPr>
          <p:spPr bwMode="auto">
            <a:xfrm flipH="1">
              <a:off x="10307416" y="2741267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2" name="Freeform 1589"/>
            <p:cNvSpPr/>
            <p:nvPr/>
          </p:nvSpPr>
          <p:spPr bwMode="auto">
            <a:xfrm flipH="1">
              <a:off x="10280036" y="2741267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3" name="Freeform 1590"/>
            <p:cNvSpPr/>
            <p:nvPr/>
          </p:nvSpPr>
          <p:spPr bwMode="auto">
            <a:xfrm flipH="1">
              <a:off x="10252655" y="2741267"/>
              <a:ext cx="19166" cy="19166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0 h 6"/>
                <a:gd name="T4" fmla="*/ 6 w 6"/>
                <a:gd name="T5" fmla="*/ 1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6 h 6"/>
                <a:gd name="T12" fmla="*/ 0 w 6"/>
                <a:gd name="T13" fmla="*/ 5 h 6"/>
                <a:gd name="T14" fmla="*/ 0 w 6"/>
                <a:gd name="T15" fmla="*/ 1 h 6"/>
                <a:gd name="T16" fmla="*/ 1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4" name="Freeform 1591"/>
            <p:cNvSpPr>
              <a:spLocks noEditPoints="1"/>
            </p:cNvSpPr>
            <p:nvPr/>
          </p:nvSpPr>
          <p:spPr bwMode="auto">
            <a:xfrm flipH="1">
              <a:off x="10715381" y="5495724"/>
              <a:ext cx="161543" cy="161544"/>
            </a:xfrm>
            <a:custGeom>
              <a:avLst/>
              <a:gdLst>
                <a:gd name="T0" fmla="*/ 48 w 50"/>
                <a:gd name="T1" fmla="*/ 0 h 50"/>
                <a:gd name="T2" fmla="*/ 2 w 50"/>
                <a:gd name="T3" fmla="*/ 0 h 50"/>
                <a:gd name="T4" fmla="*/ 0 w 50"/>
                <a:gd name="T5" fmla="*/ 3 h 50"/>
                <a:gd name="T6" fmla="*/ 0 w 50"/>
                <a:gd name="T7" fmla="*/ 48 h 50"/>
                <a:gd name="T8" fmla="*/ 2 w 50"/>
                <a:gd name="T9" fmla="*/ 50 h 50"/>
                <a:gd name="T10" fmla="*/ 48 w 50"/>
                <a:gd name="T11" fmla="*/ 50 h 50"/>
                <a:gd name="T12" fmla="*/ 50 w 50"/>
                <a:gd name="T13" fmla="*/ 48 h 50"/>
                <a:gd name="T14" fmla="*/ 50 w 50"/>
                <a:gd name="T15" fmla="*/ 3 h 50"/>
                <a:gd name="T16" fmla="*/ 48 w 50"/>
                <a:gd name="T17" fmla="*/ 0 h 50"/>
                <a:gd name="T18" fmla="*/ 20 w 50"/>
                <a:gd name="T19" fmla="*/ 12 h 50"/>
                <a:gd name="T20" fmla="*/ 20 w 50"/>
                <a:gd name="T21" fmla="*/ 12 h 50"/>
                <a:gd name="T22" fmla="*/ 20 w 50"/>
                <a:gd name="T23" fmla="*/ 12 h 50"/>
                <a:gd name="T24" fmla="*/ 22 w 50"/>
                <a:gd name="T25" fmla="*/ 12 h 50"/>
                <a:gd name="T26" fmla="*/ 37 w 50"/>
                <a:gd name="T27" fmla="*/ 26 h 50"/>
                <a:gd name="T28" fmla="*/ 48 w 50"/>
                <a:gd name="T29" fmla="*/ 13 h 50"/>
                <a:gd name="T30" fmla="*/ 48 w 50"/>
                <a:gd name="T31" fmla="*/ 13 h 50"/>
                <a:gd name="T32" fmla="*/ 48 w 50"/>
                <a:gd name="T33" fmla="*/ 21 h 50"/>
                <a:gd name="T34" fmla="*/ 48 w 50"/>
                <a:gd name="T35" fmla="*/ 21 h 50"/>
                <a:gd name="T36" fmla="*/ 41 w 50"/>
                <a:gd name="T37" fmla="*/ 29 h 50"/>
                <a:gd name="T38" fmla="*/ 49 w 50"/>
                <a:gd name="T39" fmla="*/ 36 h 50"/>
                <a:gd name="T40" fmla="*/ 49 w 50"/>
                <a:gd name="T41" fmla="*/ 43 h 50"/>
                <a:gd name="T42" fmla="*/ 37 w 50"/>
                <a:gd name="T43" fmla="*/ 33 h 50"/>
                <a:gd name="T44" fmla="*/ 33 w 50"/>
                <a:gd name="T45" fmla="*/ 37 h 50"/>
                <a:gd name="T46" fmla="*/ 27 w 50"/>
                <a:gd name="T47" fmla="*/ 44 h 50"/>
                <a:gd name="T48" fmla="*/ 32 w 50"/>
                <a:gd name="T49" fmla="*/ 49 h 50"/>
                <a:gd name="T50" fmla="*/ 24 w 50"/>
                <a:gd name="T51" fmla="*/ 49 h 50"/>
                <a:gd name="T52" fmla="*/ 1 w 50"/>
                <a:gd name="T53" fmla="*/ 28 h 50"/>
                <a:gd name="T54" fmla="*/ 1 w 50"/>
                <a:gd name="T55" fmla="*/ 21 h 50"/>
                <a:gd name="T56" fmla="*/ 4 w 50"/>
                <a:gd name="T57" fmla="*/ 24 h 50"/>
                <a:gd name="T58" fmla="*/ 23 w 50"/>
                <a:gd name="T59" fmla="*/ 2 h 50"/>
                <a:gd name="T60" fmla="*/ 30 w 50"/>
                <a:gd name="T61" fmla="*/ 2 h 50"/>
                <a:gd name="T62" fmla="*/ 21 w 50"/>
                <a:gd name="T63" fmla="*/ 12 h 50"/>
                <a:gd name="T64" fmla="*/ 22 w 50"/>
                <a:gd name="T65" fmla="*/ 12 h 50"/>
                <a:gd name="T66" fmla="*/ 25 w 50"/>
                <a:gd name="T67" fmla="*/ 22 h 50"/>
                <a:gd name="T68" fmla="*/ 33 w 50"/>
                <a:gd name="T69" fmla="*/ 30 h 50"/>
                <a:gd name="T70" fmla="*/ 33 w 50"/>
                <a:gd name="T71" fmla="*/ 30 h 50"/>
                <a:gd name="T72" fmla="*/ 33 w 50"/>
                <a:gd name="T73" fmla="*/ 30 h 50"/>
                <a:gd name="T74" fmla="*/ 23 w 50"/>
                <a:gd name="T75" fmla="*/ 41 h 50"/>
                <a:gd name="T76" fmla="*/ 16 w 50"/>
                <a:gd name="T77" fmla="*/ 35 h 50"/>
                <a:gd name="T78" fmla="*/ 16 w 50"/>
                <a:gd name="T79" fmla="*/ 35 h 50"/>
                <a:gd name="T80" fmla="*/ 8 w 50"/>
                <a:gd name="T81" fmla="*/ 27 h 50"/>
                <a:gd name="T82" fmla="*/ 13 w 50"/>
                <a:gd name="T83" fmla="*/ 22 h 50"/>
                <a:gd name="T84" fmla="*/ 13 w 50"/>
                <a:gd name="T85" fmla="*/ 22 h 50"/>
                <a:gd name="T86" fmla="*/ 13 w 50"/>
                <a:gd name="T87" fmla="*/ 22 h 50"/>
                <a:gd name="T88" fmla="*/ 13 w 50"/>
                <a:gd name="T89" fmla="*/ 22 h 50"/>
                <a:gd name="T90" fmla="*/ 13 w 50"/>
                <a:gd name="T91" fmla="*/ 22 h 50"/>
                <a:gd name="T92" fmla="*/ 19 w 50"/>
                <a:gd name="T93" fmla="*/ 35 h 50"/>
                <a:gd name="T94" fmla="*/ 25 w 50"/>
                <a:gd name="T95" fmla="*/ 23 h 50"/>
                <a:gd name="T96" fmla="*/ 25 w 50"/>
                <a:gd name="T97" fmla="*/ 23 h 50"/>
                <a:gd name="T98" fmla="*/ 25 w 50"/>
                <a:gd name="T9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" h="50">
                  <a:moveTo>
                    <a:pt x="4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9" y="50"/>
                    <a:pt x="50" y="49"/>
                    <a:pt x="50" y="48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lose/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22" y="12"/>
                  </a:moveTo>
                  <a:cubicBezTo>
                    <a:pt x="23" y="14"/>
                    <a:pt x="34" y="24"/>
                    <a:pt x="37" y="2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5" y="22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6" y="27"/>
                    <a:pt x="17" y="30"/>
                    <a:pt x="19" y="35"/>
                  </a:cubicBezTo>
                  <a:cubicBezTo>
                    <a:pt x="20" y="30"/>
                    <a:pt x="21" y="27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5" name="Freeform 1592"/>
            <p:cNvSpPr>
              <a:spLocks noEditPoints="1"/>
            </p:cNvSpPr>
            <p:nvPr/>
          </p:nvSpPr>
          <p:spPr bwMode="auto">
            <a:xfrm flipH="1">
              <a:off x="10800259" y="5536795"/>
              <a:ext cx="35594" cy="57499"/>
            </a:xfrm>
            <a:custGeom>
              <a:avLst/>
              <a:gdLst>
                <a:gd name="T0" fmla="*/ 6 w 11"/>
                <a:gd name="T1" fmla="*/ 18 h 18"/>
                <a:gd name="T2" fmla="*/ 10 w 11"/>
                <a:gd name="T3" fmla="*/ 9 h 18"/>
                <a:gd name="T4" fmla="*/ 11 w 11"/>
                <a:gd name="T5" fmla="*/ 6 h 18"/>
                <a:gd name="T6" fmla="*/ 6 w 11"/>
                <a:gd name="T7" fmla="*/ 0 h 18"/>
                <a:gd name="T8" fmla="*/ 0 w 11"/>
                <a:gd name="T9" fmla="*/ 6 h 18"/>
                <a:gd name="T10" fmla="*/ 1 w 11"/>
                <a:gd name="T11" fmla="*/ 8 h 18"/>
                <a:gd name="T12" fmla="*/ 1 w 11"/>
                <a:gd name="T13" fmla="*/ 8 h 18"/>
                <a:gd name="T14" fmla="*/ 1 w 11"/>
                <a:gd name="T15" fmla="*/ 9 h 18"/>
                <a:gd name="T16" fmla="*/ 6 w 11"/>
                <a:gd name="T17" fmla="*/ 18 h 18"/>
                <a:gd name="T18" fmla="*/ 6 w 11"/>
                <a:gd name="T19" fmla="*/ 2 h 18"/>
                <a:gd name="T20" fmla="*/ 9 w 11"/>
                <a:gd name="T21" fmla="*/ 6 h 18"/>
                <a:gd name="T22" fmla="*/ 6 w 11"/>
                <a:gd name="T23" fmla="*/ 9 h 18"/>
                <a:gd name="T24" fmla="*/ 3 w 11"/>
                <a:gd name="T25" fmla="*/ 6 h 18"/>
                <a:gd name="T26" fmla="*/ 6 w 11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8">
                  <a:moveTo>
                    <a:pt x="6" y="18"/>
                  </a:moveTo>
                  <a:cubicBezTo>
                    <a:pt x="7" y="15"/>
                    <a:pt x="8" y="12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2"/>
                    <a:pt x="5" y="15"/>
                    <a:pt x="6" y="18"/>
                  </a:cubicBezTo>
                  <a:close/>
                  <a:moveTo>
                    <a:pt x="6" y="2"/>
                  </a:move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8" y="9"/>
                    <a:pt x="6" y="9"/>
                  </a:cubicBezTo>
                  <a:cubicBezTo>
                    <a:pt x="4" y="9"/>
                    <a:pt x="3" y="7"/>
                    <a:pt x="3" y="6"/>
                  </a:cubicBezTo>
                  <a:cubicBezTo>
                    <a:pt x="3" y="4"/>
                    <a:pt x="4" y="2"/>
                    <a:pt x="6" y="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" name="Freeform 1593"/>
            <p:cNvSpPr/>
            <p:nvPr/>
          </p:nvSpPr>
          <p:spPr bwMode="auto">
            <a:xfrm flipH="1">
              <a:off x="7574872" y="1780219"/>
              <a:ext cx="180709" cy="150592"/>
            </a:xfrm>
            <a:custGeom>
              <a:avLst/>
              <a:gdLst>
                <a:gd name="T0" fmla="*/ 28 w 56"/>
                <a:gd name="T1" fmla="*/ 9 h 47"/>
                <a:gd name="T2" fmla="*/ 42 w 56"/>
                <a:gd name="T3" fmla="*/ 0 h 47"/>
                <a:gd name="T4" fmla="*/ 56 w 56"/>
                <a:gd name="T5" fmla="*/ 12 h 47"/>
                <a:gd name="T6" fmla="*/ 28 w 56"/>
                <a:gd name="T7" fmla="*/ 47 h 47"/>
                <a:gd name="T8" fmla="*/ 0 w 56"/>
                <a:gd name="T9" fmla="*/ 12 h 47"/>
                <a:gd name="T10" fmla="*/ 14 w 56"/>
                <a:gd name="T11" fmla="*/ 0 h 47"/>
                <a:gd name="T12" fmla="*/ 28 w 56"/>
                <a:gd name="T13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7">
                  <a:moveTo>
                    <a:pt x="28" y="9"/>
                  </a:moveTo>
                  <a:cubicBezTo>
                    <a:pt x="31" y="3"/>
                    <a:pt x="35" y="0"/>
                    <a:pt x="42" y="0"/>
                  </a:cubicBezTo>
                  <a:cubicBezTo>
                    <a:pt x="49" y="0"/>
                    <a:pt x="56" y="5"/>
                    <a:pt x="56" y="12"/>
                  </a:cubicBezTo>
                  <a:cubicBezTo>
                    <a:pt x="56" y="23"/>
                    <a:pt x="42" y="35"/>
                    <a:pt x="28" y="47"/>
                  </a:cubicBezTo>
                  <a:cubicBezTo>
                    <a:pt x="14" y="35"/>
                    <a:pt x="0" y="23"/>
                    <a:pt x="0" y="12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21" y="0"/>
                    <a:pt x="24" y="3"/>
                    <a:pt x="28" y="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7" name="Freeform 1594"/>
            <p:cNvSpPr>
              <a:spLocks noEditPoints="1"/>
            </p:cNvSpPr>
            <p:nvPr/>
          </p:nvSpPr>
          <p:spPr bwMode="auto">
            <a:xfrm flipH="1">
              <a:off x="11334173" y="3288873"/>
              <a:ext cx="147853" cy="150592"/>
            </a:xfrm>
            <a:custGeom>
              <a:avLst/>
              <a:gdLst>
                <a:gd name="T0" fmla="*/ 37 w 46"/>
                <a:gd name="T1" fmla="*/ 26 h 46"/>
                <a:gd name="T2" fmla="*/ 37 w 46"/>
                <a:gd name="T3" fmla="*/ 26 h 46"/>
                <a:gd name="T4" fmla="*/ 37 w 46"/>
                <a:gd name="T5" fmla="*/ 22 h 46"/>
                <a:gd name="T6" fmla="*/ 14 w 46"/>
                <a:gd name="T7" fmla="*/ 0 h 46"/>
                <a:gd name="T8" fmla="*/ 8 w 46"/>
                <a:gd name="T9" fmla="*/ 2 h 46"/>
                <a:gd name="T10" fmla="*/ 32 w 46"/>
                <a:gd name="T11" fmla="*/ 26 h 46"/>
                <a:gd name="T12" fmla="*/ 37 w 46"/>
                <a:gd name="T13" fmla="*/ 26 h 46"/>
                <a:gd name="T14" fmla="*/ 46 w 46"/>
                <a:gd name="T15" fmla="*/ 46 h 46"/>
                <a:gd name="T16" fmla="*/ 25 w 46"/>
                <a:gd name="T17" fmla="*/ 38 h 46"/>
                <a:gd name="T18" fmla="*/ 27 w 46"/>
                <a:gd name="T19" fmla="*/ 37 h 46"/>
                <a:gd name="T20" fmla="*/ 28 w 46"/>
                <a:gd name="T21" fmla="*/ 36 h 46"/>
                <a:gd name="T22" fmla="*/ 34 w 46"/>
                <a:gd name="T23" fmla="*/ 39 h 46"/>
                <a:gd name="T24" fmla="*/ 39 w 46"/>
                <a:gd name="T25" fmla="*/ 34 h 46"/>
                <a:gd name="T26" fmla="*/ 37 w 46"/>
                <a:gd name="T27" fmla="*/ 27 h 46"/>
                <a:gd name="T28" fmla="*/ 37 w 46"/>
                <a:gd name="T29" fmla="*/ 27 h 46"/>
                <a:gd name="T30" fmla="*/ 38 w 46"/>
                <a:gd name="T31" fmla="*/ 25 h 46"/>
                <a:gd name="T32" fmla="*/ 46 w 46"/>
                <a:gd name="T33" fmla="*/ 46 h 46"/>
                <a:gd name="T34" fmla="*/ 26 w 46"/>
                <a:gd name="T35" fmla="*/ 36 h 46"/>
                <a:gd name="T36" fmla="*/ 22 w 46"/>
                <a:gd name="T37" fmla="*/ 36 h 46"/>
                <a:gd name="T38" fmla="*/ 0 w 46"/>
                <a:gd name="T39" fmla="*/ 14 h 46"/>
                <a:gd name="T40" fmla="*/ 2 w 46"/>
                <a:gd name="T41" fmla="*/ 8 h 46"/>
                <a:gd name="T42" fmla="*/ 26 w 46"/>
                <a:gd name="T43" fmla="*/ 32 h 46"/>
                <a:gd name="T44" fmla="*/ 26 w 46"/>
                <a:gd name="T45" fmla="*/ 36 h 46"/>
                <a:gd name="T46" fmla="*/ 26 w 46"/>
                <a:gd name="T47" fmla="*/ 36 h 46"/>
                <a:gd name="T48" fmla="*/ 32 w 46"/>
                <a:gd name="T49" fmla="*/ 31 h 46"/>
                <a:gd name="T50" fmla="*/ 27 w 46"/>
                <a:gd name="T51" fmla="*/ 31 h 46"/>
                <a:gd name="T52" fmla="*/ 3 w 46"/>
                <a:gd name="T53" fmla="*/ 7 h 46"/>
                <a:gd name="T54" fmla="*/ 7 w 46"/>
                <a:gd name="T55" fmla="*/ 3 h 46"/>
                <a:gd name="T56" fmla="*/ 32 w 46"/>
                <a:gd name="T57" fmla="*/ 27 h 46"/>
                <a:gd name="T58" fmla="*/ 32 w 46"/>
                <a:gd name="T59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37" y="26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8" y="25"/>
                    <a:pt x="38" y="23"/>
                    <a:pt x="37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7"/>
                    <a:pt x="36" y="27"/>
                    <a:pt x="37" y="26"/>
                  </a:cubicBezTo>
                  <a:close/>
                  <a:moveTo>
                    <a:pt x="46" y="46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7" y="38"/>
                    <a:pt x="27" y="37"/>
                  </a:cubicBezTo>
                  <a:cubicBezTo>
                    <a:pt x="27" y="37"/>
                    <a:pt x="27" y="37"/>
                    <a:pt x="28" y="36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6"/>
                    <a:pt x="38" y="26"/>
                    <a:pt x="38" y="25"/>
                  </a:cubicBezTo>
                  <a:cubicBezTo>
                    <a:pt x="46" y="46"/>
                    <a:pt x="46" y="46"/>
                    <a:pt x="46" y="46"/>
                  </a:cubicBezTo>
                  <a:close/>
                  <a:moveTo>
                    <a:pt x="26" y="36"/>
                  </a:moveTo>
                  <a:cubicBezTo>
                    <a:pt x="25" y="38"/>
                    <a:pt x="23" y="38"/>
                    <a:pt x="22" y="3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8" y="33"/>
                    <a:pt x="28" y="35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lose/>
                  <a:moveTo>
                    <a:pt x="32" y="31"/>
                  </a:moveTo>
                  <a:cubicBezTo>
                    <a:pt x="30" y="33"/>
                    <a:pt x="29" y="33"/>
                    <a:pt x="27" y="3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30"/>
                    <a:pt x="32" y="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8" name="Freeform 1595"/>
            <p:cNvSpPr>
              <a:spLocks noEditPoints="1"/>
            </p:cNvSpPr>
            <p:nvPr/>
          </p:nvSpPr>
          <p:spPr bwMode="auto">
            <a:xfrm flipH="1">
              <a:off x="10154087" y="3584580"/>
              <a:ext cx="71189" cy="68451"/>
            </a:xfrm>
            <a:custGeom>
              <a:avLst/>
              <a:gdLst>
                <a:gd name="T0" fmla="*/ 2 w 22"/>
                <a:gd name="T1" fmla="*/ 0 h 21"/>
                <a:gd name="T2" fmla="*/ 20 w 22"/>
                <a:gd name="T3" fmla="*/ 0 h 21"/>
                <a:gd name="T4" fmla="*/ 22 w 22"/>
                <a:gd name="T5" fmla="*/ 2 h 21"/>
                <a:gd name="T6" fmla="*/ 22 w 22"/>
                <a:gd name="T7" fmla="*/ 19 h 21"/>
                <a:gd name="T8" fmla="*/ 20 w 22"/>
                <a:gd name="T9" fmla="*/ 21 h 21"/>
                <a:gd name="T10" fmla="*/ 2 w 22"/>
                <a:gd name="T11" fmla="*/ 21 h 21"/>
                <a:gd name="T12" fmla="*/ 0 w 22"/>
                <a:gd name="T13" fmla="*/ 19 h 21"/>
                <a:gd name="T14" fmla="*/ 0 w 22"/>
                <a:gd name="T15" fmla="*/ 2 h 21"/>
                <a:gd name="T16" fmla="*/ 2 w 22"/>
                <a:gd name="T17" fmla="*/ 0 h 21"/>
                <a:gd name="T18" fmla="*/ 9 w 22"/>
                <a:gd name="T19" fmla="*/ 5 h 21"/>
                <a:gd name="T20" fmla="*/ 9 w 22"/>
                <a:gd name="T21" fmla="*/ 9 h 21"/>
                <a:gd name="T22" fmla="*/ 6 w 22"/>
                <a:gd name="T23" fmla="*/ 9 h 21"/>
                <a:gd name="T24" fmla="*/ 6 w 22"/>
                <a:gd name="T25" fmla="*/ 12 h 21"/>
                <a:gd name="T26" fmla="*/ 9 w 22"/>
                <a:gd name="T27" fmla="*/ 12 h 21"/>
                <a:gd name="T28" fmla="*/ 9 w 22"/>
                <a:gd name="T29" fmla="*/ 16 h 21"/>
                <a:gd name="T30" fmla="*/ 12 w 22"/>
                <a:gd name="T31" fmla="*/ 16 h 21"/>
                <a:gd name="T32" fmla="*/ 12 w 22"/>
                <a:gd name="T33" fmla="*/ 12 h 21"/>
                <a:gd name="T34" fmla="*/ 16 w 22"/>
                <a:gd name="T35" fmla="*/ 12 h 21"/>
                <a:gd name="T36" fmla="*/ 16 w 22"/>
                <a:gd name="T37" fmla="*/ 9 h 21"/>
                <a:gd name="T38" fmla="*/ 12 w 22"/>
                <a:gd name="T39" fmla="*/ 9 h 21"/>
                <a:gd name="T40" fmla="*/ 12 w 22"/>
                <a:gd name="T41" fmla="*/ 5 h 21"/>
                <a:gd name="T42" fmla="*/ 9 w 22"/>
                <a:gd name="T4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9" y="5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9" name="Freeform 1596"/>
            <p:cNvSpPr>
              <a:spLocks noEditPoints="1"/>
            </p:cNvSpPr>
            <p:nvPr/>
          </p:nvSpPr>
          <p:spPr bwMode="auto">
            <a:xfrm flipH="1">
              <a:off x="10077422" y="3584580"/>
              <a:ext cx="71189" cy="68451"/>
            </a:xfrm>
            <a:custGeom>
              <a:avLst/>
              <a:gdLst>
                <a:gd name="T0" fmla="*/ 2 w 22"/>
                <a:gd name="T1" fmla="*/ 0 h 21"/>
                <a:gd name="T2" fmla="*/ 20 w 22"/>
                <a:gd name="T3" fmla="*/ 0 h 21"/>
                <a:gd name="T4" fmla="*/ 22 w 22"/>
                <a:gd name="T5" fmla="*/ 2 h 21"/>
                <a:gd name="T6" fmla="*/ 22 w 22"/>
                <a:gd name="T7" fmla="*/ 19 h 21"/>
                <a:gd name="T8" fmla="*/ 20 w 22"/>
                <a:gd name="T9" fmla="*/ 21 h 21"/>
                <a:gd name="T10" fmla="*/ 2 w 22"/>
                <a:gd name="T11" fmla="*/ 21 h 21"/>
                <a:gd name="T12" fmla="*/ 0 w 22"/>
                <a:gd name="T13" fmla="*/ 19 h 21"/>
                <a:gd name="T14" fmla="*/ 0 w 22"/>
                <a:gd name="T15" fmla="*/ 2 h 21"/>
                <a:gd name="T16" fmla="*/ 2 w 22"/>
                <a:gd name="T17" fmla="*/ 0 h 21"/>
                <a:gd name="T18" fmla="*/ 6 w 22"/>
                <a:gd name="T19" fmla="*/ 12 h 21"/>
                <a:gd name="T20" fmla="*/ 16 w 22"/>
                <a:gd name="T21" fmla="*/ 12 h 21"/>
                <a:gd name="T22" fmla="*/ 16 w 22"/>
                <a:gd name="T23" fmla="*/ 9 h 21"/>
                <a:gd name="T24" fmla="*/ 6 w 22"/>
                <a:gd name="T25" fmla="*/ 9 h 21"/>
                <a:gd name="T26" fmla="*/ 6 w 22"/>
                <a:gd name="T2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6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0" name="Freeform 1597"/>
            <p:cNvSpPr>
              <a:spLocks noEditPoints="1"/>
            </p:cNvSpPr>
            <p:nvPr/>
          </p:nvSpPr>
          <p:spPr bwMode="auto">
            <a:xfrm flipH="1">
              <a:off x="10154087" y="3661245"/>
              <a:ext cx="71189" cy="71189"/>
            </a:xfrm>
            <a:custGeom>
              <a:avLst/>
              <a:gdLst>
                <a:gd name="T0" fmla="*/ 2 w 22"/>
                <a:gd name="T1" fmla="*/ 0 h 22"/>
                <a:gd name="T2" fmla="*/ 20 w 22"/>
                <a:gd name="T3" fmla="*/ 0 h 22"/>
                <a:gd name="T4" fmla="*/ 22 w 22"/>
                <a:gd name="T5" fmla="*/ 2 h 22"/>
                <a:gd name="T6" fmla="*/ 22 w 22"/>
                <a:gd name="T7" fmla="*/ 20 h 22"/>
                <a:gd name="T8" fmla="*/ 20 w 22"/>
                <a:gd name="T9" fmla="*/ 22 h 22"/>
                <a:gd name="T10" fmla="*/ 2 w 22"/>
                <a:gd name="T11" fmla="*/ 22 h 22"/>
                <a:gd name="T12" fmla="*/ 0 w 22"/>
                <a:gd name="T13" fmla="*/ 20 h 22"/>
                <a:gd name="T14" fmla="*/ 0 w 22"/>
                <a:gd name="T15" fmla="*/ 2 h 22"/>
                <a:gd name="T16" fmla="*/ 2 w 22"/>
                <a:gd name="T17" fmla="*/ 0 h 22"/>
                <a:gd name="T18" fmla="*/ 6 w 22"/>
                <a:gd name="T19" fmla="*/ 8 h 22"/>
                <a:gd name="T20" fmla="*/ 9 w 22"/>
                <a:gd name="T21" fmla="*/ 11 h 22"/>
                <a:gd name="T22" fmla="*/ 6 w 22"/>
                <a:gd name="T23" fmla="*/ 14 h 22"/>
                <a:gd name="T24" fmla="*/ 8 w 22"/>
                <a:gd name="T25" fmla="*/ 16 h 22"/>
                <a:gd name="T26" fmla="*/ 11 w 22"/>
                <a:gd name="T27" fmla="*/ 13 h 22"/>
                <a:gd name="T28" fmla="*/ 13 w 22"/>
                <a:gd name="T29" fmla="*/ 16 h 22"/>
                <a:gd name="T30" fmla="*/ 15 w 22"/>
                <a:gd name="T31" fmla="*/ 14 h 22"/>
                <a:gd name="T32" fmla="*/ 13 w 22"/>
                <a:gd name="T33" fmla="*/ 11 h 22"/>
                <a:gd name="T34" fmla="*/ 15 w 22"/>
                <a:gd name="T35" fmla="*/ 8 h 22"/>
                <a:gd name="T36" fmla="*/ 13 w 22"/>
                <a:gd name="T37" fmla="*/ 6 h 22"/>
                <a:gd name="T38" fmla="*/ 11 w 22"/>
                <a:gd name="T39" fmla="*/ 9 h 22"/>
                <a:gd name="T40" fmla="*/ 8 w 22"/>
                <a:gd name="T41" fmla="*/ 6 h 22"/>
                <a:gd name="T42" fmla="*/ 6 w 22"/>
                <a:gd name="T4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6" y="8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6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1" name="Freeform 1598"/>
            <p:cNvSpPr>
              <a:spLocks noEditPoints="1"/>
            </p:cNvSpPr>
            <p:nvPr/>
          </p:nvSpPr>
          <p:spPr bwMode="auto">
            <a:xfrm flipH="1">
              <a:off x="10077422" y="3661245"/>
              <a:ext cx="71189" cy="71189"/>
            </a:xfrm>
            <a:custGeom>
              <a:avLst/>
              <a:gdLst>
                <a:gd name="T0" fmla="*/ 2 w 22"/>
                <a:gd name="T1" fmla="*/ 0 h 22"/>
                <a:gd name="T2" fmla="*/ 20 w 22"/>
                <a:gd name="T3" fmla="*/ 0 h 22"/>
                <a:gd name="T4" fmla="*/ 22 w 22"/>
                <a:gd name="T5" fmla="*/ 2 h 22"/>
                <a:gd name="T6" fmla="*/ 22 w 22"/>
                <a:gd name="T7" fmla="*/ 20 h 22"/>
                <a:gd name="T8" fmla="*/ 20 w 22"/>
                <a:gd name="T9" fmla="*/ 22 h 22"/>
                <a:gd name="T10" fmla="*/ 2 w 22"/>
                <a:gd name="T11" fmla="*/ 22 h 22"/>
                <a:gd name="T12" fmla="*/ 0 w 22"/>
                <a:gd name="T13" fmla="*/ 20 h 22"/>
                <a:gd name="T14" fmla="*/ 0 w 22"/>
                <a:gd name="T15" fmla="*/ 2 h 22"/>
                <a:gd name="T16" fmla="*/ 2 w 22"/>
                <a:gd name="T17" fmla="*/ 0 h 22"/>
                <a:gd name="T18" fmla="*/ 6 w 22"/>
                <a:gd name="T19" fmla="*/ 10 h 22"/>
                <a:gd name="T20" fmla="*/ 16 w 22"/>
                <a:gd name="T21" fmla="*/ 10 h 22"/>
                <a:gd name="T22" fmla="*/ 16 w 22"/>
                <a:gd name="T23" fmla="*/ 7 h 22"/>
                <a:gd name="T24" fmla="*/ 6 w 22"/>
                <a:gd name="T25" fmla="*/ 7 h 22"/>
                <a:gd name="T26" fmla="*/ 6 w 22"/>
                <a:gd name="T27" fmla="*/ 10 h 22"/>
                <a:gd name="T28" fmla="*/ 6 w 22"/>
                <a:gd name="T29" fmla="*/ 15 h 22"/>
                <a:gd name="T30" fmla="*/ 16 w 22"/>
                <a:gd name="T31" fmla="*/ 15 h 22"/>
                <a:gd name="T32" fmla="*/ 16 w 22"/>
                <a:gd name="T33" fmla="*/ 12 h 22"/>
                <a:gd name="T34" fmla="*/ 6 w 22"/>
                <a:gd name="T35" fmla="*/ 12 h 22"/>
                <a:gd name="T36" fmla="*/ 6 w 22"/>
                <a:gd name="T3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22">
                  <a:moveTo>
                    <a:pt x="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6" y="12"/>
                    <a:pt x="6" y="12"/>
                    <a:pt x="6" y="12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2" name="Freeform 1599"/>
            <p:cNvSpPr>
              <a:spLocks noEditPoints="1"/>
            </p:cNvSpPr>
            <p:nvPr/>
          </p:nvSpPr>
          <p:spPr bwMode="auto">
            <a:xfrm flipH="1">
              <a:off x="10578480" y="3280659"/>
              <a:ext cx="161543" cy="164282"/>
            </a:xfrm>
            <a:custGeom>
              <a:avLst/>
              <a:gdLst>
                <a:gd name="T0" fmla="*/ 8 w 50"/>
                <a:gd name="T1" fmla="*/ 9 h 51"/>
                <a:gd name="T2" fmla="*/ 13 w 50"/>
                <a:gd name="T3" fmla="*/ 16 h 51"/>
                <a:gd name="T4" fmla="*/ 18 w 50"/>
                <a:gd name="T5" fmla="*/ 12 h 51"/>
                <a:gd name="T6" fmla="*/ 19 w 50"/>
                <a:gd name="T7" fmla="*/ 9 h 51"/>
                <a:gd name="T8" fmla="*/ 24 w 50"/>
                <a:gd name="T9" fmla="*/ 16 h 51"/>
                <a:gd name="T10" fmla="*/ 29 w 50"/>
                <a:gd name="T11" fmla="*/ 12 h 51"/>
                <a:gd name="T12" fmla="*/ 31 w 50"/>
                <a:gd name="T13" fmla="*/ 9 h 51"/>
                <a:gd name="T14" fmla="*/ 35 w 50"/>
                <a:gd name="T15" fmla="*/ 16 h 51"/>
                <a:gd name="T16" fmla="*/ 41 w 50"/>
                <a:gd name="T17" fmla="*/ 12 h 51"/>
                <a:gd name="T18" fmla="*/ 42 w 50"/>
                <a:gd name="T19" fmla="*/ 9 h 51"/>
                <a:gd name="T20" fmla="*/ 50 w 50"/>
                <a:gd name="T21" fmla="*/ 44 h 51"/>
                <a:gd name="T22" fmla="*/ 7 w 50"/>
                <a:gd name="T23" fmla="*/ 51 h 51"/>
                <a:gd name="T24" fmla="*/ 0 w 50"/>
                <a:gd name="T25" fmla="*/ 16 h 51"/>
                <a:gd name="T26" fmla="*/ 13 w 50"/>
                <a:gd name="T27" fmla="*/ 39 h 51"/>
                <a:gd name="T28" fmla="*/ 19 w 50"/>
                <a:gd name="T29" fmla="*/ 45 h 51"/>
                <a:gd name="T30" fmla="*/ 25 w 50"/>
                <a:gd name="T31" fmla="*/ 39 h 51"/>
                <a:gd name="T32" fmla="*/ 22 w 50"/>
                <a:gd name="T33" fmla="*/ 34 h 51"/>
                <a:gd name="T34" fmla="*/ 23 w 50"/>
                <a:gd name="T35" fmla="*/ 27 h 51"/>
                <a:gd name="T36" fmla="*/ 16 w 50"/>
                <a:gd name="T37" fmla="*/ 26 h 51"/>
                <a:gd name="T38" fmla="*/ 13 w 50"/>
                <a:gd name="T39" fmla="*/ 30 h 51"/>
                <a:gd name="T40" fmla="*/ 17 w 50"/>
                <a:gd name="T41" fmla="*/ 29 h 51"/>
                <a:gd name="T42" fmla="*/ 20 w 50"/>
                <a:gd name="T43" fmla="*/ 29 h 51"/>
                <a:gd name="T44" fmla="*/ 20 w 50"/>
                <a:gd name="T45" fmla="*/ 32 h 51"/>
                <a:gd name="T46" fmla="*/ 17 w 50"/>
                <a:gd name="T47" fmla="*/ 36 h 51"/>
                <a:gd name="T48" fmla="*/ 21 w 50"/>
                <a:gd name="T49" fmla="*/ 36 h 51"/>
                <a:gd name="T50" fmla="*/ 21 w 50"/>
                <a:gd name="T51" fmla="*/ 41 h 51"/>
                <a:gd name="T52" fmla="*/ 17 w 50"/>
                <a:gd name="T53" fmla="*/ 41 h 51"/>
                <a:gd name="T54" fmla="*/ 13 w 50"/>
                <a:gd name="T55" fmla="*/ 39 h 51"/>
                <a:gd name="T56" fmla="*/ 37 w 50"/>
                <a:gd name="T57" fmla="*/ 25 h 51"/>
                <a:gd name="T58" fmla="*/ 32 w 50"/>
                <a:gd name="T59" fmla="*/ 28 h 51"/>
                <a:gd name="T60" fmla="*/ 29 w 50"/>
                <a:gd name="T61" fmla="*/ 33 h 51"/>
                <a:gd name="T62" fmla="*/ 33 w 50"/>
                <a:gd name="T63" fmla="*/ 44 h 51"/>
                <a:gd name="T64" fmla="*/ 47 w 50"/>
                <a:gd name="T65" fmla="*/ 22 h 51"/>
                <a:gd name="T66" fmla="*/ 3 w 50"/>
                <a:gd name="T67" fmla="*/ 43 h 51"/>
                <a:gd name="T68" fmla="*/ 41 w 50"/>
                <a:gd name="T69" fmla="*/ 48 h 51"/>
                <a:gd name="T70" fmla="*/ 47 w 50"/>
                <a:gd name="T71" fmla="*/ 22 h 51"/>
                <a:gd name="T72" fmla="*/ 11 w 50"/>
                <a:gd name="T73" fmla="*/ 2 h 51"/>
                <a:gd name="T74" fmla="*/ 12 w 50"/>
                <a:gd name="T75" fmla="*/ 14 h 51"/>
                <a:gd name="T76" fmla="*/ 15 w 50"/>
                <a:gd name="T77" fmla="*/ 12 h 51"/>
                <a:gd name="T78" fmla="*/ 13 w 50"/>
                <a:gd name="T79" fmla="*/ 0 h 51"/>
                <a:gd name="T80" fmla="*/ 35 w 50"/>
                <a:gd name="T81" fmla="*/ 0 h 51"/>
                <a:gd name="T82" fmla="*/ 34 w 50"/>
                <a:gd name="T83" fmla="*/ 12 h 51"/>
                <a:gd name="T84" fmla="*/ 36 w 50"/>
                <a:gd name="T85" fmla="*/ 14 h 51"/>
                <a:gd name="T86" fmla="*/ 38 w 50"/>
                <a:gd name="T87" fmla="*/ 2 h 51"/>
                <a:gd name="T88" fmla="*/ 35 w 50"/>
                <a:gd name="T89" fmla="*/ 0 h 51"/>
                <a:gd name="T90" fmla="*/ 22 w 50"/>
                <a:gd name="T91" fmla="*/ 2 h 51"/>
                <a:gd name="T92" fmla="*/ 24 w 50"/>
                <a:gd name="T93" fmla="*/ 14 h 51"/>
                <a:gd name="T94" fmla="*/ 26 w 50"/>
                <a:gd name="T95" fmla="*/ 12 h 51"/>
                <a:gd name="T96" fmla="*/ 25 w 50"/>
                <a:gd name="T9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" h="51">
                  <a:moveTo>
                    <a:pt x="7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4"/>
                    <a:pt x="10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6" y="16"/>
                    <a:pt x="18" y="14"/>
                    <a:pt x="18" y="12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22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6"/>
                    <a:pt x="29" y="14"/>
                    <a:pt x="29" y="1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4"/>
                    <a:pt x="33" y="16"/>
                    <a:pt x="35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9" y="16"/>
                    <a:pt x="41" y="14"/>
                    <a:pt x="41" y="12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6" y="9"/>
                    <a:pt x="50" y="12"/>
                    <a:pt x="50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8"/>
                    <a:pt x="46" y="51"/>
                    <a:pt x="42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48"/>
                    <a:pt x="0" y="4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3" y="9"/>
                    <a:pt x="7" y="9"/>
                  </a:cubicBezTo>
                  <a:close/>
                  <a:moveTo>
                    <a:pt x="13" y="39"/>
                  </a:moveTo>
                  <a:cubicBezTo>
                    <a:pt x="13" y="41"/>
                    <a:pt x="13" y="42"/>
                    <a:pt x="15" y="43"/>
                  </a:cubicBezTo>
                  <a:cubicBezTo>
                    <a:pt x="16" y="44"/>
                    <a:pt x="17" y="45"/>
                    <a:pt x="19" y="45"/>
                  </a:cubicBezTo>
                  <a:cubicBezTo>
                    <a:pt x="21" y="45"/>
                    <a:pt x="22" y="44"/>
                    <a:pt x="23" y="43"/>
                  </a:cubicBezTo>
                  <a:cubicBezTo>
                    <a:pt x="25" y="42"/>
                    <a:pt x="25" y="40"/>
                    <a:pt x="25" y="39"/>
                  </a:cubicBezTo>
                  <a:cubicBezTo>
                    <a:pt x="25" y="37"/>
                    <a:pt x="25" y="36"/>
                    <a:pt x="24" y="36"/>
                  </a:cubicBezTo>
                  <a:cubicBezTo>
                    <a:pt x="24" y="35"/>
                    <a:pt x="23" y="34"/>
                    <a:pt x="22" y="34"/>
                  </a:cubicBezTo>
                  <a:cubicBezTo>
                    <a:pt x="24" y="33"/>
                    <a:pt x="24" y="32"/>
                    <a:pt x="24" y="30"/>
                  </a:cubicBezTo>
                  <a:cubicBezTo>
                    <a:pt x="24" y="29"/>
                    <a:pt x="24" y="28"/>
                    <a:pt x="23" y="27"/>
                  </a:cubicBezTo>
                  <a:cubicBezTo>
                    <a:pt x="22" y="26"/>
                    <a:pt x="21" y="25"/>
                    <a:pt x="19" y="25"/>
                  </a:cubicBezTo>
                  <a:cubicBezTo>
                    <a:pt x="18" y="25"/>
                    <a:pt x="17" y="25"/>
                    <a:pt x="16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7" y="29"/>
                    <a:pt x="17" y="29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19" y="28"/>
                    <a:pt x="20" y="28"/>
                    <a:pt x="20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1" y="31"/>
                    <a:pt x="20" y="32"/>
                    <a:pt x="20" y="32"/>
                  </a:cubicBezTo>
                  <a:cubicBezTo>
                    <a:pt x="19" y="33"/>
                    <a:pt x="19" y="33"/>
                    <a:pt x="18" y="33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8" y="35"/>
                    <a:pt x="19" y="35"/>
                  </a:cubicBezTo>
                  <a:cubicBezTo>
                    <a:pt x="20" y="35"/>
                    <a:pt x="20" y="36"/>
                    <a:pt x="21" y="36"/>
                  </a:cubicBezTo>
                  <a:cubicBezTo>
                    <a:pt x="21" y="37"/>
                    <a:pt x="22" y="38"/>
                    <a:pt x="22" y="38"/>
                  </a:cubicBezTo>
                  <a:cubicBezTo>
                    <a:pt x="22" y="39"/>
                    <a:pt x="21" y="40"/>
                    <a:pt x="21" y="41"/>
                  </a:cubicBezTo>
                  <a:cubicBezTo>
                    <a:pt x="20" y="41"/>
                    <a:pt x="20" y="42"/>
                    <a:pt x="19" y="42"/>
                  </a:cubicBezTo>
                  <a:cubicBezTo>
                    <a:pt x="18" y="42"/>
                    <a:pt x="18" y="41"/>
                    <a:pt x="17" y="41"/>
                  </a:cubicBezTo>
                  <a:cubicBezTo>
                    <a:pt x="17" y="41"/>
                    <a:pt x="16" y="40"/>
                    <a:pt x="16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37" y="44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6"/>
                    <a:pt x="33" y="27"/>
                    <a:pt x="32" y="28"/>
                  </a:cubicBezTo>
                  <a:cubicBezTo>
                    <a:pt x="31" y="29"/>
                    <a:pt x="30" y="30"/>
                    <a:pt x="29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2" y="32"/>
                    <a:pt x="33" y="3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7" y="44"/>
                    <a:pt x="37" y="44"/>
                    <a:pt x="37" y="44"/>
                  </a:cubicBezTo>
                  <a:close/>
                  <a:moveTo>
                    <a:pt x="47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6"/>
                    <a:pt x="5" y="48"/>
                    <a:pt x="8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8"/>
                    <a:pt x="47" y="46"/>
                    <a:pt x="47" y="43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12" y="0"/>
                  </a:moveTo>
                  <a:cubicBezTo>
                    <a:pt x="11" y="0"/>
                    <a:pt x="11" y="1"/>
                    <a:pt x="11" y="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35" y="0"/>
                  </a:moveTo>
                  <a:cubicBezTo>
                    <a:pt x="34" y="0"/>
                    <a:pt x="34" y="1"/>
                    <a:pt x="34" y="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lose/>
                  <a:moveTo>
                    <a:pt x="24" y="0"/>
                  </a:moveTo>
                  <a:cubicBezTo>
                    <a:pt x="23" y="0"/>
                    <a:pt x="22" y="1"/>
                    <a:pt x="22" y="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3" y="14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6" y="13"/>
                    <a:pt x="26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0"/>
                    <a:pt x="25" y="0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3" name="Freeform 1600"/>
            <p:cNvSpPr>
              <a:spLocks noEditPoints="1"/>
            </p:cNvSpPr>
            <p:nvPr/>
          </p:nvSpPr>
          <p:spPr bwMode="auto">
            <a:xfrm flipH="1">
              <a:off x="9896713" y="3822788"/>
              <a:ext cx="169757" cy="172496"/>
            </a:xfrm>
            <a:custGeom>
              <a:avLst/>
              <a:gdLst>
                <a:gd name="T0" fmla="*/ 27 w 53"/>
                <a:gd name="T1" fmla="*/ 0 h 53"/>
                <a:gd name="T2" fmla="*/ 53 w 53"/>
                <a:gd name="T3" fmla="*/ 26 h 53"/>
                <a:gd name="T4" fmla="*/ 27 w 53"/>
                <a:gd name="T5" fmla="*/ 53 h 53"/>
                <a:gd name="T6" fmla="*/ 0 w 53"/>
                <a:gd name="T7" fmla="*/ 26 h 53"/>
                <a:gd name="T8" fmla="*/ 27 w 53"/>
                <a:gd name="T9" fmla="*/ 0 h 53"/>
                <a:gd name="T10" fmla="*/ 27 w 53"/>
                <a:gd name="T11" fmla="*/ 30 h 53"/>
                <a:gd name="T12" fmla="*/ 29 w 53"/>
                <a:gd name="T13" fmla="*/ 28 h 53"/>
                <a:gd name="T14" fmla="*/ 39 w 53"/>
                <a:gd name="T15" fmla="*/ 16 h 53"/>
                <a:gd name="T16" fmla="*/ 38 w 53"/>
                <a:gd name="T17" fmla="*/ 14 h 53"/>
                <a:gd name="T18" fmla="*/ 38 w 53"/>
                <a:gd name="T19" fmla="*/ 14 h 53"/>
                <a:gd name="T20" fmla="*/ 36 w 53"/>
                <a:gd name="T21" fmla="*/ 14 h 53"/>
                <a:gd name="T22" fmla="*/ 26 w 53"/>
                <a:gd name="T23" fmla="*/ 25 h 53"/>
                <a:gd name="T24" fmla="*/ 21 w 53"/>
                <a:gd name="T25" fmla="*/ 20 h 53"/>
                <a:gd name="T26" fmla="*/ 18 w 53"/>
                <a:gd name="T27" fmla="*/ 20 h 53"/>
                <a:gd name="T28" fmla="*/ 18 w 53"/>
                <a:gd name="T29" fmla="*/ 20 h 53"/>
                <a:gd name="T30" fmla="*/ 18 w 53"/>
                <a:gd name="T31" fmla="*/ 23 h 53"/>
                <a:gd name="T32" fmla="*/ 24 w 53"/>
                <a:gd name="T33" fmla="*/ 28 h 53"/>
                <a:gd name="T34" fmla="*/ 27 w 53"/>
                <a:gd name="T35" fmla="*/ 30 h 53"/>
                <a:gd name="T36" fmla="*/ 8 w 53"/>
                <a:gd name="T37" fmla="*/ 28 h 53"/>
                <a:gd name="T38" fmla="*/ 13 w 53"/>
                <a:gd name="T39" fmla="*/ 28 h 53"/>
                <a:gd name="T40" fmla="*/ 13 w 53"/>
                <a:gd name="T41" fmla="*/ 25 h 53"/>
                <a:gd name="T42" fmla="*/ 8 w 53"/>
                <a:gd name="T43" fmla="*/ 25 h 53"/>
                <a:gd name="T44" fmla="*/ 8 w 53"/>
                <a:gd name="T45" fmla="*/ 28 h 53"/>
                <a:gd name="T46" fmla="*/ 40 w 53"/>
                <a:gd name="T47" fmla="*/ 28 h 53"/>
                <a:gd name="T48" fmla="*/ 45 w 53"/>
                <a:gd name="T49" fmla="*/ 28 h 53"/>
                <a:gd name="T50" fmla="*/ 45 w 53"/>
                <a:gd name="T51" fmla="*/ 25 h 53"/>
                <a:gd name="T52" fmla="*/ 40 w 53"/>
                <a:gd name="T53" fmla="*/ 25 h 53"/>
                <a:gd name="T54" fmla="*/ 40 w 53"/>
                <a:gd name="T55" fmla="*/ 28 h 53"/>
                <a:gd name="T56" fmla="*/ 25 w 53"/>
                <a:gd name="T57" fmla="*/ 8 h 53"/>
                <a:gd name="T58" fmla="*/ 25 w 53"/>
                <a:gd name="T59" fmla="*/ 13 h 53"/>
                <a:gd name="T60" fmla="*/ 28 w 53"/>
                <a:gd name="T61" fmla="*/ 13 h 53"/>
                <a:gd name="T62" fmla="*/ 28 w 53"/>
                <a:gd name="T63" fmla="*/ 8 h 53"/>
                <a:gd name="T64" fmla="*/ 25 w 53"/>
                <a:gd name="T65" fmla="*/ 8 h 53"/>
                <a:gd name="T66" fmla="*/ 25 w 53"/>
                <a:gd name="T67" fmla="*/ 40 h 53"/>
                <a:gd name="T68" fmla="*/ 25 w 53"/>
                <a:gd name="T69" fmla="*/ 45 h 53"/>
                <a:gd name="T70" fmla="*/ 28 w 53"/>
                <a:gd name="T71" fmla="*/ 45 h 53"/>
                <a:gd name="T72" fmla="*/ 28 w 53"/>
                <a:gd name="T73" fmla="*/ 40 h 53"/>
                <a:gd name="T74" fmla="*/ 25 w 53"/>
                <a:gd name="T75" fmla="*/ 40 h 53"/>
                <a:gd name="T76" fmla="*/ 27 w 53"/>
                <a:gd name="T77" fmla="*/ 5 h 53"/>
                <a:gd name="T78" fmla="*/ 5 w 53"/>
                <a:gd name="T79" fmla="*/ 26 h 53"/>
                <a:gd name="T80" fmla="*/ 27 w 53"/>
                <a:gd name="T81" fmla="*/ 48 h 53"/>
                <a:gd name="T82" fmla="*/ 48 w 53"/>
                <a:gd name="T83" fmla="*/ 26 h 53"/>
                <a:gd name="T84" fmla="*/ 27 w 53"/>
                <a:gd name="T85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" h="53">
                  <a:moveTo>
                    <a:pt x="27" y="0"/>
                  </a:moveTo>
                  <a:cubicBezTo>
                    <a:pt x="41" y="0"/>
                    <a:pt x="53" y="12"/>
                    <a:pt x="53" y="26"/>
                  </a:cubicBezTo>
                  <a:cubicBezTo>
                    <a:pt x="53" y="41"/>
                    <a:pt x="41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lose/>
                  <a:moveTo>
                    <a:pt x="27" y="30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7" y="13"/>
                    <a:pt x="36" y="1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19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1"/>
                    <a:pt x="17" y="22"/>
                    <a:pt x="18" y="2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8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8"/>
                    <a:pt x="8" y="28"/>
                    <a:pt x="8" y="28"/>
                  </a:cubicBezTo>
                  <a:close/>
                  <a:moveTo>
                    <a:pt x="40" y="28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5" y="8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5" y="8"/>
                    <a:pt x="25" y="8"/>
                    <a:pt x="25" y="8"/>
                  </a:cubicBezTo>
                  <a:close/>
                  <a:moveTo>
                    <a:pt x="25" y="4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27" y="5"/>
                  </a:moveTo>
                  <a:cubicBezTo>
                    <a:pt x="15" y="5"/>
                    <a:pt x="5" y="15"/>
                    <a:pt x="5" y="26"/>
                  </a:cubicBezTo>
                  <a:cubicBezTo>
                    <a:pt x="5" y="38"/>
                    <a:pt x="15" y="48"/>
                    <a:pt x="27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5"/>
                    <a:pt x="38" y="5"/>
                    <a:pt x="27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4" name="Freeform 1601"/>
            <p:cNvSpPr>
              <a:spLocks noEditPoints="1"/>
            </p:cNvSpPr>
            <p:nvPr/>
          </p:nvSpPr>
          <p:spPr bwMode="auto">
            <a:xfrm flipH="1">
              <a:off x="11662736" y="3275183"/>
              <a:ext cx="186185" cy="186186"/>
            </a:xfrm>
            <a:custGeom>
              <a:avLst/>
              <a:gdLst>
                <a:gd name="T0" fmla="*/ 21 w 57"/>
                <a:gd name="T1" fmla="*/ 0 h 57"/>
                <a:gd name="T2" fmla="*/ 42 w 57"/>
                <a:gd name="T3" fmla="*/ 21 h 57"/>
                <a:gd name="T4" fmla="*/ 21 w 57"/>
                <a:gd name="T5" fmla="*/ 42 h 57"/>
                <a:gd name="T6" fmla="*/ 0 w 57"/>
                <a:gd name="T7" fmla="*/ 21 h 57"/>
                <a:gd name="T8" fmla="*/ 21 w 57"/>
                <a:gd name="T9" fmla="*/ 0 h 57"/>
                <a:gd name="T10" fmla="*/ 42 w 57"/>
                <a:gd name="T11" fmla="*/ 33 h 57"/>
                <a:gd name="T12" fmla="*/ 32 w 57"/>
                <a:gd name="T13" fmla="*/ 43 h 57"/>
                <a:gd name="T14" fmla="*/ 46 w 57"/>
                <a:gd name="T15" fmla="*/ 56 h 57"/>
                <a:gd name="T16" fmla="*/ 50 w 57"/>
                <a:gd name="T17" fmla="*/ 56 h 57"/>
                <a:gd name="T18" fmla="*/ 56 w 57"/>
                <a:gd name="T19" fmla="*/ 50 h 57"/>
                <a:gd name="T20" fmla="*/ 56 w 57"/>
                <a:gd name="T21" fmla="*/ 46 h 57"/>
                <a:gd name="T22" fmla="*/ 42 w 57"/>
                <a:gd name="T23" fmla="*/ 33 h 57"/>
                <a:gd name="T24" fmla="*/ 29 w 57"/>
                <a:gd name="T25" fmla="*/ 13 h 57"/>
                <a:gd name="T26" fmla="*/ 21 w 57"/>
                <a:gd name="T27" fmla="*/ 10 h 57"/>
                <a:gd name="T28" fmla="*/ 13 w 57"/>
                <a:gd name="T29" fmla="*/ 13 h 57"/>
                <a:gd name="T30" fmla="*/ 9 w 57"/>
                <a:gd name="T31" fmla="*/ 21 h 57"/>
                <a:gd name="T32" fmla="*/ 13 w 57"/>
                <a:gd name="T33" fmla="*/ 29 h 57"/>
                <a:gd name="T34" fmla="*/ 21 w 57"/>
                <a:gd name="T35" fmla="*/ 33 h 57"/>
                <a:gd name="T36" fmla="*/ 29 w 57"/>
                <a:gd name="T37" fmla="*/ 29 h 57"/>
                <a:gd name="T38" fmla="*/ 32 w 57"/>
                <a:gd name="T39" fmla="*/ 21 h 57"/>
                <a:gd name="T40" fmla="*/ 29 w 57"/>
                <a:gd name="T41" fmla="*/ 13 h 57"/>
                <a:gd name="T42" fmla="*/ 11 w 57"/>
                <a:gd name="T43" fmla="*/ 22 h 57"/>
                <a:gd name="T44" fmla="*/ 14 w 57"/>
                <a:gd name="T45" fmla="*/ 22 h 57"/>
                <a:gd name="T46" fmla="*/ 19 w 57"/>
                <a:gd name="T47" fmla="*/ 15 h 57"/>
                <a:gd name="T48" fmla="*/ 19 w 57"/>
                <a:gd name="T49" fmla="*/ 12 h 57"/>
                <a:gd name="T50" fmla="*/ 11 w 57"/>
                <a:gd name="T51" fmla="*/ 22 h 57"/>
                <a:gd name="T52" fmla="*/ 21 w 57"/>
                <a:gd name="T53" fmla="*/ 5 h 57"/>
                <a:gd name="T54" fmla="*/ 9 w 57"/>
                <a:gd name="T55" fmla="*/ 10 h 57"/>
                <a:gd name="T56" fmla="*/ 4 w 57"/>
                <a:gd name="T57" fmla="*/ 21 h 57"/>
                <a:gd name="T58" fmla="*/ 9 w 57"/>
                <a:gd name="T59" fmla="*/ 33 h 57"/>
                <a:gd name="T60" fmla="*/ 21 w 57"/>
                <a:gd name="T61" fmla="*/ 37 h 57"/>
                <a:gd name="T62" fmla="*/ 32 w 57"/>
                <a:gd name="T63" fmla="*/ 33 h 57"/>
                <a:gd name="T64" fmla="*/ 37 w 57"/>
                <a:gd name="T65" fmla="*/ 21 h 57"/>
                <a:gd name="T66" fmla="*/ 32 w 57"/>
                <a:gd name="T67" fmla="*/ 10 h 57"/>
                <a:gd name="T68" fmla="*/ 21 w 57"/>
                <a:gd name="T6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57">
                  <a:moveTo>
                    <a:pt x="21" y="0"/>
                  </a:moveTo>
                  <a:cubicBezTo>
                    <a:pt x="32" y="0"/>
                    <a:pt x="42" y="10"/>
                    <a:pt x="42" y="21"/>
                  </a:cubicBezTo>
                  <a:cubicBezTo>
                    <a:pt x="42" y="33"/>
                    <a:pt x="32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  <a:moveTo>
                    <a:pt x="42" y="33"/>
                  </a:moveTo>
                  <a:cubicBezTo>
                    <a:pt x="40" y="37"/>
                    <a:pt x="36" y="40"/>
                    <a:pt x="32" y="43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57"/>
                    <a:pt x="49" y="57"/>
                    <a:pt x="50" y="56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7" y="49"/>
                    <a:pt x="57" y="47"/>
                    <a:pt x="56" y="46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29" y="13"/>
                  </a:moveTo>
                  <a:cubicBezTo>
                    <a:pt x="27" y="11"/>
                    <a:pt x="24" y="10"/>
                    <a:pt x="21" y="10"/>
                  </a:cubicBezTo>
                  <a:cubicBezTo>
                    <a:pt x="17" y="10"/>
                    <a:pt x="15" y="11"/>
                    <a:pt x="13" y="13"/>
                  </a:cubicBezTo>
                  <a:cubicBezTo>
                    <a:pt x="10" y="15"/>
                    <a:pt x="9" y="18"/>
                    <a:pt x="9" y="21"/>
                  </a:cubicBezTo>
                  <a:cubicBezTo>
                    <a:pt x="9" y="24"/>
                    <a:pt x="10" y="27"/>
                    <a:pt x="13" y="29"/>
                  </a:cubicBezTo>
                  <a:cubicBezTo>
                    <a:pt x="15" y="31"/>
                    <a:pt x="17" y="33"/>
                    <a:pt x="21" y="33"/>
                  </a:cubicBezTo>
                  <a:cubicBezTo>
                    <a:pt x="24" y="33"/>
                    <a:pt x="27" y="31"/>
                    <a:pt x="29" y="29"/>
                  </a:cubicBezTo>
                  <a:cubicBezTo>
                    <a:pt x="31" y="27"/>
                    <a:pt x="32" y="24"/>
                    <a:pt x="32" y="21"/>
                  </a:cubicBezTo>
                  <a:cubicBezTo>
                    <a:pt x="32" y="18"/>
                    <a:pt x="31" y="15"/>
                    <a:pt x="29" y="13"/>
                  </a:cubicBezTo>
                  <a:close/>
                  <a:moveTo>
                    <a:pt x="11" y="22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6" y="16"/>
                    <a:pt x="19" y="15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4" y="12"/>
                    <a:pt x="11" y="17"/>
                    <a:pt x="11" y="22"/>
                  </a:cubicBezTo>
                  <a:close/>
                  <a:moveTo>
                    <a:pt x="21" y="5"/>
                  </a:moveTo>
                  <a:cubicBezTo>
                    <a:pt x="16" y="5"/>
                    <a:pt x="12" y="7"/>
                    <a:pt x="9" y="10"/>
                  </a:cubicBezTo>
                  <a:cubicBezTo>
                    <a:pt x="6" y="13"/>
                    <a:pt x="4" y="17"/>
                    <a:pt x="4" y="21"/>
                  </a:cubicBezTo>
                  <a:cubicBezTo>
                    <a:pt x="4" y="26"/>
                    <a:pt x="6" y="30"/>
                    <a:pt x="9" y="33"/>
                  </a:cubicBezTo>
                  <a:cubicBezTo>
                    <a:pt x="12" y="36"/>
                    <a:pt x="16" y="37"/>
                    <a:pt x="21" y="37"/>
                  </a:cubicBezTo>
                  <a:cubicBezTo>
                    <a:pt x="25" y="37"/>
                    <a:pt x="29" y="36"/>
                    <a:pt x="32" y="33"/>
                  </a:cubicBezTo>
                  <a:cubicBezTo>
                    <a:pt x="35" y="30"/>
                    <a:pt x="37" y="26"/>
                    <a:pt x="37" y="21"/>
                  </a:cubicBezTo>
                  <a:cubicBezTo>
                    <a:pt x="37" y="17"/>
                    <a:pt x="35" y="13"/>
                    <a:pt x="32" y="10"/>
                  </a:cubicBezTo>
                  <a:cubicBezTo>
                    <a:pt x="29" y="7"/>
                    <a:pt x="25" y="5"/>
                    <a:pt x="21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5" name="Freeform 1602"/>
            <p:cNvSpPr>
              <a:spLocks noEditPoints="1"/>
            </p:cNvSpPr>
            <p:nvPr/>
          </p:nvSpPr>
          <p:spPr bwMode="auto">
            <a:xfrm flipH="1">
              <a:off x="9647553" y="4400513"/>
              <a:ext cx="167019" cy="172496"/>
            </a:xfrm>
            <a:custGeom>
              <a:avLst/>
              <a:gdLst>
                <a:gd name="T0" fmla="*/ 26 w 52"/>
                <a:gd name="T1" fmla="*/ 0 h 53"/>
                <a:gd name="T2" fmla="*/ 30 w 52"/>
                <a:gd name="T3" fmla="*/ 0 h 53"/>
                <a:gd name="T4" fmla="*/ 30 w 52"/>
                <a:gd name="T5" fmla="*/ 3 h 53"/>
                <a:gd name="T6" fmla="*/ 31 w 52"/>
                <a:gd name="T7" fmla="*/ 6 h 53"/>
                <a:gd name="T8" fmla="*/ 35 w 52"/>
                <a:gd name="T9" fmla="*/ 8 h 53"/>
                <a:gd name="T10" fmla="*/ 37 w 52"/>
                <a:gd name="T11" fmla="*/ 7 h 53"/>
                <a:gd name="T12" fmla="*/ 42 w 52"/>
                <a:gd name="T13" fmla="*/ 5 h 53"/>
                <a:gd name="T14" fmla="*/ 47 w 52"/>
                <a:gd name="T15" fmla="*/ 10 h 53"/>
                <a:gd name="T16" fmla="*/ 44 w 52"/>
                <a:gd name="T17" fmla="*/ 14 h 53"/>
                <a:gd name="T18" fmla="*/ 43 w 52"/>
                <a:gd name="T19" fmla="*/ 16 h 53"/>
                <a:gd name="T20" fmla="*/ 45 w 52"/>
                <a:gd name="T21" fmla="*/ 21 h 53"/>
                <a:gd name="T22" fmla="*/ 47 w 52"/>
                <a:gd name="T23" fmla="*/ 22 h 53"/>
                <a:gd name="T24" fmla="*/ 52 w 52"/>
                <a:gd name="T25" fmla="*/ 23 h 53"/>
                <a:gd name="T26" fmla="*/ 52 w 52"/>
                <a:gd name="T27" fmla="*/ 26 h 53"/>
                <a:gd name="T28" fmla="*/ 52 w 52"/>
                <a:gd name="T29" fmla="*/ 30 h 53"/>
                <a:gd name="T30" fmla="*/ 48 w 52"/>
                <a:gd name="T31" fmla="*/ 31 h 53"/>
                <a:gd name="T32" fmla="*/ 46 w 52"/>
                <a:gd name="T33" fmla="*/ 31 h 53"/>
                <a:gd name="T34" fmla="*/ 43 w 52"/>
                <a:gd name="T35" fmla="*/ 36 h 53"/>
                <a:gd name="T36" fmla="*/ 44 w 52"/>
                <a:gd name="T37" fmla="*/ 38 h 53"/>
                <a:gd name="T38" fmla="*/ 46 w 52"/>
                <a:gd name="T39" fmla="*/ 43 h 53"/>
                <a:gd name="T40" fmla="*/ 42 w 52"/>
                <a:gd name="T41" fmla="*/ 47 h 53"/>
                <a:gd name="T42" fmla="*/ 39 w 52"/>
                <a:gd name="T43" fmla="*/ 45 h 53"/>
                <a:gd name="T44" fmla="*/ 37 w 52"/>
                <a:gd name="T45" fmla="*/ 44 h 53"/>
                <a:gd name="T46" fmla="*/ 32 w 52"/>
                <a:gd name="T47" fmla="*/ 46 h 53"/>
                <a:gd name="T48" fmla="*/ 31 w 52"/>
                <a:gd name="T49" fmla="*/ 48 h 53"/>
                <a:gd name="T50" fmla="*/ 30 w 52"/>
                <a:gd name="T51" fmla="*/ 53 h 53"/>
                <a:gd name="T52" fmla="*/ 26 w 52"/>
                <a:gd name="T53" fmla="*/ 53 h 53"/>
                <a:gd name="T54" fmla="*/ 23 w 52"/>
                <a:gd name="T55" fmla="*/ 53 h 53"/>
                <a:gd name="T56" fmla="*/ 22 w 52"/>
                <a:gd name="T57" fmla="*/ 48 h 53"/>
                <a:gd name="T58" fmla="*/ 21 w 52"/>
                <a:gd name="T59" fmla="*/ 46 h 53"/>
                <a:gd name="T60" fmla="*/ 17 w 52"/>
                <a:gd name="T61" fmla="*/ 44 h 53"/>
                <a:gd name="T62" fmla="*/ 15 w 52"/>
                <a:gd name="T63" fmla="*/ 44 h 53"/>
                <a:gd name="T64" fmla="*/ 10 w 52"/>
                <a:gd name="T65" fmla="*/ 47 h 53"/>
                <a:gd name="T66" fmla="*/ 5 w 52"/>
                <a:gd name="T67" fmla="*/ 42 h 53"/>
                <a:gd name="T68" fmla="*/ 8 w 52"/>
                <a:gd name="T69" fmla="*/ 38 h 53"/>
                <a:gd name="T70" fmla="*/ 8 w 52"/>
                <a:gd name="T71" fmla="*/ 35 h 53"/>
                <a:gd name="T72" fmla="*/ 7 w 52"/>
                <a:gd name="T73" fmla="*/ 31 h 53"/>
                <a:gd name="T74" fmla="*/ 5 w 52"/>
                <a:gd name="T75" fmla="*/ 30 h 53"/>
                <a:gd name="T76" fmla="*/ 0 w 52"/>
                <a:gd name="T77" fmla="*/ 29 h 53"/>
                <a:gd name="T78" fmla="*/ 0 w 52"/>
                <a:gd name="T79" fmla="*/ 26 h 53"/>
                <a:gd name="T80" fmla="*/ 1 w 52"/>
                <a:gd name="T81" fmla="*/ 23 h 53"/>
                <a:gd name="T82" fmla="*/ 4 w 52"/>
                <a:gd name="T83" fmla="*/ 22 h 53"/>
                <a:gd name="T84" fmla="*/ 6 w 52"/>
                <a:gd name="T85" fmla="*/ 21 h 53"/>
                <a:gd name="T86" fmla="*/ 8 w 52"/>
                <a:gd name="T87" fmla="*/ 17 h 53"/>
                <a:gd name="T88" fmla="*/ 8 w 52"/>
                <a:gd name="T89" fmla="*/ 15 h 53"/>
                <a:gd name="T90" fmla="*/ 5 w 52"/>
                <a:gd name="T91" fmla="*/ 10 h 53"/>
                <a:gd name="T92" fmla="*/ 10 w 52"/>
                <a:gd name="T93" fmla="*/ 5 h 53"/>
                <a:gd name="T94" fmla="*/ 13 w 52"/>
                <a:gd name="T95" fmla="*/ 7 h 53"/>
                <a:gd name="T96" fmla="*/ 15 w 52"/>
                <a:gd name="T97" fmla="*/ 8 h 53"/>
                <a:gd name="T98" fmla="*/ 20 w 52"/>
                <a:gd name="T99" fmla="*/ 6 h 53"/>
                <a:gd name="T100" fmla="*/ 21 w 52"/>
                <a:gd name="T101" fmla="*/ 4 h 53"/>
                <a:gd name="T102" fmla="*/ 22 w 52"/>
                <a:gd name="T103" fmla="*/ 0 h 53"/>
                <a:gd name="T104" fmla="*/ 26 w 52"/>
                <a:gd name="T105" fmla="*/ 0 h 53"/>
                <a:gd name="T106" fmla="*/ 26 w 52"/>
                <a:gd name="T107" fmla="*/ 10 h 53"/>
                <a:gd name="T108" fmla="*/ 15 w 52"/>
                <a:gd name="T109" fmla="*/ 14 h 53"/>
                <a:gd name="T110" fmla="*/ 10 w 52"/>
                <a:gd name="T111" fmla="*/ 26 h 53"/>
                <a:gd name="T112" fmla="*/ 15 w 52"/>
                <a:gd name="T113" fmla="*/ 38 h 53"/>
                <a:gd name="T114" fmla="*/ 26 w 52"/>
                <a:gd name="T115" fmla="*/ 43 h 53"/>
                <a:gd name="T116" fmla="*/ 38 w 52"/>
                <a:gd name="T117" fmla="*/ 38 h 53"/>
                <a:gd name="T118" fmla="*/ 42 w 52"/>
                <a:gd name="T119" fmla="*/ 26 h 53"/>
                <a:gd name="T120" fmla="*/ 38 w 52"/>
                <a:gd name="T121" fmla="*/ 14 h 53"/>
                <a:gd name="T122" fmla="*/ 26 w 52"/>
                <a:gd name="T123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" h="53">
                  <a:moveTo>
                    <a:pt x="26" y="0"/>
                  </a:moveTo>
                  <a:cubicBezTo>
                    <a:pt x="27" y="0"/>
                    <a:pt x="28" y="0"/>
                    <a:pt x="30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5"/>
                    <a:pt x="31" y="6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7" y="8"/>
                    <a:pt x="37" y="7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7"/>
                    <a:pt x="45" y="8"/>
                    <a:pt x="47" y="1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3" y="16"/>
                    <a:pt x="43" y="16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6" y="21"/>
                    <a:pt x="47" y="22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2" y="25"/>
                    <a:pt x="52" y="26"/>
                  </a:cubicBezTo>
                  <a:cubicBezTo>
                    <a:pt x="52" y="28"/>
                    <a:pt x="52" y="29"/>
                    <a:pt x="52" y="3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1"/>
                    <a:pt x="46" y="31"/>
                    <a:pt x="46" y="31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7"/>
                    <a:pt x="44" y="3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5" y="45"/>
                    <a:pt x="44" y="46"/>
                    <a:pt x="42" y="4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8" y="44"/>
                    <a:pt x="37" y="44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7"/>
                    <a:pt x="31" y="48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3"/>
                    <a:pt x="27" y="53"/>
                    <a:pt x="26" y="53"/>
                  </a:cubicBezTo>
                  <a:cubicBezTo>
                    <a:pt x="25" y="53"/>
                    <a:pt x="24" y="53"/>
                    <a:pt x="23" y="53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6"/>
                    <a:pt x="21" y="46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8" y="45"/>
                    <a:pt x="6" y="44"/>
                    <a:pt x="5" y="42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9" y="36"/>
                    <a:pt x="8" y="3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5" y="30"/>
                    <a:pt x="5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7"/>
                    <a:pt x="0" y="26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6" y="22"/>
                    <a:pt x="6" y="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8" y="15"/>
                    <a:pt x="8" y="1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8"/>
                    <a:pt x="9" y="7"/>
                    <a:pt x="10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5"/>
                    <a:pt x="21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0"/>
                    <a:pt x="26" y="0"/>
                  </a:cubicBezTo>
                  <a:close/>
                  <a:moveTo>
                    <a:pt x="26" y="10"/>
                  </a:moveTo>
                  <a:cubicBezTo>
                    <a:pt x="22" y="10"/>
                    <a:pt x="18" y="11"/>
                    <a:pt x="15" y="14"/>
                  </a:cubicBezTo>
                  <a:cubicBezTo>
                    <a:pt x="12" y="17"/>
                    <a:pt x="10" y="22"/>
                    <a:pt x="10" y="26"/>
                  </a:cubicBezTo>
                  <a:cubicBezTo>
                    <a:pt x="10" y="31"/>
                    <a:pt x="12" y="35"/>
                    <a:pt x="15" y="38"/>
                  </a:cubicBezTo>
                  <a:cubicBezTo>
                    <a:pt x="18" y="41"/>
                    <a:pt x="22" y="43"/>
                    <a:pt x="26" y="43"/>
                  </a:cubicBezTo>
                  <a:cubicBezTo>
                    <a:pt x="31" y="43"/>
                    <a:pt x="35" y="41"/>
                    <a:pt x="38" y="38"/>
                  </a:cubicBezTo>
                  <a:cubicBezTo>
                    <a:pt x="41" y="35"/>
                    <a:pt x="42" y="31"/>
                    <a:pt x="42" y="26"/>
                  </a:cubicBezTo>
                  <a:cubicBezTo>
                    <a:pt x="42" y="22"/>
                    <a:pt x="41" y="17"/>
                    <a:pt x="38" y="14"/>
                  </a:cubicBezTo>
                  <a:cubicBezTo>
                    <a:pt x="35" y="11"/>
                    <a:pt x="31" y="10"/>
                    <a:pt x="26" y="1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" name="Freeform 1603"/>
            <p:cNvSpPr>
              <a:spLocks noEditPoints="1"/>
            </p:cNvSpPr>
            <p:nvPr/>
          </p:nvSpPr>
          <p:spPr bwMode="auto">
            <a:xfrm flipH="1">
              <a:off x="9683147" y="4436107"/>
              <a:ext cx="95831" cy="101307"/>
            </a:xfrm>
            <a:custGeom>
              <a:avLst/>
              <a:gdLst>
                <a:gd name="T0" fmla="*/ 26 w 30"/>
                <a:gd name="T1" fmla="*/ 4 h 31"/>
                <a:gd name="T2" fmla="*/ 15 w 30"/>
                <a:gd name="T3" fmla="*/ 0 h 31"/>
                <a:gd name="T4" fmla="*/ 4 w 30"/>
                <a:gd name="T5" fmla="*/ 4 h 31"/>
                <a:gd name="T6" fmla="*/ 0 w 30"/>
                <a:gd name="T7" fmla="*/ 15 h 31"/>
                <a:gd name="T8" fmla="*/ 4 w 30"/>
                <a:gd name="T9" fmla="*/ 26 h 31"/>
                <a:gd name="T10" fmla="*/ 15 w 30"/>
                <a:gd name="T11" fmla="*/ 31 h 31"/>
                <a:gd name="T12" fmla="*/ 26 w 30"/>
                <a:gd name="T13" fmla="*/ 26 h 31"/>
                <a:gd name="T14" fmla="*/ 30 w 30"/>
                <a:gd name="T15" fmla="*/ 15 h 31"/>
                <a:gd name="T16" fmla="*/ 26 w 30"/>
                <a:gd name="T17" fmla="*/ 4 h 31"/>
                <a:gd name="T18" fmla="*/ 15 w 30"/>
                <a:gd name="T19" fmla="*/ 7 h 31"/>
                <a:gd name="T20" fmla="*/ 23 w 30"/>
                <a:gd name="T21" fmla="*/ 15 h 31"/>
                <a:gd name="T22" fmla="*/ 15 w 30"/>
                <a:gd name="T23" fmla="*/ 24 h 31"/>
                <a:gd name="T24" fmla="*/ 7 w 30"/>
                <a:gd name="T25" fmla="*/ 15 h 31"/>
                <a:gd name="T26" fmla="*/ 15 w 30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1">
                  <a:moveTo>
                    <a:pt x="26" y="4"/>
                  </a:moveTo>
                  <a:cubicBezTo>
                    <a:pt x="23" y="1"/>
                    <a:pt x="19" y="0"/>
                    <a:pt x="15" y="0"/>
                  </a:cubicBezTo>
                  <a:cubicBezTo>
                    <a:pt x="11" y="0"/>
                    <a:pt x="7" y="1"/>
                    <a:pt x="4" y="4"/>
                  </a:cubicBezTo>
                  <a:cubicBezTo>
                    <a:pt x="2" y="7"/>
                    <a:pt x="0" y="11"/>
                    <a:pt x="0" y="15"/>
                  </a:cubicBezTo>
                  <a:cubicBezTo>
                    <a:pt x="0" y="20"/>
                    <a:pt x="2" y="24"/>
                    <a:pt x="4" y="26"/>
                  </a:cubicBezTo>
                  <a:cubicBezTo>
                    <a:pt x="7" y="29"/>
                    <a:pt x="11" y="31"/>
                    <a:pt x="15" y="31"/>
                  </a:cubicBezTo>
                  <a:cubicBezTo>
                    <a:pt x="19" y="31"/>
                    <a:pt x="23" y="29"/>
                    <a:pt x="26" y="26"/>
                  </a:cubicBezTo>
                  <a:cubicBezTo>
                    <a:pt x="29" y="24"/>
                    <a:pt x="30" y="20"/>
                    <a:pt x="30" y="15"/>
                  </a:cubicBezTo>
                  <a:cubicBezTo>
                    <a:pt x="30" y="11"/>
                    <a:pt x="29" y="7"/>
                    <a:pt x="26" y="4"/>
                  </a:cubicBezTo>
                  <a:close/>
                  <a:moveTo>
                    <a:pt x="15" y="7"/>
                  </a:moveTo>
                  <a:cubicBezTo>
                    <a:pt x="20" y="7"/>
                    <a:pt x="23" y="11"/>
                    <a:pt x="23" y="15"/>
                  </a:cubicBezTo>
                  <a:cubicBezTo>
                    <a:pt x="23" y="20"/>
                    <a:pt x="20" y="24"/>
                    <a:pt x="15" y="24"/>
                  </a:cubicBezTo>
                  <a:cubicBezTo>
                    <a:pt x="11" y="24"/>
                    <a:pt x="7" y="20"/>
                    <a:pt x="7" y="15"/>
                  </a:cubicBezTo>
                  <a:cubicBezTo>
                    <a:pt x="7" y="11"/>
                    <a:pt x="11" y="7"/>
                    <a:pt x="15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7" name="Freeform 1604"/>
            <p:cNvSpPr>
              <a:spLocks noEditPoints="1"/>
            </p:cNvSpPr>
            <p:nvPr/>
          </p:nvSpPr>
          <p:spPr bwMode="auto">
            <a:xfrm flipH="1">
              <a:off x="9015070" y="3461369"/>
              <a:ext cx="150591" cy="161544"/>
            </a:xfrm>
            <a:custGeom>
              <a:avLst/>
              <a:gdLst>
                <a:gd name="T0" fmla="*/ 16 w 47"/>
                <a:gd name="T1" fmla="*/ 39 h 50"/>
                <a:gd name="T2" fmla="*/ 21 w 47"/>
                <a:gd name="T3" fmla="*/ 44 h 50"/>
                <a:gd name="T4" fmla="*/ 16 w 47"/>
                <a:gd name="T5" fmla="*/ 49 h 50"/>
                <a:gd name="T6" fmla="*/ 10 w 47"/>
                <a:gd name="T7" fmla="*/ 44 h 50"/>
                <a:gd name="T8" fmla="*/ 16 w 47"/>
                <a:gd name="T9" fmla="*/ 39 h 50"/>
                <a:gd name="T10" fmla="*/ 38 w 47"/>
                <a:gd name="T11" fmla="*/ 40 h 50"/>
                <a:gd name="T12" fmla="*/ 43 w 47"/>
                <a:gd name="T13" fmla="*/ 45 h 50"/>
                <a:gd name="T14" fmla="*/ 38 w 47"/>
                <a:gd name="T15" fmla="*/ 50 h 50"/>
                <a:gd name="T16" fmla="*/ 33 w 47"/>
                <a:gd name="T17" fmla="*/ 45 h 50"/>
                <a:gd name="T18" fmla="*/ 38 w 47"/>
                <a:gd name="T19" fmla="*/ 40 h 50"/>
                <a:gd name="T20" fmla="*/ 0 w 47"/>
                <a:gd name="T21" fmla="*/ 0 h 50"/>
                <a:gd name="T22" fmla="*/ 9 w 47"/>
                <a:gd name="T23" fmla="*/ 0 h 50"/>
                <a:gd name="T24" fmla="*/ 11 w 47"/>
                <a:gd name="T25" fmla="*/ 7 h 50"/>
                <a:gd name="T26" fmla="*/ 47 w 47"/>
                <a:gd name="T27" fmla="*/ 6 h 50"/>
                <a:gd name="T28" fmla="*/ 46 w 47"/>
                <a:gd name="T29" fmla="*/ 22 h 50"/>
                <a:gd name="T30" fmla="*/ 15 w 47"/>
                <a:gd name="T31" fmla="*/ 27 h 50"/>
                <a:gd name="T32" fmla="*/ 14 w 47"/>
                <a:gd name="T33" fmla="*/ 32 h 50"/>
                <a:gd name="T34" fmla="*/ 45 w 47"/>
                <a:gd name="T35" fmla="*/ 32 h 50"/>
                <a:gd name="T36" fmla="*/ 45 w 47"/>
                <a:gd name="T37" fmla="*/ 37 h 50"/>
                <a:gd name="T38" fmla="*/ 12 w 47"/>
                <a:gd name="T39" fmla="*/ 37 h 50"/>
                <a:gd name="T40" fmla="*/ 10 w 47"/>
                <a:gd name="T41" fmla="*/ 25 h 50"/>
                <a:gd name="T42" fmla="*/ 5 w 47"/>
                <a:gd name="T43" fmla="*/ 4 h 50"/>
                <a:gd name="T44" fmla="*/ 2 w 47"/>
                <a:gd name="T45" fmla="*/ 5 h 50"/>
                <a:gd name="T46" fmla="*/ 0 w 47"/>
                <a:gd name="T4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0">
                  <a:moveTo>
                    <a:pt x="16" y="39"/>
                  </a:moveTo>
                  <a:cubicBezTo>
                    <a:pt x="18" y="39"/>
                    <a:pt x="21" y="41"/>
                    <a:pt x="21" y="44"/>
                  </a:cubicBezTo>
                  <a:cubicBezTo>
                    <a:pt x="21" y="47"/>
                    <a:pt x="18" y="49"/>
                    <a:pt x="16" y="49"/>
                  </a:cubicBezTo>
                  <a:cubicBezTo>
                    <a:pt x="13" y="49"/>
                    <a:pt x="10" y="47"/>
                    <a:pt x="10" y="44"/>
                  </a:cubicBezTo>
                  <a:cubicBezTo>
                    <a:pt x="10" y="41"/>
                    <a:pt x="13" y="39"/>
                    <a:pt x="16" y="39"/>
                  </a:cubicBezTo>
                  <a:close/>
                  <a:moveTo>
                    <a:pt x="38" y="40"/>
                  </a:moveTo>
                  <a:cubicBezTo>
                    <a:pt x="41" y="40"/>
                    <a:pt x="43" y="42"/>
                    <a:pt x="43" y="45"/>
                  </a:cubicBezTo>
                  <a:cubicBezTo>
                    <a:pt x="43" y="48"/>
                    <a:pt x="41" y="50"/>
                    <a:pt x="38" y="50"/>
                  </a:cubicBezTo>
                  <a:cubicBezTo>
                    <a:pt x="35" y="50"/>
                    <a:pt x="33" y="48"/>
                    <a:pt x="33" y="45"/>
                  </a:cubicBezTo>
                  <a:cubicBezTo>
                    <a:pt x="33" y="42"/>
                    <a:pt x="35" y="40"/>
                    <a:pt x="38" y="40"/>
                  </a:cubicBezTo>
                  <a:close/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3" y="28"/>
                    <a:pt x="12" y="32"/>
                    <a:pt x="14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7" y="36"/>
                    <a:pt x="7" y="27"/>
                    <a:pt x="10" y="2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8" name="Freeform 1605"/>
            <p:cNvSpPr>
              <a:spLocks noEditPoints="1"/>
            </p:cNvSpPr>
            <p:nvPr/>
          </p:nvSpPr>
          <p:spPr bwMode="auto">
            <a:xfrm flipH="1">
              <a:off x="7427019" y="2169019"/>
              <a:ext cx="153329" cy="150592"/>
            </a:xfrm>
            <a:custGeom>
              <a:avLst/>
              <a:gdLst>
                <a:gd name="T0" fmla="*/ 24 w 47"/>
                <a:gd name="T1" fmla="*/ 0 h 47"/>
                <a:gd name="T2" fmla="*/ 47 w 47"/>
                <a:gd name="T3" fmla="*/ 23 h 47"/>
                <a:gd name="T4" fmla="*/ 24 w 47"/>
                <a:gd name="T5" fmla="*/ 47 h 47"/>
                <a:gd name="T6" fmla="*/ 0 w 47"/>
                <a:gd name="T7" fmla="*/ 23 h 47"/>
                <a:gd name="T8" fmla="*/ 24 w 47"/>
                <a:gd name="T9" fmla="*/ 0 h 47"/>
                <a:gd name="T10" fmla="*/ 33 w 47"/>
                <a:gd name="T11" fmla="*/ 23 h 47"/>
                <a:gd name="T12" fmla="*/ 26 w 47"/>
                <a:gd name="T13" fmla="*/ 18 h 47"/>
                <a:gd name="T14" fmla="*/ 19 w 47"/>
                <a:gd name="T15" fmla="*/ 12 h 47"/>
                <a:gd name="T16" fmla="*/ 19 w 47"/>
                <a:gd name="T17" fmla="*/ 23 h 47"/>
                <a:gd name="T18" fmla="*/ 19 w 47"/>
                <a:gd name="T19" fmla="*/ 35 h 47"/>
                <a:gd name="T20" fmla="*/ 26 w 47"/>
                <a:gd name="T21" fmla="*/ 29 h 47"/>
                <a:gd name="T22" fmla="*/ 33 w 47"/>
                <a:gd name="T2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36" y="0"/>
                    <a:pt x="47" y="11"/>
                    <a:pt x="47" y="23"/>
                  </a:cubicBezTo>
                  <a:cubicBezTo>
                    <a:pt x="47" y="36"/>
                    <a:pt x="36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lose/>
                  <a:moveTo>
                    <a:pt x="33" y="23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6" y="29"/>
                    <a:pt x="26" y="29"/>
                    <a:pt x="26" y="29"/>
                  </a:cubicBezTo>
                  <a:lnTo>
                    <a:pt x="33" y="2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9" name="Freeform 1606"/>
            <p:cNvSpPr>
              <a:spLocks noEditPoints="1"/>
            </p:cNvSpPr>
            <p:nvPr/>
          </p:nvSpPr>
          <p:spPr bwMode="auto">
            <a:xfrm flipH="1">
              <a:off x="8544131" y="1917120"/>
              <a:ext cx="194399" cy="186186"/>
            </a:xfrm>
            <a:custGeom>
              <a:avLst/>
              <a:gdLst>
                <a:gd name="T0" fmla="*/ 51 w 60"/>
                <a:gd name="T1" fmla="*/ 20 h 58"/>
                <a:gd name="T2" fmla="*/ 60 w 60"/>
                <a:gd name="T3" fmla="*/ 30 h 58"/>
                <a:gd name="T4" fmla="*/ 60 w 60"/>
                <a:gd name="T5" fmla="*/ 30 h 58"/>
                <a:gd name="T6" fmla="*/ 51 w 60"/>
                <a:gd name="T7" fmla="*/ 39 h 58"/>
                <a:gd name="T8" fmla="*/ 39 w 60"/>
                <a:gd name="T9" fmla="*/ 39 h 58"/>
                <a:gd name="T10" fmla="*/ 39 w 60"/>
                <a:gd name="T11" fmla="*/ 24 h 58"/>
                <a:gd name="T12" fmla="*/ 20 w 60"/>
                <a:gd name="T13" fmla="*/ 24 h 58"/>
                <a:gd name="T14" fmla="*/ 20 w 60"/>
                <a:gd name="T15" fmla="*/ 39 h 58"/>
                <a:gd name="T16" fmla="*/ 9 w 60"/>
                <a:gd name="T17" fmla="*/ 39 h 58"/>
                <a:gd name="T18" fmla="*/ 0 w 60"/>
                <a:gd name="T19" fmla="*/ 30 h 58"/>
                <a:gd name="T20" fmla="*/ 0 w 60"/>
                <a:gd name="T21" fmla="*/ 30 h 58"/>
                <a:gd name="T22" fmla="*/ 3 w 60"/>
                <a:gd name="T23" fmla="*/ 23 h 58"/>
                <a:gd name="T24" fmla="*/ 2 w 60"/>
                <a:gd name="T25" fmla="*/ 19 h 58"/>
                <a:gd name="T26" fmla="*/ 12 w 60"/>
                <a:gd name="T27" fmla="*/ 10 h 58"/>
                <a:gd name="T28" fmla="*/ 14 w 60"/>
                <a:gd name="T29" fmla="*/ 10 h 58"/>
                <a:gd name="T30" fmla="*/ 27 w 60"/>
                <a:gd name="T31" fmla="*/ 0 h 58"/>
                <a:gd name="T32" fmla="*/ 39 w 60"/>
                <a:gd name="T33" fmla="*/ 9 h 58"/>
                <a:gd name="T34" fmla="*/ 42 w 60"/>
                <a:gd name="T35" fmla="*/ 8 h 58"/>
                <a:gd name="T36" fmla="*/ 52 w 60"/>
                <a:gd name="T37" fmla="*/ 18 h 58"/>
                <a:gd name="T38" fmla="*/ 51 w 60"/>
                <a:gd name="T39" fmla="*/ 20 h 58"/>
                <a:gd name="T40" fmla="*/ 22 w 60"/>
                <a:gd name="T41" fmla="*/ 27 h 58"/>
                <a:gd name="T42" fmla="*/ 22 w 60"/>
                <a:gd name="T43" fmla="*/ 42 h 58"/>
                <a:gd name="T44" fmla="*/ 15 w 60"/>
                <a:gd name="T45" fmla="*/ 42 h 58"/>
                <a:gd name="T46" fmla="*/ 29 w 60"/>
                <a:gd name="T47" fmla="*/ 58 h 58"/>
                <a:gd name="T48" fmla="*/ 43 w 60"/>
                <a:gd name="T49" fmla="*/ 42 h 58"/>
                <a:gd name="T50" fmla="*/ 36 w 60"/>
                <a:gd name="T51" fmla="*/ 42 h 58"/>
                <a:gd name="T52" fmla="*/ 36 w 60"/>
                <a:gd name="T53" fmla="*/ 27 h 58"/>
                <a:gd name="T54" fmla="*/ 22 w 60"/>
                <a:gd name="T55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58">
                  <a:moveTo>
                    <a:pt x="51" y="20"/>
                  </a:moveTo>
                  <a:cubicBezTo>
                    <a:pt x="56" y="21"/>
                    <a:pt x="60" y="25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5"/>
                    <a:pt x="56" y="39"/>
                    <a:pt x="51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4" y="39"/>
                    <a:pt x="0" y="35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1" y="24"/>
                    <a:pt x="3" y="23"/>
                  </a:cubicBezTo>
                  <a:cubicBezTo>
                    <a:pt x="3" y="22"/>
                    <a:pt x="2" y="20"/>
                    <a:pt x="2" y="19"/>
                  </a:cubicBezTo>
                  <a:cubicBezTo>
                    <a:pt x="2" y="14"/>
                    <a:pt x="7" y="10"/>
                    <a:pt x="12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6" y="4"/>
                    <a:pt x="21" y="0"/>
                    <a:pt x="27" y="0"/>
                  </a:cubicBezTo>
                  <a:cubicBezTo>
                    <a:pt x="33" y="0"/>
                    <a:pt x="37" y="4"/>
                    <a:pt x="39" y="9"/>
                  </a:cubicBezTo>
                  <a:cubicBezTo>
                    <a:pt x="40" y="8"/>
                    <a:pt x="41" y="8"/>
                    <a:pt x="42" y="8"/>
                  </a:cubicBezTo>
                  <a:cubicBezTo>
                    <a:pt x="47" y="8"/>
                    <a:pt x="52" y="13"/>
                    <a:pt x="52" y="18"/>
                  </a:cubicBezTo>
                  <a:cubicBezTo>
                    <a:pt x="52" y="19"/>
                    <a:pt x="52" y="20"/>
                    <a:pt x="51" y="20"/>
                  </a:cubicBezTo>
                  <a:close/>
                  <a:moveTo>
                    <a:pt x="22" y="27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27"/>
                    <a:pt x="36" y="27"/>
                    <a:pt x="36" y="27"/>
                  </a:cubicBezTo>
                  <a:lnTo>
                    <a:pt x="22" y="2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0" name="Freeform 1607"/>
            <p:cNvSpPr>
              <a:spLocks noEditPoints="1"/>
            </p:cNvSpPr>
            <p:nvPr/>
          </p:nvSpPr>
          <p:spPr bwMode="auto">
            <a:xfrm flipH="1">
              <a:off x="10928946" y="2141638"/>
              <a:ext cx="208090" cy="153330"/>
            </a:xfrm>
            <a:custGeom>
              <a:avLst/>
              <a:gdLst>
                <a:gd name="T0" fmla="*/ 11 w 64"/>
                <a:gd name="T1" fmla="*/ 28 h 47"/>
                <a:gd name="T2" fmla="*/ 52 w 64"/>
                <a:gd name="T3" fmla="*/ 28 h 47"/>
                <a:gd name="T4" fmla="*/ 52 w 64"/>
                <a:gd name="T5" fmla="*/ 29 h 47"/>
                <a:gd name="T6" fmla="*/ 47 w 64"/>
                <a:gd name="T7" fmla="*/ 34 h 47"/>
                <a:gd name="T8" fmla="*/ 46 w 64"/>
                <a:gd name="T9" fmla="*/ 34 h 47"/>
                <a:gd name="T10" fmla="*/ 17 w 64"/>
                <a:gd name="T11" fmla="*/ 34 h 47"/>
                <a:gd name="T12" fmla="*/ 11 w 64"/>
                <a:gd name="T13" fmla="*/ 28 h 47"/>
                <a:gd name="T14" fmla="*/ 28 w 64"/>
                <a:gd name="T15" fmla="*/ 37 h 47"/>
                <a:gd name="T16" fmla="*/ 36 w 64"/>
                <a:gd name="T17" fmla="*/ 37 h 47"/>
                <a:gd name="T18" fmla="*/ 36 w 64"/>
                <a:gd name="T19" fmla="*/ 45 h 47"/>
                <a:gd name="T20" fmla="*/ 28 w 64"/>
                <a:gd name="T21" fmla="*/ 45 h 47"/>
                <a:gd name="T22" fmla="*/ 28 w 64"/>
                <a:gd name="T23" fmla="*/ 37 h 47"/>
                <a:gd name="T24" fmla="*/ 0 w 64"/>
                <a:gd name="T25" fmla="*/ 17 h 47"/>
                <a:gd name="T26" fmla="*/ 6 w 64"/>
                <a:gd name="T27" fmla="*/ 23 h 47"/>
                <a:gd name="T28" fmla="*/ 58 w 64"/>
                <a:gd name="T29" fmla="*/ 23 h 47"/>
                <a:gd name="T30" fmla="*/ 58 w 64"/>
                <a:gd name="T31" fmla="*/ 23 h 47"/>
                <a:gd name="T32" fmla="*/ 64 w 64"/>
                <a:gd name="T33" fmla="*/ 17 h 47"/>
                <a:gd name="T34" fmla="*/ 63 w 64"/>
                <a:gd name="T35" fmla="*/ 17 h 47"/>
                <a:gd name="T36" fmla="*/ 0 w 64"/>
                <a:gd name="T3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47">
                  <a:moveTo>
                    <a:pt x="11" y="28"/>
                  </a:moveTo>
                  <a:cubicBezTo>
                    <a:pt x="23" y="17"/>
                    <a:pt x="41" y="1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4"/>
                    <a:pt x="47" y="34"/>
                    <a:pt x="46" y="34"/>
                  </a:cubicBezTo>
                  <a:cubicBezTo>
                    <a:pt x="38" y="26"/>
                    <a:pt x="25" y="26"/>
                    <a:pt x="17" y="34"/>
                  </a:cubicBezTo>
                  <a:cubicBezTo>
                    <a:pt x="11" y="28"/>
                    <a:pt x="11" y="28"/>
                    <a:pt x="11" y="28"/>
                  </a:cubicBezTo>
                  <a:close/>
                  <a:moveTo>
                    <a:pt x="28" y="37"/>
                  </a:moveTo>
                  <a:cubicBezTo>
                    <a:pt x="30" y="34"/>
                    <a:pt x="34" y="34"/>
                    <a:pt x="36" y="37"/>
                  </a:cubicBezTo>
                  <a:cubicBezTo>
                    <a:pt x="39" y="39"/>
                    <a:pt x="39" y="43"/>
                    <a:pt x="36" y="45"/>
                  </a:cubicBezTo>
                  <a:cubicBezTo>
                    <a:pt x="34" y="47"/>
                    <a:pt x="30" y="47"/>
                    <a:pt x="28" y="45"/>
                  </a:cubicBezTo>
                  <a:cubicBezTo>
                    <a:pt x="26" y="43"/>
                    <a:pt x="26" y="39"/>
                    <a:pt x="28" y="37"/>
                  </a:cubicBezTo>
                  <a:close/>
                  <a:moveTo>
                    <a:pt x="0" y="17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20" y="8"/>
                    <a:pt x="43" y="8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3" y="17"/>
                    <a:pt x="63" y="17"/>
                  </a:cubicBezTo>
                  <a:cubicBezTo>
                    <a:pt x="46" y="0"/>
                    <a:pt x="18" y="0"/>
                    <a:pt x="0" y="1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1" name="Freeform 1608"/>
            <p:cNvSpPr>
              <a:spLocks noEditPoints="1"/>
            </p:cNvSpPr>
            <p:nvPr/>
          </p:nvSpPr>
          <p:spPr bwMode="auto">
            <a:xfrm flipH="1">
              <a:off x="10594908" y="2130686"/>
              <a:ext cx="125949" cy="186186"/>
            </a:xfrm>
            <a:custGeom>
              <a:avLst/>
              <a:gdLst>
                <a:gd name="T0" fmla="*/ 19 w 39"/>
                <a:gd name="T1" fmla="*/ 0 h 58"/>
                <a:gd name="T2" fmla="*/ 39 w 39"/>
                <a:gd name="T3" fmla="*/ 20 h 58"/>
                <a:gd name="T4" fmla="*/ 19 w 39"/>
                <a:gd name="T5" fmla="*/ 58 h 58"/>
                <a:gd name="T6" fmla="*/ 0 w 39"/>
                <a:gd name="T7" fmla="*/ 20 h 58"/>
                <a:gd name="T8" fmla="*/ 19 w 39"/>
                <a:gd name="T9" fmla="*/ 0 h 58"/>
                <a:gd name="T10" fmla="*/ 19 w 39"/>
                <a:gd name="T11" fmla="*/ 12 h 58"/>
                <a:gd name="T12" fmla="*/ 11 w 39"/>
                <a:gd name="T13" fmla="*/ 20 h 58"/>
                <a:gd name="T14" fmla="*/ 19 w 39"/>
                <a:gd name="T15" fmla="*/ 29 h 58"/>
                <a:gd name="T16" fmla="*/ 28 w 39"/>
                <a:gd name="T17" fmla="*/ 20 h 58"/>
                <a:gd name="T18" fmla="*/ 19 w 39"/>
                <a:gd name="T19" fmla="*/ 12 h 58"/>
                <a:gd name="T20" fmla="*/ 19 w 39"/>
                <a:gd name="T21" fmla="*/ 6 h 58"/>
                <a:gd name="T22" fmla="*/ 5 w 39"/>
                <a:gd name="T23" fmla="*/ 20 h 58"/>
                <a:gd name="T24" fmla="*/ 19 w 39"/>
                <a:gd name="T25" fmla="*/ 35 h 58"/>
                <a:gd name="T26" fmla="*/ 34 w 39"/>
                <a:gd name="T27" fmla="*/ 20 h 58"/>
                <a:gd name="T28" fmla="*/ 19 w 39"/>
                <a:gd name="T29" fmla="*/ 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58">
                  <a:moveTo>
                    <a:pt x="19" y="0"/>
                  </a:moveTo>
                  <a:cubicBezTo>
                    <a:pt x="30" y="0"/>
                    <a:pt x="39" y="9"/>
                    <a:pt x="39" y="20"/>
                  </a:cubicBezTo>
                  <a:cubicBezTo>
                    <a:pt x="39" y="34"/>
                    <a:pt x="24" y="49"/>
                    <a:pt x="19" y="58"/>
                  </a:cubicBezTo>
                  <a:cubicBezTo>
                    <a:pt x="15" y="49"/>
                    <a:pt x="0" y="34"/>
                    <a:pt x="0" y="20"/>
                  </a:cubicBezTo>
                  <a:cubicBezTo>
                    <a:pt x="0" y="9"/>
                    <a:pt x="9" y="0"/>
                    <a:pt x="19" y="0"/>
                  </a:cubicBezTo>
                  <a:close/>
                  <a:moveTo>
                    <a:pt x="19" y="12"/>
                  </a:moveTo>
                  <a:cubicBezTo>
                    <a:pt x="15" y="12"/>
                    <a:pt x="11" y="16"/>
                    <a:pt x="11" y="20"/>
                  </a:cubicBezTo>
                  <a:cubicBezTo>
                    <a:pt x="11" y="25"/>
                    <a:pt x="15" y="29"/>
                    <a:pt x="19" y="29"/>
                  </a:cubicBezTo>
                  <a:cubicBezTo>
                    <a:pt x="24" y="29"/>
                    <a:pt x="28" y="25"/>
                    <a:pt x="28" y="20"/>
                  </a:cubicBezTo>
                  <a:cubicBezTo>
                    <a:pt x="28" y="16"/>
                    <a:pt x="24" y="12"/>
                    <a:pt x="19" y="12"/>
                  </a:cubicBezTo>
                  <a:close/>
                  <a:moveTo>
                    <a:pt x="19" y="6"/>
                  </a:moveTo>
                  <a:cubicBezTo>
                    <a:pt x="12" y="6"/>
                    <a:pt x="5" y="13"/>
                    <a:pt x="5" y="20"/>
                  </a:cubicBezTo>
                  <a:cubicBezTo>
                    <a:pt x="5" y="28"/>
                    <a:pt x="12" y="35"/>
                    <a:pt x="19" y="35"/>
                  </a:cubicBezTo>
                  <a:cubicBezTo>
                    <a:pt x="27" y="35"/>
                    <a:pt x="34" y="28"/>
                    <a:pt x="34" y="20"/>
                  </a:cubicBezTo>
                  <a:cubicBezTo>
                    <a:pt x="34" y="13"/>
                    <a:pt x="27" y="6"/>
                    <a:pt x="19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2" name="Freeform 1609"/>
            <p:cNvSpPr/>
            <p:nvPr/>
          </p:nvSpPr>
          <p:spPr bwMode="auto">
            <a:xfrm flipH="1">
              <a:off x="8911026" y="3877549"/>
              <a:ext cx="188923" cy="156068"/>
            </a:xfrm>
            <a:custGeom>
              <a:avLst/>
              <a:gdLst>
                <a:gd name="T0" fmla="*/ 29 w 58"/>
                <a:gd name="T1" fmla="*/ 0 h 48"/>
                <a:gd name="T2" fmla="*/ 43 w 58"/>
                <a:gd name="T3" fmla="*/ 12 h 48"/>
                <a:gd name="T4" fmla="*/ 58 w 58"/>
                <a:gd name="T5" fmla="*/ 23 h 48"/>
                <a:gd name="T6" fmla="*/ 50 w 58"/>
                <a:gd name="T7" fmla="*/ 23 h 48"/>
                <a:gd name="T8" fmla="*/ 50 w 58"/>
                <a:gd name="T9" fmla="*/ 48 h 48"/>
                <a:gd name="T10" fmla="*/ 36 w 58"/>
                <a:gd name="T11" fmla="*/ 48 h 48"/>
                <a:gd name="T12" fmla="*/ 36 w 58"/>
                <a:gd name="T13" fmla="*/ 34 h 48"/>
                <a:gd name="T14" fmla="*/ 29 w 58"/>
                <a:gd name="T15" fmla="*/ 27 h 48"/>
                <a:gd name="T16" fmla="*/ 29 w 58"/>
                <a:gd name="T17" fmla="*/ 27 h 48"/>
                <a:gd name="T18" fmla="*/ 22 w 58"/>
                <a:gd name="T19" fmla="*/ 34 h 48"/>
                <a:gd name="T20" fmla="*/ 22 w 58"/>
                <a:gd name="T21" fmla="*/ 48 h 48"/>
                <a:gd name="T22" fmla="*/ 8 w 58"/>
                <a:gd name="T23" fmla="*/ 48 h 48"/>
                <a:gd name="T24" fmla="*/ 8 w 58"/>
                <a:gd name="T25" fmla="*/ 23 h 48"/>
                <a:gd name="T26" fmla="*/ 0 w 58"/>
                <a:gd name="T27" fmla="*/ 23 h 48"/>
                <a:gd name="T28" fmla="*/ 11 w 58"/>
                <a:gd name="T29" fmla="*/ 15 h 48"/>
                <a:gd name="T30" fmla="*/ 11 w 58"/>
                <a:gd name="T31" fmla="*/ 5 h 48"/>
                <a:gd name="T32" fmla="*/ 17 w 58"/>
                <a:gd name="T33" fmla="*/ 5 h 48"/>
                <a:gd name="T34" fmla="*/ 17 w 58"/>
                <a:gd name="T35" fmla="*/ 10 h 48"/>
                <a:gd name="T36" fmla="*/ 29 w 58"/>
                <a:gd name="T3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48">
                  <a:moveTo>
                    <a:pt x="29" y="0"/>
                  </a:moveTo>
                  <a:cubicBezTo>
                    <a:pt x="43" y="12"/>
                    <a:pt x="43" y="12"/>
                    <a:pt x="43" y="1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0"/>
                    <a:pt x="33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5" y="27"/>
                    <a:pt x="22" y="30"/>
                    <a:pt x="22" y="34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0"/>
                    <a:pt x="17" y="10"/>
                    <a:pt x="17" y="1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3" name="Freeform 1610"/>
            <p:cNvSpPr>
              <a:spLocks noEditPoints="1"/>
            </p:cNvSpPr>
            <p:nvPr/>
          </p:nvSpPr>
          <p:spPr bwMode="auto">
            <a:xfrm flipH="1">
              <a:off x="11361553" y="1750100"/>
              <a:ext cx="104045" cy="180710"/>
            </a:xfrm>
            <a:custGeom>
              <a:avLst/>
              <a:gdLst>
                <a:gd name="T0" fmla="*/ 3 w 32"/>
                <a:gd name="T1" fmla="*/ 0 h 56"/>
                <a:gd name="T2" fmla="*/ 29 w 32"/>
                <a:gd name="T3" fmla="*/ 0 h 56"/>
                <a:gd name="T4" fmla="*/ 32 w 32"/>
                <a:gd name="T5" fmla="*/ 3 h 56"/>
                <a:gd name="T6" fmla="*/ 32 w 32"/>
                <a:gd name="T7" fmla="*/ 53 h 56"/>
                <a:gd name="T8" fmla="*/ 29 w 32"/>
                <a:gd name="T9" fmla="*/ 56 h 56"/>
                <a:gd name="T10" fmla="*/ 3 w 32"/>
                <a:gd name="T11" fmla="*/ 56 h 56"/>
                <a:gd name="T12" fmla="*/ 0 w 32"/>
                <a:gd name="T13" fmla="*/ 53 h 56"/>
                <a:gd name="T14" fmla="*/ 0 w 32"/>
                <a:gd name="T15" fmla="*/ 3 h 56"/>
                <a:gd name="T16" fmla="*/ 3 w 32"/>
                <a:gd name="T17" fmla="*/ 0 h 56"/>
                <a:gd name="T18" fmla="*/ 3 w 32"/>
                <a:gd name="T19" fmla="*/ 4 h 56"/>
                <a:gd name="T20" fmla="*/ 3 w 32"/>
                <a:gd name="T21" fmla="*/ 43 h 56"/>
                <a:gd name="T22" fmla="*/ 29 w 32"/>
                <a:gd name="T23" fmla="*/ 43 h 56"/>
                <a:gd name="T24" fmla="*/ 29 w 32"/>
                <a:gd name="T25" fmla="*/ 4 h 56"/>
                <a:gd name="T26" fmla="*/ 3 w 32"/>
                <a:gd name="T27" fmla="*/ 4 h 56"/>
                <a:gd name="T28" fmla="*/ 5 w 32"/>
                <a:gd name="T29" fmla="*/ 49 h 56"/>
                <a:gd name="T30" fmla="*/ 5 w 32"/>
                <a:gd name="T31" fmla="*/ 51 h 56"/>
                <a:gd name="T32" fmla="*/ 11 w 32"/>
                <a:gd name="T33" fmla="*/ 51 h 56"/>
                <a:gd name="T34" fmla="*/ 11 w 32"/>
                <a:gd name="T35" fmla="*/ 49 h 56"/>
                <a:gd name="T36" fmla="*/ 5 w 32"/>
                <a:gd name="T37" fmla="*/ 49 h 56"/>
                <a:gd name="T38" fmla="*/ 21 w 32"/>
                <a:gd name="T39" fmla="*/ 49 h 56"/>
                <a:gd name="T40" fmla="*/ 21 w 32"/>
                <a:gd name="T41" fmla="*/ 51 h 56"/>
                <a:gd name="T42" fmla="*/ 27 w 32"/>
                <a:gd name="T43" fmla="*/ 51 h 56"/>
                <a:gd name="T44" fmla="*/ 27 w 32"/>
                <a:gd name="T45" fmla="*/ 49 h 56"/>
                <a:gd name="T46" fmla="*/ 21 w 32"/>
                <a:gd name="T47" fmla="*/ 49 h 56"/>
                <a:gd name="T48" fmla="*/ 16 w 32"/>
                <a:gd name="T49" fmla="*/ 48 h 56"/>
                <a:gd name="T50" fmla="*/ 14 w 32"/>
                <a:gd name="T51" fmla="*/ 50 h 56"/>
                <a:gd name="T52" fmla="*/ 16 w 32"/>
                <a:gd name="T53" fmla="*/ 52 h 56"/>
                <a:gd name="T54" fmla="*/ 18 w 32"/>
                <a:gd name="T55" fmla="*/ 50 h 56"/>
                <a:gd name="T56" fmla="*/ 16 w 32"/>
                <a:gd name="T5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56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2"/>
                    <a:pt x="32" y="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5"/>
                    <a:pt x="30" y="56"/>
                    <a:pt x="29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0" y="55"/>
                    <a:pt x="0" y="5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3" y="4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5" y="49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5" y="49"/>
                    <a:pt x="5" y="49"/>
                    <a:pt x="5" y="49"/>
                  </a:cubicBezTo>
                  <a:close/>
                  <a:moveTo>
                    <a:pt x="21" y="49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16" y="48"/>
                  </a:moveTo>
                  <a:cubicBezTo>
                    <a:pt x="15" y="48"/>
                    <a:pt x="14" y="49"/>
                    <a:pt x="14" y="50"/>
                  </a:cubicBezTo>
                  <a:cubicBezTo>
                    <a:pt x="14" y="51"/>
                    <a:pt x="15" y="52"/>
                    <a:pt x="16" y="52"/>
                  </a:cubicBezTo>
                  <a:cubicBezTo>
                    <a:pt x="17" y="52"/>
                    <a:pt x="18" y="51"/>
                    <a:pt x="18" y="50"/>
                  </a:cubicBezTo>
                  <a:cubicBezTo>
                    <a:pt x="18" y="49"/>
                    <a:pt x="17" y="48"/>
                    <a:pt x="16" y="4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4" name="Freeform 1611"/>
            <p:cNvSpPr>
              <a:spLocks noEditPoints="1"/>
            </p:cNvSpPr>
            <p:nvPr/>
          </p:nvSpPr>
          <p:spPr bwMode="auto">
            <a:xfrm flipH="1">
              <a:off x="10934422" y="1780219"/>
              <a:ext cx="208090" cy="123211"/>
            </a:xfrm>
            <a:custGeom>
              <a:avLst/>
              <a:gdLst>
                <a:gd name="T0" fmla="*/ 19 w 64"/>
                <a:gd name="T1" fmla="*/ 38 h 38"/>
                <a:gd name="T2" fmla="*/ 19 w 64"/>
                <a:gd name="T3" fmla="*/ 38 h 38"/>
                <a:gd name="T4" fmla="*/ 0 w 64"/>
                <a:gd name="T5" fmla="*/ 38 h 38"/>
                <a:gd name="T6" fmla="*/ 0 w 64"/>
                <a:gd name="T7" fmla="*/ 33 h 38"/>
                <a:gd name="T8" fmla="*/ 12 w 64"/>
                <a:gd name="T9" fmla="*/ 27 h 38"/>
                <a:gd name="T10" fmla="*/ 12 w 64"/>
                <a:gd name="T11" fmla="*/ 11 h 38"/>
                <a:gd name="T12" fmla="*/ 12 w 64"/>
                <a:gd name="T13" fmla="*/ 11 h 38"/>
                <a:gd name="T14" fmla="*/ 12 w 64"/>
                <a:gd name="T15" fmla="*/ 9 h 38"/>
                <a:gd name="T16" fmla="*/ 19 w 64"/>
                <a:gd name="T17" fmla="*/ 0 h 38"/>
                <a:gd name="T18" fmla="*/ 19 w 64"/>
                <a:gd name="T19" fmla="*/ 0 h 38"/>
                <a:gd name="T20" fmla="*/ 19 w 64"/>
                <a:gd name="T21" fmla="*/ 0 h 38"/>
                <a:gd name="T22" fmla="*/ 19 w 64"/>
                <a:gd name="T23" fmla="*/ 0 h 38"/>
                <a:gd name="T24" fmla="*/ 19 w 64"/>
                <a:gd name="T25" fmla="*/ 0 h 38"/>
                <a:gd name="T26" fmla="*/ 26 w 64"/>
                <a:gd name="T27" fmla="*/ 9 h 38"/>
                <a:gd name="T28" fmla="*/ 26 w 64"/>
                <a:gd name="T29" fmla="*/ 11 h 38"/>
                <a:gd name="T30" fmla="*/ 26 w 64"/>
                <a:gd name="T31" fmla="*/ 11 h 38"/>
                <a:gd name="T32" fmla="*/ 26 w 64"/>
                <a:gd name="T33" fmla="*/ 27 h 38"/>
                <a:gd name="T34" fmla="*/ 27 w 64"/>
                <a:gd name="T35" fmla="*/ 28 h 38"/>
                <a:gd name="T36" fmla="*/ 23 w 64"/>
                <a:gd name="T37" fmla="*/ 33 h 38"/>
                <a:gd name="T38" fmla="*/ 23 w 64"/>
                <a:gd name="T39" fmla="*/ 38 h 38"/>
                <a:gd name="T40" fmla="*/ 19 w 64"/>
                <a:gd name="T41" fmla="*/ 38 h 38"/>
                <a:gd name="T42" fmla="*/ 45 w 64"/>
                <a:gd name="T43" fmla="*/ 38 h 38"/>
                <a:gd name="T44" fmla="*/ 64 w 64"/>
                <a:gd name="T45" fmla="*/ 38 h 38"/>
                <a:gd name="T46" fmla="*/ 64 w 64"/>
                <a:gd name="T47" fmla="*/ 33 h 38"/>
                <a:gd name="T48" fmla="*/ 52 w 64"/>
                <a:gd name="T49" fmla="*/ 27 h 38"/>
                <a:gd name="T50" fmla="*/ 52 w 64"/>
                <a:gd name="T51" fmla="*/ 11 h 38"/>
                <a:gd name="T52" fmla="*/ 52 w 64"/>
                <a:gd name="T53" fmla="*/ 11 h 38"/>
                <a:gd name="T54" fmla="*/ 52 w 64"/>
                <a:gd name="T55" fmla="*/ 9 h 38"/>
                <a:gd name="T56" fmla="*/ 45 w 64"/>
                <a:gd name="T57" fmla="*/ 0 h 38"/>
                <a:gd name="T58" fmla="*/ 45 w 64"/>
                <a:gd name="T59" fmla="*/ 0 h 38"/>
                <a:gd name="T60" fmla="*/ 45 w 64"/>
                <a:gd name="T61" fmla="*/ 0 h 38"/>
                <a:gd name="T62" fmla="*/ 44 w 64"/>
                <a:gd name="T63" fmla="*/ 0 h 38"/>
                <a:gd name="T64" fmla="*/ 44 w 64"/>
                <a:gd name="T65" fmla="*/ 0 h 38"/>
                <a:gd name="T66" fmla="*/ 38 w 64"/>
                <a:gd name="T67" fmla="*/ 9 h 38"/>
                <a:gd name="T68" fmla="*/ 38 w 64"/>
                <a:gd name="T69" fmla="*/ 11 h 38"/>
                <a:gd name="T70" fmla="*/ 38 w 64"/>
                <a:gd name="T71" fmla="*/ 11 h 38"/>
                <a:gd name="T72" fmla="*/ 38 w 64"/>
                <a:gd name="T73" fmla="*/ 27 h 38"/>
                <a:gd name="T74" fmla="*/ 26 w 64"/>
                <a:gd name="T75" fmla="*/ 33 h 38"/>
                <a:gd name="T76" fmla="*/ 26 w 64"/>
                <a:gd name="T77" fmla="*/ 38 h 38"/>
                <a:gd name="T78" fmla="*/ 44 w 64"/>
                <a:gd name="T79" fmla="*/ 38 h 38"/>
                <a:gd name="T80" fmla="*/ 45 w 64"/>
                <a:gd name="T8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38"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10" y="29"/>
                    <a:pt x="12" y="27"/>
                  </a:cubicBezTo>
                  <a:cubicBezTo>
                    <a:pt x="16" y="22"/>
                    <a:pt x="13" y="17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0"/>
                    <a:pt x="12" y="9"/>
                  </a:cubicBezTo>
                  <a:cubicBezTo>
                    <a:pt x="12" y="4"/>
                    <a:pt x="15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6" y="4"/>
                    <a:pt x="26" y="9"/>
                  </a:cubicBezTo>
                  <a:cubicBezTo>
                    <a:pt x="26" y="10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7"/>
                    <a:pt x="21" y="22"/>
                    <a:pt x="26" y="27"/>
                  </a:cubicBezTo>
                  <a:cubicBezTo>
                    <a:pt x="26" y="27"/>
                    <a:pt x="26" y="28"/>
                    <a:pt x="27" y="28"/>
                  </a:cubicBezTo>
                  <a:cubicBezTo>
                    <a:pt x="25" y="29"/>
                    <a:pt x="23" y="31"/>
                    <a:pt x="23" y="33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45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3" y="30"/>
                    <a:pt x="53" y="29"/>
                    <a:pt x="52" y="27"/>
                  </a:cubicBezTo>
                  <a:cubicBezTo>
                    <a:pt x="47" y="22"/>
                    <a:pt x="51" y="17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2" y="4"/>
                    <a:pt x="4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38" y="4"/>
                    <a:pt x="38" y="9"/>
                  </a:cubicBezTo>
                  <a:cubicBezTo>
                    <a:pt x="38" y="10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7"/>
                    <a:pt x="42" y="22"/>
                    <a:pt x="38" y="27"/>
                  </a:cubicBezTo>
                  <a:cubicBezTo>
                    <a:pt x="36" y="29"/>
                    <a:pt x="26" y="30"/>
                    <a:pt x="26" y="33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44" y="38"/>
                    <a:pt x="44" y="38"/>
                    <a:pt x="44" y="38"/>
                  </a:cubicBezTo>
                  <a:lnTo>
                    <a:pt x="45" y="3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5" name="Freeform 1612"/>
            <p:cNvSpPr>
              <a:spLocks noEditPoints="1"/>
            </p:cNvSpPr>
            <p:nvPr/>
          </p:nvSpPr>
          <p:spPr bwMode="auto">
            <a:xfrm flipH="1">
              <a:off x="7862364" y="1725458"/>
              <a:ext cx="183447" cy="114997"/>
            </a:xfrm>
            <a:custGeom>
              <a:avLst/>
              <a:gdLst>
                <a:gd name="T0" fmla="*/ 49 w 57"/>
                <a:gd name="T1" fmla="*/ 19 h 36"/>
                <a:gd name="T2" fmla="*/ 57 w 57"/>
                <a:gd name="T3" fmla="*/ 27 h 36"/>
                <a:gd name="T4" fmla="*/ 57 w 57"/>
                <a:gd name="T5" fmla="*/ 27 h 36"/>
                <a:gd name="T6" fmla="*/ 48 w 57"/>
                <a:gd name="T7" fmla="*/ 36 h 36"/>
                <a:gd name="T8" fmla="*/ 9 w 57"/>
                <a:gd name="T9" fmla="*/ 36 h 36"/>
                <a:gd name="T10" fmla="*/ 0 w 57"/>
                <a:gd name="T11" fmla="*/ 27 h 36"/>
                <a:gd name="T12" fmla="*/ 0 w 57"/>
                <a:gd name="T13" fmla="*/ 27 h 36"/>
                <a:gd name="T14" fmla="*/ 3 w 57"/>
                <a:gd name="T15" fmla="*/ 21 h 36"/>
                <a:gd name="T16" fmla="*/ 3 w 57"/>
                <a:gd name="T17" fmla="*/ 17 h 36"/>
                <a:gd name="T18" fmla="*/ 12 w 57"/>
                <a:gd name="T19" fmla="*/ 8 h 36"/>
                <a:gd name="T20" fmla="*/ 14 w 57"/>
                <a:gd name="T21" fmla="*/ 9 h 36"/>
                <a:gd name="T22" fmla="*/ 26 w 57"/>
                <a:gd name="T23" fmla="*/ 0 h 36"/>
                <a:gd name="T24" fmla="*/ 37 w 57"/>
                <a:gd name="T25" fmla="*/ 8 h 36"/>
                <a:gd name="T26" fmla="*/ 40 w 57"/>
                <a:gd name="T27" fmla="*/ 7 h 36"/>
                <a:gd name="T28" fmla="*/ 49 w 57"/>
                <a:gd name="T29" fmla="*/ 16 h 36"/>
                <a:gd name="T30" fmla="*/ 49 w 57"/>
                <a:gd name="T31" fmla="*/ 19 h 36"/>
                <a:gd name="T32" fmla="*/ 15 w 57"/>
                <a:gd name="T33" fmla="*/ 23 h 36"/>
                <a:gd name="T34" fmla="*/ 18 w 57"/>
                <a:gd name="T35" fmla="*/ 26 h 36"/>
                <a:gd name="T36" fmla="*/ 34 w 57"/>
                <a:gd name="T37" fmla="*/ 27 h 36"/>
                <a:gd name="T38" fmla="*/ 34 w 57"/>
                <a:gd name="T39" fmla="*/ 27 h 36"/>
                <a:gd name="T40" fmla="*/ 37 w 57"/>
                <a:gd name="T41" fmla="*/ 24 h 36"/>
                <a:gd name="T42" fmla="*/ 37 w 57"/>
                <a:gd name="T43" fmla="*/ 24 h 36"/>
                <a:gd name="T44" fmla="*/ 15 w 57"/>
                <a:gd name="T45" fmla="*/ 23 h 36"/>
                <a:gd name="T46" fmla="*/ 24 w 57"/>
                <a:gd name="T47" fmla="*/ 28 h 36"/>
                <a:gd name="T48" fmla="*/ 24 w 57"/>
                <a:gd name="T49" fmla="*/ 32 h 36"/>
                <a:gd name="T50" fmla="*/ 29 w 57"/>
                <a:gd name="T51" fmla="*/ 32 h 36"/>
                <a:gd name="T52" fmla="*/ 29 w 57"/>
                <a:gd name="T53" fmla="*/ 28 h 36"/>
                <a:gd name="T54" fmla="*/ 24 w 57"/>
                <a:gd name="T55" fmla="*/ 28 h 36"/>
                <a:gd name="T56" fmla="*/ 9 w 57"/>
                <a:gd name="T57" fmla="*/ 17 h 36"/>
                <a:gd name="T58" fmla="*/ 12 w 57"/>
                <a:gd name="T59" fmla="*/ 20 h 36"/>
                <a:gd name="T60" fmla="*/ 40 w 57"/>
                <a:gd name="T61" fmla="*/ 21 h 36"/>
                <a:gd name="T62" fmla="*/ 40 w 57"/>
                <a:gd name="T63" fmla="*/ 21 h 36"/>
                <a:gd name="T64" fmla="*/ 43 w 57"/>
                <a:gd name="T65" fmla="*/ 18 h 36"/>
                <a:gd name="T66" fmla="*/ 43 w 57"/>
                <a:gd name="T67" fmla="*/ 18 h 36"/>
                <a:gd name="T68" fmla="*/ 9 w 57"/>
                <a:gd name="T69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36">
                  <a:moveTo>
                    <a:pt x="49" y="19"/>
                  </a:moveTo>
                  <a:cubicBezTo>
                    <a:pt x="53" y="19"/>
                    <a:pt x="57" y="23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2"/>
                    <a:pt x="53" y="36"/>
                    <a:pt x="4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5" y="36"/>
                    <a:pt x="0" y="32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2"/>
                    <a:pt x="3" y="21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12"/>
                    <a:pt x="7" y="8"/>
                    <a:pt x="12" y="8"/>
                  </a:cubicBezTo>
                  <a:cubicBezTo>
                    <a:pt x="12" y="8"/>
                    <a:pt x="13" y="9"/>
                    <a:pt x="14" y="9"/>
                  </a:cubicBezTo>
                  <a:cubicBezTo>
                    <a:pt x="15" y="3"/>
                    <a:pt x="20" y="0"/>
                    <a:pt x="26" y="0"/>
                  </a:cubicBezTo>
                  <a:cubicBezTo>
                    <a:pt x="31" y="0"/>
                    <a:pt x="36" y="3"/>
                    <a:pt x="37" y="8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5" y="7"/>
                    <a:pt x="49" y="11"/>
                    <a:pt x="49" y="16"/>
                  </a:cubicBezTo>
                  <a:cubicBezTo>
                    <a:pt x="49" y="17"/>
                    <a:pt x="49" y="18"/>
                    <a:pt x="49" y="19"/>
                  </a:cubicBezTo>
                  <a:close/>
                  <a:moveTo>
                    <a:pt x="15" y="23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23" y="22"/>
                    <a:pt x="30" y="22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1" y="18"/>
                    <a:pt x="21" y="18"/>
                    <a:pt x="15" y="23"/>
                  </a:cubicBezTo>
                  <a:close/>
                  <a:moveTo>
                    <a:pt x="24" y="28"/>
                  </a:moveTo>
                  <a:cubicBezTo>
                    <a:pt x="23" y="29"/>
                    <a:pt x="23" y="31"/>
                    <a:pt x="24" y="32"/>
                  </a:cubicBezTo>
                  <a:cubicBezTo>
                    <a:pt x="25" y="33"/>
                    <a:pt x="27" y="33"/>
                    <a:pt x="29" y="32"/>
                  </a:cubicBezTo>
                  <a:cubicBezTo>
                    <a:pt x="30" y="31"/>
                    <a:pt x="30" y="29"/>
                    <a:pt x="29" y="28"/>
                  </a:cubicBezTo>
                  <a:cubicBezTo>
                    <a:pt x="27" y="27"/>
                    <a:pt x="25" y="27"/>
                    <a:pt x="24" y="28"/>
                  </a:cubicBezTo>
                  <a:close/>
                  <a:moveTo>
                    <a:pt x="9" y="17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20" y="13"/>
                    <a:pt x="32" y="13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4" y="8"/>
                    <a:pt x="19" y="8"/>
                    <a:pt x="9" y="1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" name="Freeform 1613"/>
            <p:cNvSpPr/>
            <p:nvPr/>
          </p:nvSpPr>
          <p:spPr bwMode="auto">
            <a:xfrm flipH="1">
              <a:off x="10217061" y="1766528"/>
              <a:ext cx="150591" cy="150592"/>
            </a:xfrm>
            <a:custGeom>
              <a:avLst/>
              <a:gdLst>
                <a:gd name="T0" fmla="*/ 38 w 47"/>
                <a:gd name="T1" fmla="*/ 29 h 46"/>
                <a:gd name="T2" fmla="*/ 43 w 47"/>
                <a:gd name="T3" fmla="*/ 30 h 46"/>
                <a:gd name="T4" fmla="*/ 43 w 47"/>
                <a:gd name="T5" fmla="*/ 11 h 46"/>
                <a:gd name="T6" fmla="*/ 18 w 47"/>
                <a:gd name="T7" fmla="*/ 14 h 46"/>
                <a:gd name="T8" fmla="*/ 18 w 47"/>
                <a:gd name="T9" fmla="*/ 38 h 46"/>
                <a:gd name="T10" fmla="*/ 18 w 47"/>
                <a:gd name="T11" fmla="*/ 39 h 46"/>
                <a:gd name="T12" fmla="*/ 9 w 47"/>
                <a:gd name="T13" fmla="*/ 46 h 46"/>
                <a:gd name="T14" fmla="*/ 0 w 47"/>
                <a:gd name="T15" fmla="*/ 39 h 46"/>
                <a:gd name="T16" fmla="*/ 9 w 47"/>
                <a:gd name="T17" fmla="*/ 32 h 46"/>
                <a:gd name="T18" fmla="*/ 13 w 47"/>
                <a:gd name="T19" fmla="*/ 32 h 46"/>
                <a:gd name="T20" fmla="*/ 13 w 47"/>
                <a:gd name="T21" fmla="*/ 5 h 46"/>
                <a:gd name="T22" fmla="*/ 47 w 47"/>
                <a:gd name="T23" fmla="*/ 0 h 46"/>
                <a:gd name="T24" fmla="*/ 47 w 47"/>
                <a:gd name="T25" fmla="*/ 11 h 46"/>
                <a:gd name="T26" fmla="*/ 47 w 47"/>
                <a:gd name="T27" fmla="*/ 37 h 46"/>
                <a:gd name="T28" fmla="*/ 47 w 47"/>
                <a:gd name="T29" fmla="*/ 37 h 46"/>
                <a:gd name="T30" fmla="*/ 38 w 47"/>
                <a:gd name="T31" fmla="*/ 44 h 46"/>
                <a:gd name="T32" fmla="*/ 29 w 47"/>
                <a:gd name="T33" fmla="*/ 36 h 46"/>
                <a:gd name="T34" fmla="*/ 38 w 47"/>
                <a:gd name="T3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6">
                  <a:moveTo>
                    <a:pt x="38" y="29"/>
                  </a:moveTo>
                  <a:cubicBezTo>
                    <a:pt x="40" y="29"/>
                    <a:pt x="42" y="30"/>
                    <a:pt x="43" y="30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9"/>
                    <a:pt x="18" y="39"/>
                  </a:cubicBezTo>
                  <a:cubicBezTo>
                    <a:pt x="18" y="43"/>
                    <a:pt x="14" y="46"/>
                    <a:pt x="9" y="46"/>
                  </a:cubicBezTo>
                  <a:cubicBezTo>
                    <a:pt x="4" y="46"/>
                    <a:pt x="0" y="43"/>
                    <a:pt x="0" y="39"/>
                  </a:cubicBezTo>
                  <a:cubicBezTo>
                    <a:pt x="0" y="35"/>
                    <a:pt x="6" y="32"/>
                    <a:pt x="9" y="32"/>
                  </a:cubicBezTo>
                  <a:cubicBezTo>
                    <a:pt x="13" y="32"/>
                    <a:pt x="12" y="32"/>
                    <a:pt x="13" y="3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40"/>
                    <a:pt x="43" y="44"/>
                    <a:pt x="38" y="44"/>
                  </a:cubicBezTo>
                  <a:cubicBezTo>
                    <a:pt x="33" y="44"/>
                    <a:pt x="29" y="40"/>
                    <a:pt x="29" y="36"/>
                  </a:cubicBezTo>
                  <a:cubicBezTo>
                    <a:pt x="29" y="32"/>
                    <a:pt x="33" y="29"/>
                    <a:pt x="38" y="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7" name="Freeform 1614"/>
            <p:cNvSpPr>
              <a:spLocks noEditPoints="1"/>
            </p:cNvSpPr>
            <p:nvPr/>
          </p:nvSpPr>
          <p:spPr bwMode="auto">
            <a:xfrm flipH="1">
              <a:off x="8629010" y="602866"/>
              <a:ext cx="109521" cy="136901"/>
            </a:xfrm>
            <a:custGeom>
              <a:avLst/>
              <a:gdLst>
                <a:gd name="T0" fmla="*/ 26 w 34"/>
                <a:gd name="T1" fmla="*/ 22 h 42"/>
                <a:gd name="T2" fmla="*/ 34 w 34"/>
                <a:gd name="T3" fmla="*/ 41 h 42"/>
                <a:gd name="T4" fmla="*/ 34 w 34"/>
                <a:gd name="T5" fmla="*/ 42 h 42"/>
                <a:gd name="T6" fmla="*/ 0 w 34"/>
                <a:gd name="T7" fmla="*/ 42 h 42"/>
                <a:gd name="T8" fmla="*/ 0 w 34"/>
                <a:gd name="T9" fmla="*/ 41 h 42"/>
                <a:gd name="T10" fmla="*/ 9 w 34"/>
                <a:gd name="T11" fmla="*/ 22 h 42"/>
                <a:gd name="T12" fmla="*/ 9 w 34"/>
                <a:gd name="T13" fmla="*/ 22 h 42"/>
                <a:gd name="T14" fmla="*/ 9 w 34"/>
                <a:gd name="T15" fmla="*/ 22 h 42"/>
                <a:gd name="T16" fmla="*/ 10 w 34"/>
                <a:gd name="T17" fmla="*/ 24 h 42"/>
                <a:gd name="T18" fmla="*/ 10 w 34"/>
                <a:gd name="T19" fmla="*/ 24 h 42"/>
                <a:gd name="T20" fmla="*/ 10 w 34"/>
                <a:gd name="T21" fmla="*/ 24 h 42"/>
                <a:gd name="T22" fmla="*/ 17 w 34"/>
                <a:gd name="T23" fmla="*/ 27 h 42"/>
                <a:gd name="T24" fmla="*/ 17 w 34"/>
                <a:gd name="T25" fmla="*/ 27 h 42"/>
                <a:gd name="T26" fmla="*/ 17 w 34"/>
                <a:gd name="T27" fmla="*/ 27 h 42"/>
                <a:gd name="T28" fmla="*/ 17 w 34"/>
                <a:gd name="T29" fmla="*/ 27 h 42"/>
                <a:gd name="T30" fmla="*/ 26 w 34"/>
                <a:gd name="T31" fmla="*/ 22 h 42"/>
                <a:gd name="T32" fmla="*/ 17 w 34"/>
                <a:gd name="T33" fmla="*/ 0 h 42"/>
                <a:gd name="T34" fmla="*/ 9 w 34"/>
                <a:gd name="T35" fmla="*/ 16 h 42"/>
                <a:gd name="T36" fmla="*/ 17 w 34"/>
                <a:gd name="T37" fmla="*/ 24 h 42"/>
                <a:gd name="T38" fmla="*/ 25 w 34"/>
                <a:gd name="T39" fmla="*/ 16 h 42"/>
                <a:gd name="T40" fmla="*/ 17 w 34"/>
                <a:gd name="T41" fmla="*/ 0 h 42"/>
                <a:gd name="T42" fmla="*/ 23 w 34"/>
                <a:gd name="T43" fmla="*/ 6 h 42"/>
                <a:gd name="T44" fmla="*/ 10 w 34"/>
                <a:gd name="T45" fmla="*/ 9 h 42"/>
                <a:gd name="T46" fmla="*/ 10 w 34"/>
                <a:gd name="T47" fmla="*/ 13 h 42"/>
                <a:gd name="T48" fmla="*/ 17 w 34"/>
                <a:gd name="T49" fmla="*/ 23 h 42"/>
                <a:gd name="T50" fmla="*/ 24 w 34"/>
                <a:gd name="T51" fmla="*/ 13 h 42"/>
                <a:gd name="T52" fmla="*/ 23 w 34"/>
                <a:gd name="T53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42">
                  <a:moveTo>
                    <a:pt x="26" y="22"/>
                  </a:moveTo>
                  <a:cubicBezTo>
                    <a:pt x="31" y="26"/>
                    <a:pt x="34" y="33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33"/>
                    <a:pt x="4" y="26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6"/>
                    <a:pt x="14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1" y="27"/>
                    <a:pt x="24" y="25"/>
                    <a:pt x="26" y="22"/>
                  </a:cubicBezTo>
                  <a:close/>
                  <a:moveTo>
                    <a:pt x="17" y="0"/>
                  </a:moveTo>
                  <a:cubicBezTo>
                    <a:pt x="7" y="0"/>
                    <a:pt x="6" y="8"/>
                    <a:pt x="9" y="16"/>
                  </a:cubicBezTo>
                  <a:cubicBezTo>
                    <a:pt x="10" y="21"/>
                    <a:pt x="13" y="24"/>
                    <a:pt x="17" y="24"/>
                  </a:cubicBezTo>
                  <a:cubicBezTo>
                    <a:pt x="21" y="24"/>
                    <a:pt x="24" y="21"/>
                    <a:pt x="25" y="16"/>
                  </a:cubicBezTo>
                  <a:cubicBezTo>
                    <a:pt x="27" y="8"/>
                    <a:pt x="27" y="0"/>
                    <a:pt x="17" y="0"/>
                  </a:cubicBezTo>
                  <a:close/>
                  <a:moveTo>
                    <a:pt x="23" y="6"/>
                  </a:moveTo>
                  <a:cubicBezTo>
                    <a:pt x="19" y="8"/>
                    <a:pt x="17" y="10"/>
                    <a:pt x="10" y="9"/>
                  </a:cubicBezTo>
                  <a:cubicBezTo>
                    <a:pt x="10" y="10"/>
                    <a:pt x="10" y="13"/>
                    <a:pt x="10" y="13"/>
                  </a:cubicBezTo>
                  <a:cubicBezTo>
                    <a:pt x="10" y="19"/>
                    <a:pt x="13" y="23"/>
                    <a:pt x="17" y="23"/>
                  </a:cubicBezTo>
                  <a:cubicBezTo>
                    <a:pt x="21" y="23"/>
                    <a:pt x="24" y="19"/>
                    <a:pt x="24" y="13"/>
                  </a:cubicBezTo>
                  <a:cubicBezTo>
                    <a:pt x="24" y="8"/>
                    <a:pt x="24" y="7"/>
                    <a:pt x="23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8" name="Freeform 1615"/>
            <p:cNvSpPr>
              <a:spLocks noEditPoints="1"/>
            </p:cNvSpPr>
            <p:nvPr/>
          </p:nvSpPr>
          <p:spPr bwMode="auto">
            <a:xfrm flipH="1">
              <a:off x="7867840" y="1542010"/>
              <a:ext cx="104045" cy="134163"/>
            </a:xfrm>
            <a:custGeom>
              <a:avLst/>
              <a:gdLst>
                <a:gd name="T0" fmla="*/ 22 w 32"/>
                <a:gd name="T1" fmla="*/ 21 h 41"/>
                <a:gd name="T2" fmla="*/ 16 w 32"/>
                <a:gd name="T3" fmla="*/ 24 h 41"/>
                <a:gd name="T4" fmla="*/ 10 w 32"/>
                <a:gd name="T5" fmla="*/ 21 h 41"/>
                <a:gd name="T6" fmla="*/ 6 w 32"/>
                <a:gd name="T7" fmla="*/ 21 h 41"/>
                <a:gd name="T8" fmla="*/ 6 w 32"/>
                <a:gd name="T9" fmla="*/ 13 h 41"/>
                <a:gd name="T10" fmla="*/ 16 w 32"/>
                <a:gd name="T11" fmla="*/ 0 h 41"/>
                <a:gd name="T12" fmla="*/ 27 w 32"/>
                <a:gd name="T13" fmla="*/ 13 h 41"/>
                <a:gd name="T14" fmla="*/ 27 w 32"/>
                <a:gd name="T15" fmla="*/ 21 h 41"/>
                <a:gd name="T16" fmla="*/ 22 w 32"/>
                <a:gd name="T17" fmla="*/ 21 h 41"/>
                <a:gd name="T18" fmla="*/ 22 w 32"/>
                <a:gd name="T19" fmla="*/ 7 h 41"/>
                <a:gd name="T20" fmla="*/ 9 w 32"/>
                <a:gd name="T21" fmla="*/ 12 h 41"/>
                <a:gd name="T22" fmla="*/ 9 w 32"/>
                <a:gd name="T23" fmla="*/ 13 h 41"/>
                <a:gd name="T24" fmla="*/ 16 w 32"/>
                <a:gd name="T25" fmla="*/ 23 h 41"/>
                <a:gd name="T26" fmla="*/ 23 w 32"/>
                <a:gd name="T27" fmla="*/ 13 h 41"/>
                <a:gd name="T28" fmla="*/ 22 w 32"/>
                <a:gd name="T29" fmla="*/ 7 h 41"/>
                <a:gd name="T30" fmla="*/ 24 w 32"/>
                <a:gd name="T31" fmla="*/ 22 h 41"/>
                <a:gd name="T32" fmla="*/ 16 w 32"/>
                <a:gd name="T33" fmla="*/ 27 h 41"/>
                <a:gd name="T34" fmla="*/ 8 w 32"/>
                <a:gd name="T35" fmla="*/ 22 h 41"/>
                <a:gd name="T36" fmla="*/ 0 w 32"/>
                <a:gd name="T37" fmla="*/ 41 h 41"/>
                <a:gd name="T38" fmla="*/ 0 w 32"/>
                <a:gd name="T39" fmla="*/ 41 h 41"/>
                <a:gd name="T40" fmla="*/ 32 w 32"/>
                <a:gd name="T41" fmla="*/ 41 h 41"/>
                <a:gd name="T42" fmla="*/ 32 w 32"/>
                <a:gd name="T43" fmla="*/ 41 h 41"/>
                <a:gd name="T44" fmla="*/ 24 w 32"/>
                <a:gd name="T45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41">
                  <a:moveTo>
                    <a:pt x="22" y="21"/>
                  </a:moveTo>
                  <a:cubicBezTo>
                    <a:pt x="21" y="23"/>
                    <a:pt x="19" y="24"/>
                    <a:pt x="16" y="24"/>
                  </a:cubicBezTo>
                  <a:cubicBezTo>
                    <a:pt x="14" y="24"/>
                    <a:pt x="12" y="23"/>
                    <a:pt x="10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6"/>
                    <a:pt x="10" y="0"/>
                    <a:pt x="16" y="0"/>
                  </a:cubicBezTo>
                  <a:cubicBezTo>
                    <a:pt x="22" y="0"/>
                    <a:pt x="27" y="6"/>
                    <a:pt x="27" y="13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2" y="21"/>
                    <a:pt x="22" y="21"/>
                    <a:pt x="22" y="21"/>
                  </a:cubicBezTo>
                  <a:close/>
                  <a:moveTo>
                    <a:pt x="22" y="7"/>
                  </a:moveTo>
                  <a:cubicBezTo>
                    <a:pt x="17" y="8"/>
                    <a:pt x="17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8"/>
                    <a:pt x="12" y="23"/>
                    <a:pt x="16" y="23"/>
                  </a:cubicBezTo>
                  <a:cubicBezTo>
                    <a:pt x="20" y="23"/>
                    <a:pt x="23" y="18"/>
                    <a:pt x="23" y="13"/>
                  </a:cubicBezTo>
                  <a:cubicBezTo>
                    <a:pt x="23" y="11"/>
                    <a:pt x="23" y="9"/>
                    <a:pt x="22" y="7"/>
                  </a:cubicBezTo>
                  <a:close/>
                  <a:moveTo>
                    <a:pt x="24" y="22"/>
                  </a:moveTo>
                  <a:cubicBezTo>
                    <a:pt x="22" y="25"/>
                    <a:pt x="19" y="27"/>
                    <a:pt x="16" y="27"/>
                  </a:cubicBezTo>
                  <a:cubicBezTo>
                    <a:pt x="13" y="27"/>
                    <a:pt x="10" y="25"/>
                    <a:pt x="8" y="22"/>
                  </a:cubicBezTo>
                  <a:cubicBezTo>
                    <a:pt x="3" y="26"/>
                    <a:pt x="0" y="3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33"/>
                    <a:pt x="29" y="26"/>
                    <a:pt x="24" y="2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9" name="Freeform 1616"/>
            <p:cNvSpPr>
              <a:spLocks noEditPoints="1"/>
            </p:cNvSpPr>
            <p:nvPr/>
          </p:nvSpPr>
          <p:spPr bwMode="auto">
            <a:xfrm flipH="1">
              <a:off x="9412083" y="2979475"/>
              <a:ext cx="136901" cy="114997"/>
            </a:xfrm>
            <a:custGeom>
              <a:avLst/>
              <a:gdLst>
                <a:gd name="T0" fmla="*/ 7 w 50"/>
                <a:gd name="T1" fmla="*/ 17 h 42"/>
                <a:gd name="T2" fmla="*/ 7 w 50"/>
                <a:gd name="T3" fmla="*/ 36 h 42"/>
                <a:gd name="T4" fmla="*/ 44 w 50"/>
                <a:gd name="T5" fmla="*/ 36 h 42"/>
                <a:gd name="T6" fmla="*/ 44 w 50"/>
                <a:gd name="T7" fmla="*/ 17 h 42"/>
                <a:gd name="T8" fmla="*/ 50 w 50"/>
                <a:gd name="T9" fmla="*/ 17 h 42"/>
                <a:gd name="T10" fmla="*/ 50 w 50"/>
                <a:gd name="T11" fmla="*/ 42 h 42"/>
                <a:gd name="T12" fmla="*/ 0 w 50"/>
                <a:gd name="T13" fmla="*/ 42 h 42"/>
                <a:gd name="T14" fmla="*/ 0 w 50"/>
                <a:gd name="T15" fmla="*/ 17 h 42"/>
                <a:gd name="T16" fmla="*/ 7 w 50"/>
                <a:gd name="T17" fmla="*/ 17 h 42"/>
                <a:gd name="T18" fmla="*/ 7 w 50"/>
                <a:gd name="T19" fmla="*/ 17 h 42"/>
                <a:gd name="T20" fmla="*/ 18 w 50"/>
                <a:gd name="T21" fmla="*/ 0 h 42"/>
                <a:gd name="T22" fmla="*/ 18 w 50"/>
                <a:gd name="T23" fmla="*/ 14 h 42"/>
                <a:gd name="T24" fmla="*/ 11 w 50"/>
                <a:gd name="T25" fmla="*/ 14 h 42"/>
                <a:gd name="T26" fmla="*/ 25 w 50"/>
                <a:gd name="T27" fmla="*/ 28 h 42"/>
                <a:gd name="T28" fmla="*/ 39 w 50"/>
                <a:gd name="T29" fmla="*/ 14 h 42"/>
                <a:gd name="T30" fmla="*/ 32 w 50"/>
                <a:gd name="T31" fmla="*/ 14 h 42"/>
                <a:gd name="T32" fmla="*/ 32 w 50"/>
                <a:gd name="T33" fmla="*/ 0 h 42"/>
                <a:gd name="T34" fmla="*/ 18 w 50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2">
                  <a:moveTo>
                    <a:pt x="7" y="17"/>
                  </a:moveTo>
                  <a:lnTo>
                    <a:pt x="7" y="36"/>
                  </a:lnTo>
                  <a:lnTo>
                    <a:pt x="44" y="36"/>
                  </a:lnTo>
                  <a:lnTo>
                    <a:pt x="44" y="17"/>
                  </a:lnTo>
                  <a:lnTo>
                    <a:pt x="50" y="17"/>
                  </a:lnTo>
                  <a:lnTo>
                    <a:pt x="50" y="42"/>
                  </a:lnTo>
                  <a:lnTo>
                    <a:pt x="0" y="42"/>
                  </a:lnTo>
                  <a:lnTo>
                    <a:pt x="0" y="17"/>
                  </a:lnTo>
                  <a:lnTo>
                    <a:pt x="7" y="17"/>
                  </a:lnTo>
                  <a:lnTo>
                    <a:pt x="7" y="17"/>
                  </a:lnTo>
                  <a:close/>
                  <a:moveTo>
                    <a:pt x="18" y="0"/>
                  </a:moveTo>
                  <a:lnTo>
                    <a:pt x="18" y="14"/>
                  </a:lnTo>
                  <a:lnTo>
                    <a:pt x="11" y="14"/>
                  </a:lnTo>
                  <a:lnTo>
                    <a:pt x="25" y="28"/>
                  </a:lnTo>
                  <a:lnTo>
                    <a:pt x="39" y="14"/>
                  </a:lnTo>
                  <a:lnTo>
                    <a:pt x="32" y="14"/>
                  </a:lnTo>
                  <a:lnTo>
                    <a:pt x="32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0" name="Freeform 1617"/>
            <p:cNvSpPr>
              <a:spLocks noEditPoints="1"/>
            </p:cNvSpPr>
            <p:nvPr/>
          </p:nvSpPr>
          <p:spPr bwMode="auto">
            <a:xfrm flipH="1">
              <a:off x="8420920" y="830122"/>
              <a:ext cx="117735" cy="101307"/>
            </a:xfrm>
            <a:custGeom>
              <a:avLst/>
              <a:gdLst>
                <a:gd name="T0" fmla="*/ 6 w 43"/>
                <a:gd name="T1" fmla="*/ 16 h 37"/>
                <a:gd name="T2" fmla="*/ 6 w 43"/>
                <a:gd name="T3" fmla="*/ 31 h 37"/>
                <a:gd name="T4" fmla="*/ 37 w 43"/>
                <a:gd name="T5" fmla="*/ 31 h 37"/>
                <a:gd name="T6" fmla="*/ 37 w 43"/>
                <a:gd name="T7" fmla="*/ 16 h 37"/>
                <a:gd name="T8" fmla="*/ 43 w 43"/>
                <a:gd name="T9" fmla="*/ 16 h 37"/>
                <a:gd name="T10" fmla="*/ 43 w 43"/>
                <a:gd name="T11" fmla="*/ 37 h 37"/>
                <a:gd name="T12" fmla="*/ 0 w 43"/>
                <a:gd name="T13" fmla="*/ 37 h 37"/>
                <a:gd name="T14" fmla="*/ 0 w 43"/>
                <a:gd name="T15" fmla="*/ 16 h 37"/>
                <a:gd name="T16" fmla="*/ 6 w 43"/>
                <a:gd name="T17" fmla="*/ 16 h 37"/>
                <a:gd name="T18" fmla="*/ 6 w 43"/>
                <a:gd name="T19" fmla="*/ 16 h 37"/>
                <a:gd name="T20" fmla="*/ 15 w 43"/>
                <a:gd name="T21" fmla="*/ 24 h 37"/>
                <a:gd name="T22" fmla="*/ 27 w 43"/>
                <a:gd name="T23" fmla="*/ 24 h 37"/>
                <a:gd name="T24" fmla="*/ 27 w 43"/>
                <a:gd name="T25" fmla="*/ 12 h 37"/>
                <a:gd name="T26" fmla="*/ 33 w 43"/>
                <a:gd name="T27" fmla="*/ 12 h 37"/>
                <a:gd name="T28" fmla="*/ 21 w 43"/>
                <a:gd name="T29" fmla="*/ 0 h 37"/>
                <a:gd name="T30" fmla="*/ 9 w 43"/>
                <a:gd name="T31" fmla="*/ 12 h 37"/>
                <a:gd name="T32" fmla="*/ 15 w 43"/>
                <a:gd name="T33" fmla="*/ 12 h 37"/>
                <a:gd name="T34" fmla="*/ 15 w 43"/>
                <a:gd name="T35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37">
                  <a:moveTo>
                    <a:pt x="6" y="16"/>
                  </a:moveTo>
                  <a:lnTo>
                    <a:pt x="6" y="31"/>
                  </a:lnTo>
                  <a:lnTo>
                    <a:pt x="37" y="31"/>
                  </a:lnTo>
                  <a:lnTo>
                    <a:pt x="37" y="16"/>
                  </a:lnTo>
                  <a:lnTo>
                    <a:pt x="43" y="16"/>
                  </a:lnTo>
                  <a:lnTo>
                    <a:pt x="43" y="37"/>
                  </a:lnTo>
                  <a:lnTo>
                    <a:pt x="0" y="37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close/>
                  <a:moveTo>
                    <a:pt x="15" y="24"/>
                  </a:moveTo>
                  <a:lnTo>
                    <a:pt x="27" y="24"/>
                  </a:lnTo>
                  <a:lnTo>
                    <a:pt x="27" y="12"/>
                  </a:lnTo>
                  <a:lnTo>
                    <a:pt x="33" y="12"/>
                  </a:lnTo>
                  <a:lnTo>
                    <a:pt x="21" y="0"/>
                  </a:lnTo>
                  <a:lnTo>
                    <a:pt x="9" y="12"/>
                  </a:lnTo>
                  <a:lnTo>
                    <a:pt x="15" y="12"/>
                  </a:lnTo>
                  <a:lnTo>
                    <a:pt x="15" y="2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1" name="Freeform 1618"/>
            <p:cNvSpPr>
              <a:spLocks noEditPoints="1"/>
            </p:cNvSpPr>
            <p:nvPr/>
          </p:nvSpPr>
          <p:spPr bwMode="auto">
            <a:xfrm flipH="1">
              <a:off x="10808473" y="5074068"/>
              <a:ext cx="134163" cy="104045"/>
            </a:xfrm>
            <a:custGeom>
              <a:avLst/>
              <a:gdLst>
                <a:gd name="T0" fmla="*/ 13 w 41"/>
                <a:gd name="T1" fmla="*/ 0 h 32"/>
                <a:gd name="T2" fmla="*/ 28 w 41"/>
                <a:gd name="T3" fmla="*/ 0 h 32"/>
                <a:gd name="T4" fmla="*/ 29 w 41"/>
                <a:gd name="T5" fmla="*/ 0 h 32"/>
                <a:gd name="T6" fmla="*/ 29 w 41"/>
                <a:gd name="T7" fmla="*/ 3 h 32"/>
                <a:gd name="T8" fmla="*/ 12 w 41"/>
                <a:gd name="T9" fmla="*/ 3 h 32"/>
                <a:gd name="T10" fmla="*/ 12 w 41"/>
                <a:gd name="T11" fmla="*/ 0 h 32"/>
                <a:gd name="T12" fmla="*/ 13 w 41"/>
                <a:gd name="T13" fmla="*/ 0 h 32"/>
                <a:gd name="T14" fmla="*/ 20 w 41"/>
                <a:gd name="T15" fmla="*/ 10 h 32"/>
                <a:gd name="T16" fmla="*/ 29 w 41"/>
                <a:gd name="T17" fmla="*/ 18 h 32"/>
                <a:gd name="T18" fmla="*/ 20 w 41"/>
                <a:gd name="T19" fmla="*/ 27 h 32"/>
                <a:gd name="T20" fmla="*/ 12 w 41"/>
                <a:gd name="T21" fmla="*/ 18 h 32"/>
                <a:gd name="T22" fmla="*/ 20 w 41"/>
                <a:gd name="T23" fmla="*/ 10 h 32"/>
                <a:gd name="T24" fmla="*/ 20 w 41"/>
                <a:gd name="T25" fmla="*/ 11 h 32"/>
                <a:gd name="T26" fmla="*/ 20 w 41"/>
                <a:gd name="T27" fmla="*/ 14 h 32"/>
                <a:gd name="T28" fmla="*/ 25 w 41"/>
                <a:gd name="T29" fmla="*/ 18 h 32"/>
                <a:gd name="T30" fmla="*/ 28 w 41"/>
                <a:gd name="T31" fmla="*/ 18 h 32"/>
                <a:gd name="T32" fmla="*/ 20 w 41"/>
                <a:gd name="T33" fmla="*/ 11 h 32"/>
                <a:gd name="T34" fmla="*/ 2 w 41"/>
                <a:gd name="T35" fmla="*/ 3 h 32"/>
                <a:gd name="T36" fmla="*/ 0 w 41"/>
                <a:gd name="T37" fmla="*/ 6 h 32"/>
                <a:gd name="T38" fmla="*/ 0 w 41"/>
                <a:gd name="T39" fmla="*/ 10 h 32"/>
                <a:gd name="T40" fmla="*/ 0 w 41"/>
                <a:gd name="T41" fmla="*/ 26 h 32"/>
                <a:gd name="T42" fmla="*/ 0 w 41"/>
                <a:gd name="T43" fmla="*/ 30 h 32"/>
                <a:gd name="T44" fmla="*/ 2 w 41"/>
                <a:gd name="T45" fmla="*/ 32 h 32"/>
                <a:gd name="T46" fmla="*/ 39 w 41"/>
                <a:gd name="T47" fmla="*/ 32 h 32"/>
                <a:gd name="T48" fmla="*/ 41 w 41"/>
                <a:gd name="T49" fmla="*/ 30 h 32"/>
                <a:gd name="T50" fmla="*/ 41 w 41"/>
                <a:gd name="T51" fmla="*/ 26 h 32"/>
                <a:gd name="T52" fmla="*/ 41 w 41"/>
                <a:gd name="T53" fmla="*/ 10 h 32"/>
                <a:gd name="T54" fmla="*/ 41 w 41"/>
                <a:gd name="T55" fmla="*/ 6 h 32"/>
                <a:gd name="T56" fmla="*/ 39 w 41"/>
                <a:gd name="T57" fmla="*/ 3 h 32"/>
                <a:gd name="T58" fmla="*/ 2 w 41"/>
                <a:gd name="T59" fmla="*/ 3 h 32"/>
                <a:gd name="T60" fmla="*/ 4 w 41"/>
                <a:gd name="T61" fmla="*/ 6 h 32"/>
                <a:gd name="T62" fmla="*/ 6 w 41"/>
                <a:gd name="T63" fmla="*/ 8 h 32"/>
                <a:gd name="T64" fmla="*/ 4 w 41"/>
                <a:gd name="T65" fmla="*/ 10 h 32"/>
                <a:gd name="T66" fmla="*/ 3 w 41"/>
                <a:gd name="T67" fmla="*/ 8 h 32"/>
                <a:gd name="T68" fmla="*/ 4 w 41"/>
                <a:gd name="T69" fmla="*/ 6 h 32"/>
                <a:gd name="T70" fmla="*/ 20 w 41"/>
                <a:gd name="T71" fmla="*/ 7 h 32"/>
                <a:gd name="T72" fmla="*/ 9 w 41"/>
                <a:gd name="T73" fmla="*/ 18 h 32"/>
                <a:gd name="T74" fmla="*/ 20 w 41"/>
                <a:gd name="T75" fmla="*/ 29 h 32"/>
                <a:gd name="T76" fmla="*/ 31 w 41"/>
                <a:gd name="T77" fmla="*/ 18 h 32"/>
                <a:gd name="T78" fmla="*/ 20 w 41"/>
                <a:gd name="T7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32">
                  <a:moveTo>
                    <a:pt x="1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lose/>
                  <a:moveTo>
                    <a:pt x="20" y="10"/>
                  </a:moveTo>
                  <a:cubicBezTo>
                    <a:pt x="25" y="10"/>
                    <a:pt x="29" y="14"/>
                    <a:pt x="29" y="18"/>
                  </a:cubicBezTo>
                  <a:cubicBezTo>
                    <a:pt x="29" y="23"/>
                    <a:pt x="25" y="27"/>
                    <a:pt x="20" y="27"/>
                  </a:cubicBezTo>
                  <a:cubicBezTo>
                    <a:pt x="16" y="27"/>
                    <a:pt x="12" y="23"/>
                    <a:pt x="12" y="18"/>
                  </a:cubicBezTo>
                  <a:cubicBezTo>
                    <a:pt x="12" y="14"/>
                    <a:pt x="16" y="10"/>
                    <a:pt x="20" y="10"/>
                  </a:cubicBezTo>
                  <a:close/>
                  <a:moveTo>
                    <a:pt x="20" y="1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3" y="14"/>
                    <a:pt x="25" y="16"/>
                    <a:pt x="25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4" y="11"/>
                    <a:pt x="20" y="11"/>
                  </a:cubicBezTo>
                  <a:close/>
                  <a:moveTo>
                    <a:pt x="2" y="3"/>
                  </a:moveTo>
                  <a:cubicBezTo>
                    <a:pt x="1" y="3"/>
                    <a:pt x="0" y="4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2"/>
                    <a:pt x="41" y="31"/>
                    <a:pt x="41" y="30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4"/>
                    <a:pt x="40" y="3"/>
                    <a:pt x="39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4" y="6"/>
                  </a:moveTo>
                  <a:cubicBezTo>
                    <a:pt x="5" y="6"/>
                    <a:pt x="6" y="7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3" y="10"/>
                    <a:pt x="3" y="9"/>
                    <a:pt x="3" y="8"/>
                  </a:cubicBezTo>
                  <a:cubicBezTo>
                    <a:pt x="3" y="7"/>
                    <a:pt x="3" y="6"/>
                    <a:pt x="4" y="6"/>
                  </a:cubicBezTo>
                  <a:close/>
                  <a:moveTo>
                    <a:pt x="20" y="7"/>
                  </a:moveTo>
                  <a:cubicBezTo>
                    <a:pt x="14" y="7"/>
                    <a:pt x="9" y="12"/>
                    <a:pt x="9" y="18"/>
                  </a:cubicBezTo>
                  <a:cubicBezTo>
                    <a:pt x="9" y="24"/>
                    <a:pt x="14" y="29"/>
                    <a:pt x="20" y="29"/>
                  </a:cubicBezTo>
                  <a:cubicBezTo>
                    <a:pt x="26" y="29"/>
                    <a:pt x="31" y="24"/>
                    <a:pt x="31" y="18"/>
                  </a:cubicBezTo>
                  <a:cubicBezTo>
                    <a:pt x="31" y="12"/>
                    <a:pt x="26" y="7"/>
                    <a:pt x="20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2" name="Freeform 1619"/>
            <p:cNvSpPr>
              <a:spLocks noEditPoints="1"/>
            </p:cNvSpPr>
            <p:nvPr/>
          </p:nvSpPr>
          <p:spPr bwMode="auto">
            <a:xfrm flipH="1">
              <a:off x="8133428" y="1238089"/>
              <a:ext cx="128687" cy="114997"/>
            </a:xfrm>
            <a:custGeom>
              <a:avLst/>
              <a:gdLst>
                <a:gd name="T0" fmla="*/ 37 w 40"/>
                <a:gd name="T1" fmla="*/ 0 h 35"/>
                <a:gd name="T2" fmla="*/ 40 w 40"/>
                <a:gd name="T3" fmla="*/ 33 h 35"/>
                <a:gd name="T4" fmla="*/ 3 w 40"/>
                <a:gd name="T5" fmla="*/ 35 h 35"/>
                <a:gd name="T6" fmla="*/ 0 w 40"/>
                <a:gd name="T7" fmla="*/ 2 h 35"/>
                <a:gd name="T8" fmla="*/ 20 w 40"/>
                <a:gd name="T9" fmla="*/ 6 h 35"/>
                <a:gd name="T10" fmla="*/ 20 w 40"/>
                <a:gd name="T11" fmla="*/ 12 h 35"/>
                <a:gd name="T12" fmla="*/ 20 w 40"/>
                <a:gd name="T13" fmla="*/ 6 h 35"/>
                <a:gd name="T14" fmla="*/ 6 w 40"/>
                <a:gd name="T15" fmla="*/ 33 h 35"/>
                <a:gd name="T16" fmla="*/ 34 w 40"/>
                <a:gd name="T17" fmla="*/ 2 h 35"/>
                <a:gd name="T18" fmla="*/ 23 w 40"/>
                <a:gd name="T19" fmla="*/ 33 h 35"/>
                <a:gd name="T20" fmla="*/ 24 w 40"/>
                <a:gd name="T21" fmla="*/ 26 h 35"/>
                <a:gd name="T22" fmla="*/ 25 w 40"/>
                <a:gd name="T23" fmla="*/ 17 h 35"/>
                <a:gd name="T24" fmla="*/ 19 w 40"/>
                <a:gd name="T25" fmla="*/ 13 h 35"/>
                <a:gd name="T26" fmla="*/ 15 w 40"/>
                <a:gd name="T27" fmla="*/ 25 h 35"/>
                <a:gd name="T28" fmla="*/ 17 w 40"/>
                <a:gd name="T29" fmla="*/ 26 h 35"/>
                <a:gd name="T30" fmla="*/ 23 w 40"/>
                <a:gd name="T31" fmla="*/ 33 h 35"/>
                <a:gd name="T32" fmla="*/ 35 w 40"/>
                <a:gd name="T33" fmla="*/ 23 h 35"/>
                <a:gd name="T34" fmla="*/ 35 w 40"/>
                <a:gd name="T35" fmla="*/ 25 h 35"/>
                <a:gd name="T36" fmla="*/ 39 w 40"/>
                <a:gd name="T37" fmla="*/ 24 h 35"/>
                <a:gd name="T38" fmla="*/ 38 w 40"/>
                <a:gd name="T39" fmla="*/ 22 h 35"/>
                <a:gd name="T40" fmla="*/ 2 w 40"/>
                <a:gd name="T41" fmla="*/ 4 h 35"/>
                <a:gd name="T42" fmla="*/ 1 w 40"/>
                <a:gd name="T43" fmla="*/ 6 h 35"/>
                <a:gd name="T44" fmla="*/ 4 w 40"/>
                <a:gd name="T45" fmla="*/ 6 h 35"/>
                <a:gd name="T46" fmla="*/ 5 w 40"/>
                <a:gd name="T47" fmla="*/ 4 h 35"/>
                <a:gd name="T48" fmla="*/ 2 w 40"/>
                <a:gd name="T49" fmla="*/ 4 h 35"/>
                <a:gd name="T50" fmla="*/ 1 w 40"/>
                <a:gd name="T51" fmla="*/ 11 h 35"/>
                <a:gd name="T52" fmla="*/ 2 w 40"/>
                <a:gd name="T53" fmla="*/ 12 h 35"/>
                <a:gd name="T54" fmla="*/ 5 w 40"/>
                <a:gd name="T55" fmla="*/ 12 h 35"/>
                <a:gd name="T56" fmla="*/ 4 w 40"/>
                <a:gd name="T57" fmla="*/ 10 h 35"/>
                <a:gd name="T58" fmla="*/ 2 w 40"/>
                <a:gd name="T59" fmla="*/ 16 h 35"/>
                <a:gd name="T60" fmla="*/ 1 w 40"/>
                <a:gd name="T61" fmla="*/ 18 h 35"/>
                <a:gd name="T62" fmla="*/ 4 w 40"/>
                <a:gd name="T63" fmla="*/ 19 h 35"/>
                <a:gd name="T64" fmla="*/ 5 w 40"/>
                <a:gd name="T65" fmla="*/ 17 h 35"/>
                <a:gd name="T66" fmla="*/ 2 w 40"/>
                <a:gd name="T67" fmla="*/ 16 h 35"/>
                <a:gd name="T68" fmla="*/ 1 w 40"/>
                <a:gd name="T69" fmla="*/ 23 h 35"/>
                <a:gd name="T70" fmla="*/ 2 w 40"/>
                <a:gd name="T71" fmla="*/ 25 h 35"/>
                <a:gd name="T72" fmla="*/ 5 w 40"/>
                <a:gd name="T73" fmla="*/ 24 h 35"/>
                <a:gd name="T74" fmla="*/ 4 w 40"/>
                <a:gd name="T75" fmla="*/ 23 h 35"/>
                <a:gd name="T76" fmla="*/ 2 w 40"/>
                <a:gd name="T77" fmla="*/ 29 h 35"/>
                <a:gd name="T78" fmla="*/ 1 w 40"/>
                <a:gd name="T79" fmla="*/ 31 h 35"/>
                <a:gd name="T80" fmla="*/ 4 w 40"/>
                <a:gd name="T81" fmla="*/ 31 h 35"/>
                <a:gd name="T82" fmla="*/ 5 w 40"/>
                <a:gd name="T83" fmla="*/ 29 h 35"/>
                <a:gd name="T84" fmla="*/ 2 w 40"/>
                <a:gd name="T85" fmla="*/ 29 h 35"/>
                <a:gd name="T86" fmla="*/ 35 w 40"/>
                <a:gd name="T87" fmla="*/ 4 h 35"/>
                <a:gd name="T88" fmla="*/ 35 w 40"/>
                <a:gd name="T89" fmla="*/ 6 h 35"/>
                <a:gd name="T90" fmla="*/ 39 w 40"/>
                <a:gd name="T91" fmla="*/ 6 h 35"/>
                <a:gd name="T92" fmla="*/ 38 w 40"/>
                <a:gd name="T93" fmla="*/ 4 h 35"/>
                <a:gd name="T94" fmla="*/ 35 w 40"/>
                <a:gd name="T95" fmla="*/ 10 h 35"/>
                <a:gd name="T96" fmla="*/ 35 w 40"/>
                <a:gd name="T97" fmla="*/ 12 h 35"/>
                <a:gd name="T98" fmla="*/ 38 w 40"/>
                <a:gd name="T99" fmla="*/ 12 h 35"/>
                <a:gd name="T100" fmla="*/ 39 w 40"/>
                <a:gd name="T101" fmla="*/ 11 h 35"/>
                <a:gd name="T102" fmla="*/ 35 w 40"/>
                <a:gd name="T103" fmla="*/ 10 h 35"/>
                <a:gd name="T104" fmla="*/ 35 w 40"/>
                <a:gd name="T105" fmla="*/ 17 h 35"/>
                <a:gd name="T106" fmla="*/ 35 w 40"/>
                <a:gd name="T107" fmla="*/ 19 h 35"/>
                <a:gd name="T108" fmla="*/ 39 w 40"/>
                <a:gd name="T109" fmla="*/ 18 h 35"/>
                <a:gd name="T110" fmla="*/ 38 w 40"/>
                <a:gd name="T111" fmla="*/ 16 h 35"/>
                <a:gd name="T112" fmla="*/ 35 w 40"/>
                <a:gd name="T113" fmla="*/ 29 h 35"/>
                <a:gd name="T114" fmla="*/ 35 w 40"/>
                <a:gd name="T115" fmla="*/ 31 h 35"/>
                <a:gd name="T116" fmla="*/ 38 w 40"/>
                <a:gd name="T117" fmla="*/ 31 h 35"/>
                <a:gd name="T118" fmla="*/ 39 w 40"/>
                <a:gd name="T119" fmla="*/ 29 h 35"/>
                <a:gd name="T120" fmla="*/ 35 w 40"/>
                <a:gd name="T121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35">
                  <a:moveTo>
                    <a:pt x="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40" y="1"/>
                    <a:pt x="40" y="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38" y="35"/>
                    <a:pt x="37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20" y="6"/>
                  </a:moveTo>
                  <a:cubicBezTo>
                    <a:pt x="18" y="6"/>
                    <a:pt x="17" y="7"/>
                    <a:pt x="17" y="9"/>
                  </a:cubicBezTo>
                  <a:cubicBezTo>
                    <a:pt x="17" y="11"/>
                    <a:pt x="18" y="12"/>
                    <a:pt x="20" y="12"/>
                  </a:cubicBezTo>
                  <a:cubicBezTo>
                    <a:pt x="22" y="12"/>
                    <a:pt x="23" y="11"/>
                    <a:pt x="23" y="9"/>
                  </a:cubicBezTo>
                  <a:cubicBezTo>
                    <a:pt x="23" y="7"/>
                    <a:pt x="22" y="6"/>
                    <a:pt x="20" y="6"/>
                  </a:cubicBezTo>
                  <a:close/>
                  <a:moveTo>
                    <a:pt x="6" y="2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23" y="33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5"/>
                    <a:pt x="24" y="13"/>
                    <a:pt x="21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7" y="13"/>
                    <a:pt x="15" y="15"/>
                    <a:pt x="15" y="1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3" y="33"/>
                    <a:pt x="23" y="33"/>
                    <a:pt x="23" y="33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3"/>
                    <a:pt x="35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2"/>
                    <a:pt x="38" y="22"/>
                  </a:cubicBezTo>
                  <a:cubicBezTo>
                    <a:pt x="35" y="22"/>
                    <a:pt x="35" y="22"/>
                    <a:pt x="35" y="22"/>
                  </a:cubicBezTo>
                  <a:close/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lose/>
                  <a:moveTo>
                    <a:pt x="2" y="10"/>
                  </a:moveTo>
                  <a:cubicBezTo>
                    <a:pt x="1" y="10"/>
                    <a:pt x="1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  <a:moveTo>
                    <a:pt x="2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8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6"/>
                    <a:pt x="4" y="16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2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2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  <a:moveTo>
                    <a:pt x="35" y="4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9" y="6"/>
                    <a:pt x="39" y="6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8" y="4"/>
                    <a:pt x="38" y="4"/>
                  </a:cubicBezTo>
                  <a:cubicBezTo>
                    <a:pt x="35" y="4"/>
                    <a:pt x="35" y="4"/>
                    <a:pt x="35" y="4"/>
                  </a:cubicBezTo>
                  <a:close/>
                  <a:moveTo>
                    <a:pt x="35" y="10"/>
                  </a:moveTo>
                  <a:cubicBezTo>
                    <a:pt x="35" y="10"/>
                    <a:pt x="35" y="10"/>
                    <a:pt x="35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  <a:moveTo>
                    <a:pt x="35" y="16"/>
                  </a:moveTo>
                  <a:cubicBezTo>
                    <a:pt x="35" y="16"/>
                    <a:pt x="35" y="17"/>
                    <a:pt x="35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9"/>
                    <a:pt x="35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8" y="16"/>
                    <a:pt x="38" y="16"/>
                  </a:cubicBezTo>
                  <a:cubicBezTo>
                    <a:pt x="35" y="16"/>
                    <a:pt x="35" y="16"/>
                    <a:pt x="35" y="16"/>
                  </a:cubicBezTo>
                  <a:close/>
                  <a:moveTo>
                    <a:pt x="35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9" y="31"/>
                    <a:pt x="39" y="31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8" y="29"/>
                    <a:pt x="38" y="29"/>
                  </a:cubicBezTo>
                  <a:lnTo>
                    <a:pt x="35" y="2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3" name="Freeform 1620"/>
            <p:cNvSpPr>
              <a:spLocks noEditPoints="1"/>
            </p:cNvSpPr>
            <p:nvPr/>
          </p:nvSpPr>
          <p:spPr bwMode="auto">
            <a:xfrm flipH="1">
              <a:off x="7739153" y="753458"/>
              <a:ext cx="164281" cy="106783"/>
            </a:xfrm>
            <a:custGeom>
              <a:avLst/>
              <a:gdLst>
                <a:gd name="T0" fmla="*/ 18 w 51"/>
                <a:gd name="T1" fmla="*/ 0 h 33"/>
                <a:gd name="T2" fmla="*/ 36 w 51"/>
                <a:gd name="T3" fmla="*/ 13 h 33"/>
                <a:gd name="T4" fmla="*/ 18 w 51"/>
                <a:gd name="T5" fmla="*/ 25 h 33"/>
                <a:gd name="T6" fmla="*/ 14 w 51"/>
                <a:gd name="T7" fmla="*/ 25 h 33"/>
                <a:gd name="T8" fmla="*/ 8 w 51"/>
                <a:gd name="T9" fmla="*/ 33 h 33"/>
                <a:gd name="T10" fmla="*/ 9 w 51"/>
                <a:gd name="T11" fmla="*/ 23 h 33"/>
                <a:gd name="T12" fmla="*/ 0 w 51"/>
                <a:gd name="T13" fmla="*/ 13 h 33"/>
                <a:gd name="T14" fmla="*/ 18 w 51"/>
                <a:gd name="T15" fmla="*/ 0 h 33"/>
                <a:gd name="T16" fmla="*/ 28 w 51"/>
                <a:gd name="T17" fmla="*/ 24 h 33"/>
                <a:gd name="T18" fmla="*/ 28 w 51"/>
                <a:gd name="T19" fmla="*/ 24 h 33"/>
                <a:gd name="T20" fmla="*/ 28 w 51"/>
                <a:gd name="T21" fmla="*/ 24 h 33"/>
                <a:gd name="T22" fmla="*/ 28 w 51"/>
                <a:gd name="T23" fmla="*/ 24 h 33"/>
                <a:gd name="T24" fmla="*/ 29 w 51"/>
                <a:gd name="T25" fmla="*/ 25 h 33"/>
                <a:gd name="T26" fmla="*/ 37 w 51"/>
                <a:gd name="T27" fmla="*/ 26 h 33"/>
                <a:gd name="T28" fmla="*/ 40 w 51"/>
                <a:gd name="T29" fmla="*/ 26 h 33"/>
                <a:gd name="T30" fmla="*/ 45 w 51"/>
                <a:gd name="T31" fmla="*/ 32 h 33"/>
                <a:gd name="T32" fmla="*/ 45 w 51"/>
                <a:gd name="T33" fmla="*/ 25 h 33"/>
                <a:gd name="T34" fmla="*/ 51 w 51"/>
                <a:gd name="T35" fmla="*/ 17 h 33"/>
                <a:gd name="T36" fmla="*/ 36 w 51"/>
                <a:gd name="T37" fmla="*/ 7 h 33"/>
                <a:gd name="T38" fmla="*/ 29 w 51"/>
                <a:gd name="T3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33">
                  <a:moveTo>
                    <a:pt x="18" y="0"/>
                  </a:moveTo>
                  <a:cubicBezTo>
                    <a:pt x="28" y="0"/>
                    <a:pt x="36" y="6"/>
                    <a:pt x="36" y="13"/>
                  </a:cubicBezTo>
                  <a:cubicBezTo>
                    <a:pt x="36" y="20"/>
                    <a:pt x="28" y="25"/>
                    <a:pt x="18" y="25"/>
                  </a:cubicBezTo>
                  <a:cubicBezTo>
                    <a:pt x="17" y="25"/>
                    <a:pt x="16" y="25"/>
                    <a:pt x="14" y="2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4" y="21"/>
                    <a:pt x="0" y="17"/>
                    <a:pt x="0" y="13"/>
                  </a:cubicBezTo>
                  <a:cubicBezTo>
                    <a:pt x="0" y="6"/>
                    <a:pt x="8" y="0"/>
                    <a:pt x="18" y="0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lose/>
                  <a:moveTo>
                    <a:pt x="29" y="25"/>
                  </a:moveTo>
                  <a:cubicBezTo>
                    <a:pt x="32" y="26"/>
                    <a:pt x="35" y="26"/>
                    <a:pt x="37" y="26"/>
                  </a:cubicBezTo>
                  <a:cubicBezTo>
                    <a:pt x="40" y="26"/>
                    <a:pt x="39" y="26"/>
                    <a:pt x="40" y="2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8" y="23"/>
                    <a:pt x="51" y="20"/>
                    <a:pt x="51" y="17"/>
                  </a:cubicBezTo>
                  <a:cubicBezTo>
                    <a:pt x="51" y="11"/>
                    <a:pt x="42" y="7"/>
                    <a:pt x="36" y="7"/>
                  </a:cubicBezTo>
                  <a:cubicBezTo>
                    <a:pt x="41" y="14"/>
                    <a:pt x="38" y="20"/>
                    <a:pt x="29" y="2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4" name="Freeform 1621"/>
            <p:cNvSpPr>
              <a:spLocks noEditPoints="1"/>
            </p:cNvSpPr>
            <p:nvPr/>
          </p:nvSpPr>
          <p:spPr bwMode="auto">
            <a:xfrm flipH="1">
              <a:off x="10011710" y="1043689"/>
              <a:ext cx="125949" cy="114997"/>
            </a:xfrm>
            <a:custGeom>
              <a:avLst/>
              <a:gdLst>
                <a:gd name="T0" fmla="*/ 23 w 39"/>
                <a:gd name="T1" fmla="*/ 0 h 35"/>
                <a:gd name="T2" fmla="*/ 32 w 39"/>
                <a:gd name="T3" fmla="*/ 9 h 35"/>
                <a:gd name="T4" fmla="*/ 23 w 39"/>
                <a:gd name="T5" fmla="*/ 18 h 35"/>
                <a:gd name="T6" fmla="*/ 14 w 39"/>
                <a:gd name="T7" fmla="*/ 9 h 35"/>
                <a:gd name="T8" fmla="*/ 23 w 39"/>
                <a:gd name="T9" fmla="*/ 0 h 35"/>
                <a:gd name="T10" fmla="*/ 1 w 39"/>
                <a:gd name="T11" fmla="*/ 24 h 35"/>
                <a:gd name="T12" fmla="*/ 0 w 39"/>
                <a:gd name="T13" fmla="*/ 25 h 35"/>
                <a:gd name="T14" fmla="*/ 0 w 39"/>
                <a:gd name="T15" fmla="*/ 28 h 35"/>
                <a:gd name="T16" fmla="*/ 1 w 39"/>
                <a:gd name="T17" fmla="*/ 29 h 35"/>
                <a:gd name="T18" fmla="*/ 6 w 39"/>
                <a:gd name="T19" fmla="*/ 29 h 35"/>
                <a:gd name="T20" fmla="*/ 6 w 39"/>
                <a:gd name="T21" fmla="*/ 34 h 35"/>
                <a:gd name="T22" fmla="*/ 7 w 39"/>
                <a:gd name="T23" fmla="*/ 35 h 35"/>
                <a:gd name="T24" fmla="*/ 11 w 39"/>
                <a:gd name="T25" fmla="*/ 35 h 35"/>
                <a:gd name="T26" fmla="*/ 12 w 39"/>
                <a:gd name="T27" fmla="*/ 34 h 35"/>
                <a:gd name="T28" fmla="*/ 12 w 39"/>
                <a:gd name="T29" fmla="*/ 29 h 35"/>
                <a:gd name="T30" fmla="*/ 17 w 39"/>
                <a:gd name="T31" fmla="*/ 29 h 35"/>
                <a:gd name="T32" fmla="*/ 18 w 39"/>
                <a:gd name="T33" fmla="*/ 28 h 35"/>
                <a:gd name="T34" fmla="*/ 18 w 39"/>
                <a:gd name="T35" fmla="*/ 25 h 35"/>
                <a:gd name="T36" fmla="*/ 17 w 39"/>
                <a:gd name="T37" fmla="*/ 24 h 35"/>
                <a:gd name="T38" fmla="*/ 12 w 39"/>
                <a:gd name="T39" fmla="*/ 24 h 35"/>
                <a:gd name="T40" fmla="*/ 12 w 39"/>
                <a:gd name="T41" fmla="*/ 18 h 35"/>
                <a:gd name="T42" fmla="*/ 11 w 39"/>
                <a:gd name="T43" fmla="*/ 17 h 35"/>
                <a:gd name="T44" fmla="*/ 7 w 39"/>
                <a:gd name="T45" fmla="*/ 17 h 35"/>
                <a:gd name="T46" fmla="*/ 6 w 39"/>
                <a:gd name="T47" fmla="*/ 18 h 35"/>
                <a:gd name="T48" fmla="*/ 6 w 39"/>
                <a:gd name="T49" fmla="*/ 24 h 35"/>
                <a:gd name="T50" fmla="*/ 1 w 39"/>
                <a:gd name="T51" fmla="*/ 24 h 35"/>
                <a:gd name="T52" fmla="*/ 19 w 39"/>
                <a:gd name="T53" fmla="*/ 21 h 35"/>
                <a:gd name="T54" fmla="*/ 27 w 39"/>
                <a:gd name="T55" fmla="*/ 21 h 35"/>
                <a:gd name="T56" fmla="*/ 39 w 39"/>
                <a:gd name="T57" fmla="*/ 32 h 35"/>
                <a:gd name="T58" fmla="*/ 39 w 39"/>
                <a:gd name="T59" fmla="*/ 35 h 35"/>
                <a:gd name="T60" fmla="*/ 13 w 39"/>
                <a:gd name="T61" fmla="*/ 35 h 35"/>
                <a:gd name="T62" fmla="*/ 13 w 39"/>
                <a:gd name="T63" fmla="*/ 34 h 35"/>
                <a:gd name="T64" fmla="*/ 13 w 39"/>
                <a:gd name="T65" fmla="*/ 31 h 35"/>
                <a:gd name="T66" fmla="*/ 17 w 39"/>
                <a:gd name="T67" fmla="*/ 31 h 35"/>
                <a:gd name="T68" fmla="*/ 20 w 39"/>
                <a:gd name="T69" fmla="*/ 28 h 35"/>
                <a:gd name="T70" fmla="*/ 20 w 39"/>
                <a:gd name="T71" fmla="*/ 25 h 35"/>
                <a:gd name="T72" fmla="*/ 17 w 39"/>
                <a:gd name="T73" fmla="*/ 22 h 35"/>
                <a:gd name="T74" fmla="*/ 14 w 39"/>
                <a:gd name="T75" fmla="*/ 22 h 35"/>
                <a:gd name="T76" fmla="*/ 19 w 39"/>
                <a:gd name="T7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35">
                  <a:moveTo>
                    <a:pt x="23" y="0"/>
                  </a:moveTo>
                  <a:cubicBezTo>
                    <a:pt x="28" y="0"/>
                    <a:pt x="32" y="4"/>
                    <a:pt x="32" y="9"/>
                  </a:cubicBezTo>
                  <a:cubicBezTo>
                    <a:pt x="32" y="14"/>
                    <a:pt x="28" y="18"/>
                    <a:pt x="23" y="18"/>
                  </a:cubicBezTo>
                  <a:cubicBezTo>
                    <a:pt x="18" y="18"/>
                    <a:pt x="14" y="14"/>
                    <a:pt x="14" y="9"/>
                  </a:cubicBezTo>
                  <a:cubicBezTo>
                    <a:pt x="14" y="4"/>
                    <a:pt x="18" y="0"/>
                    <a:pt x="23" y="0"/>
                  </a:cubicBezTo>
                  <a:close/>
                  <a:moveTo>
                    <a:pt x="1" y="24"/>
                  </a:moveTo>
                  <a:cubicBezTo>
                    <a:pt x="1" y="24"/>
                    <a:pt x="0" y="24"/>
                    <a:pt x="0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4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1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8"/>
                    <a:pt x="6" y="1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" y="24"/>
                    <a:pt x="1" y="24"/>
                    <a:pt x="1" y="24"/>
                  </a:cubicBezTo>
                  <a:close/>
                  <a:moveTo>
                    <a:pt x="19" y="21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4" y="21"/>
                    <a:pt x="39" y="26"/>
                    <a:pt x="39" y="32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20" y="29"/>
                    <a:pt x="20" y="28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3"/>
                    <a:pt x="18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6" y="21"/>
                    <a:pt x="17" y="21"/>
                    <a:pt x="19" y="2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5" name="Freeform 1622"/>
            <p:cNvSpPr>
              <a:spLocks noEditPoints="1"/>
            </p:cNvSpPr>
            <p:nvPr/>
          </p:nvSpPr>
          <p:spPr bwMode="auto">
            <a:xfrm flipH="1">
              <a:off x="10102064" y="679531"/>
              <a:ext cx="150591" cy="95831"/>
            </a:xfrm>
            <a:custGeom>
              <a:avLst/>
              <a:gdLst>
                <a:gd name="T0" fmla="*/ 39 w 46"/>
                <a:gd name="T1" fmla="*/ 16 h 30"/>
                <a:gd name="T2" fmla="*/ 46 w 46"/>
                <a:gd name="T3" fmla="*/ 23 h 30"/>
                <a:gd name="T4" fmla="*/ 46 w 46"/>
                <a:gd name="T5" fmla="*/ 23 h 30"/>
                <a:gd name="T6" fmla="*/ 39 w 46"/>
                <a:gd name="T7" fmla="*/ 30 h 30"/>
                <a:gd name="T8" fmla="*/ 7 w 46"/>
                <a:gd name="T9" fmla="*/ 30 h 30"/>
                <a:gd name="T10" fmla="*/ 0 w 46"/>
                <a:gd name="T11" fmla="*/ 23 h 30"/>
                <a:gd name="T12" fmla="*/ 0 w 46"/>
                <a:gd name="T13" fmla="*/ 23 h 30"/>
                <a:gd name="T14" fmla="*/ 2 w 46"/>
                <a:gd name="T15" fmla="*/ 17 h 30"/>
                <a:gd name="T16" fmla="*/ 1 w 46"/>
                <a:gd name="T17" fmla="*/ 15 h 30"/>
                <a:gd name="T18" fmla="*/ 9 w 46"/>
                <a:gd name="T19" fmla="*/ 7 h 30"/>
                <a:gd name="T20" fmla="*/ 10 w 46"/>
                <a:gd name="T21" fmla="*/ 7 h 30"/>
                <a:gd name="T22" fmla="*/ 20 w 46"/>
                <a:gd name="T23" fmla="*/ 0 h 30"/>
                <a:gd name="T24" fmla="*/ 30 w 46"/>
                <a:gd name="T25" fmla="*/ 7 h 30"/>
                <a:gd name="T26" fmla="*/ 32 w 46"/>
                <a:gd name="T27" fmla="*/ 6 h 30"/>
                <a:gd name="T28" fmla="*/ 40 w 46"/>
                <a:gd name="T29" fmla="*/ 14 h 30"/>
                <a:gd name="T30" fmla="*/ 39 w 46"/>
                <a:gd name="T31" fmla="*/ 16 h 30"/>
                <a:gd name="T32" fmla="*/ 16 w 46"/>
                <a:gd name="T33" fmla="*/ 17 h 30"/>
                <a:gd name="T34" fmla="*/ 16 w 46"/>
                <a:gd name="T35" fmla="*/ 17 h 30"/>
                <a:gd name="T36" fmla="*/ 14 w 46"/>
                <a:gd name="T37" fmla="*/ 17 h 30"/>
                <a:gd name="T38" fmla="*/ 11 w 46"/>
                <a:gd name="T39" fmla="*/ 20 h 30"/>
                <a:gd name="T40" fmla="*/ 15 w 46"/>
                <a:gd name="T41" fmla="*/ 23 h 30"/>
                <a:gd name="T42" fmla="*/ 17 w 46"/>
                <a:gd name="T43" fmla="*/ 21 h 30"/>
                <a:gd name="T44" fmla="*/ 24 w 46"/>
                <a:gd name="T45" fmla="*/ 25 h 30"/>
                <a:gd name="T46" fmla="*/ 25 w 46"/>
                <a:gd name="T47" fmla="*/ 26 h 30"/>
                <a:gd name="T48" fmla="*/ 28 w 46"/>
                <a:gd name="T49" fmla="*/ 27 h 30"/>
                <a:gd name="T50" fmla="*/ 29 w 46"/>
                <a:gd name="T51" fmla="*/ 23 h 30"/>
                <a:gd name="T52" fmla="*/ 25 w 46"/>
                <a:gd name="T53" fmla="*/ 22 h 30"/>
                <a:gd name="T54" fmla="*/ 25 w 46"/>
                <a:gd name="T55" fmla="*/ 22 h 30"/>
                <a:gd name="T56" fmla="*/ 17 w 46"/>
                <a:gd name="T57" fmla="*/ 19 h 30"/>
                <a:gd name="T58" fmla="*/ 17 w 46"/>
                <a:gd name="T59" fmla="*/ 19 h 30"/>
                <a:gd name="T60" fmla="*/ 17 w 46"/>
                <a:gd name="T61" fmla="*/ 19 h 30"/>
                <a:gd name="T62" fmla="*/ 17 w 46"/>
                <a:gd name="T63" fmla="*/ 19 h 30"/>
                <a:gd name="T64" fmla="*/ 24 w 46"/>
                <a:gd name="T65" fmla="*/ 14 h 30"/>
                <a:gd name="T66" fmla="*/ 25 w 46"/>
                <a:gd name="T67" fmla="*/ 14 h 30"/>
                <a:gd name="T68" fmla="*/ 28 w 46"/>
                <a:gd name="T69" fmla="*/ 11 h 30"/>
                <a:gd name="T70" fmla="*/ 24 w 46"/>
                <a:gd name="T71" fmla="*/ 8 h 30"/>
                <a:gd name="T72" fmla="*/ 22 w 46"/>
                <a:gd name="T73" fmla="*/ 11 h 30"/>
                <a:gd name="T74" fmla="*/ 22 w 46"/>
                <a:gd name="T75" fmla="*/ 12 h 30"/>
                <a:gd name="T76" fmla="*/ 16 w 46"/>
                <a:gd name="T77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30">
                  <a:moveTo>
                    <a:pt x="39" y="16"/>
                  </a:moveTo>
                  <a:cubicBezTo>
                    <a:pt x="43" y="16"/>
                    <a:pt x="46" y="19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3" y="30"/>
                    <a:pt x="39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0"/>
                    <a:pt x="0" y="27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19"/>
                    <a:pt x="2" y="17"/>
                  </a:cubicBezTo>
                  <a:cubicBezTo>
                    <a:pt x="2" y="17"/>
                    <a:pt x="1" y="16"/>
                    <a:pt x="1" y="15"/>
                  </a:cubicBezTo>
                  <a:cubicBezTo>
                    <a:pt x="1" y="11"/>
                    <a:pt x="5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3"/>
                    <a:pt x="16" y="0"/>
                    <a:pt x="20" y="0"/>
                  </a:cubicBezTo>
                  <a:cubicBezTo>
                    <a:pt x="25" y="0"/>
                    <a:pt x="29" y="3"/>
                    <a:pt x="30" y="7"/>
                  </a:cubicBezTo>
                  <a:cubicBezTo>
                    <a:pt x="31" y="6"/>
                    <a:pt x="31" y="6"/>
                    <a:pt x="32" y="6"/>
                  </a:cubicBezTo>
                  <a:cubicBezTo>
                    <a:pt x="36" y="6"/>
                    <a:pt x="40" y="10"/>
                    <a:pt x="40" y="14"/>
                  </a:cubicBezTo>
                  <a:cubicBezTo>
                    <a:pt x="40" y="14"/>
                    <a:pt x="39" y="15"/>
                    <a:pt x="39" y="16"/>
                  </a:cubicBezTo>
                  <a:close/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4" y="17"/>
                  </a:cubicBezTo>
                  <a:cubicBezTo>
                    <a:pt x="12" y="17"/>
                    <a:pt x="11" y="18"/>
                    <a:pt x="11" y="20"/>
                  </a:cubicBezTo>
                  <a:cubicBezTo>
                    <a:pt x="12" y="22"/>
                    <a:pt x="13" y="23"/>
                    <a:pt x="15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6"/>
                    <a:pt x="25" y="26"/>
                  </a:cubicBezTo>
                  <a:cubicBezTo>
                    <a:pt x="25" y="27"/>
                    <a:pt x="27" y="28"/>
                    <a:pt x="28" y="27"/>
                  </a:cubicBezTo>
                  <a:cubicBezTo>
                    <a:pt x="30" y="26"/>
                    <a:pt x="30" y="24"/>
                    <a:pt x="29" y="23"/>
                  </a:cubicBezTo>
                  <a:cubicBezTo>
                    <a:pt x="28" y="22"/>
                    <a:pt x="26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5" y="14"/>
                    <a:pt x="25" y="14"/>
                  </a:cubicBezTo>
                  <a:cubicBezTo>
                    <a:pt x="27" y="14"/>
                    <a:pt x="28" y="12"/>
                    <a:pt x="28" y="11"/>
                  </a:cubicBezTo>
                  <a:cubicBezTo>
                    <a:pt x="27" y="9"/>
                    <a:pt x="26" y="8"/>
                    <a:pt x="24" y="8"/>
                  </a:cubicBezTo>
                  <a:cubicBezTo>
                    <a:pt x="23" y="9"/>
                    <a:pt x="22" y="10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16" y="1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" name="Freeform 1623"/>
            <p:cNvSpPr>
              <a:spLocks noEditPoints="1"/>
            </p:cNvSpPr>
            <p:nvPr/>
          </p:nvSpPr>
          <p:spPr bwMode="auto">
            <a:xfrm flipH="1">
              <a:off x="7249048" y="1728196"/>
              <a:ext cx="139639" cy="128687"/>
            </a:xfrm>
            <a:custGeom>
              <a:avLst/>
              <a:gdLst>
                <a:gd name="T0" fmla="*/ 33 w 51"/>
                <a:gd name="T1" fmla="*/ 15 h 47"/>
                <a:gd name="T2" fmla="*/ 51 w 51"/>
                <a:gd name="T3" fmla="*/ 18 h 47"/>
                <a:gd name="T4" fmla="*/ 39 w 51"/>
                <a:gd name="T5" fmla="*/ 31 h 47"/>
                <a:gd name="T6" fmla="*/ 41 w 51"/>
                <a:gd name="T7" fmla="*/ 47 h 47"/>
                <a:gd name="T8" fmla="*/ 25 w 51"/>
                <a:gd name="T9" fmla="*/ 40 h 47"/>
                <a:gd name="T10" fmla="*/ 9 w 51"/>
                <a:gd name="T11" fmla="*/ 47 h 47"/>
                <a:gd name="T12" fmla="*/ 12 w 51"/>
                <a:gd name="T13" fmla="*/ 31 h 47"/>
                <a:gd name="T14" fmla="*/ 0 w 51"/>
                <a:gd name="T15" fmla="*/ 18 h 47"/>
                <a:gd name="T16" fmla="*/ 16 w 51"/>
                <a:gd name="T17" fmla="*/ 15 h 47"/>
                <a:gd name="T18" fmla="*/ 25 w 51"/>
                <a:gd name="T19" fmla="*/ 0 h 47"/>
                <a:gd name="T20" fmla="*/ 33 w 51"/>
                <a:gd name="T21" fmla="*/ 15 h 47"/>
                <a:gd name="T22" fmla="*/ 33 w 51"/>
                <a:gd name="T23" fmla="*/ 15 h 47"/>
                <a:gd name="T24" fmla="*/ 32 w 51"/>
                <a:gd name="T25" fmla="*/ 16 h 47"/>
                <a:gd name="T26" fmla="*/ 25 w 51"/>
                <a:gd name="T27" fmla="*/ 3 h 47"/>
                <a:gd name="T28" fmla="*/ 18 w 51"/>
                <a:gd name="T29" fmla="*/ 16 h 47"/>
                <a:gd name="T30" fmla="*/ 3 w 51"/>
                <a:gd name="T31" fmla="*/ 19 h 47"/>
                <a:gd name="T32" fmla="*/ 14 w 51"/>
                <a:gd name="T33" fmla="*/ 29 h 47"/>
                <a:gd name="T34" fmla="*/ 12 w 51"/>
                <a:gd name="T35" fmla="*/ 44 h 47"/>
                <a:gd name="T36" fmla="*/ 25 w 51"/>
                <a:gd name="T37" fmla="*/ 38 h 47"/>
                <a:gd name="T38" fmla="*/ 39 w 51"/>
                <a:gd name="T39" fmla="*/ 44 h 47"/>
                <a:gd name="T40" fmla="*/ 37 w 51"/>
                <a:gd name="T41" fmla="*/ 29 h 47"/>
                <a:gd name="T42" fmla="*/ 46 w 51"/>
                <a:gd name="T43" fmla="*/ 19 h 47"/>
                <a:gd name="T44" fmla="*/ 32 w 51"/>
                <a:gd name="T45" fmla="*/ 16 h 47"/>
                <a:gd name="T46" fmla="*/ 32 w 51"/>
                <a:gd name="T47" fmla="*/ 16 h 47"/>
                <a:gd name="T48" fmla="*/ 25 w 51"/>
                <a:gd name="T49" fmla="*/ 7 h 47"/>
                <a:gd name="T50" fmla="*/ 19 w 51"/>
                <a:gd name="T51" fmla="*/ 18 h 47"/>
                <a:gd name="T52" fmla="*/ 7 w 51"/>
                <a:gd name="T53" fmla="*/ 20 h 47"/>
                <a:gd name="T54" fmla="*/ 15 w 51"/>
                <a:gd name="T55" fmla="*/ 29 h 47"/>
                <a:gd name="T56" fmla="*/ 14 w 51"/>
                <a:gd name="T57" fmla="*/ 41 h 47"/>
                <a:gd name="T58" fmla="*/ 25 w 51"/>
                <a:gd name="T59" fmla="*/ 35 h 47"/>
                <a:gd name="T60" fmla="*/ 37 w 51"/>
                <a:gd name="T61" fmla="*/ 41 h 47"/>
                <a:gd name="T62" fmla="*/ 34 w 51"/>
                <a:gd name="T63" fmla="*/ 29 h 47"/>
                <a:gd name="T64" fmla="*/ 44 w 51"/>
                <a:gd name="T65" fmla="*/ 20 h 47"/>
                <a:gd name="T66" fmla="*/ 31 w 51"/>
                <a:gd name="T67" fmla="*/ 18 h 47"/>
                <a:gd name="T68" fmla="*/ 25 w 51"/>
                <a:gd name="T6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7">
                  <a:moveTo>
                    <a:pt x="33" y="15"/>
                  </a:moveTo>
                  <a:lnTo>
                    <a:pt x="51" y="18"/>
                  </a:lnTo>
                  <a:lnTo>
                    <a:pt x="39" y="31"/>
                  </a:lnTo>
                  <a:lnTo>
                    <a:pt x="41" y="47"/>
                  </a:lnTo>
                  <a:lnTo>
                    <a:pt x="25" y="40"/>
                  </a:lnTo>
                  <a:lnTo>
                    <a:pt x="9" y="47"/>
                  </a:lnTo>
                  <a:lnTo>
                    <a:pt x="12" y="31"/>
                  </a:lnTo>
                  <a:lnTo>
                    <a:pt x="0" y="18"/>
                  </a:lnTo>
                  <a:lnTo>
                    <a:pt x="16" y="15"/>
                  </a:lnTo>
                  <a:lnTo>
                    <a:pt x="25" y="0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32" y="16"/>
                  </a:moveTo>
                  <a:lnTo>
                    <a:pt x="25" y="3"/>
                  </a:lnTo>
                  <a:lnTo>
                    <a:pt x="18" y="16"/>
                  </a:lnTo>
                  <a:lnTo>
                    <a:pt x="3" y="19"/>
                  </a:lnTo>
                  <a:lnTo>
                    <a:pt x="14" y="29"/>
                  </a:lnTo>
                  <a:lnTo>
                    <a:pt x="12" y="44"/>
                  </a:lnTo>
                  <a:lnTo>
                    <a:pt x="25" y="38"/>
                  </a:lnTo>
                  <a:lnTo>
                    <a:pt x="39" y="44"/>
                  </a:lnTo>
                  <a:lnTo>
                    <a:pt x="37" y="29"/>
                  </a:lnTo>
                  <a:lnTo>
                    <a:pt x="46" y="19"/>
                  </a:lnTo>
                  <a:lnTo>
                    <a:pt x="32" y="16"/>
                  </a:lnTo>
                  <a:lnTo>
                    <a:pt x="32" y="16"/>
                  </a:lnTo>
                  <a:close/>
                  <a:moveTo>
                    <a:pt x="25" y="7"/>
                  </a:moveTo>
                  <a:lnTo>
                    <a:pt x="19" y="18"/>
                  </a:lnTo>
                  <a:lnTo>
                    <a:pt x="7" y="20"/>
                  </a:lnTo>
                  <a:lnTo>
                    <a:pt x="15" y="29"/>
                  </a:lnTo>
                  <a:lnTo>
                    <a:pt x="14" y="41"/>
                  </a:lnTo>
                  <a:lnTo>
                    <a:pt x="25" y="35"/>
                  </a:lnTo>
                  <a:lnTo>
                    <a:pt x="37" y="41"/>
                  </a:lnTo>
                  <a:lnTo>
                    <a:pt x="34" y="29"/>
                  </a:lnTo>
                  <a:lnTo>
                    <a:pt x="44" y="20"/>
                  </a:lnTo>
                  <a:lnTo>
                    <a:pt x="31" y="18"/>
                  </a:lnTo>
                  <a:lnTo>
                    <a:pt x="25" y="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7" name="Freeform 1624"/>
            <p:cNvSpPr>
              <a:spLocks noEditPoints="1"/>
            </p:cNvSpPr>
            <p:nvPr/>
          </p:nvSpPr>
          <p:spPr bwMode="auto">
            <a:xfrm flipH="1">
              <a:off x="7542016" y="1459869"/>
              <a:ext cx="145115" cy="104045"/>
            </a:xfrm>
            <a:custGeom>
              <a:avLst/>
              <a:gdLst>
                <a:gd name="T0" fmla="*/ 45 w 45"/>
                <a:gd name="T1" fmla="*/ 32 h 32"/>
                <a:gd name="T2" fmla="*/ 45 w 45"/>
                <a:gd name="T3" fmla="*/ 32 h 32"/>
                <a:gd name="T4" fmla="*/ 45 w 45"/>
                <a:gd name="T5" fmla="*/ 32 h 32"/>
                <a:gd name="T6" fmla="*/ 45 w 45"/>
                <a:gd name="T7" fmla="*/ 32 h 32"/>
                <a:gd name="T8" fmla="*/ 45 w 45"/>
                <a:gd name="T9" fmla="*/ 32 h 32"/>
                <a:gd name="T10" fmla="*/ 44 w 45"/>
                <a:gd name="T11" fmla="*/ 32 h 32"/>
                <a:gd name="T12" fmla="*/ 44 w 45"/>
                <a:gd name="T13" fmla="*/ 32 h 32"/>
                <a:gd name="T14" fmla="*/ 44 w 45"/>
                <a:gd name="T15" fmla="*/ 32 h 32"/>
                <a:gd name="T16" fmla="*/ 44 w 45"/>
                <a:gd name="T17" fmla="*/ 32 h 32"/>
                <a:gd name="T18" fmla="*/ 44 w 45"/>
                <a:gd name="T19" fmla="*/ 32 h 32"/>
                <a:gd name="T20" fmla="*/ 44 w 45"/>
                <a:gd name="T21" fmla="*/ 32 h 32"/>
                <a:gd name="T22" fmla="*/ 44 w 45"/>
                <a:gd name="T23" fmla="*/ 32 h 32"/>
                <a:gd name="T24" fmla="*/ 44 w 45"/>
                <a:gd name="T25" fmla="*/ 32 h 32"/>
                <a:gd name="T26" fmla="*/ 1 w 45"/>
                <a:gd name="T27" fmla="*/ 32 h 32"/>
                <a:gd name="T28" fmla="*/ 1 w 45"/>
                <a:gd name="T29" fmla="*/ 32 h 32"/>
                <a:gd name="T30" fmla="*/ 0 w 45"/>
                <a:gd name="T31" fmla="*/ 32 h 32"/>
                <a:gd name="T32" fmla="*/ 28 w 45"/>
                <a:gd name="T33" fmla="*/ 17 h 32"/>
                <a:gd name="T34" fmla="*/ 0 w 45"/>
                <a:gd name="T35" fmla="*/ 0 h 32"/>
                <a:gd name="T36" fmla="*/ 0 w 45"/>
                <a:gd name="T37" fmla="*/ 0 h 32"/>
                <a:gd name="T38" fmla="*/ 0 w 45"/>
                <a:gd name="T39" fmla="*/ 0 h 32"/>
                <a:gd name="T40" fmla="*/ 0 w 45"/>
                <a:gd name="T41" fmla="*/ 0 h 32"/>
                <a:gd name="T42" fmla="*/ 0 w 45"/>
                <a:gd name="T43" fmla="*/ 0 h 32"/>
                <a:gd name="T44" fmla="*/ 0 w 45"/>
                <a:gd name="T45" fmla="*/ 0 h 32"/>
                <a:gd name="T46" fmla="*/ 0 w 45"/>
                <a:gd name="T47" fmla="*/ 0 h 32"/>
                <a:gd name="T48" fmla="*/ 0 w 45"/>
                <a:gd name="T49" fmla="*/ 0 h 32"/>
                <a:gd name="T50" fmla="*/ 1 w 45"/>
                <a:gd name="T51" fmla="*/ 0 h 32"/>
                <a:gd name="T52" fmla="*/ 1 w 45"/>
                <a:gd name="T53" fmla="*/ 0 h 32"/>
                <a:gd name="T54" fmla="*/ 1 w 45"/>
                <a:gd name="T55" fmla="*/ 0 h 32"/>
                <a:gd name="T56" fmla="*/ 44 w 45"/>
                <a:gd name="T57" fmla="*/ 0 h 32"/>
                <a:gd name="T58" fmla="*/ 44 w 45"/>
                <a:gd name="T59" fmla="*/ 0 h 32"/>
                <a:gd name="T60" fmla="*/ 44 w 45"/>
                <a:gd name="T61" fmla="*/ 0 h 32"/>
                <a:gd name="T62" fmla="*/ 44 w 45"/>
                <a:gd name="T63" fmla="*/ 0 h 32"/>
                <a:gd name="T64" fmla="*/ 44 w 45"/>
                <a:gd name="T65" fmla="*/ 0 h 32"/>
                <a:gd name="T66" fmla="*/ 44 w 45"/>
                <a:gd name="T67" fmla="*/ 0 h 32"/>
                <a:gd name="T68" fmla="*/ 44 w 45"/>
                <a:gd name="T69" fmla="*/ 0 h 32"/>
                <a:gd name="T70" fmla="*/ 44 w 45"/>
                <a:gd name="T71" fmla="*/ 0 h 32"/>
                <a:gd name="T72" fmla="*/ 45 w 45"/>
                <a:gd name="T73" fmla="*/ 0 h 32"/>
                <a:gd name="T74" fmla="*/ 45 w 45"/>
                <a:gd name="T75" fmla="*/ 0 h 32"/>
                <a:gd name="T76" fmla="*/ 45 w 45"/>
                <a:gd name="T77" fmla="*/ 0 h 32"/>
                <a:gd name="T78" fmla="*/ 45 w 45"/>
                <a:gd name="T79" fmla="*/ 0 h 32"/>
                <a:gd name="T80" fmla="*/ 44 w 45"/>
                <a:gd name="T81" fmla="*/ 1 h 32"/>
                <a:gd name="T82" fmla="*/ 43 w 45"/>
                <a:gd name="T83" fmla="*/ 2 h 32"/>
                <a:gd name="T84" fmla="*/ 42 w 45"/>
                <a:gd name="T85" fmla="*/ 3 h 32"/>
                <a:gd name="T86" fmla="*/ 41 w 45"/>
                <a:gd name="T87" fmla="*/ 3 h 32"/>
                <a:gd name="T88" fmla="*/ 40 w 45"/>
                <a:gd name="T89" fmla="*/ 4 h 32"/>
                <a:gd name="T90" fmla="*/ 39 w 45"/>
                <a:gd name="T91" fmla="*/ 5 h 32"/>
                <a:gd name="T92" fmla="*/ 37 w 45"/>
                <a:gd name="T93" fmla="*/ 7 h 32"/>
                <a:gd name="T94" fmla="*/ 36 w 45"/>
                <a:gd name="T95" fmla="*/ 7 h 32"/>
                <a:gd name="T96" fmla="*/ 35 w 45"/>
                <a:gd name="T97" fmla="*/ 8 h 32"/>
                <a:gd name="T98" fmla="*/ 33 w 45"/>
                <a:gd name="T99" fmla="*/ 9 h 32"/>
                <a:gd name="T100" fmla="*/ 32 w 45"/>
                <a:gd name="T101" fmla="*/ 10 h 32"/>
                <a:gd name="T102" fmla="*/ 31 w 45"/>
                <a:gd name="T103" fmla="*/ 11 h 32"/>
                <a:gd name="T104" fmla="*/ 30 w 45"/>
                <a:gd name="T105" fmla="*/ 12 h 32"/>
                <a:gd name="T106" fmla="*/ 29 w 45"/>
                <a:gd name="T107" fmla="*/ 13 h 32"/>
                <a:gd name="T108" fmla="*/ 28 w 45"/>
                <a:gd name="T109" fmla="*/ 14 h 32"/>
                <a:gd name="T110" fmla="*/ 27 w 45"/>
                <a:gd name="T1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" h="32">
                  <a:moveTo>
                    <a:pt x="16" y="1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26" y="18"/>
                  </a:move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0"/>
                    <a:pt x="23" y="20"/>
                    <a:pt x="25" y="19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45" y="3"/>
                  </a:moveTo>
                  <a:cubicBezTo>
                    <a:pt x="28" y="17"/>
                    <a:pt x="28" y="17"/>
                    <a:pt x="28" y="1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26" y="15"/>
                  </a:moveTo>
                  <a:cubicBezTo>
                    <a:pt x="25" y="16"/>
                    <a:pt x="24" y="17"/>
                    <a:pt x="23" y="17"/>
                  </a:cubicBezTo>
                  <a:cubicBezTo>
                    <a:pt x="23" y="18"/>
                    <a:pt x="22" y="18"/>
                    <a:pt x="21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8" name="Freeform 1625"/>
            <p:cNvSpPr>
              <a:spLocks noEditPoints="1"/>
            </p:cNvSpPr>
            <p:nvPr/>
          </p:nvSpPr>
          <p:spPr bwMode="auto">
            <a:xfrm flipH="1">
              <a:off x="8607105" y="1134044"/>
              <a:ext cx="112259" cy="114997"/>
            </a:xfrm>
            <a:custGeom>
              <a:avLst/>
              <a:gdLst>
                <a:gd name="T0" fmla="*/ 0 w 41"/>
                <a:gd name="T1" fmla="*/ 0 h 42"/>
                <a:gd name="T2" fmla="*/ 27 w 41"/>
                <a:gd name="T3" fmla="*/ 0 h 42"/>
                <a:gd name="T4" fmla="*/ 27 w 41"/>
                <a:gd name="T5" fmla="*/ 11 h 42"/>
                <a:gd name="T6" fmla="*/ 41 w 41"/>
                <a:gd name="T7" fmla="*/ 11 h 42"/>
                <a:gd name="T8" fmla="*/ 41 w 41"/>
                <a:gd name="T9" fmla="*/ 42 h 42"/>
                <a:gd name="T10" fmla="*/ 14 w 41"/>
                <a:gd name="T11" fmla="*/ 42 h 42"/>
                <a:gd name="T12" fmla="*/ 14 w 41"/>
                <a:gd name="T13" fmla="*/ 31 h 42"/>
                <a:gd name="T14" fmla="*/ 0 w 41"/>
                <a:gd name="T15" fmla="*/ 31 h 42"/>
                <a:gd name="T16" fmla="*/ 0 w 41"/>
                <a:gd name="T17" fmla="*/ 0 h 42"/>
                <a:gd name="T18" fmla="*/ 0 w 41"/>
                <a:gd name="T19" fmla="*/ 0 h 42"/>
                <a:gd name="T20" fmla="*/ 27 w 41"/>
                <a:gd name="T21" fmla="*/ 13 h 42"/>
                <a:gd name="T22" fmla="*/ 25 w 41"/>
                <a:gd name="T23" fmla="*/ 13 h 42"/>
                <a:gd name="T24" fmla="*/ 15 w 41"/>
                <a:gd name="T25" fmla="*/ 13 h 42"/>
                <a:gd name="T26" fmla="*/ 15 w 41"/>
                <a:gd name="T27" fmla="*/ 13 h 42"/>
                <a:gd name="T28" fmla="*/ 15 w 41"/>
                <a:gd name="T29" fmla="*/ 24 h 42"/>
                <a:gd name="T30" fmla="*/ 15 w 41"/>
                <a:gd name="T31" fmla="*/ 31 h 42"/>
                <a:gd name="T32" fmla="*/ 15 w 41"/>
                <a:gd name="T33" fmla="*/ 35 h 42"/>
                <a:gd name="T34" fmla="*/ 15 w 41"/>
                <a:gd name="T35" fmla="*/ 35 h 42"/>
                <a:gd name="T36" fmla="*/ 39 w 41"/>
                <a:gd name="T37" fmla="*/ 35 h 42"/>
                <a:gd name="T38" fmla="*/ 39 w 41"/>
                <a:gd name="T39" fmla="*/ 35 h 42"/>
                <a:gd name="T40" fmla="*/ 39 w 41"/>
                <a:gd name="T41" fmla="*/ 13 h 42"/>
                <a:gd name="T42" fmla="*/ 39 w 41"/>
                <a:gd name="T43" fmla="*/ 13 h 42"/>
                <a:gd name="T44" fmla="*/ 27 w 41"/>
                <a:gd name="T45" fmla="*/ 13 h 42"/>
                <a:gd name="T46" fmla="*/ 27 w 41"/>
                <a:gd name="T47" fmla="*/ 13 h 42"/>
                <a:gd name="T48" fmla="*/ 25 w 41"/>
                <a:gd name="T49" fmla="*/ 11 h 42"/>
                <a:gd name="T50" fmla="*/ 25 w 41"/>
                <a:gd name="T51" fmla="*/ 3 h 42"/>
                <a:gd name="T52" fmla="*/ 25 w 41"/>
                <a:gd name="T53" fmla="*/ 3 h 42"/>
                <a:gd name="T54" fmla="*/ 1 w 41"/>
                <a:gd name="T55" fmla="*/ 3 h 42"/>
                <a:gd name="T56" fmla="*/ 1 w 41"/>
                <a:gd name="T57" fmla="*/ 24 h 42"/>
                <a:gd name="T58" fmla="*/ 14 w 41"/>
                <a:gd name="T59" fmla="*/ 24 h 42"/>
                <a:gd name="T60" fmla="*/ 14 w 41"/>
                <a:gd name="T61" fmla="*/ 11 h 42"/>
                <a:gd name="T62" fmla="*/ 25 w 41"/>
                <a:gd name="T6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2">
                  <a:moveTo>
                    <a:pt x="0" y="0"/>
                  </a:moveTo>
                  <a:lnTo>
                    <a:pt x="27" y="0"/>
                  </a:lnTo>
                  <a:lnTo>
                    <a:pt x="27" y="11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14" y="42"/>
                  </a:lnTo>
                  <a:lnTo>
                    <a:pt x="14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7" y="13"/>
                  </a:moveTo>
                  <a:lnTo>
                    <a:pt x="2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24"/>
                  </a:lnTo>
                  <a:lnTo>
                    <a:pt x="15" y="31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39" y="35"/>
                  </a:lnTo>
                  <a:lnTo>
                    <a:pt x="39" y="35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27" y="13"/>
                  </a:lnTo>
                  <a:lnTo>
                    <a:pt x="27" y="13"/>
                  </a:lnTo>
                  <a:close/>
                  <a:moveTo>
                    <a:pt x="25" y="11"/>
                  </a:moveTo>
                  <a:lnTo>
                    <a:pt x="25" y="3"/>
                  </a:lnTo>
                  <a:lnTo>
                    <a:pt x="25" y="3"/>
                  </a:lnTo>
                  <a:lnTo>
                    <a:pt x="1" y="3"/>
                  </a:lnTo>
                  <a:lnTo>
                    <a:pt x="1" y="24"/>
                  </a:lnTo>
                  <a:lnTo>
                    <a:pt x="14" y="24"/>
                  </a:lnTo>
                  <a:lnTo>
                    <a:pt x="14" y="11"/>
                  </a:lnTo>
                  <a:lnTo>
                    <a:pt x="25" y="1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9" name="Freeform 1626"/>
            <p:cNvSpPr>
              <a:spLocks noEditPoints="1"/>
            </p:cNvSpPr>
            <p:nvPr/>
          </p:nvSpPr>
          <p:spPr bwMode="auto">
            <a:xfrm flipH="1">
              <a:off x="8615319" y="1177852"/>
              <a:ext cx="57498" cy="49285"/>
            </a:xfrm>
            <a:custGeom>
              <a:avLst/>
              <a:gdLst>
                <a:gd name="T0" fmla="*/ 4 w 17"/>
                <a:gd name="T1" fmla="*/ 0 h 15"/>
                <a:gd name="T2" fmla="*/ 6 w 17"/>
                <a:gd name="T3" fmla="*/ 2 h 15"/>
                <a:gd name="T4" fmla="*/ 4 w 17"/>
                <a:gd name="T5" fmla="*/ 4 h 15"/>
                <a:gd name="T6" fmla="*/ 2 w 17"/>
                <a:gd name="T7" fmla="*/ 2 h 15"/>
                <a:gd name="T8" fmla="*/ 4 w 17"/>
                <a:gd name="T9" fmla="*/ 0 h 15"/>
                <a:gd name="T10" fmla="*/ 5 w 17"/>
                <a:gd name="T11" fmla="*/ 8 h 15"/>
                <a:gd name="T12" fmla="*/ 9 w 17"/>
                <a:gd name="T13" fmla="*/ 11 h 15"/>
                <a:gd name="T14" fmla="*/ 13 w 17"/>
                <a:gd name="T15" fmla="*/ 5 h 15"/>
                <a:gd name="T16" fmla="*/ 17 w 17"/>
                <a:gd name="T17" fmla="*/ 10 h 15"/>
                <a:gd name="T18" fmla="*/ 17 w 17"/>
                <a:gd name="T19" fmla="*/ 15 h 15"/>
                <a:gd name="T20" fmla="*/ 0 w 17"/>
                <a:gd name="T21" fmla="*/ 15 h 15"/>
                <a:gd name="T22" fmla="*/ 5 w 17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5">
                  <a:moveTo>
                    <a:pt x="4" y="0"/>
                  </a:moveTo>
                  <a:cubicBezTo>
                    <a:pt x="5" y="0"/>
                    <a:pt x="6" y="1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lose/>
                  <a:moveTo>
                    <a:pt x="5" y="8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0" name="Freeform 1627"/>
            <p:cNvSpPr/>
            <p:nvPr/>
          </p:nvSpPr>
          <p:spPr bwMode="auto">
            <a:xfrm flipH="1">
              <a:off x="11531311" y="1599509"/>
              <a:ext cx="109521" cy="123211"/>
            </a:xfrm>
            <a:custGeom>
              <a:avLst/>
              <a:gdLst>
                <a:gd name="T0" fmla="*/ 24 w 34"/>
                <a:gd name="T1" fmla="*/ 12 h 38"/>
                <a:gd name="T2" fmla="*/ 23 w 34"/>
                <a:gd name="T3" fmla="*/ 28 h 38"/>
                <a:gd name="T4" fmla="*/ 34 w 34"/>
                <a:gd name="T5" fmla="*/ 33 h 38"/>
                <a:gd name="T6" fmla="*/ 34 w 34"/>
                <a:gd name="T7" fmla="*/ 38 h 38"/>
                <a:gd name="T8" fmla="*/ 17 w 34"/>
                <a:gd name="T9" fmla="*/ 38 h 38"/>
                <a:gd name="T10" fmla="*/ 17 w 34"/>
                <a:gd name="T11" fmla="*/ 38 h 38"/>
                <a:gd name="T12" fmla="*/ 0 w 34"/>
                <a:gd name="T13" fmla="*/ 38 h 38"/>
                <a:gd name="T14" fmla="*/ 0 w 34"/>
                <a:gd name="T15" fmla="*/ 33 h 38"/>
                <a:gd name="T16" fmla="*/ 11 w 34"/>
                <a:gd name="T17" fmla="*/ 28 h 38"/>
                <a:gd name="T18" fmla="*/ 10 w 34"/>
                <a:gd name="T19" fmla="*/ 12 h 38"/>
                <a:gd name="T20" fmla="*/ 24 w 34"/>
                <a:gd name="T21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24" y="12"/>
                  </a:moveTo>
                  <a:cubicBezTo>
                    <a:pt x="24" y="17"/>
                    <a:pt x="18" y="21"/>
                    <a:pt x="23" y="28"/>
                  </a:cubicBezTo>
                  <a:cubicBezTo>
                    <a:pt x="25" y="29"/>
                    <a:pt x="34" y="30"/>
                    <a:pt x="34" y="3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9" y="29"/>
                    <a:pt x="11" y="28"/>
                  </a:cubicBezTo>
                  <a:cubicBezTo>
                    <a:pt x="16" y="22"/>
                    <a:pt x="10" y="17"/>
                    <a:pt x="10" y="12"/>
                  </a:cubicBezTo>
                  <a:cubicBezTo>
                    <a:pt x="10" y="0"/>
                    <a:pt x="24" y="0"/>
                    <a:pt x="24" y="1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1" name="Freeform 1628"/>
            <p:cNvSpPr>
              <a:spLocks noEditPoints="1"/>
            </p:cNvSpPr>
            <p:nvPr/>
          </p:nvSpPr>
          <p:spPr bwMode="auto">
            <a:xfrm flipH="1">
              <a:off x="10819426" y="1010832"/>
              <a:ext cx="109521" cy="123211"/>
            </a:xfrm>
            <a:custGeom>
              <a:avLst/>
              <a:gdLst>
                <a:gd name="T0" fmla="*/ 26 w 34"/>
                <a:gd name="T1" fmla="*/ 0 h 38"/>
                <a:gd name="T2" fmla="*/ 34 w 34"/>
                <a:gd name="T3" fmla="*/ 2 h 38"/>
                <a:gd name="T4" fmla="*/ 32 w 34"/>
                <a:gd name="T5" fmla="*/ 38 h 38"/>
                <a:gd name="T6" fmla="*/ 26 w 34"/>
                <a:gd name="T7" fmla="*/ 38 h 38"/>
                <a:gd name="T8" fmla="*/ 1 w 34"/>
                <a:gd name="T9" fmla="*/ 38 h 38"/>
                <a:gd name="T10" fmla="*/ 0 w 34"/>
                <a:gd name="T11" fmla="*/ 36 h 38"/>
                <a:gd name="T12" fmla="*/ 0 w 34"/>
                <a:gd name="T13" fmla="*/ 2 h 38"/>
                <a:gd name="T14" fmla="*/ 2 w 34"/>
                <a:gd name="T15" fmla="*/ 0 h 38"/>
                <a:gd name="T16" fmla="*/ 2 w 34"/>
                <a:gd name="T17" fmla="*/ 0 h 38"/>
                <a:gd name="T18" fmla="*/ 31 w 34"/>
                <a:gd name="T19" fmla="*/ 28 h 38"/>
                <a:gd name="T20" fmla="*/ 31 w 34"/>
                <a:gd name="T21" fmla="*/ 20 h 38"/>
                <a:gd name="T22" fmla="*/ 31 w 34"/>
                <a:gd name="T23" fmla="*/ 28 h 38"/>
                <a:gd name="T24" fmla="*/ 32 w 34"/>
                <a:gd name="T25" fmla="*/ 28 h 38"/>
                <a:gd name="T26" fmla="*/ 32 w 34"/>
                <a:gd name="T27" fmla="*/ 33 h 38"/>
                <a:gd name="T28" fmla="*/ 32 w 34"/>
                <a:gd name="T29" fmla="*/ 34 h 38"/>
                <a:gd name="T30" fmla="*/ 32 w 34"/>
                <a:gd name="T31" fmla="*/ 37 h 38"/>
                <a:gd name="T32" fmla="*/ 33 w 34"/>
                <a:gd name="T33" fmla="*/ 2 h 38"/>
                <a:gd name="T34" fmla="*/ 32 w 34"/>
                <a:gd name="T35" fmla="*/ 1 h 38"/>
                <a:gd name="T36" fmla="*/ 32 w 34"/>
                <a:gd name="T37" fmla="*/ 14 h 38"/>
                <a:gd name="T38" fmla="*/ 32 w 34"/>
                <a:gd name="T39" fmla="*/ 20 h 38"/>
                <a:gd name="T40" fmla="*/ 31 w 34"/>
                <a:gd name="T41" fmla="*/ 34 h 38"/>
                <a:gd name="T42" fmla="*/ 31 w 34"/>
                <a:gd name="T43" fmla="*/ 37 h 38"/>
                <a:gd name="T44" fmla="*/ 31 w 34"/>
                <a:gd name="T45" fmla="*/ 34 h 38"/>
                <a:gd name="T46" fmla="*/ 31 w 34"/>
                <a:gd name="T47" fmla="*/ 1 h 38"/>
                <a:gd name="T48" fmla="*/ 31 w 34"/>
                <a:gd name="T49" fmla="*/ 3 h 38"/>
                <a:gd name="T50" fmla="*/ 31 w 34"/>
                <a:gd name="T51" fmla="*/ 3 h 38"/>
                <a:gd name="T52" fmla="*/ 31 w 34"/>
                <a:gd name="T53" fmla="*/ 8 h 38"/>
                <a:gd name="T54" fmla="*/ 31 w 34"/>
                <a:gd name="T55" fmla="*/ 14 h 38"/>
                <a:gd name="T56" fmla="*/ 30 w 34"/>
                <a:gd name="T57" fmla="*/ 37 h 38"/>
                <a:gd name="T58" fmla="*/ 30 w 34"/>
                <a:gd name="T59" fmla="*/ 20 h 38"/>
                <a:gd name="T60" fmla="*/ 30 w 34"/>
                <a:gd name="T61" fmla="*/ 14 h 38"/>
                <a:gd name="T62" fmla="*/ 30 w 34"/>
                <a:gd name="T63" fmla="*/ 8 h 38"/>
                <a:gd name="T64" fmla="*/ 30 w 34"/>
                <a:gd name="T65" fmla="*/ 37 h 38"/>
                <a:gd name="T66" fmla="*/ 30 w 34"/>
                <a:gd name="T67" fmla="*/ 1 h 38"/>
                <a:gd name="T68" fmla="*/ 30 w 34"/>
                <a:gd name="T69" fmla="*/ 3 h 38"/>
                <a:gd name="T70" fmla="*/ 29 w 34"/>
                <a:gd name="T71" fmla="*/ 3 h 38"/>
                <a:gd name="T72" fmla="*/ 29 w 34"/>
                <a:gd name="T73" fmla="*/ 1 h 38"/>
                <a:gd name="T74" fmla="*/ 28 w 34"/>
                <a:gd name="T75" fmla="*/ 37 h 38"/>
                <a:gd name="T76" fmla="*/ 29 w 34"/>
                <a:gd name="T77" fmla="*/ 8 h 38"/>
                <a:gd name="T78" fmla="*/ 29 w 34"/>
                <a:gd name="T79" fmla="*/ 3 h 38"/>
                <a:gd name="T80" fmla="*/ 12 w 34"/>
                <a:gd name="T81" fmla="*/ 16 h 38"/>
                <a:gd name="T82" fmla="*/ 7 w 34"/>
                <a:gd name="T83" fmla="*/ 26 h 38"/>
                <a:gd name="T84" fmla="*/ 16 w 34"/>
                <a:gd name="T85" fmla="*/ 29 h 38"/>
                <a:gd name="T86" fmla="*/ 25 w 34"/>
                <a:gd name="T87" fmla="*/ 29 h 38"/>
                <a:gd name="T88" fmla="*/ 19 w 34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" h="38">
                  <a:moveTo>
                    <a:pt x="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7"/>
                    <a:pt x="33" y="38"/>
                    <a:pt x="32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1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31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8"/>
                    <a:pt x="31" y="28"/>
                    <a:pt x="31" y="28"/>
                  </a:cubicBezTo>
                  <a:close/>
                  <a:moveTo>
                    <a:pt x="32" y="28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3" y="37"/>
                    <a:pt x="33" y="3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20"/>
                  </a:cubicBezTo>
                  <a:cubicBezTo>
                    <a:pt x="32" y="28"/>
                    <a:pt x="32" y="28"/>
                    <a:pt x="32" y="28"/>
                  </a:cubicBezTo>
                  <a:close/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4"/>
                    <a:pt x="31" y="34"/>
                    <a:pt x="31" y="34"/>
                  </a:cubicBezTo>
                  <a:close/>
                  <a:moveTo>
                    <a:pt x="31" y="14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30" y="37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30" y="3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lose/>
                  <a:moveTo>
                    <a:pt x="29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3"/>
                    <a:pt x="29" y="3"/>
                    <a:pt x="29" y="3"/>
                  </a:cubicBezTo>
                  <a:close/>
                  <a:moveTo>
                    <a:pt x="20" y="16"/>
                  </a:moveTo>
                  <a:cubicBezTo>
                    <a:pt x="20" y="10"/>
                    <a:pt x="12" y="10"/>
                    <a:pt x="12" y="16"/>
                  </a:cubicBezTo>
                  <a:cubicBezTo>
                    <a:pt x="12" y="18"/>
                    <a:pt x="16" y="20"/>
                    <a:pt x="13" y="24"/>
                  </a:cubicBezTo>
                  <a:cubicBezTo>
                    <a:pt x="12" y="25"/>
                    <a:pt x="7" y="25"/>
                    <a:pt x="7" y="2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0" y="25"/>
                    <a:pt x="19" y="24"/>
                  </a:cubicBezTo>
                  <a:cubicBezTo>
                    <a:pt x="17" y="20"/>
                    <a:pt x="20" y="18"/>
                    <a:pt x="20" y="1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2" name="Freeform 1629"/>
            <p:cNvSpPr>
              <a:spLocks noEditPoints="1"/>
            </p:cNvSpPr>
            <p:nvPr/>
          </p:nvSpPr>
          <p:spPr bwMode="auto">
            <a:xfrm flipH="1">
              <a:off x="11284889" y="2149853"/>
              <a:ext cx="93093" cy="142378"/>
            </a:xfrm>
            <a:custGeom>
              <a:avLst/>
              <a:gdLst>
                <a:gd name="T0" fmla="*/ 2 w 29"/>
                <a:gd name="T1" fmla="*/ 0 h 44"/>
                <a:gd name="T2" fmla="*/ 26 w 29"/>
                <a:gd name="T3" fmla="*/ 0 h 44"/>
                <a:gd name="T4" fmla="*/ 29 w 29"/>
                <a:gd name="T5" fmla="*/ 3 h 44"/>
                <a:gd name="T6" fmla="*/ 29 w 29"/>
                <a:gd name="T7" fmla="*/ 42 h 44"/>
                <a:gd name="T8" fmla="*/ 26 w 29"/>
                <a:gd name="T9" fmla="*/ 44 h 44"/>
                <a:gd name="T10" fmla="*/ 2 w 29"/>
                <a:gd name="T11" fmla="*/ 44 h 44"/>
                <a:gd name="T12" fmla="*/ 0 w 29"/>
                <a:gd name="T13" fmla="*/ 42 h 44"/>
                <a:gd name="T14" fmla="*/ 0 w 29"/>
                <a:gd name="T15" fmla="*/ 3 h 44"/>
                <a:gd name="T16" fmla="*/ 2 w 29"/>
                <a:gd name="T17" fmla="*/ 0 h 44"/>
                <a:gd name="T18" fmla="*/ 12 w 29"/>
                <a:gd name="T19" fmla="*/ 42 h 44"/>
                <a:gd name="T20" fmla="*/ 12 w 29"/>
                <a:gd name="T21" fmla="*/ 42 h 44"/>
                <a:gd name="T22" fmla="*/ 12 w 29"/>
                <a:gd name="T23" fmla="*/ 42 h 44"/>
                <a:gd name="T24" fmla="*/ 12 w 29"/>
                <a:gd name="T25" fmla="*/ 43 h 44"/>
                <a:gd name="T26" fmla="*/ 12 w 29"/>
                <a:gd name="T27" fmla="*/ 43 h 44"/>
                <a:gd name="T28" fmla="*/ 16 w 29"/>
                <a:gd name="T29" fmla="*/ 43 h 44"/>
                <a:gd name="T30" fmla="*/ 16 w 29"/>
                <a:gd name="T31" fmla="*/ 43 h 44"/>
                <a:gd name="T32" fmla="*/ 16 w 29"/>
                <a:gd name="T33" fmla="*/ 42 h 44"/>
                <a:gd name="T34" fmla="*/ 16 w 29"/>
                <a:gd name="T35" fmla="*/ 42 h 44"/>
                <a:gd name="T36" fmla="*/ 16 w 29"/>
                <a:gd name="T37" fmla="*/ 42 h 44"/>
                <a:gd name="T38" fmla="*/ 12 w 29"/>
                <a:gd name="T39" fmla="*/ 42 h 44"/>
                <a:gd name="T40" fmla="*/ 4 w 29"/>
                <a:gd name="T41" fmla="*/ 4 h 44"/>
                <a:gd name="T42" fmla="*/ 4 w 29"/>
                <a:gd name="T43" fmla="*/ 40 h 44"/>
                <a:gd name="T44" fmla="*/ 25 w 29"/>
                <a:gd name="T45" fmla="*/ 40 h 44"/>
                <a:gd name="T46" fmla="*/ 25 w 29"/>
                <a:gd name="T47" fmla="*/ 4 h 44"/>
                <a:gd name="T48" fmla="*/ 4 w 29"/>
                <a:gd name="T4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44">
                  <a:moveTo>
                    <a:pt x="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8" y="44"/>
                    <a:pt x="26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12" y="42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2"/>
                    <a:pt x="12" y="42"/>
                    <a:pt x="12" y="42"/>
                  </a:cubicBezTo>
                  <a:close/>
                  <a:moveTo>
                    <a:pt x="4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3" name="Freeform 1630"/>
            <p:cNvSpPr/>
            <p:nvPr/>
          </p:nvSpPr>
          <p:spPr bwMode="auto">
            <a:xfrm flipH="1">
              <a:off x="11345125" y="2169019"/>
              <a:ext cx="13690" cy="16428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1 h 5"/>
                <a:gd name="T6" fmla="*/ 4 w 4"/>
                <a:gd name="T7" fmla="*/ 4 h 5"/>
                <a:gd name="T8" fmla="*/ 4 w 4"/>
                <a:gd name="T9" fmla="*/ 5 h 5"/>
                <a:gd name="T10" fmla="*/ 1 w 4"/>
                <a:gd name="T11" fmla="*/ 5 h 5"/>
                <a:gd name="T12" fmla="*/ 0 w 4"/>
                <a:gd name="T13" fmla="*/ 4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4" name="Freeform 1631"/>
            <p:cNvSpPr/>
            <p:nvPr/>
          </p:nvSpPr>
          <p:spPr bwMode="auto">
            <a:xfrm flipH="1">
              <a:off x="11323221" y="2169019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5" name="Freeform 1632"/>
            <p:cNvSpPr/>
            <p:nvPr/>
          </p:nvSpPr>
          <p:spPr bwMode="auto">
            <a:xfrm flipH="1">
              <a:off x="11304055" y="2169019"/>
              <a:ext cx="13690" cy="16428"/>
            </a:xfrm>
            <a:custGeom>
              <a:avLst/>
              <a:gdLst>
                <a:gd name="T0" fmla="*/ 0 w 4"/>
                <a:gd name="T1" fmla="*/ 0 h 5"/>
                <a:gd name="T2" fmla="*/ 3 w 4"/>
                <a:gd name="T3" fmla="*/ 0 h 5"/>
                <a:gd name="T4" fmla="*/ 4 w 4"/>
                <a:gd name="T5" fmla="*/ 1 h 5"/>
                <a:gd name="T6" fmla="*/ 4 w 4"/>
                <a:gd name="T7" fmla="*/ 4 h 5"/>
                <a:gd name="T8" fmla="*/ 3 w 4"/>
                <a:gd name="T9" fmla="*/ 5 h 5"/>
                <a:gd name="T10" fmla="*/ 0 w 4"/>
                <a:gd name="T11" fmla="*/ 5 h 5"/>
                <a:gd name="T12" fmla="*/ 0 w 4"/>
                <a:gd name="T13" fmla="*/ 4 h 5"/>
                <a:gd name="T14" fmla="*/ 0 w 4"/>
                <a:gd name="T15" fmla="*/ 1 h 5"/>
                <a:gd name="T16" fmla="*/ 0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6" name="Freeform 1633"/>
            <p:cNvSpPr/>
            <p:nvPr/>
          </p:nvSpPr>
          <p:spPr bwMode="auto">
            <a:xfrm flipH="1">
              <a:off x="11345125" y="2190923"/>
              <a:ext cx="13690" cy="1369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0 h 4"/>
                <a:gd name="T6" fmla="*/ 4 w 4"/>
                <a:gd name="T7" fmla="*/ 3 h 4"/>
                <a:gd name="T8" fmla="*/ 4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" name="Freeform 1634"/>
            <p:cNvSpPr/>
            <p:nvPr/>
          </p:nvSpPr>
          <p:spPr bwMode="auto">
            <a:xfrm flipH="1">
              <a:off x="11323221" y="2190923"/>
              <a:ext cx="16428" cy="13690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0 h 4"/>
                <a:gd name="T6" fmla="*/ 5 w 5"/>
                <a:gd name="T7" fmla="*/ 3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8" name="Freeform 1635"/>
            <p:cNvSpPr/>
            <p:nvPr/>
          </p:nvSpPr>
          <p:spPr bwMode="auto">
            <a:xfrm flipH="1">
              <a:off x="11304055" y="2190923"/>
              <a:ext cx="13690" cy="13690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0 h 4"/>
                <a:gd name="T4" fmla="*/ 4 w 4"/>
                <a:gd name="T5" fmla="*/ 0 h 4"/>
                <a:gd name="T6" fmla="*/ 4 w 4"/>
                <a:gd name="T7" fmla="*/ 3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9" name="Freeform 1636"/>
            <p:cNvSpPr/>
            <p:nvPr/>
          </p:nvSpPr>
          <p:spPr bwMode="auto">
            <a:xfrm flipH="1">
              <a:off x="11345125" y="2210089"/>
              <a:ext cx="13690" cy="16428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1 h 5"/>
                <a:gd name="T6" fmla="*/ 4 w 4"/>
                <a:gd name="T7" fmla="*/ 4 h 5"/>
                <a:gd name="T8" fmla="*/ 4 w 4"/>
                <a:gd name="T9" fmla="*/ 5 h 5"/>
                <a:gd name="T10" fmla="*/ 1 w 4"/>
                <a:gd name="T11" fmla="*/ 5 h 5"/>
                <a:gd name="T12" fmla="*/ 0 w 4"/>
                <a:gd name="T13" fmla="*/ 4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0" name="Freeform 1637"/>
            <p:cNvSpPr/>
            <p:nvPr/>
          </p:nvSpPr>
          <p:spPr bwMode="auto">
            <a:xfrm flipH="1">
              <a:off x="11323221" y="2210089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1" name="Freeform 1638"/>
            <p:cNvSpPr/>
            <p:nvPr/>
          </p:nvSpPr>
          <p:spPr bwMode="auto">
            <a:xfrm flipH="1">
              <a:off x="11304055" y="2210089"/>
              <a:ext cx="13690" cy="16428"/>
            </a:xfrm>
            <a:custGeom>
              <a:avLst/>
              <a:gdLst>
                <a:gd name="T0" fmla="*/ 0 w 4"/>
                <a:gd name="T1" fmla="*/ 0 h 5"/>
                <a:gd name="T2" fmla="*/ 3 w 4"/>
                <a:gd name="T3" fmla="*/ 0 h 5"/>
                <a:gd name="T4" fmla="*/ 4 w 4"/>
                <a:gd name="T5" fmla="*/ 1 h 5"/>
                <a:gd name="T6" fmla="*/ 4 w 4"/>
                <a:gd name="T7" fmla="*/ 4 h 5"/>
                <a:gd name="T8" fmla="*/ 3 w 4"/>
                <a:gd name="T9" fmla="*/ 5 h 5"/>
                <a:gd name="T10" fmla="*/ 0 w 4"/>
                <a:gd name="T11" fmla="*/ 5 h 5"/>
                <a:gd name="T12" fmla="*/ 0 w 4"/>
                <a:gd name="T13" fmla="*/ 4 h 5"/>
                <a:gd name="T14" fmla="*/ 0 w 4"/>
                <a:gd name="T15" fmla="*/ 1 h 5"/>
                <a:gd name="T16" fmla="*/ 0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2" name="Freeform 1639"/>
            <p:cNvSpPr>
              <a:spLocks noEditPoints="1"/>
            </p:cNvSpPr>
            <p:nvPr/>
          </p:nvSpPr>
          <p:spPr bwMode="auto">
            <a:xfrm flipH="1">
              <a:off x="11128822" y="1071069"/>
              <a:ext cx="120473" cy="120473"/>
            </a:xfrm>
            <a:custGeom>
              <a:avLst/>
              <a:gdLst>
                <a:gd name="T0" fmla="*/ 35 w 37"/>
                <a:gd name="T1" fmla="*/ 0 h 37"/>
                <a:gd name="T2" fmla="*/ 2 w 37"/>
                <a:gd name="T3" fmla="*/ 0 h 37"/>
                <a:gd name="T4" fmla="*/ 0 w 37"/>
                <a:gd name="T5" fmla="*/ 1 h 37"/>
                <a:gd name="T6" fmla="*/ 0 w 37"/>
                <a:gd name="T7" fmla="*/ 35 h 37"/>
                <a:gd name="T8" fmla="*/ 2 w 37"/>
                <a:gd name="T9" fmla="*/ 37 h 37"/>
                <a:gd name="T10" fmla="*/ 35 w 37"/>
                <a:gd name="T11" fmla="*/ 37 h 37"/>
                <a:gd name="T12" fmla="*/ 37 w 37"/>
                <a:gd name="T13" fmla="*/ 35 h 37"/>
                <a:gd name="T14" fmla="*/ 37 w 37"/>
                <a:gd name="T15" fmla="*/ 1 h 37"/>
                <a:gd name="T16" fmla="*/ 35 w 37"/>
                <a:gd name="T17" fmla="*/ 0 h 37"/>
                <a:gd name="T18" fmla="*/ 15 w 37"/>
                <a:gd name="T19" fmla="*/ 8 h 37"/>
                <a:gd name="T20" fmla="*/ 15 w 37"/>
                <a:gd name="T21" fmla="*/ 8 h 37"/>
                <a:gd name="T22" fmla="*/ 15 w 37"/>
                <a:gd name="T23" fmla="*/ 8 h 37"/>
                <a:gd name="T24" fmla="*/ 16 w 37"/>
                <a:gd name="T25" fmla="*/ 9 h 37"/>
                <a:gd name="T26" fmla="*/ 27 w 37"/>
                <a:gd name="T27" fmla="*/ 19 h 37"/>
                <a:gd name="T28" fmla="*/ 36 w 37"/>
                <a:gd name="T29" fmla="*/ 9 h 37"/>
                <a:gd name="T30" fmla="*/ 36 w 37"/>
                <a:gd name="T31" fmla="*/ 9 h 37"/>
                <a:gd name="T32" fmla="*/ 36 w 37"/>
                <a:gd name="T33" fmla="*/ 15 h 37"/>
                <a:gd name="T34" fmla="*/ 36 w 37"/>
                <a:gd name="T35" fmla="*/ 15 h 37"/>
                <a:gd name="T36" fmla="*/ 30 w 37"/>
                <a:gd name="T37" fmla="*/ 21 h 37"/>
                <a:gd name="T38" fmla="*/ 36 w 37"/>
                <a:gd name="T39" fmla="*/ 26 h 37"/>
                <a:gd name="T40" fmla="*/ 36 w 37"/>
                <a:gd name="T41" fmla="*/ 32 h 37"/>
                <a:gd name="T42" fmla="*/ 28 w 37"/>
                <a:gd name="T43" fmla="*/ 24 h 37"/>
                <a:gd name="T44" fmla="*/ 25 w 37"/>
                <a:gd name="T45" fmla="*/ 27 h 37"/>
                <a:gd name="T46" fmla="*/ 20 w 37"/>
                <a:gd name="T47" fmla="*/ 33 h 37"/>
                <a:gd name="T48" fmla="*/ 24 w 37"/>
                <a:gd name="T49" fmla="*/ 36 h 37"/>
                <a:gd name="T50" fmla="*/ 18 w 37"/>
                <a:gd name="T51" fmla="*/ 36 h 37"/>
                <a:gd name="T52" fmla="*/ 1 w 37"/>
                <a:gd name="T53" fmla="*/ 20 h 37"/>
                <a:gd name="T54" fmla="*/ 1 w 37"/>
                <a:gd name="T55" fmla="*/ 15 h 37"/>
                <a:gd name="T56" fmla="*/ 3 w 37"/>
                <a:gd name="T57" fmla="*/ 17 h 37"/>
                <a:gd name="T58" fmla="*/ 17 w 37"/>
                <a:gd name="T59" fmla="*/ 1 h 37"/>
                <a:gd name="T60" fmla="*/ 22 w 37"/>
                <a:gd name="T61" fmla="*/ 1 h 37"/>
                <a:gd name="T62" fmla="*/ 16 w 37"/>
                <a:gd name="T63" fmla="*/ 8 h 37"/>
                <a:gd name="T64" fmla="*/ 16 w 37"/>
                <a:gd name="T65" fmla="*/ 9 h 37"/>
                <a:gd name="T66" fmla="*/ 18 w 37"/>
                <a:gd name="T67" fmla="*/ 16 h 37"/>
                <a:gd name="T68" fmla="*/ 25 w 37"/>
                <a:gd name="T69" fmla="*/ 21 h 37"/>
                <a:gd name="T70" fmla="*/ 25 w 37"/>
                <a:gd name="T71" fmla="*/ 21 h 37"/>
                <a:gd name="T72" fmla="*/ 25 w 37"/>
                <a:gd name="T73" fmla="*/ 22 h 37"/>
                <a:gd name="T74" fmla="*/ 17 w 37"/>
                <a:gd name="T75" fmla="*/ 30 h 37"/>
                <a:gd name="T76" fmla="*/ 12 w 37"/>
                <a:gd name="T77" fmla="*/ 25 h 37"/>
                <a:gd name="T78" fmla="*/ 12 w 37"/>
                <a:gd name="T79" fmla="*/ 25 h 37"/>
                <a:gd name="T80" fmla="*/ 6 w 37"/>
                <a:gd name="T81" fmla="*/ 20 h 37"/>
                <a:gd name="T82" fmla="*/ 9 w 37"/>
                <a:gd name="T83" fmla="*/ 16 h 37"/>
                <a:gd name="T84" fmla="*/ 9 w 37"/>
                <a:gd name="T85" fmla="*/ 16 h 37"/>
                <a:gd name="T86" fmla="*/ 9 w 37"/>
                <a:gd name="T87" fmla="*/ 16 h 37"/>
                <a:gd name="T88" fmla="*/ 9 w 37"/>
                <a:gd name="T89" fmla="*/ 16 h 37"/>
                <a:gd name="T90" fmla="*/ 10 w 37"/>
                <a:gd name="T91" fmla="*/ 16 h 37"/>
                <a:gd name="T92" fmla="*/ 14 w 37"/>
                <a:gd name="T93" fmla="*/ 26 h 37"/>
                <a:gd name="T94" fmla="*/ 18 w 37"/>
                <a:gd name="T95" fmla="*/ 16 h 37"/>
                <a:gd name="T96" fmla="*/ 18 w 37"/>
                <a:gd name="T97" fmla="*/ 16 h 37"/>
                <a:gd name="T98" fmla="*/ 18 w 37"/>
                <a:gd name="T99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" h="37">
                  <a:moveTo>
                    <a:pt x="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7"/>
                    <a:pt x="37" y="36"/>
                    <a:pt x="37" y="3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lose/>
                  <a:moveTo>
                    <a:pt x="15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lose/>
                  <a:moveTo>
                    <a:pt x="16" y="9"/>
                  </a:moveTo>
                  <a:cubicBezTo>
                    <a:pt x="17" y="9"/>
                    <a:pt x="25" y="17"/>
                    <a:pt x="27" y="1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18" y="16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12" y="20"/>
                    <a:pt x="13" y="22"/>
                    <a:pt x="14" y="26"/>
                  </a:cubicBezTo>
                  <a:cubicBezTo>
                    <a:pt x="15" y="22"/>
                    <a:pt x="16" y="20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3" name="Freeform 1640"/>
            <p:cNvSpPr>
              <a:spLocks noEditPoints="1"/>
            </p:cNvSpPr>
            <p:nvPr/>
          </p:nvSpPr>
          <p:spPr bwMode="auto">
            <a:xfrm flipH="1">
              <a:off x="11191796" y="1098449"/>
              <a:ext cx="24642" cy="46546"/>
            </a:xfrm>
            <a:custGeom>
              <a:avLst/>
              <a:gdLst>
                <a:gd name="T0" fmla="*/ 4 w 8"/>
                <a:gd name="T1" fmla="*/ 14 h 14"/>
                <a:gd name="T2" fmla="*/ 7 w 8"/>
                <a:gd name="T3" fmla="*/ 7 h 14"/>
                <a:gd name="T4" fmla="*/ 8 w 8"/>
                <a:gd name="T5" fmla="*/ 4 h 14"/>
                <a:gd name="T6" fmla="*/ 4 w 8"/>
                <a:gd name="T7" fmla="*/ 0 h 14"/>
                <a:gd name="T8" fmla="*/ 0 w 8"/>
                <a:gd name="T9" fmla="*/ 4 h 14"/>
                <a:gd name="T10" fmla="*/ 0 w 8"/>
                <a:gd name="T11" fmla="*/ 6 h 14"/>
                <a:gd name="T12" fmla="*/ 0 w 8"/>
                <a:gd name="T13" fmla="*/ 6 h 14"/>
                <a:gd name="T14" fmla="*/ 0 w 8"/>
                <a:gd name="T15" fmla="*/ 7 h 14"/>
                <a:gd name="T16" fmla="*/ 4 w 8"/>
                <a:gd name="T17" fmla="*/ 14 h 14"/>
                <a:gd name="T18" fmla="*/ 4 w 8"/>
                <a:gd name="T19" fmla="*/ 2 h 14"/>
                <a:gd name="T20" fmla="*/ 6 w 8"/>
                <a:gd name="T21" fmla="*/ 4 h 14"/>
                <a:gd name="T22" fmla="*/ 4 w 8"/>
                <a:gd name="T23" fmla="*/ 7 h 14"/>
                <a:gd name="T24" fmla="*/ 1 w 8"/>
                <a:gd name="T25" fmla="*/ 4 h 14"/>
                <a:gd name="T26" fmla="*/ 4 w 8"/>
                <a:gd name="T2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4">
                  <a:moveTo>
                    <a:pt x="4" y="14"/>
                  </a:moveTo>
                  <a:cubicBezTo>
                    <a:pt x="5" y="11"/>
                    <a:pt x="6" y="9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9"/>
                    <a:pt x="3" y="11"/>
                    <a:pt x="4" y="14"/>
                  </a:cubicBezTo>
                  <a:close/>
                  <a:moveTo>
                    <a:pt x="4" y="2"/>
                  </a:moveTo>
                  <a:cubicBezTo>
                    <a:pt x="5" y="2"/>
                    <a:pt x="6" y="3"/>
                    <a:pt x="6" y="4"/>
                  </a:cubicBezTo>
                  <a:cubicBezTo>
                    <a:pt x="6" y="6"/>
                    <a:pt x="5" y="7"/>
                    <a:pt x="4" y="7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4" name="Freeform 1641"/>
            <p:cNvSpPr/>
            <p:nvPr/>
          </p:nvSpPr>
          <p:spPr bwMode="auto">
            <a:xfrm flipH="1">
              <a:off x="9888499" y="4991927"/>
              <a:ext cx="153329" cy="131425"/>
            </a:xfrm>
            <a:custGeom>
              <a:avLst/>
              <a:gdLst>
                <a:gd name="T0" fmla="*/ 24 w 47"/>
                <a:gd name="T1" fmla="*/ 7 h 40"/>
                <a:gd name="T2" fmla="*/ 36 w 47"/>
                <a:gd name="T3" fmla="*/ 0 h 40"/>
                <a:gd name="T4" fmla="*/ 47 w 47"/>
                <a:gd name="T5" fmla="*/ 10 h 40"/>
                <a:gd name="T6" fmla="*/ 24 w 47"/>
                <a:gd name="T7" fmla="*/ 40 h 40"/>
                <a:gd name="T8" fmla="*/ 0 w 47"/>
                <a:gd name="T9" fmla="*/ 10 h 40"/>
                <a:gd name="T10" fmla="*/ 12 w 47"/>
                <a:gd name="T11" fmla="*/ 0 h 40"/>
                <a:gd name="T12" fmla="*/ 24 w 47"/>
                <a:gd name="T1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0">
                  <a:moveTo>
                    <a:pt x="24" y="7"/>
                  </a:moveTo>
                  <a:cubicBezTo>
                    <a:pt x="27" y="2"/>
                    <a:pt x="30" y="0"/>
                    <a:pt x="36" y="0"/>
                  </a:cubicBezTo>
                  <a:cubicBezTo>
                    <a:pt x="42" y="0"/>
                    <a:pt x="47" y="4"/>
                    <a:pt x="47" y="10"/>
                  </a:cubicBezTo>
                  <a:cubicBezTo>
                    <a:pt x="47" y="20"/>
                    <a:pt x="36" y="30"/>
                    <a:pt x="24" y="40"/>
                  </a:cubicBezTo>
                  <a:cubicBezTo>
                    <a:pt x="12" y="30"/>
                    <a:pt x="0" y="20"/>
                    <a:pt x="0" y="10"/>
                  </a:cubicBezTo>
                  <a:cubicBezTo>
                    <a:pt x="0" y="4"/>
                    <a:pt x="5" y="0"/>
                    <a:pt x="12" y="0"/>
                  </a:cubicBezTo>
                  <a:cubicBezTo>
                    <a:pt x="18" y="0"/>
                    <a:pt x="21" y="2"/>
                    <a:pt x="24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5" name="Freeform 1642"/>
            <p:cNvSpPr>
              <a:spLocks noEditPoints="1"/>
            </p:cNvSpPr>
            <p:nvPr/>
          </p:nvSpPr>
          <p:spPr bwMode="auto">
            <a:xfrm flipH="1">
              <a:off x="9576364" y="824646"/>
              <a:ext cx="112259" cy="109521"/>
            </a:xfrm>
            <a:custGeom>
              <a:avLst/>
              <a:gdLst>
                <a:gd name="T0" fmla="*/ 28 w 35"/>
                <a:gd name="T1" fmla="*/ 20 h 34"/>
                <a:gd name="T2" fmla="*/ 28 w 35"/>
                <a:gd name="T3" fmla="*/ 20 h 34"/>
                <a:gd name="T4" fmla="*/ 28 w 35"/>
                <a:gd name="T5" fmla="*/ 17 h 34"/>
                <a:gd name="T6" fmla="*/ 11 w 35"/>
                <a:gd name="T7" fmla="*/ 0 h 34"/>
                <a:gd name="T8" fmla="*/ 6 w 35"/>
                <a:gd name="T9" fmla="*/ 1 h 34"/>
                <a:gd name="T10" fmla="*/ 25 w 35"/>
                <a:gd name="T11" fmla="*/ 20 h 34"/>
                <a:gd name="T12" fmla="*/ 28 w 35"/>
                <a:gd name="T13" fmla="*/ 20 h 34"/>
                <a:gd name="T14" fmla="*/ 35 w 35"/>
                <a:gd name="T15" fmla="*/ 34 h 34"/>
                <a:gd name="T16" fmla="*/ 19 w 35"/>
                <a:gd name="T17" fmla="*/ 29 h 34"/>
                <a:gd name="T18" fmla="*/ 21 w 35"/>
                <a:gd name="T19" fmla="*/ 28 h 34"/>
                <a:gd name="T20" fmla="*/ 21 w 35"/>
                <a:gd name="T21" fmla="*/ 27 h 34"/>
                <a:gd name="T22" fmla="*/ 26 w 35"/>
                <a:gd name="T23" fmla="*/ 29 h 34"/>
                <a:gd name="T24" fmla="*/ 30 w 35"/>
                <a:gd name="T25" fmla="*/ 25 h 34"/>
                <a:gd name="T26" fmla="*/ 28 w 35"/>
                <a:gd name="T27" fmla="*/ 21 h 34"/>
                <a:gd name="T28" fmla="*/ 28 w 35"/>
                <a:gd name="T29" fmla="*/ 20 h 34"/>
                <a:gd name="T30" fmla="*/ 29 w 35"/>
                <a:gd name="T31" fmla="*/ 19 h 34"/>
                <a:gd name="T32" fmla="*/ 35 w 35"/>
                <a:gd name="T33" fmla="*/ 34 h 34"/>
                <a:gd name="T34" fmla="*/ 20 w 35"/>
                <a:gd name="T35" fmla="*/ 27 h 34"/>
                <a:gd name="T36" fmla="*/ 17 w 35"/>
                <a:gd name="T37" fmla="*/ 27 h 34"/>
                <a:gd name="T38" fmla="*/ 0 w 35"/>
                <a:gd name="T39" fmla="*/ 10 h 34"/>
                <a:gd name="T40" fmla="*/ 2 w 35"/>
                <a:gd name="T41" fmla="*/ 6 h 34"/>
                <a:gd name="T42" fmla="*/ 20 w 35"/>
                <a:gd name="T43" fmla="*/ 24 h 34"/>
                <a:gd name="T44" fmla="*/ 20 w 35"/>
                <a:gd name="T45" fmla="*/ 27 h 34"/>
                <a:gd name="T46" fmla="*/ 20 w 35"/>
                <a:gd name="T47" fmla="*/ 27 h 34"/>
                <a:gd name="T48" fmla="*/ 24 w 35"/>
                <a:gd name="T49" fmla="*/ 24 h 34"/>
                <a:gd name="T50" fmla="*/ 21 w 35"/>
                <a:gd name="T51" fmla="*/ 24 h 34"/>
                <a:gd name="T52" fmla="*/ 3 w 35"/>
                <a:gd name="T53" fmla="*/ 5 h 34"/>
                <a:gd name="T54" fmla="*/ 6 w 35"/>
                <a:gd name="T55" fmla="*/ 2 h 34"/>
                <a:gd name="T56" fmla="*/ 24 w 35"/>
                <a:gd name="T57" fmla="*/ 20 h 34"/>
                <a:gd name="T58" fmla="*/ 24 w 35"/>
                <a:gd name="T5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34">
                  <a:moveTo>
                    <a:pt x="2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9" y="19"/>
                    <a:pt x="29" y="17"/>
                    <a:pt x="28" y="1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1"/>
                    <a:pt x="27" y="21"/>
                    <a:pt x="28" y="20"/>
                  </a:cubicBezTo>
                  <a:close/>
                  <a:moveTo>
                    <a:pt x="35" y="34"/>
                  </a:moveTo>
                  <a:cubicBezTo>
                    <a:pt x="19" y="29"/>
                    <a:pt x="19" y="29"/>
                    <a:pt x="19" y="29"/>
                  </a:cubicBezTo>
                  <a:cubicBezTo>
                    <a:pt x="20" y="28"/>
                    <a:pt x="20" y="28"/>
                    <a:pt x="21" y="28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19"/>
                    <a:pt x="29" y="19"/>
                  </a:cubicBezTo>
                  <a:cubicBezTo>
                    <a:pt x="35" y="34"/>
                    <a:pt x="35" y="34"/>
                    <a:pt x="35" y="34"/>
                  </a:cubicBezTo>
                  <a:close/>
                  <a:moveTo>
                    <a:pt x="20" y="27"/>
                  </a:moveTo>
                  <a:cubicBezTo>
                    <a:pt x="19" y="28"/>
                    <a:pt x="18" y="28"/>
                    <a:pt x="17" y="2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5"/>
                    <a:pt x="21" y="26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lose/>
                  <a:moveTo>
                    <a:pt x="24" y="24"/>
                  </a:moveTo>
                  <a:cubicBezTo>
                    <a:pt x="23" y="24"/>
                    <a:pt x="22" y="24"/>
                    <a:pt x="21" y="2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1"/>
                    <a:pt x="25" y="23"/>
                    <a:pt x="24" y="2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6" name="Freeform 1643"/>
            <p:cNvSpPr>
              <a:spLocks noEditPoints="1"/>
            </p:cNvSpPr>
            <p:nvPr/>
          </p:nvSpPr>
          <p:spPr bwMode="auto">
            <a:xfrm flipH="1">
              <a:off x="11208224" y="4006236"/>
              <a:ext cx="60236" cy="60237"/>
            </a:xfrm>
            <a:custGeom>
              <a:avLst/>
              <a:gdLst>
                <a:gd name="T0" fmla="*/ 2 w 19"/>
                <a:gd name="T1" fmla="*/ 0 h 19"/>
                <a:gd name="T2" fmla="*/ 17 w 19"/>
                <a:gd name="T3" fmla="*/ 0 h 19"/>
                <a:gd name="T4" fmla="*/ 19 w 19"/>
                <a:gd name="T5" fmla="*/ 2 h 19"/>
                <a:gd name="T6" fmla="*/ 19 w 19"/>
                <a:gd name="T7" fmla="*/ 17 h 19"/>
                <a:gd name="T8" fmla="*/ 17 w 19"/>
                <a:gd name="T9" fmla="*/ 19 h 19"/>
                <a:gd name="T10" fmla="*/ 2 w 19"/>
                <a:gd name="T11" fmla="*/ 19 h 19"/>
                <a:gd name="T12" fmla="*/ 0 w 19"/>
                <a:gd name="T13" fmla="*/ 17 h 19"/>
                <a:gd name="T14" fmla="*/ 0 w 19"/>
                <a:gd name="T15" fmla="*/ 2 h 19"/>
                <a:gd name="T16" fmla="*/ 2 w 19"/>
                <a:gd name="T17" fmla="*/ 0 h 19"/>
                <a:gd name="T18" fmla="*/ 8 w 19"/>
                <a:gd name="T19" fmla="*/ 5 h 19"/>
                <a:gd name="T20" fmla="*/ 8 w 19"/>
                <a:gd name="T21" fmla="*/ 8 h 19"/>
                <a:gd name="T22" fmla="*/ 5 w 19"/>
                <a:gd name="T23" fmla="*/ 8 h 19"/>
                <a:gd name="T24" fmla="*/ 5 w 19"/>
                <a:gd name="T25" fmla="*/ 11 h 19"/>
                <a:gd name="T26" fmla="*/ 8 w 19"/>
                <a:gd name="T27" fmla="*/ 11 h 19"/>
                <a:gd name="T28" fmla="*/ 8 w 19"/>
                <a:gd name="T29" fmla="*/ 14 h 19"/>
                <a:gd name="T30" fmla="*/ 11 w 19"/>
                <a:gd name="T31" fmla="*/ 14 h 19"/>
                <a:gd name="T32" fmla="*/ 11 w 19"/>
                <a:gd name="T33" fmla="*/ 11 h 19"/>
                <a:gd name="T34" fmla="*/ 14 w 19"/>
                <a:gd name="T35" fmla="*/ 11 h 19"/>
                <a:gd name="T36" fmla="*/ 14 w 19"/>
                <a:gd name="T37" fmla="*/ 8 h 19"/>
                <a:gd name="T38" fmla="*/ 11 w 19"/>
                <a:gd name="T39" fmla="*/ 8 h 19"/>
                <a:gd name="T40" fmla="*/ 11 w 19"/>
                <a:gd name="T41" fmla="*/ 5 h 19"/>
                <a:gd name="T42" fmla="*/ 8 w 19"/>
                <a:gd name="T4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19">
                  <a:moveTo>
                    <a:pt x="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8" y="19"/>
                    <a:pt x="1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8" y="5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" name="Freeform 1644"/>
            <p:cNvSpPr>
              <a:spLocks noEditPoints="1"/>
            </p:cNvSpPr>
            <p:nvPr/>
          </p:nvSpPr>
          <p:spPr bwMode="auto">
            <a:xfrm flipH="1">
              <a:off x="11142512" y="4006236"/>
              <a:ext cx="57498" cy="60237"/>
            </a:xfrm>
            <a:custGeom>
              <a:avLst/>
              <a:gdLst>
                <a:gd name="T0" fmla="*/ 2 w 18"/>
                <a:gd name="T1" fmla="*/ 0 h 19"/>
                <a:gd name="T2" fmla="*/ 17 w 18"/>
                <a:gd name="T3" fmla="*/ 0 h 19"/>
                <a:gd name="T4" fmla="*/ 18 w 18"/>
                <a:gd name="T5" fmla="*/ 2 h 19"/>
                <a:gd name="T6" fmla="*/ 18 w 18"/>
                <a:gd name="T7" fmla="*/ 17 h 19"/>
                <a:gd name="T8" fmla="*/ 17 w 18"/>
                <a:gd name="T9" fmla="*/ 19 h 19"/>
                <a:gd name="T10" fmla="*/ 2 w 18"/>
                <a:gd name="T11" fmla="*/ 19 h 19"/>
                <a:gd name="T12" fmla="*/ 0 w 18"/>
                <a:gd name="T13" fmla="*/ 17 h 19"/>
                <a:gd name="T14" fmla="*/ 0 w 18"/>
                <a:gd name="T15" fmla="*/ 2 h 19"/>
                <a:gd name="T16" fmla="*/ 2 w 18"/>
                <a:gd name="T17" fmla="*/ 0 h 19"/>
                <a:gd name="T18" fmla="*/ 5 w 18"/>
                <a:gd name="T19" fmla="*/ 11 h 19"/>
                <a:gd name="T20" fmla="*/ 14 w 18"/>
                <a:gd name="T21" fmla="*/ 11 h 19"/>
                <a:gd name="T22" fmla="*/ 14 w 18"/>
                <a:gd name="T23" fmla="*/ 8 h 19"/>
                <a:gd name="T24" fmla="*/ 5 w 18"/>
                <a:gd name="T25" fmla="*/ 8 h 19"/>
                <a:gd name="T26" fmla="*/ 5 w 18"/>
                <a:gd name="T2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9">
                  <a:moveTo>
                    <a:pt x="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8"/>
                    <a:pt x="18" y="19"/>
                    <a:pt x="1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5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1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" name="Freeform 1645"/>
            <p:cNvSpPr>
              <a:spLocks noEditPoints="1"/>
            </p:cNvSpPr>
            <p:nvPr/>
          </p:nvSpPr>
          <p:spPr bwMode="auto">
            <a:xfrm flipH="1">
              <a:off x="11208224" y="4071949"/>
              <a:ext cx="60236" cy="60237"/>
            </a:xfrm>
            <a:custGeom>
              <a:avLst/>
              <a:gdLst>
                <a:gd name="T0" fmla="*/ 2 w 19"/>
                <a:gd name="T1" fmla="*/ 0 h 18"/>
                <a:gd name="T2" fmla="*/ 17 w 19"/>
                <a:gd name="T3" fmla="*/ 0 h 18"/>
                <a:gd name="T4" fmla="*/ 19 w 19"/>
                <a:gd name="T5" fmla="*/ 2 h 18"/>
                <a:gd name="T6" fmla="*/ 19 w 19"/>
                <a:gd name="T7" fmla="*/ 17 h 18"/>
                <a:gd name="T8" fmla="*/ 17 w 19"/>
                <a:gd name="T9" fmla="*/ 18 h 18"/>
                <a:gd name="T10" fmla="*/ 2 w 19"/>
                <a:gd name="T11" fmla="*/ 18 h 18"/>
                <a:gd name="T12" fmla="*/ 0 w 19"/>
                <a:gd name="T13" fmla="*/ 17 h 18"/>
                <a:gd name="T14" fmla="*/ 0 w 19"/>
                <a:gd name="T15" fmla="*/ 2 h 18"/>
                <a:gd name="T16" fmla="*/ 2 w 19"/>
                <a:gd name="T17" fmla="*/ 0 h 18"/>
                <a:gd name="T18" fmla="*/ 5 w 19"/>
                <a:gd name="T19" fmla="*/ 7 h 18"/>
                <a:gd name="T20" fmla="*/ 8 w 19"/>
                <a:gd name="T21" fmla="*/ 9 h 18"/>
                <a:gd name="T22" fmla="*/ 5 w 19"/>
                <a:gd name="T23" fmla="*/ 12 h 18"/>
                <a:gd name="T24" fmla="*/ 7 w 19"/>
                <a:gd name="T25" fmla="*/ 13 h 18"/>
                <a:gd name="T26" fmla="*/ 9 w 19"/>
                <a:gd name="T27" fmla="*/ 11 h 18"/>
                <a:gd name="T28" fmla="*/ 12 w 19"/>
                <a:gd name="T29" fmla="*/ 13 h 18"/>
                <a:gd name="T30" fmla="*/ 13 w 19"/>
                <a:gd name="T31" fmla="*/ 12 h 18"/>
                <a:gd name="T32" fmla="*/ 11 w 19"/>
                <a:gd name="T33" fmla="*/ 9 h 18"/>
                <a:gd name="T34" fmla="*/ 13 w 19"/>
                <a:gd name="T35" fmla="*/ 7 h 18"/>
                <a:gd name="T36" fmla="*/ 12 w 19"/>
                <a:gd name="T37" fmla="*/ 5 h 18"/>
                <a:gd name="T38" fmla="*/ 9 w 19"/>
                <a:gd name="T39" fmla="*/ 8 h 18"/>
                <a:gd name="T40" fmla="*/ 7 w 19"/>
                <a:gd name="T41" fmla="*/ 5 h 18"/>
                <a:gd name="T42" fmla="*/ 5 w 19"/>
                <a:gd name="T4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18">
                  <a:moveTo>
                    <a:pt x="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" name="Freeform 1646"/>
            <p:cNvSpPr>
              <a:spLocks noEditPoints="1"/>
            </p:cNvSpPr>
            <p:nvPr/>
          </p:nvSpPr>
          <p:spPr bwMode="auto">
            <a:xfrm flipH="1">
              <a:off x="11142512" y="4071949"/>
              <a:ext cx="57498" cy="60237"/>
            </a:xfrm>
            <a:custGeom>
              <a:avLst/>
              <a:gdLst>
                <a:gd name="T0" fmla="*/ 2 w 18"/>
                <a:gd name="T1" fmla="*/ 0 h 18"/>
                <a:gd name="T2" fmla="*/ 17 w 18"/>
                <a:gd name="T3" fmla="*/ 0 h 18"/>
                <a:gd name="T4" fmla="*/ 18 w 18"/>
                <a:gd name="T5" fmla="*/ 2 h 18"/>
                <a:gd name="T6" fmla="*/ 18 w 18"/>
                <a:gd name="T7" fmla="*/ 17 h 18"/>
                <a:gd name="T8" fmla="*/ 17 w 18"/>
                <a:gd name="T9" fmla="*/ 18 h 18"/>
                <a:gd name="T10" fmla="*/ 2 w 18"/>
                <a:gd name="T11" fmla="*/ 18 h 18"/>
                <a:gd name="T12" fmla="*/ 0 w 18"/>
                <a:gd name="T13" fmla="*/ 17 h 18"/>
                <a:gd name="T14" fmla="*/ 0 w 18"/>
                <a:gd name="T15" fmla="*/ 2 h 18"/>
                <a:gd name="T16" fmla="*/ 2 w 18"/>
                <a:gd name="T17" fmla="*/ 0 h 18"/>
                <a:gd name="T18" fmla="*/ 5 w 18"/>
                <a:gd name="T19" fmla="*/ 8 h 18"/>
                <a:gd name="T20" fmla="*/ 14 w 18"/>
                <a:gd name="T21" fmla="*/ 8 h 18"/>
                <a:gd name="T22" fmla="*/ 14 w 18"/>
                <a:gd name="T23" fmla="*/ 6 h 18"/>
                <a:gd name="T24" fmla="*/ 5 w 18"/>
                <a:gd name="T25" fmla="*/ 6 h 18"/>
                <a:gd name="T26" fmla="*/ 5 w 18"/>
                <a:gd name="T27" fmla="*/ 8 h 18"/>
                <a:gd name="T28" fmla="*/ 5 w 18"/>
                <a:gd name="T29" fmla="*/ 12 h 18"/>
                <a:gd name="T30" fmla="*/ 14 w 18"/>
                <a:gd name="T31" fmla="*/ 12 h 18"/>
                <a:gd name="T32" fmla="*/ 14 w 18"/>
                <a:gd name="T33" fmla="*/ 10 h 18"/>
                <a:gd name="T34" fmla="*/ 5 w 18"/>
                <a:gd name="T35" fmla="*/ 10 h 18"/>
                <a:gd name="T36" fmla="*/ 5 w 18"/>
                <a:gd name="T37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8">
                  <a:moveTo>
                    <a:pt x="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8"/>
                    <a:pt x="18" y="18"/>
                    <a:pt x="1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5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5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" name="Freeform 1647"/>
            <p:cNvSpPr>
              <a:spLocks noEditPoints="1"/>
            </p:cNvSpPr>
            <p:nvPr/>
          </p:nvSpPr>
          <p:spPr bwMode="auto">
            <a:xfrm flipH="1">
              <a:off x="8842575" y="2037593"/>
              <a:ext cx="123211" cy="123211"/>
            </a:xfrm>
            <a:custGeom>
              <a:avLst/>
              <a:gdLst>
                <a:gd name="T0" fmla="*/ 6 w 38"/>
                <a:gd name="T1" fmla="*/ 7 h 38"/>
                <a:gd name="T2" fmla="*/ 10 w 38"/>
                <a:gd name="T3" fmla="*/ 12 h 38"/>
                <a:gd name="T4" fmla="*/ 14 w 38"/>
                <a:gd name="T5" fmla="*/ 9 h 38"/>
                <a:gd name="T6" fmla="*/ 15 w 38"/>
                <a:gd name="T7" fmla="*/ 7 h 38"/>
                <a:gd name="T8" fmla="*/ 18 w 38"/>
                <a:gd name="T9" fmla="*/ 12 h 38"/>
                <a:gd name="T10" fmla="*/ 22 w 38"/>
                <a:gd name="T11" fmla="*/ 9 h 38"/>
                <a:gd name="T12" fmla="*/ 24 w 38"/>
                <a:gd name="T13" fmla="*/ 7 h 38"/>
                <a:gd name="T14" fmla="*/ 27 w 38"/>
                <a:gd name="T15" fmla="*/ 12 h 38"/>
                <a:gd name="T16" fmla="*/ 31 w 38"/>
                <a:gd name="T17" fmla="*/ 9 h 38"/>
                <a:gd name="T18" fmla="*/ 32 w 38"/>
                <a:gd name="T19" fmla="*/ 7 h 38"/>
                <a:gd name="T20" fmla="*/ 38 w 38"/>
                <a:gd name="T21" fmla="*/ 33 h 38"/>
                <a:gd name="T22" fmla="*/ 6 w 38"/>
                <a:gd name="T23" fmla="*/ 38 h 38"/>
                <a:gd name="T24" fmla="*/ 0 w 38"/>
                <a:gd name="T25" fmla="*/ 12 h 38"/>
                <a:gd name="T26" fmla="*/ 10 w 38"/>
                <a:gd name="T27" fmla="*/ 29 h 38"/>
                <a:gd name="T28" fmla="*/ 15 w 38"/>
                <a:gd name="T29" fmla="*/ 34 h 38"/>
                <a:gd name="T30" fmla="*/ 19 w 38"/>
                <a:gd name="T31" fmla="*/ 29 h 38"/>
                <a:gd name="T32" fmla="*/ 17 w 38"/>
                <a:gd name="T33" fmla="*/ 26 h 38"/>
                <a:gd name="T34" fmla="*/ 18 w 38"/>
                <a:gd name="T35" fmla="*/ 20 h 38"/>
                <a:gd name="T36" fmla="*/ 12 w 38"/>
                <a:gd name="T37" fmla="*/ 19 h 38"/>
                <a:gd name="T38" fmla="*/ 10 w 38"/>
                <a:gd name="T39" fmla="*/ 23 h 38"/>
                <a:gd name="T40" fmla="*/ 13 w 38"/>
                <a:gd name="T41" fmla="*/ 22 h 38"/>
                <a:gd name="T42" fmla="*/ 16 w 38"/>
                <a:gd name="T43" fmla="*/ 21 h 38"/>
                <a:gd name="T44" fmla="*/ 15 w 38"/>
                <a:gd name="T45" fmla="*/ 24 h 38"/>
                <a:gd name="T46" fmla="*/ 13 w 38"/>
                <a:gd name="T47" fmla="*/ 27 h 38"/>
                <a:gd name="T48" fmla="*/ 16 w 38"/>
                <a:gd name="T49" fmla="*/ 27 h 38"/>
                <a:gd name="T50" fmla="*/ 16 w 38"/>
                <a:gd name="T51" fmla="*/ 31 h 38"/>
                <a:gd name="T52" fmla="*/ 13 w 38"/>
                <a:gd name="T53" fmla="*/ 31 h 38"/>
                <a:gd name="T54" fmla="*/ 10 w 38"/>
                <a:gd name="T55" fmla="*/ 29 h 38"/>
                <a:gd name="T56" fmla="*/ 28 w 38"/>
                <a:gd name="T57" fmla="*/ 19 h 38"/>
                <a:gd name="T58" fmla="*/ 24 w 38"/>
                <a:gd name="T59" fmla="*/ 21 h 38"/>
                <a:gd name="T60" fmla="*/ 22 w 38"/>
                <a:gd name="T61" fmla="*/ 25 h 38"/>
                <a:gd name="T62" fmla="*/ 25 w 38"/>
                <a:gd name="T63" fmla="*/ 33 h 38"/>
                <a:gd name="T64" fmla="*/ 35 w 38"/>
                <a:gd name="T65" fmla="*/ 16 h 38"/>
                <a:gd name="T66" fmla="*/ 3 w 38"/>
                <a:gd name="T67" fmla="*/ 32 h 38"/>
                <a:gd name="T68" fmla="*/ 31 w 38"/>
                <a:gd name="T69" fmla="*/ 36 h 38"/>
                <a:gd name="T70" fmla="*/ 35 w 38"/>
                <a:gd name="T71" fmla="*/ 16 h 38"/>
                <a:gd name="T72" fmla="*/ 8 w 38"/>
                <a:gd name="T73" fmla="*/ 2 h 38"/>
                <a:gd name="T74" fmla="*/ 10 w 38"/>
                <a:gd name="T75" fmla="*/ 10 h 38"/>
                <a:gd name="T76" fmla="*/ 12 w 38"/>
                <a:gd name="T77" fmla="*/ 9 h 38"/>
                <a:gd name="T78" fmla="*/ 10 w 38"/>
                <a:gd name="T79" fmla="*/ 0 h 38"/>
                <a:gd name="T80" fmla="*/ 27 w 38"/>
                <a:gd name="T81" fmla="*/ 0 h 38"/>
                <a:gd name="T82" fmla="*/ 26 w 38"/>
                <a:gd name="T83" fmla="*/ 9 h 38"/>
                <a:gd name="T84" fmla="*/ 28 w 38"/>
                <a:gd name="T85" fmla="*/ 10 h 38"/>
                <a:gd name="T86" fmla="*/ 29 w 38"/>
                <a:gd name="T87" fmla="*/ 2 h 38"/>
                <a:gd name="T88" fmla="*/ 27 w 38"/>
                <a:gd name="T89" fmla="*/ 0 h 38"/>
                <a:gd name="T90" fmla="*/ 17 w 38"/>
                <a:gd name="T91" fmla="*/ 2 h 38"/>
                <a:gd name="T92" fmla="*/ 18 w 38"/>
                <a:gd name="T93" fmla="*/ 10 h 38"/>
                <a:gd name="T94" fmla="*/ 20 w 38"/>
                <a:gd name="T95" fmla="*/ 9 h 38"/>
                <a:gd name="T96" fmla="*/ 19 w 38"/>
                <a:gd name="T9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" h="38"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8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2" y="12"/>
                    <a:pt x="14" y="11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1"/>
                    <a:pt x="17" y="12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2"/>
                    <a:pt x="22" y="11"/>
                    <a:pt x="22" y="9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1"/>
                    <a:pt x="25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2"/>
                    <a:pt x="31" y="11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7"/>
                    <a:pt x="38" y="9"/>
                    <a:pt x="38" y="1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6"/>
                    <a:pt x="35" y="38"/>
                    <a:pt x="32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3" y="38"/>
                    <a:pt x="0" y="36"/>
                    <a:pt x="0" y="3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3" y="7"/>
                    <a:pt x="6" y="7"/>
                  </a:cubicBezTo>
                  <a:close/>
                  <a:moveTo>
                    <a:pt x="10" y="29"/>
                  </a:moveTo>
                  <a:cubicBezTo>
                    <a:pt x="10" y="31"/>
                    <a:pt x="10" y="32"/>
                    <a:pt x="11" y="32"/>
                  </a:cubicBezTo>
                  <a:cubicBezTo>
                    <a:pt x="12" y="33"/>
                    <a:pt x="13" y="34"/>
                    <a:pt x="15" y="34"/>
                  </a:cubicBezTo>
                  <a:cubicBezTo>
                    <a:pt x="16" y="34"/>
                    <a:pt x="17" y="33"/>
                    <a:pt x="18" y="32"/>
                  </a:cubicBezTo>
                  <a:cubicBezTo>
                    <a:pt x="19" y="31"/>
                    <a:pt x="19" y="30"/>
                    <a:pt x="19" y="29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8" y="25"/>
                    <a:pt x="19" y="24"/>
                    <a:pt x="19" y="22"/>
                  </a:cubicBezTo>
                  <a:cubicBezTo>
                    <a:pt x="19" y="22"/>
                    <a:pt x="18" y="21"/>
                    <a:pt x="18" y="20"/>
                  </a:cubicBezTo>
                  <a:cubicBezTo>
                    <a:pt x="17" y="19"/>
                    <a:pt x="16" y="19"/>
                    <a:pt x="14" y="19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0" y="21"/>
                    <a:pt x="10" y="22"/>
                    <a:pt x="1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5" y="24"/>
                    <a:pt x="14" y="25"/>
                    <a:pt x="14" y="2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6" y="28"/>
                    <a:pt x="17" y="28"/>
                    <a:pt x="17" y="29"/>
                  </a:cubicBezTo>
                  <a:cubicBezTo>
                    <a:pt x="17" y="30"/>
                    <a:pt x="16" y="30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0"/>
                    <a:pt x="13" y="30"/>
                    <a:pt x="12" y="29"/>
                  </a:cubicBezTo>
                  <a:cubicBezTo>
                    <a:pt x="10" y="29"/>
                    <a:pt x="10" y="29"/>
                    <a:pt x="10" y="29"/>
                  </a:cubicBezTo>
                  <a:close/>
                  <a:moveTo>
                    <a:pt x="28" y="33"/>
                  </a:moveTo>
                  <a:cubicBezTo>
                    <a:pt x="28" y="19"/>
                    <a:pt x="28" y="19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20"/>
                    <a:pt x="25" y="20"/>
                    <a:pt x="24" y="21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35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4"/>
                    <a:pt x="4" y="36"/>
                    <a:pt x="7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5" y="34"/>
                    <a:pt x="35" y="32"/>
                  </a:cubicBezTo>
                  <a:cubicBezTo>
                    <a:pt x="35" y="16"/>
                    <a:pt x="35" y="16"/>
                    <a:pt x="35" y="16"/>
                  </a:cubicBezTo>
                  <a:close/>
                  <a:moveTo>
                    <a:pt x="10" y="0"/>
                  </a:moveTo>
                  <a:cubicBezTo>
                    <a:pt x="9" y="0"/>
                    <a:pt x="8" y="1"/>
                    <a:pt x="8" y="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27" y="0"/>
                  </a:moveTo>
                  <a:cubicBezTo>
                    <a:pt x="26" y="0"/>
                    <a:pt x="26" y="1"/>
                    <a:pt x="26" y="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9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lose/>
                  <a:moveTo>
                    <a:pt x="18" y="0"/>
                  </a:moveTo>
                  <a:cubicBezTo>
                    <a:pt x="18" y="0"/>
                    <a:pt x="17" y="1"/>
                    <a:pt x="17" y="2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0"/>
                    <a:pt x="19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" name="Freeform 1648"/>
            <p:cNvSpPr>
              <a:spLocks noEditPoints="1"/>
            </p:cNvSpPr>
            <p:nvPr/>
          </p:nvSpPr>
          <p:spPr bwMode="auto">
            <a:xfrm flipH="1">
              <a:off x="7276428" y="1155948"/>
              <a:ext cx="128687" cy="128687"/>
            </a:xfrm>
            <a:custGeom>
              <a:avLst/>
              <a:gdLst>
                <a:gd name="T0" fmla="*/ 20 w 40"/>
                <a:gd name="T1" fmla="*/ 0 h 40"/>
                <a:gd name="T2" fmla="*/ 40 w 40"/>
                <a:gd name="T3" fmla="*/ 20 h 40"/>
                <a:gd name="T4" fmla="*/ 20 w 40"/>
                <a:gd name="T5" fmla="*/ 40 h 40"/>
                <a:gd name="T6" fmla="*/ 0 w 40"/>
                <a:gd name="T7" fmla="*/ 20 h 40"/>
                <a:gd name="T8" fmla="*/ 20 w 40"/>
                <a:gd name="T9" fmla="*/ 0 h 40"/>
                <a:gd name="T10" fmla="*/ 20 w 40"/>
                <a:gd name="T11" fmla="*/ 23 h 40"/>
                <a:gd name="T12" fmla="*/ 22 w 40"/>
                <a:gd name="T13" fmla="*/ 21 h 40"/>
                <a:gd name="T14" fmla="*/ 29 w 40"/>
                <a:gd name="T15" fmla="*/ 12 h 40"/>
                <a:gd name="T16" fmla="*/ 29 w 40"/>
                <a:gd name="T17" fmla="*/ 11 h 40"/>
                <a:gd name="T18" fmla="*/ 29 w 40"/>
                <a:gd name="T19" fmla="*/ 11 h 40"/>
                <a:gd name="T20" fmla="*/ 27 w 40"/>
                <a:gd name="T21" fmla="*/ 11 h 40"/>
                <a:gd name="T22" fmla="*/ 20 w 40"/>
                <a:gd name="T23" fmla="*/ 19 h 40"/>
                <a:gd name="T24" fmla="*/ 15 w 40"/>
                <a:gd name="T25" fmla="*/ 15 h 40"/>
                <a:gd name="T26" fmla="*/ 14 w 40"/>
                <a:gd name="T27" fmla="*/ 16 h 40"/>
                <a:gd name="T28" fmla="*/ 14 w 40"/>
                <a:gd name="T29" fmla="*/ 16 h 40"/>
                <a:gd name="T30" fmla="*/ 14 w 40"/>
                <a:gd name="T31" fmla="*/ 18 h 40"/>
                <a:gd name="T32" fmla="*/ 18 w 40"/>
                <a:gd name="T33" fmla="*/ 21 h 40"/>
                <a:gd name="T34" fmla="*/ 20 w 40"/>
                <a:gd name="T35" fmla="*/ 23 h 40"/>
                <a:gd name="T36" fmla="*/ 6 w 40"/>
                <a:gd name="T37" fmla="*/ 21 h 40"/>
                <a:gd name="T38" fmla="*/ 10 w 40"/>
                <a:gd name="T39" fmla="*/ 21 h 40"/>
                <a:gd name="T40" fmla="*/ 10 w 40"/>
                <a:gd name="T41" fmla="*/ 19 h 40"/>
                <a:gd name="T42" fmla="*/ 6 w 40"/>
                <a:gd name="T43" fmla="*/ 19 h 40"/>
                <a:gd name="T44" fmla="*/ 6 w 40"/>
                <a:gd name="T45" fmla="*/ 21 h 40"/>
                <a:gd name="T46" fmla="*/ 30 w 40"/>
                <a:gd name="T47" fmla="*/ 21 h 40"/>
                <a:gd name="T48" fmla="*/ 34 w 40"/>
                <a:gd name="T49" fmla="*/ 21 h 40"/>
                <a:gd name="T50" fmla="*/ 34 w 40"/>
                <a:gd name="T51" fmla="*/ 19 h 40"/>
                <a:gd name="T52" fmla="*/ 30 w 40"/>
                <a:gd name="T53" fmla="*/ 19 h 40"/>
                <a:gd name="T54" fmla="*/ 30 w 40"/>
                <a:gd name="T55" fmla="*/ 21 h 40"/>
                <a:gd name="T56" fmla="*/ 19 w 40"/>
                <a:gd name="T57" fmla="*/ 6 h 40"/>
                <a:gd name="T58" fmla="*/ 19 w 40"/>
                <a:gd name="T59" fmla="*/ 10 h 40"/>
                <a:gd name="T60" fmla="*/ 21 w 40"/>
                <a:gd name="T61" fmla="*/ 10 h 40"/>
                <a:gd name="T62" fmla="*/ 21 w 40"/>
                <a:gd name="T63" fmla="*/ 6 h 40"/>
                <a:gd name="T64" fmla="*/ 19 w 40"/>
                <a:gd name="T65" fmla="*/ 6 h 40"/>
                <a:gd name="T66" fmla="*/ 19 w 40"/>
                <a:gd name="T67" fmla="*/ 30 h 40"/>
                <a:gd name="T68" fmla="*/ 19 w 40"/>
                <a:gd name="T69" fmla="*/ 34 h 40"/>
                <a:gd name="T70" fmla="*/ 21 w 40"/>
                <a:gd name="T71" fmla="*/ 34 h 40"/>
                <a:gd name="T72" fmla="*/ 21 w 40"/>
                <a:gd name="T73" fmla="*/ 30 h 40"/>
                <a:gd name="T74" fmla="*/ 19 w 40"/>
                <a:gd name="T75" fmla="*/ 30 h 40"/>
                <a:gd name="T76" fmla="*/ 20 w 40"/>
                <a:gd name="T77" fmla="*/ 4 h 40"/>
                <a:gd name="T78" fmla="*/ 4 w 40"/>
                <a:gd name="T79" fmla="*/ 20 h 40"/>
                <a:gd name="T80" fmla="*/ 20 w 40"/>
                <a:gd name="T81" fmla="*/ 36 h 40"/>
                <a:gd name="T82" fmla="*/ 36 w 40"/>
                <a:gd name="T83" fmla="*/ 20 h 40"/>
                <a:gd name="T84" fmla="*/ 20 w 40"/>
                <a:gd name="T8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  <a:moveTo>
                    <a:pt x="20" y="23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0"/>
                    <a:pt x="27" y="10"/>
                    <a:pt x="27" y="1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7"/>
                    <a:pt x="14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6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0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19" y="6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lose/>
                  <a:moveTo>
                    <a:pt x="19" y="30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9" y="30"/>
                    <a:pt x="19" y="30"/>
                    <a:pt x="19" y="3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" name="Freeform 1649"/>
            <p:cNvSpPr>
              <a:spLocks noEditPoints="1"/>
            </p:cNvSpPr>
            <p:nvPr/>
          </p:nvSpPr>
          <p:spPr bwMode="auto">
            <a:xfrm flipH="1">
              <a:off x="10808473" y="1511892"/>
              <a:ext cx="139639" cy="134163"/>
            </a:xfrm>
            <a:custGeom>
              <a:avLst/>
              <a:gdLst>
                <a:gd name="T0" fmla="*/ 16 w 43"/>
                <a:gd name="T1" fmla="*/ 0 h 42"/>
                <a:gd name="T2" fmla="*/ 32 w 43"/>
                <a:gd name="T3" fmla="*/ 15 h 42"/>
                <a:gd name="T4" fmla="*/ 16 w 43"/>
                <a:gd name="T5" fmla="*/ 31 h 42"/>
                <a:gd name="T6" fmla="*/ 0 w 43"/>
                <a:gd name="T7" fmla="*/ 15 h 42"/>
                <a:gd name="T8" fmla="*/ 16 w 43"/>
                <a:gd name="T9" fmla="*/ 0 h 42"/>
                <a:gd name="T10" fmla="*/ 32 w 43"/>
                <a:gd name="T11" fmla="*/ 24 h 42"/>
                <a:gd name="T12" fmla="*/ 24 w 43"/>
                <a:gd name="T13" fmla="*/ 31 h 42"/>
                <a:gd name="T14" fmla="*/ 35 w 43"/>
                <a:gd name="T15" fmla="*/ 41 h 42"/>
                <a:gd name="T16" fmla="*/ 38 w 43"/>
                <a:gd name="T17" fmla="*/ 41 h 42"/>
                <a:gd name="T18" fmla="*/ 42 w 43"/>
                <a:gd name="T19" fmla="*/ 36 h 42"/>
                <a:gd name="T20" fmla="*/ 42 w 43"/>
                <a:gd name="T21" fmla="*/ 34 h 42"/>
                <a:gd name="T22" fmla="*/ 32 w 43"/>
                <a:gd name="T23" fmla="*/ 24 h 42"/>
                <a:gd name="T24" fmla="*/ 22 w 43"/>
                <a:gd name="T25" fmla="*/ 9 h 42"/>
                <a:gd name="T26" fmla="*/ 16 w 43"/>
                <a:gd name="T27" fmla="*/ 7 h 42"/>
                <a:gd name="T28" fmla="*/ 10 w 43"/>
                <a:gd name="T29" fmla="*/ 9 h 42"/>
                <a:gd name="T30" fmla="*/ 7 w 43"/>
                <a:gd name="T31" fmla="*/ 15 h 42"/>
                <a:gd name="T32" fmla="*/ 10 w 43"/>
                <a:gd name="T33" fmla="*/ 21 h 42"/>
                <a:gd name="T34" fmla="*/ 16 w 43"/>
                <a:gd name="T35" fmla="*/ 24 h 42"/>
                <a:gd name="T36" fmla="*/ 22 w 43"/>
                <a:gd name="T37" fmla="*/ 21 h 42"/>
                <a:gd name="T38" fmla="*/ 24 w 43"/>
                <a:gd name="T39" fmla="*/ 15 h 42"/>
                <a:gd name="T40" fmla="*/ 22 w 43"/>
                <a:gd name="T41" fmla="*/ 9 h 42"/>
                <a:gd name="T42" fmla="*/ 9 w 43"/>
                <a:gd name="T43" fmla="*/ 16 h 42"/>
                <a:gd name="T44" fmla="*/ 11 w 43"/>
                <a:gd name="T45" fmla="*/ 16 h 42"/>
                <a:gd name="T46" fmla="*/ 15 w 43"/>
                <a:gd name="T47" fmla="*/ 11 h 42"/>
                <a:gd name="T48" fmla="*/ 15 w 43"/>
                <a:gd name="T49" fmla="*/ 8 h 42"/>
                <a:gd name="T50" fmla="*/ 9 w 43"/>
                <a:gd name="T51" fmla="*/ 16 h 42"/>
                <a:gd name="T52" fmla="*/ 16 w 43"/>
                <a:gd name="T53" fmla="*/ 3 h 42"/>
                <a:gd name="T54" fmla="*/ 7 w 43"/>
                <a:gd name="T55" fmla="*/ 7 h 42"/>
                <a:gd name="T56" fmla="*/ 4 w 43"/>
                <a:gd name="T57" fmla="*/ 15 h 42"/>
                <a:gd name="T58" fmla="*/ 7 w 43"/>
                <a:gd name="T59" fmla="*/ 24 h 42"/>
                <a:gd name="T60" fmla="*/ 16 w 43"/>
                <a:gd name="T61" fmla="*/ 27 h 42"/>
                <a:gd name="T62" fmla="*/ 24 w 43"/>
                <a:gd name="T63" fmla="*/ 24 h 42"/>
                <a:gd name="T64" fmla="*/ 28 w 43"/>
                <a:gd name="T65" fmla="*/ 15 h 42"/>
                <a:gd name="T66" fmla="*/ 24 w 43"/>
                <a:gd name="T67" fmla="*/ 7 h 42"/>
                <a:gd name="T68" fmla="*/ 16 w 43"/>
                <a:gd name="T6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42">
                  <a:moveTo>
                    <a:pt x="16" y="0"/>
                  </a:move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lose/>
                  <a:moveTo>
                    <a:pt x="32" y="24"/>
                  </a:moveTo>
                  <a:cubicBezTo>
                    <a:pt x="30" y="27"/>
                    <a:pt x="28" y="30"/>
                    <a:pt x="24" y="3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2"/>
                    <a:pt x="37" y="42"/>
                    <a:pt x="38" y="4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4"/>
                    <a:pt x="42" y="34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22" y="9"/>
                  </a:moveTo>
                  <a:cubicBezTo>
                    <a:pt x="20" y="8"/>
                    <a:pt x="18" y="7"/>
                    <a:pt x="16" y="7"/>
                  </a:cubicBezTo>
                  <a:cubicBezTo>
                    <a:pt x="14" y="7"/>
                    <a:pt x="11" y="8"/>
                    <a:pt x="10" y="9"/>
                  </a:cubicBezTo>
                  <a:cubicBezTo>
                    <a:pt x="8" y="11"/>
                    <a:pt x="7" y="13"/>
                    <a:pt x="7" y="15"/>
                  </a:cubicBezTo>
                  <a:cubicBezTo>
                    <a:pt x="7" y="18"/>
                    <a:pt x="8" y="20"/>
                    <a:pt x="10" y="21"/>
                  </a:cubicBezTo>
                  <a:cubicBezTo>
                    <a:pt x="11" y="23"/>
                    <a:pt x="14" y="24"/>
                    <a:pt x="16" y="24"/>
                  </a:cubicBezTo>
                  <a:cubicBezTo>
                    <a:pt x="18" y="24"/>
                    <a:pt x="20" y="23"/>
                    <a:pt x="22" y="21"/>
                  </a:cubicBezTo>
                  <a:cubicBezTo>
                    <a:pt x="24" y="20"/>
                    <a:pt x="24" y="18"/>
                    <a:pt x="24" y="15"/>
                  </a:cubicBezTo>
                  <a:cubicBezTo>
                    <a:pt x="24" y="13"/>
                    <a:pt x="24" y="11"/>
                    <a:pt x="22" y="9"/>
                  </a:cubicBezTo>
                  <a:close/>
                  <a:moveTo>
                    <a:pt x="9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2"/>
                    <a:pt x="12" y="11"/>
                    <a:pt x="15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9"/>
                    <a:pt x="9" y="12"/>
                    <a:pt x="9" y="16"/>
                  </a:cubicBezTo>
                  <a:close/>
                  <a:moveTo>
                    <a:pt x="16" y="3"/>
                  </a:moveTo>
                  <a:cubicBezTo>
                    <a:pt x="13" y="3"/>
                    <a:pt x="10" y="4"/>
                    <a:pt x="7" y="7"/>
                  </a:cubicBezTo>
                  <a:cubicBezTo>
                    <a:pt x="5" y="9"/>
                    <a:pt x="4" y="12"/>
                    <a:pt x="4" y="15"/>
                  </a:cubicBezTo>
                  <a:cubicBezTo>
                    <a:pt x="4" y="19"/>
                    <a:pt x="5" y="22"/>
                    <a:pt x="7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7" y="22"/>
                    <a:pt x="28" y="19"/>
                    <a:pt x="28" y="15"/>
                  </a:cubicBezTo>
                  <a:cubicBezTo>
                    <a:pt x="28" y="12"/>
                    <a:pt x="27" y="9"/>
                    <a:pt x="24" y="7"/>
                  </a:cubicBezTo>
                  <a:cubicBezTo>
                    <a:pt x="22" y="4"/>
                    <a:pt x="19" y="3"/>
                    <a:pt x="16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" name="Freeform 1650"/>
            <p:cNvSpPr>
              <a:spLocks noEditPoints="1"/>
            </p:cNvSpPr>
            <p:nvPr/>
          </p:nvSpPr>
          <p:spPr bwMode="auto">
            <a:xfrm flipH="1">
              <a:off x="7399639" y="1971881"/>
              <a:ext cx="125949" cy="128687"/>
            </a:xfrm>
            <a:custGeom>
              <a:avLst/>
              <a:gdLst>
                <a:gd name="T0" fmla="*/ 20 w 39"/>
                <a:gd name="T1" fmla="*/ 0 h 40"/>
                <a:gd name="T2" fmla="*/ 22 w 39"/>
                <a:gd name="T3" fmla="*/ 1 h 40"/>
                <a:gd name="T4" fmla="*/ 23 w 39"/>
                <a:gd name="T5" fmla="*/ 3 h 40"/>
                <a:gd name="T6" fmla="*/ 23 w 39"/>
                <a:gd name="T7" fmla="*/ 5 h 40"/>
                <a:gd name="T8" fmla="*/ 26 w 39"/>
                <a:gd name="T9" fmla="*/ 7 h 40"/>
                <a:gd name="T10" fmla="*/ 28 w 39"/>
                <a:gd name="T11" fmla="*/ 6 h 40"/>
                <a:gd name="T12" fmla="*/ 31 w 39"/>
                <a:gd name="T13" fmla="*/ 5 h 40"/>
                <a:gd name="T14" fmla="*/ 35 w 39"/>
                <a:gd name="T15" fmla="*/ 8 h 40"/>
                <a:gd name="T16" fmla="*/ 33 w 39"/>
                <a:gd name="T17" fmla="*/ 11 h 40"/>
                <a:gd name="T18" fmla="*/ 33 w 39"/>
                <a:gd name="T19" fmla="*/ 13 h 40"/>
                <a:gd name="T20" fmla="*/ 34 w 39"/>
                <a:gd name="T21" fmla="*/ 16 h 40"/>
                <a:gd name="T22" fmla="*/ 35 w 39"/>
                <a:gd name="T23" fmla="*/ 17 h 40"/>
                <a:gd name="T24" fmla="*/ 39 w 39"/>
                <a:gd name="T25" fmla="*/ 18 h 40"/>
                <a:gd name="T26" fmla="*/ 39 w 39"/>
                <a:gd name="T27" fmla="*/ 20 h 40"/>
                <a:gd name="T28" fmla="*/ 39 w 39"/>
                <a:gd name="T29" fmla="*/ 23 h 40"/>
                <a:gd name="T30" fmla="*/ 36 w 39"/>
                <a:gd name="T31" fmla="*/ 24 h 40"/>
                <a:gd name="T32" fmla="*/ 34 w 39"/>
                <a:gd name="T33" fmla="*/ 24 h 40"/>
                <a:gd name="T34" fmla="*/ 32 w 39"/>
                <a:gd name="T35" fmla="*/ 27 h 40"/>
                <a:gd name="T36" fmla="*/ 33 w 39"/>
                <a:gd name="T37" fmla="*/ 29 h 40"/>
                <a:gd name="T38" fmla="*/ 35 w 39"/>
                <a:gd name="T39" fmla="*/ 33 h 40"/>
                <a:gd name="T40" fmla="*/ 32 w 39"/>
                <a:gd name="T41" fmla="*/ 36 h 40"/>
                <a:gd name="T42" fmla="*/ 29 w 39"/>
                <a:gd name="T43" fmla="*/ 34 h 40"/>
                <a:gd name="T44" fmla="*/ 28 w 39"/>
                <a:gd name="T45" fmla="*/ 34 h 40"/>
                <a:gd name="T46" fmla="*/ 24 w 39"/>
                <a:gd name="T47" fmla="*/ 35 h 40"/>
                <a:gd name="T48" fmla="*/ 24 w 39"/>
                <a:gd name="T49" fmla="*/ 36 h 40"/>
                <a:gd name="T50" fmla="*/ 22 w 39"/>
                <a:gd name="T51" fmla="*/ 40 h 40"/>
                <a:gd name="T52" fmla="*/ 20 w 39"/>
                <a:gd name="T53" fmla="*/ 40 h 40"/>
                <a:gd name="T54" fmla="*/ 17 w 39"/>
                <a:gd name="T55" fmla="*/ 40 h 40"/>
                <a:gd name="T56" fmla="*/ 16 w 39"/>
                <a:gd name="T57" fmla="*/ 37 h 40"/>
                <a:gd name="T58" fmla="*/ 16 w 39"/>
                <a:gd name="T59" fmla="*/ 35 h 40"/>
                <a:gd name="T60" fmla="*/ 13 w 39"/>
                <a:gd name="T61" fmla="*/ 33 h 40"/>
                <a:gd name="T62" fmla="*/ 11 w 39"/>
                <a:gd name="T63" fmla="*/ 34 h 40"/>
                <a:gd name="T64" fmla="*/ 7 w 39"/>
                <a:gd name="T65" fmla="*/ 36 h 40"/>
                <a:gd name="T66" fmla="*/ 4 w 39"/>
                <a:gd name="T67" fmla="*/ 32 h 40"/>
                <a:gd name="T68" fmla="*/ 6 w 39"/>
                <a:gd name="T69" fmla="*/ 29 h 40"/>
                <a:gd name="T70" fmla="*/ 6 w 39"/>
                <a:gd name="T71" fmla="*/ 27 h 40"/>
                <a:gd name="T72" fmla="*/ 5 w 39"/>
                <a:gd name="T73" fmla="*/ 24 h 40"/>
                <a:gd name="T74" fmla="*/ 4 w 39"/>
                <a:gd name="T75" fmla="*/ 23 h 40"/>
                <a:gd name="T76" fmla="*/ 0 w 39"/>
                <a:gd name="T77" fmla="*/ 22 h 40"/>
                <a:gd name="T78" fmla="*/ 0 w 39"/>
                <a:gd name="T79" fmla="*/ 20 h 40"/>
                <a:gd name="T80" fmla="*/ 1 w 39"/>
                <a:gd name="T81" fmla="*/ 18 h 40"/>
                <a:gd name="T82" fmla="*/ 3 w 39"/>
                <a:gd name="T83" fmla="*/ 17 h 40"/>
                <a:gd name="T84" fmla="*/ 5 w 39"/>
                <a:gd name="T85" fmla="*/ 17 h 40"/>
                <a:gd name="T86" fmla="*/ 6 w 39"/>
                <a:gd name="T87" fmla="*/ 13 h 40"/>
                <a:gd name="T88" fmla="*/ 6 w 39"/>
                <a:gd name="T89" fmla="*/ 12 h 40"/>
                <a:gd name="T90" fmla="*/ 4 w 39"/>
                <a:gd name="T91" fmla="*/ 8 h 40"/>
                <a:gd name="T92" fmla="*/ 8 w 39"/>
                <a:gd name="T93" fmla="*/ 4 h 40"/>
                <a:gd name="T94" fmla="*/ 10 w 39"/>
                <a:gd name="T95" fmla="*/ 6 h 40"/>
                <a:gd name="T96" fmla="*/ 12 w 39"/>
                <a:gd name="T97" fmla="*/ 7 h 40"/>
                <a:gd name="T98" fmla="*/ 15 w 39"/>
                <a:gd name="T99" fmla="*/ 5 h 40"/>
                <a:gd name="T100" fmla="*/ 16 w 39"/>
                <a:gd name="T101" fmla="*/ 4 h 40"/>
                <a:gd name="T102" fmla="*/ 17 w 39"/>
                <a:gd name="T103" fmla="*/ 1 h 40"/>
                <a:gd name="T104" fmla="*/ 20 w 39"/>
                <a:gd name="T105" fmla="*/ 0 h 40"/>
                <a:gd name="T106" fmla="*/ 20 w 39"/>
                <a:gd name="T107" fmla="*/ 8 h 40"/>
                <a:gd name="T108" fmla="*/ 11 w 39"/>
                <a:gd name="T109" fmla="*/ 11 h 40"/>
                <a:gd name="T110" fmla="*/ 7 w 39"/>
                <a:gd name="T111" fmla="*/ 20 h 40"/>
                <a:gd name="T112" fmla="*/ 11 w 39"/>
                <a:gd name="T113" fmla="*/ 29 h 40"/>
                <a:gd name="T114" fmla="*/ 20 w 39"/>
                <a:gd name="T115" fmla="*/ 33 h 40"/>
                <a:gd name="T116" fmla="*/ 28 w 39"/>
                <a:gd name="T117" fmla="*/ 29 h 40"/>
                <a:gd name="T118" fmla="*/ 32 w 39"/>
                <a:gd name="T119" fmla="*/ 20 h 40"/>
                <a:gd name="T120" fmla="*/ 28 w 39"/>
                <a:gd name="T121" fmla="*/ 11 h 40"/>
                <a:gd name="T122" fmla="*/ 20 w 39"/>
                <a:gd name="T12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21" y="0"/>
                    <a:pt x="21" y="0"/>
                    <a:pt x="22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5"/>
                    <a:pt x="23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6"/>
                    <a:pt x="34" y="7"/>
                    <a:pt x="35" y="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2" y="12"/>
                    <a:pt x="33" y="1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17"/>
                    <a:pt x="35" y="1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9"/>
                    <a:pt x="39" y="20"/>
                  </a:cubicBezTo>
                  <a:cubicBezTo>
                    <a:pt x="39" y="21"/>
                    <a:pt x="39" y="22"/>
                    <a:pt x="39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4"/>
                    <a:pt x="34" y="24"/>
                    <a:pt x="34" y="2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3" y="28"/>
                    <a:pt x="33" y="29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8" y="33"/>
                    <a:pt x="28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1" y="40"/>
                    <a:pt x="20" y="40"/>
                  </a:cubicBezTo>
                  <a:cubicBezTo>
                    <a:pt x="19" y="40"/>
                    <a:pt x="18" y="40"/>
                    <a:pt x="17" y="40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4"/>
                    <a:pt x="11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5"/>
                    <a:pt x="5" y="33"/>
                    <a:pt x="4" y="32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7" y="27"/>
                    <a:pt x="6" y="27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19"/>
                    <a:pt x="0" y="18"/>
                    <a:pt x="1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6" y="12"/>
                    <a:pt x="6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7" y="6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0"/>
                    <a:pt x="20" y="0"/>
                  </a:cubicBezTo>
                  <a:close/>
                  <a:moveTo>
                    <a:pt x="20" y="8"/>
                  </a:moveTo>
                  <a:cubicBezTo>
                    <a:pt x="16" y="8"/>
                    <a:pt x="13" y="9"/>
                    <a:pt x="11" y="11"/>
                  </a:cubicBezTo>
                  <a:cubicBezTo>
                    <a:pt x="9" y="14"/>
                    <a:pt x="7" y="17"/>
                    <a:pt x="7" y="20"/>
                  </a:cubicBezTo>
                  <a:cubicBezTo>
                    <a:pt x="7" y="24"/>
                    <a:pt x="9" y="27"/>
                    <a:pt x="11" y="29"/>
                  </a:cubicBezTo>
                  <a:cubicBezTo>
                    <a:pt x="13" y="31"/>
                    <a:pt x="16" y="33"/>
                    <a:pt x="20" y="33"/>
                  </a:cubicBezTo>
                  <a:cubicBezTo>
                    <a:pt x="23" y="33"/>
                    <a:pt x="26" y="31"/>
                    <a:pt x="28" y="29"/>
                  </a:cubicBezTo>
                  <a:cubicBezTo>
                    <a:pt x="30" y="27"/>
                    <a:pt x="32" y="24"/>
                    <a:pt x="32" y="20"/>
                  </a:cubicBezTo>
                  <a:cubicBezTo>
                    <a:pt x="32" y="17"/>
                    <a:pt x="30" y="14"/>
                    <a:pt x="28" y="11"/>
                  </a:cubicBezTo>
                  <a:cubicBezTo>
                    <a:pt x="26" y="9"/>
                    <a:pt x="23" y="8"/>
                    <a:pt x="20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" name="Freeform 1651"/>
            <p:cNvSpPr>
              <a:spLocks noEditPoints="1"/>
            </p:cNvSpPr>
            <p:nvPr/>
          </p:nvSpPr>
          <p:spPr bwMode="auto">
            <a:xfrm flipH="1">
              <a:off x="7424281" y="1999261"/>
              <a:ext cx="73927" cy="76665"/>
            </a:xfrm>
            <a:custGeom>
              <a:avLst/>
              <a:gdLst>
                <a:gd name="T0" fmla="*/ 20 w 23"/>
                <a:gd name="T1" fmla="*/ 3 h 23"/>
                <a:gd name="T2" fmla="*/ 12 w 23"/>
                <a:gd name="T3" fmla="*/ 0 h 23"/>
                <a:gd name="T4" fmla="*/ 4 w 23"/>
                <a:gd name="T5" fmla="*/ 3 h 23"/>
                <a:gd name="T6" fmla="*/ 0 w 23"/>
                <a:gd name="T7" fmla="*/ 11 h 23"/>
                <a:gd name="T8" fmla="*/ 4 w 23"/>
                <a:gd name="T9" fmla="*/ 20 h 23"/>
                <a:gd name="T10" fmla="*/ 12 w 23"/>
                <a:gd name="T11" fmla="*/ 23 h 23"/>
                <a:gd name="T12" fmla="*/ 20 w 23"/>
                <a:gd name="T13" fmla="*/ 20 h 23"/>
                <a:gd name="T14" fmla="*/ 23 w 23"/>
                <a:gd name="T15" fmla="*/ 11 h 23"/>
                <a:gd name="T16" fmla="*/ 20 w 23"/>
                <a:gd name="T17" fmla="*/ 3 h 23"/>
                <a:gd name="T18" fmla="*/ 12 w 23"/>
                <a:gd name="T19" fmla="*/ 5 h 23"/>
                <a:gd name="T20" fmla="*/ 18 w 23"/>
                <a:gd name="T21" fmla="*/ 11 h 23"/>
                <a:gd name="T22" fmla="*/ 12 w 23"/>
                <a:gd name="T23" fmla="*/ 17 h 23"/>
                <a:gd name="T24" fmla="*/ 6 w 23"/>
                <a:gd name="T25" fmla="*/ 11 h 23"/>
                <a:gd name="T26" fmla="*/ 12 w 23"/>
                <a:gd name="T2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3">
                  <a:moveTo>
                    <a:pt x="20" y="3"/>
                  </a:moveTo>
                  <a:cubicBezTo>
                    <a:pt x="18" y="1"/>
                    <a:pt x="15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15"/>
                    <a:pt x="2" y="17"/>
                    <a:pt x="4" y="20"/>
                  </a:cubicBezTo>
                  <a:cubicBezTo>
                    <a:pt x="6" y="22"/>
                    <a:pt x="9" y="23"/>
                    <a:pt x="12" y="23"/>
                  </a:cubicBezTo>
                  <a:cubicBezTo>
                    <a:pt x="15" y="23"/>
                    <a:pt x="18" y="22"/>
                    <a:pt x="20" y="20"/>
                  </a:cubicBezTo>
                  <a:cubicBezTo>
                    <a:pt x="22" y="17"/>
                    <a:pt x="23" y="15"/>
                    <a:pt x="23" y="11"/>
                  </a:cubicBezTo>
                  <a:cubicBezTo>
                    <a:pt x="23" y="8"/>
                    <a:pt x="22" y="5"/>
                    <a:pt x="20" y="3"/>
                  </a:cubicBezTo>
                  <a:close/>
                  <a:moveTo>
                    <a:pt x="12" y="5"/>
                  </a:moveTo>
                  <a:cubicBezTo>
                    <a:pt x="15" y="5"/>
                    <a:pt x="18" y="8"/>
                    <a:pt x="18" y="11"/>
                  </a:cubicBezTo>
                  <a:cubicBezTo>
                    <a:pt x="18" y="15"/>
                    <a:pt x="15" y="17"/>
                    <a:pt x="12" y="17"/>
                  </a:cubicBezTo>
                  <a:cubicBezTo>
                    <a:pt x="8" y="17"/>
                    <a:pt x="6" y="15"/>
                    <a:pt x="6" y="11"/>
                  </a:cubicBezTo>
                  <a:cubicBezTo>
                    <a:pt x="6" y="8"/>
                    <a:pt x="8" y="5"/>
                    <a:pt x="12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5" name="Freeform 1652"/>
            <p:cNvSpPr>
              <a:spLocks noEditPoints="1"/>
            </p:cNvSpPr>
            <p:nvPr/>
          </p:nvSpPr>
          <p:spPr bwMode="auto">
            <a:xfrm flipH="1">
              <a:off x="9841952" y="649412"/>
              <a:ext cx="109521" cy="120473"/>
            </a:xfrm>
            <a:custGeom>
              <a:avLst/>
              <a:gdLst>
                <a:gd name="T0" fmla="*/ 11 w 34"/>
                <a:gd name="T1" fmla="*/ 29 h 37"/>
                <a:gd name="T2" fmla="*/ 15 w 34"/>
                <a:gd name="T3" fmla="*/ 33 h 37"/>
                <a:gd name="T4" fmla="*/ 11 w 34"/>
                <a:gd name="T5" fmla="*/ 37 h 37"/>
                <a:gd name="T6" fmla="*/ 7 w 34"/>
                <a:gd name="T7" fmla="*/ 33 h 37"/>
                <a:gd name="T8" fmla="*/ 11 w 34"/>
                <a:gd name="T9" fmla="*/ 29 h 37"/>
                <a:gd name="T10" fmla="*/ 28 w 34"/>
                <a:gd name="T11" fmla="*/ 30 h 37"/>
                <a:gd name="T12" fmla="*/ 32 w 34"/>
                <a:gd name="T13" fmla="*/ 33 h 37"/>
                <a:gd name="T14" fmla="*/ 28 w 34"/>
                <a:gd name="T15" fmla="*/ 37 h 37"/>
                <a:gd name="T16" fmla="*/ 24 w 34"/>
                <a:gd name="T17" fmla="*/ 33 h 37"/>
                <a:gd name="T18" fmla="*/ 28 w 34"/>
                <a:gd name="T19" fmla="*/ 30 h 37"/>
                <a:gd name="T20" fmla="*/ 0 w 34"/>
                <a:gd name="T21" fmla="*/ 0 h 37"/>
                <a:gd name="T22" fmla="*/ 6 w 34"/>
                <a:gd name="T23" fmla="*/ 0 h 37"/>
                <a:gd name="T24" fmla="*/ 8 w 34"/>
                <a:gd name="T25" fmla="*/ 5 h 37"/>
                <a:gd name="T26" fmla="*/ 34 w 34"/>
                <a:gd name="T27" fmla="*/ 5 h 37"/>
                <a:gd name="T28" fmla="*/ 34 w 34"/>
                <a:gd name="T29" fmla="*/ 16 h 37"/>
                <a:gd name="T30" fmla="*/ 10 w 34"/>
                <a:gd name="T31" fmla="*/ 20 h 37"/>
                <a:gd name="T32" fmla="*/ 10 w 34"/>
                <a:gd name="T33" fmla="*/ 24 h 37"/>
                <a:gd name="T34" fmla="*/ 33 w 34"/>
                <a:gd name="T35" fmla="*/ 24 h 37"/>
                <a:gd name="T36" fmla="*/ 33 w 34"/>
                <a:gd name="T37" fmla="*/ 27 h 37"/>
                <a:gd name="T38" fmla="*/ 9 w 34"/>
                <a:gd name="T39" fmla="*/ 27 h 37"/>
                <a:gd name="T40" fmla="*/ 7 w 34"/>
                <a:gd name="T41" fmla="*/ 18 h 37"/>
                <a:gd name="T42" fmla="*/ 3 w 34"/>
                <a:gd name="T43" fmla="*/ 3 h 37"/>
                <a:gd name="T44" fmla="*/ 1 w 34"/>
                <a:gd name="T45" fmla="*/ 3 h 37"/>
                <a:gd name="T46" fmla="*/ 0 w 34"/>
                <a:gd name="T4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37">
                  <a:moveTo>
                    <a:pt x="11" y="29"/>
                  </a:moveTo>
                  <a:cubicBezTo>
                    <a:pt x="13" y="29"/>
                    <a:pt x="15" y="31"/>
                    <a:pt x="15" y="33"/>
                  </a:cubicBezTo>
                  <a:cubicBezTo>
                    <a:pt x="15" y="35"/>
                    <a:pt x="13" y="37"/>
                    <a:pt x="11" y="37"/>
                  </a:cubicBezTo>
                  <a:cubicBezTo>
                    <a:pt x="9" y="37"/>
                    <a:pt x="7" y="35"/>
                    <a:pt x="7" y="33"/>
                  </a:cubicBezTo>
                  <a:cubicBezTo>
                    <a:pt x="7" y="31"/>
                    <a:pt x="9" y="29"/>
                    <a:pt x="11" y="29"/>
                  </a:cubicBezTo>
                  <a:close/>
                  <a:moveTo>
                    <a:pt x="28" y="30"/>
                  </a:moveTo>
                  <a:cubicBezTo>
                    <a:pt x="30" y="30"/>
                    <a:pt x="32" y="31"/>
                    <a:pt x="32" y="33"/>
                  </a:cubicBezTo>
                  <a:cubicBezTo>
                    <a:pt x="32" y="36"/>
                    <a:pt x="30" y="37"/>
                    <a:pt x="28" y="37"/>
                  </a:cubicBezTo>
                  <a:cubicBezTo>
                    <a:pt x="26" y="37"/>
                    <a:pt x="24" y="36"/>
                    <a:pt x="24" y="33"/>
                  </a:cubicBezTo>
                  <a:cubicBezTo>
                    <a:pt x="24" y="31"/>
                    <a:pt x="26" y="30"/>
                    <a:pt x="28" y="30"/>
                  </a:cubicBezTo>
                  <a:close/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4"/>
                    <a:pt x="10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5" y="27"/>
                    <a:pt x="5" y="20"/>
                    <a:pt x="7" y="1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6" name="Freeform 1653"/>
            <p:cNvSpPr>
              <a:spLocks noEditPoints="1"/>
            </p:cNvSpPr>
            <p:nvPr/>
          </p:nvSpPr>
          <p:spPr bwMode="auto">
            <a:xfrm flipH="1">
              <a:off x="9568150" y="2497582"/>
              <a:ext cx="128687" cy="131425"/>
            </a:xfrm>
            <a:custGeom>
              <a:avLst/>
              <a:gdLst>
                <a:gd name="T0" fmla="*/ 20 w 40"/>
                <a:gd name="T1" fmla="*/ 0 h 40"/>
                <a:gd name="T2" fmla="*/ 40 w 40"/>
                <a:gd name="T3" fmla="*/ 20 h 40"/>
                <a:gd name="T4" fmla="*/ 20 w 40"/>
                <a:gd name="T5" fmla="*/ 40 h 40"/>
                <a:gd name="T6" fmla="*/ 0 w 40"/>
                <a:gd name="T7" fmla="*/ 20 h 40"/>
                <a:gd name="T8" fmla="*/ 20 w 40"/>
                <a:gd name="T9" fmla="*/ 0 h 40"/>
                <a:gd name="T10" fmla="*/ 28 w 40"/>
                <a:gd name="T11" fmla="*/ 20 h 40"/>
                <a:gd name="T12" fmla="*/ 22 w 40"/>
                <a:gd name="T13" fmla="*/ 15 h 40"/>
                <a:gd name="T14" fmla="*/ 16 w 40"/>
                <a:gd name="T15" fmla="*/ 10 h 40"/>
                <a:gd name="T16" fmla="*/ 16 w 40"/>
                <a:gd name="T17" fmla="*/ 20 h 40"/>
                <a:gd name="T18" fmla="*/ 16 w 40"/>
                <a:gd name="T19" fmla="*/ 30 h 40"/>
                <a:gd name="T20" fmla="*/ 22 w 40"/>
                <a:gd name="T21" fmla="*/ 25 h 40"/>
                <a:gd name="T22" fmla="*/ 28 w 40"/>
                <a:gd name="T2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  <a:moveTo>
                    <a:pt x="28" y="20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22" y="25"/>
                    <a:pt x="22" y="25"/>
                    <a:pt x="22" y="25"/>
                  </a:cubicBezTo>
                  <a:lnTo>
                    <a:pt x="28" y="2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7" name="Freeform 1654"/>
            <p:cNvSpPr>
              <a:spLocks noEditPoints="1"/>
            </p:cNvSpPr>
            <p:nvPr/>
          </p:nvSpPr>
          <p:spPr bwMode="auto">
            <a:xfrm flipH="1">
              <a:off x="8431872" y="602866"/>
              <a:ext cx="145115" cy="142378"/>
            </a:xfrm>
            <a:custGeom>
              <a:avLst/>
              <a:gdLst>
                <a:gd name="T0" fmla="*/ 38 w 45"/>
                <a:gd name="T1" fmla="*/ 15 h 44"/>
                <a:gd name="T2" fmla="*/ 45 w 45"/>
                <a:gd name="T3" fmla="*/ 23 h 44"/>
                <a:gd name="T4" fmla="*/ 45 w 45"/>
                <a:gd name="T5" fmla="*/ 23 h 44"/>
                <a:gd name="T6" fmla="*/ 38 w 45"/>
                <a:gd name="T7" fmla="*/ 30 h 44"/>
                <a:gd name="T8" fmla="*/ 29 w 45"/>
                <a:gd name="T9" fmla="*/ 30 h 44"/>
                <a:gd name="T10" fmla="*/ 29 w 45"/>
                <a:gd name="T11" fmla="*/ 18 h 44"/>
                <a:gd name="T12" fmla="*/ 15 w 45"/>
                <a:gd name="T13" fmla="*/ 18 h 44"/>
                <a:gd name="T14" fmla="*/ 15 w 45"/>
                <a:gd name="T15" fmla="*/ 30 h 44"/>
                <a:gd name="T16" fmla="*/ 7 w 45"/>
                <a:gd name="T17" fmla="*/ 30 h 44"/>
                <a:gd name="T18" fmla="*/ 0 w 45"/>
                <a:gd name="T19" fmla="*/ 23 h 44"/>
                <a:gd name="T20" fmla="*/ 0 w 45"/>
                <a:gd name="T21" fmla="*/ 23 h 44"/>
                <a:gd name="T22" fmla="*/ 2 w 45"/>
                <a:gd name="T23" fmla="*/ 17 h 44"/>
                <a:gd name="T24" fmla="*/ 2 w 45"/>
                <a:gd name="T25" fmla="*/ 14 h 44"/>
                <a:gd name="T26" fmla="*/ 9 w 45"/>
                <a:gd name="T27" fmla="*/ 7 h 44"/>
                <a:gd name="T28" fmla="*/ 10 w 45"/>
                <a:gd name="T29" fmla="*/ 7 h 44"/>
                <a:gd name="T30" fmla="*/ 20 w 45"/>
                <a:gd name="T31" fmla="*/ 0 h 44"/>
                <a:gd name="T32" fmla="*/ 30 w 45"/>
                <a:gd name="T33" fmla="*/ 7 h 44"/>
                <a:gd name="T34" fmla="*/ 32 w 45"/>
                <a:gd name="T35" fmla="*/ 6 h 44"/>
                <a:gd name="T36" fmla="*/ 39 w 45"/>
                <a:gd name="T37" fmla="*/ 14 h 44"/>
                <a:gd name="T38" fmla="*/ 38 w 45"/>
                <a:gd name="T39" fmla="*/ 15 h 44"/>
                <a:gd name="T40" fmla="*/ 17 w 45"/>
                <a:gd name="T41" fmla="*/ 20 h 44"/>
                <a:gd name="T42" fmla="*/ 17 w 45"/>
                <a:gd name="T43" fmla="*/ 32 h 44"/>
                <a:gd name="T44" fmla="*/ 11 w 45"/>
                <a:gd name="T45" fmla="*/ 32 h 44"/>
                <a:gd name="T46" fmla="*/ 22 w 45"/>
                <a:gd name="T47" fmla="*/ 44 h 44"/>
                <a:gd name="T48" fmla="*/ 32 w 45"/>
                <a:gd name="T49" fmla="*/ 32 h 44"/>
                <a:gd name="T50" fmla="*/ 27 w 45"/>
                <a:gd name="T51" fmla="*/ 32 h 44"/>
                <a:gd name="T52" fmla="*/ 27 w 45"/>
                <a:gd name="T53" fmla="*/ 20 h 44"/>
                <a:gd name="T54" fmla="*/ 17 w 45"/>
                <a:gd name="T5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44">
                  <a:moveTo>
                    <a:pt x="38" y="15"/>
                  </a:moveTo>
                  <a:cubicBezTo>
                    <a:pt x="42" y="16"/>
                    <a:pt x="45" y="19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2" y="30"/>
                    <a:pt x="3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0"/>
                    <a:pt x="0" y="2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1" y="19"/>
                    <a:pt x="2" y="17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1"/>
                    <a:pt x="5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3"/>
                    <a:pt x="16" y="0"/>
                    <a:pt x="20" y="0"/>
                  </a:cubicBezTo>
                  <a:cubicBezTo>
                    <a:pt x="24" y="0"/>
                    <a:pt x="28" y="3"/>
                    <a:pt x="30" y="7"/>
                  </a:cubicBezTo>
                  <a:cubicBezTo>
                    <a:pt x="30" y="7"/>
                    <a:pt x="31" y="6"/>
                    <a:pt x="32" y="6"/>
                  </a:cubicBezTo>
                  <a:cubicBezTo>
                    <a:pt x="35" y="6"/>
                    <a:pt x="39" y="10"/>
                    <a:pt x="39" y="14"/>
                  </a:cubicBezTo>
                  <a:cubicBezTo>
                    <a:pt x="39" y="14"/>
                    <a:pt x="39" y="15"/>
                    <a:pt x="38" y="15"/>
                  </a:cubicBezTo>
                  <a:close/>
                  <a:moveTo>
                    <a:pt x="17" y="20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17" y="2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8" name="Freeform 1655"/>
            <p:cNvSpPr>
              <a:spLocks noEditPoints="1"/>
            </p:cNvSpPr>
            <p:nvPr/>
          </p:nvSpPr>
          <p:spPr bwMode="auto">
            <a:xfrm flipH="1">
              <a:off x="8659128" y="909525"/>
              <a:ext cx="150591" cy="112259"/>
            </a:xfrm>
            <a:custGeom>
              <a:avLst/>
              <a:gdLst>
                <a:gd name="T0" fmla="*/ 8 w 47"/>
                <a:gd name="T1" fmla="*/ 21 h 35"/>
                <a:gd name="T2" fmla="*/ 39 w 47"/>
                <a:gd name="T3" fmla="*/ 21 h 35"/>
                <a:gd name="T4" fmla="*/ 39 w 47"/>
                <a:gd name="T5" fmla="*/ 21 h 35"/>
                <a:gd name="T6" fmla="*/ 35 w 47"/>
                <a:gd name="T7" fmla="*/ 26 h 35"/>
                <a:gd name="T8" fmla="*/ 35 w 47"/>
                <a:gd name="T9" fmla="*/ 25 h 35"/>
                <a:gd name="T10" fmla="*/ 13 w 47"/>
                <a:gd name="T11" fmla="*/ 25 h 35"/>
                <a:gd name="T12" fmla="*/ 8 w 47"/>
                <a:gd name="T13" fmla="*/ 21 h 35"/>
                <a:gd name="T14" fmla="*/ 21 w 47"/>
                <a:gd name="T15" fmla="*/ 27 h 35"/>
                <a:gd name="T16" fmla="*/ 27 w 47"/>
                <a:gd name="T17" fmla="*/ 27 h 35"/>
                <a:gd name="T18" fmla="*/ 27 w 47"/>
                <a:gd name="T19" fmla="*/ 33 h 35"/>
                <a:gd name="T20" fmla="*/ 21 w 47"/>
                <a:gd name="T21" fmla="*/ 33 h 35"/>
                <a:gd name="T22" fmla="*/ 21 w 47"/>
                <a:gd name="T23" fmla="*/ 27 h 35"/>
                <a:gd name="T24" fmla="*/ 0 w 47"/>
                <a:gd name="T25" fmla="*/ 13 h 35"/>
                <a:gd name="T26" fmla="*/ 4 w 47"/>
                <a:gd name="T27" fmla="*/ 17 h 35"/>
                <a:gd name="T28" fmla="*/ 43 w 47"/>
                <a:gd name="T29" fmla="*/ 17 h 35"/>
                <a:gd name="T30" fmla="*/ 43 w 47"/>
                <a:gd name="T31" fmla="*/ 17 h 35"/>
                <a:gd name="T32" fmla="*/ 47 w 47"/>
                <a:gd name="T33" fmla="*/ 13 h 35"/>
                <a:gd name="T34" fmla="*/ 47 w 47"/>
                <a:gd name="T35" fmla="*/ 13 h 35"/>
                <a:gd name="T36" fmla="*/ 0 w 47"/>
                <a:gd name="T3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35">
                  <a:moveTo>
                    <a:pt x="8" y="21"/>
                  </a:moveTo>
                  <a:cubicBezTo>
                    <a:pt x="17" y="13"/>
                    <a:pt x="30" y="13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5"/>
                    <a:pt x="35" y="25"/>
                  </a:cubicBezTo>
                  <a:cubicBezTo>
                    <a:pt x="28" y="19"/>
                    <a:pt x="19" y="19"/>
                    <a:pt x="13" y="25"/>
                  </a:cubicBezTo>
                  <a:cubicBezTo>
                    <a:pt x="8" y="21"/>
                    <a:pt x="8" y="21"/>
                    <a:pt x="8" y="21"/>
                  </a:cubicBezTo>
                  <a:close/>
                  <a:moveTo>
                    <a:pt x="21" y="27"/>
                  </a:moveTo>
                  <a:cubicBezTo>
                    <a:pt x="22" y="26"/>
                    <a:pt x="25" y="26"/>
                    <a:pt x="27" y="27"/>
                  </a:cubicBezTo>
                  <a:cubicBezTo>
                    <a:pt x="29" y="29"/>
                    <a:pt x="29" y="32"/>
                    <a:pt x="27" y="33"/>
                  </a:cubicBezTo>
                  <a:cubicBezTo>
                    <a:pt x="25" y="35"/>
                    <a:pt x="22" y="35"/>
                    <a:pt x="21" y="33"/>
                  </a:cubicBezTo>
                  <a:cubicBezTo>
                    <a:pt x="19" y="32"/>
                    <a:pt x="19" y="29"/>
                    <a:pt x="21" y="27"/>
                  </a:cubicBezTo>
                  <a:close/>
                  <a:moveTo>
                    <a:pt x="0" y="13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15" y="6"/>
                    <a:pt x="32" y="6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34" y="0"/>
                    <a:pt x="13" y="0"/>
                    <a:pt x="0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9" name="Freeform 1656"/>
            <p:cNvSpPr>
              <a:spLocks noEditPoints="1"/>
            </p:cNvSpPr>
            <p:nvPr/>
          </p:nvSpPr>
          <p:spPr bwMode="auto">
            <a:xfrm flipH="1">
              <a:off x="10315630" y="1536534"/>
              <a:ext cx="98569" cy="139639"/>
            </a:xfrm>
            <a:custGeom>
              <a:avLst/>
              <a:gdLst>
                <a:gd name="T0" fmla="*/ 15 w 30"/>
                <a:gd name="T1" fmla="*/ 0 h 43"/>
                <a:gd name="T2" fmla="*/ 29 w 30"/>
                <a:gd name="T3" fmla="*/ 14 h 43"/>
                <a:gd name="T4" fmla="*/ 15 w 30"/>
                <a:gd name="T5" fmla="*/ 43 h 43"/>
                <a:gd name="T6" fmla="*/ 0 w 30"/>
                <a:gd name="T7" fmla="*/ 14 h 43"/>
                <a:gd name="T8" fmla="*/ 15 w 30"/>
                <a:gd name="T9" fmla="*/ 0 h 43"/>
                <a:gd name="T10" fmla="*/ 15 w 30"/>
                <a:gd name="T11" fmla="*/ 9 h 43"/>
                <a:gd name="T12" fmla="*/ 9 w 30"/>
                <a:gd name="T13" fmla="*/ 15 h 43"/>
                <a:gd name="T14" fmla="*/ 15 w 30"/>
                <a:gd name="T15" fmla="*/ 21 h 43"/>
                <a:gd name="T16" fmla="*/ 21 w 30"/>
                <a:gd name="T17" fmla="*/ 15 h 43"/>
                <a:gd name="T18" fmla="*/ 15 w 30"/>
                <a:gd name="T19" fmla="*/ 9 h 43"/>
                <a:gd name="T20" fmla="*/ 15 w 30"/>
                <a:gd name="T21" fmla="*/ 4 h 43"/>
                <a:gd name="T22" fmla="*/ 4 w 30"/>
                <a:gd name="T23" fmla="*/ 15 h 43"/>
                <a:gd name="T24" fmla="*/ 15 w 30"/>
                <a:gd name="T25" fmla="*/ 25 h 43"/>
                <a:gd name="T26" fmla="*/ 26 w 30"/>
                <a:gd name="T27" fmla="*/ 15 h 43"/>
                <a:gd name="T28" fmla="*/ 15 w 30"/>
                <a:gd name="T29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43">
                  <a:moveTo>
                    <a:pt x="15" y="0"/>
                  </a:moveTo>
                  <a:cubicBezTo>
                    <a:pt x="23" y="0"/>
                    <a:pt x="29" y="6"/>
                    <a:pt x="29" y="14"/>
                  </a:cubicBezTo>
                  <a:cubicBezTo>
                    <a:pt x="30" y="25"/>
                    <a:pt x="18" y="36"/>
                    <a:pt x="15" y="43"/>
                  </a:cubicBezTo>
                  <a:cubicBezTo>
                    <a:pt x="11" y="36"/>
                    <a:pt x="0" y="25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  <a:moveTo>
                    <a:pt x="15" y="9"/>
                  </a:moveTo>
                  <a:cubicBezTo>
                    <a:pt x="11" y="9"/>
                    <a:pt x="9" y="11"/>
                    <a:pt x="9" y="15"/>
                  </a:cubicBezTo>
                  <a:cubicBezTo>
                    <a:pt x="9" y="18"/>
                    <a:pt x="11" y="21"/>
                    <a:pt x="15" y="21"/>
                  </a:cubicBezTo>
                  <a:cubicBezTo>
                    <a:pt x="18" y="21"/>
                    <a:pt x="21" y="18"/>
                    <a:pt x="21" y="15"/>
                  </a:cubicBezTo>
                  <a:cubicBezTo>
                    <a:pt x="21" y="11"/>
                    <a:pt x="18" y="9"/>
                    <a:pt x="15" y="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1"/>
                    <a:pt x="9" y="25"/>
                    <a:pt x="15" y="25"/>
                  </a:cubicBezTo>
                  <a:cubicBezTo>
                    <a:pt x="21" y="25"/>
                    <a:pt x="26" y="21"/>
                    <a:pt x="26" y="15"/>
                  </a:cubicBezTo>
                  <a:cubicBezTo>
                    <a:pt x="26" y="9"/>
                    <a:pt x="21" y="4"/>
                    <a:pt x="15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0" name="Freeform 1657"/>
            <p:cNvSpPr/>
            <p:nvPr/>
          </p:nvSpPr>
          <p:spPr bwMode="auto">
            <a:xfrm flipH="1">
              <a:off x="8946620" y="624770"/>
              <a:ext cx="139639" cy="114997"/>
            </a:xfrm>
            <a:custGeom>
              <a:avLst/>
              <a:gdLst>
                <a:gd name="T0" fmla="*/ 21 w 43"/>
                <a:gd name="T1" fmla="*/ 0 h 36"/>
                <a:gd name="T2" fmla="*/ 32 w 43"/>
                <a:gd name="T3" fmla="*/ 9 h 36"/>
                <a:gd name="T4" fmla="*/ 43 w 43"/>
                <a:gd name="T5" fmla="*/ 18 h 36"/>
                <a:gd name="T6" fmla="*/ 37 w 43"/>
                <a:gd name="T7" fmla="*/ 18 h 36"/>
                <a:gd name="T8" fmla="*/ 37 w 43"/>
                <a:gd name="T9" fmla="*/ 36 h 36"/>
                <a:gd name="T10" fmla="*/ 27 w 43"/>
                <a:gd name="T11" fmla="*/ 36 h 36"/>
                <a:gd name="T12" fmla="*/ 27 w 43"/>
                <a:gd name="T13" fmla="*/ 26 h 36"/>
                <a:gd name="T14" fmla="*/ 21 w 43"/>
                <a:gd name="T15" fmla="*/ 20 h 36"/>
                <a:gd name="T16" fmla="*/ 21 w 43"/>
                <a:gd name="T17" fmla="*/ 20 h 36"/>
                <a:gd name="T18" fmla="*/ 16 w 43"/>
                <a:gd name="T19" fmla="*/ 26 h 36"/>
                <a:gd name="T20" fmla="*/ 16 w 43"/>
                <a:gd name="T21" fmla="*/ 36 h 36"/>
                <a:gd name="T22" fmla="*/ 5 w 43"/>
                <a:gd name="T23" fmla="*/ 36 h 36"/>
                <a:gd name="T24" fmla="*/ 5 w 43"/>
                <a:gd name="T25" fmla="*/ 18 h 36"/>
                <a:gd name="T26" fmla="*/ 0 w 43"/>
                <a:gd name="T27" fmla="*/ 18 h 36"/>
                <a:gd name="T28" fmla="*/ 8 w 43"/>
                <a:gd name="T29" fmla="*/ 11 h 36"/>
                <a:gd name="T30" fmla="*/ 8 w 43"/>
                <a:gd name="T31" fmla="*/ 4 h 36"/>
                <a:gd name="T32" fmla="*/ 12 w 43"/>
                <a:gd name="T33" fmla="*/ 4 h 36"/>
                <a:gd name="T34" fmla="*/ 12 w 43"/>
                <a:gd name="T35" fmla="*/ 8 h 36"/>
                <a:gd name="T36" fmla="*/ 21 w 43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36">
                  <a:moveTo>
                    <a:pt x="21" y="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3"/>
                    <a:pt x="24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8" y="20"/>
                    <a:pt x="16" y="23"/>
                    <a:pt x="16" y="2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1" name="Freeform 1658"/>
            <p:cNvSpPr>
              <a:spLocks noEditPoints="1"/>
            </p:cNvSpPr>
            <p:nvPr/>
          </p:nvSpPr>
          <p:spPr bwMode="auto">
            <a:xfrm flipH="1">
              <a:off x="9099949" y="1974619"/>
              <a:ext cx="73927" cy="131425"/>
            </a:xfrm>
            <a:custGeom>
              <a:avLst/>
              <a:gdLst>
                <a:gd name="T0" fmla="*/ 2 w 23"/>
                <a:gd name="T1" fmla="*/ 0 h 41"/>
                <a:gd name="T2" fmla="*/ 21 w 23"/>
                <a:gd name="T3" fmla="*/ 0 h 41"/>
                <a:gd name="T4" fmla="*/ 23 w 23"/>
                <a:gd name="T5" fmla="*/ 2 h 41"/>
                <a:gd name="T6" fmla="*/ 23 w 23"/>
                <a:gd name="T7" fmla="*/ 39 h 41"/>
                <a:gd name="T8" fmla="*/ 21 w 23"/>
                <a:gd name="T9" fmla="*/ 41 h 41"/>
                <a:gd name="T10" fmla="*/ 2 w 23"/>
                <a:gd name="T11" fmla="*/ 41 h 41"/>
                <a:gd name="T12" fmla="*/ 0 w 23"/>
                <a:gd name="T13" fmla="*/ 39 h 41"/>
                <a:gd name="T14" fmla="*/ 0 w 23"/>
                <a:gd name="T15" fmla="*/ 2 h 41"/>
                <a:gd name="T16" fmla="*/ 2 w 23"/>
                <a:gd name="T17" fmla="*/ 0 h 41"/>
                <a:gd name="T18" fmla="*/ 2 w 23"/>
                <a:gd name="T19" fmla="*/ 2 h 41"/>
                <a:gd name="T20" fmla="*/ 2 w 23"/>
                <a:gd name="T21" fmla="*/ 31 h 41"/>
                <a:gd name="T22" fmla="*/ 21 w 23"/>
                <a:gd name="T23" fmla="*/ 31 h 41"/>
                <a:gd name="T24" fmla="*/ 21 w 23"/>
                <a:gd name="T25" fmla="*/ 2 h 41"/>
                <a:gd name="T26" fmla="*/ 2 w 23"/>
                <a:gd name="T27" fmla="*/ 2 h 41"/>
                <a:gd name="T28" fmla="*/ 3 w 23"/>
                <a:gd name="T29" fmla="*/ 36 h 41"/>
                <a:gd name="T30" fmla="*/ 3 w 23"/>
                <a:gd name="T31" fmla="*/ 38 h 41"/>
                <a:gd name="T32" fmla="*/ 8 w 23"/>
                <a:gd name="T33" fmla="*/ 38 h 41"/>
                <a:gd name="T34" fmla="*/ 8 w 23"/>
                <a:gd name="T35" fmla="*/ 36 h 41"/>
                <a:gd name="T36" fmla="*/ 3 w 23"/>
                <a:gd name="T37" fmla="*/ 36 h 41"/>
                <a:gd name="T38" fmla="*/ 15 w 23"/>
                <a:gd name="T39" fmla="*/ 36 h 41"/>
                <a:gd name="T40" fmla="*/ 15 w 23"/>
                <a:gd name="T41" fmla="*/ 38 h 41"/>
                <a:gd name="T42" fmla="*/ 19 w 23"/>
                <a:gd name="T43" fmla="*/ 38 h 41"/>
                <a:gd name="T44" fmla="*/ 19 w 23"/>
                <a:gd name="T45" fmla="*/ 36 h 41"/>
                <a:gd name="T46" fmla="*/ 15 w 23"/>
                <a:gd name="T47" fmla="*/ 36 h 41"/>
                <a:gd name="T48" fmla="*/ 11 w 23"/>
                <a:gd name="T49" fmla="*/ 35 h 41"/>
                <a:gd name="T50" fmla="*/ 10 w 23"/>
                <a:gd name="T51" fmla="*/ 37 h 41"/>
                <a:gd name="T52" fmla="*/ 11 w 23"/>
                <a:gd name="T53" fmla="*/ 38 h 41"/>
                <a:gd name="T54" fmla="*/ 13 w 23"/>
                <a:gd name="T55" fmla="*/ 37 h 41"/>
                <a:gd name="T56" fmla="*/ 11 w 23"/>
                <a:gd name="T57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41">
                  <a:moveTo>
                    <a:pt x="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0"/>
                    <a:pt x="23" y="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0"/>
                    <a:pt x="22" y="41"/>
                    <a:pt x="2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lose/>
                  <a:moveTo>
                    <a:pt x="2" y="2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3" y="36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3" y="36"/>
                    <a:pt x="3" y="36"/>
                    <a:pt x="3" y="36"/>
                  </a:cubicBezTo>
                  <a:close/>
                  <a:moveTo>
                    <a:pt x="15" y="36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5" y="36"/>
                    <a:pt x="15" y="36"/>
                    <a:pt x="15" y="36"/>
                  </a:cubicBezTo>
                  <a:close/>
                  <a:moveTo>
                    <a:pt x="11" y="35"/>
                  </a:moveTo>
                  <a:cubicBezTo>
                    <a:pt x="10" y="35"/>
                    <a:pt x="10" y="36"/>
                    <a:pt x="10" y="37"/>
                  </a:cubicBezTo>
                  <a:cubicBezTo>
                    <a:pt x="10" y="38"/>
                    <a:pt x="10" y="38"/>
                    <a:pt x="11" y="38"/>
                  </a:cubicBezTo>
                  <a:cubicBezTo>
                    <a:pt x="12" y="38"/>
                    <a:pt x="13" y="38"/>
                    <a:pt x="13" y="37"/>
                  </a:cubicBezTo>
                  <a:cubicBezTo>
                    <a:pt x="13" y="36"/>
                    <a:pt x="12" y="35"/>
                    <a:pt x="11" y="3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2" name="Freeform 1659"/>
            <p:cNvSpPr>
              <a:spLocks noEditPoints="1"/>
            </p:cNvSpPr>
            <p:nvPr/>
          </p:nvSpPr>
          <p:spPr bwMode="auto">
            <a:xfrm flipH="1">
              <a:off x="9277920" y="1268207"/>
              <a:ext cx="150591" cy="90355"/>
            </a:xfrm>
            <a:custGeom>
              <a:avLst/>
              <a:gdLst>
                <a:gd name="T0" fmla="*/ 14 w 47"/>
                <a:gd name="T1" fmla="*/ 28 h 28"/>
                <a:gd name="T2" fmla="*/ 14 w 47"/>
                <a:gd name="T3" fmla="*/ 28 h 28"/>
                <a:gd name="T4" fmla="*/ 0 w 47"/>
                <a:gd name="T5" fmla="*/ 28 h 28"/>
                <a:gd name="T6" fmla="*/ 0 w 47"/>
                <a:gd name="T7" fmla="*/ 25 h 28"/>
                <a:gd name="T8" fmla="*/ 9 w 47"/>
                <a:gd name="T9" fmla="*/ 20 h 28"/>
                <a:gd name="T10" fmla="*/ 9 w 47"/>
                <a:gd name="T11" fmla="*/ 8 h 28"/>
                <a:gd name="T12" fmla="*/ 9 w 47"/>
                <a:gd name="T13" fmla="*/ 8 h 28"/>
                <a:gd name="T14" fmla="*/ 9 w 47"/>
                <a:gd name="T15" fmla="*/ 7 h 28"/>
                <a:gd name="T16" fmla="*/ 14 w 47"/>
                <a:gd name="T17" fmla="*/ 0 h 28"/>
                <a:gd name="T18" fmla="*/ 14 w 47"/>
                <a:gd name="T19" fmla="*/ 0 h 28"/>
                <a:gd name="T20" fmla="*/ 14 w 47"/>
                <a:gd name="T21" fmla="*/ 0 h 28"/>
                <a:gd name="T22" fmla="*/ 14 w 47"/>
                <a:gd name="T23" fmla="*/ 0 h 28"/>
                <a:gd name="T24" fmla="*/ 14 w 47"/>
                <a:gd name="T25" fmla="*/ 0 h 28"/>
                <a:gd name="T26" fmla="*/ 19 w 47"/>
                <a:gd name="T27" fmla="*/ 7 h 28"/>
                <a:gd name="T28" fmla="*/ 19 w 47"/>
                <a:gd name="T29" fmla="*/ 8 h 28"/>
                <a:gd name="T30" fmla="*/ 19 w 47"/>
                <a:gd name="T31" fmla="*/ 8 h 28"/>
                <a:gd name="T32" fmla="*/ 19 w 47"/>
                <a:gd name="T33" fmla="*/ 20 h 28"/>
                <a:gd name="T34" fmla="*/ 20 w 47"/>
                <a:gd name="T35" fmla="*/ 21 h 28"/>
                <a:gd name="T36" fmla="*/ 17 w 47"/>
                <a:gd name="T37" fmla="*/ 25 h 28"/>
                <a:gd name="T38" fmla="*/ 17 w 47"/>
                <a:gd name="T39" fmla="*/ 28 h 28"/>
                <a:gd name="T40" fmla="*/ 14 w 47"/>
                <a:gd name="T41" fmla="*/ 28 h 28"/>
                <a:gd name="T42" fmla="*/ 33 w 47"/>
                <a:gd name="T43" fmla="*/ 28 h 28"/>
                <a:gd name="T44" fmla="*/ 47 w 47"/>
                <a:gd name="T45" fmla="*/ 28 h 28"/>
                <a:gd name="T46" fmla="*/ 47 w 47"/>
                <a:gd name="T47" fmla="*/ 25 h 28"/>
                <a:gd name="T48" fmla="*/ 38 w 47"/>
                <a:gd name="T49" fmla="*/ 20 h 28"/>
                <a:gd name="T50" fmla="*/ 38 w 47"/>
                <a:gd name="T51" fmla="*/ 8 h 28"/>
                <a:gd name="T52" fmla="*/ 38 w 47"/>
                <a:gd name="T53" fmla="*/ 8 h 28"/>
                <a:gd name="T54" fmla="*/ 39 w 47"/>
                <a:gd name="T55" fmla="*/ 7 h 28"/>
                <a:gd name="T56" fmla="*/ 33 w 47"/>
                <a:gd name="T57" fmla="*/ 0 h 28"/>
                <a:gd name="T58" fmla="*/ 33 w 47"/>
                <a:gd name="T59" fmla="*/ 0 h 28"/>
                <a:gd name="T60" fmla="*/ 33 w 47"/>
                <a:gd name="T61" fmla="*/ 0 h 28"/>
                <a:gd name="T62" fmla="*/ 33 w 47"/>
                <a:gd name="T63" fmla="*/ 0 h 28"/>
                <a:gd name="T64" fmla="*/ 33 w 47"/>
                <a:gd name="T65" fmla="*/ 0 h 28"/>
                <a:gd name="T66" fmla="*/ 28 w 47"/>
                <a:gd name="T67" fmla="*/ 7 h 28"/>
                <a:gd name="T68" fmla="*/ 28 w 47"/>
                <a:gd name="T69" fmla="*/ 8 h 28"/>
                <a:gd name="T70" fmla="*/ 28 w 47"/>
                <a:gd name="T71" fmla="*/ 8 h 28"/>
                <a:gd name="T72" fmla="*/ 28 w 47"/>
                <a:gd name="T73" fmla="*/ 20 h 28"/>
                <a:gd name="T74" fmla="*/ 19 w 47"/>
                <a:gd name="T75" fmla="*/ 25 h 28"/>
                <a:gd name="T76" fmla="*/ 19 w 47"/>
                <a:gd name="T77" fmla="*/ 28 h 28"/>
                <a:gd name="T78" fmla="*/ 33 w 47"/>
                <a:gd name="T7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28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2"/>
                    <a:pt x="8" y="22"/>
                    <a:pt x="9" y="20"/>
                  </a:cubicBezTo>
                  <a:cubicBezTo>
                    <a:pt x="12" y="16"/>
                    <a:pt x="9" y="12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3"/>
                    <a:pt x="11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3"/>
                    <a:pt x="19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12"/>
                    <a:pt x="15" y="16"/>
                    <a:pt x="19" y="20"/>
                  </a:cubicBezTo>
                  <a:cubicBezTo>
                    <a:pt x="19" y="20"/>
                    <a:pt x="20" y="21"/>
                    <a:pt x="20" y="21"/>
                  </a:cubicBezTo>
                  <a:cubicBezTo>
                    <a:pt x="18" y="22"/>
                    <a:pt x="17" y="23"/>
                    <a:pt x="17" y="2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4" y="28"/>
                    <a:pt x="14" y="28"/>
                    <a:pt x="14" y="28"/>
                  </a:cubicBezTo>
                  <a:close/>
                  <a:moveTo>
                    <a:pt x="33" y="28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2"/>
                    <a:pt x="40" y="22"/>
                    <a:pt x="38" y="20"/>
                  </a:cubicBezTo>
                  <a:cubicBezTo>
                    <a:pt x="35" y="16"/>
                    <a:pt x="38" y="12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9" y="7"/>
                    <a:pt x="39" y="7"/>
                  </a:cubicBezTo>
                  <a:cubicBezTo>
                    <a:pt x="39" y="3"/>
                    <a:pt x="36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8" y="3"/>
                    <a:pt x="28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12"/>
                    <a:pt x="32" y="16"/>
                    <a:pt x="28" y="20"/>
                  </a:cubicBezTo>
                  <a:cubicBezTo>
                    <a:pt x="27" y="22"/>
                    <a:pt x="19" y="22"/>
                    <a:pt x="19" y="25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3" y="28"/>
                    <a:pt x="33" y="28"/>
                    <a:pt x="33" y="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3" name="Freeform 1660"/>
            <p:cNvSpPr>
              <a:spLocks noEditPoints="1"/>
            </p:cNvSpPr>
            <p:nvPr/>
          </p:nvSpPr>
          <p:spPr bwMode="auto">
            <a:xfrm flipH="1">
              <a:off x="7366782" y="780838"/>
              <a:ext cx="136901" cy="93093"/>
            </a:xfrm>
            <a:custGeom>
              <a:avLst/>
              <a:gdLst>
                <a:gd name="T0" fmla="*/ 36 w 42"/>
                <a:gd name="T1" fmla="*/ 14 h 28"/>
                <a:gd name="T2" fmla="*/ 42 w 42"/>
                <a:gd name="T3" fmla="*/ 21 h 28"/>
                <a:gd name="T4" fmla="*/ 42 w 42"/>
                <a:gd name="T5" fmla="*/ 21 h 28"/>
                <a:gd name="T6" fmla="*/ 35 w 42"/>
                <a:gd name="T7" fmla="*/ 28 h 28"/>
                <a:gd name="T8" fmla="*/ 6 w 42"/>
                <a:gd name="T9" fmla="*/ 28 h 28"/>
                <a:gd name="T10" fmla="*/ 0 w 42"/>
                <a:gd name="T11" fmla="*/ 21 h 28"/>
                <a:gd name="T12" fmla="*/ 0 w 42"/>
                <a:gd name="T13" fmla="*/ 21 h 28"/>
                <a:gd name="T14" fmla="*/ 2 w 42"/>
                <a:gd name="T15" fmla="*/ 16 h 28"/>
                <a:gd name="T16" fmla="*/ 1 w 42"/>
                <a:gd name="T17" fmla="*/ 14 h 28"/>
                <a:gd name="T18" fmla="*/ 8 w 42"/>
                <a:gd name="T19" fmla="*/ 7 h 28"/>
                <a:gd name="T20" fmla="*/ 10 w 42"/>
                <a:gd name="T21" fmla="*/ 7 h 28"/>
                <a:gd name="T22" fmla="*/ 19 w 42"/>
                <a:gd name="T23" fmla="*/ 0 h 28"/>
                <a:gd name="T24" fmla="*/ 27 w 42"/>
                <a:gd name="T25" fmla="*/ 6 h 28"/>
                <a:gd name="T26" fmla="*/ 29 w 42"/>
                <a:gd name="T27" fmla="*/ 6 h 28"/>
                <a:gd name="T28" fmla="*/ 36 w 42"/>
                <a:gd name="T29" fmla="*/ 13 h 28"/>
                <a:gd name="T30" fmla="*/ 36 w 42"/>
                <a:gd name="T31" fmla="*/ 14 h 28"/>
                <a:gd name="T32" fmla="*/ 11 w 42"/>
                <a:gd name="T33" fmla="*/ 18 h 28"/>
                <a:gd name="T34" fmla="*/ 13 w 42"/>
                <a:gd name="T35" fmla="*/ 20 h 28"/>
                <a:gd name="T36" fmla="*/ 25 w 42"/>
                <a:gd name="T37" fmla="*/ 20 h 28"/>
                <a:gd name="T38" fmla="*/ 25 w 42"/>
                <a:gd name="T39" fmla="*/ 20 h 28"/>
                <a:gd name="T40" fmla="*/ 27 w 42"/>
                <a:gd name="T41" fmla="*/ 18 h 28"/>
                <a:gd name="T42" fmla="*/ 27 w 42"/>
                <a:gd name="T43" fmla="*/ 18 h 28"/>
                <a:gd name="T44" fmla="*/ 11 w 42"/>
                <a:gd name="T45" fmla="*/ 18 h 28"/>
                <a:gd name="T46" fmla="*/ 18 w 42"/>
                <a:gd name="T47" fmla="*/ 21 h 28"/>
                <a:gd name="T48" fmla="*/ 18 w 42"/>
                <a:gd name="T49" fmla="*/ 25 h 28"/>
                <a:gd name="T50" fmla="*/ 21 w 42"/>
                <a:gd name="T51" fmla="*/ 25 h 28"/>
                <a:gd name="T52" fmla="*/ 21 w 42"/>
                <a:gd name="T53" fmla="*/ 21 h 28"/>
                <a:gd name="T54" fmla="*/ 18 w 42"/>
                <a:gd name="T55" fmla="*/ 21 h 28"/>
                <a:gd name="T56" fmla="*/ 6 w 42"/>
                <a:gd name="T57" fmla="*/ 14 h 28"/>
                <a:gd name="T58" fmla="*/ 9 w 42"/>
                <a:gd name="T59" fmla="*/ 16 h 28"/>
                <a:gd name="T60" fmla="*/ 29 w 42"/>
                <a:gd name="T61" fmla="*/ 16 h 28"/>
                <a:gd name="T62" fmla="*/ 29 w 42"/>
                <a:gd name="T63" fmla="*/ 16 h 28"/>
                <a:gd name="T64" fmla="*/ 32 w 42"/>
                <a:gd name="T65" fmla="*/ 14 h 28"/>
                <a:gd name="T66" fmla="*/ 32 w 42"/>
                <a:gd name="T67" fmla="*/ 14 h 28"/>
                <a:gd name="T68" fmla="*/ 6 w 42"/>
                <a:gd name="T6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8">
                  <a:moveTo>
                    <a:pt x="36" y="14"/>
                  </a:moveTo>
                  <a:cubicBezTo>
                    <a:pt x="39" y="15"/>
                    <a:pt x="42" y="18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5"/>
                    <a:pt x="39" y="28"/>
                    <a:pt x="35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5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7"/>
                    <a:pt x="2" y="16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1" y="10"/>
                    <a:pt x="4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3"/>
                    <a:pt x="14" y="0"/>
                    <a:pt x="19" y="0"/>
                  </a:cubicBezTo>
                  <a:cubicBezTo>
                    <a:pt x="23" y="0"/>
                    <a:pt x="26" y="3"/>
                    <a:pt x="27" y="6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33" y="6"/>
                    <a:pt x="36" y="9"/>
                    <a:pt x="36" y="13"/>
                  </a:cubicBezTo>
                  <a:cubicBezTo>
                    <a:pt x="36" y="13"/>
                    <a:pt x="36" y="14"/>
                    <a:pt x="36" y="14"/>
                  </a:cubicBezTo>
                  <a:close/>
                  <a:moveTo>
                    <a:pt x="11" y="18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6" y="17"/>
                    <a:pt x="22" y="17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14"/>
                    <a:pt x="15" y="14"/>
                    <a:pt x="11" y="18"/>
                  </a:cubicBezTo>
                  <a:close/>
                  <a:moveTo>
                    <a:pt x="18" y="21"/>
                  </a:moveTo>
                  <a:cubicBezTo>
                    <a:pt x="17" y="22"/>
                    <a:pt x="17" y="24"/>
                    <a:pt x="18" y="25"/>
                  </a:cubicBezTo>
                  <a:cubicBezTo>
                    <a:pt x="18" y="26"/>
                    <a:pt x="20" y="26"/>
                    <a:pt x="21" y="25"/>
                  </a:cubicBezTo>
                  <a:cubicBezTo>
                    <a:pt x="22" y="24"/>
                    <a:pt x="22" y="22"/>
                    <a:pt x="21" y="21"/>
                  </a:cubicBezTo>
                  <a:cubicBezTo>
                    <a:pt x="20" y="20"/>
                    <a:pt x="18" y="20"/>
                    <a:pt x="18" y="21"/>
                  </a:cubicBezTo>
                  <a:close/>
                  <a:moveTo>
                    <a:pt x="6" y="14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14" y="10"/>
                    <a:pt x="24" y="10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25" y="7"/>
                    <a:pt x="13" y="7"/>
                    <a:pt x="6" y="1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4" name="Freeform 1661"/>
            <p:cNvSpPr/>
            <p:nvPr/>
          </p:nvSpPr>
          <p:spPr bwMode="auto">
            <a:xfrm flipH="1">
              <a:off x="7506421" y="1098449"/>
              <a:ext cx="114997" cy="112259"/>
            </a:xfrm>
            <a:custGeom>
              <a:avLst/>
              <a:gdLst>
                <a:gd name="T0" fmla="*/ 29 w 36"/>
                <a:gd name="T1" fmla="*/ 22 h 34"/>
                <a:gd name="T2" fmla="*/ 33 w 36"/>
                <a:gd name="T3" fmla="*/ 23 h 34"/>
                <a:gd name="T4" fmla="*/ 32 w 36"/>
                <a:gd name="T5" fmla="*/ 8 h 34"/>
                <a:gd name="T6" fmla="*/ 14 w 36"/>
                <a:gd name="T7" fmla="*/ 10 h 34"/>
                <a:gd name="T8" fmla="*/ 14 w 36"/>
                <a:gd name="T9" fmla="*/ 28 h 34"/>
                <a:gd name="T10" fmla="*/ 14 w 36"/>
                <a:gd name="T11" fmla="*/ 29 h 34"/>
                <a:gd name="T12" fmla="*/ 7 w 36"/>
                <a:gd name="T13" fmla="*/ 34 h 34"/>
                <a:gd name="T14" fmla="*/ 0 w 36"/>
                <a:gd name="T15" fmla="*/ 29 h 34"/>
                <a:gd name="T16" fmla="*/ 7 w 36"/>
                <a:gd name="T17" fmla="*/ 23 h 34"/>
                <a:gd name="T18" fmla="*/ 10 w 36"/>
                <a:gd name="T19" fmla="*/ 24 h 34"/>
                <a:gd name="T20" fmla="*/ 10 w 36"/>
                <a:gd name="T21" fmla="*/ 4 h 34"/>
                <a:gd name="T22" fmla="*/ 36 w 36"/>
                <a:gd name="T23" fmla="*/ 0 h 34"/>
                <a:gd name="T24" fmla="*/ 35 w 36"/>
                <a:gd name="T25" fmla="*/ 8 h 34"/>
                <a:gd name="T26" fmla="*/ 36 w 36"/>
                <a:gd name="T27" fmla="*/ 27 h 34"/>
                <a:gd name="T28" fmla="*/ 36 w 36"/>
                <a:gd name="T29" fmla="*/ 27 h 34"/>
                <a:gd name="T30" fmla="*/ 29 w 36"/>
                <a:gd name="T31" fmla="*/ 32 h 34"/>
                <a:gd name="T32" fmla="*/ 22 w 36"/>
                <a:gd name="T33" fmla="*/ 27 h 34"/>
                <a:gd name="T34" fmla="*/ 29 w 36"/>
                <a:gd name="T3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4">
                  <a:moveTo>
                    <a:pt x="29" y="22"/>
                  </a:moveTo>
                  <a:cubicBezTo>
                    <a:pt x="30" y="22"/>
                    <a:pt x="32" y="22"/>
                    <a:pt x="33" y="2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32"/>
                    <a:pt x="11" y="34"/>
                    <a:pt x="7" y="34"/>
                  </a:cubicBezTo>
                  <a:cubicBezTo>
                    <a:pt x="3" y="34"/>
                    <a:pt x="0" y="32"/>
                    <a:pt x="0" y="29"/>
                  </a:cubicBezTo>
                  <a:cubicBezTo>
                    <a:pt x="0" y="26"/>
                    <a:pt x="5" y="23"/>
                    <a:pt x="7" y="23"/>
                  </a:cubicBezTo>
                  <a:cubicBezTo>
                    <a:pt x="10" y="23"/>
                    <a:pt x="9" y="23"/>
                    <a:pt x="10" y="2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30"/>
                    <a:pt x="32" y="32"/>
                    <a:pt x="29" y="32"/>
                  </a:cubicBezTo>
                  <a:cubicBezTo>
                    <a:pt x="25" y="32"/>
                    <a:pt x="22" y="30"/>
                    <a:pt x="22" y="27"/>
                  </a:cubicBezTo>
                  <a:cubicBezTo>
                    <a:pt x="22" y="24"/>
                    <a:pt x="25" y="22"/>
                    <a:pt x="29" y="2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5" name="Freeform 1662"/>
            <p:cNvSpPr>
              <a:spLocks noEditPoints="1"/>
            </p:cNvSpPr>
            <p:nvPr/>
          </p:nvSpPr>
          <p:spPr bwMode="auto">
            <a:xfrm flipH="1">
              <a:off x="9464106" y="5309538"/>
              <a:ext cx="169757" cy="172496"/>
            </a:xfrm>
            <a:custGeom>
              <a:avLst/>
              <a:gdLst>
                <a:gd name="T0" fmla="*/ 26 w 52"/>
                <a:gd name="T1" fmla="*/ 0 h 53"/>
                <a:gd name="T2" fmla="*/ 30 w 52"/>
                <a:gd name="T3" fmla="*/ 0 h 53"/>
                <a:gd name="T4" fmla="*/ 30 w 52"/>
                <a:gd name="T5" fmla="*/ 4 h 53"/>
                <a:gd name="T6" fmla="*/ 31 w 52"/>
                <a:gd name="T7" fmla="*/ 6 h 53"/>
                <a:gd name="T8" fmla="*/ 35 w 52"/>
                <a:gd name="T9" fmla="*/ 8 h 53"/>
                <a:gd name="T10" fmla="*/ 37 w 52"/>
                <a:gd name="T11" fmla="*/ 8 h 53"/>
                <a:gd name="T12" fmla="*/ 42 w 52"/>
                <a:gd name="T13" fmla="*/ 5 h 53"/>
                <a:gd name="T14" fmla="*/ 47 w 52"/>
                <a:gd name="T15" fmla="*/ 10 h 53"/>
                <a:gd name="T16" fmla="*/ 44 w 52"/>
                <a:gd name="T17" fmla="*/ 14 h 53"/>
                <a:gd name="T18" fmla="*/ 43 w 52"/>
                <a:gd name="T19" fmla="*/ 16 h 53"/>
                <a:gd name="T20" fmla="*/ 45 w 52"/>
                <a:gd name="T21" fmla="*/ 21 h 53"/>
                <a:gd name="T22" fmla="*/ 47 w 52"/>
                <a:gd name="T23" fmla="*/ 22 h 53"/>
                <a:gd name="T24" fmla="*/ 52 w 52"/>
                <a:gd name="T25" fmla="*/ 23 h 53"/>
                <a:gd name="T26" fmla="*/ 52 w 52"/>
                <a:gd name="T27" fmla="*/ 27 h 53"/>
                <a:gd name="T28" fmla="*/ 52 w 52"/>
                <a:gd name="T29" fmla="*/ 31 h 53"/>
                <a:gd name="T30" fmla="*/ 48 w 52"/>
                <a:gd name="T31" fmla="*/ 31 h 53"/>
                <a:gd name="T32" fmla="*/ 46 w 52"/>
                <a:gd name="T33" fmla="*/ 32 h 53"/>
                <a:gd name="T34" fmla="*/ 43 w 52"/>
                <a:gd name="T35" fmla="*/ 36 h 53"/>
                <a:gd name="T36" fmla="*/ 44 w 52"/>
                <a:gd name="T37" fmla="*/ 38 h 53"/>
                <a:gd name="T38" fmla="*/ 46 w 52"/>
                <a:gd name="T39" fmla="*/ 44 h 53"/>
                <a:gd name="T40" fmla="*/ 42 w 52"/>
                <a:gd name="T41" fmla="*/ 47 h 53"/>
                <a:gd name="T42" fmla="*/ 39 w 52"/>
                <a:gd name="T43" fmla="*/ 45 h 53"/>
                <a:gd name="T44" fmla="*/ 37 w 52"/>
                <a:gd name="T45" fmla="*/ 44 h 53"/>
                <a:gd name="T46" fmla="*/ 32 w 52"/>
                <a:gd name="T47" fmla="*/ 46 h 53"/>
                <a:gd name="T48" fmla="*/ 31 w 52"/>
                <a:gd name="T49" fmla="*/ 48 h 53"/>
                <a:gd name="T50" fmla="*/ 30 w 52"/>
                <a:gd name="T51" fmla="*/ 53 h 53"/>
                <a:gd name="T52" fmla="*/ 26 w 52"/>
                <a:gd name="T53" fmla="*/ 53 h 53"/>
                <a:gd name="T54" fmla="*/ 23 w 52"/>
                <a:gd name="T55" fmla="*/ 53 h 53"/>
                <a:gd name="T56" fmla="*/ 22 w 52"/>
                <a:gd name="T57" fmla="*/ 49 h 53"/>
                <a:gd name="T58" fmla="*/ 21 w 52"/>
                <a:gd name="T59" fmla="*/ 47 h 53"/>
                <a:gd name="T60" fmla="*/ 17 w 52"/>
                <a:gd name="T61" fmla="*/ 44 h 53"/>
                <a:gd name="T62" fmla="*/ 15 w 52"/>
                <a:gd name="T63" fmla="*/ 45 h 53"/>
                <a:gd name="T64" fmla="*/ 10 w 52"/>
                <a:gd name="T65" fmla="*/ 47 h 53"/>
                <a:gd name="T66" fmla="*/ 5 w 52"/>
                <a:gd name="T67" fmla="*/ 42 h 53"/>
                <a:gd name="T68" fmla="*/ 8 w 52"/>
                <a:gd name="T69" fmla="*/ 38 h 53"/>
                <a:gd name="T70" fmla="*/ 8 w 52"/>
                <a:gd name="T71" fmla="*/ 36 h 53"/>
                <a:gd name="T72" fmla="*/ 7 w 52"/>
                <a:gd name="T73" fmla="*/ 31 h 53"/>
                <a:gd name="T74" fmla="*/ 5 w 52"/>
                <a:gd name="T75" fmla="*/ 30 h 53"/>
                <a:gd name="T76" fmla="*/ 0 w 52"/>
                <a:gd name="T77" fmla="*/ 29 h 53"/>
                <a:gd name="T78" fmla="*/ 0 w 52"/>
                <a:gd name="T79" fmla="*/ 27 h 53"/>
                <a:gd name="T80" fmla="*/ 1 w 52"/>
                <a:gd name="T81" fmla="*/ 23 h 53"/>
                <a:gd name="T82" fmla="*/ 4 w 52"/>
                <a:gd name="T83" fmla="*/ 22 h 53"/>
                <a:gd name="T84" fmla="*/ 6 w 52"/>
                <a:gd name="T85" fmla="*/ 22 h 53"/>
                <a:gd name="T86" fmla="*/ 8 w 52"/>
                <a:gd name="T87" fmla="*/ 17 h 53"/>
                <a:gd name="T88" fmla="*/ 8 w 52"/>
                <a:gd name="T89" fmla="*/ 15 h 53"/>
                <a:gd name="T90" fmla="*/ 5 w 52"/>
                <a:gd name="T91" fmla="*/ 11 h 53"/>
                <a:gd name="T92" fmla="*/ 11 w 52"/>
                <a:gd name="T93" fmla="*/ 5 h 53"/>
                <a:gd name="T94" fmla="*/ 14 w 52"/>
                <a:gd name="T95" fmla="*/ 7 h 53"/>
                <a:gd name="T96" fmla="*/ 16 w 52"/>
                <a:gd name="T97" fmla="*/ 8 h 53"/>
                <a:gd name="T98" fmla="*/ 20 w 52"/>
                <a:gd name="T99" fmla="*/ 7 h 53"/>
                <a:gd name="T100" fmla="*/ 21 w 52"/>
                <a:gd name="T101" fmla="*/ 5 h 53"/>
                <a:gd name="T102" fmla="*/ 22 w 52"/>
                <a:gd name="T103" fmla="*/ 0 h 53"/>
                <a:gd name="T104" fmla="*/ 26 w 52"/>
                <a:gd name="T105" fmla="*/ 0 h 53"/>
                <a:gd name="T106" fmla="*/ 26 w 52"/>
                <a:gd name="T107" fmla="*/ 10 h 53"/>
                <a:gd name="T108" fmla="*/ 15 w 52"/>
                <a:gd name="T109" fmla="*/ 15 h 53"/>
                <a:gd name="T110" fmla="*/ 10 w 52"/>
                <a:gd name="T111" fmla="*/ 27 h 53"/>
                <a:gd name="T112" fmla="*/ 15 w 52"/>
                <a:gd name="T113" fmla="*/ 38 h 53"/>
                <a:gd name="T114" fmla="*/ 26 w 52"/>
                <a:gd name="T115" fmla="*/ 43 h 53"/>
                <a:gd name="T116" fmla="*/ 38 w 52"/>
                <a:gd name="T117" fmla="*/ 38 h 53"/>
                <a:gd name="T118" fmla="*/ 42 w 52"/>
                <a:gd name="T119" fmla="*/ 27 h 53"/>
                <a:gd name="T120" fmla="*/ 38 w 52"/>
                <a:gd name="T121" fmla="*/ 15 h 53"/>
                <a:gd name="T122" fmla="*/ 26 w 52"/>
                <a:gd name="T123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" h="53">
                  <a:moveTo>
                    <a:pt x="26" y="0"/>
                  </a:moveTo>
                  <a:cubicBezTo>
                    <a:pt x="27" y="0"/>
                    <a:pt x="28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6"/>
                    <a:pt x="31" y="6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9"/>
                    <a:pt x="37" y="8"/>
                    <a:pt x="37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7"/>
                    <a:pt x="45" y="9"/>
                    <a:pt x="47" y="1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3" y="16"/>
                    <a:pt x="43" y="16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6" y="22"/>
                    <a:pt x="47" y="22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2" y="25"/>
                    <a:pt x="52" y="27"/>
                  </a:cubicBezTo>
                  <a:cubicBezTo>
                    <a:pt x="52" y="28"/>
                    <a:pt x="52" y="29"/>
                    <a:pt x="52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1"/>
                    <a:pt x="46" y="31"/>
                    <a:pt x="46" y="32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7"/>
                    <a:pt x="44" y="38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5" y="45"/>
                    <a:pt x="44" y="46"/>
                    <a:pt x="42" y="4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8" y="44"/>
                    <a:pt x="37" y="44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7"/>
                    <a:pt x="31" y="48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3"/>
                    <a:pt x="27" y="53"/>
                    <a:pt x="26" y="53"/>
                  </a:cubicBezTo>
                  <a:cubicBezTo>
                    <a:pt x="25" y="53"/>
                    <a:pt x="24" y="53"/>
                    <a:pt x="23" y="5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8"/>
                    <a:pt x="22" y="47"/>
                    <a:pt x="21" y="47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5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8" y="46"/>
                    <a:pt x="6" y="44"/>
                    <a:pt x="5" y="42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9" y="36"/>
                    <a:pt x="8" y="36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6" y="22"/>
                    <a:pt x="6" y="2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8" y="16"/>
                    <a:pt x="8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9"/>
                    <a:pt x="9" y="7"/>
                    <a:pt x="11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0"/>
                    <a:pt x="26" y="0"/>
                  </a:cubicBezTo>
                  <a:close/>
                  <a:moveTo>
                    <a:pt x="26" y="10"/>
                  </a:moveTo>
                  <a:cubicBezTo>
                    <a:pt x="22" y="10"/>
                    <a:pt x="18" y="12"/>
                    <a:pt x="15" y="15"/>
                  </a:cubicBezTo>
                  <a:cubicBezTo>
                    <a:pt x="12" y="18"/>
                    <a:pt x="10" y="22"/>
                    <a:pt x="10" y="27"/>
                  </a:cubicBezTo>
                  <a:cubicBezTo>
                    <a:pt x="10" y="31"/>
                    <a:pt x="12" y="35"/>
                    <a:pt x="15" y="38"/>
                  </a:cubicBezTo>
                  <a:cubicBezTo>
                    <a:pt x="18" y="42"/>
                    <a:pt x="22" y="43"/>
                    <a:pt x="26" y="43"/>
                  </a:cubicBezTo>
                  <a:cubicBezTo>
                    <a:pt x="31" y="43"/>
                    <a:pt x="35" y="42"/>
                    <a:pt x="38" y="38"/>
                  </a:cubicBezTo>
                  <a:cubicBezTo>
                    <a:pt x="41" y="35"/>
                    <a:pt x="42" y="31"/>
                    <a:pt x="42" y="27"/>
                  </a:cubicBezTo>
                  <a:cubicBezTo>
                    <a:pt x="42" y="22"/>
                    <a:pt x="41" y="18"/>
                    <a:pt x="38" y="15"/>
                  </a:cubicBezTo>
                  <a:cubicBezTo>
                    <a:pt x="35" y="12"/>
                    <a:pt x="31" y="10"/>
                    <a:pt x="26" y="1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" name="Freeform 1663"/>
            <p:cNvSpPr>
              <a:spLocks noEditPoints="1"/>
            </p:cNvSpPr>
            <p:nvPr/>
          </p:nvSpPr>
          <p:spPr bwMode="auto">
            <a:xfrm flipH="1">
              <a:off x="9499700" y="5345133"/>
              <a:ext cx="98569" cy="101307"/>
            </a:xfrm>
            <a:custGeom>
              <a:avLst/>
              <a:gdLst>
                <a:gd name="T0" fmla="*/ 26 w 30"/>
                <a:gd name="T1" fmla="*/ 5 h 31"/>
                <a:gd name="T2" fmla="*/ 15 w 30"/>
                <a:gd name="T3" fmla="*/ 0 h 31"/>
                <a:gd name="T4" fmla="*/ 4 w 30"/>
                <a:gd name="T5" fmla="*/ 5 h 31"/>
                <a:gd name="T6" fmla="*/ 0 w 30"/>
                <a:gd name="T7" fmla="*/ 16 h 31"/>
                <a:gd name="T8" fmla="*/ 4 w 30"/>
                <a:gd name="T9" fmla="*/ 27 h 31"/>
                <a:gd name="T10" fmla="*/ 15 w 30"/>
                <a:gd name="T11" fmla="*/ 31 h 31"/>
                <a:gd name="T12" fmla="*/ 26 w 30"/>
                <a:gd name="T13" fmla="*/ 27 h 31"/>
                <a:gd name="T14" fmla="*/ 30 w 30"/>
                <a:gd name="T15" fmla="*/ 16 h 31"/>
                <a:gd name="T16" fmla="*/ 26 w 30"/>
                <a:gd name="T17" fmla="*/ 5 h 31"/>
                <a:gd name="T18" fmla="*/ 15 w 30"/>
                <a:gd name="T19" fmla="*/ 7 h 31"/>
                <a:gd name="T20" fmla="*/ 23 w 30"/>
                <a:gd name="T21" fmla="*/ 16 h 31"/>
                <a:gd name="T22" fmla="*/ 15 w 30"/>
                <a:gd name="T23" fmla="*/ 24 h 31"/>
                <a:gd name="T24" fmla="*/ 7 w 30"/>
                <a:gd name="T25" fmla="*/ 16 h 31"/>
                <a:gd name="T26" fmla="*/ 15 w 30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1">
                  <a:moveTo>
                    <a:pt x="26" y="5"/>
                  </a:moveTo>
                  <a:cubicBezTo>
                    <a:pt x="23" y="2"/>
                    <a:pt x="19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2" y="7"/>
                    <a:pt x="0" y="11"/>
                    <a:pt x="0" y="16"/>
                  </a:cubicBezTo>
                  <a:cubicBezTo>
                    <a:pt x="0" y="20"/>
                    <a:pt x="2" y="24"/>
                    <a:pt x="4" y="27"/>
                  </a:cubicBezTo>
                  <a:cubicBezTo>
                    <a:pt x="7" y="29"/>
                    <a:pt x="11" y="31"/>
                    <a:pt x="15" y="31"/>
                  </a:cubicBezTo>
                  <a:cubicBezTo>
                    <a:pt x="19" y="31"/>
                    <a:pt x="23" y="29"/>
                    <a:pt x="26" y="27"/>
                  </a:cubicBezTo>
                  <a:cubicBezTo>
                    <a:pt x="29" y="24"/>
                    <a:pt x="30" y="20"/>
                    <a:pt x="30" y="16"/>
                  </a:cubicBezTo>
                  <a:cubicBezTo>
                    <a:pt x="30" y="11"/>
                    <a:pt x="29" y="7"/>
                    <a:pt x="26" y="5"/>
                  </a:cubicBezTo>
                  <a:close/>
                  <a:moveTo>
                    <a:pt x="15" y="7"/>
                  </a:moveTo>
                  <a:cubicBezTo>
                    <a:pt x="20" y="7"/>
                    <a:pt x="23" y="11"/>
                    <a:pt x="23" y="16"/>
                  </a:cubicBezTo>
                  <a:cubicBezTo>
                    <a:pt x="23" y="20"/>
                    <a:pt x="20" y="24"/>
                    <a:pt x="15" y="24"/>
                  </a:cubicBezTo>
                  <a:cubicBezTo>
                    <a:pt x="11" y="24"/>
                    <a:pt x="7" y="20"/>
                    <a:pt x="7" y="16"/>
                  </a:cubicBezTo>
                  <a:cubicBezTo>
                    <a:pt x="7" y="11"/>
                    <a:pt x="11" y="7"/>
                    <a:pt x="15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" name="Freeform 1664"/>
            <p:cNvSpPr>
              <a:spLocks noEditPoints="1"/>
            </p:cNvSpPr>
            <p:nvPr/>
          </p:nvSpPr>
          <p:spPr bwMode="auto">
            <a:xfrm flipH="1">
              <a:off x="10126706" y="5462868"/>
              <a:ext cx="147853" cy="106783"/>
            </a:xfrm>
            <a:custGeom>
              <a:avLst/>
              <a:gdLst>
                <a:gd name="T0" fmla="*/ 45 w 46"/>
                <a:gd name="T1" fmla="*/ 32 h 33"/>
                <a:gd name="T2" fmla="*/ 45 w 46"/>
                <a:gd name="T3" fmla="*/ 33 h 33"/>
                <a:gd name="T4" fmla="*/ 45 w 46"/>
                <a:gd name="T5" fmla="*/ 33 h 33"/>
                <a:gd name="T6" fmla="*/ 45 w 46"/>
                <a:gd name="T7" fmla="*/ 33 h 33"/>
                <a:gd name="T8" fmla="*/ 45 w 46"/>
                <a:gd name="T9" fmla="*/ 33 h 33"/>
                <a:gd name="T10" fmla="*/ 45 w 46"/>
                <a:gd name="T11" fmla="*/ 33 h 33"/>
                <a:gd name="T12" fmla="*/ 45 w 46"/>
                <a:gd name="T13" fmla="*/ 33 h 33"/>
                <a:gd name="T14" fmla="*/ 45 w 46"/>
                <a:gd name="T15" fmla="*/ 33 h 33"/>
                <a:gd name="T16" fmla="*/ 45 w 46"/>
                <a:gd name="T17" fmla="*/ 33 h 33"/>
                <a:gd name="T18" fmla="*/ 45 w 46"/>
                <a:gd name="T19" fmla="*/ 33 h 33"/>
                <a:gd name="T20" fmla="*/ 45 w 46"/>
                <a:gd name="T21" fmla="*/ 33 h 33"/>
                <a:gd name="T22" fmla="*/ 45 w 46"/>
                <a:gd name="T23" fmla="*/ 33 h 33"/>
                <a:gd name="T24" fmla="*/ 45 w 46"/>
                <a:gd name="T25" fmla="*/ 33 h 33"/>
                <a:gd name="T26" fmla="*/ 2 w 46"/>
                <a:gd name="T27" fmla="*/ 33 h 33"/>
                <a:gd name="T28" fmla="*/ 1 w 46"/>
                <a:gd name="T29" fmla="*/ 33 h 33"/>
                <a:gd name="T30" fmla="*/ 1 w 46"/>
                <a:gd name="T31" fmla="*/ 33 h 33"/>
                <a:gd name="T32" fmla="*/ 29 w 46"/>
                <a:gd name="T33" fmla="*/ 17 h 33"/>
                <a:gd name="T34" fmla="*/ 1 w 46"/>
                <a:gd name="T35" fmla="*/ 0 h 33"/>
                <a:gd name="T36" fmla="*/ 1 w 46"/>
                <a:gd name="T37" fmla="*/ 0 h 33"/>
                <a:gd name="T38" fmla="*/ 1 w 46"/>
                <a:gd name="T39" fmla="*/ 0 h 33"/>
                <a:gd name="T40" fmla="*/ 1 w 46"/>
                <a:gd name="T41" fmla="*/ 0 h 33"/>
                <a:gd name="T42" fmla="*/ 1 w 46"/>
                <a:gd name="T43" fmla="*/ 0 h 33"/>
                <a:gd name="T44" fmla="*/ 1 w 46"/>
                <a:gd name="T45" fmla="*/ 0 h 33"/>
                <a:gd name="T46" fmla="*/ 1 w 46"/>
                <a:gd name="T47" fmla="*/ 0 h 33"/>
                <a:gd name="T48" fmla="*/ 1 w 46"/>
                <a:gd name="T49" fmla="*/ 0 h 33"/>
                <a:gd name="T50" fmla="*/ 1 w 46"/>
                <a:gd name="T51" fmla="*/ 0 h 33"/>
                <a:gd name="T52" fmla="*/ 1 w 46"/>
                <a:gd name="T53" fmla="*/ 0 h 33"/>
                <a:gd name="T54" fmla="*/ 2 w 46"/>
                <a:gd name="T55" fmla="*/ 0 h 33"/>
                <a:gd name="T56" fmla="*/ 45 w 46"/>
                <a:gd name="T57" fmla="*/ 0 h 33"/>
                <a:gd name="T58" fmla="*/ 45 w 46"/>
                <a:gd name="T59" fmla="*/ 0 h 33"/>
                <a:gd name="T60" fmla="*/ 45 w 46"/>
                <a:gd name="T61" fmla="*/ 0 h 33"/>
                <a:gd name="T62" fmla="*/ 45 w 46"/>
                <a:gd name="T63" fmla="*/ 0 h 33"/>
                <a:gd name="T64" fmla="*/ 45 w 46"/>
                <a:gd name="T65" fmla="*/ 0 h 33"/>
                <a:gd name="T66" fmla="*/ 45 w 46"/>
                <a:gd name="T67" fmla="*/ 0 h 33"/>
                <a:gd name="T68" fmla="*/ 45 w 46"/>
                <a:gd name="T69" fmla="*/ 0 h 33"/>
                <a:gd name="T70" fmla="*/ 45 w 46"/>
                <a:gd name="T71" fmla="*/ 0 h 33"/>
                <a:gd name="T72" fmla="*/ 45 w 46"/>
                <a:gd name="T73" fmla="*/ 0 h 33"/>
                <a:gd name="T74" fmla="*/ 45 w 46"/>
                <a:gd name="T75" fmla="*/ 0 h 33"/>
                <a:gd name="T76" fmla="*/ 45 w 46"/>
                <a:gd name="T77" fmla="*/ 0 h 33"/>
                <a:gd name="T78" fmla="*/ 46 w 46"/>
                <a:gd name="T79" fmla="*/ 0 h 33"/>
                <a:gd name="T80" fmla="*/ 45 w 46"/>
                <a:gd name="T81" fmla="*/ 1 h 33"/>
                <a:gd name="T82" fmla="*/ 44 w 46"/>
                <a:gd name="T83" fmla="*/ 2 h 33"/>
                <a:gd name="T84" fmla="*/ 43 w 46"/>
                <a:gd name="T85" fmla="*/ 3 h 33"/>
                <a:gd name="T86" fmla="*/ 42 w 46"/>
                <a:gd name="T87" fmla="*/ 4 h 33"/>
                <a:gd name="T88" fmla="*/ 41 w 46"/>
                <a:gd name="T89" fmla="*/ 4 h 33"/>
                <a:gd name="T90" fmla="*/ 39 w 46"/>
                <a:gd name="T91" fmla="*/ 5 h 33"/>
                <a:gd name="T92" fmla="*/ 38 w 46"/>
                <a:gd name="T93" fmla="*/ 7 h 33"/>
                <a:gd name="T94" fmla="*/ 37 w 46"/>
                <a:gd name="T95" fmla="*/ 8 h 33"/>
                <a:gd name="T96" fmla="*/ 35 w 46"/>
                <a:gd name="T97" fmla="*/ 8 h 33"/>
                <a:gd name="T98" fmla="*/ 34 w 46"/>
                <a:gd name="T99" fmla="*/ 9 h 33"/>
                <a:gd name="T100" fmla="*/ 33 w 46"/>
                <a:gd name="T101" fmla="*/ 10 h 33"/>
                <a:gd name="T102" fmla="*/ 32 w 46"/>
                <a:gd name="T103" fmla="*/ 11 h 33"/>
                <a:gd name="T104" fmla="*/ 31 w 46"/>
                <a:gd name="T105" fmla="*/ 12 h 33"/>
                <a:gd name="T106" fmla="*/ 30 w 46"/>
                <a:gd name="T107" fmla="*/ 13 h 33"/>
                <a:gd name="T108" fmla="*/ 29 w 46"/>
                <a:gd name="T109" fmla="*/ 14 h 33"/>
                <a:gd name="T110" fmla="*/ 27 w 46"/>
                <a:gd name="T11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33">
                  <a:moveTo>
                    <a:pt x="17" y="1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27" y="18"/>
                  </a:move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1"/>
                    <a:pt x="24" y="21"/>
                    <a:pt x="26" y="19"/>
                  </a:cubicBezTo>
                  <a:cubicBezTo>
                    <a:pt x="27" y="18"/>
                    <a:pt x="27" y="18"/>
                    <a:pt x="27" y="18"/>
                  </a:cubicBezTo>
                  <a:close/>
                  <a:moveTo>
                    <a:pt x="46" y="3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"/>
                    <a:pt x="46" y="3"/>
                    <a:pt x="46" y="3"/>
                  </a:cubicBezTo>
                  <a:close/>
                  <a:moveTo>
                    <a:pt x="27" y="16"/>
                  </a:moveTo>
                  <a:cubicBezTo>
                    <a:pt x="26" y="16"/>
                    <a:pt x="25" y="17"/>
                    <a:pt x="24" y="17"/>
                  </a:cubicBezTo>
                  <a:cubicBezTo>
                    <a:pt x="23" y="18"/>
                    <a:pt x="23" y="18"/>
                    <a:pt x="2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" name="Freeform 1665"/>
            <p:cNvSpPr>
              <a:spLocks noEditPoints="1"/>
            </p:cNvSpPr>
            <p:nvPr/>
          </p:nvSpPr>
          <p:spPr bwMode="auto">
            <a:xfrm flipH="1">
              <a:off x="10510029" y="4660625"/>
              <a:ext cx="186185" cy="172496"/>
            </a:xfrm>
            <a:custGeom>
              <a:avLst/>
              <a:gdLst>
                <a:gd name="T0" fmla="*/ 45 w 68"/>
                <a:gd name="T1" fmla="*/ 20 h 63"/>
                <a:gd name="T2" fmla="*/ 68 w 68"/>
                <a:gd name="T3" fmla="*/ 24 h 63"/>
                <a:gd name="T4" fmla="*/ 52 w 68"/>
                <a:gd name="T5" fmla="*/ 41 h 63"/>
                <a:gd name="T6" fmla="*/ 55 w 68"/>
                <a:gd name="T7" fmla="*/ 63 h 63"/>
                <a:gd name="T8" fmla="*/ 33 w 68"/>
                <a:gd name="T9" fmla="*/ 54 h 63"/>
                <a:gd name="T10" fmla="*/ 13 w 68"/>
                <a:gd name="T11" fmla="*/ 63 h 63"/>
                <a:gd name="T12" fmla="*/ 16 w 68"/>
                <a:gd name="T13" fmla="*/ 41 h 63"/>
                <a:gd name="T14" fmla="*/ 0 w 68"/>
                <a:gd name="T15" fmla="*/ 24 h 63"/>
                <a:gd name="T16" fmla="*/ 23 w 68"/>
                <a:gd name="T17" fmla="*/ 20 h 63"/>
                <a:gd name="T18" fmla="*/ 33 w 68"/>
                <a:gd name="T19" fmla="*/ 0 h 63"/>
                <a:gd name="T20" fmla="*/ 45 w 68"/>
                <a:gd name="T21" fmla="*/ 20 h 63"/>
                <a:gd name="T22" fmla="*/ 45 w 68"/>
                <a:gd name="T23" fmla="*/ 20 h 63"/>
                <a:gd name="T24" fmla="*/ 43 w 68"/>
                <a:gd name="T25" fmla="*/ 21 h 63"/>
                <a:gd name="T26" fmla="*/ 33 w 68"/>
                <a:gd name="T27" fmla="*/ 4 h 63"/>
                <a:gd name="T28" fmla="*/ 24 w 68"/>
                <a:gd name="T29" fmla="*/ 21 h 63"/>
                <a:gd name="T30" fmla="*/ 5 w 68"/>
                <a:gd name="T31" fmla="*/ 24 h 63"/>
                <a:gd name="T32" fmla="*/ 19 w 68"/>
                <a:gd name="T33" fmla="*/ 39 h 63"/>
                <a:gd name="T34" fmla="*/ 16 w 68"/>
                <a:gd name="T35" fmla="*/ 59 h 63"/>
                <a:gd name="T36" fmla="*/ 33 w 68"/>
                <a:gd name="T37" fmla="*/ 50 h 63"/>
                <a:gd name="T38" fmla="*/ 51 w 68"/>
                <a:gd name="T39" fmla="*/ 59 h 63"/>
                <a:gd name="T40" fmla="*/ 49 w 68"/>
                <a:gd name="T41" fmla="*/ 39 h 63"/>
                <a:gd name="T42" fmla="*/ 62 w 68"/>
                <a:gd name="T43" fmla="*/ 24 h 63"/>
                <a:gd name="T44" fmla="*/ 43 w 68"/>
                <a:gd name="T45" fmla="*/ 21 h 63"/>
                <a:gd name="T46" fmla="*/ 43 w 68"/>
                <a:gd name="T47" fmla="*/ 21 h 63"/>
                <a:gd name="T48" fmla="*/ 33 w 68"/>
                <a:gd name="T49" fmla="*/ 9 h 63"/>
                <a:gd name="T50" fmla="*/ 26 w 68"/>
                <a:gd name="T51" fmla="*/ 23 h 63"/>
                <a:gd name="T52" fmla="*/ 10 w 68"/>
                <a:gd name="T53" fmla="*/ 27 h 63"/>
                <a:gd name="T54" fmla="*/ 22 w 68"/>
                <a:gd name="T55" fmla="*/ 39 h 63"/>
                <a:gd name="T56" fmla="*/ 19 w 68"/>
                <a:gd name="T57" fmla="*/ 55 h 63"/>
                <a:gd name="T58" fmla="*/ 33 w 68"/>
                <a:gd name="T59" fmla="*/ 48 h 63"/>
                <a:gd name="T60" fmla="*/ 49 w 68"/>
                <a:gd name="T61" fmla="*/ 55 h 63"/>
                <a:gd name="T62" fmla="*/ 46 w 68"/>
                <a:gd name="T63" fmla="*/ 39 h 63"/>
                <a:gd name="T64" fmla="*/ 58 w 68"/>
                <a:gd name="T65" fmla="*/ 27 h 63"/>
                <a:gd name="T66" fmla="*/ 42 w 68"/>
                <a:gd name="T67" fmla="*/ 23 h 63"/>
                <a:gd name="T68" fmla="*/ 33 w 68"/>
                <a:gd name="T69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63">
                  <a:moveTo>
                    <a:pt x="45" y="20"/>
                  </a:moveTo>
                  <a:lnTo>
                    <a:pt x="68" y="24"/>
                  </a:lnTo>
                  <a:lnTo>
                    <a:pt x="52" y="41"/>
                  </a:lnTo>
                  <a:lnTo>
                    <a:pt x="55" y="63"/>
                  </a:lnTo>
                  <a:lnTo>
                    <a:pt x="33" y="54"/>
                  </a:lnTo>
                  <a:lnTo>
                    <a:pt x="13" y="63"/>
                  </a:lnTo>
                  <a:lnTo>
                    <a:pt x="16" y="41"/>
                  </a:lnTo>
                  <a:lnTo>
                    <a:pt x="0" y="24"/>
                  </a:lnTo>
                  <a:lnTo>
                    <a:pt x="23" y="20"/>
                  </a:lnTo>
                  <a:lnTo>
                    <a:pt x="33" y="0"/>
                  </a:lnTo>
                  <a:lnTo>
                    <a:pt x="45" y="20"/>
                  </a:lnTo>
                  <a:lnTo>
                    <a:pt x="45" y="20"/>
                  </a:lnTo>
                  <a:close/>
                  <a:moveTo>
                    <a:pt x="43" y="21"/>
                  </a:moveTo>
                  <a:lnTo>
                    <a:pt x="33" y="4"/>
                  </a:lnTo>
                  <a:lnTo>
                    <a:pt x="24" y="21"/>
                  </a:lnTo>
                  <a:lnTo>
                    <a:pt x="5" y="24"/>
                  </a:lnTo>
                  <a:lnTo>
                    <a:pt x="19" y="39"/>
                  </a:lnTo>
                  <a:lnTo>
                    <a:pt x="16" y="59"/>
                  </a:lnTo>
                  <a:lnTo>
                    <a:pt x="33" y="50"/>
                  </a:lnTo>
                  <a:lnTo>
                    <a:pt x="51" y="59"/>
                  </a:lnTo>
                  <a:lnTo>
                    <a:pt x="49" y="39"/>
                  </a:lnTo>
                  <a:lnTo>
                    <a:pt x="62" y="24"/>
                  </a:lnTo>
                  <a:lnTo>
                    <a:pt x="43" y="21"/>
                  </a:lnTo>
                  <a:lnTo>
                    <a:pt x="43" y="21"/>
                  </a:lnTo>
                  <a:close/>
                  <a:moveTo>
                    <a:pt x="33" y="9"/>
                  </a:moveTo>
                  <a:lnTo>
                    <a:pt x="26" y="23"/>
                  </a:lnTo>
                  <a:lnTo>
                    <a:pt x="10" y="27"/>
                  </a:lnTo>
                  <a:lnTo>
                    <a:pt x="22" y="39"/>
                  </a:lnTo>
                  <a:lnTo>
                    <a:pt x="19" y="55"/>
                  </a:lnTo>
                  <a:lnTo>
                    <a:pt x="33" y="48"/>
                  </a:lnTo>
                  <a:lnTo>
                    <a:pt x="49" y="55"/>
                  </a:lnTo>
                  <a:lnTo>
                    <a:pt x="46" y="39"/>
                  </a:lnTo>
                  <a:lnTo>
                    <a:pt x="58" y="27"/>
                  </a:lnTo>
                  <a:lnTo>
                    <a:pt x="42" y="23"/>
                  </a:lnTo>
                  <a:lnTo>
                    <a:pt x="33" y="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" name="Freeform 1666"/>
            <p:cNvSpPr>
              <a:spLocks noEditPoints="1"/>
            </p:cNvSpPr>
            <p:nvPr/>
          </p:nvSpPr>
          <p:spPr bwMode="auto">
            <a:xfrm flipH="1">
              <a:off x="10822164" y="4052783"/>
              <a:ext cx="95831" cy="125949"/>
            </a:xfrm>
            <a:custGeom>
              <a:avLst/>
              <a:gdLst>
                <a:gd name="T0" fmla="*/ 23 w 30"/>
                <a:gd name="T1" fmla="*/ 21 h 39"/>
                <a:gd name="T2" fmla="*/ 30 w 30"/>
                <a:gd name="T3" fmla="*/ 38 h 39"/>
                <a:gd name="T4" fmla="*/ 30 w 30"/>
                <a:gd name="T5" fmla="*/ 39 h 39"/>
                <a:gd name="T6" fmla="*/ 0 w 30"/>
                <a:gd name="T7" fmla="*/ 39 h 39"/>
                <a:gd name="T8" fmla="*/ 0 w 30"/>
                <a:gd name="T9" fmla="*/ 38 h 39"/>
                <a:gd name="T10" fmla="*/ 7 w 30"/>
                <a:gd name="T11" fmla="*/ 21 h 39"/>
                <a:gd name="T12" fmla="*/ 7 w 30"/>
                <a:gd name="T13" fmla="*/ 21 h 39"/>
                <a:gd name="T14" fmla="*/ 7 w 30"/>
                <a:gd name="T15" fmla="*/ 21 h 39"/>
                <a:gd name="T16" fmla="*/ 9 w 30"/>
                <a:gd name="T17" fmla="*/ 22 h 39"/>
                <a:gd name="T18" fmla="*/ 9 w 30"/>
                <a:gd name="T19" fmla="*/ 22 h 39"/>
                <a:gd name="T20" fmla="*/ 9 w 30"/>
                <a:gd name="T21" fmla="*/ 22 h 39"/>
                <a:gd name="T22" fmla="*/ 14 w 30"/>
                <a:gd name="T23" fmla="*/ 25 h 39"/>
                <a:gd name="T24" fmla="*/ 14 w 30"/>
                <a:gd name="T25" fmla="*/ 25 h 39"/>
                <a:gd name="T26" fmla="*/ 15 w 30"/>
                <a:gd name="T27" fmla="*/ 25 h 39"/>
                <a:gd name="T28" fmla="*/ 15 w 30"/>
                <a:gd name="T29" fmla="*/ 25 h 39"/>
                <a:gd name="T30" fmla="*/ 23 w 30"/>
                <a:gd name="T31" fmla="*/ 21 h 39"/>
                <a:gd name="T32" fmla="*/ 15 w 30"/>
                <a:gd name="T33" fmla="*/ 0 h 39"/>
                <a:gd name="T34" fmla="*/ 8 w 30"/>
                <a:gd name="T35" fmla="*/ 16 h 39"/>
                <a:gd name="T36" fmla="*/ 15 w 30"/>
                <a:gd name="T37" fmla="*/ 23 h 39"/>
                <a:gd name="T38" fmla="*/ 22 w 30"/>
                <a:gd name="T39" fmla="*/ 15 h 39"/>
                <a:gd name="T40" fmla="*/ 15 w 30"/>
                <a:gd name="T41" fmla="*/ 0 h 39"/>
                <a:gd name="T42" fmla="*/ 21 w 30"/>
                <a:gd name="T43" fmla="*/ 6 h 39"/>
                <a:gd name="T44" fmla="*/ 8 w 30"/>
                <a:gd name="T45" fmla="*/ 9 h 39"/>
                <a:gd name="T46" fmla="*/ 8 w 30"/>
                <a:gd name="T47" fmla="*/ 13 h 39"/>
                <a:gd name="T48" fmla="*/ 15 w 30"/>
                <a:gd name="T49" fmla="*/ 21 h 39"/>
                <a:gd name="T50" fmla="*/ 21 w 30"/>
                <a:gd name="T51" fmla="*/ 13 h 39"/>
                <a:gd name="T52" fmla="*/ 21 w 30"/>
                <a:gd name="T53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39">
                  <a:moveTo>
                    <a:pt x="23" y="21"/>
                  </a:moveTo>
                  <a:cubicBezTo>
                    <a:pt x="27" y="24"/>
                    <a:pt x="30" y="31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1"/>
                    <a:pt x="3" y="24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4"/>
                    <a:pt x="12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8" y="25"/>
                    <a:pt x="21" y="23"/>
                    <a:pt x="23" y="21"/>
                  </a:cubicBezTo>
                  <a:close/>
                  <a:moveTo>
                    <a:pt x="15" y="0"/>
                  </a:moveTo>
                  <a:cubicBezTo>
                    <a:pt x="5" y="1"/>
                    <a:pt x="5" y="8"/>
                    <a:pt x="8" y="16"/>
                  </a:cubicBezTo>
                  <a:cubicBezTo>
                    <a:pt x="8" y="20"/>
                    <a:pt x="11" y="23"/>
                    <a:pt x="15" y="23"/>
                  </a:cubicBezTo>
                  <a:cubicBezTo>
                    <a:pt x="18" y="23"/>
                    <a:pt x="21" y="19"/>
                    <a:pt x="22" y="15"/>
                  </a:cubicBezTo>
                  <a:cubicBezTo>
                    <a:pt x="24" y="8"/>
                    <a:pt x="24" y="0"/>
                    <a:pt x="15" y="0"/>
                  </a:cubicBezTo>
                  <a:close/>
                  <a:moveTo>
                    <a:pt x="21" y="6"/>
                  </a:moveTo>
                  <a:cubicBezTo>
                    <a:pt x="17" y="8"/>
                    <a:pt x="14" y="10"/>
                    <a:pt x="8" y="9"/>
                  </a:cubicBezTo>
                  <a:cubicBezTo>
                    <a:pt x="8" y="10"/>
                    <a:pt x="8" y="12"/>
                    <a:pt x="8" y="13"/>
                  </a:cubicBezTo>
                  <a:cubicBezTo>
                    <a:pt x="8" y="17"/>
                    <a:pt x="11" y="21"/>
                    <a:pt x="15" y="21"/>
                  </a:cubicBezTo>
                  <a:cubicBezTo>
                    <a:pt x="19" y="21"/>
                    <a:pt x="21" y="17"/>
                    <a:pt x="21" y="13"/>
                  </a:cubicBezTo>
                  <a:cubicBezTo>
                    <a:pt x="21" y="8"/>
                    <a:pt x="21" y="7"/>
                    <a:pt x="2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" name="Freeform 1667"/>
            <p:cNvSpPr>
              <a:spLocks noEditPoints="1"/>
            </p:cNvSpPr>
            <p:nvPr/>
          </p:nvSpPr>
          <p:spPr bwMode="auto">
            <a:xfrm flipH="1">
              <a:off x="10942636" y="4874192"/>
              <a:ext cx="93093" cy="117735"/>
            </a:xfrm>
            <a:custGeom>
              <a:avLst/>
              <a:gdLst>
                <a:gd name="T0" fmla="*/ 20 w 29"/>
                <a:gd name="T1" fmla="*/ 18 h 37"/>
                <a:gd name="T2" fmla="*/ 15 w 29"/>
                <a:gd name="T3" fmla="*/ 21 h 37"/>
                <a:gd name="T4" fmla="*/ 9 w 29"/>
                <a:gd name="T5" fmla="*/ 18 h 37"/>
                <a:gd name="T6" fmla="*/ 5 w 29"/>
                <a:gd name="T7" fmla="*/ 18 h 37"/>
                <a:gd name="T8" fmla="*/ 5 w 29"/>
                <a:gd name="T9" fmla="*/ 11 h 37"/>
                <a:gd name="T10" fmla="*/ 15 w 29"/>
                <a:gd name="T11" fmla="*/ 0 h 37"/>
                <a:gd name="T12" fmla="*/ 24 w 29"/>
                <a:gd name="T13" fmla="*/ 11 h 37"/>
                <a:gd name="T14" fmla="*/ 24 w 29"/>
                <a:gd name="T15" fmla="*/ 18 h 37"/>
                <a:gd name="T16" fmla="*/ 20 w 29"/>
                <a:gd name="T17" fmla="*/ 18 h 37"/>
                <a:gd name="T18" fmla="*/ 19 w 29"/>
                <a:gd name="T19" fmla="*/ 6 h 37"/>
                <a:gd name="T20" fmla="*/ 8 w 29"/>
                <a:gd name="T21" fmla="*/ 11 h 37"/>
                <a:gd name="T22" fmla="*/ 8 w 29"/>
                <a:gd name="T23" fmla="*/ 12 h 37"/>
                <a:gd name="T24" fmla="*/ 15 w 29"/>
                <a:gd name="T25" fmla="*/ 20 h 37"/>
                <a:gd name="T26" fmla="*/ 21 w 29"/>
                <a:gd name="T27" fmla="*/ 12 h 37"/>
                <a:gd name="T28" fmla="*/ 19 w 29"/>
                <a:gd name="T29" fmla="*/ 6 h 37"/>
                <a:gd name="T30" fmla="*/ 22 w 29"/>
                <a:gd name="T31" fmla="*/ 20 h 37"/>
                <a:gd name="T32" fmla="*/ 15 w 29"/>
                <a:gd name="T33" fmla="*/ 24 h 37"/>
                <a:gd name="T34" fmla="*/ 7 w 29"/>
                <a:gd name="T35" fmla="*/ 20 h 37"/>
                <a:gd name="T36" fmla="*/ 0 w 29"/>
                <a:gd name="T37" fmla="*/ 36 h 37"/>
                <a:gd name="T38" fmla="*/ 0 w 29"/>
                <a:gd name="T39" fmla="*/ 37 h 37"/>
                <a:gd name="T40" fmla="*/ 29 w 29"/>
                <a:gd name="T41" fmla="*/ 37 h 37"/>
                <a:gd name="T42" fmla="*/ 29 w 29"/>
                <a:gd name="T43" fmla="*/ 36 h 37"/>
                <a:gd name="T44" fmla="*/ 22 w 29"/>
                <a:gd name="T4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37">
                  <a:moveTo>
                    <a:pt x="20" y="18"/>
                  </a:moveTo>
                  <a:cubicBezTo>
                    <a:pt x="19" y="20"/>
                    <a:pt x="17" y="21"/>
                    <a:pt x="15" y="21"/>
                  </a:cubicBezTo>
                  <a:cubicBezTo>
                    <a:pt x="12" y="21"/>
                    <a:pt x="10" y="20"/>
                    <a:pt x="9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5"/>
                    <a:pt x="9" y="0"/>
                    <a:pt x="15" y="0"/>
                  </a:cubicBezTo>
                  <a:cubicBezTo>
                    <a:pt x="20" y="0"/>
                    <a:pt x="24" y="5"/>
                    <a:pt x="24" y="11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0" y="18"/>
                    <a:pt x="20" y="18"/>
                    <a:pt x="20" y="18"/>
                  </a:cubicBezTo>
                  <a:close/>
                  <a:moveTo>
                    <a:pt x="19" y="6"/>
                  </a:moveTo>
                  <a:cubicBezTo>
                    <a:pt x="16" y="7"/>
                    <a:pt x="15" y="11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6"/>
                    <a:pt x="11" y="20"/>
                    <a:pt x="15" y="20"/>
                  </a:cubicBezTo>
                  <a:cubicBezTo>
                    <a:pt x="18" y="20"/>
                    <a:pt x="21" y="16"/>
                    <a:pt x="21" y="12"/>
                  </a:cubicBezTo>
                  <a:cubicBezTo>
                    <a:pt x="21" y="9"/>
                    <a:pt x="20" y="8"/>
                    <a:pt x="19" y="6"/>
                  </a:cubicBezTo>
                  <a:close/>
                  <a:moveTo>
                    <a:pt x="22" y="20"/>
                  </a:moveTo>
                  <a:cubicBezTo>
                    <a:pt x="20" y="22"/>
                    <a:pt x="17" y="24"/>
                    <a:pt x="15" y="24"/>
                  </a:cubicBezTo>
                  <a:cubicBezTo>
                    <a:pt x="12" y="24"/>
                    <a:pt x="9" y="22"/>
                    <a:pt x="7" y="20"/>
                  </a:cubicBezTo>
                  <a:cubicBezTo>
                    <a:pt x="3" y="23"/>
                    <a:pt x="0" y="29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6"/>
                    <a:pt x="29" y="36"/>
                  </a:cubicBezTo>
                  <a:cubicBezTo>
                    <a:pt x="29" y="29"/>
                    <a:pt x="26" y="23"/>
                    <a:pt x="22" y="2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1" name="Freeform 1668"/>
            <p:cNvSpPr>
              <a:spLocks noEditPoints="1"/>
            </p:cNvSpPr>
            <p:nvPr/>
          </p:nvSpPr>
          <p:spPr bwMode="auto">
            <a:xfrm flipH="1">
              <a:off x="8744006" y="3548985"/>
              <a:ext cx="106783" cy="90355"/>
            </a:xfrm>
            <a:custGeom>
              <a:avLst/>
              <a:gdLst>
                <a:gd name="T0" fmla="*/ 5 w 39"/>
                <a:gd name="T1" fmla="*/ 14 h 33"/>
                <a:gd name="T2" fmla="*/ 5 w 39"/>
                <a:gd name="T3" fmla="*/ 28 h 33"/>
                <a:gd name="T4" fmla="*/ 35 w 39"/>
                <a:gd name="T5" fmla="*/ 28 h 33"/>
                <a:gd name="T6" fmla="*/ 35 w 39"/>
                <a:gd name="T7" fmla="*/ 14 h 33"/>
                <a:gd name="T8" fmla="*/ 39 w 39"/>
                <a:gd name="T9" fmla="*/ 14 h 33"/>
                <a:gd name="T10" fmla="*/ 39 w 39"/>
                <a:gd name="T11" fmla="*/ 33 h 33"/>
                <a:gd name="T12" fmla="*/ 0 w 39"/>
                <a:gd name="T13" fmla="*/ 33 h 33"/>
                <a:gd name="T14" fmla="*/ 0 w 39"/>
                <a:gd name="T15" fmla="*/ 14 h 33"/>
                <a:gd name="T16" fmla="*/ 5 w 39"/>
                <a:gd name="T17" fmla="*/ 14 h 33"/>
                <a:gd name="T18" fmla="*/ 5 w 39"/>
                <a:gd name="T19" fmla="*/ 14 h 33"/>
                <a:gd name="T20" fmla="*/ 15 w 39"/>
                <a:gd name="T21" fmla="*/ 0 h 33"/>
                <a:gd name="T22" fmla="*/ 15 w 39"/>
                <a:gd name="T23" fmla="*/ 10 h 33"/>
                <a:gd name="T24" fmla="*/ 9 w 39"/>
                <a:gd name="T25" fmla="*/ 10 h 33"/>
                <a:gd name="T26" fmla="*/ 21 w 39"/>
                <a:gd name="T27" fmla="*/ 22 h 33"/>
                <a:gd name="T28" fmla="*/ 31 w 39"/>
                <a:gd name="T29" fmla="*/ 10 h 33"/>
                <a:gd name="T30" fmla="*/ 25 w 39"/>
                <a:gd name="T31" fmla="*/ 10 h 33"/>
                <a:gd name="T32" fmla="*/ 25 w 39"/>
                <a:gd name="T33" fmla="*/ 0 h 33"/>
                <a:gd name="T34" fmla="*/ 15 w 39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3">
                  <a:moveTo>
                    <a:pt x="5" y="14"/>
                  </a:moveTo>
                  <a:lnTo>
                    <a:pt x="5" y="28"/>
                  </a:lnTo>
                  <a:lnTo>
                    <a:pt x="35" y="28"/>
                  </a:lnTo>
                  <a:lnTo>
                    <a:pt x="35" y="14"/>
                  </a:lnTo>
                  <a:lnTo>
                    <a:pt x="39" y="14"/>
                  </a:lnTo>
                  <a:lnTo>
                    <a:pt x="39" y="33"/>
                  </a:lnTo>
                  <a:lnTo>
                    <a:pt x="0" y="33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14"/>
                  </a:lnTo>
                  <a:close/>
                  <a:moveTo>
                    <a:pt x="15" y="0"/>
                  </a:moveTo>
                  <a:lnTo>
                    <a:pt x="15" y="10"/>
                  </a:lnTo>
                  <a:lnTo>
                    <a:pt x="9" y="10"/>
                  </a:lnTo>
                  <a:lnTo>
                    <a:pt x="21" y="22"/>
                  </a:lnTo>
                  <a:lnTo>
                    <a:pt x="31" y="10"/>
                  </a:lnTo>
                  <a:lnTo>
                    <a:pt x="25" y="10"/>
                  </a:lnTo>
                  <a:lnTo>
                    <a:pt x="2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2" name="Freeform 1669"/>
            <p:cNvSpPr>
              <a:spLocks noEditPoints="1"/>
            </p:cNvSpPr>
            <p:nvPr/>
          </p:nvSpPr>
          <p:spPr bwMode="auto">
            <a:xfrm flipH="1">
              <a:off x="9543508" y="3529819"/>
              <a:ext cx="106783" cy="90355"/>
            </a:xfrm>
            <a:custGeom>
              <a:avLst/>
              <a:gdLst>
                <a:gd name="T0" fmla="*/ 6 w 39"/>
                <a:gd name="T1" fmla="*/ 14 h 33"/>
                <a:gd name="T2" fmla="*/ 6 w 39"/>
                <a:gd name="T3" fmla="*/ 28 h 33"/>
                <a:gd name="T4" fmla="*/ 35 w 39"/>
                <a:gd name="T5" fmla="*/ 28 h 33"/>
                <a:gd name="T6" fmla="*/ 35 w 39"/>
                <a:gd name="T7" fmla="*/ 14 h 33"/>
                <a:gd name="T8" fmla="*/ 39 w 39"/>
                <a:gd name="T9" fmla="*/ 14 h 33"/>
                <a:gd name="T10" fmla="*/ 39 w 39"/>
                <a:gd name="T11" fmla="*/ 33 h 33"/>
                <a:gd name="T12" fmla="*/ 0 w 39"/>
                <a:gd name="T13" fmla="*/ 33 h 33"/>
                <a:gd name="T14" fmla="*/ 0 w 39"/>
                <a:gd name="T15" fmla="*/ 14 h 33"/>
                <a:gd name="T16" fmla="*/ 6 w 39"/>
                <a:gd name="T17" fmla="*/ 14 h 33"/>
                <a:gd name="T18" fmla="*/ 6 w 39"/>
                <a:gd name="T19" fmla="*/ 14 h 33"/>
                <a:gd name="T20" fmla="*/ 14 w 39"/>
                <a:gd name="T21" fmla="*/ 21 h 33"/>
                <a:gd name="T22" fmla="*/ 25 w 39"/>
                <a:gd name="T23" fmla="*/ 21 h 33"/>
                <a:gd name="T24" fmla="*/ 25 w 39"/>
                <a:gd name="T25" fmla="*/ 10 h 33"/>
                <a:gd name="T26" fmla="*/ 31 w 39"/>
                <a:gd name="T27" fmla="*/ 10 h 33"/>
                <a:gd name="T28" fmla="*/ 20 w 39"/>
                <a:gd name="T29" fmla="*/ 0 h 33"/>
                <a:gd name="T30" fmla="*/ 9 w 39"/>
                <a:gd name="T31" fmla="*/ 10 h 33"/>
                <a:gd name="T32" fmla="*/ 14 w 39"/>
                <a:gd name="T33" fmla="*/ 10 h 33"/>
                <a:gd name="T34" fmla="*/ 14 w 39"/>
                <a:gd name="T3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3">
                  <a:moveTo>
                    <a:pt x="6" y="14"/>
                  </a:moveTo>
                  <a:lnTo>
                    <a:pt x="6" y="28"/>
                  </a:lnTo>
                  <a:lnTo>
                    <a:pt x="35" y="28"/>
                  </a:lnTo>
                  <a:lnTo>
                    <a:pt x="35" y="14"/>
                  </a:lnTo>
                  <a:lnTo>
                    <a:pt x="39" y="14"/>
                  </a:lnTo>
                  <a:lnTo>
                    <a:pt x="39" y="33"/>
                  </a:lnTo>
                  <a:lnTo>
                    <a:pt x="0" y="33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14"/>
                  </a:lnTo>
                  <a:close/>
                  <a:moveTo>
                    <a:pt x="14" y="21"/>
                  </a:moveTo>
                  <a:lnTo>
                    <a:pt x="25" y="21"/>
                  </a:lnTo>
                  <a:lnTo>
                    <a:pt x="25" y="10"/>
                  </a:lnTo>
                  <a:lnTo>
                    <a:pt x="31" y="10"/>
                  </a:lnTo>
                  <a:lnTo>
                    <a:pt x="20" y="0"/>
                  </a:lnTo>
                  <a:lnTo>
                    <a:pt x="9" y="10"/>
                  </a:lnTo>
                  <a:lnTo>
                    <a:pt x="14" y="10"/>
                  </a:lnTo>
                  <a:lnTo>
                    <a:pt x="14" y="2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3" name="Freeform 1670"/>
            <p:cNvSpPr>
              <a:spLocks noEditPoints="1"/>
            </p:cNvSpPr>
            <p:nvPr/>
          </p:nvSpPr>
          <p:spPr bwMode="auto">
            <a:xfrm flipH="1">
              <a:off x="8782339" y="1413323"/>
              <a:ext cx="104045" cy="82141"/>
            </a:xfrm>
            <a:custGeom>
              <a:avLst/>
              <a:gdLst>
                <a:gd name="T0" fmla="*/ 10 w 32"/>
                <a:gd name="T1" fmla="*/ 0 h 25"/>
                <a:gd name="T2" fmla="*/ 22 w 32"/>
                <a:gd name="T3" fmla="*/ 0 h 25"/>
                <a:gd name="T4" fmla="*/ 23 w 32"/>
                <a:gd name="T5" fmla="*/ 0 h 25"/>
                <a:gd name="T6" fmla="*/ 23 w 32"/>
                <a:gd name="T7" fmla="*/ 2 h 25"/>
                <a:gd name="T8" fmla="*/ 9 w 32"/>
                <a:gd name="T9" fmla="*/ 2 h 25"/>
                <a:gd name="T10" fmla="*/ 9 w 32"/>
                <a:gd name="T11" fmla="*/ 0 h 25"/>
                <a:gd name="T12" fmla="*/ 10 w 32"/>
                <a:gd name="T13" fmla="*/ 0 h 25"/>
                <a:gd name="T14" fmla="*/ 16 w 32"/>
                <a:gd name="T15" fmla="*/ 8 h 25"/>
                <a:gd name="T16" fmla="*/ 22 w 32"/>
                <a:gd name="T17" fmla="*/ 14 h 25"/>
                <a:gd name="T18" fmla="*/ 16 w 32"/>
                <a:gd name="T19" fmla="*/ 21 h 25"/>
                <a:gd name="T20" fmla="*/ 9 w 32"/>
                <a:gd name="T21" fmla="*/ 14 h 25"/>
                <a:gd name="T22" fmla="*/ 16 w 32"/>
                <a:gd name="T23" fmla="*/ 8 h 25"/>
                <a:gd name="T24" fmla="*/ 16 w 32"/>
                <a:gd name="T25" fmla="*/ 8 h 25"/>
                <a:gd name="T26" fmla="*/ 16 w 32"/>
                <a:gd name="T27" fmla="*/ 11 h 25"/>
                <a:gd name="T28" fmla="*/ 20 w 32"/>
                <a:gd name="T29" fmla="*/ 14 h 25"/>
                <a:gd name="T30" fmla="*/ 22 w 32"/>
                <a:gd name="T31" fmla="*/ 14 h 25"/>
                <a:gd name="T32" fmla="*/ 16 w 32"/>
                <a:gd name="T33" fmla="*/ 8 h 25"/>
                <a:gd name="T34" fmla="*/ 1 w 32"/>
                <a:gd name="T35" fmla="*/ 3 h 25"/>
                <a:gd name="T36" fmla="*/ 0 w 32"/>
                <a:gd name="T37" fmla="*/ 4 h 25"/>
                <a:gd name="T38" fmla="*/ 0 w 32"/>
                <a:gd name="T39" fmla="*/ 8 h 25"/>
                <a:gd name="T40" fmla="*/ 0 w 32"/>
                <a:gd name="T41" fmla="*/ 20 h 25"/>
                <a:gd name="T42" fmla="*/ 0 w 32"/>
                <a:gd name="T43" fmla="*/ 23 h 25"/>
                <a:gd name="T44" fmla="*/ 1 w 32"/>
                <a:gd name="T45" fmla="*/ 25 h 25"/>
                <a:gd name="T46" fmla="*/ 30 w 32"/>
                <a:gd name="T47" fmla="*/ 25 h 25"/>
                <a:gd name="T48" fmla="*/ 32 w 32"/>
                <a:gd name="T49" fmla="*/ 23 h 25"/>
                <a:gd name="T50" fmla="*/ 32 w 32"/>
                <a:gd name="T51" fmla="*/ 20 h 25"/>
                <a:gd name="T52" fmla="*/ 32 w 32"/>
                <a:gd name="T53" fmla="*/ 8 h 25"/>
                <a:gd name="T54" fmla="*/ 32 w 32"/>
                <a:gd name="T55" fmla="*/ 4 h 25"/>
                <a:gd name="T56" fmla="*/ 30 w 32"/>
                <a:gd name="T57" fmla="*/ 3 h 25"/>
                <a:gd name="T58" fmla="*/ 1 w 32"/>
                <a:gd name="T59" fmla="*/ 3 h 25"/>
                <a:gd name="T60" fmla="*/ 3 w 32"/>
                <a:gd name="T61" fmla="*/ 5 h 25"/>
                <a:gd name="T62" fmla="*/ 5 w 32"/>
                <a:gd name="T63" fmla="*/ 6 h 25"/>
                <a:gd name="T64" fmla="*/ 3 w 32"/>
                <a:gd name="T65" fmla="*/ 7 h 25"/>
                <a:gd name="T66" fmla="*/ 2 w 32"/>
                <a:gd name="T67" fmla="*/ 6 h 25"/>
                <a:gd name="T68" fmla="*/ 3 w 32"/>
                <a:gd name="T69" fmla="*/ 5 h 25"/>
                <a:gd name="T70" fmla="*/ 16 w 32"/>
                <a:gd name="T71" fmla="*/ 5 h 25"/>
                <a:gd name="T72" fmla="*/ 7 w 32"/>
                <a:gd name="T73" fmla="*/ 14 h 25"/>
                <a:gd name="T74" fmla="*/ 16 w 32"/>
                <a:gd name="T75" fmla="*/ 23 h 25"/>
                <a:gd name="T76" fmla="*/ 24 w 32"/>
                <a:gd name="T77" fmla="*/ 14 h 25"/>
                <a:gd name="T78" fmla="*/ 16 w 32"/>
                <a:gd name="T7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5">
                  <a:moveTo>
                    <a:pt x="1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  <a:moveTo>
                    <a:pt x="16" y="8"/>
                  </a:moveTo>
                  <a:cubicBezTo>
                    <a:pt x="19" y="8"/>
                    <a:pt x="22" y="11"/>
                    <a:pt x="22" y="14"/>
                  </a:cubicBezTo>
                  <a:cubicBezTo>
                    <a:pt x="22" y="18"/>
                    <a:pt x="19" y="21"/>
                    <a:pt x="16" y="21"/>
                  </a:cubicBezTo>
                  <a:cubicBezTo>
                    <a:pt x="12" y="21"/>
                    <a:pt x="9" y="18"/>
                    <a:pt x="9" y="14"/>
                  </a:cubicBezTo>
                  <a:cubicBezTo>
                    <a:pt x="9" y="11"/>
                    <a:pt x="12" y="8"/>
                    <a:pt x="16" y="8"/>
                  </a:cubicBezTo>
                  <a:close/>
                  <a:moveTo>
                    <a:pt x="16" y="8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8" y="11"/>
                    <a:pt x="20" y="12"/>
                    <a:pt x="20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1"/>
                    <a:pt x="19" y="8"/>
                    <a:pt x="16" y="8"/>
                  </a:cubicBezTo>
                  <a:close/>
                  <a:moveTo>
                    <a:pt x="1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5"/>
                    <a:pt x="32" y="24"/>
                    <a:pt x="32" y="23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3" y="5"/>
                  </a:moveTo>
                  <a:cubicBezTo>
                    <a:pt x="4" y="5"/>
                    <a:pt x="5" y="5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3" y="5"/>
                  </a:cubicBezTo>
                  <a:close/>
                  <a:moveTo>
                    <a:pt x="16" y="5"/>
                  </a:moveTo>
                  <a:cubicBezTo>
                    <a:pt x="11" y="5"/>
                    <a:pt x="7" y="9"/>
                    <a:pt x="7" y="14"/>
                  </a:cubicBezTo>
                  <a:cubicBezTo>
                    <a:pt x="7" y="19"/>
                    <a:pt x="11" y="23"/>
                    <a:pt x="16" y="23"/>
                  </a:cubicBezTo>
                  <a:cubicBezTo>
                    <a:pt x="21" y="23"/>
                    <a:pt x="24" y="19"/>
                    <a:pt x="24" y="14"/>
                  </a:cubicBezTo>
                  <a:cubicBezTo>
                    <a:pt x="24" y="9"/>
                    <a:pt x="21" y="5"/>
                    <a:pt x="16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4" name="Freeform 1671"/>
            <p:cNvSpPr>
              <a:spLocks noEditPoints="1"/>
            </p:cNvSpPr>
            <p:nvPr/>
          </p:nvSpPr>
          <p:spPr bwMode="auto">
            <a:xfrm flipH="1">
              <a:off x="8472942" y="3113639"/>
              <a:ext cx="117735" cy="104045"/>
            </a:xfrm>
            <a:custGeom>
              <a:avLst/>
              <a:gdLst>
                <a:gd name="T0" fmla="*/ 33 w 36"/>
                <a:gd name="T1" fmla="*/ 0 h 32"/>
                <a:gd name="T2" fmla="*/ 36 w 36"/>
                <a:gd name="T3" fmla="*/ 30 h 32"/>
                <a:gd name="T4" fmla="*/ 3 w 36"/>
                <a:gd name="T5" fmla="*/ 32 h 32"/>
                <a:gd name="T6" fmla="*/ 0 w 36"/>
                <a:gd name="T7" fmla="*/ 3 h 32"/>
                <a:gd name="T8" fmla="*/ 18 w 36"/>
                <a:gd name="T9" fmla="*/ 6 h 32"/>
                <a:gd name="T10" fmla="*/ 18 w 36"/>
                <a:gd name="T11" fmla="*/ 11 h 32"/>
                <a:gd name="T12" fmla="*/ 18 w 36"/>
                <a:gd name="T13" fmla="*/ 6 h 32"/>
                <a:gd name="T14" fmla="*/ 5 w 36"/>
                <a:gd name="T15" fmla="*/ 31 h 32"/>
                <a:gd name="T16" fmla="*/ 30 w 36"/>
                <a:gd name="T17" fmla="*/ 2 h 32"/>
                <a:gd name="T18" fmla="*/ 20 w 36"/>
                <a:gd name="T19" fmla="*/ 30 h 32"/>
                <a:gd name="T20" fmla="*/ 21 w 36"/>
                <a:gd name="T21" fmla="*/ 24 h 32"/>
                <a:gd name="T22" fmla="*/ 23 w 36"/>
                <a:gd name="T23" fmla="*/ 16 h 32"/>
                <a:gd name="T24" fmla="*/ 17 w 36"/>
                <a:gd name="T25" fmla="*/ 12 h 32"/>
                <a:gd name="T26" fmla="*/ 13 w 36"/>
                <a:gd name="T27" fmla="*/ 23 h 32"/>
                <a:gd name="T28" fmla="*/ 15 w 36"/>
                <a:gd name="T29" fmla="*/ 24 h 32"/>
                <a:gd name="T30" fmla="*/ 20 w 36"/>
                <a:gd name="T31" fmla="*/ 30 h 32"/>
                <a:gd name="T32" fmla="*/ 31 w 36"/>
                <a:gd name="T33" fmla="*/ 21 h 32"/>
                <a:gd name="T34" fmla="*/ 32 w 36"/>
                <a:gd name="T35" fmla="*/ 23 h 32"/>
                <a:gd name="T36" fmla="*/ 35 w 36"/>
                <a:gd name="T37" fmla="*/ 22 h 32"/>
                <a:gd name="T38" fmla="*/ 34 w 36"/>
                <a:gd name="T39" fmla="*/ 21 h 32"/>
                <a:gd name="T40" fmla="*/ 1 w 36"/>
                <a:gd name="T41" fmla="*/ 4 h 32"/>
                <a:gd name="T42" fmla="*/ 1 w 36"/>
                <a:gd name="T43" fmla="*/ 6 h 32"/>
                <a:gd name="T44" fmla="*/ 4 w 36"/>
                <a:gd name="T45" fmla="*/ 6 h 32"/>
                <a:gd name="T46" fmla="*/ 4 w 36"/>
                <a:gd name="T47" fmla="*/ 4 h 32"/>
                <a:gd name="T48" fmla="*/ 1 w 36"/>
                <a:gd name="T49" fmla="*/ 4 h 32"/>
                <a:gd name="T50" fmla="*/ 1 w 36"/>
                <a:gd name="T51" fmla="*/ 10 h 32"/>
                <a:gd name="T52" fmla="*/ 1 w 36"/>
                <a:gd name="T53" fmla="*/ 12 h 32"/>
                <a:gd name="T54" fmla="*/ 4 w 36"/>
                <a:gd name="T55" fmla="*/ 11 h 32"/>
                <a:gd name="T56" fmla="*/ 4 w 36"/>
                <a:gd name="T57" fmla="*/ 10 h 32"/>
                <a:gd name="T58" fmla="*/ 1 w 36"/>
                <a:gd name="T59" fmla="*/ 15 h 32"/>
                <a:gd name="T60" fmla="*/ 1 w 36"/>
                <a:gd name="T61" fmla="*/ 17 h 32"/>
                <a:gd name="T62" fmla="*/ 4 w 36"/>
                <a:gd name="T63" fmla="*/ 17 h 32"/>
                <a:gd name="T64" fmla="*/ 4 w 36"/>
                <a:gd name="T65" fmla="*/ 16 h 32"/>
                <a:gd name="T66" fmla="*/ 1 w 36"/>
                <a:gd name="T67" fmla="*/ 15 h 32"/>
                <a:gd name="T68" fmla="*/ 1 w 36"/>
                <a:gd name="T69" fmla="*/ 21 h 32"/>
                <a:gd name="T70" fmla="*/ 1 w 36"/>
                <a:gd name="T71" fmla="*/ 23 h 32"/>
                <a:gd name="T72" fmla="*/ 4 w 36"/>
                <a:gd name="T73" fmla="*/ 22 h 32"/>
                <a:gd name="T74" fmla="*/ 4 w 36"/>
                <a:gd name="T75" fmla="*/ 21 h 32"/>
                <a:gd name="T76" fmla="*/ 1 w 36"/>
                <a:gd name="T77" fmla="*/ 26 h 32"/>
                <a:gd name="T78" fmla="*/ 1 w 36"/>
                <a:gd name="T79" fmla="*/ 28 h 32"/>
                <a:gd name="T80" fmla="*/ 4 w 36"/>
                <a:gd name="T81" fmla="*/ 28 h 32"/>
                <a:gd name="T82" fmla="*/ 4 w 36"/>
                <a:gd name="T83" fmla="*/ 27 h 32"/>
                <a:gd name="T84" fmla="*/ 1 w 36"/>
                <a:gd name="T85" fmla="*/ 26 h 32"/>
                <a:gd name="T86" fmla="*/ 31 w 36"/>
                <a:gd name="T87" fmla="*/ 4 h 32"/>
                <a:gd name="T88" fmla="*/ 32 w 36"/>
                <a:gd name="T89" fmla="*/ 6 h 32"/>
                <a:gd name="T90" fmla="*/ 35 w 36"/>
                <a:gd name="T91" fmla="*/ 6 h 32"/>
                <a:gd name="T92" fmla="*/ 34 w 36"/>
                <a:gd name="T93" fmla="*/ 4 h 32"/>
                <a:gd name="T94" fmla="*/ 32 w 36"/>
                <a:gd name="T95" fmla="*/ 10 h 32"/>
                <a:gd name="T96" fmla="*/ 31 w 36"/>
                <a:gd name="T97" fmla="*/ 11 h 32"/>
                <a:gd name="T98" fmla="*/ 34 w 36"/>
                <a:gd name="T99" fmla="*/ 12 h 32"/>
                <a:gd name="T100" fmla="*/ 35 w 36"/>
                <a:gd name="T101" fmla="*/ 10 h 32"/>
                <a:gd name="T102" fmla="*/ 32 w 36"/>
                <a:gd name="T103" fmla="*/ 10 h 32"/>
                <a:gd name="T104" fmla="*/ 31 w 36"/>
                <a:gd name="T105" fmla="*/ 16 h 32"/>
                <a:gd name="T106" fmla="*/ 32 w 36"/>
                <a:gd name="T107" fmla="*/ 17 h 32"/>
                <a:gd name="T108" fmla="*/ 35 w 36"/>
                <a:gd name="T109" fmla="*/ 17 h 32"/>
                <a:gd name="T110" fmla="*/ 34 w 36"/>
                <a:gd name="T111" fmla="*/ 15 h 32"/>
                <a:gd name="T112" fmla="*/ 32 w 36"/>
                <a:gd name="T113" fmla="*/ 26 h 32"/>
                <a:gd name="T114" fmla="*/ 31 w 36"/>
                <a:gd name="T115" fmla="*/ 28 h 32"/>
                <a:gd name="T116" fmla="*/ 34 w 36"/>
                <a:gd name="T117" fmla="*/ 28 h 32"/>
                <a:gd name="T118" fmla="*/ 35 w 36"/>
                <a:gd name="T119" fmla="*/ 27 h 32"/>
                <a:gd name="T120" fmla="*/ 32 w 36"/>
                <a:gd name="T12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32">
                  <a:moveTo>
                    <a:pt x="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6" y="1"/>
                    <a:pt x="36" y="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4" y="32"/>
                    <a:pt x="3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18" y="6"/>
                  </a:moveTo>
                  <a:cubicBezTo>
                    <a:pt x="16" y="6"/>
                    <a:pt x="15" y="7"/>
                    <a:pt x="15" y="8"/>
                  </a:cubicBezTo>
                  <a:cubicBezTo>
                    <a:pt x="15" y="10"/>
                    <a:pt x="16" y="11"/>
                    <a:pt x="18" y="11"/>
                  </a:cubicBezTo>
                  <a:cubicBezTo>
                    <a:pt x="20" y="11"/>
                    <a:pt x="21" y="10"/>
                    <a:pt x="21" y="8"/>
                  </a:cubicBezTo>
                  <a:cubicBezTo>
                    <a:pt x="21" y="7"/>
                    <a:pt x="20" y="6"/>
                    <a:pt x="18" y="6"/>
                  </a:cubicBezTo>
                  <a:close/>
                  <a:moveTo>
                    <a:pt x="5" y="2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20" y="30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3" y="23"/>
                    <a:pt x="23" y="2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4"/>
                    <a:pt x="21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2"/>
                    <a:pt x="13" y="14"/>
                    <a:pt x="13" y="1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32" y="21"/>
                  </a:moveTo>
                  <a:cubicBezTo>
                    <a:pt x="32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2" y="21"/>
                    <a:pt x="32" y="21"/>
                    <a:pt x="32" y="21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  <a:moveTo>
                    <a:pt x="1" y="15"/>
                  </a:moveTo>
                  <a:cubicBezTo>
                    <a:pt x="1" y="15"/>
                    <a:pt x="1" y="15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" y="15"/>
                    <a:pt x="1" y="15"/>
                    <a:pt x="1" y="15"/>
                  </a:cubicBezTo>
                  <a:close/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1" y="26"/>
                  </a:moveTo>
                  <a:cubicBezTo>
                    <a:pt x="1" y="26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6"/>
                    <a:pt x="4" y="26"/>
                  </a:cubicBezTo>
                  <a:cubicBezTo>
                    <a:pt x="1" y="26"/>
                    <a:pt x="1" y="26"/>
                    <a:pt x="1" y="26"/>
                  </a:cubicBezTo>
                  <a:close/>
                  <a:moveTo>
                    <a:pt x="32" y="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2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4" y="4"/>
                    <a:pt x="34" y="4"/>
                  </a:cubicBezTo>
                  <a:cubicBezTo>
                    <a:pt x="32" y="4"/>
                    <a:pt x="32" y="4"/>
                    <a:pt x="32" y="4"/>
                  </a:cubicBezTo>
                  <a:close/>
                  <a:moveTo>
                    <a:pt x="32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2"/>
                    <a:pt x="32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0"/>
                    <a:pt x="34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5"/>
                  </a:moveTo>
                  <a:cubicBezTo>
                    <a:pt x="31" y="15"/>
                    <a:pt x="31" y="15"/>
                    <a:pt x="31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2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5" y="17"/>
                    <a:pt x="35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5"/>
                    <a:pt x="34" y="15"/>
                    <a:pt x="34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26"/>
                  </a:moveTo>
                  <a:cubicBezTo>
                    <a:pt x="31" y="26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2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4" y="26"/>
                    <a:pt x="34" y="26"/>
                  </a:cubicBezTo>
                  <a:lnTo>
                    <a:pt x="32" y="2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5" name="Freeform 1672"/>
            <p:cNvSpPr>
              <a:spLocks noEditPoints="1"/>
            </p:cNvSpPr>
            <p:nvPr/>
          </p:nvSpPr>
          <p:spPr bwMode="auto">
            <a:xfrm flipH="1">
              <a:off x="10129444" y="5202755"/>
              <a:ext cx="145115" cy="95831"/>
            </a:xfrm>
            <a:custGeom>
              <a:avLst/>
              <a:gdLst>
                <a:gd name="T0" fmla="*/ 15 w 45"/>
                <a:gd name="T1" fmla="*/ 0 h 29"/>
                <a:gd name="T2" fmla="*/ 31 w 45"/>
                <a:gd name="T3" fmla="*/ 11 h 29"/>
                <a:gd name="T4" fmla="*/ 15 w 45"/>
                <a:gd name="T5" fmla="*/ 23 h 29"/>
                <a:gd name="T6" fmla="*/ 12 w 45"/>
                <a:gd name="T7" fmla="*/ 22 h 29"/>
                <a:gd name="T8" fmla="*/ 7 w 45"/>
                <a:gd name="T9" fmla="*/ 29 h 29"/>
                <a:gd name="T10" fmla="*/ 7 w 45"/>
                <a:gd name="T11" fmla="*/ 21 h 29"/>
                <a:gd name="T12" fmla="*/ 0 w 45"/>
                <a:gd name="T13" fmla="*/ 11 h 29"/>
                <a:gd name="T14" fmla="*/ 15 w 45"/>
                <a:gd name="T15" fmla="*/ 0 h 29"/>
                <a:gd name="T16" fmla="*/ 24 w 45"/>
                <a:gd name="T17" fmla="*/ 21 h 29"/>
                <a:gd name="T18" fmla="*/ 24 w 45"/>
                <a:gd name="T19" fmla="*/ 21 h 29"/>
                <a:gd name="T20" fmla="*/ 24 w 45"/>
                <a:gd name="T21" fmla="*/ 21 h 29"/>
                <a:gd name="T22" fmla="*/ 24 w 45"/>
                <a:gd name="T23" fmla="*/ 21 h 29"/>
                <a:gd name="T24" fmla="*/ 26 w 45"/>
                <a:gd name="T25" fmla="*/ 22 h 29"/>
                <a:gd name="T26" fmla="*/ 33 w 45"/>
                <a:gd name="T27" fmla="*/ 24 h 29"/>
                <a:gd name="T28" fmla="*/ 35 w 45"/>
                <a:gd name="T29" fmla="*/ 23 h 29"/>
                <a:gd name="T30" fmla="*/ 39 w 45"/>
                <a:gd name="T31" fmla="*/ 29 h 29"/>
                <a:gd name="T32" fmla="*/ 39 w 45"/>
                <a:gd name="T33" fmla="*/ 22 h 29"/>
                <a:gd name="T34" fmla="*/ 45 w 45"/>
                <a:gd name="T35" fmla="*/ 15 h 29"/>
                <a:gd name="T36" fmla="*/ 32 w 45"/>
                <a:gd name="T37" fmla="*/ 6 h 29"/>
                <a:gd name="T38" fmla="*/ 26 w 45"/>
                <a:gd name="T3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9">
                  <a:moveTo>
                    <a:pt x="15" y="0"/>
                  </a:moveTo>
                  <a:cubicBezTo>
                    <a:pt x="24" y="0"/>
                    <a:pt x="31" y="5"/>
                    <a:pt x="31" y="11"/>
                  </a:cubicBezTo>
                  <a:cubicBezTo>
                    <a:pt x="31" y="17"/>
                    <a:pt x="24" y="23"/>
                    <a:pt x="15" y="23"/>
                  </a:cubicBezTo>
                  <a:cubicBezTo>
                    <a:pt x="14" y="23"/>
                    <a:pt x="13" y="22"/>
                    <a:pt x="12" y="22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19"/>
                    <a:pt x="0" y="15"/>
                    <a:pt x="0" y="11"/>
                  </a:cubicBezTo>
                  <a:cubicBezTo>
                    <a:pt x="0" y="5"/>
                    <a:pt x="7" y="0"/>
                    <a:pt x="15" y="0"/>
                  </a:cubicBezTo>
                  <a:close/>
                  <a:moveTo>
                    <a:pt x="24" y="21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26" y="22"/>
                  </a:moveTo>
                  <a:cubicBezTo>
                    <a:pt x="28" y="23"/>
                    <a:pt x="31" y="24"/>
                    <a:pt x="33" y="24"/>
                  </a:cubicBezTo>
                  <a:cubicBezTo>
                    <a:pt x="35" y="24"/>
                    <a:pt x="34" y="24"/>
                    <a:pt x="35" y="23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3" y="21"/>
                    <a:pt x="45" y="18"/>
                    <a:pt x="45" y="15"/>
                  </a:cubicBezTo>
                  <a:cubicBezTo>
                    <a:pt x="45" y="10"/>
                    <a:pt x="37" y="6"/>
                    <a:pt x="32" y="6"/>
                  </a:cubicBezTo>
                  <a:cubicBezTo>
                    <a:pt x="36" y="12"/>
                    <a:pt x="34" y="17"/>
                    <a:pt x="26" y="2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6" name="Freeform 1673"/>
            <p:cNvSpPr>
              <a:spLocks noEditPoints="1"/>
            </p:cNvSpPr>
            <p:nvPr/>
          </p:nvSpPr>
          <p:spPr bwMode="auto">
            <a:xfrm flipH="1">
              <a:off x="10271822" y="4531938"/>
              <a:ext cx="112259" cy="106783"/>
            </a:xfrm>
            <a:custGeom>
              <a:avLst/>
              <a:gdLst>
                <a:gd name="T0" fmla="*/ 21 w 35"/>
                <a:gd name="T1" fmla="*/ 0 h 33"/>
                <a:gd name="T2" fmla="*/ 29 w 35"/>
                <a:gd name="T3" fmla="*/ 9 h 33"/>
                <a:gd name="T4" fmla="*/ 21 w 35"/>
                <a:gd name="T5" fmla="*/ 17 h 33"/>
                <a:gd name="T6" fmla="*/ 13 w 35"/>
                <a:gd name="T7" fmla="*/ 9 h 33"/>
                <a:gd name="T8" fmla="*/ 21 w 35"/>
                <a:gd name="T9" fmla="*/ 0 h 33"/>
                <a:gd name="T10" fmla="*/ 2 w 35"/>
                <a:gd name="T11" fmla="*/ 22 h 33"/>
                <a:gd name="T12" fmla="*/ 0 w 35"/>
                <a:gd name="T13" fmla="*/ 23 h 33"/>
                <a:gd name="T14" fmla="*/ 0 w 35"/>
                <a:gd name="T15" fmla="*/ 25 h 33"/>
                <a:gd name="T16" fmla="*/ 2 w 35"/>
                <a:gd name="T17" fmla="*/ 27 h 33"/>
                <a:gd name="T18" fmla="*/ 6 w 35"/>
                <a:gd name="T19" fmla="*/ 27 h 33"/>
                <a:gd name="T20" fmla="*/ 6 w 35"/>
                <a:gd name="T21" fmla="*/ 32 h 33"/>
                <a:gd name="T22" fmla="*/ 7 w 35"/>
                <a:gd name="T23" fmla="*/ 33 h 33"/>
                <a:gd name="T24" fmla="*/ 10 w 35"/>
                <a:gd name="T25" fmla="*/ 33 h 33"/>
                <a:gd name="T26" fmla="*/ 11 w 35"/>
                <a:gd name="T27" fmla="*/ 32 h 33"/>
                <a:gd name="T28" fmla="*/ 11 w 35"/>
                <a:gd name="T29" fmla="*/ 27 h 33"/>
                <a:gd name="T30" fmla="*/ 15 w 35"/>
                <a:gd name="T31" fmla="*/ 27 h 33"/>
                <a:gd name="T32" fmla="*/ 17 w 35"/>
                <a:gd name="T33" fmla="*/ 25 h 33"/>
                <a:gd name="T34" fmla="*/ 17 w 35"/>
                <a:gd name="T35" fmla="*/ 23 h 33"/>
                <a:gd name="T36" fmla="*/ 15 w 35"/>
                <a:gd name="T37" fmla="*/ 22 h 33"/>
                <a:gd name="T38" fmla="*/ 11 w 35"/>
                <a:gd name="T39" fmla="*/ 22 h 33"/>
                <a:gd name="T40" fmla="*/ 11 w 35"/>
                <a:gd name="T41" fmla="*/ 17 h 33"/>
                <a:gd name="T42" fmla="*/ 10 w 35"/>
                <a:gd name="T43" fmla="*/ 16 h 33"/>
                <a:gd name="T44" fmla="*/ 7 w 35"/>
                <a:gd name="T45" fmla="*/ 16 h 33"/>
                <a:gd name="T46" fmla="*/ 6 w 35"/>
                <a:gd name="T47" fmla="*/ 17 h 33"/>
                <a:gd name="T48" fmla="*/ 6 w 35"/>
                <a:gd name="T49" fmla="*/ 22 h 33"/>
                <a:gd name="T50" fmla="*/ 2 w 35"/>
                <a:gd name="T51" fmla="*/ 22 h 33"/>
                <a:gd name="T52" fmla="*/ 18 w 35"/>
                <a:gd name="T53" fmla="*/ 19 h 33"/>
                <a:gd name="T54" fmla="*/ 25 w 35"/>
                <a:gd name="T55" fmla="*/ 19 h 33"/>
                <a:gd name="T56" fmla="*/ 35 w 35"/>
                <a:gd name="T57" fmla="*/ 30 h 33"/>
                <a:gd name="T58" fmla="*/ 35 w 35"/>
                <a:gd name="T59" fmla="*/ 33 h 33"/>
                <a:gd name="T60" fmla="*/ 12 w 35"/>
                <a:gd name="T61" fmla="*/ 33 h 33"/>
                <a:gd name="T62" fmla="*/ 13 w 35"/>
                <a:gd name="T63" fmla="*/ 32 h 33"/>
                <a:gd name="T64" fmla="*/ 13 w 35"/>
                <a:gd name="T65" fmla="*/ 28 h 33"/>
                <a:gd name="T66" fmla="*/ 15 w 35"/>
                <a:gd name="T67" fmla="*/ 28 h 33"/>
                <a:gd name="T68" fmla="*/ 18 w 35"/>
                <a:gd name="T69" fmla="*/ 25 h 33"/>
                <a:gd name="T70" fmla="*/ 18 w 35"/>
                <a:gd name="T71" fmla="*/ 23 h 33"/>
                <a:gd name="T72" fmla="*/ 15 w 35"/>
                <a:gd name="T73" fmla="*/ 20 h 33"/>
                <a:gd name="T74" fmla="*/ 13 w 35"/>
                <a:gd name="T75" fmla="*/ 20 h 33"/>
                <a:gd name="T76" fmla="*/ 18 w 35"/>
                <a:gd name="T7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33">
                  <a:moveTo>
                    <a:pt x="21" y="0"/>
                  </a:moveTo>
                  <a:cubicBezTo>
                    <a:pt x="26" y="0"/>
                    <a:pt x="29" y="4"/>
                    <a:pt x="29" y="9"/>
                  </a:cubicBezTo>
                  <a:cubicBezTo>
                    <a:pt x="29" y="13"/>
                    <a:pt x="26" y="17"/>
                    <a:pt x="21" y="17"/>
                  </a:cubicBezTo>
                  <a:cubicBezTo>
                    <a:pt x="17" y="17"/>
                    <a:pt x="13" y="13"/>
                    <a:pt x="13" y="9"/>
                  </a:cubicBezTo>
                  <a:cubicBezTo>
                    <a:pt x="13" y="4"/>
                    <a:pt x="17" y="0"/>
                    <a:pt x="21" y="0"/>
                  </a:cubicBezTo>
                  <a:close/>
                  <a:moveTo>
                    <a:pt x="2" y="22"/>
                  </a:moveTo>
                  <a:cubicBezTo>
                    <a:pt x="1" y="22"/>
                    <a:pt x="0" y="22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3"/>
                    <a:pt x="7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2"/>
                    <a:pt x="11" y="3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7" y="26"/>
                    <a:pt x="17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0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6" y="17"/>
                    <a:pt x="6" y="1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2" y="22"/>
                    <a:pt x="2" y="22"/>
                    <a:pt x="2" y="22"/>
                  </a:cubicBezTo>
                  <a:close/>
                  <a:moveTo>
                    <a:pt x="18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31" y="19"/>
                    <a:pt x="35" y="24"/>
                    <a:pt x="35" y="3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3" y="32"/>
                    <a:pt x="13" y="32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7" y="28"/>
                    <a:pt x="18" y="27"/>
                    <a:pt x="18" y="25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7" y="20"/>
                    <a:pt x="15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6" y="19"/>
                    <a:pt x="18" y="1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" name="Freeform 1674"/>
            <p:cNvSpPr>
              <a:spLocks noEditPoints="1"/>
            </p:cNvSpPr>
            <p:nvPr/>
          </p:nvSpPr>
          <p:spPr bwMode="auto">
            <a:xfrm flipH="1">
              <a:off x="10312892" y="3371014"/>
              <a:ext cx="136901" cy="87617"/>
            </a:xfrm>
            <a:custGeom>
              <a:avLst/>
              <a:gdLst>
                <a:gd name="T0" fmla="*/ 36 w 42"/>
                <a:gd name="T1" fmla="*/ 14 h 27"/>
                <a:gd name="T2" fmla="*/ 42 w 42"/>
                <a:gd name="T3" fmla="*/ 21 h 27"/>
                <a:gd name="T4" fmla="*/ 42 w 42"/>
                <a:gd name="T5" fmla="*/ 21 h 27"/>
                <a:gd name="T6" fmla="*/ 35 w 42"/>
                <a:gd name="T7" fmla="*/ 27 h 27"/>
                <a:gd name="T8" fmla="*/ 7 w 42"/>
                <a:gd name="T9" fmla="*/ 27 h 27"/>
                <a:gd name="T10" fmla="*/ 0 w 42"/>
                <a:gd name="T11" fmla="*/ 21 h 27"/>
                <a:gd name="T12" fmla="*/ 0 w 42"/>
                <a:gd name="T13" fmla="*/ 21 h 27"/>
                <a:gd name="T14" fmla="*/ 2 w 42"/>
                <a:gd name="T15" fmla="*/ 16 h 27"/>
                <a:gd name="T16" fmla="*/ 2 w 42"/>
                <a:gd name="T17" fmla="*/ 13 h 27"/>
                <a:gd name="T18" fmla="*/ 9 w 42"/>
                <a:gd name="T19" fmla="*/ 7 h 27"/>
                <a:gd name="T20" fmla="*/ 10 w 42"/>
                <a:gd name="T21" fmla="*/ 7 h 27"/>
                <a:gd name="T22" fmla="*/ 19 w 42"/>
                <a:gd name="T23" fmla="*/ 0 h 27"/>
                <a:gd name="T24" fmla="*/ 28 w 42"/>
                <a:gd name="T25" fmla="*/ 6 h 27"/>
                <a:gd name="T26" fmla="*/ 30 w 42"/>
                <a:gd name="T27" fmla="*/ 6 h 27"/>
                <a:gd name="T28" fmla="*/ 36 w 42"/>
                <a:gd name="T29" fmla="*/ 12 h 27"/>
                <a:gd name="T30" fmla="*/ 36 w 42"/>
                <a:gd name="T31" fmla="*/ 14 h 27"/>
                <a:gd name="T32" fmla="*/ 15 w 42"/>
                <a:gd name="T33" fmla="*/ 15 h 27"/>
                <a:gd name="T34" fmla="*/ 15 w 42"/>
                <a:gd name="T35" fmla="*/ 15 h 27"/>
                <a:gd name="T36" fmla="*/ 13 w 42"/>
                <a:gd name="T37" fmla="*/ 15 h 27"/>
                <a:gd name="T38" fmla="*/ 11 w 42"/>
                <a:gd name="T39" fmla="*/ 18 h 27"/>
                <a:gd name="T40" fmla="*/ 14 w 42"/>
                <a:gd name="T41" fmla="*/ 20 h 27"/>
                <a:gd name="T42" fmla="*/ 16 w 42"/>
                <a:gd name="T43" fmla="*/ 19 h 27"/>
                <a:gd name="T44" fmla="*/ 22 w 42"/>
                <a:gd name="T45" fmla="*/ 22 h 27"/>
                <a:gd name="T46" fmla="*/ 23 w 42"/>
                <a:gd name="T47" fmla="*/ 23 h 27"/>
                <a:gd name="T48" fmla="*/ 26 w 42"/>
                <a:gd name="T49" fmla="*/ 24 h 27"/>
                <a:gd name="T50" fmla="*/ 27 w 42"/>
                <a:gd name="T51" fmla="*/ 21 h 27"/>
                <a:gd name="T52" fmla="*/ 23 w 42"/>
                <a:gd name="T53" fmla="*/ 20 h 27"/>
                <a:gd name="T54" fmla="*/ 23 w 42"/>
                <a:gd name="T55" fmla="*/ 20 h 27"/>
                <a:gd name="T56" fmla="*/ 16 w 42"/>
                <a:gd name="T57" fmla="*/ 17 h 27"/>
                <a:gd name="T58" fmla="*/ 16 w 42"/>
                <a:gd name="T59" fmla="*/ 17 h 27"/>
                <a:gd name="T60" fmla="*/ 16 w 42"/>
                <a:gd name="T61" fmla="*/ 17 h 27"/>
                <a:gd name="T62" fmla="*/ 16 w 42"/>
                <a:gd name="T63" fmla="*/ 17 h 27"/>
                <a:gd name="T64" fmla="*/ 22 w 42"/>
                <a:gd name="T65" fmla="*/ 12 h 27"/>
                <a:gd name="T66" fmla="*/ 23 w 42"/>
                <a:gd name="T67" fmla="*/ 12 h 27"/>
                <a:gd name="T68" fmla="*/ 25 w 42"/>
                <a:gd name="T69" fmla="*/ 10 h 27"/>
                <a:gd name="T70" fmla="*/ 23 w 42"/>
                <a:gd name="T71" fmla="*/ 7 h 27"/>
                <a:gd name="T72" fmla="*/ 21 w 42"/>
                <a:gd name="T73" fmla="*/ 10 h 27"/>
                <a:gd name="T74" fmla="*/ 21 w 42"/>
                <a:gd name="T75" fmla="*/ 11 h 27"/>
                <a:gd name="T76" fmla="*/ 15 w 42"/>
                <a:gd name="T77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27">
                  <a:moveTo>
                    <a:pt x="36" y="14"/>
                  </a:moveTo>
                  <a:cubicBezTo>
                    <a:pt x="39" y="14"/>
                    <a:pt x="42" y="17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4"/>
                    <a:pt x="39" y="27"/>
                    <a:pt x="35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3" y="27"/>
                    <a:pt x="0" y="24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7"/>
                    <a:pt x="2" y="16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9"/>
                    <a:pt x="5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1" y="3"/>
                    <a:pt x="15" y="0"/>
                    <a:pt x="19" y="0"/>
                  </a:cubicBezTo>
                  <a:cubicBezTo>
                    <a:pt x="23" y="0"/>
                    <a:pt x="26" y="2"/>
                    <a:pt x="28" y="6"/>
                  </a:cubicBezTo>
                  <a:cubicBezTo>
                    <a:pt x="28" y="6"/>
                    <a:pt x="29" y="6"/>
                    <a:pt x="30" y="6"/>
                  </a:cubicBezTo>
                  <a:cubicBezTo>
                    <a:pt x="33" y="6"/>
                    <a:pt x="36" y="9"/>
                    <a:pt x="36" y="12"/>
                  </a:cubicBezTo>
                  <a:cubicBezTo>
                    <a:pt x="36" y="13"/>
                    <a:pt x="36" y="13"/>
                    <a:pt x="36" y="14"/>
                  </a:cubicBezTo>
                  <a:close/>
                  <a:moveTo>
                    <a:pt x="15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3" y="15"/>
                  </a:cubicBezTo>
                  <a:cubicBezTo>
                    <a:pt x="12" y="15"/>
                    <a:pt x="11" y="16"/>
                    <a:pt x="11" y="18"/>
                  </a:cubicBezTo>
                  <a:cubicBezTo>
                    <a:pt x="11" y="19"/>
                    <a:pt x="13" y="20"/>
                    <a:pt x="14" y="20"/>
                  </a:cubicBezTo>
                  <a:cubicBezTo>
                    <a:pt x="15" y="20"/>
                    <a:pt x="15" y="20"/>
                    <a:pt x="16" y="19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4" y="25"/>
                    <a:pt x="25" y="25"/>
                    <a:pt x="26" y="24"/>
                  </a:cubicBezTo>
                  <a:cubicBezTo>
                    <a:pt x="27" y="23"/>
                    <a:pt x="28" y="22"/>
                    <a:pt x="27" y="21"/>
                  </a:cubicBezTo>
                  <a:cubicBezTo>
                    <a:pt x="26" y="19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3" y="12"/>
                    <a:pt x="23" y="12"/>
                  </a:cubicBezTo>
                  <a:cubicBezTo>
                    <a:pt x="25" y="12"/>
                    <a:pt x="26" y="11"/>
                    <a:pt x="25" y="10"/>
                  </a:cubicBezTo>
                  <a:cubicBezTo>
                    <a:pt x="25" y="8"/>
                    <a:pt x="24" y="7"/>
                    <a:pt x="23" y="7"/>
                  </a:cubicBezTo>
                  <a:cubicBezTo>
                    <a:pt x="21" y="8"/>
                    <a:pt x="20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lnTo>
                    <a:pt x="15" y="1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" name="Freeform 1675"/>
            <p:cNvSpPr>
              <a:spLocks noEditPoints="1"/>
            </p:cNvSpPr>
            <p:nvPr/>
          </p:nvSpPr>
          <p:spPr bwMode="auto">
            <a:xfrm flipH="1">
              <a:off x="9209470" y="2388061"/>
              <a:ext cx="123211" cy="117735"/>
            </a:xfrm>
            <a:custGeom>
              <a:avLst/>
              <a:gdLst>
                <a:gd name="T0" fmla="*/ 30 w 45"/>
                <a:gd name="T1" fmla="*/ 13 h 43"/>
                <a:gd name="T2" fmla="*/ 45 w 45"/>
                <a:gd name="T3" fmla="*/ 17 h 43"/>
                <a:gd name="T4" fmla="*/ 34 w 45"/>
                <a:gd name="T5" fmla="*/ 27 h 43"/>
                <a:gd name="T6" fmla="*/ 37 w 45"/>
                <a:gd name="T7" fmla="*/ 43 h 43"/>
                <a:gd name="T8" fmla="*/ 23 w 45"/>
                <a:gd name="T9" fmla="*/ 37 h 43"/>
                <a:gd name="T10" fmla="*/ 8 w 45"/>
                <a:gd name="T11" fmla="*/ 43 h 43"/>
                <a:gd name="T12" fmla="*/ 11 w 45"/>
                <a:gd name="T13" fmla="*/ 27 h 43"/>
                <a:gd name="T14" fmla="*/ 0 w 45"/>
                <a:gd name="T15" fmla="*/ 17 h 43"/>
                <a:gd name="T16" fmla="*/ 16 w 45"/>
                <a:gd name="T17" fmla="*/ 13 h 43"/>
                <a:gd name="T18" fmla="*/ 23 w 45"/>
                <a:gd name="T19" fmla="*/ 0 h 43"/>
                <a:gd name="T20" fmla="*/ 30 w 45"/>
                <a:gd name="T21" fmla="*/ 13 h 43"/>
                <a:gd name="T22" fmla="*/ 30 w 45"/>
                <a:gd name="T23" fmla="*/ 13 h 43"/>
                <a:gd name="T24" fmla="*/ 29 w 45"/>
                <a:gd name="T25" fmla="*/ 14 h 43"/>
                <a:gd name="T26" fmla="*/ 23 w 45"/>
                <a:gd name="T27" fmla="*/ 4 h 43"/>
                <a:gd name="T28" fmla="*/ 17 w 45"/>
                <a:gd name="T29" fmla="*/ 14 h 43"/>
                <a:gd name="T30" fmla="*/ 4 w 45"/>
                <a:gd name="T31" fmla="*/ 17 h 43"/>
                <a:gd name="T32" fmla="*/ 12 w 45"/>
                <a:gd name="T33" fmla="*/ 27 h 43"/>
                <a:gd name="T34" fmla="*/ 11 w 45"/>
                <a:gd name="T35" fmla="*/ 39 h 43"/>
                <a:gd name="T36" fmla="*/ 23 w 45"/>
                <a:gd name="T37" fmla="*/ 35 h 43"/>
                <a:gd name="T38" fmla="*/ 34 w 45"/>
                <a:gd name="T39" fmla="*/ 39 h 43"/>
                <a:gd name="T40" fmla="*/ 33 w 45"/>
                <a:gd name="T41" fmla="*/ 27 h 43"/>
                <a:gd name="T42" fmla="*/ 42 w 45"/>
                <a:gd name="T43" fmla="*/ 17 h 43"/>
                <a:gd name="T44" fmla="*/ 29 w 45"/>
                <a:gd name="T45" fmla="*/ 14 h 43"/>
                <a:gd name="T46" fmla="*/ 29 w 45"/>
                <a:gd name="T47" fmla="*/ 14 h 43"/>
                <a:gd name="T48" fmla="*/ 23 w 45"/>
                <a:gd name="T49" fmla="*/ 6 h 43"/>
                <a:gd name="T50" fmla="*/ 17 w 45"/>
                <a:gd name="T51" fmla="*/ 17 h 43"/>
                <a:gd name="T52" fmla="*/ 6 w 45"/>
                <a:gd name="T53" fmla="*/ 18 h 43"/>
                <a:gd name="T54" fmla="*/ 14 w 45"/>
                <a:gd name="T55" fmla="*/ 26 h 43"/>
                <a:gd name="T56" fmla="*/ 13 w 45"/>
                <a:gd name="T57" fmla="*/ 37 h 43"/>
                <a:gd name="T58" fmla="*/ 23 w 45"/>
                <a:gd name="T59" fmla="*/ 32 h 43"/>
                <a:gd name="T60" fmla="*/ 32 w 45"/>
                <a:gd name="T61" fmla="*/ 37 h 43"/>
                <a:gd name="T62" fmla="*/ 31 w 45"/>
                <a:gd name="T63" fmla="*/ 26 h 43"/>
                <a:gd name="T64" fmla="*/ 39 w 45"/>
                <a:gd name="T65" fmla="*/ 18 h 43"/>
                <a:gd name="T66" fmla="*/ 27 w 45"/>
                <a:gd name="T67" fmla="*/ 17 h 43"/>
                <a:gd name="T68" fmla="*/ 23 w 45"/>
                <a:gd name="T6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43">
                  <a:moveTo>
                    <a:pt x="30" y="13"/>
                  </a:moveTo>
                  <a:lnTo>
                    <a:pt x="45" y="17"/>
                  </a:lnTo>
                  <a:lnTo>
                    <a:pt x="34" y="27"/>
                  </a:lnTo>
                  <a:lnTo>
                    <a:pt x="37" y="43"/>
                  </a:lnTo>
                  <a:lnTo>
                    <a:pt x="23" y="37"/>
                  </a:lnTo>
                  <a:lnTo>
                    <a:pt x="8" y="43"/>
                  </a:lnTo>
                  <a:lnTo>
                    <a:pt x="11" y="27"/>
                  </a:lnTo>
                  <a:lnTo>
                    <a:pt x="0" y="17"/>
                  </a:lnTo>
                  <a:lnTo>
                    <a:pt x="16" y="13"/>
                  </a:lnTo>
                  <a:lnTo>
                    <a:pt x="23" y="0"/>
                  </a:lnTo>
                  <a:lnTo>
                    <a:pt x="30" y="13"/>
                  </a:lnTo>
                  <a:lnTo>
                    <a:pt x="30" y="13"/>
                  </a:lnTo>
                  <a:close/>
                  <a:moveTo>
                    <a:pt x="29" y="14"/>
                  </a:moveTo>
                  <a:lnTo>
                    <a:pt x="23" y="4"/>
                  </a:lnTo>
                  <a:lnTo>
                    <a:pt x="17" y="14"/>
                  </a:lnTo>
                  <a:lnTo>
                    <a:pt x="4" y="17"/>
                  </a:lnTo>
                  <a:lnTo>
                    <a:pt x="12" y="27"/>
                  </a:lnTo>
                  <a:lnTo>
                    <a:pt x="11" y="39"/>
                  </a:lnTo>
                  <a:lnTo>
                    <a:pt x="23" y="35"/>
                  </a:lnTo>
                  <a:lnTo>
                    <a:pt x="34" y="39"/>
                  </a:lnTo>
                  <a:lnTo>
                    <a:pt x="33" y="27"/>
                  </a:lnTo>
                  <a:lnTo>
                    <a:pt x="42" y="17"/>
                  </a:lnTo>
                  <a:lnTo>
                    <a:pt x="29" y="14"/>
                  </a:lnTo>
                  <a:lnTo>
                    <a:pt x="29" y="14"/>
                  </a:lnTo>
                  <a:close/>
                  <a:moveTo>
                    <a:pt x="23" y="6"/>
                  </a:moveTo>
                  <a:lnTo>
                    <a:pt x="17" y="17"/>
                  </a:lnTo>
                  <a:lnTo>
                    <a:pt x="6" y="18"/>
                  </a:lnTo>
                  <a:lnTo>
                    <a:pt x="14" y="26"/>
                  </a:lnTo>
                  <a:lnTo>
                    <a:pt x="13" y="37"/>
                  </a:lnTo>
                  <a:lnTo>
                    <a:pt x="23" y="32"/>
                  </a:lnTo>
                  <a:lnTo>
                    <a:pt x="32" y="37"/>
                  </a:lnTo>
                  <a:lnTo>
                    <a:pt x="31" y="26"/>
                  </a:lnTo>
                  <a:lnTo>
                    <a:pt x="39" y="18"/>
                  </a:lnTo>
                  <a:lnTo>
                    <a:pt x="27" y="17"/>
                  </a:lnTo>
                  <a:lnTo>
                    <a:pt x="23" y="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9" name="Freeform 1676"/>
            <p:cNvSpPr>
              <a:spLocks noEditPoints="1"/>
            </p:cNvSpPr>
            <p:nvPr/>
          </p:nvSpPr>
          <p:spPr bwMode="auto">
            <a:xfrm flipH="1">
              <a:off x="10433365" y="2549605"/>
              <a:ext cx="112259" cy="84879"/>
            </a:xfrm>
            <a:custGeom>
              <a:avLst/>
              <a:gdLst>
                <a:gd name="T0" fmla="*/ 35 w 35"/>
                <a:gd name="T1" fmla="*/ 26 h 26"/>
                <a:gd name="T2" fmla="*/ 35 w 35"/>
                <a:gd name="T3" fmla="*/ 26 h 26"/>
                <a:gd name="T4" fmla="*/ 35 w 35"/>
                <a:gd name="T5" fmla="*/ 26 h 26"/>
                <a:gd name="T6" fmla="*/ 35 w 35"/>
                <a:gd name="T7" fmla="*/ 26 h 26"/>
                <a:gd name="T8" fmla="*/ 35 w 35"/>
                <a:gd name="T9" fmla="*/ 26 h 26"/>
                <a:gd name="T10" fmla="*/ 35 w 35"/>
                <a:gd name="T11" fmla="*/ 26 h 26"/>
                <a:gd name="T12" fmla="*/ 35 w 35"/>
                <a:gd name="T13" fmla="*/ 26 h 26"/>
                <a:gd name="T14" fmla="*/ 35 w 35"/>
                <a:gd name="T15" fmla="*/ 26 h 26"/>
                <a:gd name="T16" fmla="*/ 35 w 35"/>
                <a:gd name="T17" fmla="*/ 26 h 26"/>
                <a:gd name="T18" fmla="*/ 35 w 35"/>
                <a:gd name="T19" fmla="*/ 26 h 26"/>
                <a:gd name="T20" fmla="*/ 35 w 35"/>
                <a:gd name="T21" fmla="*/ 26 h 26"/>
                <a:gd name="T22" fmla="*/ 35 w 35"/>
                <a:gd name="T23" fmla="*/ 26 h 26"/>
                <a:gd name="T24" fmla="*/ 35 w 35"/>
                <a:gd name="T25" fmla="*/ 26 h 26"/>
                <a:gd name="T26" fmla="*/ 1 w 35"/>
                <a:gd name="T27" fmla="*/ 26 h 26"/>
                <a:gd name="T28" fmla="*/ 1 w 35"/>
                <a:gd name="T29" fmla="*/ 26 h 26"/>
                <a:gd name="T30" fmla="*/ 0 w 35"/>
                <a:gd name="T31" fmla="*/ 26 h 26"/>
                <a:gd name="T32" fmla="*/ 22 w 35"/>
                <a:gd name="T33" fmla="*/ 14 h 26"/>
                <a:gd name="T34" fmla="*/ 0 w 35"/>
                <a:gd name="T35" fmla="*/ 1 h 26"/>
                <a:gd name="T36" fmla="*/ 0 w 35"/>
                <a:gd name="T37" fmla="*/ 1 h 26"/>
                <a:gd name="T38" fmla="*/ 0 w 35"/>
                <a:gd name="T39" fmla="*/ 1 h 26"/>
                <a:gd name="T40" fmla="*/ 0 w 35"/>
                <a:gd name="T41" fmla="*/ 1 h 26"/>
                <a:gd name="T42" fmla="*/ 0 w 35"/>
                <a:gd name="T43" fmla="*/ 1 h 26"/>
                <a:gd name="T44" fmla="*/ 0 w 35"/>
                <a:gd name="T45" fmla="*/ 1 h 26"/>
                <a:gd name="T46" fmla="*/ 0 w 35"/>
                <a:gd name="T47" fmla="*/ 1 h 26"/>
                <a:gd name="T48" fmla="*/ 0 w 35"/>
                <a:gd name="T49" fmla="*/ 0 h 26"/>
                <a:gd name="T50" fmla="*/ 0 w 35"/>
                <a:gd name="T51" fmla="*/ 0 h 26"/>
                <a:gd name="T52" fmla="*/ 1 w 35"/>
                <a:gd name="T53" fmla="*/ 0 h 26"/>
                <a:gd name="T54" fmla="*/ 1 w 35"/>
                <a:gd name="T55" fmla="*/ 0 h 26"/>
                <a:gd name="T56" fmla="*/ 35 w 35"/>
                <a:gd name="T57" fmla="*/ 0 h 26"/>
                <a:gd name="T58" fmla="*/ 35 w 35"/>
                <a:gd name="T59" fmla="*/ 0 h 26"/>
                <a:gd name="T60" fmla="*/ 35 w 35"/>
                <a:gd name="T61" fmla="*/ 0 h 26"/>
                <a:gd name="T62" fmla="*/ 35 w 35"/>
                <a:gd name="T63" fmla="*/ 0 h 26"/>
                <a:gd name="T64" fmla="*/ 35 w 35"/>
                <a:gd name="T65" fmla="*/ 1 h 26"/>
                <a:gd name="T66" fmla="*/ 35 w 35"/>
                <a:gd name="T67" fmla="*/ 1 h 26"/>
                <a:gd name="T68" fmla="*/ 35 w 35"/>
                <a:gd name="T69" fmla="*/ 1 h 26"/>
                <a:gd name="T70" fmla="*/ 35 w 35"/>
                <a:gd name="T71" fmla="*/ 1 h 26"/>
                <a:gd name="T72" fmla="*/ 35 w 35"/>
                <a:gd name="T73" fmla="*/ 1 h 26"/>
                <a:gd name="T74" fmla="*/ 35 w 35"/>
                <a:gd name="T75" fmla="*/ 1 h 26"/>
                <a:gd name="T76" fmla="*/ 35 w 35"/>
                <a:gd name="T77" fmla="*/ 1 h 26"/>
                <a:gd name="T78" fmla="*/ 35 w 35"/>
                <a:gd name="T79" fmla="*/ 1 h 26"/>
                <a:gd name="T80" fmla="*/ 35 w 35"/>
                <a:gd name="T81" fmla="*/ 1 h 26"/>
                <a:gd name="T82" fmla="*/ 34 w 35"/>
                <a:gd name="T83" fmla="*/ 2 h 26"/>
                <a:gd name="T84" fmla="*/ 33 w 35"/>
                <a:gd name="T85" fmla="*/ 3 h 26"/>
                <a:gd name="T86" fmla="*/ 32 w 35"/>
                <a:gd name="T87" fmla="*/ 3 h 26"/>
                <a:gd name="T88" fmla="*/ 31 w 35"/>
                <a:gd name="T89" fmla="*/ 4 h 26"/>
                <a:gd name="T90" fmla="*/ 30 w 35"/>
                <a:gd name="T91" fmla="*/ 5 h 26"/>
                <a:gd name="T92" fmla="*/ 29 w 35"/>
                <a:gd name="T93" fmla="*/ 6 h 26"/>
                <a:gd name="T94" fmla="*/ 28 w 35"/>
                <a:gd name="T95" fmla="*/ 6 h 26"/>
                <a:gd name="T96" fmla="*/ 27 w 35"/>
                <a:gd name="T97" fmla="*/ 7 h 26"/>
                <a:gd name="T98" fmla="*/ 26 w 35"/>
                <a:gd name="T99" fmla="*/ 8 h 26"/>
                <a:gd name="T100" fmla="*/ 25 w 35"/>
                <a:gd name="T101" fmla="*/ 8 h 26"/>
                <a:gd name="T102" fmla="*/ 24 w 35"/>
                <a:gd name="T103" fmla="*/ 9 h 26"/>
                <a:gd name="T104" fmla="*/ 24 w 35"/>
                <a:gd name="T105" fmla="*/ 10 h 26"/>
                <a:gd name="T106" fmla="*/ 23 w 35"/>
                <a:gd name="T107" fmla="*/ 11 h 26"/>
                <a:gd name="T108" fmla="*/ 22 w 35"/>
                <a:gd name="T109" fmla="*/ 11 h 26"/>
                <a:gd name="T110" fmla="*/ 21 w 35"/>
                <a:gd name="T11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" h="26">
                  <a:moveTo>
                    <a:pt x="13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20" y="15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8" y="17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35" y="3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3"/>
                    <a:pt x="35" y="3"/>
                    <a:pt x="35" y="3"/>
                  </a:cubicBezTo>
                  <a:close/>
                  <a:moveTo>
                    <a:pt x="20" y="13"/>
                  </a:moveTo>
                  <a:cubicBezTo>
                    <a:pt x="20" y="13"/>
                    <a:pt x="19" y="14"/>
                    <a:pt x="18" y="14"/>
                  </a:cubicBezTo>
                  <a:cubicBezTo>
                    <a:pt x="18" y="15"/>
                    <a:pt x="17" y="15"/>
                    <a:pt x="17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0" y="1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0" name="Freeform 1677"/>
            <p:cNvSpPr>
              <a:spLocks noEditPoints="1"/>
            </p:cNvSpPr>
            <p:nvPr/>
          </p:nvSpPr>
          <p:spPr bwMode="auto">
            <a:xfrm flipH="1">
              <a:off x="9475058" y="1035475"/>
              <a:ext cx="101307" cy="104045"/>
            </a:xfrm>
            <a:custGeom>
              <a:avLst/>
              <a:gdLst>
                <a:gd name="T0" fmla="*/ 0 w 37"/>
                <a:gd name="T1" fmla="*/ 0 h 38"/>
                <a:gd name="T2" fmla="*/ 24 w 37"/>
                <a:gd name="T3" fmla="*/ 0 h 38"/>
                <a:gd name="T4" fmla="*/ 24 w 37"/>
                <a:gd name="T5" fmla="*/ 9 h 38"/>
                <a:gd name="T6" fmla="*/ 37 w 37"/>
                <a:gd name="T7" fmla="*/ 9 h 38"/>
                <a:gd name="T8" fmla="*/ 37 w 37"/>
                <a:gd name="T9" fmla="*/ 38 h 38"/>
                <a:gd name="T10" fmla="*/ 12 w 37"/>
                <a:gd name="T11" fmla="*/ 38 h 38"/>
                <a:gd name="T12" fmla="*/ 12 w 37"/>
                <a:gd name="T13" fmla="*/ 27 h 38"/>
                <a:gd name="T14" fmla="*/ 0 w 37"/>
                <a:gd name="T15" fmla="*/ 27 h 38"/>
                <a:gd name="T16" fmla="*/ 0 w 37"/>
                <a:gd name="T17" fmla="*/ 0 h 38"/>
                <a:gd name="T18" fmla="*/ 0 w 37"/>
                <a:gd name="T19" fmla="*/ 0 h 38"/>
                <a:gd name="T20" fmla="*/ 24 w 37"/>
                <a:gd name="T21" fmla="*/ 12 h 38"/>
                <a:gd name="T22" fmla="*/ 23 w 37"/>
                <a:gd name="T23" fmla="*/ 12 h 38"/>
                <a:gd name="T24" fmla="*/ 15 w 37"/>
                <a:gd name="T25" fmla="*/ 12 h 38"/>
                <a:gd name="T26" fmla="*/ 15 w 37"/>
                <a:gd name="T27" fmla="*/ 12 h 38"/>
                <a:gd name="T28" fmla="*/ 15 w 37"/>
                <a:gd name="T29" fmla="*/ 21 h 38"/>
                <a:gd name="T30" fmla="*/ 15 w 37"/>
                <a:gd name="T31" fmla="*/ 27 h 38"/>
                <a:gd name="T32" fmla="*/ 15 w 37"/>
                <a:gd name="T33" fmla="*/ 31 h 38"/>
                <a:gd name="T34" fmla="*/ 15 w 37"/>
                <a:gd name="T35" fmla="*/ 31 h 38"/>
                <a:gd name="T36" fmla="*/ 36 w 37"/>
                <a:gd name="T37" fmla="*/ 31 h 38"/>
                <a:gd name="T38" fmla="*/ 36 w 37"/>
                <a:gd name="T39" fmla="*/ 31 h 38"/>
                <a:gd name="T40" fmla="*/ 36 w 37"/>
                <a:gd name="T41" fmla="*/ 12 h 38"/>
                <a:gd name="T42" fmla="*/ 36 w 37"/>
                <a:gd name="T43" fmla="*/ 12 h 38"/>
                <a:gd name="T44" fmla="*/ 24 w 37"/>
                <a:gd name="T45" fmla="*/ 12 h 38"/>
                <a:gd name="T46" fmla="*/ 24 w 37"/>
                <a:gd name="T47" fmla="*/ 12 h 38"/>
                <a:gd name="T48" fmla="*/ 23 w 37"/>
                <a:gd name="T49" fmla="*/ 9 h 38"/>
                <a:gd name="T50" fmla="*/ 23 w 37"/>
                <a:gd name="T51" fmla="*/ 1 h 38"/>
                <a:gd name="T52" fmla="*/ 23 w 37"/>
                <a:gd name="T53" fmla="*/ 1 h 38"/>
                <a:gd name="T54" fmla="*/ 2 w 37"/>
                <a:gd name="T55" fmla="*/ 1 h 38"/>
                <a:gd name="T56" fmla="*/ 2 w 37"/>
                <a:gd name="T57" fmla="*/ 21 h 38"/>
                <a:gd name="T58" fmla="*/ 12 w 37"/>
                <a:gd name="T59" fmla="*/ 21 h 38"/>
                <a:gd name="T60" fmla="*/ 12 w 37"/>
                <a:gd name="T61" fmla="*/ 9 h 38"/>
                <a:gd name="T62" fmla="*/ 23 w 37"/>
                <a:gd name="T6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38">
                  <a:moveTo>
                    <a:pt x="0" y="0"/>
                  </a:moveTo>
                  <a:lnTo>
                    <a:pt x="24" y="0"/>
                  </a:lnTo>
                  <a:lnTo>
                    <a:pt x="24" y="9"/>
                  </a:lnTo>
                  <a:lnTo>
                    <a:pt x="37" y="9"/>
                  </a:lnTo>
                  <a:lnTo>
                    <a:pt x="37" y="38"/>
                  </a:lnTo>
                  <a:lnTo>
                    <a:pt x="12" y="38"/>
                  </a:lnTo>
                  <a:lnTo>
                    <a:pt x="12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4" y="12"/>
                  </a:moveTo>
                  <a:lnTo>
                    <a:pt x="23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21"/>
                  </a:lnTo>
                  <a:lnTo>
                    <a:pt x="15" y="27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24" y="12"/>
                  </a:lnTo>
                  <a:lnTo>
                    <a:pt x="24" y="12"/>
                  </a:lnTo>
                  <a:close/>
                  <a:moveTo>
                    <a:pt x="23" y="9"/>
                  </a:moveTo>
                  <a:lnTo>
                    <a:pt x="23" y="1"/>
                  </a:lnTo>
                  <a:lnTo>
                    <a:pt x="23" y="1"/>
                  </a:lnTo>
                  <a:lnTo>
                    <a:pt x="2" y="1"/>
                  </a:lnTo>
                  <a:lnTo>
                    <a:pt x="2" y="21"/>
                  </a:lnTo>
                  <a:lnTo>
                    <a:pt x="12" y="21"/>
                  </a:lnTo>
                  <a:lnTo>
                    <a:pt x="12" y="9"/>
                  </a:lnTo>
                  <a:lnTo>
                    <a:pt x="23" y="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1" name="Freeform 1678"/>
            <p:cNvSpPr>
              <a:spLocks noEditPoints="1"/>
            </p:cNvSpPr>
            <p:nvPr/>
          </p:nvSpPr>
          <p:spPr bwMode="auto">
            <a:xfrm flipH="1">
              <a:off x="9480534" y="1073807"/>
              <a:ext cx="52022" cy="41070"/>
            </a:xfrm>
            <a:custGeom>
              <a:avLst/>
              <a:gdLst>
                <a:gd name="T0" fmla="*/ 4 w 16"/>
                <a:gd name="T1" fmla="*/ 0 h 13"/>
                <a:gd name="T2" fmla="*/ 6 w 16"/>
                <a:gd name="T3" fmla="*/ 2 h 13"/>
                <a:gd name="T4" fmla="*/ 4 w 16"/>
                <a:gd name="T5" fmla="*/ 4 h 13"/>
                <a:gd name="T6" fmla="*/ 2 w 16"/>
                <a:gd name="T7" fmla="*/ 2 h 13"/>
                <a:gd name="T8" fmla="*/ 4 w 16"/>
                <a:gd name="T9" fmla="*/ 0 h 13"/>
                <a:gd name="T10" fmla="*/ 5 w 16"/>
                <a:gd name="T11" fmla="*/ 7 h 13"/>
                <a:gd name="T12" fmla="*/ 8 w 16"/>
                <a:gd name="T13" fmla="*/ 10 h 13"/>
                <a:gd name="T14" fmla="*/ 12 w 16"/>
                <a:gd name="T15" fmla="*/ 4 h 13"/>
                <a:gd name="T16" fmla="*/ 16 w 16"/>
                <a:gd name="T17" fmla="*/ 9 h 13"/>
                <a:gd name="T18" fmla="*/ 16 w 16"/>
                <a:gd name="T19" fmla="*/ 13 h 13"/>
                <a:gd name="T20" fmla="*/ 0 w 16"/>
                <a:gd name="T21" fmla="*/ 13 h 13"/>
                <a:gd name="T22" fmla="*/ 5 w 16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3">
                  <a:moveTo>
                    <a:pt x="4" y="0"/>
                  </a:moveTo>
                  <a:cubicBezTo>
                    <a:pt x="5" y="0"/>
                    <a:pt x="6" y="1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lose/>
                  <a:moveTo>
                    <a:pt x="5" y="7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5" y="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2" name="Freeform 1679"/>
            <p:cNvSpPr/>
            <p:nvPr/>
          </p:nvSpPr>
          <p:spPr bwMode="auto">
            <a:xfrm flipH="1">
              <a:off x="8744006" y="3683149"/>
              <a:ext cx="95831" cy="112259"/>
            </a:xfrm>
            <a:custGeom>
              <a:avLst/>
              <a:gdLst>
                <a:gd name="T0" fmla="*/ 22 w 30"/>
                <a:gd name="T1" fmla="*/ 11 h 34"/>
                <a:gd name="T2" fmla="*/ 21 w 30"/>
                <a:gd name="T3" fmla="*/ 25 h 34"/>
                <a:gd name="T4" fmla="*/ 30 w 30"/>
                <a:gd name="T5" fmla="*/ 30 h 34"/>
                <a:gd name="T6" fmla="*/ 30 w 30"/>
                <a:gd name="T7" fmla="*/ 34 h 34"/>
                <a:gd name="T8" fmla="*/ 15 w 30"/>
                <a:gd name="T9" fmla="*/ 34 h 34"/>
                <a:gd name="T10" fmla="*/ 15 w 30"/>
                <a:gd name="T11" fmla="*/ 34 h 34"/>
                <a:gd name="T12" fmla="*/ 0 w 30"/>
                <a:gd name="T13" fmla="*/ 34 h 34"/>
                <a:gd name="T14" fmla="*/ 0 w 30"/>
                <a:gd name="T15" fmla="*/ 30 h 34"/>
                <a:gd name="T16" fmla="*/ 9 w 30"/>
                <a:gd name="T17" fmla="*/ 25 h 34"/>
                <a:gd name="T18" fmla="*/ 9 w 30"/>
                <a:gd name="T19" fmla="*/ 11 h 34"/>
                <a:gd name="T20" fmla="*/ 22 w 30"/>
                <a:gd name="T21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4">
                  <a:moveTo>
                    <a:pt x="22" y="11"/>
                  </a:moveTo>
                  <a:cubicBezTo>
                    <a:pt x="22" y="15"/>
                    <a:pt x="16" y="19"/>
                    <a:pt x="21" y="25"/>
                  </a:cubicBezTo>
                  <a:cubicBezTo>
                    <a:pt x="22" y="26"/>
                    <a:pt x="30" y="27"/>
                    <a:pt x="30" y="3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8" y="26"/>
                    <a:pt x="9" y="25"/>
                  </a:cubicBezTo>
                  <a:cubicBezTo>
                    <a:pt x="14" y="19"/>
                    <a:pt x="9" y="15"/>
                    <a:pt x="9" y="11"/>
                  </a:cubicBezTo>
                  <a:cubicBezTo>
                    <a:pt x="9" y="0"/>
                    <a:pt x="22" y="0"/>
                    <a:pt x="22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3" name="Freeform 1680"/>
            <p:cNvSpPr>
              <a:spLocks noEditPoints="1"/>
            </p:cNvSpPr>
            <p:nvPr/>
          </p:nvSpPr>
          <p:spPr bwMode="auto">
            <a:xfrm flipH="1">
              <a:off x="7993789" y="2431870"/>
              <a:ext cx="98569" cy="112259"/>
            </a:xfrm>
            <a:custGeom>
              <a:avLst/>
              <a:gdLst>
                <a:gd name="T0" fmla="*/ 23 w 30"/>
                <a:gd name="T1" fmla="*/ 0 h 35"/>
                <a:gd name="T2" fmla="*/ 30 w 30"/>
                <a:gd name="T3" fmla="*/ 2 h 35"/>
                <a:gd name="T4" fmla="*/ 29 w 30"/>
                <a:gd name="T5" fmla="*/ 35 h 35"/>
                <a:gd name="T6" fmla="*/ 23 w 30"/>
                <a:gd name="T7" fmla="*/ 35 h 35"/>
                <a:gd name="T8" fmla="*/ 1 w 30"/>
                <a:gd name="T9" fmla="*/ 35 h 35"/>
                <a:gd name="T10" fmla="*/ 0 w 30"/>
                <a:gd name="T11" fmla="*/ 33 h 35"/>
                <a:gd name="T12" fmla="*/ 0 w 30"/>
                <a:gd name="T13" fmla="*/ 2 h 35"/>
                <a:gd name="T14" fmla="*/ 2 w 30"/>
                <a:gd name="T15" fmla="*/ 0 h 35"/>
                <a:gd name="T16" fmla="*/ 2 w 30"/>
                <a:gd name="T17" fmla="*/ 0 h 35"/>
                <a:gd name="T18" fmla="*/ 27 w 30"/>
                <a:gd name="T19" fmla="*/ 26 h 35"/>
                <a:gd name="T20" fmla="*/ 28 w 30"/>
                <a:gd name="T21" fmla="*/ 18 h 35"/>
                <a:gd name="T22" fmla="*/ 27 w 30"/>
                <a:gd name="T23" fmla="*/ 26 h 35"/>
                <a:gd name="T24" fmla="*/ 29 w 30"/>
                <a:gd name="T25" fmla="*/ 26 h 35"/>
                <a:gd name="T26" fmla="*/ 29 w 30"/>
                <a:gd name="T27" fmla="*/ 30 h 35"/>
                <a:gd name="T28" fmla="*/ 28 w 30"/>
                <a:gd name="T29" fmla="*/ 31 h 35"/>
                <a:gd name="T30" fmla="*/ 29 w 30"/>
                <a:gd name="T31" fmla="*/ 33 h 35"/>
                <a:gd name="T32" fmla="*/ 29 w 30"/>
                <a:gd name="T33" fmla="*/ 2 h 35"/>
                <a:gd name="T34" fmla="*/ 28 w 30"/>
                <a:gd name="T35" fmla="*/ 1 h 35"/>
                <a:gd name="T36" fmla="*/ 29 w 30"/>
                <a:gd name="T37" fmla="*/ 13 h 35"/>
                <a:gd name="T38" fmla="*/ 28 w 30"/>
                <a:gd name="T39" fmla="*/ 18 h 35"/>
                <a:gd name="T40" fmla="*/ 28 w 30"/>
                <a:gd name="T41" fmla="*/ 31 h 35"/>
                <a:gd name="T42" fmla="*/ 27 w 30"/>
                <a:gd name="T43" fmla="*/ 33 h 35"/>
                <a:gd name="T44" fmla="*/ 28 w 30"/>
                <a:gd name="T45" fmla="*/ 31 h 35"/>
                <a:gd name="T46" fmla="*/ 28 w 30"/>
                <a:gd name="T47" fmla="*/ 1 h 35"/>
                <a:gd name="T48" fmla="*/ 27 w 30"/>
                <a:gd name="T49" fmla="*/ 3 h 35"/>
                <a:gd name="T50" fmla="*/ 28 w 30"/>
                <a:gd name="T51" fmla="*/ 3 h 35"/>
                <a:gd name="T52" fmla="*/ 27 w 30"/>
                <a:gd name="T53" fmla="*/ 8 h 35"/>
                <a:gd name="T54" fmla="*/ 27 w 30"/>
                <a:gd name="T55" fmla="*/ 13 h 35"/>
                <a:gd name="T56" fmla="*/ 27 w 30"/>
                <a:gd name="T57" fmla="*/ 33 h 35"/>
                <a:gd name="T58" fmla="*/ 27 w 30"/>
                <a:gd name="T59" fmla="*/ 18 h 35"/>
                <a:gd name="T60" fmla="*/ 27 w 30"/>
                <a:gd name="T61" fmla="*/ 13 h 35"/>
                <a:gd name="T62" fmla="*/ 27 w 30"/>
                <a:gd name="T63" fmla="*/ 8 h 35"/>
                <a:gd name="T64" fmla="*/ 27 w 30"/>
                <a:gd name="T65" fmla="*/ 33 h 35"/>
                <a:gd name="T66" fmla="*/ 27 w 30"/>
                <a:gd name="T67" fmla="*/ 1 h 35"/>
                <a:gd name="T68" fmla="*/ 27 w 30"/>
                <a:gd name="T69" fmla="*/ 3 h 35"/>
                <a:gd name="T70" fmla="*/ 26 w 30"/>
                <a:gd name="T71" fmla="*/ 3 h 35"/>
                <a:gd name="T72" fmla="*/ 26 w 30"/>
                <a:gd name="T73" fmla="*/ 1 h 35"/>
                <a:gd name="T74" fmla="*/ 25 w 30"/>
                <a:gd name="T75" fmla="*/ 33 h 35"/>
                <a:gd name="T76" fmla="*/ 26 w 30"/>
                <a:gd name="T77" fmla="*/ 8 h 35"/>
                <a:gd name="T78" fmla="*/ 26 w 30"/>
                <a:gd name="T79" fmla="*/ 3 h 35"/>
                <a:gd name="T80" fmla="*/ 11 w 30"/>
                <a:gd name="T81" fmla="*/ 14 h 35"/>
                <a:gd name="T82" fmla="*/ 7 w 30"/>
                <a:gd name="T83" fmla="*/ 24 h 35"/>
                <a:gd name="T84" fmla="*/ 14 w 30"/>
                <a:gd name="T85" fmla="*/ 26 h 35"/>
                <a:gd name="T86" fmla="*/ 22 w 30"/>
                <a:gd name="T87" fmla="*/ 26 h 35"/>
                <a:gd name="T88" fmla="*/ 17 w 30"/>
                <a:gd name="T89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1"/>
                    <a:pt x="30" y="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0" y="35"/>
                    <a:pt x="29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1" y="35"/>
                    <a:pt x="1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27" y="2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6"/>
                    <a:pt x="27" y="26"/>
                    <a:pt x="27" y="26"/>
                  </a:cubicBezTo>
                  <a:close/>
                  <a:moveTo>
                    <a:pt x="28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1"/>
                    <a:pt x="2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8" y="18"/>
                  </a:cubicBezTo>
                  <a:cubicBezTo>
                    <a:pt x="28" y="26"/>
                    <a:pt x="28" y="26"/>
                    <a:pt x="28" y="26"/>
                  </a:cubicBezTo>
                  <a:close/>
                  <a:moveTo>
                    <a:pt x="28" y="31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1"/>
                    <a:pt x="28" y="31"/>
                    <a:pt x="28" y="31"/>
                  </a:cubicBezTo>
                  <a:close/>
                  <a:moveTo>
                    <a:pt x="28" y="13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lose/>
                  <a:moveTo>
                    <a:pt x="27" y="33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lose/>
                  <a:moveTo>
                    <a:pt x="27" y="3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18" y="14"/>
                  </a:moveTo>
                  <a:cubicBezTo>
                    <a:pt x="18" y="9"/>
                    <a:pt x="11" y="9"/>
                    <a:pt x="11" y="14"/>
                  </a:cubicBezTo>
                  <a:cubicBezTo>
                    <a:pt x="11" y="17"/>
                    <a:pt x="14" y="19"/>
                    <a:pt x="12" y="21"/>
                  </a:cubicBezTo>
                  <a:cubicBezTo>
                    <a:pt x="11" y="22"/>
                    <a:pt x="7" y="22"/>
                    <a:pt x="7" y="24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2"/>
                    <a:pt x="18" y="22"/>
                    <a:pt x="17" y="21"/>
                  </a:cubicBezTo>
                  <a:cubicBezTo>
                    <a:pt x="15" y="19"/>
                    <a:pt x="18" y="17"/>
                    <a:pt x="18" y="1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4" name="Freeform 1681"/>
            <p:cNvSpPr>
              <a:spLocks noEditPoints="1"/>
            </p:cNvSpPr>
            <p:nvPr/>
          </p:nvSpPr>
          <p:spPr bwMode="auto">
            <a:xfrm flipH="1">
              <a:off x="9135543" y="4036355"/>
              <a:ext cx="82141" cy="128687"/>
            </a:xfrm>
            <a:custGeom>
              <a:avLst/>
              <a:gdLst>
                <a:gd name="T0" fmla="*/ 2 w 26"/>
                <a:gd name="T1" fmla="*/ 0 h 39"/>
                <a:gd name="T2" fmla="*/ 24 w 26"/>
                <a:gd name="T3" fmla="*/ 0 h 39"/>
                <a:gd name="T4" fmla="*/ 26 w 26"/>
                <a:gd name="T5" fmla="*/ 2 h 39"/>
                <a:gd name="T6" fmla="*/ 26 w 26"/>
                <a:gd name="T7" fmla="*/ 37 h 39"/>
                <a:gd name="T8" fmla="*/ 24 w 26"/>
                <a:gd name="T9" fmla="*/ 39 h 39"/>
                <a:gd name="T10" fmla="*/ 2 w 26"/>
                <a:gd name="T11" fmla="*/ 39 h 39"/>
                <a:gd name="T12" fmla="*/ 0 w 26"/>
                <a:gd name="T13" fmla="*/ 37 h 39"/>
                <a:gd name="T14" fmla="*/ 0 w 26"/>
                <a:gd name="T15" fmla="*/ 2 h 39"/>
                <a:gd name="T16" fmla="*/ 2 w 26"/>
                <a:gd name="T17" fmla="*/ 0 h 39"/>
                <a:gd name="T18" fmla="*/ 11 w 26"/>
                <a:gd name="T19" fmla="*/ 37 h 39"/>
                <a:gd name="T20" fmla="*/ 11 w 26"/>
                <a:gd name="T21" fmla="*/ 37 h 39"/>
                <a:gd name="T22" fmla="*/ 11 w 26"/>
                <a:gd name="T23" fmla="*/ 38 h 39"/>
                <a:gd name="T24" fmla="*/ 11 w 26"/>
                <a:gd name="T25" fmla="*/ 38 h 39"/>
                <a:gd name="T26" fmla="*/ 11 w 26"/>
                <a:gd name="T27" fmla="*/ 38 h 39"/>
                <a:gd name="T28" fmla="*/ 15 w 26"/>
                <a:gd name="T29" fmla="*/ 38 h 39"/>
                <a:gd name="T30" fmla="*/ 15 w 26"/>
                <a:gd name="T31" fmla="*/ 38 h 39"/>
                <a:gd name="T32" fmla="*/ 15 w 26"/>
                <a:gd name="T33" fmla="*/ 38 h 39"/>
                <a:gd name="T34" fmla="*/ 15 w 26"/>
                <a:gd name="T35" fmla="*/ 37 h 39"/>
                <a:gd name="T36" fmla="*/ 15 w 26"/>
                <a:gd name="T37" fmla="*/ 37 h 39"/>
                <a:gd name="T38" fmla="*/ 11 w 26"/>
                <a:gd name="T39" fmla="*/ 37 h 39"/>
                <a:gd name="T40" fmla="*/ 3 w 26"/>
                <a:gd name="T41" fmla="*/ 3 h 39"/>
                <a:gd name="T42" fmla="*/ 3 w 26"/>
                <a:gd name="T43" fmla="*/ 36 h 39"/>
                <a:gd name="T44" fmla="*/ 23 w 26"/>
                <a:gd name="T45" fmla="*/ 36 h 39"/>
                <a:gd name="T46" fmla="*/ 23 w 26"/>
                <a:gd name="T47" fmla="*/ 3 h 39"/>
                <a:gd name="T48" fmla="*/ 3 w 26"/>
                <a:gd name="T4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" h="39">
                  <a:moveTo>
                    <a:pt x="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9"/>
                    <a:pt x="25" y="39"/>
                    <a:pt x="24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9"/>
                    <a:pt x="0" y="3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3" y="3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"/>
                    <a:pt x="23" y="3"/>
                    <a:pt x="23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5" name="Freeform 1682"/>
            <p:cNvSpPr/>
            <p:nvPr/>
          </p:nvSpPr>
          <p:spPr bwMode="auto">
            <a:xfrm flipH="1">
              <a:off x="9187566" y="4052783"/>
              <a:ext cx="13690" cy="13690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1 h 4"/>
                <a:gd name="T6" fmla="*/ 5 w 5"/>
                <a:gd name="T7" fmla="*/ 4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4 h 4"/>
                <a:gd name="T14" fmla="*/ 0 w 5"/>
                <a:gd name="T15" fmla="*/ 1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6" name="Freeform 1683"/>
            <p:cNvSpPr/>
            <p:nvPr/>
          </p:nvSpPr>
          <p:spPr bwMode="auto">
            <a:xfrm flipH="1">
              <a:off x="9171138" y="4052783"/>
              <a:ext cx="10952" cy="1369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1 h 4"/>
                <a:gd name="T6" fmla="*/ 4 w 4"/>
                <a:gd name="T7" fmla="*/ 4 h 4"/>
                <a:gd name="T8" fmla="*/ 4 w 4"/>
                <a:gd name="T9" fmla="*/ 4 h 4"/>
                <a:gd name="T10" fmla="*/ 1 w 4"/>
                <a:gd name="T11" fmla="*/ 4 h 4"/>
                <a:gd name="T12" fmla="*/ 0 w 4"/>
                <a:gd name="T13" fmla="*/ 4 h 4"/>
                <a:gd name="T14" fmla="*/ 0 w 4"/>
                <a:gd name="T15" fmla="*/ 1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7" name="Freeform 1684"/>
            <p:cNvSpPr/>
            <p:nvPr/>
          </p:nvSpPr>
          <p:spPr bwMode="auto">
            <a:xfrm flipH="1">
              <a:off x="9151971" y="4052783"/>
              <a:ext cx="10952" cy="13690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0 h 4"/>
                <a:gd name="T4" fmla="*/ 4 w 4"/>
                <a:gd name="T5" fmla="*/ 1 h 4"/>
                <a:gd name="T6" fmla="*/ 4 w 4"/>
                <a:gd name="T7" fmla="*/ 4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4 h 4"/>
                <a:gd name="T14" fmla="*/ 0 w 4"/>
                <a:gd name="T15" fmla="*/ 1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" name="Freeform 1685"/>
            <p:cNvSpPr/>
            <p:nvPr/>
          </p:nvSpPr>
          <p:spPr bwMode="auto">
            <a:xfrm flipH="1">
              <a:off x="9187566" y="4071949"/>
              <a:ext cx="13690" cy="13690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1 h 4"/>
                <a:gd name="T6" fmla="*/ 5 w 5"/>
                <a:gd name="T7" fmla="*/ 3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1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9" name="Freeform 1686"/>
            <p:cNvSpPr/>
            <p:nvPr/>
          </p:nvSpPr>
          <p:spPr bwMode="auto">
            <a:xfrm flipH="1">
              <a:off x="9171138" y="4071949"/>
              <a:ext cx="10952" cy="1369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1 h 4"/>
                <a:gd name="T6" fmla="*/ 4 w 4"/>
                <a:gd name="T7" fmla="*/ 3 h 4"/>
                <a:gd name="T8" fmla="*/ 4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1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0" name="Freeform 1687"/>
            <p:cNvSpPr/>
            <p:nvPr/>
          </p:nvSpPr>
          <p:spPr bwMode="auto">
            <a:xfrm flipH="1">
              <a:off x="9151971" y="4071949"/>
              <a:ext cx="10952" cy="13690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0 h 4"/>
                <a:gd name="T4" fmla="*/ 4 w 4"/>
                <a:gd name="T5" fmla="*/ 1 h 4"/>
                <a:gd name="T6" fmla="*/ 4 w 4"/>
                <a:gd name="T7" fmla="*/ 3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1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1" name="Freeform 1688"/>
            <p:cNvSpPr/>
            <p:nvPr/>
          </p:nvSpPr>
          <p:spPr bwMode="auto">
            <a:xfrm flipH="1">
              <a:off x="9187566" y="4091115"/>
              <a:ext cx="13690" cy="13690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0 h 4"/>
                <a:gd name="T6" fmla="*/ 5 w 5"/>
                <a:gd name="T7" fmla="*/ 3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2" name="Freeform 1689"/>
            <p:cNvSpPr/>
            <p:nvPr/>
          </p:nvSpPr>
          <p:spPr bwMode="auto">
            <a:xfrm flipH="1">
              <a:off x="9171138" y="4091115"/>
              <a:ext cx="10952" cy="1369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0 h 4"/>
                <a:gd name="T6" fmla="*/ 4 w 4"/>
                <a:gd name="T7" fmla="*/ 3 h 4"/>
                <a:gd name="T8" fmla="*/ 4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3" name="Freeform 1690"/>
            <p:cNvSpPr/>
            <p:nvPr/>
          </p:nvSpPr>
          <p:spPr bwMode="auto">
            <a:xfrm flipH="1">
              <a:off x="9151971" y="4091115"/>
              <a:ext cx="10952" cy="13690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0 h 4"/>
                <a:gd name="T4" fmla="*/ 4 w 4"/>
                <a:gd name="T5" fmla="*/ 0 h 4"/>
                <a:gd name="T6" fmla="*/ 4 w 4"/>
                <a:gd name="T7" fmla="*/ 3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4" name="Freeform 1691"/>
            <p:cNvSpPr>
              <a:spLocks noEditPoints="1"/>
            </p:cNvSpPr>
            <p:nvPr/>
          </p:nvSpPr>
          <p:spPr bwMode="auto">
            <a:xfrm flipH="1">
              <a:off x="9726956" y="4080163"/>
              <a:ext cx="106783" cy="109521"/>
            </a:xfrm>
            <a:custGeom>
              <a:avLst/>
              <a:gdLst>
                <a:gd name="T0" fmla="*/ 31 w 33"/>
                <a:gd name="T1" fmla="*/ 0 h 34"/>
                <a:gd name="T2" fmla="*/ 1 w 33"/>
                <a:gd name="T3" fmla="*/ 0 h 34"/>
                <a:gd name="T4" fmla="*/ 0 w 33"/>
                <a:gd name="T5" fmla="*/ 2 h 34"/>
                <a:gd name="T6" fmla="*/ 0 w 33"/>
                <a:gd name="T7" fmla="*/ 32 h 34"/>
                <a:gd name="T8" fmla="*/ 1 w 33"/>
                <a:gd name="T9" fmla="*/ 34 h 34"/>
                <a:gd name="T10" fmla="*/ 31 w 33"/>
                <a:gd name="T11" fmla="*/ 34 h 34"/>
                <a:gd name="T12" fmla="*/ 33 w 33"/>
                <a:gd name="T13" fmla="*/ 32 h 34"/>
                <a:gd name="T14" fmla="*/ 33 w 33"/>
                <a:gd name="T15" fmla="*/ 2 h 34"/>
                <a:gd name="T16" fmla="*/ 31 w 33"/>
                <a:gd name="T17" fmla="*/ 0 h 34"/>
                <a:gd name="T18" fmla="*/ 13 w 33"/>
                <a:gd name="T19" fmla="*/ 8 h 34"/>
                <a:gd name="T20" fmla="*/ 13 w 33"/>
                <a:gd name="T21" fmla="*/ 8 h 34"/>
                <a:gd name="T22" fmla="*/ 13 w 33"/>
                <a:gd name="T23" fmla="*/ 8 h 34"/>
                <a:gd name="T24" fmla="*/ 14 w 33"/>
                <a:gd name="T25" fmla="*/ 8 h 34"/>
                <a:gd name="T26" fmla="*/ 24 w 33"/>
                <a:gd name="T27" fmla="*/ 17 h 34"/>
                <a:gd name="T28" fmla="*/ 32 w 33"/>
                <a:gd name="T29" fmla="*/ 9 h 34"/>
                <a:gd name="T30" fmla="*/ 32 w 33"/>
                <a:gd name="T31" fmla="*/ 9 h 34"/>
                <a:gd name="T32" fmla="*/ 32 w 33"/>
                <a:gd name="T33" fmla="*/ 14 h 34"/>
                <a:gd name="T34" fmla="*/ 32 w 33"/>
                <a:gd name="T35" fmla="*/ 14 h 34"/>
                <a:gd name="T36" fmla="*/ 27 w 33"/>
                <a:gd name="T37" fmla="*/ 19 h 34"/>
                <a:gd name="T38" fmla="*/ 32 w 33"/>
                <a:gd name="T39" fmla="*/ 24 h 34"/>
                <a:gd name="T40" fmla="*/ 32 w 33"/>
                <a:gd name="T41" fmla="*/ 29 h 34"/>
                <a:gd name="T42" fmla="*/ 24 w 33"/>
                <a:gd name="T43" fmla="*/ 22 h 34"/>
                <a:gd name="T44" fmla="*/ 22 w 33"/>
                <a:gd name="T45" fmla="*/ 25 h 34"/>
                <a:gd name="T46" fmla="*/ 18 w 33"/>
                <a:gd name="T47" fmla="*/ 29 h 34"/>
                <a:gd name="T48" fmla="*/ 21 w 33"/>
                <a:gd name="T49" fmla="*/ 33 h 34"/>
                <a:gd name="T50" fmla="*/ 16 w 33"/>
                <a:gd name="T51" fmla="*/ 33 h 34"/>
                <a:gd name="T52" fmla="*/ 0 w 33"/>
                <a:gd name="T53" fmla="*/ 19 h 34"/>
                <a:gd name="T54" fmla="*/ 0 w 33"/>
                <a:gd name="T55" fmla="*/ 14 h 34"/>
                <a:gd name="T56" fmla="*/ 2 w 33"/>
                <a:gd name="T57" fmla="*/ 16 h 34"/>
                <a:gd name="T58" fmla="*/ 15 w 33"/>
                <a:gd name="T59" fmla="*/ 1 h 34"/>
                <a:gd name="T60" fmla="*/ 20 w 33"/>
                <a:gd name="T61" fmla="*/ 1 h 34"/>
                <a:gd name="T62" fmla="*/ 14 w 33"/>
                <a:gd name="T63" fmla="*/ 8 h 34"/>
                <a:gd name="T64" fmla="*/ 14 w 33"/>
                <a:gd name="T65" fmla="*/ 8 h 34"/>
                <a:gd name="T66" fmla="*/ 16 w 33"/>
                <a:gd name="T67" fmla="*/ 15 h 34"/>
                <a:gd name="T68" fmla="*/ 22 w 33"/>
                <a:gd name="T69" fmla="*/ 20 h 34"/>
                <a:gd name="T70" fmla="*/ 22 w 33"/>
                <a:gd name="T71" fmla="*/ 20 h 34"/>
                <a:gd name="T72" fmla="*/ 22 w 33"/>
                <a:gd name="T73" fmla="*/ 20 h 34"/>
                <a:gd name="T74" fmla="*/ 15 w 33"/>
                <a:gd name="T75" fmla="*/ 27 h 34"/>
                <a:gd name="T76" fmla="*/ 10 w 33"/>
                <a:gd name="T77" fmla="*/ 23 h 34"/>
                <a:gd name="T78" fmla="*/ 10 w 33"/>
                <a:gd name="T79" fmla="*/ 23 h 34"/>
                <a:gd name="T80" fmla="*/ 5 w 33"/>
                <a:gd name="T81" fmla="*/ 18 h 34"/>
                <a:gd name="T82" fmla="*/ 8 w 33"/>
                <a:gd name="T83" fmla="*/ 14 h 34"/>
                <a:gd name="T84" fmla="*/ 8 w 33"/>
                <a:gd name="T85" fmla="*/ 14 h 34"/>
                <a:gd name="T86" fmla="*/ 8 w 33"/>
                <a:gd name="T87" fmla="*/ 14 h 34"/>
                <a:gd name="T88" fmla="*/ 8 w 33"/>
                <a:gd name="T89" fmla="*/ 14 h 34"/>
                <a:gd name="T90" fmla="*/ 8 w 33"/>
                <a:gd name="T91" fmla="*/ 15 h 34"/>
                <a:gd name="T92" fmla="*/ 12 w 33"/>
                <a:gd name="T93" fmla="*/ 24 h 34"/>
                <a:gd name="T94" fmla="*/ 16 w 33"/>
                <a:gd name="T95" fmla="*/ 15 h 34"/>
                <a:gd name="T96" fmla="*/ 16 w 33"/>
                <a:gd name="T97" fmla="*/ 15 h 34"/>
                <a:gd name="T98" fmla="*/ 16 w 33"/>
                <a:gd name="T9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3" y="33"/>
                    <a:pt x="33" y="3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14" y="8"/>
                  </a:moveTo>
                  <a:cubicBezTo>
                    <a:pt x="15" y="9"/>
                    <a:pt x="22" y="16"/>
                    <a:pt x="24" y="1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6" y="15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8"/>
                    <a:pt x="11" y="20"/>
                    <a:pt x="12" y="24"/>
                  </a:cubicBezTo>
                  <a:cubicBezTo>
                    <a:pt x="13" y="20"/>
                    <a:pt x="14" y="18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5" name="Freeform 1692"/>
            <p:cNvSpPr>
              <a:spLocks noEditPoints="1"/>
            </p:cNvSpPr>
            <p:nvPr/>
          </p:nvSpPr>
          <p:spPr bwMode="auto">
            <a:xfrm flipH="1">
              <a:off x="9781716" y="4107543"/>
              <a:ext cx="27380" cy="41070"/>
            </a:xfrm>
            <a:custGeom>
              <a:avLst/>
              <a:gdLst>
                <a:gd name="T0" fmla="*/ 4 w 8"/>
                <a:gd name="T1" fmla="*/ 12 h 12"/>
                <a:gd name="T2" fmla="*/ 7 w 8"/>
                <a:gd name="T3" fmla="*/ 6 h 12"/>
                <a:gd name="T4" fmla="*/ 8 w 8"/>
                <a:gd name="T5" fmla="*/ 3 h 12"/>
                <a:gd name="T6" fmla="*/ 4 w 8"/>
                <a:gd name="T7" fmla="*/ 0 h 12"/>
                <a:gd name="T8" fmla="*/ 0 w 8"/>
                <a:gd name="T9" fmla="*/ 3 h 12"/>
                <a:gd name="T10" fmla="*/ 1 w 8"/>
                <a:gd name="T11" fmla="*/ 5 h 12"/>
                <a:gd name="T12" fmla="*/ 1 w 8"/>
                <a:gd name="T13" fmla="*/ 5 h 12"/>
                <a:gd name="T14" fmla="*/ 1 w 8"/>
                <a:gd name="T15" fmla="*/ 5 h 12"/>
                <a:gd name="T16" fmla="*/ 4 w 8"/>
                <a:gd name="T17" fmla="*/ 12 h 12"/>
                <a:gd name="T18" fmla="*/ 4 w 8"/>
                <a:gd name="T19" fmla="*/ 1 h 12"/>
                <a:gd name="T20" fmla="*/ 6 w 8"/>
                <a:gd name="T21" fmla="*/ 3 h 12"/>
                <a:gd name="T22" fmla="*/ 4 w 8"/>
                <a:gd name="T23" fmla="*/ 5 h 12"/>
                <a:gd name="T24" fmla="*/ 2 w 8"/>
                <a:gd name="T25" fmla="*/ 3 h 12"/>
                <a:gd name="T26" fmla="*/ 4 w 8"/>
                <a:gd name="T2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2">
                  <a:moveTo>
                    <a:pt x="4" y="12"/>
                  </a:moveTo>
                  <a:cubicBezTo>
                    <a:pt x="5" y="10"/>
                    <a:pt x="6" y="8"/>
                    <a:pt x="7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8"/>
                    <a:pt x="3" y="9"/>
                    <a:pt x="4" y="12"/>
                  </a:cubicBezTo>
                  <a:close/>
                  <a:moveTo>
                    <a:pt x="4" y="1"/>
                  </a:move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6" name="Freeform 1693"/>
            <p:cNvSpPr/>
            <p:nvPr/>
          </p:nvSpPr>
          <p:spPr bwMode="auto">
            <a:xfrm flipH="1">
              <a:off x="9852904" y="2352467"/>
              <a:ext cx="120473" cy="101307"/>
            </a:xfrm>
            <a:custGeom>
              <a:avLst/>
              <a:gdLst>
                <a:gd name="T0" fmla="*/ 18 w 37"/>
                <a:gd name="T1" fmla="*/ 6 h 31"/>
                <a:gd name="T2" fmla="*/ 28 w 37"/>
                <a:gd name="T3" fmla="*/ 0 h 31"/>
                <a:gd name="T4" fmla="*/ 37 w 37"/>
                <a:gd name="T5" fmla="*/ 8 h 31"/>
                <a:gd name="T6" fmla="*/ 18 w 37"/>
                <a:gd name="T7" fmla="*/ 31 h 31"/>
                <a:gd name="T8" fmla="*/ 0 w 37"/>
                <a:gd name="T9" fmla="*/ 8 h 31"/>
                <a:gd name="T10" fmla="*/ 9 w 37"/>
                <a:gd name="T11" fmla="*/ 0 h 31"/>
                <a:gd name="T12" fmla="*/ 18 w 37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1">
                  <a:moveTo>
                    <a:pt x="18" y="6"/>
                  </a:moveTo>
                  <a:cubicBezTo>
                    <a:pt x="21" y="2"/>
                    <a:pt x="23" y="0"/>
                    <a:pt x="28" y="0"/>
                  </a:cubicBezTo>
                  <a:cubicBezTo>
                    <a:pt x="33" y="0"/>
                    <a:pt x="37" y="4"/>
                    <a:pt x="37" y="8"/>
                  </a:cubicBezTo>
                  <a:cubicBezTo>
                    <a:pt x="37" y="16"/>
                    <a:pt x="28" y="24"/>
                    <a:pt x="18" y="31"/>
                  </a:cubicBezTo>
                  <a:cubicBezTo>
                    <a:pt x="9" y="24"/>
                    <a:pt x="0" y="16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6" y="2"/>
                    <a:pt x="18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7" name="Freeform 1694"/>
            <p:cNvSpPr>
              <a:spLocks noEditPoints="1"/>
            </p:cNvSpPr>
            <p:nvPr/>
          </p:nvSpPr>
          <p:spPr bwMode="auto">
            <a:xfrm flipH="1">
              <a:off x="9086259" y="1678911"/>
              <a:ext cx="194399" cy="191662"/>
            </a:xfrm>
            <a:custGeom>
              <a:avLst/>
              <a:gdLst>
                <a:gd name="T0" fmla="*/ 48 w 60"/>
                <a:gd name="T1" fmla="*/ 34 h 59"/>
                <a:gd name="T2" fmla="*/ 48 w 60"/>
                <a:gd name="T3" fmla="*/ 34 h 59"/>
                <a:gd name="T4" fmla="*/ 48 w 60"/>
                <a:gd name="T5" fmla="*/ 29 h 59"/>
                <a:gd name="T6" fmla="*/ 19 w 60"/>
                <a:gd name="T7" fmla="*/ 0 h 59"/>
                <a:gd name="T8" fmla="*/ 11 w 60"/>
                <a:gd name="T9" fmla="*/ 2 h 59"/>
                <a:gd name="T10" fmla="*/ 43 w 60"/>
                <a:gd name="T11" fmla="*/ 34 h 59"/>
                <a:gd name="T12" fmla="*/ 48 w 60"/>
                <a:gd name="T13" fmla="*/ 34 h 59"/>
                <a:gd name="T14" fmla="*/ 60 w 60"/>
                <a:gd name="T15" fmla="*/ 59 h 59"/>
                <a:gd name="T16" fmla="*/ 34 w 60"/>
                <a:gd name="T17" fmla="*/ 49 h 59"/>
                <a:gd name="T18" fmla="*/ 36 w 60"/>
                <a:gd name="T19" fmla="*/ 48 h 59"/>
                <a:gd name="T20" fmla="*/ 36 w 60"/>
                <a:gd name="T21" fmla="*/ 47 h 59"/>
                <a:gd name="T22" fmla="*/ 44 w 60"/>
                <a:gd name="T23" fmla="*/ 51 h 59"/>
                <a:gd name="T24" fmla="*/ 51 w 60"/>
                <a:gd name="T25" fmla="*/ 44 h 59"/>
                <a:gd name="T26" fmla="*/ 48 w 60"/>
                <a:gd name="T27" fmla="*/ 36 h 59"/>
                <a:gd name="T28" fmla="*/ 49 w 60"/>
                <a:gd name="T29" fmla="*/ 35 h 59"/>
                <a:gd name="T30" fmla="*/ 50 w 60"/>
                <a:gd name="T31" fmla="*/ 33 h 59"/>
                <a:gd name="T32" fmla="*/ 60 w 60"/>
                <a:gd name="T33" fmla="*/ 59 h 59"/>
                <a:gd name="T34" fmla="*/ 35 w 60"/>
                <a:gd name="T35" fmla="*/ 47 h 59"/>
                <a:gd name="T36" fmla="*/ 29 w 60"/>
                <a:gd name="T37" fmla="*/ 47 h 59"/>
                <a:gd name="T38" fmla="*/ 0 w 60"/>
                <a:gd name="T39" fmla="*/ 18 h 59"/>
                <a:gd name="T40" fmla="*/ 3 w 60"/>
                <a:gd name="T41" fmla="*/ 10 h 59"/>
                <a:gd name="T42" fmla="*/ 35 w 60"/>
                <a:gd name="T43" fmla="*/ 42 h 59"/>
                <a:gd name="T44" fmla="*/ 35 w 60"/>
                <a:gd name="T45" fmla="*/ 47 h 59"/>
                <a:gd name="T46" fmla="*/ 35 w 60"/>
                <a:gd name="T47" fmla="*/ 47 h 59"/>
                <a:gd name="T48" fmla="*/ 42 w 60"/>
                <a:gd name="T49" fmla="*/ 41 h 59"/>
                <a:gd name="T50" fmla="*/ 36 w 60"/>
                <a:gd name="T51" fmla="*/ 41 h 59"/>
                <a:gd name="T52" fmla="*/ 4 w 60"/>
                <a:gd name="T53" fmla="*/ 9 h 59"/>
                <a:gd name="T54" fmla="*/ 10 w 60"/>
                <a:gd name="T55" fmla="*/ 3 h 59"/>
                <a:gd name="T56" fmla="*/ 42 w 60"/>
                <a:gd name="T57" fmla="*/ 35 h 59"/>
                <a:gd name="T58" fmla="*/ 42 w 60"/>
                <a:gd name="T5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59">
                  <a:moveTo>
                    <a:pt x="48" y="34"/>
                  </a:move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0"/>
                    <a:pt x="48" y="2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4" y="36"/>
                    <a:pt x="47" y="36"/>
                    <a:pt x="48" y="34"/>
                  </a:cubicBezTo>
                  <a:close/>
                  <a:moveTo>
                    <a:pt x="60" y="5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9"/>
                    <a:pt x="35" y="49"/>
                    <a:pt x="36" y="48"/>
                  </a:cubicBezTo>
                  <a:cubicBezTo>
                    <a:pt x="36" y="48"/>
                    <a:pt x="36" y="48"/>
                    <a:pt x="36" y="47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9" y="35"/>
                    <a:pt x="49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60" y="59"/>
                    <a:pt x="60" y="59"/>
                    <a:pt x="60" y="59"/>
                  </a:cubicBezTo>
                  <a:close/>
                  <a:moveTo>
                    <a:pt x="35" y="47"/>
                  </a:moveTo>
                  <a:cubicBezTo>
                    <a:pt x="33" y="49"/>
                    <a:pt x="31" y="49"/>
                    <a:pt x="29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3"/>
                    <a:pt x="36" y="46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lose/>
                  <a:moveTo>
                    <a:pt x="42" y="41"/>
                  </a:moveTo>
                  <a:cubicBezTo>
                    <a:pt x="40" y="42"/>
                    <a:pt x="38" y="42"/>
                    <a:pt x="36" y="4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3" y="37"/>
                    <a:pt x="43" y="39"/>
                    <a:pt x="42" y="4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" name="Freeform 1695"/>
            <p:cNvSpPr>
              <a:spLocks noEditPoints="1"/>
            </p:cNvSpPr>
            <p:nvPr/>
          </p:nvSpPr>
          <p:spPr bwMode="auto">
            <a:xfrm flipH="1">
              <a:off x="8834361" y="2201875"/>
              <a:ext cx="43808" cy="43808"/>
            </a:xfrm>
            <a:custGeom>
              <a:avLst/>
              <a:gdLst>
                <a:gd name="T0" fmla="*/ 1 w 14"/>
                <a:gd name="T1" fmla="*/ 0 h 14"/>
                <a:gd name="T2" fmla="*/ 13 w 14"/>
                <a:gd name="T3" fmla="*/ 0 h 14"/>
                <a:gd name="T4" fmla="*/ 14 w 14"/>
                <a:gd name="T5" fmla="*/ 1 h 14"/>
                <a:gd name="T6" fmla="*/ 14 w 14"/>
                <a:gd name="T7" fmla="*/ 13 h 14"/>
                <a:gd name="T8" fmla="*/ 13 w 14"/>
                <a:gd name="T9" fmla="*/ 14 h 14"/>
                <a:gd name="T10" fmla="*/ 1 w 14"/>
                <a:gd name="T11" fmla="*/ 14 h 14"/>
                <a:gd name="T12" fmla="*/ 0 w 14"/>
                <a:gd name="T13" fmla="*/ 13 h 14"/>
                <a:gd name="T14" fmla="*/ 0 w 14"/>
                <a:gd name="T15" fmla="*/ 1 h 14"/>
                <a:gd name="T16" fmla="*/ 1 w 14"/>
                <a:gd name="T17" fmla="*/ 0 h 14"/>
                <a:gd name="T18" fmla="*/ 6 w 14"/>
                <a:gd name="T19" fmla="*/ 3 h 14"/>
                <a:gd name="T20" fmla="*/ 6 w 14"/>
                <a:gd name="T21" fmla="*/ 6 h 14"/>
                <a:gd name="T22" fmla="*/ 4 w 14"/>
                <a:gd name="T23" fmla="*/ 6 h 14"/>
                <a:gd name="T24" fmla="*/ 4 w 14"/>
                <a:gd name="T25" fmla="*/ 8 h 14"/>
                <a:gd name="T26" fmla="*/ 6 w 14"/>
                <a:gd name="T27" fmla="*/ 8 h 14"/>
                <a:gd name="T28" fmla="*/ 6 w 14"/>
                <a:gd name="T29" fmla="*/ 10 h 14"/>
                <a:gd name="T30" fmla="*/ 8 w 14"/>
                <a:gd name="T31" fmla="*/ 10 h 14"/>
                <a:gd name="T32" fmla="*/ 8 w 14"/>
                <a:gd name="T33" fmla="*/ 8 h 14"/>
                <a:gd name="T34" fmla="*/ 11 w 14"/>
                <a:gd name="T35" fmla="*/ 8 h 14"/>
                <a:gd name="T36" fmla="*/ 11 w 14"/>
                <a:gd name="T37" fmla="*/ 6 h 14"/>
                <a:gd name="T38" fmla="*/ 8 w 14"/>
                <a:gd name="T39" fmla="*/ 6 h 14"/>
                <a:gd name="T40" fmla="*/ 8 w 14"/>
                <a:gd name="T41" fmla="*/ 3 h 14"/>
                <a:gd name="T42" fmla="*/ 6 w 14"/>
                <a:gd name="T4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4">
                  <a:moveTo>
                    <a:pt x="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4"/>
                    <a:pt x="1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  <a:moveTo>
                    <a:pt x="6" y="3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8" y="3"/>
                    <a:pt x="8" y="3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" name="Freeform 1696"/>
            <p:cNvSpPr>
              <a:spLocks noEditPoints="1"/>
            </p:cNvSpPr>
            <p:nvPr/>
          </p:nvSpPr>
          <p:spPr bwMode="auto">
            <a:xfrm flipH="1">
              <a:off x="8779601" y="2201875"/>
              <a:ext cx="46546" cy="43808"/>
            </a:xfrm>
            <a:custGeom>
              <a:avLst/>
              <a:gdLst>
                <a:gd name="T0" fmla="*/ 2 w 15"/>
                <a:gd name="T1" fmla="*/ 0 h 14"/>
                <a:gd name="T2" fmla="*/ 13 w 15"/>
                <a:gd name="T3" fmla="*/ 0 h 14"/>
                <a:gd name="T4" fmla="*/ 15 w 15"/>
                <a:gd name="T5" fmla="*/ 1 h 14"/>
                <a:gd name="T6" fmla="*/ 15 w 15"/>
                <a:gd name="T7" fmla="*/ 13 h 14"/>
                <a:gd name="T8" fmla="*/ 13 w 15"/>
                <a:gd name="T9" fmla="*/ 14 h 14"/>
                <a:gd name="T10" fmla="*/ 2 w 15"/>
                <a:gd name="T11" fmla="*/ 14 h 14"/>
                <a:gd name="T12" fmla="*/ 0 w 15"/>
                <a:gd name="T13" fmla="*/ 13 h 14"/>
                <a:gd name="T14" fmla="*/ 0 w 15"/>
                <a:gd name="T15" fmla="*/ 1 h 14"/>
                <a:gd name="T16" fmla="*/ 2 w 15"/>
                <a:gd name="T17" fmla="*/ 0 h 14"/>
                <a:gd name="T18" fmla="*/ 4 w 15"/>
                <a:gd name="T19" fmla="*/ 8 h 14"/>
                <a:gd name="T20" fmla="*/ 11 w 15"/>
                <a:gd name="T21" fmla="*/ 8 h 14"/>
                <a:gd name="T22" fmla="*/ 11 w 15"/>
                <a:gd name="T23" fmla="*/ 6 h 14"/>
                <a:gd name="T24" fmla="*/ 4 w 15"/>
                <a:gd name="T25" fmla="*/ 6 h 14"/>
                <a:gd name="T26" fmla="*/ 4 w 15"/>
                <a:gd name="T2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4">
                  <a:moveTo>
                    <a:pt x="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4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4" y="6"/>
                    <a:pt x="4" y="6"/>
                    <a:pt x="4" y="6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0" name="Freeform 1697"/>
            <p:cNvSpPr>
              <a:spLocks noEditPoints="1"/>
            </p:cNvSpPr>
            <p:nvPr/>
          </p:nvSpPr>
          <p:spPr bwMode="auto">
            <a:xfrm flipH="1">
              <a:off x="8834361" y="2253898"/>
              <a:ext cx="43808" cy="43808"/>
            </a:xfrm>
            <a:custGeom>
              <a:avLst/>
              <a:gdLst>
                <a:gd name="T0" fmla="*/ 1 w 14"/>
                <a:gd name="T1" fmla="*/ 0 h 14"/>
                <a:gd name="T2" fmla="*/ 13 w 14"/>
                <a:gd name="T3" fmla="*/ 0 h 14"/>
                <a:gd name="T4" fmla="*/ 14 w 14"/>
                <a:gd name="T5" fmla="*/ 1 h 14"/>
                <a:gd name="T6" fmla="*/ 14 w 14"/>
                <a:gd name="T7" fmla="*/ 13 h 14"/>
                <a:gd name="T8" fmla="*/ 13 w 14"/>
                <a:gd name="T9" fmla="*/ 14 h 14"/>
                <a:gd name="T10" fmla="*/ 1 w 14"/>
                <a:gd name="T11" fmla="*/ 14 h 14"/>
                <a:gd name="T12" fmla="*/ 0 w 14"/>
                <a:gd name="T13" fmla="*/ 13 h 14"/>
                <a:gd name="T14" fmla="*/ 0 w 14"/>
                <a:gd name="T15" fmla="*/ 1 h 14"/>
                <a:gd name="T16" fmla="*/ 1 w 14"/>
                <a:gd name="T17" fmla="*/ 0 h 14"/>
                <a:gd name="T18" fmla="*/ 4 w 14"/>
                <a:gd name="T19" fmla="*/ 5 h 14"/>
                <a:gd name="T20" fmla="*/ 6 w 14"/>
                <a:gd name="T21" fmla="*/ 7 h 14"/>
                <a:gd name="T22" fmla="*/ 4 w 14"/>
                <a:gd name="T23" fmla="*/ 9 h 14"/>
                <a:gd name="T24" fmla="*/ 5 w 14"/>
                <a:gd name="T25" fmla="*/ 10 h 14"/>
                <a:gd name="T26" fmla="*/ 7 w 14"/>
                <a:gd name="T27" fmla="*/ 9 h 14"/>
                <a:gd name="T28" fmla="*/ 9 w 14"/>
                <a:gd name="T29" fmla="*/ 10 h 14"/>
                <a:gd name="T30" fmla="*/ 10 w 14"/>
                <a:gd name="T31" fmla="*/ 9 h 14"/>
                <a:gd name="T32" fmla="*/ 8 w 14"/>
                <a:gd name="T33" fmla="*/ 7 h 14"/>
                <a:gd name="T34" fmla="*/ 10 w 14"/>
                <a:gd name="T35" fmla="*/ 5 h 14"/>
                <a:gd name="T36" fmla="*/ 9 w 14"/>
                <a:gd name="T37" fmla="*/ 4 h 14"/>
                <a:gd name="T38" fmla="*/ 7 w 14"/>
                <a:gd name="T39" fmla="*/ 6 h 14"/>
                <a:gd name="T40" fmla="*/ 5 w 14"/>
                <a:gd name="T41" fmla="*/ 4 h 14"/>
                <a:gd name="T42" fmla="*/ 4 w 14"/>
                <a:gd name="T4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4">
                  <a:moveTo>
                    <a:pt x="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  <a:moveTo>
                    <a:pt x="4" y="5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1" name="Freeform 1698"/>
            <p:cNvSpPr>
              <a:spLocks noEditPoints="1"/>
            </p:cNvSpPr>
            <p:nvPr/>
          </p:nvSpPr>
          <p:spPr bwMode="auto">
            <a:xfrm flipH="1">
              <a:off x="8779601" y="2253898"/>
              <a:ext cx="46546" cy="43808"/>
            </a:xfrm>
            <a:custGeom>
              <a:avLst/>
              <a:gdLst>
                <a:gd name="T0" fmla="*/ 2 w 15"/>
                <a:gd name="T1" fmla="*/ 0 h 14"/>
                <a:gd name="T2" fmla="*/ 13 w 15"/>
                <a:gd name="T3" fmla="*/ 0 h 14"/>
                <a:gd name="T4" fmla="*/ 15 w 15"/>
                <a:gd name="T5" fmla="*/ 1 h 14"/>
                <a:gd name="T6" fmla="*/ 15 w 15"/>
                <a:gd name="T7" fmla="*/ 13 h 14"/>
                <a:gd name="T8" fmla="*/ 13 w 15"/>
                <a:gd name="T9" fmla="*/ 14 h 14"/>
                <a:gd name="T10" fmla="*/ 2 w 15"/>
                <a:gd name="T11" fmla="*/ 14 h 14"/>
                <a:gd name="T12" fmla="*/ 0 w 15"/>
                <a:gd name="T13" fmla="*/ 13 h 14"/>
                <a:gd name="T14" fmla="*/ 0 w 15"/>
                <a:gd name="T15" fmla="*/ 1 h 14"/>
                <a:gd name="T16" fmla="*/ 2 w 15"/>
                <a:gd name="T17" fmla="*/ 0 h 14"/>
                <a:gd name="T18" fmla="*/ 4 w 15"/>
                <a:gd name="T19" fmla="*/ 6 h 14"/>
                <a:gd name="T20" fmla="*/ 11 w 15"/>
                <a:gd name="T21" fmla="*/ 6 h 14"/>
                <a:gd name="T22" fmla="*/ 11 w 15"/>
                <a:gd name="T23" fmla="*/ 5 h 14"/>
                <a:gd name="T24" fmla="*/ 4 w 15"/>
                <a:gd name="T25" fmla="*/ 5 h 14"/>
                <a:gd name="T26" fmla="*/ 4 w 15"/>
                <a:gd name="T27" fmla="*/ 6 h 14"/>
                <a:gd name="T28" fmla="*/ 4 w 15"/>
                <a:gd name="T29" fmla="*/ 10 h 14"/>
                <a:gd name="T30" fmla="*/ 11 w 15"/>
                <a:gd name="T31" fmla="*/ 10 h 14"/>
                <a:gd name="T32" fmla="*/ 11 w 15"/>
                <a:gd name="T33" fmla="*/ 8 h 14"/>
                <a:gd name="T34" fmla="*/ 4 w 15"/>
                <a:gd name="T35" fmla="*/ 8 h 14"/>
                <a:gd name="T36" fmla="*/ 4 w 15"/>
                <a:gd name="T3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4">
                  <a:moveTo>
                    <a:pt x="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4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2" name="Freeform 1699"/>
            <p:cNvSpPr>
              <a:spLocks noEditPoints="1"/>
            </p:cNvSpPr>
            <p:nvPr/>
          </p:nvSpPr>
          <p:spPr bwMode="auto">
            <a:xfrm flipH="1">
              <a:off x="8859003" y="3214946"/>
              <a:ext cx="106783" cy="109521"/>
            </a:xfrm>
            <a:custGeom>
              <a:avLst/>
              <a:gdLst>
                <a:gd name="T0" fmla="*/ 5 w 33"/>
                <a:gd name="T1" fmla="*/ 6 h 34"/>
                <a:gd name="T2" fmla="*/ 8 w 33"/>
                <a:gd name="T3" fmla="*/ 11 h 34"/>
                <a:gd name="T4" fmla="*/ 12 w 33"/>
                <a:gd name="T5" fmla="*/ 8 h 34"/>
                <a:gd name="T6" fmla="*/ 13 w 33"/>
                <a:gd name="T7" fmla="*/ 6 h 34"/>
                <a:gd name="T8" fmla="*/ 16 w 33"/>
                <a:gd name="T9" fmla="*/ 11 h 34"/>
                <a:gd name="T10" fmla="*/ 19 w 33"/>
                <a:gd name="T11" fmla="*/ 8 h 34"/>
                <a:gd name="T12" fmla="*/ 21 w 33"/>
                <a:gd name="T13" fmla="*/ 6 h 34"/>
                <a:gd name="T14" fmla="*/ 24 w 33"/>
                <a:gd name="T15" fmla="*/ 11 h 34"/>
                <a:gd name="T16" fmla="*/ 27 w 33"/>
                <a:gd name="T17" fmla="*/ 8 h 34"/>
                <a:gd name="T18" fmla="*/ 28 w 33"/>
                <a:gd name="T19" fmla="*/ 6 h 34"/>
                <a:gd name="T20" fmla="*/ 33 w 33"/>
                <a:gd name="T21" fmla="*/ 29 h 34"/>
                <a:gd name="T22" fmla="*/ 5 w 33"/>
                <a:gd name="T23" fmla="*/ 34 h 34"/>
                <a:gd name="T24" fmla="*/ 0 w 33"/>
                <a:gd name="T25" fmla="*/ 11 h 34"/>
                <a:gd name="T26" fmla="*/ 8 w 33"/>
                <a:gd name="T27" fmla="*/ 26 h 34"/>
                <a:gd name="T28" fmla="*/ 13 w 33"/>
                <a:gd name="T29" fmla="*/ 30 h 34"/>
                <a:gd name="T30" fmla="*/ 17 w 33"/>
                <a:gd name="T31" fmla="*/ 26 h 34"/>
                <a:gd name="T32" fmla="*/ 14 w 33"/>
                <a:gd name="T33" fmla="*/ 23 h 34"/>
                <a:gd name="T34" fmla="*/ 15 w 33"/>
                <a:gd name="T35" fmla="*/ 18 h 34"/>
                <a:gd name="T36" fmla="*/ 11 w 33"/>
                <a:gd name="T37" fmla="*/ 17 h 34"/>
                <a:gd name="T38" fmla="*/ 8 w 33"/>
                <a:gd name="T39" fmla="*/ 20 h 34"/>
                <a:gd name="T40" fmla="*/ 11 w 33"/>
                <a:gd name="T41" fmla="*/ 19 h 34"/>
                <a:gd name="T42" fmla="*/ 13 w 33"/>
                <a:gd name="T43" fmla="*/ 19 h 34"/>
                <a:gd name="T44" fmla="*/ 13 w 33"/>
                <a:gd name="T45" fmla="*/ 22 h 34"/>
                <a:gd name="T46" fmla="*/ 11 w 33"/>
                <a:gd name="T47" fmla="*/ 24 h 34"/>
                <a:gd name="T48" fmla="*/ 14 w 33"/>
                <a:gd name="T49" fmla="*/ 24 h 34"/>
                <a:gd name="T50" fmla="*/ 14 w 33"/>
                <a:gd name="T51" fmla="*/ 27 h 34"/>
                <a:gd name="T52" fmla="*/ 11 w 33"/>
                <a:gd name="T53" fmla="*/ 27 h 34"/>
                <a:gd name="T54" fmla="*/ 8 w 33"/>
                <a:gd name="T55" fmla="*/ 26 h 34"/>
                <a:gd name="T56" fmla="*/ 25 w 33"/>
                <a:gd name="T57" fmla="*/ 17 h 34"/>
                <a:gd name="T58" fmla="*/ 21 w 33"/>
                <a:gd name="T59" fmla="*/ 19 h 34"/>
                <a:gd name="T60" fmla="*/ 19 w 33"/>
                <a:gd name="T61" fmla="*/ 22 h 34"/>
                <a:gd name="T62" fmla="*/ 22 w 33"/>
                <a:gd name="T63" fmla="*/ 30 h 34"/>
                <a:gd name="T64" fmla="*/ 31 w 33"/>
                <a:gd name="T65" fmla="*/ 14 h 34"/>
                <a:gd name="T66" fmla="*/ 2 w 33"/>
                <a:gd name="T67" fmla="*/ 29 h 34"/>
                <a:gd name="T68" fmla="*/ 28 w 33"/>
                <a:gd name="T69" fmla="*/ 32 h 34"/>
                <a:gd name="T70" fmla="*/ 31 w 33"/>
                <a:gd name="T71" fmla="*/ 14 h 34"/>
                <a:gd name="T72" fmla="*/ 7 w 33"/>
                <a:gd name="T73" fmla="*/ 1 h 34"/>
                <a:gd name="T74" fmla="*/ 8 w 33"/>
                <a:gd name="T75" fmla="*/ 9 h 34"/>
                <a:gd name="T76" fmla="*/ 10 w 33"/>
                <a:gd name="T77" fmla="*/ 8 h 34"/>
                <a:gd name="T78" fmla="*/ 9 w 33"/>
                <a:gd name="T79" fmla="*/ 0 h 34"/>
                <a:gd name="T80" fmla="*/ 24 w 33"/>
                <a:gd name="T81" fmla="*/ 0 h 34"/>
                <a:gd name="T82" fmla="*/ 22 w 33"/>
                <a:gd name="T83" fmla="*/ 8 h 34"/>
                <a:gd name="T84" fmla="*/ 24 w 33"/>
                <a:gd name="T85" fmla="*/ 9 h 34"/>
                <a:gd name="T86" fmla="*/ 25 w 33"/>
                <a:gd name="T87" fmla="*/ 1 h 34"/>
                <a:gd name="T88" fmla="*/ 24 w 33"/>
                <a:gd name="T89" fmla="*/ 0 h 34"/>
                <a:gd name="T90" fmla="*/ 15 w 33"/>
                <a:gd name="T91" fmla="*/ 1 h 34"/>
                <a:gd name="T92" fmla="*/ 16 w 33"/>
                <a:gd name="T93" fmla="*/ 9 h 34"/>
                <a:gd name="T94" fmla="*/ 18 w 33"/>
                <a:gd name="T95" fmla="*/ 8 h 34"/>
                <a:gd name="T96" fmla="*/ 17 w 33"/>
                <a:gd name="T9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34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0"/>
                    <a:pt x="7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2" y="10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4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0"/>
                    <a:pt x="22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6" y="11"/>
                    <a:pt x="27" y="10"/>
                    <a:pt x="27" y="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3" y="8"/>
                    <a:pt x="33" y="1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32"/>
                    <a:pt x="31" y="34"/>
                    <a:pt x="28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2" y="34"/>
                    <a:pt x="0" y="32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6"/>
                    <a:pt x="5" y="6"/>
                  </a:cubicBezTo>
                  <a:close/>
                  <a:moveTo>
                    <a:pt x="8" y="26"/>
                  </a:moveTo>
                  <a:cubicBezTo>
                    <a:pt x="8" y="27"/>
                    <a:pt x="9" y="28"/>
                    <a:pt x="10" y="29"/>
                  </a:cubicBezTo>
                  <a:cubicBezTo>
                    <a:pt x="10" y="30"/>
                    <a:pt x="11" y="30"/>
                    <a:pt x="13" y="30"/>
                  </a:cubicBezTo>
                  <a:cubicBezTo>
                    <a:pt x="14" y="30"/>
                    <a:pt x="15" y="30"/>
                    <a:pt x="16" y="29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5"/>
                    <a:pt x="17" y="24"/>
                    <a:pt x="16" y="24"/>
                  </a:cubicBezTo>
                  <a:cubicBezTo>
                    <a:pt x="16" y="23"/>
                    <a:pt x="15" y="23"/>
                    <a:pt x="14" y="23"/>
                  </a:cubicBezTo>
                  <a:cubicBezTo>
                    <a:pt x="16" y="22"/>
                    <a:pt x="16" y="21"/>
                    <a:pt x="16" y="20"/>
                  </a:cubicBezTo>
                  <a:cubicBezTo>
                    <a:pt x="16" y="19"/>
                    <a:pt x="16" y="19"/>
                    <a:pt x="15" y="18"/>
                  </a:cubicBezTo>
                  <a:cubicBezTo>
                    <a:pt x="15" y="17"/>
                    <a:pt x="14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9" y="18"/>
                    <a:pt x="9" y="18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4" y="25"/>
                    <a:pt x="14" y="25"/>
                    <a:pt x="14" y="26"/>
                  </a:cubicBezTo>
                  <a:cubicBezTo>
                    <a:pt x="14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25" y="30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0" y="19"/>
                    <a:pt x="20" y="20"/>
                    <a:pt x="19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1" y="21"/>
                    <a:pt x="22" y="2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31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3" y="32"/>
                    <a:pt x="5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0" y="32"/>
                    <a:pt x="31" y="31"/>
                    <a:pt x="31" y="29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8" y="0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9"/>
                    <a:pt x="10" y="8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24" y="0"/>
                  </a:moveTo>
                  <a:cubicBezTo>
                    <a:pt x="23" y="0"/>
                    <a:pt x="22" y="1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  <a:moveTo>
                    <a:pt x="16" y="0"/>
                  </a:moveTo>
                  <a:cubicBezTo>
                    <a:pt x="15" y="0"/>
                    <a:pt x="15" y="1"/>
                    <a:pt x="15" y="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3" name="Freeform 1700"/>
            <p:cNvSpPr>
              <a:spLocks noEditPoints="1"/>
            </p:cNvSpPr>
            <p:nvPr/>
          </p:nvSpPr>
          <p:spPr bwMode="auto">
            <a:xfrm flipH="1">
              <a:off x="10540147" y="1588557"/>
              <a:ext cx="112259" cy="112259"/>
            </a:xfrm>
            <a:custGeom>
              <a:avLst/>
              <a:gdLst>
                <a:gd name="T0" fmla="*/ 17 w 35"/>
                <a:gd name="T1" fmla="*/ 0 h 35"/>
                <a:gd name="T2" fmla="*/ 35 w 35"/>
                <a:gd name="T3" fmla="*/ 17 h 35"/>
                <a:gd name="T4" fmla="*/ 17 w 35"/>
                <a:gd name="T5" fmla="*/ 35 h 35"/>
                <a:gd name="T6" fmla="*/ 0 w 35"/>
                <a:gd name="T7" fmla="*/ 17 h 35"/>
                <a:gd name="T8" fmla="*/ 17 w 35"/>
                <a:gd name="T9" fmla="*/ 0 h 35"/>
                <a:gd name="T10" fmla="*/ 17 w 35"/>
                <a:gd name="T11" fmla="*/ 20 h 35"/>
                <a:gd name="T12" fmla="*/ 19 w 35"/>
                <a:gd name="T13" fmla="*/ 18 h 35"/>
                <a:gd name="T14" fmla="*/ 25 w 35"/>
                <a:gd name="T15" fmla="*/ 11 h 35"/>
                <a:gd name="T16" fmla="*/ 25 w 35"/>
                <a:gd name="T17" fmla="*/ 9 h 35"/>
                <a:gd name="T18" fmla="*/ 25 w 35"/>
                <a:gd name="T19" fmla="*/ 9 h 35"/>
                <a:gd name="T20" fmla="*/ 23 w 35"/>
                <a:gd name="T21" fmla="*/ 9 h 35"/>
                <a:gd name="T22" fmla="*/ 17 w 35"/>
                <a:gd name="T23" fmla="*/ 17 h 35"/>
                <a:gd name="T24" fmla="*/ 13 w 35"/>
                <a:gd name="T25" fmla="*/ 13 h 35"/>
                <a:gd name="T26" fmla="*/ 11 w 35"/>
                <a:gd name="T27" fmla="*/ 13 h 35"/>
                <a:gd name="T28" fmla="*/ 11 w 35"/>
                <a:gd name="T29" fmla="*/ 13 h 35"/>
                <a:gd name="T30" fmla="*/ 11 w 35"/>
                <a:gd name="T31" fmla="*/ 15 h 35"/>
                <a:gd name="T32" fmla="*/ 15 w 35"/>
                <a:gd name="T33" fmla="*/ 18 h 35"/>
                <a:gd name="T34" fmla="*/ 17 w 35"/>
                <a:gd name="T35" fmla="*/ 20 h 35"/>
                <a:gd name="T36" fmla="*/ 5 w 35"/>
                <a:gd name="T37" fmla="*/ 18 h 35"/>
                <a:gd name="T38" fmla="*/ 8 w 35"/>
                <a:gd name="T39" fmla="*/ 18 h 35"/>
                <a:gd name="T40" fmla="*/ 8 w 35"/>
                <a:gd name="T41" fmla="*/ 16 h 35"/>
                <a:gd name="T42" fmla="*/ 5 w 35"/>
                <a:gd name="T43" fmla="*/ 16 h 35"/>
                <a:gd name="T44" fmla="*/ 5 w 35"/>
                <a:gd name="T45" fmla="*/ 18 h 35"/>
                <a:gd name="T46" fmla="*/ 26 w 35"/>
                <a:gd name="T47" fmla="*/ 18 h 35"/>
                <a:gd name="T48" fmla="*/ 30 w 35"/>
                <a:gd name="T49" fmla="*/ 18 h 35"/>
                <a:gd name="T50" fmla="*/ 30 w 35"/>
                <a:gd name="T51" fmla="*/ 16 h 35"/>
                <a:gd name="T52" fmla="*/ 26 w 35"/>
                <a:gd name="T53" fmla="*/ 16 h 35"/>
                <a:gd name="T54" fmla="*/ 26 w 35"/>
                <a:gd name="T55" fmla="*/ 18 h 35"/>
                <a:gd name="T56" fmla="*/ 16 w 35"/>
                <a:gd name="T57" fmla="*/ 5 h 35"/>
                <a:gd name="T58" fmla="*/ 16 w 35"/>
                <a:gd name="T59" fmla="*/ 8 h 35"/>
                <a:gd name="T60" fmla="*/ 18 w 35"/>
                <a:gd name="T61" fmla="*/ 8 h 35"/>
                <a:gd name="T62" fmla="*/ 18 w 35"/>
                <a:gd name="T63" fmla="*/ 5 h 35"/>
                <a:gd name="T64" fmla="*/ 16 w 35"/>
                <a:gd name="T65" fmla="*/ 5 h 35"/>
                <a:gd name="T66" fmla="*/ 16 w 35"/>
                <a:gd name="T67" fmla="*/ 26 h 35"/>
                <a:gd name="T68" fmla="*/ 16 w 35"/>
                <a:gd name="T69" fmla="*/ 30 h 35"/>
                <a:gd name="T70" fmla="*/ 18 w 35"/>
                <a:gd name="T71" fmla="*/ 30 h 35"/>
                <a:gd name="T72" fmla="*/ 18 w 35"/>
                <a:gd name="T73" fmla="*/ 26 h 35"/>
                <a:gd name="T74" fmla="*/ 16 w 35"/>
                <a:gd name="T75" fmla="*/ 26 h 35"/>
                <a:gd name="T76" fmla="*/ 17 w 35"/>
                <a:gd name="T77" fmla="*/ 3 h 35"/>
                <a:gd name="T78" fmla="*/ 3 w 35"/>
                <a:gd name="T79" fmla="*/ 17 h 35"/>
                <a:gd name="T80" fmla="*/ 17 w 35"/>
                <a:gd name="T81" fmla="*/ 32 h 35"/>
                <a:gd name="T82" fmla="*/ 31 w 35"/>
                <a:gd name="T83" fmla="*/ 17 h 35"/>
                <a:gd name="T84" fmla="*/ 17 w 35"/>
                <a:gd name="T8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ubicBezTo>
                    <a:pt x="7" y="35"/>
                    <a:pt x="0" y="2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lose/>
                  <a:moveTo>
                    <a:pt x="17" y="20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4" y="8"/>
                    <a:pt x="23" y="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5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6" y="18"/>
                  </a:moveTo>
                  <a:cubicBezTo>
                    <a:pt x="30" y="18"/>
                    <a:pt x="30" y="18"/>
                    <a:pt x="30" y="1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16" y="5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6" y="26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17" y="3"/>
                  </a:moveTo>
                  <a:cubicBezTo>
                    <a:pt x="9" y="3"/>
                    <a:pt x="3" y="9"/>
                    <a:pt x="3" y="17"/>
                  </a:cubicBezTo>
                  <a:cubicBezTo>
                    <a:pt x="3" y="25"/>
                    <a:pt x="9" y="32"/>
                    <a:pt x="17" y="32"/>
                  </a:cubicBezTo>
                  <a:cubicBezTo>
                    <a:pt x="25" y="32"/>
                    <a:pt x="31" y="25"/>
                    <a:pt x="31" y="17"/>
                  </a:cubicBezTo>
                  <a:cubicBezTo>
                    <a:pt x="31" y="9"/>
                    <a:pt x="25" y="3"/>
                    <a:pt x="17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4" name="Freeform 1701"/>
            <p:cNvSpPr>
              <a:spLocks noEditPoints="1"/>
            </p:cNvSpPr>
            <p:nvPr/>
          </p:nvSpPr>
          <p:spPr bwMode="auto">
            <a:xfrm flipH="1">
              <a:off x="9187566" y="3072568"/>
              <a:ext cx="125949" cy="123211"/>
            </a:xfrm>
            <a:custGeom>
              <a:avLst/>
              <a:gdLst>
                <a:gd name="T0" fmla="*/ 14 w 39"/>
                <a:gd name="T1" fmla="*/ 0 h 38"/>
                <a:gd name="T2" fmla="*/ 28 w 39"/>
                <a:gd name="T3" fmla="*/ 14 h 38"/>
                <a:gd name="T4" fmla="*/ 14 w 39"/>
                <a:gd name="T5" fmla="*/ 28 h 38"/>
                <a:gd name="T6" fmla="*/ 0 w 39"/>
                <a:gd name="T7" fmla="*/ 14 h 38"/>
                <a:gd name="T8" fmla="*/ 14 w 39"/>
                <a:gd name="T9" fmla="*/ 0 h 38"/>
                <a:gd name="T10" fmla="*/ 29 w 39"/>
                <a:gd name="T11" fmla="*/ 22 h 38"/>
                <a:gd name="T12" fmla="*/ 22 w 39"/>
                <a:gd name="T13" fmla="*/ 28 h 38"/>
                <a:gd name="T14" fmla="*/ 31 w 39"/>
                <a:gd name="T15" fmla="*/ 38 h 38"/>
                <a:gd name="T16" fmla="*/ 34 w 39"/>
                <a:gd name="T17" fmla="*/ 37 h 38"/>
                <a:gd name="T18" fmla="*/ 38 w 39"/>
                <a:gd name="T19" fmla="*/ 33 h 38"/>
                <a:gd name="T20" fmla="*/ 38 w 39"/>
                <a:gd name="T21" fmla="*/ 31 h 38"/>
                <a:gd name="T22" fmla="*/ 29 w 39"/>
                <a:gd name="T23" fmla="*/ 22 h 38"/>
                <a:gd name="T24" fmla="*/ 20 w 39"/>
                <a:gd name="T25" fmla="*/ 9 h 38"/>
                <a:gd name="T26" fmla="*/ 14 w 39"/>
                <a:gd name="T27" fmla="*/ 6 h 38"/>
                <a:gd name="T28" fmla="*/ 9 w 39"/>
                <a:gd name="T29" fmla="*/ 9 h 38"/>
                <a:gd name="T30" fmla="*/ 6 w 39"/>
                <a:gd name="T31" fmla="*/ 14 h 38"/>
                <a:gd name="T32" fmla="*/ 9 w 39"/>
                <a:gd name="T33" fmla="*/ 19 h 38"/>
                <a:gd name="T34" fmla="*/ 14 w 39"/>
                <a:gd name="T35" fmla="*/ 22 h 38"/>
                <a:gd name="T36" fmla="*/ 20 w 39"/>
                <a:gd name="T37" fmla="*/ 19 h 38"/>
                <a:gd name="T38" fmla="*/ 22 w 39"/>
                <a:gd name="T39" fmla="*/ 14 h 38"/>
                <a:gd name="T40" fmla="*/ 20 w 39"/>
                <a:gd name="T41" fmla="*/ 9 h 38"/>
                <a:gd name="T42" fmla="*/ 8 w 39"/>
                <a:gd name="T43" fmla="*/ 14 h 38"/>
                <a:gd name="T44" fmla="*/ 10 w 39"/>
                <a:gd name="T45" fmla="*/ 14 h 38"/>
                <a:gd name="T46" fmla="*/ 13 w 39"/>
                <a:gd name="T47" fmla="*/ 10 h 38"/>
                <a:gd name="T48" fmla="*/ 13 w 39"/>
                <a:gd name="T49" fmla="*/ 8 h 38"/>
                <a:gd name="T50" fmla="*/ 8 w 39"/>
                <a:gd name="T51" fmla="*/ 14 h 38"/>
                <a:gd name="T52" fmla="*/ 14 w 39"/>
                <a:gd name="T53" fmla="*/ 3 h 38"/>
                <a:gd name="T54" fmla="*/ 6 w 39"/>
                <a:gd name="T55" fmla="*/ 6 h 38"/>
                <a:gd name="T56" fmla="*/ 3 w 39"/>
                <a:gd name="T57" fmla="*/ 14 h 38"/>
                <a:gd name="T58" fmla="*/ 6 w 39"/>
                <a:gd name="T59" fmla="*/ 22 h 38"/>
                <a:gd name="T60" fmla="*/ 14 w 39"/>
                <a:gd name="T61" fmla="*/ 25 h 38"/>
                <a:gd name="T62" fmla="*/ 22 w 39"/>
                <a:gd name="T63" fmla="*/ 22 h 38"/>
                <a:gd name="T64" fmla="*/ 25 w 39"/>
                <a:gd name="T65" fmla="*/ 14 h 38"/>
                <a:gd name="T66" fmla="*/ 22 w 39"/>
                <a:gd name="T67" fmla="*/ 6 h 38"/>
                <a:gd name="T68" fmla="*/ 14 w 39"/>
                <a:gd name="T6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8">
                  <a:moveTo>
                    <a:pt x="14" y="0"/>
                  </a:move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  <a:moveTo>
                    <a:pt x="29" y="22"/>
                  </a:moveTo>
                  <a:cubicBezTo>
                    <a:pt x="27" y="25"/>
                    <a:pt x="25" y="27"/>
                    <a:pt x="22" y="2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2"/>
                    <a:pt x="39" y="31"/>
                    <a:pt x="38" y="31"/>
                  </a:cubicBezTo>
                  <a:cubicBezTo>
                    <a:pt x="29" y="22"/>
                    <a:pt x="29" y="22"/>
                    <a:pt x="29" y="22"/>
                  </a:cubicBezTo>
                  <a:close/>
                  <a:moveTo>
                    <a:pt x="20" y="9"/>
                  </a:move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7" y="10"/>
                    <a:pt x="6" y="12"/>
                    <a:pt x="6" y="14"/>
                  </a:cubicBezTo>
                  <a:cubicBezTo>
                    <a:pt x="6" y="16"/>
                    <a:pt x="7" y="18"/>
                    <a:pt x="9" y="19"/>
                  </a:cubicBezTo>
                  <a:cubicBezTo>
                    <a:pt x="10" y="21"/>
                    <a:pt x="12" y="22"/>
                    <a:pt x="14" y="22"/>
                  </a:cubicBezTo>
                  <a:cubicBezTo>
                    <a:pt x="16" y="22"/>
                    <a:pt x="18" y="21"/>
                    <a:pt x="20" y="19"/>
                  </a:cubicBezTo>
                  <a:cubicBezTo>
                    <a:pt x="21" y="18"/>
                    <a:pt x="22" y="16"/>
                    <a:pt x="22" y="14"/>
                  </a:cubicBezTo>
                  <a:cubicBezTo>
                    <a:pt x="22" y="12"/>
                    <a:pt x="21" y="10"/>
                    <a:pt x="20" y="9"/>
                  </a:cubicBezTo>
                  <a:close/>
                  <a:moveTo>
                    <a:pt x="8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8"/>
                    <a:pt x="8" y="11"/>
                    <a:pt x="8" y="14"/>
                  </a:cubicBezTo>
                  <a:close/>
                  <a:moveTo>
                    <a:pt x="14" y="3"/>
                  </a:moveTo>
                  <a:cubicBezTo>
                    <a:pt x="11" y="3"/>
                    <a:pt x="8" y="4"/>
                    <a:pt x="6" y="6"/>
                  </a:cubicBezTo>
                  <a:cubicBezTo>
                    <a:pt x="4" y="8"/>
                    <a:pt x="3" y="11"/>
                    <a:pt x="3" y="14"/>
                  </a:cubicBezTo>
                  <a:cubicBezTo>
                    <a:pt x="3" y="17"/>
                    <a:pt x="4" y="20"/>
                    <a:pt x="6" y="22"/>
                  </a:cubicBezTo>
                  <a:cubicBezTo>
                    <a:pt x="8" y="24"/>
                    <a:pt x="11" y="25"/>
                    <a:pt x="14" y="25"/>
                  </a:cubicBezTo>
                  <a:cubicBezTo>
                    <a:pt x="17" y="25"/>
                    <a:pt x="20" y="24"/>
                    <a:pt x="22" y="22"/>
                  </a:cubicBezTo>
                  <a:cubicBezTo>
                    <a:pt x="24" y="20"/>
                    <a:pt x="25" y="17"/>
                    <a:pt x="25" y="14"/>
                  </a:cubicBezTo>
                  <a:cubicBezTo>
                    <a:pt x="25" y="11"/>
                    <a:pt x="24" y="8"/>
                    <a:pt x="22" y="6"/>
                  </a:cubicBezTo>
                  <a:cubicBezTo>
                    <a:pt x="20" y="4"/>
                    <a:pt x="17" y="3"/>
                    <a:pt x="14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5" name="Freeform 1702"/>
            <p:cNvSpPr>
              <a:spLocks noEditPoints="1"/>
            </p:cNvSpPr>
            <p:nvPr/>
          </p:nvSpPr>
          <p:spPr bwMode="auto">
            <a:xfrm flipH="1">
              <a:off x="7843198" y="1249041"/>
              <a:ext cx="112259" cy="114997"/>
            </a:xfrm>
            <a:custGeom>
              <a:avLst/>
              <a:gdLst>
                <a:gd name="T0" fmla="*/ 18 w 35"/>
                <a:gd name="T1" fmla="*/ 0 h 36"/>
                <a:gd name="T2" fmla="*/ 20 w 35"/>
                <a:gd name="T3" fmla="*/ 1 h 36"/>
                <a:gd name="T4" fmla="*/ 21 w 35"/>
                <a:gd name="T5" fmla="*/ 3 h 36"/>
                <a:gd name="T6" fmla="*/ 21 w 35"/>
                <a:gd name="T7" fmla="*/ 4 h 36"/>
                <a:gd name="T8" fmla="*/ 24 w 35"/>
                <a:gd name="T9" fmla="*/ 6 h 36"/>
                <a:gd name="T10" fmla="*/ 25 w 35"/>
                <a:gd name="T11" fmla="*/ 6 h 36"/>
                <a:gd name="T12" fmla="*/ 28 w 35"/>
                <a:gd name="T13" fmla="*/ 4 h 36"/>
                <a:gd name="T14" fmla="*/ 32 w 35"/>
                <a:gd name="T15" fmla="*/ 7 h 36"/>
                <a:gd name="T16" fmla="*/ 30 w 35"/>
                <a:gd name="T17" fmla="*/ 10 h 36"/>
                <a:gd name="T18" fmla="*/ 29 w 35"/>
                <a:gd name="T19" fmla="*/ 11 h 36"/>
                <a:gd name="T20" fmla="*/ 31 w 35"/>
                <a:gd name="T21" fmla="*/ 14 h 36"/>
                <a:gd name="T22" fmla="*/ 32 w 35"/>
                <a:gd name="T23" fmla="*/ 15 h 36"/>
                <a:gd name="T24" fmla="*/ 35 w 35"/>
                <a:gd name="T25" fmla="*/ 16 h 36"/>
                <a:gd name="T26" fmla="*/ 35 w 35"/>
                <a:gd name="T27" fmla="*/ 18 h 36"/>
                <a:gd name="T28" fmla="*/ 35 w 35"/>
                <a:gd name="T29" fmla="*/ 21 h 36"/>
                <a:gd name="T30" fmla="*/ 32 w 35"/>
                <a:gd name="T31" fmla="*/ 21 h 36"/>
                <a:gd name="T32" fmla="*/ 31 w 35"/>
                <a:gd name="T33" fmla="*/ 22 h 36"/>
                <a:gd name="T34" fmla="*/ 29 w 35"/>
                <a:gd name="T35" fmla="*/ 25 h 36"/>
                <a:gd name="T36" fmla="*/ 30 w 35"/>
                <a:gd name="T37" fmla="*/ 26 h 36"/>
                <a:gd name="T38" fmla="*/ 31 w 35"/>
                <a:gd name="T39" fmla="*/ 30 h 36"/>
                <a:gd name="T40" fmla="*/ 29 w 35"/>
                <a:gd name="T41" fmla="*/ 32 h 36"/>
                <a:gd name="T42" fmla="*/ 27 w 35"/>
                <a:gd name="T43" fmla="*/ 31 h 36"/>
                <a:gd name="T44" fmla="*/ 25 w 35"/>
                <a:gd name="T45" fmla="*/ 30 h 36"/>
                <a:gd name="T46" fmla="*/ 22 w 35"/>
                <a:gd name="T47" fmla="*/ 31 h 36"/>
                <a:gd name="T48" fmla="*/ 21 w 35"/>
                <a:gd name="T49" fmla="*/ 32 h 36"/>
                <a:gd name="T50" fmla="*/ 20 w 35"/>
                <a:gd name="T51" fmla="*/ 36 h 36"/>
                <a:gd name="T52" fmla="*/ 18 w 35"/>
                <a:gd name="T53" fmla="*/ 36 h 36"/>
                <a:gd name="T54" fmla="*/ 15 w 35"/>
                <a:gd name="T55" fmla="*/ 36 h 36"/>
                <a:gd name="T56" fmla="*/ 15 w 35"/>
                <a:gd name="T57" fmla="*/ 33 h 36"/>
                <a:gd name="T58" fmla="*/ 15 w 35"/>
                <a:gd name="T59" fmla="*/ 32 h 36"/>
                <a:gd name="T60" fmla="*/ 12 w 35"/>
                <a:gd name="T61" fmla="*/ 30 h 36"/>
                <a:gd name="T62" fmla="*/ 10 w 35"/>
                <a:gd name="T63" fmla="*/ 30 h 36"/>
                <a:gd name="T64" fmla="*/ 7 w 35"/>
                <a:gd name="T65" fmla="*/ 32 h 36"/>
                <a:gd name="T66" fmla="*/ 4 w 35"/>
                <a:gd name="T67" fmla="*/ 29 h 36"/>
                <a:gd name="T68" fmla="*/ 5 w 35"/>
                <a:gd name="T69" fmla="*/ 26 h 36"/>
                <a:gd name="T70" fmla="*/ 6 w 35"/>
                <a:gd name="T71" fmla="*/ 24 h 36"/>
                <a:gd name="T72" fmla="*/ 5 w 35"/>
                <a:gd name="T73" fmla="*/ 21 h 36"/>
                <a:gd name="T74" fmla="*/ 3 w 35"/>
                <a:gd name="T75" fmla="*/ 21 h 36"/>
                <a:gd name="T76" fmla="*/ 1 w 35"/>
                <a:gd name="T77" fmla="*/ 20 h 36"/>
                <a:gd name="T78" fmla="*/ 0 w 35"/>
                <a:gd name="T79" fmla="*/ 18 h 36"/>
                <a:gd name="T80" fmla="*/ 1 w 35"/>
                <a:gd name="T81" fmla="*/ 16 h 36"/>
                <a:gd name="T82" fmla="*/ 3 w 35"/>
                <a:gd name="T83" fmla="*/ 15 h 36"/>
                <a:gd name="T84" fmla="*/ 4 w 35"/>
                <a:gd name="T85" fmla="*/ 15 h 36"/>
                <a:gd name="T86" fmla="*/ 6 w 35"/>
                <a:gd name="T87" fmla="*/ 12 h 36"/>
                <a:gd name="T88" fmla="*/ 5 w 35"/>
                <a:gd name="T89" fmla="*/ 10 h 36"/>
                <a:gd name="T90" fmla="*/ 4 w 35"/>
                <a:gd name="T91" fmla="*/ 8 h 36"/>
                <a:gd name="T92" fmla="*/ 7 w 35"/>
                <a:gd name="T93" fmla="*/ 4 h 36"/>
                <a:gd name="T94" fmla="*/ 9 w 35"/>
                <a:gd name="T95" fmla="*/ 5 h 36"/>
                <a:gd name="T96" fmla="*/ 11 w 35"/>
                <a:gd name="T97" fmla="*/ 6 h 36"/>
                <a:gd name="T98" fmla="*/ 14 w 35"/>
                <a:gd name="T99" fmla="*/ 5 h 36"/>
                <a:gd name="T100" fmla="*/ 14 w 35"/>
                <a:gd name="T101" fmla="*/ 3 h 36"/>
                <a:gd name="T102" fmla="*/ 15 w 35"/>
                <a:gd name="T103" fmla="*/ 1 h 36"/>
                <a:gd name="T104" fmla="*/ 18 w 35"/>
                <a:gd name="T105" fmla="*/ 0 h 36"/>
                <a:gd name="T106" fmla="*/ 18 w 35"/>
                <a:gd name="T107" fmla="*/ 7 h 36"/>
                <a:gd name="T108" fmla="*/ 10 w 35"/>
                <a:gd name="T109" fmla="*/ 10 h 36"/>
                <a:gd name="T110" fmla="*/ 7 w 35"/>
                <a:gd name="T111" fmla="*/ 18 h 36"/>
                <a:gd name="T112" fmla="*/ 10 w 35"/>
                <a:gd name="T113" fmla="*/ 26 h 36"/>
                <a:gd name="T114" fmla="*/ 18 w 35"/>
                <a:gd name="T115" fmla="*/ 29 h 36"/>
                <a:gd name="T116" fmla="*/ 26 w 35"/>
                <a:gd name="T117" fmla="*/ 26 h 36"/>
                <a:gd name="T118" fmla="*/ 29 w 35"/>
                <a:gd name="T119" fmla="*/ 18 h 36"/>
                <a:gd name="T120" fmla="*/ 26 w 35"/>
                <a:gd name="T121" fmla="*/ 10 h 36"/>
                <a:gd name="T122" fmla="*/ 18 w 35"/>
                <a:gd name="T1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9" y="0"/>
                    <a:pt x="19" y="0"/>
                    <a:pt x="20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5"/>
                    <a:pt x="31" y="6"/>
                    <a:pt x="32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29" y="11"/>
                    <a:pt x="29" y="1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5"/>
                    <a:pt x="31" y="15"/>
                    <a:pt x="32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8"/>
                  </a:cubicBezTo>
                  <a:cubicBezTo>
                    <a:pt x="35" y="19"/>
                    <a:pt x="35" y="20"/>
                    <a:pt x="35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30" y="26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30"/>
                    <a:pt x="30" y="31"/>
                    <a:pt x="29" y="32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0"/>
                    <a:pt x="26" y="30"/>
                    <a:pt x="25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30"/>
                    <a:pt x="10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1"/>
                    <a:pt x="5" y="30"/>
                    <a:pt x="4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3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0" y="19"/>
                    <a:pt x="0" y="18"/>
                  </a:cubicBezTo>
                  <a:cubicBezTo>
                    <a:pt x="0" y="17"/>
                    <a:pt x="1" y="17"/>
                    <a:pt x="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14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lose/>
                  <a:moveTo>
                    <a:pt x="18" y="7"/>
                  </a:moveTo>
                  <a:cubicBezTo>
                    <a:pt x="15" y="7"/>
                    <a:pt x="12" y="8"/>
                    <a:pt x="10" y="10"/>
                  </a:cubicBezTo>
                  <a:cubicBezTo>
                    <a:pt x="8" y="12"/>
                    <a:pt x="7" y="15"/>
                    <a:pt x="7" y="18"/>
                  </a:cubicBezTo>
                  <a:cubicBezTo>
                    <a:pt x="7" y="21"/>
                    <a:pt x="8" y="24"/>
                    <a:pt x="10" y="26"/>
                  </a:cubicBezTo>
                  <a:cubicBezTo>
                    <a:pt x="12" y="28"/>
                    <a:pt x="15" y="29"/>
                    <a:pt x="18" y="29"/>
                  </a:cubicBezTo>
                  <a:cubicBezTo>
                    <a:pt x="21" y="29"/>
                    <a:pt x="24" y="28"/>
                    <a:pt x="26" y="26"/>
                  </a:cubicBezTo>
                  <a:cubicBezTo>
                    <a:pt x="28" y="24"/>
                    <a:pt x="29" y="21"/>
                    <a:pt x="29" y="18"/>
                  </a:cubicBezTo>
                  <a:cubicBezTo>
                    <a:pt x="29" y="15"/>
                    <a:pt x="28" y="12"/>
                    <a:pt x="26" y="10"/>
                  </a:cubicBezTo>
                  <a:cubicBezTo>
                    <a:pt x="24" y="8"/>
                    <a:pt x="21" y="7"/>
                    <a:pt x="18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6" name="Freeform 1703"/>
            <p:cNvSpPr>
              <a:spLocks noEditPoints="1"/>
            </p:cNvSpPr>
            <p:nvPr/>
          </p:nvSpPr>
          <p:spPr bwMode="auto">
            <a:xfrm flipH="1">
              <a:off x="7865102" y="1273683"/>
              <a:ext cx="65712" cy="68451"/>
            </a:xfrm>
            <a:custGeom>
              <a:avLst/>
              <a:gdLst>
                <a:gd name="T0" fmla="*/ 17 w 20"/>
                <a:gd name="T1" fmla="*/ 3 h 21"/>
                <a:gd name="T2" fmla="*/ 10 w 20"/>
                <a:gd name="T3" fmla="*/ 0 h 21"/>
                <a:gd name="T4" fmla="*/ 3 w 20"/>
                <a:gd name="T5" fmla="*/ 3 h 21"/>
                <a:gd name="T6" fmla="*/ 0 w 20"/>
                <a:gd name="T7" fmla="*/ 10 h 21"/>
                <a:gd name="T8" fmla="*/ 3 w 20"/>
                <a:gd name="T9" fmla="*/ 18 h 21"/>
                <a:gd name="T10" fmla="*/ 10 w 20"/>
                <a:gd name="T11" fmla="*/ 21 h 21"/>
                <a:gd name="T12" fmla="*/ 17 w 20"/>
                <a:gd name="T13" fmla="*/ 18 h 21"/>
                <a:gd name="T14" fmla="*/ 20 w 20"/>
                <a:gd name="T15" fmla="*/ 10 h 21"/>
                <a:gd name="T16" fmla="*/ 17 w 20"/>
                <a:gd name="T17" fmla="*/ 3 h 21"/>
                <a:gd name="T18" fmla="*/ 10 w 20"/>
                <a:gd name="T19" fmla="*/ 5 h 21"/>
                <a:gd name="T20" fmla="*/ 15 w 20"/>
                <a:gd name="T21" fmla="*/ 10 h 21"/>
                <a:gd name="T22" fmla="*/ 10 w 20"/>
                <a:gd name="T23" fmla="*/ 16 h 21"/>
                <a:gd name="T24" fmla="*/ 4 w 20"/>
                <a:gd name="T25" fmla="*/ 10 h 21"/>
                <a:gd name="T26" fmla="*/ 10 w 20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1">
                  <a:moveTo>
                    <a:pt x="17" y="3"/>
                  </a:move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3"/>
                    <a:pt x="1" y="16"/>
                    <a:pt x="3" y="18"/>
                  </a:cubicBezTo>
                  <a:cubicBezTo>
                    <a:pt x="4" y="19"/>
                    <a:pt x="7" y="21"/>
                    <a:pt x="10" y="21"/>
                  </a:cubicBezTo>
                  <a:cubicBezTo>
                    <a:pt x="13" y="21"/>
                    <a:pt x="15" y="19"/>
                    <a:pt x="17" y="18"/>
                  </a:cubicBezTo>
                  <a:cubicBezTo>
                    <a:pt x="19" y="16"/>
                    <a:pt x="20" y="13"/>
                    <a:pt x="20" y="10"/>
                  </a:cubicBezTo>
                  <a:cubicBezTo>
                    <a:pt x="20" y="7"/>
                    <a:pt x="19" y="5"/>
                    <a:pt x="17" y="3"/>
                  </a:cubicBezTo>
                  <a:close/>
                  <a:moveTo>
                    <a:pt x="10" y="5"/>
                  </a:moveTo>
                  <a:cubicBezTo>
                    <a:pt x="13" y="5"/>
                    <a:pt x="15" y="7"/>
                    <a:pt x="15" y="10"/>
                  </a:cubicBezTo>
                  <a:cubicBezTo>
                    <a:pt x="15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5"/>
                    <a:pt x="10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7" name="Freeform 1704"/>
            <p:cNvSpPr>
              <a:spLocks noEditPoints="1"/>
            </p:cNvSpPr>
            <p:nvPr/>
          </p:nvSpPr>
          <p:spPr bwMode="auto">
            <a:xfrm flipH="1">
              <a:off x="8568773" y="2527701"/>
              <a:ext cx="205351" cy="224518"/>
            </a:xfrm>
            <a:custGeom>
              <a:avLst/>
              <a:gdLst>
                <a:gd name="T0" fmla="*/ 21 w 64"/>
                <a:gd name="T1" fmla="*/ 53 h 69"/>
                <a:gd name="T2" fmla="*/ 28 w 64"/>
                <a:gd name="T3" fmla="*/ 60 h 69"/>
                <a:gd name="T4" fmla="*/ 21 w 64"/>
                <a:gd name="T5" fmla="*/ 68 h 69"/>
                <a:gd name="T6" fmla="*/ 14 w 64"/>
                <a:gd name="T7" fmla="*/ 60 h 69"/>
                <a:gd name="T8" fmla="*/ 21 w 64"/>
                <a:gd name="T9" fmla="*/ 53 h 69"/>
                <a:gd name="T10" fmla="*/ 52 w 64"/>
                <a:gd name="T11" fmla="*/ 55 h 69"/>
                <a:gd name="T12" fmla="*/ 59 w 64"/>
                <a:gd name="T13" fmla="*/ 62 h 69"/>
                <a:gd name="T14" fmla="*/ 52 w 64"/>
                <a:gd name="T15" fmla="*/ 69 h 69"/>
                <a:gd name="T16" fmla="*/ 45 w 64"/>
                <a:gd name="T17" fmla="*/ 62 h 69"/>
                <a:gd name="T18" fmla="*/ 52 w 64"/>
                <a:gd name="T19" fmla="*/ 55 h 69"/>
                <a:gd name="T20" fmla="*/ 0 w 64"/>
                <a:gd name="T21" fmla="*/ 0 h 69"/>
                <a:gd name="T22" fmla="*/ 12 w 64"/>
                <a:gd name="T23" fmla="*/ 0 h 69"/>
                <a:gd name="T24" fmla="*/ 15 w 64"/>
                <a:gd name="T25" fmla="*/ 9 h 69"/>
                <a:gd name="T26" fmla="*/ 64 w 64"/>
                <a:gd name="T27" fmla="*/ 9 h 69"/>
                <a:gd name="T28" fmla="*/ 62 w 64"/>
                <a:gd name="T29" fmla="*/ 30 h 69"/>
                <a:gd name="T30" fmla="*/ 20 w 64"/>
                <a:gd name="T31" fmla="*/ 38 h 69"/>
                <a:gd name="T32" fmla="*/ 19 w 64"/>
                <a:gd name="T33" fmla="*/ 44 h 69"/>
                <a:gd name="T34" fmla="*/ 62 w 64"/>
                <a:gd name="T35" fmla="*/ 44 h 69"/>
                <a:gd name="T36" fmla="*/ 62 w 64"/>
                <a:gd name="T37" fmla="*/ 50 h 69"/>
                <a:gd name="T38" fmla="*/ 16 w 64"/>
                <a:gd name="T39" fmla="*/ 50 h 69"/>
                <a:gd name="T40" fmla="*/ 14 w 64"/>
                <a:gd name="T41" fmla="*/ 34 h 69"/>
                <a:gd name="T42" fmla="*/ 6 w 64"/>
                <a:gd name="T43" fmla="*/ 6 h 69"/>
                <a:gd name="T44" fmla="*/ 3 w 64"/>
                <a:gd name="T45" fmla="*/ 6 h 69"/>
                <a:gd name="T46" fmla="*/ 0 w 64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9">
                  <a:moveTo>
                    <a:pt x="21" y="53"/>
                  </a:moveTo>
                  <a:cubicBezTo>
                    <a:pt x="25" y="53"/>
                    <a:pt x="28" y="57"/>
                    <a:pt x="28" y="60"/>
                  </a:cubicBezTo>
                  <a:cubicBezTo>
                    <a:pt x="28" y="64"/>
                    <a:pt x="25" y="68"/>
                    <a:pt x="21" y="68"/>
                  </a:cubicBezTo>
                  <a:cubicBezTo>
                    <a:pt x="17" y="68"/>
                    <a:pt x="14" y="64"/>
                    <a:pt x="14" y="60"/>
                  </a:cubicBezTo>
                  <a:cubicBezTo>
                    <a:pt x="14" y="57"/>
                    <a:pt x="17" y="53"/>
                    <a:pt x="21" y="53"/>
                  </a:cubicBezTo>
                  <a:close/>
                  <a:moveTo>
                    <a:pt x="52" y="55"/>
                  </a:moveTo>
                  <a:cubicBezTo>
                    <a:pt x="56" y="55"/>
                    <a:pt x="59" y="58"/>
                    <a:pt x="59" y="62"/>
                  </a:cubicBezTo>
                  <a:cubicBezTo>
                    <a:pt x="59" y="65"/>
                    <a:pt x="56" y="69"/>
                    <a:pt x="52" y="69"/>
                  </a:cubicBezTo>
                  <a:cubicBezTo>
                    <a:pt x="48" y="69"/>
                    <a:pt x="45" y="65"/>
                    <a:pt x="45" y="62"/>
                  </a:cubicBezTo>
                  <a:cubicBezTo>
                    <a:pt x="45" y="58"/>
                    <a:pt x="48" y="55"/>
                    <a:pt x="52" y="55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7" y="38"/>
                    <a:pt x="17" y="44"/>
                    <a:pt x="19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9" y="50"/>
                    <a:pt x="9" y="37"/>
                    <a:pt x="14" y="3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6"/>
                    <a:pt x="3" y="6"/>
                    <a:pt x="3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" name="Freeform 1705"/>
            <p:cNvSpPr>
              <a:spLocks noEditPoints="1"/>
            </p:cNvSpPr>
            <p:nvPr/>
          </p:nvSpPr>
          <p:spPr bwMode="auto">
            <a:xfrm flipH="1">
              <a:off x="8576987" y="1369514"/>
              <a:ext cx="101307" cy="101307"/>
            </a:xfrm>
            <a:custGeom>
              <a:avLst/>
              <a:gdLst>
                <a:gd name="T0" fmla="*/ 16 w 31"/>
                <a:gd name="T1" fmla="*/ 0 h 32"/>
                <a:gd name="T2" fmla="*/ 31 w 31"/>
                <a:gd name="T3" fmla="*/ 16 h 32"/>
                <a:gd name="T4" fmla="*/ 16 w 31"/>
                <a:gd name="T5" fmla="*/ 32 h 32"/>
                <a:gd name="T6" fmla="*/ 0 w 31"/>
                <a:gd name="T7" fmla="*/ 16 h 32"/>
                <a:gd name="T8" fmla="*/ 16 w 31"/>
                <a:gd name="T9" fmla="*/ 0 h 32"/>
                <a:gd name="T10" fmla="*/ 22 w 31"/>
                <a:gd name="T11" fmla="*/ 16 h 32"/>
                <a:gd name="T12" fmla="*/ 17 w 31"/>
                <a:gd name="T13" fmla="*/ 12 h 32"/>
                <a:gd name="T14" fmla="*/ 12 w 31"/>
                <a:gd name="T15" fmla="*/ 8 h 32"/>
                <a:gd name="T16" fmla="*/ 12 w 31"/>
                <a:gd name="T17" fmla="*/ 16 h 32"/>
                <a:gd name="T18" fmla="*/ 12 w 31"/>
                <a:gd name="T19" fmla="*/ 24 h 32"/>
                <a:gd name="T20" fmla="*/ 17 w 31"/>
                <a:gd name="T21" fmla="*/ 20 h 32"/>
                <a:gd name="T22" fmla="*/ 22 w 31"/>
                <a:gd name="T2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2">
                  <a:moveTo>
                    <a:pt x="16" y="0"/>
                  </a:moveTo>
                  <a:cubicBezTo>
                    <a:pt x="24" y="0"/>
                    <a:pt x="31" y="7"/>
                    <a:pt x="31" y="16"/>
                  </a:cubicBezTo>
                  <a:cubicBezTo>
                    <a:pt x="31" y="25"/>
                    <a:pt x="24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  <a:moveTo>
                    <a:pt x="22" y="16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22" y="1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9" name="Freeform 1706"/>
            <p:cNvSpPr>
              <a:spLocks noEditPoints="1"/>
            </p:cNvSpPr>
            <p:nvPr/>
          </p:nvSpPr>
          <p:spPr bwMode="auto">
            <a:xfrm flipH="1">
              <a:off x="11202748" y="2404489"/>
              <a:ext cx="131425" cy="125949"/>
            </a:xfrm>
            <a:custGeom>
              <a:avLst/>
              <a:gdLst>
                <a:gd name="T0" fmla="*/ 34 w 40"/>
                <a:gd name="T1" fmla="*/ 14 h 39"/>
                <a:gd name="T2" fmla="*/ 40 w 40"/>
                <a:gd name="T3" fmla="*/ 20 h 39"/>
                <a:gd name="T4" fmla="*/ 40 w 40"/>
                <a:gd name="T5" fmla="*/ 20 h 39"/>
                <a:gd name="T6" fmla="*/ 34 w 40"/>
                <a:gd name="T7" fmla="*/ 27 h 39"/>
                <a:gd name="T8" fmla="*/ 26 w 40"/>
                <a:gd name="T9" fmla="*/ 27 h 39"/>
                <a:gd name="T10" fmla="*/ 26 w 40"/>
                <a:gd name="T11" fmla="*/ 16 h 39"/>
                <a:gd name="T12" fmla="*/ 13 w 40"/>
                <a:gd name="T13" fmla="*/ 16 h 39"/>
                <a:gd name="T14" fmla="*/ 13 w 40"/>
                <a:gd name="T15" fmla="*/ 27 h 39"/>
                <a:gd name="T16" fmla="*/ 6 w 40"/>
                <a:gd name="T17" fmla="*/ 27 h 39"/>
                <a:gd name="T18" fmla="*/ 0 w 40"/>
                <a:gd name="T19" fmla="*/ 20 h 39"/>
                <a:gd name="T20" fmla="*/ 0 w 40"/>
                <a:gd name="T21" fmla="*/ 20 h 39"/>
                <a:gd name="T22" fmla="*/ 2 w 40"/>
                <a:gd name="T23" fmla="*/ 16 h 39"/>
                <a:gd name="T24" fmla="*/ 2 w 40"/>
                <a:gd name="T25" fmla="*/ 13 h 39"/>
                <a:gd name="T26" fmla="*/ 8 w 40"/>
                <a:gd name="T27" fmla="*/ 7 h 39"/>
                <a:gd name="T28" fmla="*/ 9 w 40"/>
                <a:gd name="T29" fmla="*/ 7 h 39"/>
                <a:gd name="T30" fmla="*/ 18 w 40"/>
                <a:gd name="T31" fmla="*/ 0 h 39"/>
                <a:gd name="T32" fmla="*/ 26 w 40"/>
                <a:gd name="T33" fmla="*/ 6 h 39"/>
                <a:gd name="T34" fmla="*/ 28 w 40"/>
                <a:gd name="T35" fmla="*/ 6 h 39"/>
                <a:gd name="T36" fmla="*/ 35 w 40"/>
                <a:gd name="T37" fmla="*/ 12 h 39"/>
                <a:gd name="T38" fmla="*/ 34 w 40"/>
                <a:gd name="T39" fmla="*/ 14 h 39"/>
                <a:gd name="T40" fmla="*/ 15 w 40"/>
                <a:gd name="T41" fmla="*/ 18 h 39"/>
                <a:gd name="T42" fmla="*/ 15 w 40"/>
                <a:gd name="T43" fmla="*/ 29 h 39"/>
                <a:gd name="T44" fmla="*/ 10 w 40"/>
                <a:gd name="T45" fmla="*/ 29 h 39"/>
                <a:gd name="T46" fmla="*/ 20 w 40"/>
                <a:gd name="T47" fmla="*/ 39 h 39"/>
                <a:gd name="T48" fmla="*/ 29 w 40"/>
                <a:gd name="T49" fmla="*/ 29 h 39"/>
                <a:gd name="T50" fmla="*/ 24 w 40"/>
                <a:gd name="T51" fmla="*/ 29 h 39"/>
                <a:gd name="T52" fmla="*/ 24 w 40"/>
                <a:gd name="T53" fmla="*/ 18 h 39"/>
                <a:gd name="T54" fmla="*/ 15 w 40"/>
                <a:gd name="T5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39">
                  <a:moveTo>
                    <a:pt x="34" y="14"/>
                  </a:moveTo>
                  <a:cubicBezTo>
                    <a:pt x="38" y="14"/>
                    <a:pt x="40" y="17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4"/>
                    <a:pt x="37" y="27"/>
                    <a:pt x="34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7"/>
                    <a:pt x="2" y="16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10"/>
                    <a:pt x="4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3"/>
                    <a:pt x="14" y="0"/>
                    <a:pt x="18" y="0"/>
                  </a:cubicBezTo>
                  <a:cubicBezTo>
                    <a:pt x="22" y="0"/>
                    <a:pt x="25" y="3"/>
                    <a:pt x="26" y="6"/>
                  </a:cubicBezTo>
                  <a:cubicBezTo>
                    <a:pt x="27" y="6"/>
                    <a:pt x="28" y="6"/>
                    <a:pt x="28" y="6"/>
                  </a:cubicBezTo>
                  <a:cubicBezTo>
                    <a:pt x="32" y="6"/>
                    <a:pt x="35" y="9"/>
                    <a:pt x="35" y="12"/>
                  </a:cubicBezTo>
                  <a:cubicBezTo>
                    <a:pt x="35" y="13"/>
                    <a:pt x="35" y="13"/>
                    <a:pt x="34" y="14"/>
                  </a:cubicBezTo>
                  <a:close/>
                  <a:moveTo>
                    <a:pt x="15" y="18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15" y="1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0" name="Freeform 1707"/>
            <p:cNvSpPr>
              <a:spLocks noEditPoints="1"/>
            </p:cNvSpPr>
            <p:nvPr/>
          </p:nvSpPr>
          <p:spPr bwMode="auto">
            <a:xfrm flipH="1">
              <a:off x="9088997" y="1290111"/>
              <a:ext cx="136901" cy="104045"/>
            </a:xfrm>
            <a:custGeom>
              <a:avLst/>
              <a:gdLst>
                <a:gd name="T0" fmla="*/ 7 w 42"/>
                <a:gd name="T1" fmla="*/ 19 h 32"/>
                <a:gd name="T2" fmla="*/ 35 w 42"/>
                <a:gd name="T3" fmla="*/ 19 h 32"/>
                <a:gd name="T4" fmla="*/ 35 w 42"/>
                <a:gd name="T5" fmla="*/ 20 h 32"/>
                <a:gd name="T6" fmla="*/ 31 w 42"/>
                <a:gd name="T7" fmla="*/ 23 h 32"/>
                <a:gd name="T8" fmla="*/ 31 w 42"/>
                <a:gd name="T9" fmla="*/ 23 h 32"/>
                <a:gd name="T10" fmla="*/ 11 w 42"/>
                <a:gd name="T11" fmla="*/ 23 h 32"/>
                <a:gd name="T12" fmla="*/ 7 w 42"/>
                <a:gd name="T13" fmla="*/ 19 h 32"/>
                <a:gd name="T14" fmla="*/ 19 w 42"/>
                <a:gd name="T15" fmla="*/ 25 h 32"/>
                <a:gd name="T16" fmla="*/ 24 w 42"/>
                <a:gd name="T17" fmla="*/ 25 h 32"/>
                <a:gd name="T18" fmla="*/ 24 w 42"/>
                <a:gd name="T19" fmla="*/ 30 h 32"/>
                <a:gd name="T20" fmla="*/ 19 w 42"/>
                <a:gd name="T21" fmla="*/ 30 h 32"/>
                <a:gd name="T22" fmla="*/ 19 w 42"/>
                <a:gd name="T23" fmla="*/ 25 h 32"/>
                <a:gd name="T24" fmla="*/ 0 w 42"/>
                <a:gd name="T25" fmla="*/ 12 h 32"/>
                <a:gd name="T26" fmla="*/ 4 w 42"/>
                <a:gd name="T27" fmla="*/ 15 h 32"/>
                <a:gd name="T28" fmla="*/ 39 w 42"/>
                <a:gd name="T29" fmla="*/ 16 h 32"/>
                <a:gd name="T30" fmla="*/ 39 w 42"/>
                <a:gd name="T31" fmla="*/ 16 h 32"/>
                <a:gd name="T32" fmla="*/ 42 w 42"/>
                <a:gd name="T33" fmla="*/ 12 h 32"/>
                <a:gd name="T34" fmla="*/ 42 w 42"/>
                <a:gd name="T35" fmla="*/ 12 h 32"/>
                <a:gd name="T36" fmla="*/ 0 w 42"/>
                <a:gd name="T3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32">
                  <a:moveTo>
                    <a:pt x="7" y="19"/>
                  </a:moveTo>
                  <a:cubicBezTo>
                    <a:pt x="15" y="12"/>
                    <a:pt x="27" y="12"/>
                    <a:pt x="35" y="19"/>
                  </a:cubicBezTo>
                  <a:cubicBezTo>
                    <a:pt x="35" y="19"/>
                    <a:pt x="35" y="19"/>
                    <a:pt x="35" y="20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6" y="18"/>
                    <a:pt x="17" y="18"/>
                    <a:pt x="11" y="23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19" y="25"/>
                  </a:moveTo>
                  <a:cubicBezTo>
                    <a:pt x="20" y="23"/>
                    <a:pt x="23" y="23"/>
                    <a:pt x="24" y="25"/>
                  </a:cubicBezTo>
                  <a:cubicBezTo>
                    <a:pt x="26" y="26"/>
                    <a:pt x="26" y="29"/>
                    <a:pt x="24" y="30"/>
                  </a:cubicBezTo>
                  <a:cubicBezTo>
                    <a:pt x="23" y="32"/>
                    <a:pt x="20" y="32"/>
                    <a:pt x="19" y="30"/>
                  </a:cubicBezTo>
                  <a:cubicBezTo>
                    <a:pt x="17" y="29"/>
                    <a:pt x="17" y="26"/>
                    <a:pt x="19" y="25"/>
                  </a:cubicBezTo>
                  <a:close/>
                  <a:moveTo>
                    <a:pt x="0" y="12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13" y="6"/>
                    <a:pt x="29" y="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1" y="0"/>
                    <a:pt x="12" y="0"/>
                    <a:pt x="0" y="1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1" name="Freeform 1708"/>
            <p:cNvSpPr>
              <a:spLocks noEditPoints="1"/>
            </p:cNvSpPr>
            <p:nvPr/>
          </p:nvSpPr>
          <p:spPr bwMode="auto">
            <a:xfrm flipH="1">
              <a:off x="9743384" y="1073807"/>
              <a:ext cx="84879" cy="125949"/>
            </a:xfrm>
            <a:custGeom>
              <a:avLst/>
              <a:gdLst>
                <a:gd name="T0" fmla="*/ 13 w 26"/>
                <a:gd name="T1" fmla="*/ 0 h 39"/>
                <a:gd name="T2" fmla="*/ 26 w 26"/>
                <a:gd name="T3" fmla="*/ 13 h 39"/>
                <a:gd name="T4" fmla="*/ 13 w 26"/>
                <a:gd name="T5" fmla="*/ 39 h 39"/>
                <a:gd name="T6" fmla="*/ 0 w 26"/>
                <a:gd name="T7" fmla="*/ 13 h 39"/>
                <a:gd name="T8" fmla="*/ 13 w 26"/>
                <a:gd name="T9" fmla="*/ 0 h 39"/>
                <a:gd name="T10" fmla="*/ 13 w 26"/>
                <a:gd name="T11" fmla="*/ 8 h 39"/>
                <a:gd name="T12" fmla="*/ 8 w 26"/>
                <a:gd name="T13" fmla="*/ 14 h 39"/>
                <a:gd name="T14" fmla="*/ 13 w 26"/>
                <a:gd name="T15" fmla="*/ 19 h 39"/>
                <a:gd name="T16" fmla="*/ 19 w 26"/>
                <a:gd name="T17" fmla="*/ 14 h 39"/>
                <a:gd name="T18" fmla="*/ 13 w 26"/>
                <a:gd name="T19" fmla="*/ 8 h 39"/>
                <a:gd name="T20" fmla="*/ 13 w 26"/>
                <a:gd name="T21" fmla="*/ 4 h 39"/>
                <a:gd name="T22" fmla="*/ 4 w 26"/>
                <a:gd name="T23" fmla="*/ 14 h 39"/>
                <a:gd name="T24" fmla="*/ 13 w 26"/>
                <a:gd name="T25" fmla="*/ 23 h 39"/>
                <a:gd name="T26" fmla="*/ 23 w 26"/>
                <a:gd name="T27" fmla="*/ 14 h 39"/>
                <a:gd name="T28" fmla="*/ 13 w 26"/>
                <a:gd name="T2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9">
                  <a:moveTo>
                    <a:pt x="13" y="0"/>
                  </a:moveTo>
                  <a:cubicBezTo>
                    <a:pt x="20" y="0"/>
                    <a:pt x="26" y="6"/>
                    <a:pt x="26" y="13"/>
                  </a:cubicBezTo>
                  <a:cubicBezTo>
                    <a:pt x="26" y="22"/>
                    <a:pt x="16" y="33"/>
                    <a:pt x="13" y="39"/>
                  </a:cubicBezTo>
                  <a:cubicBezTo>
                    <a:pt x="10" y="33"/>
                    <a:pt x="0" y="22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4"/>
                  </a:cubicBezTo>
                  <a:cubicBezTo>
                    <a:pt x="8" y="17"/>
                    <a:pt x="10" y="19"/>
                    <a:pt x="13" y="19"/>
                  </a:cubicBezTo>
                  <a:cubicBezTo>
                    <a:pt x="16" y="19"/>
                    <a:pt x="19" y="17"/>
                    <a:pt x="19" y="14"/>
                  </a:cubicBezTo>
                  <a:cubicBezTo>
                    <a:pt x="19" y="10"/>
                    <a:pt x="16" y="8"/>
                    <a:pt x="13" y="8"/>
                  </a:cubicBezTo>
                  <a:close/>
                  <a:moveTo>
                    <a:pt x="13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19"/>
                    <a:pt x="8" y="23"/>
                    <a:pt x="13" y="23"/>
                  </a:cubicBezTo>
                  <a:cubicBezTo>
                    <a:pt x="18" y="23"/>
                    <a:pt x="23" y="19"/>
                    <a:pt x="23" y="14"/>
                  </a:cubicBezTo>
                  <a:cubicBezTo>
                    <a:pt x="23" y="8"/>
                    <a:pt x="18" y="4"/>
                    <a:pt x="13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2" name="Freeform 1709"/>
            <p:cNvSpPr/>
            <p:nvPr/>
          </p:nvSpPr>
          <p:spPr bwMode="auto">
            <a:xfrm flipH="1">
              <a:off x="9004118" y="1451655"/>
              <a:ext cx="123211" cy="104045"/>
            </a:xfrm>
            <a:custGeom>
              <a:avLst/>
              <a:gdLst>
                <a:gd name="T0" fmla="*/ 19 w 38"/>
                <a:gd name="T1" fmla="*/ 0 h 32"/>
                <a:gd name="T2" fmla="*/ 29 w 38"/>
                <a:gd name="T3" fmla="*/ 8 h 32"/>
                <a:gd name="T4" fmla="*/ 38 w 38"/>
                <a:gd name="T5" fmla="*/ 16 h 32"/>
                <a:gd name="T6" fmla="*/ 33 w 38"/>
                <a:gd name="T7" fmla="*/ 16 h 32"/>
                <a:gd name="T8" fmla="*/ 33 w 38"/>
                <a:gd name="T9" fmla="*/ 32 h 32"/>
                <a:gd name="T10" fmla="*/ 24 w 38"/>
                <a:gd name="T11" fmla="*/ 32 h 32"/>
                <a:gd name="T12" fmla="*/ 24 w 38"/>
                <a:gd name="T13" fmla="*/ 23 h 32"/>
                <a:gd name="T14" fmla="*/ 19 w 38"/>
                <a:gd name="T15" fmla="*/ 18 h 32"/>
                <a:gd name="T16" fmla="*/ 19 w 38"/>
                <a:gd name="T17" fmla="*/ 18 h 32"/>
                <a:gd name="T18" fmla="*/ 14 w 38"/>
                <a:gd name="T19" fmla="*/ 23 h 32"/>
                <a:gd name="T20" fmla="*/ 14 w 38"/>
                <a:gd name="T21" fmla="*/ 32 h 32"/>
                <a:gd name="T22" fmla="*/ 5 w 38"/>
                <a:gd name="T23" fmla="*/ 32 h 32"/>
                <a:gd name="T24" fmla="*/ 5 w 38"/>
                <a:gd name="T25" fmla="*/ 16 h 32"/>
                <a:gd name="T26" fmla="*/ 0 w 38"/>
                <a:gd name="T27" fmla="*/ 16 h 32"/>
                <a:gd name="T28" fmla="*/ 7 w 38"/>
                <a:gd name="T29" fmla="*/ 10 h 32"/>
                <a:gd name="T30" fmla="*/ 7 w 38"/>
                <a:gd name="T31" fmla="*/ 3 h 32"/>
                <a:gd name="T32" fmla="*/ 11 w 38"/>
                <a:gd name="T33" fmla="*/ 3 h 32"/>
                <a:gd name="T34" fmla="*/ 11 w 38"/>
                <a:gd name="T35" fmla="*/ 7 h 32"/>
                <a:gd name="T36" fmla="*/ 19 w 38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0"/>
                    <a:pt x="22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4" y="20"/>
                    <a:pt x="14" y="2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3" name="Freeform 1710"/>
            <p:cNvSpPr>
              <a:spLocks noEditPoints="1"/>
            </p:cNvSpPr>
            <p:nvPr/>
          </p:nvSpPr>
          <p:spPr bwMode="auto">
            <a:xfrm flipH="1">
              <a:off x="10707167" y="2461988"/>
              <a:ext cx="68450" cy="123211"/>
            </a:xfrm>
            <a:custGeom>
              <a:avLst/>
              <a:gdLst>
                <a:gd name="T0" fmla="*/ 2 w 21"/>
                <a:gd name="T1" fmla="*/ 0 h 38"/>
                <a:gd name="T2" fmla="*/ 19 w 21"/>
                <a:gd name="T3" fmla="*/ 0 h 38"/>
                <a:gd name="T4" fmla="*/ 21 w 21"/>
                <a:gd name="T5" fmla="*/ 2 h 38"/>
                <a:gd name="T6" fmla="*/ 21 w 21"/>
                <a:gd name="T7" fmla="*/ 36 h 38"/>
                <a:gd name="T8" fmla="*/ 19 w 21"/>
                <a:gd name="T9" fmla="*/ 38 h 38"/>
                <a:gd name="T10" fmla="*/ 2 w 21"/>
                <a:gd name="T11" fmla="*/ 38 h 38"/>
                <a:gd name="T12" fmla="*/ 0 w 21"/>
                <a:gd name="T13" fmla="*/ 36 h 38"/>
                <a:gd name="T14" fmla="*/ 0 w 21"/>
                <a:gd name="T15" fmla="*/ 2 h 38"/>
                <a:gd name="T16" fmla="*/ 2 w 21"/>
                <a:gd name="T17" fmla="*/ 0 h 38"/>
                <a:gd name="T18" fmla="*/ 2 w 21"/>
                <a:gd name="T19" fmla="*/ 3 h 38"/>
                <a:gd name="T20" fmla="*/ 2 w 21"/>
                <a:gd name="T21" fmla="*/ 29 h 38"/>
                <a:gd name="T22" fmla="*/ 19 w 21"/>
                <a:gd name="T23" fmla="*/ 29 h 38"/>
                <a:gd name="T24" fmla="*/ 19 w 21"/>
                <a:gd name="T25" fmla="*/ 3 h 38"/>
                <a:gd name="T26" fmla="*/ 2 w 21"/>
                <a:gd name="T27" fmla="*/ 3 h 38"/>
                <a:gd name="T28" fmla="*/ 3 w 21"/>
                <a:gd name="T29" fmla="*/ 33 h 38"/>
                <a:gd name="T30" fmla="*/ 3 w 21"/>
                <a:gd name="T31" fmla="*/ 35 h 38"/>
                <a:gd name="T32" fmla="*/ 7 w 21"/>
                <a:gd name="T33" fmla="*/ 35 h 38"/>
                <a:gd name="T34" fmla="*/ 7 w 21"/>
                <a:gd name="T35" fmla="*/ 33 h 38"/>
                <a:gd name="T36" fmla="*/ 3 w 21"/>
                <a:gd name="T37" fmla="*/ 33 h 38"/>
                <a:gd name="T38" fmla="*/ 14 w 21"/>
                <a:gd name="T39" fmla="*/ 33 h 38"/>
                <a:gd name="T40" fmla="*/ 14 w 21"/>
                <a:gd name="T41" fmla="*/ 35 h 38"/>
                <a:gd name="T42" fmla="*/ 18 w 21"/>
                <a:gd name="T43" fmla="*/ 35 h 38"/>
                <a:gd name="T44" fmla="*/ 18 w 21"/>
                <a:gd name="T45" fmla="*/ 33 h 38"/>
                <a:gd name="T46" fmla="*/ 14 w 21"/>
                <a:gd name="T47" fmla="*/ 33 h 38"/>
                <a:gd name="T48" fmla="*/ 10 w 21"/>
                <a:gd name="T49" fmla="*/ 32 h 38"/>
                <a:gd name="T50" fmla="*/ 9 w 21"/>
                <a:gd name="T51" fmla="*/ 34 h 38"/>
                <a:gd name="T52" fmla="*/ 10 w 21"/>
                <a:gd name="T53" fmla="*/ 35 h 38"/>
                <a:gd name="T54" fmla="*/ 12 w 21"/>
                <a:gd name="T55" fmla="*/ 34 h 38"/>
                <a:gd name="T56" fmla="*/ 10 w 21"/>
                <a:gd name="T57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38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2" y="3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3" y="33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14" y="33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4" y="33"/>
                    <a:pt x="14" y="33"/>
                    <a:pt x="14" y="33"/>
                  </a:cubicBezTo>
                  <a:close/>
                  <a:moveTo>
                    <a:pt x="10" y="32"/>
                  </a:moveTo>
                  <a:cubicBezTo>
                    <a:pt x="9" y="32"/>
                    <a:pt x="9" y="33"/>
                    <a:pt x="9" y="34"/>
                  </a:cubicBezTo>
                  <a:cubicBezTo>
                    <a:pt x="9" y="34"/>
                    <a:pt x="9" y="35"/>
                    <a:pt x="10" y="35"/>
                  </a:cubicBezTo>
                  <a:cubicBezTo>
                    <a:pt x="11" y="35"/>
                    <a:pt x="12" y="34"/>
                    <a:pt x="12" y="34"/>
                  </a:cubicBezTo>
                  <a:cubicBezTo>
                    <a:pt x="12" y="33"/>
                    <a:pt x="11" y="32"/>
                    <a:pt x="10" y="3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4" name="Freeform 1711"/>
            <p:cNvSpPr>
              <a:spLocks noEditPoints="1"/>
            </p:cNvSpPr>
            <p:nvPr/>
          </p:nvSpPr>
          <p:spPr bwMode="auto">
            <a:xfrm flipH="1">
              <a:off x="11449170" y="2325086"/>
              <a:ext cx="136901" cy="79403"/>
            </a:xfrm>
            <a:custGeom>
              <a:avLst/>
              <a:gdLst>
                <a:gd name="T0" fmla="*/ 12 w 42"/>
                <a:gd name="T1" fmla="*/ 25 h 25"/>
                <a:gd name="T2" fmla="*/ 12 w 42"/>
                <a:gd name="T3" fmla="*/ 25 h 25"/>
                <a:gd name="T4" fmla="*/ 0 w 42"/>
                <a:gd name="T5" fmla="*/ 25 h 25"/>
                <a:gd name="T6" fmla="*/ 0 w 42"/>
                <a:gd name="T7" fmla="*/ 22 h 25"/>
                <a:gd name="T8" fmla="*/ 8 w 42"/>
                <a:gd name="T9" fmla="*/ 18 h 25"/>
                <a:gd name="T10" fmla="*/ 8 w 42"/>
                <a:gd name="T11" fmla="*/ 7 h 25"/>
                <a:gd name="T12" fmla="*/ 8 w 42"/>
                <a:gd name="T13" fmla="*/ 7 h 25"/>
                <a:gd name="T14" fmla="*/ 8 w 42"/>
                <a:gd name="T15" fmla="*/ 6 h 25"/>
                <a:gd name="T16" fmla="*/ 12 w 42"/>
                <a:gd name="T17" fmla="*/ 0 h 25"/>
                <a:gd name="T18" fmla="*/ 12 w 42"/>
                <a:gd name="T19" fmla="*/ 0 h 25"/>
                <a:gd name="T20" fmla="*/ 12 w 42"/>
                <a:gd name="T21" fmla="*/ 0 h 25"/>
                <a:gd name="T22" fmla="*/ 12 w 42"/>
                <a:gd name="T23" fmla="*/ 0 h 25"/>
                <a:gd name="T24" fmla="*/ 12 w 42"/>
                <a:gd name="T25" fmla="*/ 0 h 25"/>
                <a:gd name="T26" fmla="*/ 17 w 42"/>
                <a:gd name="T27" fmla="*/ 6 h 25"/>
                <a:gd name="T28" fmla="*/ 17 w 42"/>
                <a:gd name="T29" fmla="*/ 7 h 25"/>
                <a:gd name="T30" fmla="*/ 17 w 42"/>
                <a:gd name="T31" fmla="*/ 7 h 25"/>
                <a:gd name="T32" fmla="*/ 17 w 42"/>
                <a:gd name="T33" fmla="*/ 18 h 25"/>
                <a:gd name="T34" fmla="*/ 18 w 42"/>
                <a:gd name="T35" fmla="*/ 18 h 25"/>
                <a:gd name="T36" fmla="*/ 15 w 42"/>
                <a:gd name="T37" fmla="*/ 22 h 25"/>
                <a:gd name="T38" fmla="*/ 15 w 42"/>
                <a:gd name="T39" fmla="*/ 25 h 25"/>
                <a:gd name="T40" fmla="*/ 12 w 42"/>
                <a:gd name="T41" fmla="*/ 25 h 25"/>
                <a:gd name="T42" fmla="*/ 30 w 42"/>
                <a:gd name="T43" fmla="*/ 25 h 25"/>
                <a:gd name="T44" fmla="*/ 42 w 42"/>
                <a:gd name="T45" fmla="*/ 25 h 25"/>
                <a:gd name="T46" fmla="*/ 42 w 42"/>
                <a:gd name="T47" fmla="*/ 22 h 25"/>
                <a:gd name="T48" fmla="*/ 34 w 42"/>
                <a:gd name="T49" fmla="*/ 18 h 25"/>
                <a:gd name="T50" fmla="*/ 34 w 42"/>
                <a:gd name="T51" fmla="*/ 7 h 25"/>
                <a:gd name="T52" fmla="*/ 34 w 42"/>
                <a:gd name="T53" fmla="*/ 7 h 25"/>
                <a:gd name="T54" fmla="*/ 34 w 42"/>
                <a:gd name="T55" fmla="*/ 6 h 25"/>
                <a:gd name="T56" fmla="*/ 30 w 42"/>
                <a:gd name="T57" fmla="*/ 0 h 25"/>
                <a:gd name="T58" fmla="*/ 30 w 42"/>
                <a:gd name="T59" fmla="*/ 0 h 25"/>
                <a:gd name="T60" fmla="*/ 30 w 42"/>
                <a:gd name="T61" fmla="*/ 0 h 25"/>
                <a:gd name="T62" fmla="*/ 30 w 42"/>
                <a:gd name="T63" fmla="*/ 0 h 25"/>
                <a:gd name="T64" fmla="*/ 30 w 42"/>
                <a:gd name="T65" fmla="*/ 0 h 25"/>
                <a:gd name="T66" fmla="*/ 25 w 42"/>
                <a:gd name="T67" fmla="*/ 6 h 25"/>
                <a:gd name="T68" fmla="*/ 25 w 42"/>
                <a:gd name="T69" fmla="*/ 7 h 25"/>
                <a:gd name="T70" fmla="*/ 25 w 42"/>
                <a:gd name="T71" fmla="*/ 7 h 25"/>
                <a:gd name="T72" fmla="*/ 25 w 42"/>
                <a:gd name="T73" fmla="*/ 18 h 25"/>
                <a:gd name="T74" fmla="*/ 17 w 42"/>
                <a:gd name="T75" fmla="*/ 22 h 25"/>
                <a:gd name="T76" fmla="*/ 17 w 42"/>
                <a:gd name="T77" fmla="*/ 25 h 25"/>
                <a:gd name="T78" fmla="*/ 30 w 42"/>
                <a:gd name="T7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25"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7" y="19"/>
                    <a:pt x="8" y="18"/>
                  </a:cubicBezTo>
                  <a:cubicBezTo>
                    <a:pt x="11" y="14"/>
                    <a:pt x="8" y="11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2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11"/>
                    <a:pt x="14" y="14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6" y="19"/>
                    <a:pt x="15" y="20"/>
                    <a:pt x="15" y="22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2" y="25"/>
                    <a:pt x="12" y="25"/>
                    <a:pt x="12" y="25"/>
                  </a:cubicBezTo>
                  <a:close/>
                  <a:moveTo>
                    <a:pt x="30" y="25"/>
                  </a:moveTo>
                  <a:cubicBezTo>
                    <a:pt x="42" y="25"/>
                    <a:pt x="42" y="25"/>
                    <a:pt x="42" y="25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9"/>
                    <a:pt x="35" y="19"/>
                    <a:pt x="34" y="18"/>
                  </a:cubicBezTo>
                  <a:cubicBezTo>
                    <a:pt x="31" y="14"/>
                    <a:pt x="34" y="11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0"/>
                    <a:pt x="25" y="2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11"/>
                    <a:pt x="28" y="14"/>
                    <a:pt x="25" y="18"/>
                  </a:cubicBezTo>
                  <a:cubicBezTo>
                    <a:pt x="24" y="19"/>
                    <a:pt x="17" y="19"/>
                    <a:pt x="17" y="22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30" y="25"/>
                    <a:pt x="30" y="25"/>
                    <a:pt x="30" y="2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5" name="Freeform 1712"/>
            <p:cNvSpPr>
              <a:spLocks noEditPoints="1"/>
            </p:cNvSpPr>
            <p:nvPr/>
          </p:nvSpPr>
          <p:spPr bwMode="auto">
            <a:xfrm flipH="1">
              <a:off x="9195780" y="1547486"/>
              <a:ext cx="120473" cy="79403"/>
            </a:xfrm>
            <a:custGeom>
              <a:avLst/>
              <a:gdLst>
                <a:gd name="T0" fmla="*/ 32 w 37"/>
                <a:gd name="T1" fmla="*/ 13 h 25"/>
                <a:gd name="T2" fmla="*/ 37 w 37"/>
                <a:gd name="T3" fmla="*/ 19 h 25"/>
                <a:gd name="T4" fmla="*/ 37 w 37"/>
                <a:gd name="T5" fmla="*/ 19 h 25"/>
                <a:gd name="T6" fmla="*/ 31 w 37"/>
                <a:gd name="T7" fmla="*/ 25 h 25"/>
                <a:gd name="T8" fmla="*/ 6 w 37"/>
                <a:gd name="T9" fmla="*/ 25 h 25"/>
                <a:gd name="T10" fmla="*/ 0 w 37"/>
                <a:gd name="T11" fmla="*/ 19 h 25"/>
                <a:gd name="T12" fmla="*/ 0 w 37"/>
                <a:gd name="T13" fmla="*/ 19 h 25"/>
                <a:gd name="T14" fmla="*/ 2 w 37"/>
                <a:gd name="T15" fmla="*/ 14 h 25"/>
                <a:gd name="T16" fmla="*/ 1 w 37"/>
                <a:gd name="T17" fmla="*/ 12 h 25"/>
                <a:gd name="T18" fmla="*/ 7 w 37"/>
                <a:gd name="T19" fmla="*/ 6 h 25"/>
                <a:gd name="T20" fmla="*/ 8 w 37"/>
                <a:gd name="T21" fmla="*/ 6 h 25"/>
                <a:gd name="T22" fmla="*/ 17 w 37"/>
                <a:gd name="T23" fmla="*/ 0 h 25"/>
                <a:gd name="T24" fmla="*/ 24 w 37"/>
                <a:gd name="T25" fmla="*/ 5 h 25"/>
                <a:gd name="T26" fmla="*/ 26 w 37"/>
                <a:gd name="T27" fmla="*/ 5 h 25"/>
                <a:gd name="T28" fmla="*/ 32 w 37"/>
                <a:gd name="T29" fmla="*/ 11 h 25"/>
                <a:gd name="T30" fmla="*/ 32 w 37"/>
                <a:gd name="T31" fmla="*/ 13 h 25"/>
                <a:gd name="T32" fmla="*/ 10 w 37"/>
                <a:gd name="T33" fmla="*/ 16 h 25"/>
                <a:gd name="T34" fmla="*/ 12 w 37"/>
                <a:gd name="T35" fmla="*/ 18 h 25"/>
                <a:gd name="T36" fmla="*/ 22 w 37"/>
                <a:gd name="T37" fmla="*/ 18 h 25"/>
                <a:gd name="T38" fmla="*/ 22 w 37"/>
                <a:gd name="T39" fmla="*/ 18 h 25"/>
                <a:gd name="T40" fmla="*/ 24 w 37"/>
                <a:gd name="T41" fmla="*/ 16 h 25"/>
                <a:gd name="T42" fmla="*/ 24 w 37"/>
                <a:gd name="T43" fmla="*/ 16 h 25"/>
                <a:gd name="T44" fmla="*/ 10 w 37"/>
                <a:gd name="T45" fmla="*/ 16 h 25"/>
                <a:gd name="T46" fmla="*/ 16 w 37"/>
                <a:gd name="T47" fmla="*/ 19 h 25"/>
                <a:gd name="T48" fmla="*/ 16 w 37"/>
                <a:gd name="T49" fmla="*/ 22 h 25"/>
                <a:gd name="T50" fmla="*/ 18 w 37"/>
                <a:gd name="T51" fmla="*/ 22 h 25"/>
                <a:gd name="T52" fmla="*/ 18 w 37"/>
                <a:gd name="T53" fmla="*/ 19 h 25"/>
                <a:gd name="T54" fmla="*/ 16 w 37"/>
                <a:gd name="T55" fmla="*/ 19 h 25"/>
                <a:gd name="T56" fmla="*/ 6 w 37"/>
                <a:gd name="T57" fmla="*/ 12 h 25"/>
                <a:gd name="T58" fmla="*/ 8 w 37"/>
                <a:gd name="T59" fmla="*/ 14 h 25"/>
                <a:gd name="T60" fmla="*/ 26 w 37"/>
                <a:gd name="T61" fmla="*/ 14 h 25"/>
                <a:gd name="T62" fmla="*/ 26 w 37"/>
                <a:gd name="T63" fmla="*/ 14 h 25"/>
                <a:gd name="T64" fmla="*/ 28 w 37"/>
                <a:gd name="T65" fmla="*/ 12 h 25"/>
                <a:gd name="T66" fmla="*/ 28 w 37"/>
                <a:gd name="T67" fmla="*/ 12 h 25"/>
                <a:gd name="T68" fmla="*/ 6 w 37"/>
                <a:gd name="T6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25">
                  <a:moveTo>
                    <a:pt x="32" y="13"/>
                  </a:moveTo>
                  <a:cubicBezTo>
                    <a:pt x="35" y="13"/>
                    <a:pt x="37" y="16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22"/>
                    <a:pt x="35" y="25"/>
                    <a:pt x="31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2" y="25"/>
                    <a:pt x="0" y="22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9"/>
                    <a:pt x="4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3"/>
                    <a:pt x="13" y="0"/>
                    <a:pt x="17" y="0"/>
                  </a:cubicBezTo>
                  <a:cubicBezTo>
                    <a:pt x="20" y="0"/>
                    <a:pt x="23" y="2"/>
                    <a:pt x="24" y="5"/>
                  </a:cubicBezTo>
                  <a:cubicBezTo>
                    <a:pt x="25" y="5"/>
                    <a:pt x="26" y="5"/>
                    <a:pt x="26" y="5"/>
                  </a:cubicBezTo>
                  <a:cubicBezTo>
                    <a:pt x="29" y="5"/>
                    <a:pt x="32" y="8"/>
                    <a:pt x="32" y="11"/>
                  </a:cubicBezTo>
                  <a:cubicBezTo>
                    <a:pt x="32" y="12"/>
                    <a:pt x="32" y="12"/>
                    <a:pt x="32" y="13"/>
                  </a:cubicBezTo>
                  <a:close/>
                  <a:moveTo>
                    <a:pt x="10" y="16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5" y="15"/>
                    <a:pt x="19" y="15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2"/>
                    <a:pt x="14" y="12"/>
                    <a:pt x="10" y="16"/>
                  </a:cubicBezTo>
                  <a:close/>
                  <a:moveTo>
                    <a:pt x="16" y="19"/>
                  </a:move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8" y="23"/>
                    <a:pt x="18" y="22"/>
                  </a:cubicBezTo>
                  <a:cubicBezTo>
                    <a:pt x="19" y="21"/>
                    <a:pt x="19" y="20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6" y="12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3" y="9"/>
                    <a:pt x="21" y="9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6"/>
                    <a:pt x="12" y="6"/>
                    <a:pt x="6" y="1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6" name="Freeform 1713"/>
            <p:cNvSpPr/>
            <p:nvPr/>
          </p:nvSpPr>
          <p:spPr bwMode="auto">
            <a:xfrm flipH="1">
              <a:off x="9428511" y="2724839"/>
              <a:ext cx="101307" cy="101307"/>
            </a:xfrm>
            <a:custGeom>
              <a:avLst/>
              <a:gdLst>
                <a:gd name="T0" fmla="*/ 25 w 31"/>
                <a:gd name="T1" fmla="*/ 20 h 31"/>
                <a:gd name="T2" fmla="*/ 28 w 31"/>
                <a:gd name="T3" fmla="*/ 20 h 31"/>
                <a:gd name="T4" fmla="*/ 28 w 31"/>
                <a:gd name="T5" fmla="*/ 7 h 31"/>
                <a:gd name="T6" fmla="*/ 12 w 31"/>
                <a:gd name="T7" fmla="*/ 9 h 31"/>
                <a:gd name="T8" fmla="*/ 12 w 31"/>
                <a:gd name="T9" fmla="*/ 26 h 31"/>
                <a:gd name="T10" fmla="*/ 12 w 31"/>
                <a:gd name="T11" fmla="*/ 26 h 31"/>
                <a:gd name="T12" fmla="*/ 6 w 31"/>
                <a:gd name="T13" fmla="*/ 31 h 31"/>
                <a:gd name="T14" fmla="*/ 0 w 31"/>
                <a:gd name="T15" fmla="*/ 26 h 31"/>
                <a:gd name="T16" fmla="*/ 6 w 31"/>
                <a:gd name="T17" fmla="*/ 21 h 31"/>
                <a:gd name="T18" fmla="*/ 8 w 31"/>
                <a:gd name="T19" fmla="*/ 22 h 31"/>
                <a:gd name="T20" fmla="*/ 8 w 31"/>
                <a:gd name="T21" fmla="*/ 4 h 31"/>
                <a:gd name="T22" fmla="*/ 31 w 31"/>
                <a:gd name="T23" fmla="*/ 0 h 31"/>
                <a:gd name="T24" fmla="*/ 31 w 31"/>
                <a:gd name="T25" fmla="*/ 8 h 31"/>
                <a:gd name="T26" fmla="*/ 31 w 31"/>
                <a:gd name="T27" fmla="*/ 25 h 31"/>
                <a:gd name="T28" fmla="*/ 31 w 31"/>
                <a:gd name="T29" fmla="*/ 25 h 31"/>
                <a:gd name="T30" fmla="*/ 25 w 31"/>
                <a:gd name="T31" fmla="*/ 29 h 31"/>
                <a:gd name="T32" fmla="*/ 19 w 31"/>
                <a:gd name="T33" fmla="*/ 24 h 31"/>
                <a:gd name="T34" fmla="*/ 25 w 31"/>
                <a:gd name="T35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1">
                  <a:moveTo>
                    <a:pt x="25" y="20"/>
                  </a:moveTo>
                  <a:cubicBezTo>
                    <a:pt x="26" y="20"/>
                    <a:pt x="27" y="20"/>
                    <a:pt x="28" y="2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9"/>
                    <a:pt x="9" y="31"/>
                    <a:pt x="6" y="31"/>
                  </a:cubicBezTo>
                  <a:cubicBezTo>
                    <a:pt x="2" y="31"/>
                    <a:pt x="0" y="29"/>
                    <a:pt x="0" y="26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7"/>
                    <a:pt x="28" y="29"/>
                    <a:pt x="25" y="29"/>
                  </a:cubicBezTo>
                  <a:cubicBezTo>
                    <a:pt x="22" y="29"/>
                    <a:pt x="19" y="27"/>
                    <a:pt x="19" y="24"/>
                  </a:cubicBezTo>
                  <a:cubicBezTo>
                    <a:pt x="19" y="22"/>
                    <a:pt x="22" y="20"/>
                    <a:pt x="25" y="2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7" name="Freeform 1714"/>
            <p:cNvSpPr>
              <a:spLocks noEditPoints="1"/>
            </p:cNvSpPr>
            <p:nvPr/>
          </p:nvSpPr>
          <p:spPr bwMode="auto">
            <a:xfrm flipH="1">
              <a:off x="9743384" y="3488749"/>
              <a:ext cx="169757" cy="156068"/>
            </a:xfrm>
            <a:custGeom>
              <a:avLst/>
              <a:gdLst>
                <a:gd name="T0" fmla="*/ 31 w 52"/>
                <a:gd name="T1" fmla="*/ 0 h 48"/>
                <a:gd name="T2" fmla="*/ 43 w 52"/>
                <a:gd name="T3" fmla="*/ 12 h 48"/>
                <a:gd name="T4" fmla="*/ 31 w 52"/>
                <a:gd name="T5" fmla="*/ 25 h 48"/>
                <a:gd name="T6" fmla="*/ 19 w 52"/>
                <a:gd name="T7" fmla="*/ 12 h 48"/>
                <a:gd name="T8" fmla="*/ 31 w 52"/>
                <a:gd name="T9" fmla="*/ 0 h 48"/>
                <a:gd name="T10" fmla="*/ 2 w 52"/>
                <a:gd name="T11" fmla="*/ 32 h 48"/>
                <a:gd name="T12" fmla="*/ 0 w 52"/>
                <a:gd name="T13" fmla="*/ 34 h 48"/>
                <a:gd name="T14" fmla="*/ 0 w 52"/>
                <a:gd name="T15" fmla="*/ 38 h 48"/>
                <a:gd name="T16" fmla="*/ 2 w 52"/>
                <a:gd name="T17" fmla="*/ 39 h 48"/>
                <a:gd name="T18" fmla="*/ 9 w 52"/>
                <a:gd name="T19" fmla="*/ 39 h 48"/>
                <a:gd name="T20" fmla="*/ 9 w 52"/>
                <a:gd name="T21" fmla="*/ 47 h 48"/>
                <a:gd name="T22" fmla="*/ 10 w 52"/>
                <a:gd name="T23" fmla="*/ 48 h 48"/>
                <a:gd name="T24" fmla="*/ 14 w 52"/>
                <a:gd name="T25" fmla="*/ 48 h 48"/>
                <a:gd name="T26" fmla="*/ 16 w 52"/>
                <a:gd name="T27" fmla="*/ 47 h 48"/>
                <a:gd name="T28" fmla="*/ 16 w 52"/>
                <a:gd name="T29" fmla="*/ 39 h 48"/>
                <a:gd name="T30" fmla="*/ 22 w 52"/>
                <a:gd name="T31" fmla="*/ 39 h 48"/>
                <a:gd name="T32" fmla="*/ 24 w 52"/>
                <a:gd name="T33" fmla="*/ 38 h 48"/>
                <a:gd name="T34" fmla="*/ 24 w 52"/>
                <a:gd name="T35" fmla="*/ 34 h 48"/>
                <a:gd name="T36" fmla="*/ 22 w 52"/>
                <a:gd name="T37" fmla="*/ 32 h 48"/>
                <a:gd name="T38" fmla="*/ 16 w 52"/>
                <a:gd name="T39" fmla="*/ 32 h 48"/>
                <a:gd name="T40" fmla="*/ 16 w 52"/>
                <a:gd name="T41" fmla="*/ 25 h 48"/>
                <a:gd name="T42" fmla="*/ 14 w 52"/>
                <a:gd name="T43" fmla="*/ 24 h 48"/>
                <a:gd name="T44" fmla="*/ 10 w 52"/>
                <a:gd name="T45" fmla="*/ 24 h 48"/>
                <a:gd name="T46" fmla="*/ 9 w 52"/>
                <a:gd name="T47" fmla="*/ 25 h 48"/>
                <a:gd name="T48" fmla="*/ 9 w 52"/>
                <a:gd name="T49" fmla="*/ 32 h 48"/>
                <a:gd name="T50" fmla="*/ 2 w 52"/>
                <a:gd name="T51" fmla="*/ 32 h 48"/>
                <a:gd name="T52" fmla="*/ 26 w 52"/>
                <a:gd name="T53" fmla="*/ 29 h 48"/>
                <a:gd name="T54" fmla="*/ 36 w 52"/>
                <a:gd name="T55" fmla="*/ 29 h 48"/>
                <a:gd name="T56" fmla="*/ 52 w 52"/>
                <a:gd name="T57" fmla="*/ 44 h 48"/>
                <a:gd name="T58" fmla="*/ 52 w 52"/>
                <a:gd name="T59" fmla="*/ 48 h 48"/>
                <a:gd name="T60" fmla="*/ 18 w 52"/>
                <a:gd name="T61" fmla="*/ 48 h 48"/>
                <a:gd name="T62" fmla="*/ 18 w 52"/>
                <a:gd name="T63" fmla="*/ 47 h 48"/>
                <a:gd name="T64" fmla="*/ 18 w 52"/>
                <a:gd name="T65" fmla="*/ 42 h 48"/>
                <a:gd name="T66" fmla="*/ 22 w 52"/>
                <a:gd name="T67" fmla="*/ 42 h 48"/>
                <a:gd name="T68" fmla="*/ 27 w 52"/>
                <a:gd name="T69" fmla="*/ 38 h 48"/>
                <a:gd name="T70" fmla="*/ 27 w 52"/>
                <a:gd name="T71" fmla="*/ 34 h 48"/>
                <a:gd name="T72" fmla="*/ 22 w 52"/>
                <a:gd name="T73" fmla="*/ 30 h 48"/>
                <a:gd name="T74" fmla="*/ 19 w 52"/>
                <a:gd name="T75" fmla="*/ 30 h 48"/>
                <a:gd name="T76" fmla="*/ 26 w 52"/>
                <a:gd name="T77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48">
                  <a:moveTo>
                    <a:pt x="31" y="0"/>
                  </a:moveTo>
                  <a:cubicBezTo>
                    <a:pt x="38" y="0"/>
                    <a:pt x="43" y="6"/>
                    <a:pt x="43" y="12"/>
                  </a:cubicBezTo>
                  <a:cubicBezTo>
                    <a:pt x="43" y="19"/>
                    <a:pt x="38" y="25"/>
                    <a:pt x="31" y="25"/>
                  </a:cubicBezTo>
                  <a:cubicBezTo>
                    <a:pt x="24" y="25"/>
                    <a:pt x="19" y="19"/>
                    <a:pt x="19" y="12"/>
                  </a:cubicBezTo>
                  <a:cubicBezTo>
                    <a:pt x="19" y="6"/>
                    <a:pt x="24" y="0"/>
                    <a:pt x="31" y="0"/>
                  </a:cubicBezTo>
                  <a:close/>
                  <a:moveTo>
                    <a:pt x="2" y="32"/>
                  </a:moveTo>
                  <a:cubicBezTo>
                    <a:pt x="1" y="32"/>
                    <a:pt x="0" y="33"/>
                    <a:pt x="0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39"/>
                    <a:pt x="2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8"/>
                    <a:pt x="10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6" y="47"/>
                    <a:pt x="16" y="4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39"/>
                    <a:pt x="24" y="39"/>
                    <a:pt x="24" y="38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2"/>
                    <a:pt x="2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5" y="24"/>
                    <a:pt x="1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2" y="32"/>
                    <a:pt x="2" y="32"/>
                    <a:pt x="2" y="32"/>
                  </a:cubicBezTo>
                  <a:close/>
                  <a:moveTo>
                    <a:pt x="2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45" y="29"/>
                    <a:pt x="52" y="36"/>
                    <a:pt x="52" y="4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2"/>
                    <a:pt x="27" y="40"/>
                    <a:pt x="27" y="38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2"/>
                    <a:pt x="25" y="30"/>
                    <a:pt x="22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1" y="29"/>
                    <a:pt x="23" y="29"/>
                    <a:pt x="26" y="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8" name="Freeform 1715"/>
            <p:cNvSpPr>
              <a:spLocks noEditPoints="1"/>
            </p:cNvSpPr>
            <p:nvPr/>
          </p:nvSpPr>
          <p:spPr bwMode="auto">
            <a:xfrm flipH="1">
              <a:off x="9154709" y="4422417"/>
              <a:ext cx="147853" cy="265589"/>
            </a:xfrm>
            <a:custGeom>
              <a:avLst/>
              <a:gdLst>
                <a:gd name="T0" fmla="*/ 4 w 46"/>
                <a:gd name="T1" fmla="*/ 0 h 82"/>
                <a:gd name="T2" fmla="*/ 42 w 46"/>
                <a:gd name="T3" fmla="*/ 0 h 82"/>
                <a:gd name="T4" fmla="*/ 46 w 46"/>
                <a:gd name="T5" fmla="*/ 4 h 82"/>
                <a:gd name="T6" fmla="*/ 46 w 46"/>
                <a:gd name="T7" fmla="*/ 78 h 82"/>
                <a:gd name="T8" fmla="*/ 42 w 46"/>
                <a:gd name="T9" fmla="*/ 82 h 82"/>
                <a:gd name="T10" fmla="*/ 4 w 46"/>
                <a:gd name="T11" fmla="*/ 82 h 82"/>
                <a:gd name="T12" fmla="*/ 0 w 46"/>
                <a:gd name="T13" fmla="*/ 78 h 82"/>
                <a:gd name="T14" fmla="*/ 0 w 46"/>
                <a:gd name="T15" fmla="*/ 4 h 82"/>
                <a:gd name="T16" fmla="*/ 4 w 46"/>
                <a:gd name="T17" fmla="*/ 0 h 82"/>
                <a:gd name="T18" fmla="*/ 5 w 46"/>
                <a:gd name="T19" fmla="*/ 5 h 82"/>
                <a:gd name="T20" fmla="*/ 5 w 46"/>
                <a:gd name="T21" fmla="*/ 63 h 82"/>
                <a:gd name="T22" fmla="*/ 42 w 46"/>
                <a:gd name="T23" fmla="*/ 63 h 82"/>
                <a:gd name="T24" fmla="*/ 42 w 46"/>
                <a:gd name="T25" fmla="*/ 5 h 82"/>
                <a:gd name="T26" fmla="*/ 5 w 46"/>
                <a:gd name="T27" fmla="*/ 5 h 82"/>
                <a:gd name="T28" fmla="*/ 7 w 46"/>
                <a:gd name="T29" fmla="*/ 72 h 82"/>
                <a:gd name="T30" fmla="*/ 7 w 46"/>
                <a:gd name="T31" fmla="*/ 75 h 82"/>
                <a:gd name="T32" fmla="*/ 16 w 46"/>
                <a:gd name="T33" fmla="*/ 75 h 82"/>
                <a:gd name="T34" fmla="*/ 16 w 46"/>
                <a:gd name="T35" fmla="*/ 72 h 82"/>
                <a:gd name="T36" fmla="*/ 7 w 46"/>
                <a:gd name="T37" fmla="*/ 72 h 82"/>
                <a:gd name="T38" fmla="*/ 31 w 46"/>
                <a:gd name="T39" fmla="*/ 72 h 82"/>
                <a:gd name="T40" fmla="*/ 31 w 46"/>
                <a:gd name="T41" fmla="*/ 75 h 82"/>
                <a:gd name="T42" fmla="*/ 39 w 46"/>
                <a:gd name="T43" fmla="*/ 75 h 82"/>
                <a:gd name="T44" fmla="*/ 39 w 46"/>
                <a:gd name="T45" fmla="*/ 72 h 82"/>
                <a:gd name="T46" fmla="*/ 31 w 46"/>
                <a:gd name="T47" fmla="*/ 72 h 82"/>
                <a:gd name="T48" fmla="*/ 23 w 46"/>
                <a:gd name="T49" fmla="*/ 71 h 82"/>
                <a:gd name="T50" fmla="*/ 20 w 46"/>
                <a:gd name="T51" fmla="*/ 74 h 82"/>
                <a:gd name="T52" fmla="*/ 23 w 46"/>
                <a:gd name="T53" fmla="*/ 77 h 82"/>
                <a:gd name="T54" fmla="*/ 26 w 46"/>
                <a:gd name="T55" fmla="*/ 74 h 82"/>
                <a:gd name="T56" fmla="*/ 23 w 46"/>
                <a:gd name="T57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82">
                  <a:moveTo>
                    <a:pt x="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2"/>
                    <a:pt x="46" y="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6" y="80"/>
                    <a:pt x="44" y="82"/>
                    <a:pt x="42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0"/>
                    <a:pt x="0" y="7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" y="5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7" y="72"/>
                  </a:moveTo>
                  <a:cubicBezTo>
                    <a:pt x="7" y="75"/>
                    <a:pt x="7" y="75"/>
                    <a:pt x="7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7" y="72"/>
                    <a:pt x="7" y="72"/>
                    <a:pt x="7" y="72"/>
                  </a:cubicBezTo>
                  <a:close/>
                  <a:moveTo>
                    <a:pt x="31" y="72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1" y="72"/>
                    <a:pt x="31" y="72"/>
                    <a:pt x="31" y="72"/>
                  </a:cubicBezTo>
                  <a:close/>
                  <a:moveTo>
                    <a:pt x="23" y="71"/>
                  </a:moveTo>
                  <a:cubicBezTo>
                    <a:pt x="22" y="71"/>
                    <a:pt x="20" y="72"/>
                    <a:pt x="20" y="74"/>
                  </a:cubicBezTo>
                  <a:cubicBezTo>
                    <a:pt x="20" y="75"/>
                    <a:pt x="22" y="77"/>
                    <a:pt x="23" y="77"/>
                  </a:cubicBezTo>
                  <a:cubicBezTo>
                    <a:pt x="25" y="77"/>
                    <a:pt x="26" y="75"/>
                    <a:pt x="26" y="74"/>
                  </a:cubicBezTo>
                  <a:cubicBezTo>
                    <a:pt x="26" y="72"/>
                    <a:pt x="25" y="71"/>
                    <a:pt x="23" y="7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9" name="Freeform 1716"/>
            <p:cNvSpPr>
              <a:spLocks noEditPoints="1"/>
            </p:cNvSpPr>
            <p:nvPr/>
          </p:nvSpPr>
          <p:spPr bwMode="auto">
            <a:xfrm flipH="1">
              <a:off x="8305923" y="1060117"/>
              <a:ext cx="109521" cy="134163"/>
            </a:xfrm>
            <a:custGeom>
              <a:avLst/>
              <a:gdLst>
                <a:gd name="T0" fmla="*/ 25 w 34"/>
                <a:gd name="T1" fmla="*/ 22 h 41"/>
                <a:gd name="T2" fmla="*/ 34 w 34"/>
                <a:gd name="T3" fmla="*/ 41 h 41"/>
                <a:gd name="T4" fmla="*/ 34 w 34"/>
                <a:gd name="T5" fmla="*/ 41 h 41"/>
                <a:gd name="T6" fmla="*/ 0 w 34"/>
                <a:gd name="T7" fmla="*/ 41 h 41"/>
                <a:gd name="T8" fmla="*/ 0 w 34"/>
                <a:gd name="T9" fmla="*/ 41 h 41"/>
                <a:gd name="T10" fmla="*/ 9 w 34"/>
                <a:gd name="T11" fmla="*/ 22 h 41"/>
                <a:gd name="T12" fmla="*/ 9 w 34"/>
                <a:gd name="T13" fmla="*/ 22 h 41"/>
                <a:gd name="T14" fmla="*/ 9 w 34"/>
                <a:gd name="T15" fmla="*/ 22 h 41"/>
                <a:gd name="T16" fmla="*/ 10 w 34"/>
                <a:gd name="T17" fmla="*/ 24 h 41"/>
                <a:gd name="T18" fmla="*/ 10 w 34"/>
                <a:gd name="T19" fmla="*/ 24 h 41"/>
                <a:gd name="T20" fmla="*/ 10 w 34"/>
                <a:gd name="T21" fmla="*/ 24 h 41"/>
                <a:gd name="T22" fmla="*/ 17 w 34"/>
                <a:gd name="T23" fmla="*/ 27 h 41"/>
                <a:gd name="T24" fmla="*/ 17 w 34"/>
                <a:gd name="T25" fmla="*/ 27 h 41"/>
                <a:gd name="T26" fmla="*/ 17 w 34"/>
                <a:gd name="T27" fmla="*/ 27 h 41"/>
                <a:gd name="T28" fmla="*/ 17 w 34"/>
                <a:gd name="T29" fmla="*/ 27 h 41"/>
                <a:gd name="T30" fmla="*/ 25 w 34"/>
                <a:gd name="T31" fmla="*/ 22 h 41"/>
                <a:gd name="T32" fmla="*/ 17 w 34"/>
                <a:gd name="T33" fmla="*/ 0 h 41"/>
                <a:gd name="T34" fmla="*/ 9 w 34"/>
                <a:gd name="T35" fmla="*/ 16 h 41"/>
                <a:gd name="T36" fmla="*/ 17 w 34"/>
                <a:gd name="T37" fmla="*/ 24 h 41"/>
                <a:gd name="T38" fmla="*/ 25 w 34"/>
                <a:gd name="T39" fmla="*/ 16 h 41"/>
                <a:gd name="T40" fmla="*/ 17 w 34"/>
                <a:gd name="T41" fmla="*/ 0 h 41"/>
                <a:gd name="T42" fmla="*/ 23 w 34"/>
                <a:gd name="T43" fmla="*/ 6 h 41"/>
                <a:gd name="T44" fmla="*/ 10 w 34"/>
                <a:gd name="T45" fmla="*/ 9 h 41"/>
                <a:gd name="T46" fmla="*/ 10 w 34"/>
                <a:gd name="T47" fmla="*/ 13 h 41"/>
                <a:gd name="T48" fmla="*/ 17 w 34"/>
                <a:gd name="T49" fmla="*/ 22 h 41"/>
                <a:gd name="T50" fmla="*/ 24 w 34"/>
                <a:gd name="T51" fmla="*/ 13 h 41"/>
                <a:gd name="T52" fmla="*/ 23 w 34"/>
                <a:gd name="T5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41">
                  <a:moveTo>
                    <a:pt x="25" y="22"/>
                  </a:moveTo>
                  <a:cubicBezTo>
                    <a:pt x="30" y="26"/>
                    <a:pt x="34" y="33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3"/>
                    <a:pt x="4" y="26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0" y="23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5"/>
                    <a:pt x="14" y="26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27"/>
                    <a:pt x="24" y="25"/>
                    <a:pt x="25" y="22"/>
                  </a:cubicBezTo>
                  <a:close/>
                  <a:moveTo>
                    <a:pt x="17" y="0"/>
                  </a:moveTo>
                  <a:cubicBezTo>
                    <a:pt x="7" y="0"/>
                    <a:pt x="6" y="8"/>
                    <a:pt x="9" y="16"/>
                  </a:cubicBezTo>
                  <a:cubicBezTo>
                    <a:pt x="10" y="21"/>
                    <a:pt x="13" y="24"/>
                    <a:pt x="17" y="24"/>
                  </a:cubicBezTo>
                  <a:cubicBezTo>
                    <a:pt x="21" y="24"/>
                    <a:pt x="24" y="20"/>
                    <a:pt x="25" y="16"/>
                  </a:cubicBezTo>
                  <a:cubicBezTo>
                    <a:pt x="27" y="8"/>
                    <a:pt x="27" y="0"/>
                    <a:pt x="17" y="0"/>
                  </a:cubicBezTo>
                  <a:close/>
                  <a:moveTo>
                    <a:pt x="23" y="6"/>
                  </a:moveTo>
                  <a:cubicBezTo>
                    <a:pt x="19" y="7"/>
                    <a:pt x="16" y="10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10" y="18"/>
                    <a:pt x="13" y="22"/>
                    <a:pt x="17" y="22"/>
                  </a:cubicBezTo>
                  <a:cubicBezTo>
                    <a:pt x="21" y="22"/>
                    <a:pt x="24" y="18"/>
                    <a:pt x="24" y="13"/>
                  </a:cubicBezTo>
                  <a:cubicBezTo>
                    <a:pt x="24" y="8"/>
                    <a:pt x="23" y="7"/>
                    <a:pt x="23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0" name="Freeform 1717"/>
            <p:cNvSpPr>
              <a:spLocks noEditPoints="1"/>
            </p:cNvSpPr>
            <p:nvPr/>
          </p:nvSpPr>
          <p:spPr bwMode="auto">
            <a:xfrm flipH="1">
              <a:off x="8820671" y="2549605"/>
              <a:ext cx="164281" cy="210828"/>
            </a:xfrm>
            <a:custGeom>
              <a:avLst/>
              <a:gdLst>
                <a:gd name="T0" fmla="*/ 35 w 51"/>
                <a:gd name="T1" fmla="*/ 32 h 65"/>
                <a:gd name="T2" fmla="*/ 25 w 51"/>
                <a:gd name="T3" fmla="*/ 38 h 65"/>
                <a:gd name="T4" fmla="*/ 16 w 51"/>
                <a:gd name="T5" fmla="*/ 32 h 65"/>
                <a:gd name="T6" fmla="*/ 9 w 51"/>
                <a:gd name="T7" fmla="*/ 32 h 65"/>
                <a:gd name="T8" fmla="*/ 9 w 51"/>
                <a:gd name="T9" fmla="*/ 21 h 65"/>
                <a:gd name="T10" fmla="*/ 25 w 51"/>
                <a:gd name="T11" fmla="*/ 0 h 65"/>
                <a:gd name="T12" fmla="*/ 42 w 51"/>
                <a:gd name="T13" fmla="*/ 21 h 65"/>
                <a:gd name="T14" fmla="*/ 42 w 51"/>
                <a:gd name="T15" fmla="*/ 32 h 65"/>
                <a:gd name="T16" fmla="*/ 35 w 51"/>
                <a:gd name="T17" fmla="*/ 32 h 65"/>
                <a:gd name="T18" fmla="*/ 34 w 51"/>
                <a:gd name="T19" fmla="*/ 11 h 65"/>
                <a:gd name="T20" fmla="*/ 14 w 51"/>
                <a:gd name="T21" fmla="*/ 19 h 65"/>
                <a:gd name="T22" fmla="*/ 14 w 51"/>
                <a:gd name="T23" fmla="*/ 21 h 65"/>
                <a:gd name="T24" fmla="*/ 25 w 51"/>
                <a:gd name="T25" fmla="*/ 35 h 65"/>
                <a:gd name="T26" fmla="*/ 37 w 51"/>
                <a:gd name="T27" fmla="*/ 21 h 65"/>
                <a:gd name="T28" fmla="*/ 34 w 51"/>
                <a:gd name="T29" fmla="*/ 11 h 65"/>
                <a:gd name="T30" fmla="*/ 38 w 51"/>
                <a:gd name="T31" fmla="*/ 35 h 65"/>
                <a:gd name="T32" fmla="*/ 25 w 51"/>
                <a:gd name="T33" fmla="*/ 42 h 65"/>
                <a:gd name="T34" fmla="*/ 13 w 51"/>
                <a:gd name="T35" fmla="*/ 35 h 65"/>
                <a:gd name="T36" fmla="*/ 0 w 51"/>
                <a:gd name="T37" fmla="*/ 63 h 65"/>
                <a:gd name="T38" fmla="*/ 0 w 51"/>
                <a:gd name="T39" fmla="*/ 65 h 65"/>
                <a:gd name="T40" fmla="*/ 51 w 51"/>
                <a:gd name="T41" fmla="*/ 65 h 65"/>
                <a:gd name="T42" fmla="*/ 51 w 51"/>
                <a:gd name="T43" fmla="*/ 63 h 65"/>
                <a:gd name="T44" fmla="*/ 38 w 51"/>
                <a:gd name="T45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5">
                  <a:moveTo>
                    <a:pt x="35" y="32"/>
                  </a:moveTo>
                  <a:cubicBezTo>
                    <a:pt x="33" y="35"/>
                    <a:pt x="29" y="38"/>
                    <a:pt x="25" y="38"/>
                  </a:cubicBezTo>
                  <a:cubicBezTo>
                    <a:pt x="22" y="38"/>
                    <a:pt x="18" y="36"/>
                    <a:pt x="16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9"/>
                    <a:pt x="17" y="0"/>
                    <a:pt x="25" y="0"/>
                  </a:cubicBezTo>
                  <a:cubicBezTo>
                    <a:pt x="34" y="0"/>
                    <a:pt x="42" y="9"/>
                    <a:pt x="42" y="21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35" y="32"/>
                    <a:pt x="35" y="32"/>
                    <a:pt x="35" y="32"/>
                  </a:cubicBezTo>
                  <a:close/>
                  <a:moveTo>
                    <a:pt x="34" y="11"/>
                  </a:moveTo>
                  <a:cubicBezTo>
                    <a:pt x="27" y="13"/>
                    <a:pt x="27" y="20"/>
                    <a:pt x="14" y="19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4" y="29"/>
                    <a:pt x="19" y="35"/>
                    <a:pt x="25" y="35"/>
                  </a:cubicBezTo>
                  <a:cubicBezTo>
                    <a:pt x="32" y="35"/>
                    <a:pt x="37" y="29"/>
                    <a:pt x="37" y="21"/>
                  </a:cubicBezTo>
                  <a:cubicBezTo>
                    <a:pt x="37" y="17"/>
                    <a:pt x="36" y="14"/>
                    <a:pt x="34" y="11"/>
                  </a:cubicBezTo>
                  <a:close/>
                  <a:moveTo>
                    <a:pt x="38" y="35"/>
                  </a:moveTo>
                  <a:cubicBezTo>
                    <a:pt x="35" y="39"/>
                    <a:pt x="31" y="42"/>
                    <a:pt x="25" y="42"/>
                  </a:cubicBezTo>
                  <a:cubicBezTo>
                    <a:pt x="20" y="42"/>
                    <a:pt x="16" y="39"/>
                    <a:pt x="13" y="35"/>
                  </a:cubicBezTo>
                  <a:cubicBezTo>
                    <a:pt x="5" y="40"/>
                    <a:pt x="0" y="51"/>
                    <a:pt x="0" y="63"/>
                  </a:cubicBezTo>
                  <a:cubicBezTo>
                    <a:pt x="0" y="64"/>
                    <a:pt x="0" y="64"/>
                    <a:pt x="0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4"/>
                    <a:pt x="51" y="64"/>
                    <a:pt x="51" y="63"/>
                  </a:cubicBezTo>
                  <a:cubicBezTo>
                    <a:pt x="51" y="51"/>
                    <a:pt x="46" y="40"/>
                    <a:pt x="38" y="3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1" name="Freeform 1718"/>
            <p:cNvSpPr>
              <a:spLocks noEditPoints="1"/>
            </p:cNvSpPr>
            <p:nvPr/>
          </p:nvSpPr>
          <p:spPr bwMode="auto">
            <a:xfrm flipH="1">
              <a:off x="7993789" y="1435227"/>
              <a:ext cx="114997" cy="101307"/>
            </a:xfrm>
            <a:custGeom>
              <a:avLst/>
              <a:gdLst>
                <a:gd name="T0" fmla="*/ 5 w 42"/>
                <a:gd name="T1" fmla="*/ 16 h 37"/>
                <a:gd name="T2" fmla="*/ 5 w 42"/>
                <a:gd name="T3" fmla="*/ 31 h 37"/>
                <a:gd name="T4" fmla="*/ 37 w 42"/>
                <a:gd name="T5" fmla="*/ 31 h 37"/>
                <a:gd name="T6" fmla="*/ 37 w 42"/>
                <a:gd name="T7" fmla="*/ 16 h 37"/>
                <a:gd name="T8" fmla="*/ 42 w 42"/>
                <a:gd name="T9" fmla="*/ 16 h 37"/>
                <a:gd name="T10" fmla="*/ 42 w 42"/>
                <a:gd name="T11" fmla="*/ 37 h 37"/>
                <a:gd name="T12" fmla="*/ 0 w 42"/>
                <a:gd name="T13" fmla="*/ 37 h 37"/>
                <a:gd name="T14" fmla="*/ 0 w 42"/>
                <a:gd name="T15" fmla="*/ 16 h 37"/>
                <a:gd name="T16" fmla="*/ 5 w 42"/>
                <a:gd name="T17" fmla="*/ 16 h 37"/>
                <a:gd name="T18" fmla="*/ 5 w 42"/>
                <a:gd name="T19" fmla="*/ 16 h 37"/>
                <a:gd name="T20" fmla="*/ 14 w 42"/>
                <a:gd name="T21" fmla="*/ 24 h 37"/>
                <a:gd name="T22" fmla="*/ 27 w 42"/>
                <a:gd name="T23" fmla="*/ 24 h 37"/>
                <a:gd name="T24" fmla="*/ 27 w 42"/>
                <a:gd name="T25" fmla="*/ 12 h 37"/>
                <a:gd name="T26" fmla="*/ 33 w 42"/>
                <a:gd name="T27" fmla="*/ 12 h 37"/>
                <a:gd name="T28" fmla="*/ 20 w 42"/>
                <a:gd name="T29" fmla="*/ 0 h 37"/>
                <a:gd name="T30" fmla="*/ 9 w 42"/>
                <a:gd name="T31" fmla="*/ 12 h 37"/>
                <a:gd name="T32" fmla="*/ 14 w 42"/>
                <a:gd name="T33" fmla="*/ 12 h 37"/>
                <a:gd name="T34" fmla="*/ 14 w 42"/>
                <a:gd name="T35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37">
                  <a:moveTo>
                    <a:pt x="5" y="16"/>
                  </a:moveTo>
                  <a:lnTo>
                    <a:pt x="5" y="31"/>
                  </a:lnTo>
                  <a:lnTo>
                    <a:pt x="37" y="31"/>
                  </a:lnTo>
                  <a:lnTo>
                    <a:pt x="37" y="16"/>
                  </a:lnTo>
                  <a:lnTo>
                    <a:pt x="42" y="16"/>
                  </a:lnTo>
                  <a:lnTo>
                    <a:pt x="42" y="37"/>
                  </a:lnTo>
                  <a:lnTo>
                    <a:pt x="0" y="37"/>
                  </a:lnTo>
                  <a:lnTo>
                    <a:pt x="0" y="16"/>
                  </a:lnTo>
                  <a:lnTo>
                    <a:pt x="5" y="16"/>
                  </a:lnTo>
                  <a:lnTo>
                    <a:pt x="5" y="16"/>
                  </a:lnTo>
                  <a:close/>
                  <a:moveTo>
                    <a:pt x="14" y="24"/>
                  </a:moveTo>
                  <a:lnTo>
                    <a:pt x="27" y="24"/>
                  </a:lnTo>
                  <a:lnTo>
                    <a:pt x="27" y="12"/>
                  </a:lnTo>
                  <a:lnTo>
                    <a:pt x="33" y="12"/>
                  </a:lnTo>
                  <a:lnTo>
                    <a:pt x="20" y="0"/>
                  </a:lnTo>
                  <a:lnTo>
                    <a:pt x="9" y="12"/>
                  </a:lnTo>
                  <a:lnTo>
                    <a:pt x="14" y="12"/>
                  </a:lnTo>
                  <a:lnTo>
                    <a:pt x="14" y="2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2" name="Freeform 1719"/>
            <p:cNvSpPr>
              <a:spLocks noEditPoints="1"/>
            </p:cNvSpPr>
            <p:nvPr/>
          </p:nvSpPr>
          <p:spPr bwMode="auto">
            <a:xfrm flipH="1">
              <a:off x="9792668" y="1344872"/>
              <a:ext cx="125949" cy="114997"/>
            </a:xfrm>
            <a:custGeom>
              <a:avLst/>
              <a:gdLst>
                <a:gd name="T0" fmla="*/ 36 w 39"/>
                <a:gd name="T1" fmla="*/ 0 h 35"/>
                <a:gd name="T2" fmla="*/ 39 w 39"/>
                <a:gd name="T3" fmla="*/ 32 h 35"/>
                <a:gd name="T4" fmla="*/ 3 w 39"/>
                <a:gd name="T5" fmla="*/ 35 h 35"/>
                <a:gd name="T6" fmla="*/ 0 w 39"/>
                <a:gd name="T7" fmla="*/ 3 h 35"/>
                <a:gd name="T8" fmla="*/ 20 w 39"/>
                <a:gd name="T9" fmla="*/ 6 h 35"/>
                <a:gd name="T10" fmla="*/ 20 w 39"/>
                <a:gd name="T11" fmla="*/ 12 h 35"/>
                <a:gd name="T12" fmla="*/ 20 w 39"/>
                <a:gd name="T13" fmla="*/ 6 h 35"/>
                <a:gd name="T14" fmla="*/ 6 w 39"/>
                <a:gd name="T15" fmla="*/ 33 h 35"/>
                <a:gd name="T16" fmla="*/ 33 w 39"/>
                <a:gd name="T17" fmla="*/ 2 h 35"/>
                <a:gd name="T18" fmla="*/ 22 w 39"/>
                <a:gd name="T19" fmla="*/ 32 h 35"/>
                <a:gd name="T20" fmla="*/ 24 w 39"/>
                <a:gd name="T21" fmla="*/ 26 h 35"/>
                <a:gd name="T22" fmla="*/ 25 w 39"/>
                <a:gd name="T23" fmla="*/ 17 h 35"/>
                <a:gd name="T24" fmla="*/ 19 w 39"/>
                <a:gd name="T25" fmla="*/ 13 h 35"/>
                <a:gd name="T26" fmla="*/ 15 w 39"/>
                <a:gd name="T27" fmla="*/ 24 h 35"/>
                <a:gd name="T28" fmla="*/ 17 w 39"/>
                <a:gd name="T29" fmla="*/ 26 h 35"/>
                <a:gd name="T30" fmla="*/ 22 w 39"/>
                <a:gd name="T31" fmla="*/ 32 h 35"/>
                <a:gd name="T32" fmla="*/ 35 w 39"/>
                <a:gd name="T33" fmla="*/ 23 h 35"/>
                <a:gd name="T34" fmla="*/ 35 w 39"/>
                <a:gd name="T35" fmla="*/ 24 h 35"/>
                <a:gd name="T36" fmla="*/ 38 w 39"/>
                <a:gd name="T37" fmla="*/ 24 h 35"/>
                <a:gd name="T38" fmla="*/ 38 w 39"/>
                <a:gd name="T39" fmla="*/ 22 h 35"/>
                <a:gd name="T40" fmla="*/ 2 w 39"/>
                <a:gd name="T41" fmla="*/ 4 h 35"/>
                <a:gd name="T42" fmla="*/ 1 w 39"/>
                <a:gd name="T43" fmla="*/ 6 h 35"/>
                <a:gd name="T44" fmla="*/ 5 w 39"/>
                <a:gd name="T45" fmla="*/ 6 h 35"/>
                <a:gd name="T46" fmla="*/ 5 w 39"/>
                <a:gd name="T47" fmla="*/ 4 h 35"/>
                <a:gd name="T48" fmla="*/ 2 w 39"/>
                <a:gd name="T49" fmla="*/ 4 h 35"/>
                <a:gd name="T50" fmla="*/ 1 w 39"/>
                <a:gd name="T51" fmla="*/ 11 h 35"/>
                <a:gd name="T52" fmla="*/ 2 w 39"/>
                <a:gd name="T53" fmla="*/ 12 h 35"/>
                <a:gd name="T54" fmla="*/ 5 w 39"/>
                <a:gd name="T55" fmla="*/ 12 h 35"/>
                <a:gd name="T56" fmla="*/ 5 w 39"/>
                <a:gd name="T57" fmla="*/ 10 h 35"/>
                <a:gd name="T58" fmla="*/ 2 w 39"/>
                <a:gd name="T59" fmla="*/ 16 h 35"/>
                <a:gd name="T60" fmla="*/ 1 w 39"/>
                <a:gd name="T61" fmla="*/ 18 h 35"/>
                <a:gd name="T62" fmla="*/ 5 w 39"/>
                <a:gd name="T63" fmla="*/ 18 h 35"/>
                <a:gd name="T64" fmla="*/ 5 w 39"/>
                <a:gd name="T65" fmla="*/ 17 h 35"/>
                <a:gd name="T66" fmla="*/ 2 w 39"/>
                <a:gd name="T67" fmla="*/ 16 h 35"/>
                <a:gd name="T68" fmla="*/ 1 w 39"/>
                <a:gd name="T69" fmla="*/ 23 h 35"/>
                <a:gd name="T70" fmla="*/ 2 w 39"/>
                <a:gd name="T71" fmla="*/ 24 h 35"/>
                <a:gd name="T72" fmla="*/ 5 w 39"/>
                <a:gd name="T73" fmla="*/ 24 h 35"/>
                <a:gd name="T74" fmla="*/ 5 w 39"/>
                <a:gd name="T75" fmla="*/ 22 h 35"/>
                <a:gd name="T76" fmla="*/ 2 w 39"/>
                <a:gd name="T77" fmla="*/ 28 h 35"/>
                <a:gd name="T78" fmla="*/ 1 w 39"/>
                <a:gd name="T79" fmla="*/ 30 h 35"/>
                <a:gd name="T80" fmla="*/ 5 w 39"/>
                <a:gd name="T81" fmla="*/ 31 h 35"/>
                <a:gd name="T82" fmla="*/ 5 w 39"/>
                <a:gd name="T83" fmla="*/ 29 h 35"/>
                <a:gd name="T84" fmla="*/ 2 w 39"/>
                <a:gd name="T85" fmla="*/ 28 h 35"/>
                <a:gd name="T86" fmla="*/ 34 w 39"/>
                <a:gd name="T87" fmla="*/ 4 h 35"/>
                <a:gd name="T88" fmla="*/ 35 w 39"/>
                <a:gd name="T89" fmla="*/ 6 h 35"/>
                <a:gd name="T90" fmla="*/ 38 w 39"/>
                <a:gd name="T91" fmla="*/ 6 h 35"/>
                <a:gd name="T92" fmla="*/ 38 w 39"/>
                <a:gd name="T93" fmla="*/ 4 h 35"/>
                <a:gd name="T94" fmla="*/ 35 w 39"/>
                <a:gd name="T95" fmla="*/ 10 h 35"/>
                <a:gd name="T96" fmla="*/ 34 w 39"/>
                <a:gd name="T97" fmla="*/ 12 h 35"/>
                <a:gd name="T98" fmla="*/ 38 w 39"/>
                <a:gd name="T99" fmla="*/ 12 h 35"/>
                <a:gd name="T100" fmla="*/ 38 w 39"/>
                <a:gd name="T101" fmla="*/ 11 h 35"/>
                <a:gd name="T102" fmla="*/ 35 w 39"/>
                <a:gd name="T103" fmla="*/ 10 h 35"/>
                <a:gd name="T104" fmla="*/ 34 w 39"/>
                <a:gd name="T105" fmla="*/ 17 h 35"/>
                <a:gd name="T106" fmla="*/ 35 w 39"/>
                <a:gd name="T107" fmla="*/ 18 h 35"/>
                <a:gd name="T108" fmla="*/ 38 w 39"/>
                <a:gd name="T109" fmla="*/ 18 h 35"/>
                <a:gd name="T110" fmla="*/ 38 w 39"/>
                <a:gd name="T111" fmla="*/ 16 h 35"/>
                <a:gd name="T112" fmla="*/ 35 w 39"/>
                <a:gd name="T113" fmla="*/ 28 h 35"/>
                <a:gd name="T114" fmla="*/ 34 w 39"/>
                <a:gd name="T115" fmla="*/ 30 h 35"/>
                <a:gd name="T116" fmla="*/ 38 w 39"/>
                <a:gd name="T117" fmla="*/ 31 h 35"/>
                <a:gd name="T118" fmla="*/ 38 w 39"/>
                <a:gd name="T119" fmla="*/ 29 h 35"/>
                <a:gd name="T120" fmla="*/ 35 w 39"/>
                <a:gd name="T121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" h="35">
                  <a:moveTo>
                    <a:pt x="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8" y="35"/>
                    <a:pt x="36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3"/>
                    <a:pt x="0" y="3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20" y="6"/>
                  </a:moveTo>
                  <a:cubicBezTo>
                    <a:pt x="18" y="6"/>
                    <a:pt x="17" y="7"/>
                    <a:pt x="17" y="9"/>
                  </a:cubicBezTo>
                  <a:cubicBezTo>
                    <a:pt x="17" y="10"/>
                    <a:pt x="18" y="12"/>
                    <a:pt x="20" y="12"/>
                  </a:cubicBezTo>
                  <a:cubicBezTo>
                    <a:pt x="22" y="12"/>
                    <a:pt x="23" y="10"/>
                    <a:pt x="23" y="9"/>
                  </a:cubicBezTo>
                  <a:cubicBezTo>
                    <a:pt x="23" y="7"/>
                    <a:pt x="22" y="6"/>
                    <a:pt x="20" y="6"/>
                  </a:cubicBezTo>
                  <a:close/>
                  <a:moveTo>
                    <a:pt x="6" y="2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22" y="32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5" y="25"/>
                    <a:pt x="25" y="24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4"/>
                    <a:pt x="23" y="13"/>
                    <a:pt x="21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3"/>
                    <a:pt x="15" y="14"/>
                    <a:pt x="15" y="1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5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22"/>
                    <a:pt x="35" y="22"/>
                    <a:pt x="35" y="22"/>
                  </a:cubicBezTo>
                  <a:close/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lose/>
                  <a:moveTo>
                    <a:pt x="2" y="10"/>
                  </a:moveTo>
                  <a:cubicBezTo>
                    <a:pt x="2" y="10"/>
                    <a:pt x="1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  <a:moveTo>
                    <a:pt x="2" y="16"/>
                  </a:moveTo>
                  <a:cubicBezTo>
                    <a:pt x="2" y="16"/>
                    <a:pt x="1" y="16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2" y="22"/>
                  </a:moveTo>
                  <a:cubicBezTo>
                    <a:pt x="2" y="22"/>
                    <a:pt x="1" y="22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2" y="22"/>
                    <a:pt x="2" y="22"/>
                  </a:cubicBezTo>
                  <a:close/>
                  <a:moveTo>
                    <a:pt x="2" y="28"/>
                  </a:moveTo>
                  <a:cubicBezTo>
                    <a:pt x="2" y="28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2" y="31"/>
                    <a:pt x="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8"/>
                    <a:pt x="5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  <a:moveTo>
                    <a:pt x="35" y="4"/>
                  </a:moveTo>
                  <a:cubicBezTo>
                    <a:pt x="35" y="4"/>
                    <a:pt x="34" y="4"/>
                    <a:pt x="34" y="4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5" y="4"/>
                    <a:pt x="35" y="4"/>
                    <a:pt x="35" y="4"/>
                  </a:cubicBezTo>
                  <a:close/>
                  <a:moveTo>
                    <a:pt x="35" y="10"/>
                  </a:moveTo>
                  <a:cubicBezTo>
                    <a:pt x="35" y="10"/>
                    <a:pt x="34" y="10"/>
                    <a:pt x="34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5" y="12"/>
                    <a:pt x="35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  <a:moveTo>
                    <a:pt x="35" y="16"/>
                  </a:moveTo>
                  <a:cubicBezTo>
                    <a:pt x="35" y="16"/>
                    <a:pt x="34" y="16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5" y="16"/>
                    <a:pt x="35" y="16"/>
                  </a:cubicBezTo>
                  <a:close/>
                  <a:moveTo>
                    <a:pt x="35" y="28"/>
                  </a:moveTo>
                  <a:cubicBezTo>
                    <a:pt x="35" y="28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5" y="31"/>
                    <a:pt x="35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0"/>
                    <a:pt x="38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8"/>
                  </a:cubicBezTo>
                  <a:lnTo>
                    <a:pt x="35" y="2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3" name="Freeform 1720"/>
            <p:cNvSpPr>
              <a:spLocks noEditPoints="1"/>
            </p:cNvSpPr>
            <p:nvPr/>
          </p:nvSpPr>
          <p:spPr bwMode="auto">
            <a:xfrm flipH="1">
              <a:off x="9406607" y="4132186"/>
              <a:ext cx="161543" cy="104045"/>
            </a:xfrm>
            <a:custGeom>
              <a:avLst/>
              <a:gdLst>
                <a:gd name="T0" fmla="*/ 18 w 50"/>
                <a:gd name="T1" fmla="*/ 0 h 32"/>
                <a:gd name="T2" fmla="*/ 35 w 50"/>
                <a:gd name="T3" fmla="*/ 12 h 32"/>
                <a:gd name="T4" fmla="*/ 18 w 50"/>
                <a:gd name="T5" fmla="*/ 25 h 32"/>
                <a:gd name="T6" fmla="*/ 14 w 50"/>
                <a:gd name="T7" fmla="*/ 25 h 32"/>
                <a:gd name="T8" fmla="*/ 8 w 50"/>
                <a:gd name="T9" fmla="*/ 32 h 32"/>
                <a:gd name="T10" fmla="*/ 8 w 50"/>
                <a:gd name="T11" fmla="*/ 23 h 32"/>
                <a:gd name="T12" fmla="*/ 0 w 50"/>
                <a:gd name="T13" fmla="*/ 12 h 32"/>
                <a:gd name="T14" fmla="*/ 18 w 50"/>
                <a:gd name="T15" fmla="*/ 0 h 32"/>
                <a:gd name="T16" fmla="*/ 27 w 50"/>
                <a:gd name="T17" fmla="*/ 23 h 32"/>
                <a:gd name="T18" fmla="*/ 27 w 50"/>
                <a:gd name="T19" fmla="*/ 23 h 32"/>
                <a:gd name="T20" fmla="*/ 27 w 50"/>
                <a:gd name="T21" fmla="*/ 23 h 32"/>
                <a:gd name="T22" fmla="*/ 27 w 50"/>
                <a:gd name="T23" fmla="*/ 23 h 32"/>
                <a:gd name="T24" fmla="*/ 29 w 50"/>
                <a:gd name="T25" fmla="*/ 24 h 32"/>
                <a:gd name="T26" fmla="*/ 37 w 50"/>
                <a:gd name="T27" fmla="*/ 26 h 32"/>
                <a:gd name="T28" fmla="*/ 39 w 50"/>
                <a:gd name="T29" fmla="*/ 26 h 32"/>
                <a:gd name="T30" fmla="*/ 44 w 50"/>
                <a:gd name="T31" fmla="*/ 31 h 32"/>
                <a:gd name="T32" fmla="*/ 44 w 50"/>
                <a:gd name="T33" fmla="*/ 24 h 32"/>
                <a:gd name="T34" fmla="*/ 50 w 50"/>
                <a:gd name="T35" fmla="*/ 16 h 32"/>
                <a:gd name="T36" fmla="*/ 36 w 50"/>
                <a:gd name="T37" fmla="*/ 7 h 32"/>
                <a:gd name="T38" fmla="*/ 29 w 50"/>
                <a:gd name="T3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32">
                  <a:moveTo>
                    <a:pt x="18" y="0"/>
                  </a:moveTo>
                  <a:cubicBezTo>
                    <a:pt x="27" y="0"/>
                    <a:pt x="35" y="5"/>
                    <a:pt x="35" y="12"/>
                  </a:cubicBezTo>
                  <a:cubicBezTo>
                    <a:pt x="35" y="19"/>
                    <a:pt x="27" y="25"/>
                    <a:pt x="18" y="25"/>
                  </a:cubicBezTo>
                  <a:cubicBezTo>
                    <a:pt x="16" y="25"/>
                    <a:pt x="15" y="25"/>
                    <a:pt x="14" y="2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4" y="21"/>
                    <a:pt x="0" y="17"/>
                    <a:pt x="0" y="12"/>
                  </a:cubicBezTo>
                  <a:cubicBezTo>
                    <a:pt x="0" y="5"/>
                    <a:pt x="8" y="0"/>
                    <a:pt x="18" y="0"/>
                  </a:cubicBezTo>
                  <a:close/>
                  <a:moveTo>
                    <a:pt x="27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lose/>
                  <a:moveTo>
                    <a:pt x="29" y="24"/>
                  </a:moveTo>
                  <a:cubicBezTo>
                    <a:pt x="31" y="25"/>
                    <a:pt x="35" y="26"/>
                    <a:pt x="37" y="26"/>
                  </a:cubicBezTo>
                  <a:cubicBezTo>
                    <a:pt x="39" y="26"/>
                    <a:pt x="38" y="26"/>
                    <a:pt x="39" y="26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3"/>
                    <a:pt x="50" y="20"/>
                    <a:pt x="50" y="16"/>
                  </a:cubicBezTo>
                  <a:cubicBezTo>
                    <a:pt x="50" y="11"/>
                    <a:pt x="42" y="7"/>
                    <a:pt x="36" y="7"/>
                  </a:cubicBezTo>
                  <a:cubicBezTo>
                    <a:pt x="41" y="13"/>
                    <a:pt x="38" y="19"/>
                    <a:pt x="29" y="2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4" name="Freeform 1721"/>
            <p:cNvSpPr>
              <a:spLocks noEditPoints="1"/>
            </p:cNvSpPr>
            <p:nvPr/>
          </p:nvSpPr>
          <p:spPr bwMode="auto">
            <a:xfrm flipH="1">
              <a:off x="8289495" y="2051283"/>
              <a:ext cx="123211" cy="117735"/>
            </a:xfrm>
            <a:custGeom>
              <a:avLst/>
              <a:gdLst>
                <a:gd name="T0" fmla="*/ 22 w 38"/>
                <a:gd name="T1" fmla="*/ 0 h 36"/>
                <a:gd name="T2" fmla="*/ 31 w 38"/>
                <a:gd name="T3" fmla="*/ 9 h 36"/>
                <a:gd name="T4" fmla="*/ 22 w 38"/>
                <a:gd name="T5" fmla="*/ 18 h 36"/>
                <a:gd name="T6" fmla="*/ 13 w 38"/>
                <a:gd name="T7" fmla="*/ 9 h 36"/>
                <a:gd name="T8" fmla="*/ 22 w 38"/>
                <a:gd name="T9" fmla="*/ 0 h 36"/>
                <a:gd name="T10" fmla="*/ 1 w 38"/>
                <a:gd name="T11" fmla="*/ 24 h 36"/>
                <a:gd name="T12" fmla="*/ 0 w 38"/>
                <a:gd name="T13" fmla="*/ 25 h 36"/>
                <a:gd name="T14" fmla="*/ 0 w 38"/>
                <a:gd name="T15" fmla="*/ 28 h 36"/>
                <a:gd name="T16" fmla="*/ 1 w 38"/>
                <a:gd name="T17" fmla="*/ 29 h 36"/>
                <a:gd name="T18" fmla="*/ 6 w 38"/>
                <a:gd name="T19" fmla="*/ 29 h 36"/>
                <a:gd name="T20" fmla="*/ 6 w 38"/>
                <a:gd name="T21" fmla="*/ 35 h 36"/>
                <a:gd name="T22" fmla="*/ 7 w 38"/>
                <a:gd name="T23" fmla="*/ 36 h 36"/>
                <a:gd name="T24" fmla="*/ 10 w 38"/>
                <a:gd name="T25" fmla="*/ 36 h 36"/>
                <a:gd name="T26" fmla="*/ 11 w 38"/>
                <a:gd name="T27" fmla="*/ 35 h 36"/>
                <a:gd name="T28" fmla="*/ 11 w 38"/>
                <a:gd name="T29" fmla="*/ 29 h 36"/>
                <a:gd name="T30" fmla="*/ 16 w 38"/>
                <a:gd name="T31" fmla="*/ 29 h 36"/>
                <a:gd name="T32" fmla="*/ 17 w 38"/>
                <a:gd name="T33" fmla="*/ 28 h 36"/>
                <a:gd name="T34" fmla="*/ 17 w 38"/>
                <a:gd name="T35" fmla="*/ 25 h 36"/>
                <a:gd name="T36" fmla="*/ 16 w 38"/>
                <a:gd name="T37" fmla="*/ 24 h 36"/>
                <a:gd name="T38" fmla="*/ 11 w 38"/>
                <a:gd name="T39" fmla="*/ 24 h 36"/>
                <a:gd name="T40" fmla="*/ 11 w 38"/>
                <a:gd name="T41" fmla="*/ 19 h 36"/>
                <a:gd name="T42" fmla="*/ 10 w 38"/>
                <a:gd name="T43" fmla="*/ 18 h 36"/>
                <a:gd name="T44" fmla="*/ 7 w 38"/>
                <a:gd name="T45" fmla="*/ 18 h 36"/>
                <a:gd name="T46" fmla="*/ 6 w 38"/>
                <a:gd name="T47" fmla="*/ 19 h 36"/>
                <a:gd name="T48" fmla="*/ 6 w 38"/>
                <a:gd name="T49" fmla="*/ 24 h 36"/>
                <a:gd name="T50" fmla="*/ 1 w 38"/>
                <a:gd name="T51" fmla="*/ 24 h 36"/>
                <a:gd name="T52" fmla="*/ 18 w 38"/>
                <a:gd name="T53" fmla="*/ 21 h 36"/>
                <a:gd name="T54" fmla="*/ 26 w 38"/>
                <a:gd name="T55" fmla="*/ 21 h 36"/>
                <a:gd name="T56" fmla="*/ 38 w 38"/>
                <a:gd name="T57" fmla="*/ 33 h 36"/>
                <a:gd name="T58" fmla="*/ 38 w 38"/>
                <a:gd name="T59" fmla="*/ 36 h 36"/>
                <a:gd name="T60" fmla="*/ 13 w 38"/>
                <a:gd name="T61" fmla="*/ 36 h 36"/>
                <a:gd name="T62" fmla="*/ 13 w 38"/>
                <a:gd name="T63" fmla="*/ 35 h 36"/>
                <a:gd name="T64" fmla="*/ 13 w 38"/>
                <a:gd name="T65" fmla="*/ 31 h 36"/>
                <a:gd name="T66" fmla="*/ 16 w 38"/>
                <a:gd name="T67" fmla="*/ 31 h 36"/>
                <a:gd name="T68" fmla="*/ 19 w 38"/>
                <a:gd name="T69" fmla="*/ 28 h 36"/>
                <a:gd name="T70" fmla="*/ 19 w 38"/>
                <a:gd name="T71" fmla="*/ 25 h 36"/>
                <a:gd name="T72" fmla="*/ 16 w 38"/>
                <a:gd name="T73" fmla="*/ 22 h 36"/>
                <a:gd name="T74" fmla="*/ 13 w 38"/>
                <a:gd name="T75" fmla="*/ 22 h 36"/>
                <a:gd name="T76" fmla="*/ 18 w 38"/>
                <a:gd name="T7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" h="36">
                  <a:moveTo>
                    <a:pt x="22" y="0"/>
                  </a:moveTo>
                  <a:cubicBezTo>
                    <a:pt x="27" y="0"/>
                    <a:pt x="31" y="5"/>
                    <a:pt x="31" y="9"/>
                  </a:cubicBezTo>
                  <a:cubicBezTo>
                    <a:pt x="31" y="14"/>
                    <a:pt x="27" y="18"/>
                    <a:pt x="22" y="18"/>
                  </a:cubicBezTo>
                  <a:cubicBezTo>
                    <a:pt x="17" y="18"/>
                    <a:pt x="13" y="14"/>
                    <a:pt x="13" y="9"/>
                  </a:cubicBezTo>
                  <a:cubicBezTo>
                    <a:pt x="13" y="5"/>
                    <a:pt x="17" y="0"/>
                    <a:pt x="22" y="0"/>
                  </a:cubicBezTo>
                  <a:close/>
                  <a:moveTo>
                    <a:pt x="1" y="24"/>
                  </a:moveTo>
                  <a:cubicBezTo>
                    <a:pt x="0" y="24"/>
                    <a:pt x="0" y="25"/>
                    <a:pt x="0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4"/>
                    <a:pt x="16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" y="24"/>
                    <a:pt x="1" y="24"/>
                    <a:pt x="1" y="24"/>
                  </a:cubicBezTo>
                  <a:close/>
                  <a:moveTo>
                    <a:pt x="18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33" y="21"/>
                    <a:pt x="38" y="26"/>
                    <a:pt x="38" y="33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1"/>
                    <a:pt x="19" y="30"/>
                    <a:pt x="19" y="28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8" y="22"/>
                    <a:pt x="1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5" y="22"/>
                    <a:pt x="17" y="21"/>
                    <a:pt x="18" y="2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5" name="Freeform 1722"/>
            <p:cNvSpPr>
              <a:spLocks noEditPoints="1"/>
            </p:cNvSpPr>
            <p:nvPr/>
          </p:nvSpPr>
          <p:spPr bwMode="auto">
            <a:xfrm flipH="1">
              <a:off x="10351224" y="1991047"/>
              <a:ext cx="147853" cy="95831"/>
            </a:xfrm>
            <a:custGeom>
              <a:avLst/>
              <a:gdLst>
                <a:gd name="T0" fmla="*/ 39 w 45"/>
                <a:gd name="T1" fmla="*/ 15 h 30"/>
                <a:gd name="T2" fmla="*/ 45 w 45"/>
                <a:gd name="T3" fmla="*/ 22 h 30"/>
                <a:gd name="T4" fmla="*/ 45 w 45"/>
                <a:gd name="T5" fmla="*/ 22 h 30"/>
                <a:gd name="T6" fmla="*/ 38 w 45"/>
                <a:gd name="T7" fmla="*/ 30 h 30"/>
                <a:gd name="T8" fmla="*/ 7 w 45"/>
                <a:gd name="T9" fmla="*/ 30 h 30"/>
                <a:gd name="T10" fmla="*/ 0 w 45"/>
                <a:gd name="T11" fmla="*/ 22 h 30"/>
                <a:gd name="T12" fmla="*/ 0 w 45"/>
                <a:gd name="T13" fmla="*/ 22 h 30"/>
                <a:gd name="T14" fmla="*/ 2 w 45"/>
                <a:gd name="T15" fmla="*/ 17 h 30"/>
                <a:gd name="T16" fmla="*/ 2 w 45"/>
                <a:gd name="T17" fmla="*/ 14 h 30"/>
                <a:gd name="T18" fmla="*/ 9 w 45"/>
                <a:gd name="T19" fmla="*/ 7 h 30"/>
                <a:gd name="T20" fmla="*/ 10 w 45"/>
                <a:gd name="T21" fmla="*/ 7 h 30"/>
                <a:gd name="T22" fmla="*/ 20 w 45"/>
                <a:gd name="T23" fmla="*/ 0 h 30"/>
                <a:gd name="T24" fmla="*/ 30 w 45"/>
                <a:gd name="T25" fmla="*/ 6 h 30"/>
                <a:gd name="T26" fmla="*/ 32 w 45"/>
                <a:gd name="T27" fmla="*/ 6 h 30"/>
                <a:gd name="T28" fmla="*/ 39 w 45"/>
                <a:gd name="T29" fmla="*/ 13 h 30"/>
                <a:gd name="T30" fmla="*/ 39 w 45"/>
                <a:gd name="T31" fmla="*/ 15 h 30"/>
                <a:gd name="T32" fmla="*/ 16 w 45"/>
                <a:gd name="T33" fmla="*/ 17 h 30"/>
                <a:gd name="T34" fmla="*/ 16 w 45"/>
                <a:gd name="T35" fmla="*/ 17 h 30"/>
                <a:gd name="T36" fmla="*/ 14 w 45"/>
                <a:gd name="T37" fmla="*/ 16 h 30"/>
                <a:gd name="T38" fmla="*/ 11 w 45"/>
                <a:gd name="T39" fmla="*/ 20 h 30"/>
                <a:gd name="T40" fmla="*/ 15 w 45"/>
                <a:gd name="T41" fmla="*/ 22 h 30"/>
                <a:gd name="T42" fmla="*/ 17 w 45"/>
                <a:gd name="T43" fmla="*/ 21 h 30"/>
                <a:gd name="T44" fmla="*/ 24 w 45"/>
                <a:gd name="T45" fmla="*/ 24 h 30"/>
                <a:gd name="T46" fmla="*/ 24 w 45"/>
                <a:gd name="T47" fmla="*/ 26 h 30"/>
                <a:gd name="T48" fmla="*/ 28 w 45"/>
                <a:gd name="T49" fmla="*/ 26 h 30"/>
                <a:gd name="T50" fmla="*/ 29 w 45"/>
                <a:gd name="T51" fmla="*/ 22 h 30"/>
                <a:gd name="T52" fmla="*/ 25 w 45"/>
                <a:gd name="T53" fmla="*/ 22 h 30"/>
                <a:gd name="T54" fmla="*/ 25 w 45"/>
                <a:gd name="T55" fmla="*/ 22 h 30"/>
                <a:gd name="T56" fmla="*/ 17 w 45"/>
                <a:gd name="T57" fmla="*/ 19 h 30"/>
                <a:gd name="T58" fmla="*/ 17 w 45"/>
                <a:gd name="T59" fmla="*/ 19 h 30"/>
                <a:gd name="T60" fmla="*/ 17 w 45"/>
                <a:gd name="T61" fmla="*/ 19 h 30"/>
                <a:gd name="T62" fmla="*/ 17 w 45"/>
                <a:gd name="T63" fmla="*/ 18 h 30"/>
                <a:gd name="T64" fmla="*/ 23 w 45"/>
                <a:gd name="T65" fmla="*/ 13 h 30"/>
                <a:gd name="T66" fmla="*/ 25 w 45"/>
                <a:gd name="T67" fmla="*/ 13 h 30"/>
                <a:gd name="T68" fmla="*/ 27 w 45"/>
                <a:gd name="T69" fmla="*/ 10 h 30"/>
                <a:gd name="T70" fmla="*/ 24 w 45"/>
                <a:gd name="T71" fmla="*/ 8 h 30"/>
                <a:gd name="T72" fmla="*/ 22 w 45"/>
                <a:gd name="T73" fmla="*/ 11 h 30"/>
                <a:gd name="T74" fmla="*/ 22 w 45"/>
                <a:gd name="T75" fmla="*/ 11 h 30"/>
                <a:gd name="T76" fmla="*/ 16 w 45"/>
                <a:gd name="T77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30">
                  <a:moveTo>
                    <a:pt x="39" y="15"/>
                  </a:moveTo>
                  <a:cubicBezTo>
                    <a:pt x="42" y="16"/>
                    <a:pt x="45" y="19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6"/>
                    <a:pt x="42" y="30"/>
                    <a:pt x="3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0"/>
                    <a:pt x="0" y="26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1" y="18"/>
                    <a:pt x="2" y="17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0"/>
                    <a:pt x="5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3"/>
                    <a:pt x="16" y="0"/>
                    <a:pt x="20" y="0"/>
                  </a:cubicBezTo>
                  <a:cubicBezTo>
                    <a:pt x="25" y="0"/>
                    <a:pt x="28" y="3"/>
                    <a:pt x="30" y="6"/>
                  </a:cubicBezTo>
                  <a:cubicBezTo>
                    <a:pt x="30" y="6"/>
                    <a:pt x="31" y="6"/>
                    <a:pt x="32" y="6"/>
                  </a:cubicBezTo>
                  <a:cubicBezTo>
                    <a:pt x="36" y="6"/>
                    <a:pt x="39" y="9"/>
                    <a:pt x="39" y="13"/>
                  </a:cubicBezTo>
                  <a:cubicBezTo>
                    <a:pt x="39" y="14"/>
                    <a:pt x="39" y="15"/>
                    <a:pt x="39" y="15"/>
                  </a:cubicBezTo>
                  <a:close/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2" y="16"/>
                    <a:pt x="11" y="18"/>
                    <a:pt x="11" y="20"/>
                  </a:cubicBezTo>
                  <a:cubicBezTo>
                    <a:pt x="12" y="21"/>
                    <a:pt x="13" y="22"/>
                    <a:pt x="15" y="22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4" y="25"/>
                    <a:pt x="24" y="26"/>
                  </a:cubicBezTo>
                  <a:cubicBezTo>
                    <a:pt x="25" y="27"/>
                    <a:pt x="27" y="27"/>
                    <a:pt x="28" y="26"/>
                  </a:cubicBezTo>
                  <a:cubicBezTo>
                    <a:pt x="29" y="25"/>
                    <a:pt x="30" y="24"/>
                    <a:pt x="29" y="22"/>
                  </a:cubicBezTo>
                  <a:cubicBezTo>
                    <a:pt x="28" y="21"/>
                    <a:pt x="26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4"/>
                    <a:pt x="25" y="13"/>
                  </a:cubicBezTo>
                  <a:cubicBezTo>
                    <a:pt x="26" y="13"/>
                    <a:pt x="28" y="12"/>
                    <a:pt x="27" y="10"/>
                  </a:cubicBezTo>
                  <a:cubicBezTo>
                    <a:pt x="27" y="9"/>
                    <a:pt x="26" y="8"/>
                    <a:pt x="24" y="8"/>
                  </a:cubicBezTo>
                  <a:cubicBezTo>
                    <a:pt x="23" y="8"/>
                    <a:pt x="22" y="10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16" y="1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6" name="Freeform 1723"/>
            <p:cNvSpPr>
              <a:spLocks noEditPoints="1"/>
            </p:cNvSpPr>
            <p:nvPr/>
          </p:nvSpPr>
          <p:spPr bwMode="auto">
            <a:xfrm flipH="1">
              <a:off x="8478418" y="1643317"/>
              <a:ext cx="131425" cy="128687"/>
            </a:xfrm>
            <a:custGeom>
              <a:avLst/>
              <a:gdLst>
                <a:gd name="T0" fmla="*/ 32 w 48"/>
                <a:gd name="T1" fmla="*/ 16 h 47"/>
                <a:gd name="T2" fmla="*/ 48 w 48"/>
                <a:gd name="T3" fmla="*/ 18 h 47"/>
                <a:gd name="T4" fmla="*/ 38 w 48"/>
                <a:gd name="T5" fmla="*/ 31 h 47"/>
                <a:gd name="T6" fmla="*/ 39 w 48"/>
                <a:gd name="T7" fmla="*/ 47 h 47"/>
                <a:gd name="T8" fmla="*/ 25 w 48"/>
                <a:gd name="T9" fmla="*/ 40 h 47"/>
                <a:gd name="T10" fmla="*/ 9 w 48"/>
                <a:gd name="T11" fmla="*/ 47 h 47"/>
                <a:gd name="T12" fmla="*/ 11 w 48"/>
                <a:gd name="T13" fmla="*/ 31 h 47"/>
                <a:gd name="T14" fmla="*/ 0 w 48"/>
                <a:gd name="T15" fmla="*/ 18 h 47"/>
                <a:gd name="T16" fmla="*/ 17 w 48"/>
                <a:gd name="T17" fmla="*/ 16 h 47"/>
                <a:gd name="T18" fmla="*/ 25 w 48"/>
                <a:gd name="T19" fmla="*/ 0 h 47"/>
                <a:gd name="T20" fmla="*/ 32 w 48"/>
                <a:gd name="T21" fmla="*/ 16 h 47"/>
                <a:gd name="T22" fmla="*/ 32 w 48"/>
                <a:gd name="T23" fmla="*/ 16 h 47"/>
                <a:gd name="T24" fmla="*/ 31 w 48"/>
                <a:gd name="T25" fmla="*/ 17 h 47"/>
                <a:gd name="T26" fmla="*/ 25 w 48"/>
                <a:gd name="T27" fmla="*/ 4 h 47"/>
                <a:gd name="T28" fmla="*/ 18 w 48"/>
                <a:gd name="T29" fmla="*/ 17 h 47"/>
                <a:gd name="T30" fmla="*/ 3 w 48"/>
                <a:gd name="T31" fmla="*/ 19 h 47"/>
                <a:gd name="T32" fmla="*/ 13 w 48"/>
                <a:gd name="T33" fmla="*/ 30 h 47"/>
                <a:gd name="T34" fmla="*/ 12 w 48"/>
                <a:gd name="T35" fmla="*/ 44 h 47"/>
                <a:gd name="T36" fmla="*/ 25 w 48"/>
                <a:gd name="T37" fmla="*/ 38 h 47"/>
                <a:gd name="T38" fmla="*/ 37 w 48"/>
                <a:gd name="T39" fmla="*/ 44 h 47"/>
                <a:gd name="T40" fmla="*/ 35 w 48"/>
                <a:gd name="T41" fmla="*/ 30 h 47"/>
                <a:gd name="T42" fmla="*/ 45 w 48"/>
                <a:gd name="T43" fmla="*/ 19 h 47"/>
                <a:gd name="T44" fmla="*/ 31 w 48"/>
                <a:gd name="T45" fmla="*/ 17 h 47"/>
                <a:gd name="T46" fmla="*/ 31 w 48"/>
                <a:gd name="T47" fmla="*/ 17 h 47"/>
                <a:gd name="T48" fmla="*/ 25 w 48"/>
                <a:gd name="T49" fmla="*/ 7 h 47"/>
                <a:gd name="T50" fmla="*/ 19 w 48"/>
                <a:gd name="T51" fmla="*/ 18 h 47"/>
                <a:gd name="T52" fmla="*/ 7 w 48"/>
                <a:gd name="T53" fmla="*/ 20 h 47"/>
                <a:gd name="T54" fmla="*/ 15 w 48"/>
                <a:gd name="T55" fmla="*/ 29 h 47"/>
                <a:gd name="T56" fmla="*/ 13 w 48"/>
                <a:gd name="T57" fmla="*/ 40 h 47"/>
                <a:gd name="T58" fmla="*/ 25 w 48"/>
                <a:gd name="T59" fmla="*/ 36 h 47"/>
                <a:gd name="T60" fmla="*/ 35 w 48"/>
                <a:gd name="T61" fmla="*/ 40 h 47"/>
                <a:gd name="T62" fmla="*/ 33 w 48"/>
                <a:gd name="T63" fmla="*/ 29 h 47"/>
                <a:gd name="T64" fmla="*/ 41 w 48"/>
                <a:gd name="T65" fmla="*/ 20 h 47"/>
                <a:gd name="T66" fmla="*/ 30 w 48"/>
                <a:gd name="T67" fmla="*/ 18 h 47"/>
                <a:gd name="T68" fmla="*/ 25 w 48"/>
                <a:gd name="T6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47">
                  <a:moveTo>
                    <a:pt x="32" y="16"/>
                  </a:moveTo>
                  <a:lnTo>
                    <a:pt x="48" y="18"/>
                  </a:lnTo>
                  <a:lnTo>
                    <a:pt x="38" y="31"/>
                  </a:lnTo>
                  <a:lnTo>
                    <a:pt x="39" y="47"/>
                  </a:lnTo>
                  <a:lnTo>
                    <a:pt x="25" y="40"/>
                  </a:lnTo>
                  <a:lnTo>
                    <a:pt x="9" y="47"/>
                  </a:lnTo>
                  <a:lnTo>
                    <a:pt x="11" y="31"/>
                  </a:lnTo>
                  <a:lnTo>
                    <a:pt x="0" y="18"/>
                  </a:lnTo>
                  <a:lnTo>
                    <a:pt x="17" y="16"/>
                  </a:lnTo>
                  <a:lnTo>
                    <a:pt x="25" y="0"/>
                  </a:lnTo>
                  <a:lnTo>
                    <a:pt x="32" y="16"/>
                  </a:lnTo>
                  <a:lnTo>
                    <a:pt x="32" y="16"/>
                  </a:lnTo>
                  <a:close/>
                  <a:moveTo>
                    <a:pt x="31" y="17"/>
                  </a:moveTo>
                  <a:lnTo>
                    <a:pt x="25" y="4"/>
                  </a:lnTo>
                  <a:lnTo>
                    <a:pt x="18" y="17"/>
                  </a:lnTo>
                  <a:lnTo>
                    <a:pt x="3" y="19"/>
                  </a:lnTo>
                  <a:lnTo>
                    <a:pt x="13" y="30"/>
                  </a:lnTo>
                  <a:lnTo>
                    <a:pt x="12" y="44"/>
                  </a:lnTo>
                  <a:lnTo>
                    <a:pt x="25" y="38"/>
                  </a:lnTo>
                  <a:lnTo>
                    <a:pt x="37" y="44"/>
                  </a:lnTo>
                  <a:lnTo>
                    <a:pt x="35" y="30"/>
                  </a:lnTo>
                  <a:lnTo>
                    <a:pt x="45" y="19"/>
                  </a:lnTo>
                  <a:lnTo>
                    <a:pt x="31" y="17"/>
                  </a:lnTo>
                  <a:lnTo>
                    <a:pt x="31" y="17"/>
                  </a:lnTo>
                  <a:close/>
                  <a:moveTo>
                    <a:pt x="25" y="7"/>
                  </a:moveTo>
                  <a:lnTo>
                    <a:pt x="19" y="18"/>
                  </a:lnTo>
                  <a:lnTo>
                    <a:pt x="7" y="20"/>
                  </a:lnTo>
                  <a:lnTo>
                    <a:pt x="15" y="29"/>
                  </a:lnTo>
                  <a:lnTo>
                    <a:pt x="13" y="40"/>
                  </a:lnTo>
                  <a:lnTo>
                    <a:pt x="25" y="36"/>
                  </a:lnTo>
                  <a:lnTo>
                    <a:pt x="35" y="40"/>
                  </a:lnTo>
                  <a:lnTo>
                    <a:pt x="33" y="29"/>
                  </a:lnTo>
                  <a:lnTo>
                    <a:pt x="41" y="20"/>
                  </a:lnTo>
                  <a:lnTo>
                    <a:pt x="30" y="18"/>
                  </a:lnTo>
                  <a:lnTo>
                    <a:pt x="25" y="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7" name="Freeform 1724"/>
            <p:cNvSpPr>
              <a:spLocks noEditPoints="1"/>
            </p:cNvSpPr>
            <p:nvPr/>
          </p:nvSpPr>
          <p:spPr bwMode="auto">
            <a:xfrm flipH="1">
              <a:off x="8793291" y="3863859"/>
              <a:ext cx="114997" cy="112259"/>
            </a:xfrm>
            <a:custGeom>
              <a:avLst/>
              <a:gdLst>
                <a:gd name="T0" fmla="*/ 0 w 42"/>
                <a:gd name="T1" fmla="*/ 0 h 41"/>
                <a:gd name="T2" fmla="*/ 27 w 42"/>
                <a:gd name="T3" fmla="*/ 0 h 41"/>
                <a:gd name="T4" fmla="*/ 27 w 42"/>
                <a:gd name="T5" fmla="*/ 10 h 41"/>
                <a:gd name="T6" fmla="*/ 42 w 42"/>
                <a:gd name="T7" fmla="*/ 10 h 41"/>
                <a:gd name="T8" fmla="*/ 42 w 42"/>
                <a:gd name="T9" fmla="*/ 41 h 41"/>
                <a:gd name="T10" fmla="*/ 14 w 42"/>
                <a:gd name="T11" fmla="*/ 41 h 41"/>
                <a:gd name="T12" fmla="*/ 14 w 42"/>
                <a:gd name="T13" fmla="*/ 29 h 41"/>
                <a:gd name="T14" fmla="*/ 0 w 42"/>
                <a:gd name="T15" fmla="*/ 29 h 41"/>
                <a:gd name="T16" fmla="*/ 0 w 42"/>
                <a:gd name="T17" fmla="*/ 0 h 41"/>
                <a:gd name="T18" fmla="*/ 0 w 42"/>
                <a:gd name="T19" fmla="*/ 0 h 41"/>
                <a:gd name="T20" fmla="*/ 27 w 42"/>
                <a:gd name="T21" fmla="*/ 13 h 41"/>
                <a:gd name="T22" fmla="*/ 26 w 42"/>
                <a:gd name="T23" fmla="*/ 13 h 41"/>
                <a:gd name="T24" fmla="*/ 16 w 42"/>
                <a:gd name="T25" fmla="*/ 13 h 41"/>
                <a:gd name="T26" fmla="*/ 16 w 42"/>
                <a:gd name="T27" fmla="*/ 13 h 41"/>
                <a:gd name="T28" fmla="*/ 16 w 42"/>
                <a:gd name="T29" fmla="*/ 22 h 41"/>
                <a:gd name="T30" fmla="*/ 16 w 42"/>
                <a:gd name="T31" fmla="*/ 29 h 41"/>
                <a:gd name="T32" fmla="*/ 16 w 42"/>
                <a:gd name="T33" fmla="*/ 34 h 41"/>
                <a:gd name="T34" fmla="*/ 16 w 42"/>
                <a:gd name="T35" fmla="*/ 34 h 41"/>
                <a:gd name="T36" fmla="*/ 39 w 42"/>
                <a:gd name="T37" fmla="*/ 34 h 41"/>
                <a:gd name="T38" fmla="*/ 39 w 42"/>
                <a:gd name="T39" fmla="*/ 34 h 41"/>
                <a:gd name="T40" fmla="*/ 39 w 42"/>
                <a:gd name="T41" fmla="*/ 13 h 41"/>
                <a:gd name="T42" fmla="*/ 39 w 42"/>
                <a:gd name="T43" fmla="*/ 13 h 41"/>
                <a:gd name="T44" fmla="*/ 27 w 42"/>
                <a:gd name="T45" fmla="*/ 13 h 41"/>
                <a:gd name="T46" fmla="*/ 27 w 42"/>
                <a:gd name="T47" fmla="*/ 13 h 41"/>
                <a:gd name="T48" fmla="*/ 26 w 42"/>
                <a:gd name="T49" fmla="*/ 10 h 41"/>
                <a:gd name="T50" fmla="*/ 26 w 42"/>
                <a:gd name="T51" fmla="*/ 2 h 41"/>
                <a:gd name="T52" fmla="*/ 26 w 42"/>
                <a:gd name="T53" fmla="*/ 2 h 41"/>
                <a:gd name="T54" fmla="*/ 3 w 42"/>
                <a:gd name="T55" fmla="*/ 2 h 41"/>
                <a:gd name="T56" fmla="*/ 3 w 42"/>
                <a:gd name="T57" fmla="*/ 22 h 41"/>
                <a:gd name="T58" fmla="*/ 14 w 42"/>
                <a:gd name="T59" fmla="*/ 22 h 41"/>
                <a:gd name="T60" fmla="*/ 14 w 42"/>
                <a:gd name="T61" fmla="*/ 10 h 41"/>
                <a:gd name="T62" fmla="*/ 26 w 42"/>
                <a:gd name="T63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1">
                  <a:moveTo>
                    <a:pt x="0" y="0"/>
                  </a:moveTo>
                  <a:lnTo>
                    <a:pt x="27" y="0"/>
                  </a:lnTo>
                  <a:lnTo>
                    <a:pt x="27" y="10"/>
                  </a:lnTo>
                  <a:lnTo>
                    <a:pt x="42" y="10"/>
                  </a:lnTo>
                  <a:lnTo>
                    <a:pt x="42" y="41"/>
                  </a:lnTo>
                  <a:lnTo>
                    <a:pt x="14" y="41"/>
                  </a:lnTo>
                  <a:lnTo>
                    <a:pt x="14" y="29"/>
                  </a:lnTo>
                  <a:lnTo>
                    <a:pt x="0" y="29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7" y="13"/>
                  </a:moveTo>
                  <a:lnTo>
                    <a:pt x="2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22"/>
                  </a:lnTo>
                  <a:lnTo>
                    <a:pt x="16" y="29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39" y="34"/>
                  </a:lnTo>
                  <a:lnTo>
                    <a:pt x="39" y="34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27" y="13"/>
                  </a:lnTo>
                  <a:lnTo>
                    <a:pt x="27" y="13"/>
                  </a:lnTo>
                  <a:close/>
                  <a:moveTo>
                    <a:pt x="26" y="1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3" y="2"/>
                  </a:lnTo>
                  <a:lnTo>
                    <a:pt x="3" y="2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8" name="Freeform 1725"/>
            <p:cNvSpPr>
              <a:spLocks noEditPoints="1"/>
            </p:cNvSpPr>
            <p:nvPr/>
          </p:nvSpPr>
          <p:spPr bwMode="auto">
            <a:xfrm flipH="1">
              <a:off x="8804243" y="3904929"/>
              <a:ext cx="54760" cy="43808"/>
            </a:xfrm>
            <a:custGeom>
              <a:avLst/>
              <a:gdLst>
                <a:gd name="T0" fmla="*/ 4 w 17"/>
                <a:gd name="T1" fmla="*/ 0 h 14"/>
                <a:gd name="T2" fmla="*/ 6 w 17"/>
                <a:gd name="T3" fmla="*/ 2 h 14"/>
                <a:gd name="T4" fmla="*/ 4 w 17"/>
                <a:gd name="T5" fmla="*/ 4 h 14"/>
                <a:gd name="T6" fmla="*/ 2 w 17"/>
                <a:gd name="T7" fmla="*/ 2 h 14"/>
                <a:gd name="T8" fmla="*/ 4 w 17"/>
                <a:gd name="T9" fmla="*/ 0 h 14"/>
                <a:gd name="T10" fmla="*/ 5 w 17"/>
                <a:gd name="T11" fmla="*/ 8 h 14"/>
                <a:gd name="T12" fmla="*/ 9 w 17"/>
                <a:gd name="T13" fmla="*/ 11 h 14"/>
                <a:gd name="T14" fmla="*/ 13 w 17"/>
                <a:gd name="T15" fmla="*/ 5 h 14"/>
                <a:gd name="T16" fmla="*/ 17 w 17"/>
                <a:gd name="T17" fmla="*/ 10 h 14"/>
                <a:gd name="T18" fmla="*/ 17 w 17"/>
                <a:gd name="T19" fmla="*/ 14 h 14"/>
                <a:gd name="T20" fmla="*/ 0 w 17"/>
                <a:gd name="T21" fmla="*/ 14 h 14"/>
                <a:gd name="T22" fmla="*/ 5 w 17"/>
                <a:gd name="T2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4">
                  <a:moveTo>
                    <a:pt x="4" y="0"/>
                  </a:moveTo>
                  <a:cubicBezTo>
                    <a:pt x="5" y="0"/>
                    <a:pt x="6" y="1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lose/>
                  <a:moveTo>
                    <a:pt x="5" y="8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" name="Freeform 1726"/>
            <p:cNvSpPr/>
            <p:nvPr/>
          </p:nvSpPr>
          <p:spPr bwMode="auto">
            <a:xfrm flipH="1">
              <a:off x="9590055" y="2253898"/>
              <a:ext cx="112259" cy="114997"/>
            </a:xfrm>
            <a:custGeom>
              <a:avLst/>
              <a:gdLst>
                <a:gd name="T0" fmla="*/ 24 w 34"/>
                <a:gd name="T1" fmla="*/ 11 h 36"/>
                <a:gd name="T2" fmla="*/ 23 w 34"/>
                <a:gd name="T3" fmla="*/ 26 h 36"/>
                <a:gd name="T4" fmla="*/ 34 w 34"/>
                <a:gd name="T5" fmla="*/ 32 h 36"/>
                <a:gd name="T6" fmla="*/ 34 w 34"/>
                <a:gd name="T7" fmla="*/ 36 h 36"/>
                <a:gd name="T8" fmla="*/ 17 w 34"/>
                <a:gd name="T9" fmla="*/ 36 h 36"/>
                <a:gd name="T10" fmla="*/ 17 w 34"/>
                <a:gd name="T11" fmla="*/ 36 h 36"/>
                <a:gd name="T12" fmla="*/ 0 w 34"/>
                <a:gd name="T13" fmla="*/ 36 h 36"/>
                <a:gd name="T14" fmla="*/ 0 w 34"/>
                <a:gd name="T15" fmla="*/ 32 h 36"/>
                <a:gd name="T16" fmla="*/ 11 w 34"/>
                <a:gd name="T17" fmla="*/ 26 h 36"/>
                <a:gd name="T18" fmla="*/ 10 w 34"/>
                <a:gd name="T19" fmla="*/ 11 h 36"/>
                <a:gd name="T20" fmla="*/ 24 w 34"/>
                <a:gd name="T2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6">
                  <a:moveTo>
                    <a:pt x="24" y="11"/>
                  </a:moveTo>
                  <a:cubicBezTo>
                    <a:pt x="24" y="16"/>
                    <a:pt x="18" y="21"/>
                    <a:pt x="23" y="26"/>
                  </a:cubicBezTo>
                  <a:cubicBezTo>
                    <a:pt x="24" y="28"/>
                    <a:pt x="34" y="29"/>
                    <a:pt x="34" y="32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29"/>
                    <a:pt x="10" y="28"/>
                    <a:pt x="11" y="26"/>
                  </a:cubicBezTo>
                  <a:cubicBezTo>
                    <a:pt x="16" y="21"/>
                    <a:pt x="10" y="16"/>
                    <a:pt x="10" y="11"/>
                  </a:cubicBezTo>
                  <a:cubicBezTo>
                    <a:pt x="10" y="0"/>
                    <a:pt x="24" y="0"/>
                    <a:pt x="24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0" name="Freeform 1727"/>
            <p:cNvSpPr>
              <a:spLocks noEditPoints="1"/>
            </p:cNvSpPr>
            <p:nvPr/>
          </p:nvSpPr>
          <p:spPr bwMode="auto">
            <a:xfrm flipH="1">
              <a:off x="10449793" y="1758314"/>
              <a:ext cx="106783" cy="123211"/>
            </a:xfrm>
            <a:custGeom>
              <a:avLst/>
              <a:gdLst>
                <a:gd name="T0" fmla="*/ 25 w 33"/>
                <a:gd name="T1" fmla="*/ 0 h 38"/>
                <a:gd name="T2" fmla="*/ 33 w 33"/>
                <a:gd name="T3" fmla="*/ 2 h 38"/>
                <a:gd name="T4" fmla="*/ 31 w 33"/>
                <a:gd name="T5" fmla="*/ 38 h 38"/>
                <a:gd name="T6" fmla="*/ 25 w 33"/>
                <a:gd name="T7" fmla="*/ 38 h 38"/>
                <a:gd name="T8" fmla="*/ 1 w 33"/>
                <a:gd name="T9" fmla="*/ 38 h 38"/>
                <a:gd name="T10" fmla="*/ 0 w 33"/>
                <a:gd name="T11" fmla="*/ 36 h 38"/>
                <a:gd name="T12" fmla="*/ 0 w 33"/>
                <a:gd name="T13" fmla="*/ 2 h 38"/>
                <a:gd name="T14" fmla="*/ 2 w 33"/>
                <a:gd name="T15" fmla="*/ 0 h 38"/>
                <a:gd name="T16" fmla="*/ 2 w 33"/>
                <a:gd name="T17" fmla="*/ 0 h 38"/>
                <a:gd name="T18" fmla="*/ 30 w 33"/>
                <a:gd name="T19" fmla="*/ 28 h 38"/>
                <a:gd name="T20" fmla="*/ 31 w 33"/>
                <a:gd name="T21" fmla="*/ 19 h 38"/>
                <a:gd name="T22" fmla="*/ 30 w 33"/>
                <a:gd name="T23" fmla="*/ 28 h 38"/>
                <a:gd name="T24" fmla="*/ 31 w 33"/>
                <a:gd name="T25" fmla="*/ 28 h 38"/>
                <a:gd name="T26" fmla="*/ 31 w 33"/>
                <a:gd name="T27" fmla="*/ 33 h 38"/>
                <a:gd name="T28" fmla="*/ 31 w 33"/>
                <a:gd name="T29" fmla="*/ 33 h 38"/>
                <a:gd name="T30" fmla="*/ 31 w 33"/>
                <a:gd name="T31" fmla="*/ 36 h 38"/>
                <a:gd name="T32" fmla="*/ 32 w 33"/>
                <a:gd name="T33" fmla="*/ 2 h 38"/>
                <a:gd name="T34" fmla="*/ 31 w 33"/>
                <a:gd name="T35" fmla="*/ 2 h 38"/>
                <a:gd name="T36" fmla="*/ 31 w 33"/>
                <a:gd name="T37" fmla="*/ 14 h 38"/>
                <a:gd name="T38" fmla="*/ 31 w 33"/>
                <a:gd name="T39" fmla="*/ 19 h 38"/>
                <a:gd name="T40" fmla="*/ 31 w 33"/>
                <a:gd name="T41" fmla="*/ 33 h 38"/>
                <a:gd name="T42" fmla="*/ 30 w 33"/>
                <a:gd name="T43" fmla="*/ 36 h 38"/>
                <a:gd name="T44" fmla="*/ 31 w 33"/>
                <a:gd name="T45" fmla="*/ 33 h 38"/>
                <a:gd name="T46" fmla="*/ 31 w 33"/>
                <a:gd name="T47" fmla="*/ 2 h 38"/>
                <a:gd name="T48" fmla="*/ 30 w 33"/>
                <a:gd name="T49" fmla="*/ 3 h 38"/>
                <a:gd name="T50" fmla="*/ 30 w 33"/>
                <a:gd name="T51" fmla="*/ 3 h 38"/>
                <a:gd name="T52" fmla="*/ 30 w 33"/>
                <a:gd name="T53" fmla="*/ 8 h 38"/>
                <a:gd name="T54" fmla="*/ 30 w 33"/>
                <a:gd name="T55" fmla="*/ 14 h 38"/>
                <a:gd name="T56" fmla="*/ 29 w 33"/>
                <a:gd name="T57" fmla="*/ 36 h 38"/>
                <a:gd name="T58" fmla="*/ 29 w 33"/>
                <a:gd name="T59" fmla="*/ 19 h 38"/>
                <a:gd name="T60" fmla="*/ 29 w 33"/>
                <a:gd name="T61" fmla="*/ 14 h 38"/>
                <a:gd name="T62" fmla="*/ 29 w 33"/>
                <a:gd name="T63" fmla="*/ 8 h 38"/>
                <a:gd name="T64" fmla="*/ 29 w 33"/>
                <a:gd name="T65" fmla="*/ 36 h 38"/>
                <a:gd name="T66" fmla="*/ 29 w 33"/>
                <a:gd name="T67" fmla="*/ 2 h 38"/>
                <a:gd name="T68" fmla="*/ 29 w 33"/>
                <a:gd name="T69" fmla="*/ 3 h 38"/>
                <a:gd name="T70" fmla="*/ 28 w 33"/>
                <a:gd name="T71" fmla="*/ 3 h 38"/>
                <a:gd name="T72" fmla="*/ 28 w 33"/>
                <a:gd name="T73" fmla="*/ 2 h 38"/>
                <a:gd name="T74" fmla="*/ 28 w 33"/>
                <a:gd name="T75" fmla="*/ 36 h 38"/>
                <a:gd name="T76" fmla="*/ 28 w 33"/>
                <a:gd name="T77" fmla="*/ 8 h 38"/>
                <a:gd name="T78" fmla="*/ 28 w 33"/>
                <a:gd name="T79" fmla="*/ 3 h 38"/>
                <a:gd name="T80" fmla="*/ 12 w 33"/>
                <a:gd name="T81" fmla="*/ 15 h 38"/>
                <a:gd name="T82" fmla="*/ 7 w 33"/>
                <a:gd name="T83" fmla="*/ 26 h 38"/>
                <a:gd name="T84" fmla="*/ 16 w 33"/>
                <a:gd name="T85" fmla="*/ 28 h 38"/>
                <a:gd name="T86" fmla="*/ 24 w 33"/>
                <a:gd name="T87" fmla="*/ 28 h 38"/>
                <a:gd name="T88" fmla="*/ 19 w 33"/>
                <a:gd name="T8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8">
                  <a:moveTo>
                    <a:pt x="2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2" y="38"/>
                    <a:pt x="31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5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7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30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8"/>
                    <a:pt x="30" y="28"/>
                    <a:pt x="30" y="28"/>
                  </a:cubicBezTo>
                  <a:close/>
                  <a:moveTo>
                    <a:pt x="31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2" y="36"/>
                    <a:pt x="32" y="3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8"/>
                    <a:pt x="31" y="28"/>
                    <a:pt x="31" y="28"/>
                  </a:cubicBezTo>
                  <a:close/>
                  <a:moveTo>
                    <a:pt x="31" y="33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3"/>
                    <a:pt x="31" y="33"/>
                    <a:pt x="31" y="33"/>
                  </a:cubicBezTo>
                  <a:close/>
                  <a:moveTo>
                    <a:pt x="31" y="1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29" y="36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lose/>
                  <a:moveTo>
                    <a:pt x="29" y="3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3"/>
                    <a:pt x="28" y="3"/>
                    <a:pt x="28" y="3"/>
                  </a:cubicBezTo>
                  <a:close/>
                  <a:moveTo>
                    <a:pt x="19" y="15"/>
                  </a:moveTo>
                  <a:cubicBezTo>
                    <a:pt x="19" y="10"/>
                    <a:pt x="12" y="10"/>
                    <a:pt x="12" y="15"/>
                  </a:cubicBezTo>
                  <a:cubicBezTo>
                    <a:pt x="12" y="18"/>
                    <a:pt x="15" y="20"/>
                    <a:pt x="12" y="23"/>
                  </a:cubicBezTo>
                  <a:cubicBezTo>
                    <a:pt x="12" y="24"/>
                    <a:pt x="7" y="25"/>
                    <a:pt x="7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5"/>
                    <a:pt x="19" y="24"/>
                    <a:pt x="19" y="23"/>
                  </a:cubicBezTo>
                  <a:cubicBezTo>
                    <a:pt x="16" y="20"/>
                    <a:pt x="19" y="18"/>
                    <a:pt x="19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1" name="Freeform 1728"/>
            <p:cNvSpPr>
              <a:spLocks noEditPoints="1"/>
            </p:cNvSpPr>
            <p:nvPr/>
          </p:nvSpPr>
          <p:spPr bwMode="auto">
            <a:xfrm flipH="1">
              <a:off x="9765288" y="2607103"/>
              <a:ext cx="87617" cy="136901"/>
            </a:xfrm>
            <a:custGeom>
              <a:avLst/>
              <a:gdLst>
                <a:gd name="T0" fmla="*/ 2 w 27"/>
                <a:gd name="T1" fmla="*/ 0 h 43"/>
                <a:gd name="T2" fmla="*/ 25 w 27"/>
                <a:gd name="T3" fmla="*/ 0 h 43"/>
                <a:gd name="T4" fmla="*/ 27 w 27"/>
                <a:gd name="T5" fmla="*/ 2 h 43"/>
                <a:gd name="T6" fmla="*/ 27 w 27"/>
                <a:gd name="T7" fmla="*/ 41 h 43"/>
                <a:gd name="T8" fmla="*/ 25 w 27"/>
                <a:gd name="T9" fmla="*/ 43 h 43"/>
                <a:gd name="T10" fmla="*/ 2 w 27"/>
                <a:gd name="T11" fmla="*/ 43 h 43"/>
                <a:gd name="T12" fmla="*/ 0 w 27"/>
                <a:gd name="T13" fmla="*/ 41 h 43"/>
                <a:gd name="T14" fmla="*/ 0 w 27"/>
                <a:gd name="T15" fmla="*/ 2 h 43"/>
                <a:gd name="T16" fmla="*/ 2 w 27"/>
                <a:gd name="T17" fmla="*/ 0 h 43"/>
                <a:gd name="T18" fmla="*/ 11 w 27"/>
                <a:gd name="T19" fmla="*/ 40 h 43"/>
                <a:gd name="T20" fmla="*/ 11 w 27"/>
                <a:gd name="T21" fmla="*/ 40 h 43"/>
                <a:gd name="T22" fmla="*/ 11 w 27"/>
                <a:gd name="T23" fmla="*/ 41 h 43"/>
                <a:gd name="T24" fmla="*/ 11 w 27"/>
                <a:gd name="T25" fmla="*/ 41 h 43"/>
                <a:gd name="T26" fmla="*/ 11 w 27"/>
                <a:gd name="T27" fmla="*/ 42 h 43"/>
                <a:gd name="T28" fmla="*/ 15 w 27"/>
                <a:gd name="T29" fmla="*/ 42 h 43"/>
                <a:gd name="T30" fmla="*/ 16 w 27"/>
                <a:gd name="T31" fmla="*/ 41 h 43"/>
                <a:gd name="T32" fmla="*/ 16 w 27"/>
                <a:gd name="T33" fmla="*/ 41 h 43"/>
                <a:gd name="T34" fmla="*/ 16 w 27"/>
                <a:gd name="T35" fmla="*/ 40 h 43"/>
                <a:gd name="T36" fmla="*/ 15 w 27"/>
                <a:gd name="T37" fmla="*/ 40 h 43"/>
                <a:gd name="T38" fmla="*/ 11 w 27"/>
                <a:gd name="T39" fmla="*/ 40 h 43"/>
                <a:gd name="T40" fmla="*/ 3 w 27"/>
                <a:gd name="T41" fmla="*/ 3 h 43"/>
                <a:gd name="T42" fmla="*/ 3 w 27"/>
                <a:gd name="T43" fmla="*/ 39 h 43"/>
                <a:gd name="T44" fmla="*/ 24 w 27"/>
                <a:gd name="T45" fmla="*/ 39 h 43"/>
                <a:gd name="T46" fmla="*/ 24 w 27"/>
                <a:gd name="T47" fmla="*/ 3 h 43"/>
                <a:gd name="T48" fmla="*/ 3 w 27"/>
                <a:gd name="T4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43">
                  <a:moveTo>
                    <a:pt x="2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2"/>
                    <a:pt x="26" y="43"/>
                    <a:pt x="25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11" y="4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2"/>
                    <a:pt x="11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5" y="40"/>
                    <a:pt x="15" y="40"/>
                  </a:cubicBezTo>
                  <a:cubicBezTo>
                    <a:pt x="11" y="40"/>
                    <a:pt x="11" y="40"/>
                    <a:pt x="11" y="40"/>
                  </a:cubicBezTo>
                  <a:close/>
                  <a:moveTo>
                    <a:pt x="3" y="3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"/>
                    <a:pt x="24" y="3"/>
                    <a:pt x="24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2" name="Freeform 1729"/>
            <p:cNvSpPr/>
            <p:nvPr/>
          </p:nvSpPr>
          <p:spPr bwMode="auto">
            <a:xfrm flipH="1">
              <a:off x="9820048" y="2620794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3" name="Freeform 1730"/>
            <p:cNvSpPr/>
            <p:nvPr/>
          </p:nvSpPr>
          <p:spPr bwMode="auto">
            <a:xfrm flipH="1">
              <a:off x="9800882" y="2620794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4" name="Freeform 1731"/>
            <p:cNvSpPr/>
            <p:nvPr/>
          </p:nvSpPr>
          <p:spPr bwMode="auto">
            <a:xfrm flipH="1">
              <a:off x="9781716" y="2620794"/>
              <a:ext cx="13690" cy="16428"/>
            </a:xfrm>
            <a:custGeom>
              <a:avLst/>
              <a:gdLst>
                <a:gd name="T0" fmla="*/ 0 w 4"/>
                <a:gd name="T1" fmla="*/ 0 h 5"/>
                <a:gd name="T2" fmla="*/ 3 w 4"/>
                <a:gd name="T3" fmla="*/ 0 h 5"/>
                <a:gd name="T4" fmla="*/ 4 w 4"/>
                <a:gd name="T5" fmla="*/ 1 h 5"/>
                <a:gd name="T6" fmla="*/ 4 w 4"/>
                <a:gd name="T7" fmla="*/ 4 h 5"/>
                <a:gd name="T8" fmla="*/ 3 w 4"/>
                <a:gd name="T9" fmla="*/ 5 h 5"/>
                <a:gd name="T10" fmla="*/ 0 w 4"/>
                <a:gd name="T11" fmla="*/ 5 h 5"/>
                <a:gd name="T12" fmla="*/ 0 w 4"/>
                <a:gd name="T13" fmla="*/ 4 h 5"/>
                <a:gd name="T14" fmla="*/ 0 w 4"/>
                <a:gd name="T15" fmla="*/ 1 h 5"/>
                <a:gd name="T16" fmla="*/ 0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5" name="Freeform 1732"/>
            <p:cNvSpPr/>
            <p:nvPr/>
          </p:nvSpPr>
          <p:spPr bwMode="auto">
            <a:xfrm flipH="1">
              <a:off x="9820048" y="2645436"/>
              <a:ext cx="16428" cy="10952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0 h 4"/>
                <a:gd name="T6" fmla="*/ 5 w 5"/>
                <a:gd name="T7" fmla="*/ 3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Freeform 1733"/>
            <p:cNvSpPr/>
            <p:nvPr/>
          </p:nvSpPr>
          <p:spPr bwMode="auto">
            <a:xfrm flipH="1">
              <a:off x="9800882" y="2645436"/>
              <a:ext cx="16428" cy="10952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0 h 4"/>
                <a:gd name="T6" fmla="*/ 5 w 5"/>
                <a:gd name="T7" fmla="*/ 3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7" name="Freeform 1734"/>
            <p:cNvSpPr/>
            <p:nvPr/>
          </p:nvSpPr>
          <p:spPr bwMode="auto">
            <a:xfrm flipH="1">
              <a:off x="9781716" y="2645436"/>
              <a:ext cx="13690" cy="10952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0 h 4"/>
                <a:gd name="T4" fmla="*/ 4 w 4"/>
                <a:gd name="T5" fmla="*/ 0 h 4"/>
                <a:gd name="T6" fmla="*/ 4 w 4"/>
                <a:gd name="T7" fmla="*/ 3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8" name="Freeform 1735"/>
            <p:cNvSpPr/>
            <p:nvPr/>
          </p:nvSpPr>
          <p:spPr bwMode="auto">
            <a:xfrm flipH="1">
              <a:off x="9820048" y="2664602"/>
              <a:ext cx="16428" cy="13690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1 h 4"/>
                <a:gd name="T6" fmla="*/ 5 w 5"/>
                <a:gd name="T7" fmla="*/ 4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4 h 4"/>
                <a:gd name="T14" fmla="*/ 0 w 5"/>
                <a:gd name="T15" fmla="*/ 1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" name="Freeform 1736"/>
            <p:cNvSpPr/>
            <p:nvPr/>
          </p:nvSpPr>
          <p:spPr bwMode="auto">
            <a:xfrm flipH="1">
              <a:off x="9800882" y="2664602"/>
              <a:ext cx="16428" cy="13690"/>
            </a:xfrm>
            <a:custGeom>
              <a:avLst/>
              <a:gdLst>
                <a:gd name="T0" fmla="*/ 1 w 5"/>
                <a:gd name="T1" fmla="*/ 0 h 4"/>
                <a:gd name="T2" fmla="*/ 4 w 5"/>
                <a:gd name="T3" fmla="*/ 0 h 4"/>
                <a:gd name="T4" fmla="*/ 5 w 5"/>
                <a:gd name="T5" fmla="*/ 1 h 4"/>
                <a:gd name="T6" fmla="*/ 5 w 5"/>
                <a:gd name="T7" fmla="*/ 4 h 4"/>
                <a:gd name="T8" fmla="*/ 4 w 5"/>
                <a:gd name="T9" fmla="*/ 4 h 4"/>
                <a:gd name="T10" fmla="*/ 1 w 5"/>
                <a:gd name="T11" fmla="*/ 4 h 4"/>
                <a:gd name="T12" fmla="*/ 0 w 5"/>
                <a:gd name="T13" fmla="*/ 4 h 4"/>
                <a:gd name="T14" fmla="*/ 0 w 5"/>
                <a:gd name="T15" fmla="*/ 1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0" name="Freeform 1737"/>
            <p:cNvSpPr/>
            <p:nvPr/>
          </p:nvSpPr>
          <p:spPr bwMode="auto">
            <a:xfrm flipH="1">
              <a:off x="9781716" y="2664602"/>
              <a:ext cx="13690" cy="13690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0 h 4"/>
                <a:gd name="T4" fmla="*/ 4 w 4"/>
                <a:gd name="T5" fmla="*/ 1 h 4"/>
                <a:gd name="T6" fmla="*/ 4 w 4"/>
                <a:gd name="T7" fmla="*/ 4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4 h 4"/>
                <a:gd name="T14" fmla="*/ 0 w 4"/>
                <a:gd name="T15" fmla="*/ 1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1" name="Freeform 1738"/>
            <p:cNvSpPr>
              <a:spLocks noEditPoints="1"/>
            </p:cNvSpPr>
            <p:nvPr/>
          </p:nvSpPr>
          <p:spPr bwMode="auto">
            <a:xfrm flipH="1">
              <a:off x="8998642" y="3707791"/>
              <a:ext cx="120473" cy="117735"/>
            </a:xfrm>
            <a:custGeom>
              <a:avLst/>
              <a:gdLst>
                <a:gd name="T0" fmla="*/ 35 w 37"/>
                <a:gd name="T1" fmla="*/ 0 h 37"/>
                <a:gd name="T2" fmla="*/ 2 w 37"/>
                <a:gd name="T3" fmla="*/ 0 h 37"/>
                <a:gd name="T4" fmla="*/ 0 w 37"/>
                <a:gd name="T5" fmla="*/ 2 h 37"/>
                <a:gd name="T6" fmla="*/ 0 w 37"/>
                <a:gd name="T7" fmla="*/ 35 h 37"/>
                <a:gd name="T8" fmla="*/ 2 w 37"/>
                <a:gd name="T9" fmla="*/ 37 h 37"/>
                <a:gd name="T10" fmla="*/ 35 w 37"/>
                <a:gd name="T11" fmla="*/ 37 h 37"/>
                <a:gd name="T12" fmla="*/ 37 w 37"/>
                <a:gd name="T13" fmla="*/ 35 h 37"/>
                <a:gd name="T14" fmla="*/ 37 w 37"/>
                <a:gd name="T15" fmla="*/ 2 h 37"/>
                <a:gd name="T16" fmla="*/ 35 w 37"/>
                <a:gd name="T17" fmla="*/ 0 h 37"/>
                <a:gd name="T18" fmla="*/ 15 w 37"/>
                <a:gd name="T19" fmla="*/ 9 h 37"/>
                <a:gd name="T20" fmla="*/ 15 w 37"/>
                <a:gd name="T21" fmla="*/ 9 h 37"/>
                <a:gd name="T22" fmla="*/ 15 w 37"/>
                <a:gd name="T23" fmla="*/ 9 h 37"/>
                <a:gd name="T24" fmla="*/ 16 w 37"/>
                <a:gd name="T25" fmla="*/ 9 h 37"/>
                <a:gd name="T26" fmla="*/ 27 w 37"/>
                <a:gd name="T27" fmla="*/ 19 h 37"/>
                <a:gd name="T28" fmla="*/ 36 w 37"/>
                <a:gd name="T29" fmla="*/ 10 h 37"/>
                <a:gd name="T30" fmla="*/ 36 w 37"/>
                <a:gd name="T31" fmla="*/ 10 h 37"/>
                <a:gd name="T32" fmla="*/ 36 w 37"/>
                <a:gd name="T33" fmla="*/ 15 h 37"/>
                <a:gd name="T34" fmla="*/ 36 w 37"/>
                <a:gd name="T35" fmla="*/ 15 h 37"/>
                <a:gd name="T36" fmla="*/ 30 w 37"/>
                <a:gd name="T37" fmla="*/ 22 h 37"/>
                <a:gd name="T38" fmla="*/ 36 w 37"/>
                <a:gd name="T39" fmla="*/ 27 h 37"/>
                <a:gd name="T40" fmla="*/ 36 w 37"/>
                <a:gd name="T41" fmla="*/ 32 h 37"/>
                <a:gd name="T42" fmla="*/ 28 w 37"/>
                <a:gd name="T43" fmla="*/ 24 h 37"/>
                <a:gd name="T44" fmla="*/ 25 w 37"/>
                <a:gd name="T45" fmla="*/ 27 h 37"/>
                <a:gd name="T46" fmla="*/ 20 w 37"/>
                <a:gd name="T47" fmla="*/ 33 h 37"/>
                <a:gd name="T48" fmla="*/ 24 w 37"/>
                <a:gd name="T49" fmla="*/ 36 h 37"/>
                <a:gd name="T50" fmla="*/ 18 w 37"/>
                <a:gd name="T51" fmla="*/ 36 h 37"/>
                <a:gd name="T52" fmla="*/ 1 w 37"/>
                <a:gd name="T53" fmla="*/ 21 h 37"/>
                <a:gd name="T54" fmla="*/ 1 w 37"/>
                <a:gd name="T55" fmla="*/ 16 h 37"/>
                <a:gd name="T56" fmla="*/ 3 w 37"/>
                <a:gd name="T57" fmla="*/ 17 h 37"/>
                <a:gd name="T58" fmla="*/ 17 w 37"/>
                <a:gd name="T59" fmla="*/ 1 h 37"/>
                <a:gd name="T60" fmla="*/ 22 w 37"/>
                <a:gd name="T61" fmla="*/ 1 h 37"/>
                <a:gd name="T62" fmla="*/ 16 w 37"/>
                <a:gd name="T63" fmla="*/ 9 h 37"/>
                <a:gd name="T64" fmla="*/ 16 w 37"/>
                <a:gd name="T65" fmla="*/ 9 h 37"/>
                <a:gd name="T66" fmla="*/ 19 w 37"/>
                <a:gd name="T67" fmla="*/ 16 h 37"/>
                <a:gd name="T68" fmla="*/ 25 w 37"/>
                <a:gd name="T69" fmla="*/ 22 h 37"/>
                <a:gd name="T70" fmla="*/ 25 w 37"/>
                <a:gd name="T71" fmla="*/ 22 h 37"/>
                <a:gd name="T72" fmla="*/ 25 w 37"/>
                <a:gd name="T73" fmla="*/ 22 h 37"/>
                <a:gd name="T74" fmla="*/ 17 w 37"/>
                <a:gd name="T75" fmla="*/ 30 h 37"/>
                <a:gd name="T76" fmla="*/ 12 w 37"/>
                <a:gd name="T77" fmla="*/ 26 h 37"/>
                <a:gd name="T78" fmla="*/ 12 w 37"/>
                <a:gd name="T79" fmla="*/ 26 h 37"/>
                <a:gd name="T80" fmla="*/ 6 w 37"/>
                <a:gd name="T81" fmla="*/ 20 h 37"/>
                <a:gd name="T82" fmla="*/ 10 w 37"/>
                <a:gd name="T83" fmla="*/ 16 h 37"/>
                <a:gd name="T84" fmla="*/ 10 w 37"/>
                <a:gd name="T85" fmla="*/ 16 h 37"/>
                <a:gd name="T86" fmla="*/ 10 w 37"/>
                <a:gd name="T87" fmla="*/ 16 h 37"/>
                <a:gd name="T88" fmla="*/ 10 w 37"/>
                <a:gd name="T89" fmla="*/ 16 h 37"/>
                <a:gd name="T90" fmla="*/ 10 w 37"/>
                <a:gd name="T91" fmla="*/ 17 h 37"/>
                <a:gd name="T92" fmla="*/ 14 w 37"/>
                <a:gd name="T93" fmla="*/ 26 h 37"/>
                <a:gd name="T94" fmla="*/ 18 w 37"/>
                <a:gd name="T95" fmla="*/ 17 h 37"/>
                <a:gd name="T96" fmla="*/ 18 w 37"/>
                <a:gd name="T97" fmla="*/ 17 h 37"/>
                <a:gd name="T98" fmla="*/ 19 w 37"/>
                <a:gd name="T99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" h="37">
                  <a:moveTo>
                    <a:pt x="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7"/>
                    <a:pt x="37" y="36"/>
                    <a:pt x="37" y="35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5" y="0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lose/>
                  <a:moveTo>
                    <a:pt x="16" y="9"/>
                  </a:moveTo>
                  <a:cubicBezTo>
                    <a:pt x="17" y="10"/>
                    <a:pt x="25" y="17"/>
                    <a:pt x="27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19" y="16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7"/>
                  </a:cubicBezTo>
                  <a:cubicBezTo>
                    <a:pt x="12" y="20"/>
                    <a:pt x="13" y="22"/>
                    <a:pt x="14" y="26"/>
                  </a:cubicBezTo>
                  <a:cubicBezTo>
                    <a:pt x="15" y="22"/>
                    <a:pt x="16" y="20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9" y="1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Freeform 1739"/>
            <p:cNvSpPr>
              <a:spLocks noEditPoints="1"/>
            </p:cNvSpPr>
            <p:nvPr/>
          </p:nvSpPr>
          <p:spPr bwMode="auto">
            <a:xfrm flipH="1">
              <a:off x="9058879" y="3740648"/>
              <a:ext cx="27380" cy="41070"/>
            </a:xfrm>
            <a:custGeom>
              <a:avLst/>
              <a:gdLst>
                <a:gd name="T0" fmla="*/ 4 w 8"/>
                <a:gd name="T1" fmla="*/ 13 h 13"/>
                <a:gd name="T2" fmla="*/ 7 w 8"/>
                <a:gd name="T3" fmla="*/ 6 h 13"/>
                <a:gd name="T4" fmla="*/ 8 w 8"/>
                <a:gd name="T5" fmla="*/ 4 h 13"/>
                <a:gd name="T6" fmla="*/ 4 w 8"/>
                <a:gd name="T7" fmla="*/ 0 h 13"/>
                <a:gd name="T8" fmla="*/ 0 w 8"/>
                <a:gd name="T9" fmla="*/ 4 h 13"/>
                <a:gd name="T10" fmla="*/ 0 w 8"/>
                <a:gd name="T11" fmla="*/ 6 h 13"/>
                <a:gd name="T12" fmla="*/ 0 w 8"/>
                <a:gd name="T13" fmla="*/ 6 h 13"/>
                <a:gd name="T14" fmla="*/ 1 w 8"/>
                <a:gd name="T15" fmla="*/ 6 h 13"/>
                <a:gd name="T16" fmla="*/ 4 w 8"/>
                <a:gd name="T17" fmla="*/ 13 h 13"/>
                <a:gd name="T18" fmla="*/ 4 w 8"/>
                <a:gd name="T19" fmla="*/ 1 h 13"/>
                <a:gd name="T20" fmla="*/ 6 w 8"/>
                <a:gd name="T21" fmla="*/ 4 h 13"/>
                <a:gd name="T22" fmla="*/ 4 w 8"/>
                <a:gd name="T23" fmla="*/ 6 h 13"/>
                <a:gd name="T24" fmla="*/ 2 w 8"/>
                <a:gd name="T25" fmla="*/ 4 h 13"/>
                <a:gd name="T26" fmla="*/ 4 w 8"/>
                <a:gd name="T2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3">
                  <a:moveTo>
                    <a:pt x="4" y="13"/>
                  </a:moveTo>
                  <a:cubicBezTo>
                    <a:pt x="5" y="11"/>
                    <a:pt x="6" y="9"/>
                    <a:pt x="7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9"/>
                    <a:pt x="3" y="11"/>
                    <a:pt x="4" y="13"/>
                  </a:cubicBezTo>
                  <a:close/>
                  <a:moveTo>
                    <a:pt x="4" y="1"/>
                  </a:moveTo>
                  <a:cubicBezTo>
                    <a:pt x="5" y="1"/>
                    <a:pt x="6" y="2"/>
                    <a:pt x="6" y="4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3" name="Freeform 1740"/>
            <p:cNvSpPr>
              <a:spLocks noEditPoints="1"/>
            </p:cNvSpPr>
            <p:nvPr/>
          </p:nvSpPr>
          <p:spPr bwMode="auto">
            <a:xfrm flipH="1">
              <a:off x="10652406" y="1892478"/>
              <a:ext cx="112259" cy="109521"/>
            </a:xfrm>
            <a:custGeom>
              <a:avLst/>
              <a:gdLst>
                <a:gd name="T0" fmla="*/ 28 w 34"/>
                <a:gd name="T1" fmla="*/ 19 h 34"/>
                <a:gd name="T2" fmla="*/ 28 w 34"/>
                <a:gd name="T3" fmla="*/ 19 h 34"/>
                <a:gd name="T4" fmla="*/ 28 w 34"/>
                <a:gd name="T5" fmla="*/ 16 h 34"/>
                <a:gd name="T6" fmla="*/ 11 w 34"/>
                <a:gd name="T7" fmla="*/ 0 h 34"/>
                <a:gd name="T8" fmla="*/ 6 w 34"/>
                <a:gd name="T9" fmla="*/ 1 h 34"/>
                <a:gd name="T10" fmla="*/ 24 w 34"/>
                <a:gd name="T11" fmla="*/ 19 h 34"/>
                <a:gd name="T12" fmla="*/ 28 w 34"/>
                <a:gd name="T13" fmla="*/ 19 h 34"/>
                <a:gd name="T14" fmla="*/ 34 w 34"/>
                <a:gd name="T15" fmla="*/ 34 h 34"/>
                <a:gd name="T16" fmla="*/ 19 w 34"/>
                <a:gd name="T17" fmla="*/ 28 h 34"/>
                <a:gd name="T18" fmla="*/ 21 w 34"/>
                <a:gd name="T19" fmla="*/ 27 h 34"/>
                <a:gd name="T20" fmla="*/ 21 w 34"/>
                <a:gd name="T21" fmla="*/ 27 h 34"/>
                <a:gd name="T22" fmla="*/ 25 w 34"/>
                <a:gd name="T23" fmla="*/ 29 h 34"/>
                <a:gd name="T24" fmla="*/ 29 w 34"/>
                <a:gd name="T25" fmla="*/ 25 h 34"/>
                <a:gd name="T26" fmla="*/ 28 w 34"/>
                <a:gd name="T27" fmla="*/ 20 h 34"/>
                <a:gd name="T28" fmla="*/ 28 w 34"/>
                <a:gd name="T29" fmla="*/ 20 h 34"/>
                <a:gd name="T30" fmla="*/ 29 w 34"/>
                <a:gd name="T31" fmla="*/ 19 h 34"/>
                <a:gd name="T32" fmla="*/ 34 w 34"/>
                <a:gd name="T33" fmla="*/ 34 h 34"/>
                <a:gd name="T34" fmla="*/ 20 w 34"/>
                <a:gd name="T35" fmla="*/ 27 h 34"/>
                <a:gd name="T36" fmla="*/ 17 w 34"/>
                <a:gd name="T37" fmla="*/ 27 h 34"/>
                <a:gd name="T38" fmla="*/ 0 w 34"/>
                <a:gd name="T39" fmla="*/ 10 h 34"/>
                <a:gd name="T40" fmla="*/ 2 w 34"/>
                <a:gd name="T41" fmla="*/ 6 h 34"/>
                <a:gd name="T42" fmla="*/ 20 w 34"/>
                <a:gd name="T43" fmla="*/ 24 h 34"/>
                <a:gd name="T44" fmla="*/ 20 w 34"/>
                <a:gd name="T45" fmla="*/ 27 h 34"/>
                <a:gd name="T46" fmla="*/ 20 w 34"/>
                <a:gd name="T47" fmla="*/ 27 h 34"/>
                <a:gd name="T48" fmla="*/ 24 w 34"/>
                <a:gd name="T49" fmla="*/ 23 h 34"/>
                <a:gd name="T50" fmla="*/ 21 w 34"/>
                <a:gd name="T51" fmla="*/ 23 h 34"/>
                <a:gd name="T52" fmla="*/ 3 w 34"/>
                <a:gd name="T53" fmla="*/ 5 h 34"/>
                <a:gd name="T54" fmla="*/ 6 w 34"/>
                <a:gd name="T55" fmla="*/ 2 h 34"/>
                <a:gd name="T56" fmla="*/ 24 w 34"/>
                <a:gd name="T57" fmla="*/ 20 h 34"/>
                <a:gd name="T58" fmla="*/ 24 w 34"/>
                <a:gd name="T5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34">
                  <a:moveTo>
                    <a:pt x="28" y="19"/>
                  </a:move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7"/>
                    <a:pt x="28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7" y="20"/>
                    <a:pt x="28" y="19"/>
                  </a:cubicBezTo>
                  <a:close/>
                  <a:moveTo>
                    <a:pt x="34" y="34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20" y="27"/>
                  </a:moveTo>
                  <a:cubicBezTo>
                    <a:pt x="19" y="28"/>
                    <a:pt x="18" y="28"/>
                    <a:pt x="17" y="2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5"/>
                    <a:pt x="21" y="26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lose/>
                  <a:moveTo>
                    <a:pt x="24" y="23"/>
                  </a:moveTo>
                  <a:cubicBezTo>
                    <a:pt x="23" y="24"/>
                    <a:pt x="22" y="24"/>
                    <a:pt x="21" y="2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1"/>
                    <a:pt x="25" y="22"/>
                    <a:pt x="24" y="2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4" name="Freeform 1741"/>
            <p:cNvSpPr>
              <a:spLocks noEditPoints="1"/>
            </p:cNvSpPr>
            <p:nvPr/>
          </p:nvSpPr>
          <p:spPr bwMode="auto">
            <a:xfrm flipH="1">
              <a:off x="9332681" y="1818551"/>
              <a:ext cx="114997" cy="120473"/>
            </a:xfrm>
            <a:custGeom>
              <a:avLst/>
              <a:gdLst>
                <a:gd name="T0" fmla="*/ 6 w 36"/>
                <a:gd name="T1" fmla="*/ 7 h 37"/>
                <a:gd name="T2" fmla="*/ 9 w 36"/>
                <a:gd name="T3" fmla="*/ 12 h 37"/>
                <a:gd name="T4" fmla="*/ 13 w 36"/>
                <a:gd name="T5" fmla="*/ 9 h 37"/>
                <a:gd name="T6" fmla="*/ 14 w 36"/>
                <a:gd name="T7" fmla="*/ 7 h 37"/>
                <a:gd name="T8" fmla="*/ 18 w 36"/>
                <a:gd name="T9" fmla="*/ 12 h 37"/>
                <a:gd name="T10" fmla="*/ 21 w 36"/>
                <a:gd name="T11" fmla="*/ 9 h 37"/>
                <a:gd name="T12" fmla="*/ 23 w 36"/>
                <a:gd name="T13" fmla="*/ 7 h 37"/>
                <a:gd name="T14" fmla="*/ 26 w 36"/>
                <a:gd name="T15" fmla="*/ 12 h 37"/>
                <a:gd name="T16" fmla="*/ 30 w 36"/>
                <a:gd name="T17" fmla="*/ 9 h 37"/>
                <a:gd name="T18" fmla="*/ 31 w 36"/>
                <a:gd name="T19" fmla="*/ 7 h 37"/>
                <a:gd name="T20" fmla="*/ 36 w 36"/>
                <a:gd name="T21" fmla="*/ 32 h 37"/>
                <a:gd name="T22" fmla="*/ 5 w 36"/>
                <a:gd name="T23" fmla="*/ 37 h 37"/>
                <a:gd name="T24" fmla="*/ 0 w 36"/>
                <a:gd name="T25" fmla="*/ 12 h 37"/>
                <a:gd name="T26" fmla="*/ 9 w 36"/>
                <a:gd name="T27" fmla="*/ 29 h 37"/>
                <a:gd name="T28" fmla="*/ 14 w 36"/>
                <a:gd name="T29" fmla="*/ 33 h 37"/>
                <a:gd name="T30" fmla="*/ 19 w 36"/>
                <a:gd name="T31" fmla="*/ 28 h 37"/>
                <a:gd name="T32" fmla="*/ 16 w 36"/>
                <a:gd name="T33" fmla="*/ 25 h 37"/>
                <a:gd name="T34" fmla="*/ 17 w 36"/>
                <a:gd name="T35" fmla="*/ 20 h 37"/>
                <a:gd name="T36" fmla="*/ 12 w 36"/>
                <a:gd name="T37" fmla="*/ 19 h 37"/>
                <a:gd name="T38" fmla="*/ 9 w 36"/>
                <a:gd name="T39" fmla="*/ 22 h 37"/>
                <a:gd name="T40" fmla="*/ 13 w 36"/>
                <a:gd name="T41" fmla="*/ 21 h 37"/>
                <a:gd name="T42" fmla="*/ 15 w 36"/>
                <a:gd name="T43" fmla="*/ 21 h 37"/>
                <a:gd name="T44" fmla="*/ 15 w 36"/>
                <a:gd name="T45" fmla="*/ 23 h 37"/>
                <a:gd name="T46" fmla="*/ 13 w 36"/>
                <a:gd name="T47" fmla="*/ 26 h 37"/>
                <a:gd name="T48" fmla="*/ 15 w 36"/>
                <a:gd name="T49" fmla="*/ 26 h 37"/>
                <a:gd name="T50" fmla="*/ 15 w 36"/>
                <a:gd name="T51" fmla="*/ 30 h 37"/>
                <a:gd name="T52" fmla="*/ 13 w 36"/>
                <a:gd name="T53" fmla="*/ 30 h 37"/>
                <a:gd name="T54" fmla="*/ 9 w 36"/>
                <a:gd name="T55" fmla="*/ 29 h 37"/>
                <a:gd name="T56" fmla="*/ 27 w 36"/>
                <a:gd name="T57" fmla="*/ 18 h 37"/>
                <a:gd name="T58" fmla="*/ 23 w 36"/>
                <a:gd name="T59" fmla="*/ 20 h 37"/>
                <a:gd name="T60" fmla="*/ 21 w 36"/>
                <a:gd name="T61" fmla="*/ 24 h 37"/>
                <a:gd name="T62" fmla="*/ 25 w 36"/>
                <a:gd name="T63" fmla="*/ 32 h 37"/>
                <a:gd name="T64" fmla="*/ 34 w 36"/>
                <a:gd name="T65" fmla="*/ 16 h 37"/>
                <a:gd name="T66" fmla="*/ 2 w 36"/>
                <a:gd name="T67" fmla="*/ 32 h 37"/>
                <a:gd name="T68" fmla="*/ 30 w 36"/>
                <a:gd name="T69" fmla="*/ 35 h 37"/>
                <a:gd name="T70" fmla="*/ 34 w 36"/>
                <a:gd name="T71" fmla="*/ 16 h 37"/>
                <a:gd name="T72" fmla="*/ 8 w 36"/>
                <a:gd name="T73" fmla="*/ 1 h 37"/>
                <a:gd name="T74" fmla="*/ 9 w 36"/>
                <a:gd name="T75" fmla="*/ 10 h 37"/>
                <a:gd name="T76" fmla="*/ 11 w 36"/>
                <a:gd name="T77" fmla="*/ 9 h 37"/>
                <a:gd name="T78" fmla="*/ 10 w 36"/>
                <a:gd name="T79" fmla="*/ 0 h 37"/>
                <a:gd name="T80" fmla="*/ 26 w 36"/>
                <a:gd name="T81" fmla="*/ 0 h 37"/>
                <a:gd name="T82" fmla="*/ 25 w 36"/>
                <a:gd name="T83" fmla="*/ 9 h 37"/>
                <a:gd name="T84" fmla="*/ 27 w 36"/>
                <a:gd name="T85" fmla="*/ 10 h 37"/>
                <a:gd name="T86" fmla="*/ 28 w 36"/>
                <a:gd name="T87" fmla="*/ 1 h 37"/>
                <a:gd name="T88" fmla="*/ 26 w 36"/>
                <a:gd name="T89" fmla="*/ 0 h 37"/>
                <a:gd name="T90" fmla="*/ 16 w 36"/>
                <a:gd name="T91" fmla="*/ 1 h 37"/>
                <a:gd name="T92" fmla="*/ 17 w 36"/>
                <a:gd name="T93" fmla="*/ 10 h 37"/>
                <a:gd name="T94" fmla="*/ 19 w 36"/>
                <a:gd name="T95" fmla="*/ 9 h 37"/>
                <a:gd name="T96" fmla="*/ 18 w 36"/>
                <a:gd name="T9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37">
                  <a:moveTo>
                    <a:pt x="5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3" y="10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6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2"/>
                    <a:pt x="21" y="10"/>
                    <a:pt x="21" y="9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4" y="12"/>
                    <a:pt x="26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30" y="10"/>
                    <a:pt x="30" y="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4" y="7"/>
                    <a:pt x="36" y="9"/>
                    <a:pt x="36" y="1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5"/>
                    <a:pt x="34" y="37"/>
                    <a:pt x="31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7"/>
                    <a:pt x="5" y="7"/>
                  </a:cubicBezTo>
                  <a:close/>
                  <a:moveTo>
                    <a:pt x="9" y="29"/>
                  </a:moveTo>
                  <a:cubicBezTo>
                    <a:pt x="9" y="30"/>
                    <a:pt x="10" y="31"/>
                    <a:pt x="11" y="32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5" y="33"/>
                    <a:pt x="16" y="32"/>
                    <a:pt x="17" y="31"/>
                  </a:cubicBezTo>
                  <a:cubicBezTo>
                    <a:pt x="18" y="31"/>
                    <a:pt x="19" y="29"/>
                    <a:pt x="19" y="28"/>
                  </a:cubicBezTo>
                  <a:cubicBezTo>
                    <a:pt x="19" y="27"/>
                    <a:pt x="18" y="27"/>
                    <a:pt x="18" y="26"/>
                  </a:cubicBezTo>
                  <a:cubicBezTo>
                    <a:pt x="17" y="25"/>
                    <a:pt x="17" y="25"/>
                    <a:pt x="16" y="25"/>
                  </a:cubicBezTo>
                  <a:cubicBezTo>
                    <a:pt x="17" y="24"/>
                    <a:pt x="18" y="23"/>
                    <a:pt x="18" y="22"/>
                  </a:cubicBezTo>
                  <a:cubicBezTo>
                    <a:pt x="18" y="21"/>
                    <a:pt x="18" y="20"/>
                    <a:pt x="17" y="20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3" y="18"/>
                    <a:pt x="12" y="18"/>
                    <a:pt x="12" y="19"/>
                  </a:cubicBezTo>
                  <a:cubicBezTo>
                    <a:pt x="11" y="19"/>
                    <a:pt x="11" y="19"/>
                    <a:pt x="10" y="20"/>
                  </a:cubicBezTo>
                  <a:cubicBezTo>
                    <a:pt x="10" y="20"/>
                    <a:pt x="10" y="21"/>
                    <a:pt x="9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5" y="21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3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9"/>
                    <a:pt x="16" y="29"/>
                    <a:pt x="15" y="30"/>
                  </a:cubicBezTo>
                  <a:cubicBezTo>
                    <a:pt x="15" y="30"/>
                    <a:pt x="14" y="30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27" y="32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4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4" y="23"/>
                    <a:pt x="25" y="2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7" y="32"/>
                    <a:pt x="27" y="32"/>
                    <a:pt x="27" y="32"/>
                  </a:cubicBezTo>
                  <a:close/>
                  <a:moveTo>
                    <a:pt x="34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4"/>
                    <a:pt x="4" y="35"/>
                    <a:pt x="6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3" y="35"/>
                    <a:pt x="34" y="34"/>
                    <a:pt x="34" y="32"/>
                  </a:cubicBezTo>
                  <a:cubicBezTo>
                    <a:pt x="34" y="16"/>
                    <a:pt x="34" y="16"/>
                    <a:pt x="34" y="16"/>
                  </a:cubicBezTo>
                  <a:close/>
                  <a:moveTo>
                    <a:pt x="9" y="0"/>
                  </a:moveTo>
                  <a:cubicBezTo>
                    <a:pt x="8" y="0"/>
                    <a:pt x="8" y="1"/>
                    <a:pt x="8" y="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1" y="9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26" y="0"/>
                  </a:moveTo>
                  <a:cubicBezTo>
                    <a:pt x="25" y="0"/>
                    <a:pt x="25" y="1"/>
                    <a:pt x="25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6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8" y="9"/>
                    <a:pt x="28" y="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17" y="0"/>
                  </a:moveTo>
                  <a:cubicBezTo>
                    <a:pt x="17" y="0"/>
                    <a:pt x="16" y="1"/>
                    <a:pt x="16" y="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0"/>
                    <a:pt x="18" y="0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5" name="Freeform 1743"/>
            <p:cNvSpPr>
              <a:spLocks noEditPoints="1"/>
            </p:cNvSpPr>
            <p:nvPr/>
          </p:nvSpPr>
          <p:spPr bwMode="auto">
            <a:xfrm flipH="1">
              <a:off x="9987067" y="2467464"/>
              <a:ext cx="123211" cy="123211"/>
            </a:xfrm>
            <a:custGeom>
              <a:avLst/>
              <a:gdLst>
                <a:gd name="T0" fmla="*/ 19 w 38"/>
                <a:gd name="T1" fmla="*/ 0 h 38"/>
                <a:gd name="T2" fmla="*/ 38 w 38"/>
                <a:gd name="T3" fmla="*/ 19 h 38"/>
                <a:gd name="T4" fmla="*/ 19 w 38"/>
                <a:gd name="T5" fmla="*/ 38 h 38"/>
                <a:gd name="T6" fmla="*/ 0 w 38"/>
                <a:gd name="T7" fmla="*/ 19 h 38"/>
                <a:gd name="T8" fmla="*/ 19 w 38"/>
                <a:gd name="T9" fmla="*/ 0 h 38"/>
                <a:gd name="T10" fmla="*/ 19 w 38"/>
                <a:gd name="T11" fmla="*/ 22 h 38"/>
                <a:gd name="T12" fmla="*/ 20 w 38"/>
                <a:gd name="T13" fmla="*/ 20 h 38"/>
                <a:gd name="T14" fmla="*/ 28 w 38"/>
                <a:gd name="T15" fmla="*/ 11 h 38"/>
                <a:gd name="T16" fmla="*/ 27 w 38"/>
                <a:gd name="T17" fmla="*/ 10 h 38"/>
                <a:gd name="T18" fmla="*/ 27 w 38"/>
                <a:gd name="T19" fmla="*/ 10 h 38"/>
                <a:gd name="T20" fmla="*/ 26 w 38"/>
                <a:gd name="T21" fmla="*/ 10 h 38"/>
                <a:gd name="T22" fmla="*/ 18 w 38"/>
                <a:gd name="T23" fmla="*/ 18 h 38"/>
                <a:gd name="T24" fmla="*/ 14 w 38"/>
                <a:gd name="T25" fmla="*/ 14 h 38"/>
                <a:gd name="T26" fmla="*/ 12 w 38"/>
                <a:gd name="T27" fmla="*/ 15 h 38"/>
                <a:gd name="T28" fmla="*/ 12 w 38"/>
                <a:gd name="T29" fmla="*/ 15 h 38"/>
                <a:gd name="T30" fmla="*/ 13 w 38"/>
                <a:gd name="T31" fmla="*/ 16 h 38"/>
                <a:gd name="T32" fmla="*/ 17 w 38"/>
                <a:gd name="T33" fmla="*/ 20 h 38"/>
                <a:gd name="T34" fmla="*/ 19 w 38"/>
                <a:gd name="T35" fmla="*/ 22 h 38"/>
                <a:gd name="T36" fmla="*/ 5 w 38"/>
                <a:gd name="T37" fmla="*/ 20 h 38"/>
                <a:gd name="T38" fmla="*/ 9 w 38"/>
                <a:gd name="T39" fmla="*/ 20 h 38"/>
                <a:gd name="T40" fmla="*/ 9 w 38"/>
                <a:gd name="T41" fmla="*/ 18 h 38"/>
                <a:gd name="T42" fmla="*/ 5 w 38"/>
                <a:gd name="T43" fmla="*/ 18 h 38"/>
                <a:gd name="T44" fmla="*/ 5 w 38"/>
                <a:gd name="T45" fmla="*/ 20 h 38"/>
                <a:gd name="T46" fmla="*/ 29 w 38"/>
                <a:gd name="T47" fmla="*/ 20 h 38"/>
                <a:gd name="T48" fmla="*/ 32 w 38"/>
                <a:gd name="T49" fmla="*/ 20 h 38"/>
                <a:gd name="T50" fmla="*/ 32 w 38"/>
                <a:gd name="T51" fmla="*/ 18 h 38"/>
                <a:gd name="T52" fmla="*/ 29 w 38"/>
                <a:gd name="T53" fmla="*/ 18 h 38"/>
                <a:gd name="T54" fmla="*/ 29 w 38"/>
                <a:gd name="T55" fmla="*/ 20 h 38"/>
                <a:gd name="T56" fmla="*/ 18 w 38"/>
                <a:gd name="T57" fmla="*/ 5 h 38"/>
                <a:gd name="T58" fmla="*/ 18 w 38"/>
                <a:gd name="T59" fmla="*/ 9 h 38"/>
                <a:gd name="T60" fmla="*/ 20 w 38"/>
                <a:gd name="T61" fmla="*/ 9 h 38"/>
                <a:gd name="T62" fmla="*/ 20 w 38"/>
                <a:gd name="T63" fmla="*/ 5 h 38"/>
                <a:gd name="T64" fmla="*/ 18 w 38"/>
                <a:gd name="T65" fmla="*/ 5 h 38"/>
                <a:gd name="T66" fmla="*/ 18 w 38"/>
                <a:gd name="T67" fmla="*/ 29 h 38"/>
                <a:gd name="T68" fmla="*/ 18 w 38"/>
                <a:gd name="T69" fmla="*/ 33 h 38"/>
                <a:gd name="T70" fmla="*/ 20 w 38"/>
                <a:gd name="T71" fmla="*/ 33 h 38"/>
                <a:gd name="T72" fmla="*/ 20 w 38"/>
                <a:gd name="T73" fmla="*/ 29 h 38"/>
                <a:gd name="T74" fmla="*/ 18 w 38"/>
                <a:gd name="T75" fmla="*/ 29 h 38"/>
                <a:gd name="T76" fmla="*/ 19 w 38"/>
                <a:gd name="T77" fmla="*/ 3 h 38"/>
                <a:gd name="T78" fmla="*/ 3 w 38"/>
                <a:gd name="T79" fmla="*/ 19 h 38"/>
                <a:gd name="T80" fmla="*/ 19 w 38"/>
                <a:gd name="T81" fmla="*/ 34 h 38"/>
                <a:gd name="T82" fmla="*/ 34 w 38"/>
                <a:gd name="T83" fmla="*/ 19 h 38"/>
                <a:gd name="T84" fmla="*/ 19 w 38"/>
                <a:gd name="T8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29" y="0"/>
                    <a:pt x="38" y="8"/>
                    <a:pt x="38" y="19"/>
                  </a:cubicBezTo>
                  <a:cubicBezTo>
                    <a:pt x="38" y="30"/>
                    <a:pt x="29" y="38"/>
                    <a:pt x="19" y="38"/>
                  </a:cubicBezTo>
                  <a:cubicBezTo>
                    <a:pt x="8" y="38"/>
                    <a:pt x="0" y="30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19" y="22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9"/>
                    <a:pt x="26" y="9"/>
                    <a:pt x="26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3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6"/>
                    <a:pt x="13" y="1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9" y="22"/>
                    <a:pt x="19" y="22"/>
                    <a:pt x="19" y="22"/>
                  </a:cubicBezTo>
                  <a:close/>
                  <a:moveTo>
                    <a:pt x="5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0"/>
                    <a:pt x="5" y="20"/>
                    <a:pt x="5" y="20"/>
                  </a:cubicBezTo>
                  <a:close/>
                  <a:moveTo>
                    <a:pt x="29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0"/>
                    <a:pt x="29" y="20"/>
                    <a:pt x="29" y="20"/>
                  </a:cubicBezTo>
                  <a:close/>
                  <a:moveTo>
                    <a:pt x="18" y="5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8" y="29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8" y="29"/>
                    <a:pt x="18" y="29"/>
                    <a:pt x="18" y="29"/>
                  </a:cubicBezTo>
                  <a:close/>
                  <a:moveTo>
                    <a:pt x="19" y="3"/>
                  </a:moveTo>
                  <a:cubicBezTo>
                    <a:pt x="10" y="3"/>
                    <a:pt x="3" y="10"/>
                    <a:pt x="3" y="19"/>
                  </a:cubicBezTo>
                  <a:cubicBezTo>
                    <a:pt x="3" y="28"/>
                    <a:pt x="10" y="34"/>
                    <a:pt x="19" y="34"/>
                  </a:cubicBezTo>
                  <a:cubicBezTo>
                    <a:pt x="27" y="34"/>
                    <a:pt x="34" y="28"/>
                    <a:pt x="34" y="19"/>
                  </a:cubicBezTo>
                  <a:cubicBezTo>
                    <a:pt x="34" y="10"/>
                    <a:pt x="27" y="3"/>
                    <a:pt x="19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6" name="Freeform 1744"/>
            <p:cNvSpPr>
              <a:spLocks noEditPoints="1"/>
            </p:cNvSpPr>
            <p:nvPr/>
          </p:nvSpPr>
          <p:spPr bwMode="auto">
            <a:xfrm flipH="1">
              <a:off x="8355208" y="2568771"/>
              <a:ext cx="136901" cy="136901"/>
            </a:xfrm>
            <a:custGeom>
              <a:avLst/>
              <a:gdLst>
                <a:gd name="T0" fmla="*/ 16 w 43"/>
                <a:gd name="T1" fmla="*/ 0 h 42"/>
                <a:gd name="T2" fmla="*/ 31 w 43"/>
                <a:gd name="T3" fmla="*/ 15 h 42"/>
                <a:gd name="T4" fmla="*/ 16 w 43"/>
                <a:gd name="T5" fmla="*/ 31 h 42"/>
                <a:gd name="T6" fmla="*/ 0 w 43"/>
                <a:gd name="T7" fmla="*/ 15 h 42"/>
                <a:gd name="T8" fmla="*/ 16 w 43"/>
                <a:gd name="T9" fmla="*/ 0 h 42"/>
                <a:gd name="T10" fmla="*/ 32 w 43"/>
                <a:gd name="T11" fmla="*/ 24 h 42"/>
                <a:gd name="T12" fmla="*/ 24 w 43"/>
                <a:gd name="T13" fmla="*/ 31 h 42"/>
                <a:gd name="T14" fmla="*/ 35 w 43"/>
                <a:gd name="T15" fmla="*/ 41 h 42"/>
                <a:gd name="T16" fmla="*/ 37 w 43"/>
                <a:gd name="T17" fmla="*/ 41 h 42"/>
                <a:gd name="T18" fmla="*/ 42 w 43"/>
                <a:gd name="T19" fmla="*/ 36 h 42"/>
                <a:gd name="T20" fmla="*/ 42 w 43"/>
                <a:gd name="T21" fmla="*/ 33 h 42"/>
                <a:gd name="T22" fmla="*/ 32 w 43"/>
                <a:gd name="T23" fmla="*/ 24 h 42"/>
                <a:gd name="T24" fmla="*/ 22 w 43"/>
                <a:gd name="T25" fmla="*/ 9 h 42"/>
                <a:gd name="T26" fmla="*/ 16 w 43"/>
                <a:gd name="T27" fmla="*/ 7 h 42"/>
                <a:gd name="T28" fmla="*/ 10 w 43"/>
                <a:gd name="T29" fmla="*/ 9 h 42"/>
                <a:gd name="T30" fmla="*/ 8 w 43"/>
                <a:gd name="T31" fmla="*/ 15 h 42"/>
                <a:gd name="T32" fmla="*/ 10 w 43"/>
                <a:gd name="T33" fmla="*/ 21 h 42"/>
                <a:gd name="T34" fmla="*/ 16 w 43"/>
                <a:gd name="T35" fmla="*/ 24 h 42"/>
                <a:gd name="T36" fmla="*/ 22 w 43"/>
                <a:gd name="T37" fmla="*/ 21 h 42"/>
                <a:gd name="T38" fmla="*/ 24 w 43"/>
                <a:gd name="T39" fmla="*/ 15 h 42"/>
                <a:gd name="T40" fmla="*/ 22 w 43"/>
                <a:gd name="T41" fmla="*/ 9 h 42"/>
                <a:gd name="T42" fmla="*/ 9 w 43"/>
                <a:gd name="T43" fmla="*/ 16 h 42"/>
                <a:gd name="T44" fmla="*/ 11 w 43"/>
                <a:gd name="T45" fmla="*/ 16 h 42"/>
                <a:gd name="T46" fmla="*/ 15 w 43"/>
                <a:gd name="T47" fmla="*/ 11 h 42"/>
                <a:gd name="T48" fmla="*/ 15 w 43"/>
                <a:gd name="T49" fmla="*/ 9 h 42"/>
                <a:gd name="T50" fmla="*/ 9 w 43"/>
                <a:gd name="T51" fmla="*/ 16 h 42"/>
                <a:gd name="T52" fmla="*/ 16 w 43"/>
                <a:gd name="T53" fmla="*/ 3 h 42"/>
                <a:gd name="T54" fmla="*/ 8 w 43"/>
                <a:gd name="T55" fmla="*/ 7 h 42"/>
                <a:gd name="T56" fmla="*/ 4 w 43"/>
                <a:gd name="T57" fmla="*/ 15 h 42"/>
                <a:gd name="T58" fmla="*/ 8 w 43"/>
                <a:gd name="T59" fmla="*/ 24 h 42"/>
                <a:gd name="T60" fmla="*/ 16 w 43"/>
                <a:gd name="T61" fmla="*/ 27 h 42"/>
                <a:gd name="T62" fmla="*/ 24 w 43"/>
                <a:gd name="T63" fmla="*/ 24 h 42"/>
                <a:gd name="T64" fmla="*/ 28 w 43"/>
                <a:gd name="T65" fmla="*/ 15 h 42"/>
                <a:gd name="T66" fmla="*/ 24 w 43"/>
                <a:gd name="T67" fmla="*/ 7 h 42"/>
                <a:gd name="T68" fmla="*/ 16 w 43"/>
                <a:gd name="T6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42">
                  <a:moveTo>
                    <a:pt x="16" y="0"/>
                  </a:move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lose/>
                  <a:moveTo>
                    <a:pt x="32" y="24"/>
                  </a:moveTo>
                  <a:cubicBezTo>
                    <a:pt x="30" y="27"/>
                    <a:pt x="27" y="30"/>
                    <a:pt x="24" y="3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2"/>
                    <a:pt x="37" y="4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5"/>
                    <a:pt x="43" y="34"/>
                    <a:pt x="42" y="3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22" y="9"/>
                  </a:moveTo>
                  <a:cubicBezTo>
                    <a:pt x="20" y="8"/>
                    <a:pt x="18" y="7"/>
                    <a:pt x="16" y="7"/>
                  </a:cubicBezTo>
                  <a:cubicBezTo>
                    <a:pt x="14" y="7"/>
                    <a:pt x="12" y="8"/>
                    <a:pt x="10" y="9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18"/>
                    <a:pt x="8" y="20"/>
                    <a:pt x="10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18" y="24"/>
                    <a:pt x="20" y="23"/>
                    <a:pt x="22" y="21"/>
                  </a:cubicBezTo>
                  <a:cubicBezTo>
                    <a:pt x="23" y="20"/>
                    <a:pt x="24" y="18"/>
                    <a:pt x="24" y="15"/>
                  </a:cubicBezTo>
                  <a:cubicBezTo>
                    <a:pt x="24" y="13"/>
                    <a:pt x="23" y="11"/>
                    <a:pt x="22" y="9"/>
                  </a:cubicBezTo>
                  <a:close/>
                  <a:moveTo>
                    <a:pt x="9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9" y="12"/>
                    <a:pt x="9" y="16"/>
                  </a:cubicBezTo>
                  <a:close/>
                  <a:moveTo>
                    <a:pt x="16" y="3"/>
                  </a:moveTo>
                  <a:cubicBezTo>
                    <a:pt x="13" y="3"/>
                    <a:pt x="10" y="5"/>
                    <a:pt x="8" y="7"/>
                  </a:cubicBezTo>
                  <a:cubicBezTo>
                    <a:pt x="5" y="9"/>
                    <a:pt x="4" y="12"/>
                    <a:pt x="4" y="15"/>
                  </a:cubicBezTo>
                  <a:cubicBezTo>
                    <a:pt x="4" y="19"/>
                    <a:pt x="5" y="22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7" y="22"/>
                    <a:pt x="28" y="19"/>
                    <a:pt x="28" y="15"/>
                  </a:cubicBezTo>
                  <a:cubicBezTo>
                    <a:pt x="28" y="12"/>
                    <a:pt x="27" y="9"/>
                    <a:pt x="24" y="7"/>
                  </a:cubicBezTo>
                  <a:cubicBezTo>
                    <a:pt x="22" y="5"/>
                    <a:pt x="19" y="3"/>
                    <a:pt x="16" y="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7" name="Freeform 1745"/>
            <p:cNvSpPr>
              <a:spLocks noEditPoints="1"/>
            </p:cNvSpPr>
            <p:nvPr/>
          </p:nvSpPr>
          <p:spPr bwMode="auto">
            <a:xfrm flipH="1">
              <a:off x="8993166" y="4520986"/>
              <a:ext cx="123211" cy="125949"/>
            </a:xfrm>
            <a:custGeom>
              <a:avLst/>
              <a:gdLst>
                <a:gd name="T0" fmla="*/ 19 w 38"/>
                <a:gd name="T1" fmla="*/ 0 h 39"/>
                <a:gd name="T2" fmla="*/ 21 w 38"/>
                <a:gd name="T3" fmla="*/ 0 h 39"/>
                <a:gd name="T4" fmla="*/ 22 w 38"/>
                <a:gd name="T5" fmla="*/ 3 h 39"/>
                <a:gd name="T6" fmla="*/ 22 w 38"/>
                <a:gd name="T7" fmla="*/ 4 h 39"/>
                <a:gd name="T8" fmla="*/ 25 w 38"/>
                <a:gd name="T9" fmla="*/ 6 h 39"/>
                <a:gd name="T10" fmla="*/ 27 w 38"/>
                <a:gd name="T11" fmla="*/ 6 h 39"/>
                <a:gd name="T12" fmla="*/ 30 w 38"/>
                <a:gd name="T13" fmla="*/ 4 h 39"/>
                <a:gd name="T14" fmla="*/ 34 w 38"/>
                <a:gd name="T15" fmla="*/ 8 h 39"/>
                <a:gd name="T16" fmla="*/ 32 w 38"/>
                <a:gd name="T17" fmla="*/ 11 h 39"/>
                <a:gd name="T18" fmla="*/ 31 w 38"/>
                <a:gd name="T19" fmla="*/ 12 h 39"/>
                <a:gd name="T20" fmla="*/ 33 w 38"/>
                <a:gd name="T21" fmla="*/ 15 h 39"/>
                <a:gd name="T22" fmla="*/ 34 w 38"/>
                <a:gd name="T23" fmla="*/ 16 h 39"/>
                <a:gd name="T24" fmla="*/ 37 w 38"/>
                <a:gd name="T25" fmla="*/ 17 h 39"/>
                <a:gd name="T26" fmla="*/ 38 w 38"/>
                <a:gd name="T27" fmla="*/ 20 h 39"/>
                <a:gd name="T28" fmla="*/ 37 w 38"/>
                <a:gd name="T29" fmla="*/ 23 h 39"/>
                <a:gd name="T30" fmla="*/ 35 w 38"/>
                <a:gd name="T31" fmla="*/ 23 h 39"/>
                <a:gd name="T32" fmla="*/ 33 w 38"/>
                <a:gd name="T33" fmla="*/ 23 h 39"/>
                <a:gd name="T34" fmla="*/ 31 w 38"/>
                <a:gd name="T35" fmla="*/ 27 h 39"/>
                <a:gd name="T36" fmla="*/ 32 w 38"/>
                <a:gd name="T37" fmla="*/ 28 h 39"/>
                <a:gd name="T38" fmla="*/ 33 w 38"/>
                <a:gd name="T39" fmla="*/ 32 h 39"/>
                <a:gd name="T40" fmla="*/ 31 w 38"/>
                <a:gd name="T41" fmla="*/ 35 h 39"/>
                <a:gd name="T42" fmla="*/ 28 w 38"/>
                <a:gd name="T43" fmla="*/ 33 h 39"/>
                <a:gd name="T44" fmla="*/ 27 w 38"/>
                <a:gd name="T45" fmla="*/ 33 h 39"/>
                <a:gd name="T46" fmla="*/ 23 w 38"/>
                <a:gd name="T47" fmla="*/ 34 h 39"/>
                <a:gd name="T48" fmla="*/ 23 w 38"/>
                <a:gd name="T49" fmla="*/ 35 h 39"/>
                <a:gd name="T50" fmla="*/ 21 w 38"/>
                <a:gd name="T51" fmla="*/ 39 h 39"/>
                <a:gd name="T52" fmla="*/ 19 w 38"/>
                <a:gd name="T53" fmla="*/ 39 h 39"/>
                <a:gd name="T54" fmla="*/ 16 w 38"/>
                <a:gd name="T55" fmla="*/ 39 h 39"/>
                <a:gd name="T56" fmla="*/ 16 w 38"/>
                <a:gd name="T57" fmla="*/ 36 h 39"/>
                <a:gd name="T58" fmla="*/ 15 w 38"/>
                <a:gd name="T59" fmla="*/ 34 h 39"/>
                <a:gd name="T60" fmla="*/ 12 w 38"/>
                <a:gd name="T61" fmla="*/ 32 h 39"/>
                <a:gd name="T62" fmla="*/ 10 w 38"/>
                <a:gd name="T63" fmla="*/ 33 h 39"/>
                <a:gd name="T64" fmla="*/ 7 w 38"/>
                <a:gd name="T65" fmla="*/ 35 h 39"/>
                <a:gd name="T66" fmla="*/ 3 w 38"/>
                <a:gd name="T67" fmla="*/ 31 h 39"/>
                <a:gd name="T68" fmla="*/ 5 w 38"/>
                <a:gd name="T69" fmla="*/ 28 h 39"/>
                <a:gd name="T70" fmla="*/ 6 w 38"/>
                <a:gd name="T71" fmla="*/ 26 h 39"/>
                <a:gd name="T72" fmla="*/ 4 w 38"/>
                <a:gd name="T73" fmla="*/ 23 h 39"/>
                <a:gd name="T74" fmla="*/ 3 w 38"/>
                <a:gd name="T75" fmla="*/ 22 h 39"/>
                <a:gd name="T76" fmla="*/ 0 w 38"/>
                <a:gd name="T77" fmla="*/ 22 h 39"/>
                <a:gd name="T78" fmla="*/ 0 w 38"/>
                <a:gd name="T79" fmla="*/ 20 h 39"/>
                <a:gd name="T80" fmla="*/ 0 w 38"/>
                <a:gd name="T81" fmla="*/ 17 h 39"/>
                <a:gd name="T82" fmla="*/ 2 w 38"/>
                <a:gd name="T83" fmla="*/ 16 h 39"/>
                <a:gd name="T84" fmla="*/ 4 w 38"/>
                <a:gd name="T85" fmla="*/ 16 h 39"/>
                <a:gd name="T86" fmla="*/ 6 w 38"/>
                <a:gd name="T87" fmla="*/ 13 h 39"/>
                <a:gd name="T88" fmla="*/ 5 w 38"/>
                <a:gd name="T89" fmla="*/ 11 h 39"/>
                <a:gd name="T90" fmla="*/ 3 w 38"/>
                <a:gd name="T91" fmla="*/ 8 h 39"/>
                <a:gd name="T92" fmla="*/ 7 w 38"/>
                <a:gd name="T93" fmla="*/ 4 h 39"/>
                <a:gd name="T94" fmla="*/ 9 w 38"/>
                <a:gd name="T95" fmla="*/ 5 h 39"/>
                <a:gd name="T96" fmla="*/ 11 w 38"/>
                <a:gd name="T97" fmla="*/ 6 h 39"/>
                <a:gd name="T98" fmla="*/ 14 w 38"/>
                <a:gd name="T99" fmla="*/ 5 h 39"/>
                <a:gd name="T100" fmla="*/ 15 w 38"/>
                <a:gd name="T101" fmla="*/ 3 h 39"/>
                <a:gd name="T102" fmla="*/ 16 w 38"/>
                <a:gd name="T103" fmla="*/ 0 h 39"/>
                <a:gd name="T104" fmla="*/ 19 w 38"/>
                <a:gd name="T105" fmla="*/ 0 h 39"/>
                <a:gd name="T106" fmla="*/ 19 w 38"/>
                <a:gd name="T107" fmla="*/ 7 h 39"/>
                <a:gd name="T108" fmla="*/ 10 w 38"/>
                <a:gd name="T109" fmla="*/ 11 h 39"/>
                <a:gd name="T110" fmla="*/ 7 w 38"/>
                <a:gd name="T111" fmla="*/ 20 h 39"/>
                <a:gd name="T112" fmla="*/ 10 w 38"/>
                <a:gd name="T113" fmla="*/ 28 h 39"/>
                <a:gd name="T114" fmla="*/ 19 w 38"/>
                <a:gd name="T115" fmla="*/ 32 h 39"/>
                <a:gd name="T116" fmla="*/ 27 w 38"/>
                <a:gd name="T117" fmla="*/ 28 h 39"/>
                <a:gd name="T118" fmla="*/ 31 w 38"/>
                <a:gd name="T119" fmla="*/ 20 h 39"/>
                <a:gd name="T120" fmla="*/ 27 w 38"/>
                <a:gd name="T121" fmla="*/ 11 h 39"/>
                <a:gd name="T122" fmla="*/ 19 w 38"/>
                <a:gd name="T123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" h="39">
                  <a:moveTo>
                    <a:pt x="19" y="0"/>
                  </a:moveTo>
                  <a:cubicBezTo>
                    <a:pt x="20" y="0"/>
                    <a:pt x="20" y="0"/>
                    <a:pt x="21" y="0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6"/>
                    <a:pt x="26" y="6"/>
                    <a:pt x="27" y="6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2" y="5"/>
                    <a:pt x="33" y="6"/>
                    <a:pt x="34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2"/>
                    <a:pt x="31" y="12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8"/>
                    <a:pt x="38" y="19"/>
                    <a:pt x="38" y="20"/>
                  </a:cubicBezTo>
                  <a:cubicBezTo>
                    <a:pt x="38" y="21"/>
                    <a:pt x="38" y="22"/>
                    <a:pt x="37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3"/>
                    <a:pt x="32" y="34"/>
                    <a:pt x="31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7" y="33"/>
                    <a:pt x="27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20" y="39"/>
                    <a:pt x="19" y="39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1" y="33"/>
                    <a:pt x="10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7"/>
                    <a:pt x="6" y="27"/>
                    <a:pt x="6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2"/>
                    <a:pt x="5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lose/>
                  <a:moveTo>
                    <a:pt x="19" y="7"/>
                  </a:moveTo>
                  <a:cubicBezTo>
                    <a:pt x="15" y="7"/>
                    <a:pt x="12" y="9"/>
                    <a:pt x="10" y="11"/>
                  </a:cubicBezTo>
                  <a:cubicBezTo>
                    <a:pt x="8" y="13"/>
                    <a:pt x="7" y="16"/>
                    <a:pt x="7" y="20"/>
                  </a:cubicBezTo>
                  <a:cubicBezTo>
                    <a:pt x="7" y="23"/>
                    <a:pt x="8" y="26"/>
                    <a:pt x="10" y="28"/>
                  </a:cubicBezTo>
                  <a:cubicBezTo>
                    <a:pt x="12" y="31"/>
                    <a:pt x="15" y="32"/>
                    <a:pt x="19" y="32"/>
                  </a:cubicBezTo>
                  <a:cubicBezTo>
                    <a:pt x="22" y="32"/>
                    <a:pt x="25" y="31"/>
                    <a:pt x="27" y="28"/>
                  </a:cubicBezTo>
                  <a:cubicBezTo>
                    <a:pt x="29" y="26"/>
                    <a:pt x="31" y="23"/>
                    <a:pt x="31" y="20"/>
                  </a:cubicBezTo>
                  <a:cubicBezTo>
                    <a:pt x="31" y="16"/>
                    <a:pt x="29" y="13"/>
                    <a:pt x="27" y="11"/>
                  </a:cubicBezTo>
                  <a:cubicBezTo>
                    <a:pt x="25" y="9"/>
                    <a:pt x="22" y="7"/>
                    <a:pt x="19" y="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8" name="Freeform 1746"/>
            <p:cNvSpPr>
              <a:spLocks noEditPoints="1"/>
            </p:cNvSpPr>
            <p:nvPr/>
          </p:nvSpPr>
          <p:spPr bwMode="auto">
            <a:xfrm flipH="1">
              <a:off x="9017808" y="4545628"/>
              <a:ext cx="71189" cy="73927"/>
            </a:xfrm>
            <a:custGeom>
              <a:avLst/>
              <a:gdLst>
                <a:gd name="T0" fmla="*/ 18 w 22"/>
                <a:gd name="T1" fmla="*/ 4 h 23"/>
                <a:gd name="T2" fmla="*/ 11 w 22"/>
                <a:gd name="T3" fmla="*/ 0 h 23"/>
                <a:gd name="T4" fmla="*/ 3 w 22"/>
                <a:gd name="T5" fmla="*/ 4 h 23"/>
                <a:gd name="T6" fmla="*/ 0 w 22"/>
                <a:gd name="T7" fmla="*/ 12 h 23"/>
                <a:gd name="T8" fmla="*/ 3 w 22"/>
                <a:gd name="T9" fmla="*/ 20 h 23"/>
                <a:gd name="T10" fmla="*/ 11 w 22"/>
                <a:gd name="T11" fmla="*/ 23 h 23"/>
                <a:gd name="T12" fmla="*/ 18 w 22"/>
                <a:gd name="T13" fmla="*/ 20 h 23"/>
                <a:gd name="T14" fmla="*/ 22 w 22"/>
                <a:gd name="T15" fmla="*/ 12 h 23"/>
                <a:gd name="T16" fmla="*/ 18 w 22"/>
                <a:gd name="T17" fmla="*/ 4 h 23"/>
                <a:gd name="T18" fmla="*/ 11 w 22"/>
                <a:gd name="T19" fmla="*/ 6 h 23"/>
                <a:gd name="T20" fmla="*/ 17 w 22"/>
                <a:gd name="T21" fmla="*/ 12 h 23"/>
                <a:gd name="T22" fmla="*/ 11 w 22"/>
                <a:gd name="T23" fmla="*/ 18 h 23"/>
                <a:gd name="T24" fmla="*/ 5 w 22"/>
                <a:gd name="T25" fmla="*/ 12 h 23"/>
                <a:gd name="T26" fmla="*/ 11 w 22"/>
                <a:gd name="T2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8" y="4"/>
                  </a:moveTo>
                  <a:cubicBezTo>
                    <a:pt x="16" y="1"/>
                    <a:pt x="14" y="0"/>
                    <a:pt x="11" y="0"/>
                  </a:cubicBezTo>
                  <a:cubicBezTo>
                    <a:pt x="8" y="0"/>
                    <a:pt x="5" y="1"/>
                    <a:pt x="3" y="4"/>
                  </a:cubicBezTo>
                  <a:cubicBezTo>
                    <a:pt x="1" y="6"/>
                    <a:pt x="0" y="8"/>
                    <a:pt x="0" y="12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5" y="22"/>
                    <a:pt x="8" y="23"/>
                    <a:pt x="11" y="23"/>
                  </a:cubicBezTo>
                  <a:cubicBezTo>
                    <a:pt x="14" y="23"/>
                    <a:pt x="16" y="22"/>
                    <a:pt x="18" y="20"/>
                  </a:cubicBezTo>
                  <a:cubicBezTo>
                    <a:pt x="21" y="18"/>
                    <a:pt x="22" y="15"/>
                    <a:pt x="22" y="12"/>
                  </a:cubicBezTo>
                  <a:cubicBezTo>
                    <a:pt x="22" y="8"/>
                    <a:pt x="21" y="6"/>
                    <a:pt x="18" y="4"/>
                  </a:cubicBezTo>
                  <a:close/>
                  <a:moveTo>
                    <a:pt x="11" y="6"/>
                  </a:moveTo>
                  <a:cubicBezTo>
                    <a:pt x="14" y="6"/>
                    <a:pt x="17" y="8"/>
                    <a:pt x="17" y="12"/>
                  </a:cubicBezTo>
                  <a:cubicBezTo>
                    <a:pt x="17" y="15"/>
                    <a:pt x="14" y="18"/>
                    <a:pt x="11" y="18"/>
                  </a:cubicBezTo>
                  <a:cubicBezTo>
                    <a:pt x="7" y="18"/>
                    <a:pt x="5" y="15"/>
                    <a:pt x="5" y="12"/>
                  </a:cubicBezTo>
                  <a:cubicBezTo>
                    <a:pt x="5" y="8"/>
                    <a:pt x="7" y="6"/>
                    <a:pt x="11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" name="Freeform 1747"/>
            <p:cNvSpPr>
              <a:spLocks noEditPoints="1"/>
            </p:cNvSpPr>
            <p:nvPr/>
          </p:nvSpPr>
          <p:spPr bwMode="auto">
            <a:xfrm flipH="1">
              <a:off x="10455269" y="5460130"/>
              <a:ext cx="109521" cy="117735"/>
            </a:xfrm>
            <a:custGeom>
              <a:avLst/>
              <a:gdLst>
                <a:gd name="T0" fmla="*/ 11 w 34"/>
                <a:gd name="T1" fmla="*/ 29 h 37"/>
                <a:gd name="T2" fmla="*/ 15 w 34"/>
                <a:gd name="T3" fmla="*/ 32 h 37"/>
                <a:gd name="T4" fmla="*/ 11 w 34"/>
                <a:gd name="T5" fmla="*/ 36 h 37"/>
                <a:gd name="T6" fmla="*/ 8 w 34"/>
                <a:gd name="T7" fmla="*/ 32 h 37"/>
                <a:gd name="T8" fmla="*/ 11 w 34"/>
                <a:gd name="T9" fmla="*/ 29 h 37"/>
                <a:gd name="T10" fmla="*/ 28 w 34"/>
                <a:gd name="T11" fmla="*/ 29 h 37"/>
                <a:gd name="T12" fmla="*/ 32 w 34"/>
                <a:gd name="T13" fmla="*/ 33 h 37"/>
                <a:gd name="T14" fmla="*/ 28 w 34"/>
                <a:gd name="T15" fmla="*/ 37 h 37"/>
                <a:gd name="T16" fmla="*/ 24 w 34"/>
                <a:gd name="T17" fmla="*/ 33 h 37"/>
                <a:gd name="T18" fmla="*/ 28 w 34"/>
                <a:gd name="T19" fmla="*/ 29 h 37"/>
                <a:gd name="T20" fmla="*/ 0 w 34"/>
                <a:gd name="T21" fmla="*/ 0 h 37"/>
                <a:gd name="T22" fmla="*/ 6 w 34"/>
                <a:gd name="T23" fmla="*/ 0 h 37"/>
                <a:gd name="T24" fmla="*/ 8 w 34"/>
                <a:gd name="T25" fmla="*/ 5 h 37"/>
                <a:gd name="T26" fmla="*/ 34 w 34"/>
                <a:gd name="T27" fmla="*/ 5 h 37"/>
                <a:gd name="T28" fmla="*/ 33 w 34"/>
                <a:gd name="T29" fmla="*/ 16 h 37"/>
                <a:gd name="T30" fmla="*/ 11 w 34"/>
                <a:gd name="T31" fmla="*/ 20 h 37"/>
                <a:gd name="T32" fmla="*/ 10 w 34"/>
                <a:gd name="T33" fmla="*/ 24 h 37"/>
                <a:gd name="T34" fmla="*/ 33 w 34"/>
                <a:gd name="T35" fmla="*/ 23 h 37"/>
                <a:gd name="T36" fmla="*/ 33 w 34"/>
                <a:gd name="T37" fmla="*/ 27 h 37"/>
                <a:gd name="T38" fmla="*/ 9 w 34"/>
                <a:gd name="T39" fmla="*/ 27 h 37"/>
                <a:gd name="T40" fmla="*/ 7 w 34"/>
                <a:gd name="T41" fmla="*/ 18 h 37"/>
                <a:gd name="T42" fmla="*/ 3 w 34"/>
                <a:gd name="T43" fmla="*/ 3 h 37"/>
                <a:gd name="T44" fmla="*/ 2 w 34"/>
                <a:gd name="T45" fmla="*/ 3 h 37"/>
                <a:gd name="T46" fmla="*/ 0 w 34"/>
                <a:gd name="T4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37">
                  <a:moveTo>
                    <a:pt x="11" y="29"/>
                  </a:moveTo>
                  <a:cubicBezTo>
                    <a:pt x="13" y="29"/>
                    <a:pt x="15" y="30"/>
                    <a:pt x="15" y="32"/>
                  </a:cubicBezTo>
                  <a:cubicBezTo>
                    <a:pt x="15" y="34"/>
                    <a:pt x="13" y="36"/>
                    <a:pt x="11" y="36"/>
                  </a:cubicBezTo>
                  <a:cubicBezTo>
                    <a:pt x="9" y="36"/>
                    <a:pt x="8" y="34"/>
                    <a:pt x="8" y="32"/>
                  </a:cubicBezTo>
                  <a:cubicBezTo>
                    <a:pt x="8" y="30"/>
                    <a:pt x="9" y="29"/>
                    <a:pt x="11" y="29"/>
                  </a:cubicBezTo>
                  <a:close/>
                  <a:moveTo>
                    <a:pt x="28" y="29"/>
                  </a:moveTo>
                  <a:cubicBezTo>
                    <a:pt x="30" y="29"/>
                    <a:pt x="32" y="31"/>
                    <a:pt x="32" y="33"/>
                  </a:cubicBezTo>
                  <a:cubicBezTo>
                    <a:pt x="32" y="35"/>
                    <a:pt x="30" y="37"/>
                    <a:pt x="28" y="37"/>
                  </a:cubicBezTo>
                  <a:cubicBezTo>
                    <a:pt x="26" y="37"/>
                    <a:pt x="24" y="35"/>
                    <a:pt x="24" y="33"/>
                  </a:cubicBezTo>
                  <a:cubicBezTo>
                    <a:pt x="24" y="31"/>
                    <a:pt x="26" y="29"/>
                    <a:pt x="28" y="29"/>
                  </a:cubicBezTo>
                  <a:close/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9" y="20"/>
                    <a:pt x="9" y="23"/>
                    <a:pt x="10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5" y="27"/>
                    <a:pt x="5" y="20"/>
                    <a:pt x="7" y="1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" name="Freeform 1748"/>
            <p:cNvSpPr>
              <a:spLocks noEditPoints="1"/>
            </p:cNvSpPr>
            <p:nvPr/>
          </p:nvSpPr>
          <p:spPr bwMode="auto">
            <a:xfrm flipH="1">
              <a:off x="10986445" y="3439465"/>
              <a:ext cx="142377" cy="134163"/>
            </a:xfrm>
            <a:custGeom>
              <a:avLst/>
              <a:gdLst>
                <a:gd name="T0" fmla="*/ 38 w 44"/>
                <a:gd name="T1" fmla="*/ 15 h 42"/>
                <a:gd name="T2" fmla="*/ 44 w 44"/>
                <a:gd name="T3" fmla="*/ 22 h 42"/>
                <a:gd name="T4" fmla="*/ 44 w 44"/>
                <a:gd name="T5" fmla="*/ 22 h 42"/>
                <a:gd name="T6" fmla="*/ 37 w 44"/>
                <a:gd name="T7" fmla="*/ 29 h 42"/>
                <a:gd name="T8" fmla="*/ 29 w 44"/>
                <a:gd name="T9" fmla="*/ 29 h 42"/>
                <a:gd name="T10" fmla="*/ 29 w 44"/>
                <a:gd name="T11" fmla="*/ 17 h 42"/>
                <a:gd name="T12" fmla="*/ 15 w 44"/>
                <a:gd name="T13" fmla="*/ 17 h 42"/>
                <a:gd name="T14" fmla="*/ 15 w 44"/>
                <a:gd name="T15" fmla="*/ 29 h 42"/>
                <a:gd name="T16" fmla="*/ 7 w 44"/>
                <a:gd name="T17" fmla="*/ 29 h 42"/>
                <a:gd name="T18" fmla="*/ 0 w 44"/>
                <a:gd name="T19" fmla="*/ 22 h 42"/>
                <a:gd name="T20" fmla="*/ 0 w 44"/>
                <a:gd name="T21" fmla="*/ 22 h 42"/>
                <a:gd name="T22" fmla="*/ 3 w 44"/>
                <a:gd name="T23" fmla="*/ 16 h 42"/>
                <a:gd name="T24" fmla="*/ 2 w 44"/>
                <a:gd name="T25" fmla="*/ 14 h 42"/>
                <a:gd name="T26" fmla="*/ 9 w 44"/>
                <a:gd name="T27" fmla="*/ 7 h 42"/>
                <a:gd name="T28" fmla="*/ 11 w 44"/>
                <a:gd name="T29" fmla="*/ 7 h 42"/>
                <a:gd name="T30" fmla="*/ 20 w 44"/>
                <a:gd name="T31" fmla="*/ 0 h 42"/>
                <a:gd name="T32" fmla="*/ 29 w 44"/>
                <a:gd name="T33" fmla="*/ 6 h 42"/>
                <a:gd name="T34" fmla="*/ 31 w 44"/>
                <a:gd name="T35" fmla="*/ 6 h 42"/>
                <a:gd name="T36" fmla="*/ 38 w 44"/>
                <a:gd name="T37" fmla="*/ 13 h 42"/>
                <a:gd name="T38" fmla="*/ 38 w 44"/>
                <a:gd name="T39" fmla="*/ 15 h 42"/>
                <a:gd name="T40" fmla="*/ 17 w 44"/>
                <a:gd name="T41" fmla="*/ 19 h 42"/>
                <a:gd name="T42" fmla="*/ 17 w 44"/>
                <a:gd name="T43" fmla="*/ 31 h 42"/>
                <a:gd name="T44" fmla="*/ 12 w 44"/>
                <a:gd name="T45" fmla="*/ 31 h 42"/>
                <a:gd name="T46" fmla="*/ 22 w 44"/>
                <a:gd name="T47" fmla="*/ 42 h 42"/>
                <a:gd name="T48" fmla="*/ 32 w 44"/>
                <a:gd name="T49" fmla="*/ 31 h 42"/>
                <a:gd name="T50" fmla="*/ 27 w 44"/>
                <a:gd name="T51" fmla="*/ 31 h 42"/>
                <a:gd name="T52" fmla="*/ 27 w 44"/>
                <a:gd name="T53" fmla="*/ 19 h 42"/>
                <a:gd name="T54" fmla="*/ 17 w 44"/>
                <a:gd name="T55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42">
                  <a:moveTo>
                    <a:pt x="38" y="15"/>
                  </a:moveTo>
                  <a:cubicBezTo>
                    <a:pt x="42" y="15"/>
                    <a:pt x="44" y="18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6"/>
                    <a:pt x="41" y="29"/>
                    <a:pt x="37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3" y="29"/>
                    <a:pt x="0" y="26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1" y="18"/>
                    <a:pt x="3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0"/>
                    <a:pt x="5" y="7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2" y="3"/>
                    <a:pt x="16" y="0"/>
                    <a:pt x="20" y="0"/>
                  </a:cubicBezTo>
                  <a:cubicBezTo>
                    <a:pt x="24" y="0"/>
                    <a:pt x="28" y="2"/>
                    <a:pt x="29" y="6"/>
                  </a:cubicBezTo>
                  <a:cubicBezTo>
                    <a:pt x="30" y="6"/>
                    <a:pt x="31" y="6"/>
                    <a:pt x="31" y="6"/>
                  </a:cubicBezTo>
                  <a:cubicBezTo>
                    <a:pt x="35" y="6"/>
                    <a:pt x="38" y="9"/>
                    <a:pt x="38" y="13"/>
                  </a:cubicBezTo>
                  <a:cubicBezTo>
                    <a:pt x="38" y="14"/>
                    <a:pt x="38" y="14"/>
                    <a:pt x="38" y="15"/>
                  </a:cubicBezTo>
                  <a:close/>
                  <a:moveTo>
                    <a:pt x="17" y="19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9"/>
                    <a:pt x="27" y="19"/>
                    <a:pt x="27" y="19"/>
                  </a:cubicBezTo>
                  <a:lnTo>
                    <a:pt x="17" y="1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1" name="Freeform 1749"/>
            <p:cNvSpPr>
              <a:spLocks noEditPoints="1"/>
            </p:cNvSpPr>
            <p:nvPr/>
          </p:nvSpPr>
          <p:spPr bwMode="auto">
            <a:xfrm flipH="1">
              <a:off x="7446185" y="537154"/>
              <a:ext cx="131425" cy="95831"/>
            </a:xfrm>
            <a:custGeom>
              <a:avLst/>
              <a:gdLst>
                <a:gd name="T0" fmla="*/ 7 w 40"/>
                <a:gd name="T1" fmla="*/ 18 h 30"/>
                <a:gd name="T2" fmla="*/ 33 w 40"/>
                <a:gd name="T3" fmla="*/ 18 h 30"/>
                <a:gd name="T4" fmla="*/ 33 w 40"/>
                <a:gd name="T5" fmla="*/ 18 h 30"/>
                <a:gd name="T6" fmla="*/ 30 w 40"/>
                <a:gd name="T7" fmla="*/ 22 h 30"/>
                <a:gd name="T8" fmla="*/ 29 w 40"/>
                <a:gd name="T9" fmla="*/ 22 h 30"/>
                <a:gd name="T10" fmla="*/ 10 w 40"/>
                <a:gd name="T11" fmla="*/ 22 h 30"/>
                <a:gd name="T12" fmla="*/ 7 w 40"/>
                <a:gd name="T13" fmla="*/ 18 h 30"/>
                <a:gd name="T14" fmla="*/ 18 w 40"/>
                <a:gd name="T15" fmla="*/ 23 h 30"/>
                <a:gd name="T16" fmla="*/ 23 w 40"/>
                <a:gd name="T17" fmla="*/ 23 h 30"/>
                <a:gd name="T18" fmla="*/ 23 w 40"/>
                <a:gd name="T19" fmla="*/ 29 h 30"/>
                <a:gd name="T20" fmla="*/ 18 w 40"/>
                <a:gd name="T21" fmla="*/ 29 h 30"/>
                <a:gd name="T22" fmla="*/ 18 w 40"/>
                <a:gd name="T23" fmla="*/ 23 h 30"/>
                <a:gd name="T24" fmla="*/ 0 w 40"/>
                <a:gd name="T25" fmla="*/ 11 h 30"/>
                <a:gd name="T26" fmla="*/ 3 w 40"/>
                <a:gd name="T27" fmla="*/ 14 h 30"/>
                <a:gd name="T28" fmla="*/ 37 w 40"/>
                <a:gd name="T29" fmla="*/ 14 h 30"/>
                <a:gd name="T30" fmla="*/ 37 w 40"/>
                <a:gd name="T31" fmla="*/ 15 h 30"/>
                <a:gd name="T32" fmla="*/ 40 w 40"/>
                <a:gd name="T33" fmla="*/ 11 h 30"/>
                <a:gd name="T34" fmla="*/ 40 w 40"/>
                <a:gd name="T35" fmla="*/ 11 h 30"/>
                <a:gd name="T36" fmla="*/ 0 w 40"/>
                <a:gd name="T3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0">
                  <a:moveTo>
                    <a:pt x="7" y="18"/>
                  </a:moveTo>
                  <a:cubicBezTo>
                    <a:pt x="14" y="11"/>
                    <a:pt x="26" y="11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4" y="16"/>
                    <a:pt x="16" y="16"/>
                    <a:pt x="10" y="22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18" y="23"/>
                  </a:moveTo>
                  <a:cubicBezTo>
                    <a:pt x="19" y="22"/>
                    <a:pt x="21" y="22"/>
                    <a:pt x="23" y="23"/>
                  </a:cubicBezTo>
                  <a:cubicBezTo>
                    <a:pt x="24" y="25"/>
                    <a:pt x="24" y="27"/>
                    <a:pt x="23" y="29"/>
                  </a:cubicBezTo>
                  <a:cubicBezTo>
                    <a:pt x="21" y="30"/>
                    <a:pt x="19" y="30"/>
                    <a:pt x="18" y="29"/>
                  </a:cubicBezTo>
                  <a:cubicBezTo>
                    <a:pt x="16" y="27"/>
                    <a:pt x="16" y="25"/>
                    <a:pt x="18" y="23"/>
                  </a:cubicBezTo>
                  <a:close/>
                  <a:moveTo>
                    <a:pt x="0" y="1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2" y="5"/>
                    <a:pt x="27" y="5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29" y="0"/>
                    <a:pt x="11" y="0"/>
                    <a:pt x="0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2" name="Freeform 1750"/>
            <p:cNvSpPr>
              <a:spLocks noEditPoints="1"/>
            </p:cNvSpPr>
            <p:nvPr/>
          </p:nvSpPr>
          <p:spPr bwMode="auto">
            <a:xfrm flipH="1">
              <a:off x="10055518" y="4715386"/>
              <a:ext cx="93093" cy="134163"/>
            </a:xfrm>
            <a:custGeom>
              <a:avLst/>
              <a:gdLst>
                <a:gd name="T0" fmla="*/ 15 w 29"/>
                <a:gd name="T1" fmla="*/ 0 h 42"/>
                <a:gd name="T2" fmla="*/ 29 w 29"/>
                <a:gd name="T3" fmla="*/ 15 h 42"/>
                <a:gd name="T4" fmla="*/ 15 w 29"/>
                <a:gd name="T5" fmla="*/ 42 h 42"/>
                <a:gd name="T6" fmla="*/ 0 w 29"/>
                <a:gd name="T7" fmla="*/ 15 h 42"/>
                <a:gd name="T8" fmla="*/ 15 w 29"/>
                <a:gd name="T9" fmla="*/ 0 h 42"/>
                <a:gd name="T10" fmla="*/ 15 w 29"/>
                <a:gd name="T11" fmla="*/ 9 h 42"/>
                <a:gd name="T12" fmla="*/ 9 w 29"/>
                <a:gd name="T13" fmla="*/ 15 h 42"/>
                <a:gd name="T14" fmla="*/ 15 w 29"/>
                <a:gd name="T15" fmla="*/ 21 h 42"/>
                <a:gd name="T16" fmla="*/ 21 w 29"/>
                <a:gd name="T17" fmla="*/ 15 h 42"/>
                <a:gd name="T18" fmla="*/ 15 w 29"/>
                <a:gd name="T19" fmla="*/ 9 h 42"/>
                <a:gd name="T20" fmla="*/ 15 w 29"/>
                <a:gd name="T21" fmla="*/ 4 h 42"/>
                <a:gd name="T22" fmla="*/ 4 w 29"/>
                <a:gd name="T23" fmla="*/ 15 h 42"/>
                <a:gd name="T24" fmla="*/ 15 w 29"/>
                <a:gd name="T25" fmla="*/ 25 h 42"/>
                <a:gd name="T26" fmla="*/ 25 w 29"/>
                <a:gd name="T27" fmla="*/ 15 h 42"/>
                <a:gd name="T28" fmla="*/ 15 w 29"/>
                <a:gd name="T2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2">
                  <a:moveTo>
                    <a:pt x="15" y="0"/>
                  </a:moveTo>
                  <a:cubicBezTo>
                    <a:pt x="23" y="0"/>
                    <a:pt x="29" y="7"/>
                    <a:pt x="29" y="15"/>
                  </a:cubicBezTo>
                  <a:cubicBezTo>
                    <a:pt x="29" y="25"/>
                    <a:pt x="18" y="36"/>
                    <a:pt x="15" y="42"/>
                  </a:cubicBezTo>
                  <a:cubicBezTo>
                    <a:pt x="12" y="36"/>
                    <a:pt x="0" y="2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lose/>
                  <a:moveTo>
                    <a:pt x="15" y="9"/>
                  </a:moveTo>
                  <a:cubicBezTo>
                    <a:pt x="12" y="9"/>
                    <a:pt x="9" y="11"/>
                    <a:pt x="9" y="15"/>
                  </a:cubicBezTo>
                  <a:cubicBezTo>
                    <a:pt x="9" y="18"/>
                    <a:pt x="12" y="21"/>
                    <a:pt x="15" y="21"/>
                  </a:cubicBezTo>
                  <a:cubicBezTo>
                    <a:pt x="18" y="21"/>
                    <a:pt x="21" y="18"/>
                    <a:pt x="21" y="15"/>
                  </a:cubicBezTo>
                  <a:cubicBezTo>
                    <a:pt x="21" y="11"/>
                    <a:pt x="18" y="9"/>
                    <a:pt x="15" y="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1"/>
                    <a:pt x="9" y="25"/>
                    <a:pt x="15" y="25"/>
                  </a:cubicBezTo>
                  <a:cubicBezTo>
                    <a:pt x="21" y="25"/>
                    <a:pt x="25" y="21"/>
                    <a:pt x="25" y="15"/>
                  </a:cubicBezTo>
                  <a:cubicBezTo>
                    <a:pt x="25" y="9"/>
                    <a:pt x="21" y="4"/>
                    <a:pt x="15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3" name="Freeform 1751"/>
            <p:cNvSpPr/>
            <p:nvPr/>
          </p:nvSpPr>
          <p:spPr bwMode="auto">
            <a:xfrm flipH="1">
              <a:off x="10685263" y="3551724"/>
              <a:ext cx="136901" cy="112259"/>
            </a:xfrm>
            <a:custGeom>
              <a:avLst/>
              <a:gdLst>
                <a:gd name="T0" fmla="*/ 21 w 42"/>
                <a:gd name="T1" fmla="*/ 0 h 35"/>
                <a:gd name="T2" fmla="*/ 31 w 42"/>
                <a:gd name="T3" fmla="*/ 8 h 35"/>
                <a:gd name="T4" fmla="*/ 42 w 42"/>
                <a:gd name="T5" fmla="*/ 17 h 35"/>
                <a:gd name="T6" fmla="*/ 36 w 42"/>
                <a:gd name="T7" fmla="*/ 17 h 35"/>
                <a:gd name="T8" fmla="*/ 36 w 42"/>
                <a:gd name="T9" fmla="*/ 35 h 35"/>
                <a:gd name="T10" fmla="*/ 26 w 42"/>
                <a:gd name="T11" fmla="*/ 35 h 35"/>
                <a:gd name="T12" fmla="*/ 26 w 42"/>
                <a:gd name="T13" fmla="*/ 25 h 35"/>
                <a:gd name="T14" fmla="*/ 21 w 42"/>
                <a:gd name="T15" fmla="*/ 19 h 35"/>
                <a:gd name="T16" fmla="*/ 21 w 42"/>
                <a:gd name="T17" fmla="*/ 19 h 35"/>
                <a:gd name="T18" fmla="*/ 16 w 42"/>
                <a:gd name="T19" fmla="*/ 25 h 35"/>
                <a:gd name="T20" fmla="*/ 16 w 42"/>
                <a:gd name="T21" fmla="*/ 35 h 35"/>
                <a:gd name="T22" fmla="*/ 5 w 42"/>
                <a:gd name="T23" fmla="*/ 35 h 35"/>
                <a:gd name="T24" fmla="*/ 5 w 42"/>
                <a:gd name="T25" fmla="*/ 17 h 35"/>
                <a:gd name="T26" fmla="*/ 0 w 42"/>
                <a:gd name="T27" fmla="*/ 17 h 35"/>
                <a:gd name="T28" fmla="*/ 8 w 42"/>
                <a:gd name="T29" fmla="*/ 10 h 35"/>
                <a:gd name="T30" fmla="*/ 8 w 42"/>
                <a:gd name="T31" fmla="*/ 3 h 35"/>
                <a:gd name="T32" fmla="*/ 12 w 42"/>
                <a:gd name="T33" fmla="*/ 3 h 35"/>
                <a:gd name="T34" fmla="*/ 12 w 42"/>
                <a:gd name="T35" fmla="*/ 7 h 35"/>
                <a:gd name="T36" fmla="*/ 21 w 42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35">
                  <a:moveTo>
                    <a:pt x="21" y="0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2"/>
                    <a:pt x="24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19"/>
                    <a:pt x="16" y="22"/>
                    <a:pt x="16" y="2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4" name="Freeform 1752"/>
            <p:cNvSpPr>
              <a:spLocks noEditPoints="1"/>
            </p:cNvSpPr>
            <p:nvPr/>
          </p:nvSpPr>
          <p:spPr bwMode="auto">
            <a:xfrm flipH="1">
              <a:off x="8733054" y="2815194"/>
              <a:ext cx="65712" cy="117735"/>
            </a:xfrm>
            <a:custGeom>
              <a:avLst/>
              <a:gdLst>
                <a:gd name="T0" fmla="*/ 2 w 20"/>
                <a:gd name="T1" fmla="*/ 0 h 36"/>
                <a:gd name="T2" fmla="*/ 19 w 20"/>
                <a:gd name="T3" fmla="*/ 0 h 36"/>
                <a:gd name="T4" fmla="*/ 20 w 20"/>
                <a:gd name="T5" fmla="*/ 2 h 36"/>
                <a:gd name="T6" fmla="*/ 20 w 20"/>
                <a:gd name="T7" fmla="*/ 34 h 36"/>
                <a:gd name="T8" fmla="*/ 19 w 20"/>
                <a:gd name="T9" fmla="*/ 36 h 36"/>
                <a:gd name="T10" fmla="*/ 2 w 20"/>
                <a:gd name="T11" fmla="*/ 36 h 36"/>
                <a:gd name="T12" fmla="*/ 0 w 20"/>
                <a:gd name="T13" fmla="*/ 34 h 36"/>
                <a:gd name="T14" fmla="*/ 0 w 20"/>
                <a:gd name="T15" fmla="*/ 2 h 36"/>
                <a:gd name="T16" fmla="*/ 2 w 20"/>
                <a:gd name="T17" fmla="*/ 0 h 36"/>
                <a:gd name="T18" fmla="*/ 2 w 20"/>
                <a:gd name="T19" fmla="*/ 2 h 36"/>
                <a:gd name="T20" fmla="*/ 2 w 20"/>
                <a:gd name="T21" fmla="*/ 27 h 36"/>
                <a:gd name="T22" fmla="*/ 18 w 20"/>
                <a:gd name="T23" fmla="*/ 27 h 36"/>
                <a:gd name="T24" fmla="*/ 18 w 20"/>
                <a:gd name="T25" fmla="*/ 2 h 36"/>
                <a:gd name="T26" fmla="*/ 2 w 20"/>
                <a:gd name="T27" fmla="*/ 2 h 36"/>
                <a:gd name="T28" fmla="*/ 3 w 20"/>
                <a:gd name="T29" fmla="*/ 31 h 36"/>
                <a:gd name="T30" fmla="*/ 3 w 20"/>
                <a:gd name="T31" fmla="*/ 33 h 36"/>
                <a:gd name="T32" fmla="*/ 7 w 20"/>
                <a:gd name="T33" fmla="*/ 33 h 36"/>
                <a:gd name="T34" fmla="*/ 7 w 20"/>
                <a:gd name="T35" fmla="*/ 31 h 36"/>
                <a:gd name="T36" fmla="*/ 3 w 20"/>
                <a:gd name="T37" fmla="*/ 31 h 36"/>
                <a:gd name="T38" fmla="*/ 14 w 20"/>
                <a:gd name="T39" fmla="*/ 31 h 36"/>
                <a:gd name="T40" fmla="*/ 14 w 20"/>
                <a:gd name="T41" fmla="*/ 33 h 36"/>
                <a:gd name="T42" fmla="*/ 17 w 20"/>
                <a:gd name="T43" fmla="*/ 33 h 36"/>
                <a:gd name="T44" fmla="*/ 17 w 20"/>
                <a:gd name="T45" fmla="*/ 31 h 36"/>
                <a:gd name="T46" fmla="*/ 14 w 20"/>
                <a:gd name="T47" fmla="*/ 31 h 36"/>
                <a:gd name="T48" fmla="*/ 10 w 20"/>
                <a:gd name="T49" fmla="*/ 31 h 36"/>
                <a:gd name="T50" fmla="*/ 9 w 20"/>
                <a:gd name="T51" fmla="*/ 32 h 36"/>
                <a:gd name="T52" fmla="*/ 10 w 20"/>
                <a:gd name="T53" fmla="*/ 33 h 36"/>
                <a:gd name="T54" fmla="*/ 12 w 20"/>
                <a:gd name="T55" fmla="*/ 32 h 36"/>
                <a:gd name="T56" fmla="*/ 10 w 20"/>
                <a:gd name="T57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" h="36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2" y="2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3" y="31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3" y="31"/>
                    <a:pt x="3" y="31"/>
                  </a:cubicBezTo>
                  <a:close/>
                  <a:moveTo>
                    <a:pt x="14" y="31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4" y="31"/>
                    <a:pt x="14" y="31"/>
                    <a:pt x="14" y="31"/>
                  </a:cubicBezTo>
                  <a:close/>
                  <a:moveTo>
                    <a:pt x="10" y="31"/>
                  </a:moveTo>
                  <a:cubicBezTo>
                    <a:pt x="10" y="31"/>
                    <a:pt x="9" y="31"/>
                    <a:pt x="9" y="32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1" y="33"/>
                    <a:pt x="12" y="33"/>
                    <a:pt x="12" y="32"/>
                  </a:cubicBezTo>
                  <a:cubicBezTo>
                    <a:pt x="12" y="31"/>
                    <a:pt x="11" y="31"/>
                    <a:pt x="10" y="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5" name="Freeform 1753"/>
            <p:cNvSpPr>
              <a:spLocks noEditPoints="1"/>
            </p:cNvSpPr>
            <p:nvPr/>
          </p:nvSpPr>
          <p:spPr bwMode="auto">
            <a:xfrm flipH="1">
              <a:off x="9275182" y="3587318"/>
              <a:ext cx="150591" cy="90355"/>
            </a:xfrm>
            <a:custGeom>
              <a:avLst/>
              <a:gdLst>
                <a:gd name="T0" fmla="*/ 14 w 47"/>
                <a:gd name="T1" fmla="*/ 28 h 28"/>
                <a:gd name="T2" fmla="*/ 14 w 47"/>
                <a:gd name="T3" fmla="*/ 28 h 28"/>
                <a:gd name="T4" fmla="*/ 0 w 47"/>
                <a:gd name="T5" fmla="*/ 28 h 28"/>
                <a:gd name="T6" fmla="*/ 0 w 47"/>
                <a:gd name="T7" fmla="*/ 24 h 28"/>
                <a:gd name="T8" fmla="*/ 9 w 47"/>
                <a:gd name="T9" fmla="*/ 20 h 28"/>
                <a:gd name="T10" fmla="*/ 9 w 47"/>
                <a:gd name="T11" fmla="*/ 8 h 28"/>
                <a:gd name="T12" fmla="*/ 9 w 47"/>
                <a:gd name="T13" fmla="*/ 8 h 28"/>
                <a:gd name="T14" fmla="*/ 9 w 47"/>
                <a:gd name="T15" fmla="*/ 7 h 28"/>
                <a:gd name="T16" fmla="*/ 14 w 47"/>
                <a:gd name="T17" fmla="*/ 0 h 28"/>
                <a:gd name="T18" fmla="*/ 14 w 47"/>
                <a:gd name="T19" fmla="*/ 0 h 28"/>
                <a:gd name="T20" fmla="*/ 14 w 47"/>
                <a:gd name="T21" fmla="*/ 0 h 28"/>
                <a:gd name="T22" fmla="*/ 14 w 47"/>
                <a:gd name="T23" fmla="*/ 0 h 28"/>
                <a:gd name="T24" fmla="*/ 14 w 47"/>
                <a:gd name="T25" fmla="*/ 0 h 28"/>
                <a:gd name="T26" fmla="*/ 19 w 47"/>
                <a:gd name="T27" fmla="*/ 7 h 28"/>
                <a:gd name="T28" fmla="*/ 19 w 47"/>
                <a:gd name="T29" fmla="*/ 8 h 28"/>
                <a:gd name="T30" fmla="*/ 19 w 47"/>
                <a:gd name="T31" fmla="*/ 8 h 28"/>
                <a:gd name="T32" fmla="*/ 19 w 47"/>
                <a:gd name="T33" fmla="*/ 20 h 28"/>
                <a:gd name="T34" fmla="*/ 20 w 47"/>
                <a:gd name="T35" fmla="*/ 21 h 28"/>
                <a:gd name="T36" fmla="*/ 17 w 47"/>
                <a:gd name="T37" fmla="*/ 24 h 28"/>
                <a:gd name="T38" fmla="*/ 17 w 47"/>
                <a:gd name="T39" fmla="*/ 28 h 28"/>
                <a:gd name="T40" fmla="*/ 14 w 47"/>
                <a:gd name="T41" fmla="*/ 28 h 28"/>
                <a:gd name="T42" fmla="*/ 33 w 47"/>
                <a:gd name="T43" fmla="*/ 28 h 28"/>
                <a:gd name="T44" fmla="*/ 47 w 47"/>
                <a:gd name="T45" fmla="*/ 28 h 28"/>
                <a:gd name="T46" fmla="*/ 47 w 47"/>
                <a:gd name="T47" fmla="*/ 24 h 28"/>
                <a:gd name="T48" fmla="*/ 38 w 47"/>
                <a:gd name="T49" fmla="*/ 20 h 28"/>
                <a:gd name="T50" fmla="*/ 38 w 47"/>
                <a:gd name="T51" fmla="*/ 8 h 28"/>
                <a:gd name="T52" fmla="*/ 38 w 47"/>
                <a:gd name="T53" fmla="*/ 8 h 28"/>
                <a:gd name="T54" fmla="*/ 38 w 47"/>
                <a:gd name="T55" fmla="*/ 7 h 28"/>
                <a:gd name="T56" fmla="*/ 33 w 47"/>
                <a:gd name="T57" fmla="*/ 0 h 28"/>
                <a:gd name="T58" fmla="*/ 33 w 47"/>
                <a:gd name="T59" fmla="*/ 0 h 28"/>
                <a:gd name="T60" fmla="*/ 33 w 47"/>
                <a:gd name="T61" fmla="*/ 0 h 28"/>
                <a:gd name="T62" fmla="*/ 33 w 47"/>
                <a:gd name="T63" fmla="*/ 0 h 28"/>
                <a:gd name="T64" fmla="*/ 33 w 47"/>
                <a:gd name="T65" fmla="*/ 0 h 28"/>
                <a:gd name="T66" fmla="*/ 28 w 47"/>
                <a:gd name="T67" fmla="*/ 7 h 28"/>
                <a:gd name="T68" fmla="*/ 28 w 47"/>
                <a:gd name="T69" fmla="*/ 8 h 28"/>
                <a:gd name="T70" fmla="*/ 28 w 47"/>
                <a:gd name="T71" fmla="*/ 8 h 28"/>
                <a:gd name="T72" fmla="*/ 28 w 47"/>
                <a:gd name="T73" fmla="*/ 20 h 28"/>
                <a:gd name="T74" fmla="*/ 19 w 47"/>
                <a:gd name="T75" fmla="*/ 24 h 28"/>
                <a:gd name="T76" fmla="*/ 19 w 47"/>
                <a:gd name="T77" fmla="*/ 28 h 28"/>
                <a:gd name="T78" fmla="*/ 33 w 47"/>
                <a:gd name="T7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28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8" y="22"/>
                    <a:pt x="9" y="20"/>
                  </a:cubicBezTo>
                  <a:cubicBezTo>
                    <a:pt x="12" y="16"/>
                    <a:pt x="9" y="12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3"/>
                    <a:pt x="11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3"/>
                    <a:pt x="19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12"/>
                    <a:pt x="15" y="16"/>
                    <a:pt x="19" y="20"/>
                  </a:cubicBezTo>
                  <a:cubicBezTo>
                    <a:pt x="19" y="20"/>
                    <a:pt x="19" y="20"/>
                    <a:pt x="20" y="21"/>
                  </a:cubicBezTo>
                  <a:cubicBezTo>
                    <a:pt x="18" y="21"/>
                    <a:pt x="17" y="23"/>
                    <a:pt x="17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4" y="28"/>
                    <a:pt x="14" y="28"/>
                    <a:pt x="14" y="28"/>
                  </a:cubicBezTo>
                  <a:close/>
                  <a:moveTo>
                    <a:pt x="33" y="28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6" y="22"/>
                    <a:pt x="39" y="22"/>
                    <a:pt x="38" y="20"/>
                  </a:cubicBezTo>
                  <a:cubicBezTo>
                    <a:pt x="34" y="16"/>
                    <a:pt x="37" y="12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8" y="3"/>
                    <a:pt x="36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8" y="3"/>
                    <a:pt x="28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2"/>
                    <a:pt x="31" y="16"/>
                    <a:pt x="28" y="20"/>
                  </a:cubicBezTo>
                  <a:cubicBezTo>
                    <a:pt x="27" y="22"/>
                    <a:pt x="19" y="22"/>
                    <a:pt x="19" y="24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3" y="28"/>
                    <a:pt x="33" y="28"/>
                    <a:pt x="33" y="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6" name="Freeform 1754"/>
            <p:cNvSpPr>
              <a:spLocks noEditPoints="1"/>
            </p:cNvSpPr>
            <p:nvPr/>
          </p:nvSpPr>
          <p:spPr bwMode="auto">
            <a:xfrm flipH="1">
              <a:off x="11323221" y="5071330"/>
              <a:ext cx="134163" cy="87617"/>
            </a:xfrm>
            <a:custGeom>
              <a:avLst/>
              <a:gdLst>
                <a:gd name="T0" fmla="*/ 35 w 41"/>
                <a:gd name="T1" fmla="*/ 14 h 27"/>
                <a:gd name="T2" fmla="*/ 41 w 41"/>
                <a:gd name="T3" fmla="*/ 20 h 27"/>
                <a:gd name="T4" fmla="*/ 41 w 41"/>
                <a:gd name="T5" fmla="*/ 20 h 27"/>
                <a:gd name="T6" fmla="*/ 35 w 41"/>
                <a:gd name="T7" fmla="*/ 27 h 27"/>
                <a:gd name="T8" fmla="*/ 7 w 41"/>
                <a:gd name="T9" fmla="*/ 27 h 27"/>
                <a:gd name="T10" fmla="*/ 0 w 41"/>
                <a:gd name="T11" fmla="*/ 20 h 27"/>
                <a:gd name="T12" fmla="*/ 0 w 41"/>
                <a:gd name="T13" fmla="*/ 20 h 27"/>
                <a:gd name="T14" fmla="*/ 2 w 41"/>
                <a:gd name="T15" fmla="*/ 15 h 27"/>
                <a:gd name="T16" fmla="*/ 2 w 41"/>
                <a:gd name="T17" fmla="*/ 13 h 27"/>
                <a:gd name="T18" fmla="*/ 8 w 41"/>
                <a:gd name="T19" fmla="*/ 6 h 27"/>
                <a:gd name="T20" fmla="*/ 10 w 41"/>
                <a:gd name="T21" fmla="*/ 6 h 27"/>
                <a:gd name="T22" fmla="*/ 19 w 41"/>
                <a:gd name="T23" fmla="*/ 0 h 27"/>
                <a:gd name="T24" fmla="*/ 27 w 41"/>
                <a:gd name="T25" fmla="*/ 6 h 27"/>
                <a:gd name="T26" fmla="*/ 29 w 41"/>
                <a:gd name="T27" fmla="*/ 5 h 27"/>
                <a:gd name="T28" fmla="*/ 36 w 41"/>
                <a:gd name="T29" fmla="*/ 12 h 27"/>
                <a:gd name="T30" fmla="*/ 35 w 41"/>
                <a:gd name="T31" fmla="*/ 14 h 27"/>
                <a:gd name="T32" fmla="*/ 11 w 41"/>
                <a:gd name="T33" fmla="*/ 17 h 27"/>
                <a:gd name="T34" fmla="*/ 13 w 41"/>
                <a:gd name="T35" fmla="*/ 19 h 27"/>
                <a:gd name="T36" fmla="*/ 25 w 41"/>
                <a:gd name="T37" fmla="*/ 20 h 27"/>
                <a:gd name="T38" fmla="*/ 25 w 41"/>
                <a:gd name="T39" fmla="*/ 20 h 27"/>
                <a:gd name="T40" fmla="*/ 27 w 41"/>
                <a:gd name="T41" fmla="*/ 17 h 27"/>
                <a:gd name="T42" fmla="*/ 27 w 41"/>
                <a:gd name="T43" fmla="*/ 17 h 27"/>
                <a:gd name="T44" fmla="*/ 11 w 41"/>
                <a:gd name="T45" fmla="*/ 17 h 27"/>
                <a:gd name="T46" fmla="*/ 18 w 41"/>
                <a:gd name="T47" fmla="*/ 21 h 27"/>
                <a:gd name="T48" fmla="*/ 18 w 41"/>
                <a:gd name="T49" fmla="*/ 24 h 27"/>
                <a:gd name="T50" fmla="*/ 21 w 41"/>
                <a:gd name="T51" fmla="*/ 24 h 27"/>
                <a:gd name="T52" fmla="*/ 21 w 41"/>
                <a:gd name="T53" fmla="*/ 21 h 27"/>
                <a:gd name="T54" fmla="*/ 18 w 41"/>
                <a:gd name="T55" fmla="*/ 21 h 27"/>
                <a:gd name="T56" fmla="*/ 7 w 41"/>
                <a:gd name="T57" fmla="*/ 13 h 27"/>
                <a:gd name="T58" fmla="*/ 9 w 41"/>
                <a:gd name="T59" fmla="*/ 15 h 27"/>
                <a:gd name="T60" fmla="*/ 29 w 41"/>
                <a:gd name="T61" fmla="*/ 15 h 27"/>
                <a:gd name="T62" fmla="*/ 29 w 41"/>
                <a:gd name="T63" fmla="*/ 15 h 27"/>
                <a:gd name="T64" fmla="*/ 31 w 41"/>
                <a:gd name="T65" fmla="*/ 13 h 27"/>
                <a:gd name="T66" fmla="*/ 31 w 41"/>
                <a:gd name="T67" fmla="*/ 13 h 27"/>
                <a:gd name="T68" fmla="*/ 7 w 41"/>
                <a:gd name="T6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27">
                  <a:moveTo>
                    <a:pt x="35" y="14"/>
                  </a:moveTo>
                  <a:cubicBezTo>
                    <a:pt x="39" y="14"/>
                    <a:pt x="41" y="17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4"/>
                    <a:pt x="38" y="27"/>
                    <a:pt x="35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7"/>
                    <a:pt x="2" y="15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9"/>
                    <a:pt x="5" y="6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1" y="3"/>
                    <a:pt x="14" y="0"/>
                    <a:pt x="19" y="0"/>
                  </a:cubicBezTo>
                  <a:cubicBezTo>
                    <a:pt x="23" y="0"/>
                    <a:pt x="26" y="2"/>
                    <a:pt x="27" y="6"/>
                  </a:cubicBezTo>
                  <a:cubicBezTo>
                    <a:pt x="28" y="6"/>
                    <a:pt x="28" y="5"/>
                    <a:pt x="29" y="5"/>
                  </a:cubicBezTo>
                  <a:cubicBezTo>
                    <a:pt x="33" y="5"/>
                    <a:pt x="36" y="8"/>
                    <a:pt x="36" y="12"/>
                  </a:cubicBezTo>
                  <a:cubicBezTo>
                    <a:pt x="36" y="13"/>
                    <a:pt x="36" y="13"/>
                    <a:pt x="35" y="14"/>
                  </a:cubicBezTo>
                  <a:close/>
                  <a:moveTo>
                    <a:pt x="11" y="17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6" y="16"/>
                    <a:pt x="22" y="16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3" y="13"/>
                    <a:pt x="15" y="13"/>
                    <a:pt x="11" y="17"/>
                  </a:cubicBezTo>
                  <a:close/>
                  <a:moveTo>
                    <a:pt x="18" y="21"/>
                  </a:moveTo>
                  <a:cubicBezTo>
                    <a:pt x="17" y="21"/>
                    <a:pt x="17" y="23"/>
                    <a:pt x="18" y="24"/>
                  </a:cubicBezTo>
                  <a:cubicBezTo>
                    <a:pt x="18" y="25"/>
                    <a:pt x="20" y="25"/>
                    <a:pt x="21" y="24"/>
                  </a:cubicBezTo>
                  <a:cubicBezTo>
                    <a:pt x="22" y="23"/>
                    <a:pt x="22" y="21"/>
                    <a:pt x="21" y="21"/>
                  </a:cubicBezTo>
                  <a:cubicBezTo>
                    <a:pt x="20" y="20"/>
                    <a:pt x="18" y="20"/>
                    <a:pt x="18" y="21"/>
                  </a:cubicBezTo>
                  <a:close/>
                  <a:moveTo>
                    <a:pt x="7" y="13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14" y="10"/>
                    <a:pt x="23" y="10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4" y="6"/>
                    <a:pt x="13" y="6"/>
                    <a:pt x="7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7" name="Freeform 1755"/>
            <p:cNvSpPr/>
            <p:nvPr/>
          </p:nvSpPr>
          <p:spPr bwMode="auto">
            <a:xfrm flipH="1">
              <a:off x="10378604" y="5764051"/>
              <a:ext cx="109521" cy="106783"/>
            </a:xfrm>
            <a:custGeom>
              <a:avLst/>
              <a:gdLst>
                <a:gd name="T0" fmla="*/ 28 w 34"/>
                <a:gd name="T1" fmla="*/ 21 h 33"/>
                <a:gd name="T2" fmla="*/ 31 w 34"/>
                <a:gd name="T3" fmla="*/ 22 h 33"/>
                <a:gd name="T4" fmla="*/ 31 w 34"/>
                <a:gd name="T5" fmla="*/ 7 h 33"/>
                <a:gd name="T6" fmla="*/ 13 w 34"/>
                <a:gd name="T7" fmla="*/ 10 h 33"/>
                <a:gd name="T8" fmla="*/ 13 w 34"/>
                <a:gd name="T9" fmla="*/ 27 h 33"/>
                <a:gd name="T10" fmla="*/ 13 w 34"/>
                <a:gd name="T11" fmla="*/ 28 h 33"/>
                <a:gd name="T12" fmla="*/ 6 w 34"/>
                <a:gd name="T13" fmla="*/ 33 h 33"/>
                <a:gd name="T14" fmla="*/ 0 w 34"/>
                <a:gd name="T15" fmla="*/ 28 h 33"/>
                <a:gd name="T16" fmla="*/ 6 w 34"/>
                <a:gd name="T17" fmla="*/ 23 h 33"/>
                <a:gd name="T18" fmla="*/ 9 w 34"/>
                <a:gd name="T19" fmla="*/ 23 h 33"/>
                <a:gd name="T20" fmla="*/ 9 w 34"/>
                <a:gd name="T21" fmla="*/ 3 h 33"/>
                <a:gd name="T22" fmla="*/ 34 w 34"/>
                <a:gd name="T23" fmla="*/ 0 h 33"/>
                <a:gd name="T24" fmla="*/ 34 w 34"/>
                <a:gd name="T25" fmla="*/ 8 h 33"/>
                <a:gd name="T26" fmla="*/ 34 w 34"/>
                <a:gd name="T27" fmla="*/ 26 h 33"/>
                <a:gd name="T28" fmla="*/ 34 w 34"/>
                <a:gd name="T29" fmla="*/ 26 h 33"/>
                <a:gd name="T30" fmla="*/ 28 w 34"/>
                <a:gd name="T31" fmla="*/ 31 h 33"/>
                <a:gd name="T32" fmla="*/ 21 w 34"/>
                <a:gd name="T33" fmla="*/ 26 h 33"/>
                <a:gd name="T34" fmla="*/ 28 w 34"/>
                <a:gd name="T3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3">
                  <a:moveTo>
                    <a:pt x="28" y="21"/>
                  </a:moveTo>
                  <a:cubicBezTo>
                    <a:pt x="29" y="21"/>
                    <a:pt x="30" y="21"/>
                    <a:pt x="31" y="22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1"/>
                    <a:pt x="10" y="33"/>
                    <a:pt x="6" y="33"/>
                  </a:cubicBezTo>
                  <a:cubicBezTo>
                    <a:pt x="3" y="33"/>
                    <a:pt x="0" y="31"/>
                    <a:pt x="0" y="28"/>
                  </a:cubicBezTo>
                  <a:cubicBezTo>
                    <a:pt x="0" y="25"/>
                    <a:pt x="4" y="23"/>
                    <a:pt x="6" y="23"/>
                  </a:cubicBezTo>
                  <a:cubicBezTo>
                    <a:pt x="9" y="23"/>
                    <a:pt x="8" y="23"/>
                    <a:pt x="9" y="2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9"/>
                    <a:pt x="31" y="31"/>
                    <a:pt x="28" y="31"/>
                  </a:cubicBezTo>
                  <a:cubicBezTo>
                    <a:pt x="24" y="31"/>
                    <a:pt x="21" y="29"/>
                    <a:pt x="21" y="26"/>
                  </a:cubicBezTo>
                  <a:cubicBezTo>
                    <a:pt x="21" y="23"/>
                    <a:pt x="24" y="21"/>
                    <a:pt x="28" y="2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8" name="Freeform 1756"/>
            <p:cNvSpPr>
              <a:spLocks noEditPoints="1"/>
            </p:cNvSpPr>
            <p:nvPr/>
          </p:nvSpPr>
          <p:spPr bwMode="auto">
            <a:xfrm flipH="1">
              <a:off x="10893352" y="3179352"/>
              <a:ext cx="123211" cy="114997"/>
            </a:xfrm>
            <a:custGeom>
              <a:avLst/>
              <a:gdLst>
                <a:gd name="T0" fmla="*/ 23 w 38"/>
                <a:gd name="T1" fmla="*/ 0 h 36"/>
                <a:gd name="T2" fmla="*/ 32 w 38"/>
                <a:gd name="T3" fmla="*/ 9 h 36"/>
                <a:gd name="T4" fmla="*/ 23 w 38"/>
                <a:gd name="T5" fmla="*/ 18 h 36"/>
                <a:gd name="T6" fmla="*/ 14 w 38"/>
                <a:gd name="T7" fmla="*/ 9 h 36"/>
                <a:gd name="T8" fmla="*/ 23 w 38"/>
                <a:gd name="T9" fmla="*/ 0 h 36"/>
                <a:gd name="T10" fmla="*/ 2 w 38"/>
                <a:gd name="T11" fmla="*/ 24 h 36"/>
                <a:gd name="T12" fmla="*/ 0 w 38"/>
                <a:gd name="T13" fmla="*/ 25 h 36"/>
                <a:gd name="T14" fmla="*/ 0 w 38"/>
                <a:gd name="T15" fmla="*/ 28 h 36"/>
                <a:gd name="T16" fmla="*/ 2 w 38"/>
                <a:gd name="T17" fmla="*/ 29 h 36"/>
                <a:gd name="T18" fmla="*/ 7 w 38"/>
                <a:gd name="T19" fmla="*/ 29 h 36"/>
                <a:gd name="T20" fmla="*/ 7 w 38"/>
                <a:gd name="T21" fmla="*/ 35 h 36"/>
                <a:gd name="T22" fmla="*/ 8 w 38"/>
                <a:gd name="T23" fmla="*/ 36 h 36"/>
                <a:gd name="T24" fmla="*/ 11 w 38"/>
                <a:gd name="T25" fmla="*/ 36 h 36"/>
                <a:gd name="T26" fmla="*/ 12 w 38"/>
                <a:gd name="T27" fmla="*/ 35 h 36"/>
                <a:gd name="T28" fmla="*/ 12 w 38"/>
                <a:gd name="T29" fmla="*/ 29 h 36"/>
                <a:gd name="T30" fmla="*/ 17 w 38"/>
                <a:gd name="T31" fmla="*/ 29 h 36"/>
                <a:gd name="T32" fmla="*/ 18 w 38"/>
                <a:gd name="T33" fmla="*/ 28 h 36"/>
                <a:gd name="T34" fmla="*/ 18 w 38"/>
                <a:gd name="T35" fmla="*/ 25 h 36"/>
                <a:gd name="T36" fmla="*/ 17 w 38"/>
                <a:gd name="T37" fmla="*/ 24 h 36"/>
                <a:gd name="T38" fmla="*/ 12 w 38"/>
                <a:gd name="T39" fmla="*/ 24 h 36"/>
                <a:gd name="T40" fmla="*/ 12 w 38"/>
                <a:gd name="T41" fmla="*/ 19 h 36"/>
                <a:gd name="T42" fmla="*/ 11 w 38"/>
                <a:gd name="T43" fmla="*/ 18 h 36"/>
                <a:gd name="T44" fmla="*/ 8 w 38"/>
                <a:gd name="T45" fmla="*/ 18 h 36"/>
                <a:gd name="T46" fmla="*/ 7 w 38"/>
                <a:gd name="T47" fmla="*/ 19 h 36"/>
                <a:gd name="T48" fmla="*/ 7 w 38"/>
                <a:gd name="T49" fmla="*/ 24 h 36"/>
                <a:gd name="T50" fmla="*/ 2 w 38"/>
                <a:gd name="T51" fmla="*/ 24 h 36"/>
                <a:gd name="T52" fmla="*/ 19 w 38"/>
                <a:gd name="T53" fmla="*/ 21 h 36"/>
                <a:gd name="T54" fmla="*/ 27 w 38"/>
                <a:gd name="T55" fmla="*/ 21 h 36"/>
                <a:gd name="T56" fmla="*/ 38 w 38"/>
                <a:gd name="T57" fmla="*/ 33 h 36"/>
                <a:gd name="T58" fmla="*/ 38 w 38"/>
                <a:gd name="T59" fmla="*/ 36 h 36"/>
                <a:gd name="T60" fmla="*/ 13 w 38"/>
                <a:gd name="T61" fmla="*/ 36 h 36"/>
                <a:gd name="T62" fmla="*/ 14 w 38"/>
                <a:gd name="T63" fmla="*/ 35 h 36"/>
                <a:gd name="T64" fmla="*/ 14 w 38"/>
                <a:gd name="T65" fmla="*/ 31 h 36"/>
                <a:gd name="T66" fmla="*/ 17 w 38"/>
                <a:gd name="T67" fmla="*/ 31 h 36"/>
                <a:gd name="T68" fmla="*/ 20 w 38"/>
                <a:gd name="T69" fmla="*/ 28 h 36"/>
                <a:gd name="T70" fmla="*/ 20 w 38"/>
                <a:gd name="T71" fmla="*/ 25 h 36"/>
                <a:gd name="T72" fmla="*/ 17 w 38"/>
                <a:gd name="T73" fmla="*/ 22 h 36"/>
                <a:gd name="T74" fmla="*/ 14 w 38"/>
                <a:gd name="T75" fmla="*/ 22 h 36"/>
                <a:gd name="T76" fmla="*/ 19 w 38"/>
                <a:gd name="T7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" h="36">
                  <a:moveTo>
                    <a:pt x="23" y="0"/>
                  </a:moveTo>
                  <a:cubicBezTo>
                    <a:pt x="28" y="0"/>
                    <a:pt x="32" y="5"/>
                    <a:pt x="32" y="9"/>
                  </a:cubicBezTo>
                  <a:cubicBezTo>
                    <a:pt x="32" y="14"/>
                    <a:pt x="28" y="18"/>
                    <a:pt x="23" y="18"/>
                  </a:cubicBezTo>
                  <a:cubicBezTo>
                    <a:pt x="18" y="18"/>
                    <a:pt x="14" y="14"/>
                    <a:pt x="14" y="9"/>
                  </a:cubicBezTo>
                  <a:cubicBezTo>
                    <a:pt x="14" y="5"/>
                    <a:pt x="18" y="0"/>
                    <a:pt x="23" y="0"/>
                  </a:cubicBezTo>
                  <a:close/>
                  <a:moveTo>
                    <a:pt x="2" y="24"/>
                  </a:moveTo>
                  <a:cubicBezTo>
                    <a:pt x="1" y="24"/>
                    <a:pt x="0" y="25"/>
                    <a:pt x="0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29"/>
                    <a:pt x="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6"/>
                    <a:pt x="8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2" y="35"/>
                    <a:pt x="12" y="3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4"/>
                    <a:pt x="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  <a:moveTo>
                    <a:pt x="19" y="21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3" y="21"/>
                    <a:pt x="38" y="26"/>
                    <a:pt x="38" y="33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4" y="35"/>
                    <a:pt x="14" y="35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20" y="30"/>
                    <a:pt x="20" y="28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18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6" y="22"/>
                    <a:pt x="17" y="21"/>
                    <a:pt x="19" y="2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9" name="Freeform 1757"/>
            <p:cNvSpPr>
              <a:spLocks noEditPoints="1"/>
            </p:cNvSpPr>
            <p:nvPr/>
          </p:nvSpPr>
          <p:spPr bwMode="auto">
            <a:xfrm flipH="1">
              <a:off x="10326582" y="4384085"/>
              <a:ext cx="161543" cy="104045"/>
            </a:xfrm>
            <a:custGeom>
              <a:avLst/>
              <a:gdLst>
                <a:gd name="T0" fmla="*/ 17 w 50"/>
                <a:gd name="T1" fmla="*/ 0 h 32"/>
                <a:gd name="T2" fmla="*/ 35 w 50"/>
                <a:gd name="T3" fmla="*/ 12 h 32"/>
                <a:gd name="T4" fmla="*/ 17 w 50"/>
                <a:gd name="T5" fmla="*/ 25 h 32"/>
                <a:gd name="T6" fmla="*/ 14 w 50"/>
                <a:gd name="T7" fmla="*/ 25 h 32"/>
                <a:gd name="T8" fmla="*/ 8 w 50"/>
                <a:gd name="T9" fmla="*/ 32 h 32"/>
                <a:gd name="T10" fmla="*/ 8 w 50"/>
                <a:gd name="T11" fmla="*/ 23 h 32"/>
                <a:gd name="T12" fmla="*/ 0 w 50"/>
                <a:gd name="T13" fmla="*/ 12 h 32"/>
                <a:gd name="T14" fmla="*/ 17 w 50"/>
                <a:gd name="T15" fmla="*/ 0 h 32"/>
                <a:gd name="T16" fmla="*/ 27 w 50"/>
                <a:gd name="T17" fmla="*/ 23 h 32"/>
                <a:gd name="T18" fmla="*/ 27 w 50"/>
                <a:gd name="T19" fmla="*/ 23 h 32"/>
                <a:gd name="T20" fmla="*/ 27 w 50"/>
                <a:gd name="T21" fmla="*/ 23 h 32"/>
                <a:gd name="T22" fmla="*/ 27 w 50"/>
                <a:gd name="T23" fmla="*/ 23 h 32"/>
                <a:gd name="T24" fmla="*/ 29 w 50"/>
                <a:gd name="T25" fmla="*/ 24 h 32"/>
                <a:gd name="T26" fmla="*/ 36 w 50"/>
                <a:gd name="T27" fmla="*/ 26 h 32"/>
                <a:gd name="T28" fmla="*/ 39 w 50"/>
                <a:gd name="T29" fmla="*/ 26 h 32"/>
                <a:gd name="T30" fmla="*/ 44 w 50"/>
                <a:gd name="T31" fmla="*/ 32 h 32"/>
                <a:gd name="T32" fmla="*/ 44 w 50"/>
                <a:gd name="T33" fmla="*/ 25 h 32"/>
                <a:gd name="T34" fmla="*/ 50 w 50"/>
                <a:gd name="T35" fmla="*/ 16 h 32"/>
                <a:gd name="T36" fmla="*/ 35 w 50"/>
                <a:gd name="T37" fmla="*/ 7 h 32"/>
                <a:gd name="T38" fmla="*/ 29 w 50"/>
                <a:gd name="T3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32">
                  <a:moveTo>
                    <a:pt x="17" y="0"/>
                  </a:moveTo>
                  <a:cubicBezTo>
                    <a:pt x="27" y="0"/>
                    <a:pt x="35" y="6"/>
                    <a:pt x="35" y="12"/>
                  </a:cubicBezTo>
                  <a:cubicBezTo>
                    <a:pt x="35" y="19"/>
                    <a:pt x="27" y="25"/>
                    <a:pt x="17" y="25"/>
                  </a:cubicBezTo>
                  <a:cubicBezTo>
                    <a:pt x="16" y="25"/>
                    <a:pt x="15" y="25"/>
                    <a:pt x="14" y="2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1"/>
                    <a:pt x="0" y="17"/>
                    <a:pt x="0" y="12"/>
                  </a:cubicBezTo>
                  <a:cubicBezTo>
                    <a:pt x="0" y="6"/>
                    <a:pt x="8" y="0"/>
                    <a:pt x="17" y="0"/>
                  </a:cubicBezTo>
                  <a:close/>
                  <a:moveTo>
                    <a:pt x="27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lose/>
                  <a:moveTo>
                    <a:pt x="29" y="24"/>
                  </a:moveTo>
                  <a:cubicBezTo>
                    <a:pt x="31" y="25"/>
                    <a:pt x="35" y="26"/>
                    <a:pt x="36" y="26"/>
                  </a:cubicBezTo>
                  <a:cubicBezTo>
                    <a:pt x="39" y="26"/>
                    <a:pt x="38" y="26"/>
                    <a:pt x="39" y="26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7" y="23"/>
                    <a:pt x="50" y="20"/>
                    <a:pt x="50" y="16"/>
                  </a:cubicBezTo>
                  <a:cubicBezTo>
                    <a:pt x="50" y="11"/>
                    <a:pt x="41" y="7"/>
                    <a:pt x="35" y="7"/>
                  </a:cubicBezTo>
                  <a:cubicBezTo>
                    <a:pt x="40" y="13"/>
                    <a:pt x="38" y="19"/>
                    <a:pt x="29" y="2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0" name="Freeform 1758"/>
            <p:cNvSpPr>
              <a:spLocks noEditPoints="1"/>
            </p:cNvSpPr>
            <p:nvPr/>
          </p:nvSpPr>
          <p:spPr bwMode="auto">
            <a:xfrm flipH="1">
              <a:off x="7966409" y="2938405"/>
              <a:ext cx="131425" cy="104045"/>
            </a:xfrm>
            <a:custGeom>
              <a:avLst/>
              <a:gdLst>
                <a:gd name="T0" fmla="*/ 13 w 41"/>
                <a:gd name="T1" fmla="*/ 0 h 32"/>
                <a:gd name="T2" fmla="*/ 28 w 41"/>
                <a:gd name="T3" fmla="*/ 0 h 32"/>
                <a:gd name="T4" fmla="*/ 29 w 41"/>
                <a:gd name="T5" fmla="*/ 1 h 32"/>
                <a:gd name="T6" fmla="*/ 29 w 41"/>
                <a:gd name="T7" fmla="*/ 3 h 32"/>
                <a:gd name="T8" fmla="*/ 12 w 41"/>
                <a:gd name="T9" fmla="*/ 3 h 32"/>
                <a:gd name="T10" fmla="*/ 12 w 41"/>
                <a:gd name="T11" fmla="*/ 1 h 32"/>
                <a:gd name="T12" fmla="*/ 13 w 41"/>
                <a:gd name="T13" fmla="*/ 0 h 32"/>
                <a:gd name="T14" fmla="*/ 20 w 41"/>
                <a:gd name="T15" fmla="*/ 10 h 32"/>
                <a:gd name="T16" fmla="*/ 29 w 41"/>
                <a:gd name="T17" fmla="*/ 19 h 32"/>
                <a:gd name="T18" fmla="*/ 20 w 41"/>
                <a:gd name="T19" fmla="*/ 27 h 32"/>
                <a:gd name="T20" fmla="*/ 12 w 41"/>
                <a:gd name="T21" fmla="*/ 19 h 32"/>
                <a:gd name="T22" fmla="*/ 20 w 41"/>
                <a:gd name="T23" fmla="*/ 10 h 32"/>
                <a:gd name="T24" fmla="*/ 20 w 41"/>
                <a:gd name="T25" fmla="*/ 12 h 32"/>
                <a:gd name="T26" fmla="*/ 20 w 41"/>
                <a:gd name="T27" fmla="*/ 14 h 32"/>
                <a:gd name="T28" fmla="*/ 25 w 41"/>
                <a:gd name="T29" fmla="*/ 19 h 32"/>
                <a:gd name="T30" fmla="*/ 28 w 41"/>
                <a:gd name="T31" fmla="*/ 19 h 32"/>
                <a:gd name="T32" fmla="*/ 20 w 41"/>
                <a:gd name="T33" fmla="*/ 12 h 32"/>
                <a:gd name="T34" fmla="*/ 2 w 41"/>
                <a:gd name="T35" fmla="*/ 4 h 32"/>
                <a:gd name="T36" fmla="*/ 0 w 41"/>
                <a:gd name="T37" fmla="*/ 6 h 32"/>
                <a:gd name="T38" fmla="*/ 0 w 41"/>
                <a:gd name="T39" fmla="*/ 11 h 32"/>
                <a:gd name="T40" fmla="*/ 0 w 41"/>
                <a:gd name="T41" fmla="*/ 26 h 32"/>
                <a:gd name="T42" fmla="*/ 0 w 41"/>
                <a:gd name="T43" fmla="*/ 30 h 32"/>
                <a:gd name="T44" fmla="*/ 2 w 41"/>
                <a:gd name="T45" fmla="*/ 32 h 32"/>
                <a:gd name="T46" fmla="*/ 38 w 41"/>
                <a:gd name="T47" fmla="*/ 32 h 32"/>
                <a:gd name="T48" fmla="*/ 41 w 41"/>
                <a:gd name="T49" fmla="*/ 30 h 32"/>
                <a:gd name="T50" fmla="*/ 41 w 41"/>
                <a:gd name="T51" fmla="*/ 26 h 32"/>
                <a:gd name="T52" fmla="*/ 41 w 41"/>
                <a:gd name="T53" fmla="*/ 11 h 32"/>
                <a:gd name="T54" fmla="*/ 41 w 41"/>
                <a:gd name="T55" fmla="*/ 6 h 32"/>
                <a:gd name="T56" fmla="*/ 38 w 41"/>
                <a:gd name="T57" fmla="*/ 4 h 32"/>
                <a:gd name="T58" fmla="*/ 2 w 41"/>
                <a:gd name="T59" fmla="*/ 4 h 32"/>
                <a:gd name="T60" fmla="*/ 5 w 41"/>
                <a:gd name="T61" fmla="*/ 7 h 32"/>
                <a:gd name="T62" fmla="*/ 6 w 41"/>
                <a:gd name="T63" fmla="*/ 8 h 32"/>
                <a:gd name="T64" fmla="*/ 5 w 41"/>
                <a:gd name="T65" fmla="*/ 10 h 32"/>
                <a:gd name="T66" fmla="*/ 3 w 41"/>
                <a:gd name="T67" fmla="*/ 8 h 32"/>
                <a:gd name="T68" fmla="*/ 5 w 41"/>
                <a:gd name="T69" fmla="*/ 7 h 32"/>
                <a:gd name="T70" fmla="*/ 20 w 41"/>
                <a:gd name="T71" fmla="*/ 8 h 32"/>
                <a:gd name="T72" fmla="*/ 9 w 41"/>
                <a:gd name="T73" fmla="*/ 19 h 32"/>
                <a:gd name="T74" fmla="*/ 20 w 41"/>
                <a:gd name="T75" fmla="*/ 30 h 32"/>
                <a:gd name="T76" fmla="*/ 31 w 41"/>
                <a:gd name="T77" fmla="*/ 19 h 32"/>
                <a:gd name="T78" fmla="*/ 20 w 41"/>
                <a:gd name="T7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32">
                  <a:moveTo>
                    <a:pt x="1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1"/>
                    <a:pt x="29" y="1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close/>
                  <a:moveTo>
                    <a:pt x="20" y="10"/>
                  </a:moveTo>
                  <a:cubicBezTo>
                    <a:pt x="25" y="10"/>
                    <a:pt x="29" y="14"/>
                    <a:pt x="29" y="19"/>
                  </a:cubicBezTo>
                  <a:cubicBezTo>
                    <a:pt x="29" y="23"/>
                    <a:pt x="25" y="27"/>
                    <a:pt x="20" y="27"/>
                  </a:cubicBezTo>
                  <a:cubicBezTo>
                    <a:pt x="16" y="27"/>
                    <a:pt x="12" y="23"/>
                    <a:pt x="12" y="19"/>
                  </a:cubicBezTo>
                  <a:cubicBezTo>
                    <a:pt x="12" y="14"/>
                    <a:pt x="16" y="10"/>
                    <a:pt x="20" y="10"/>
                  </a:cubicBezTo>
                  <a:close/>
                  <a:moveTo>
                    <a:pt x="20" y="12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3" y="14"/>
                    <a:pt x="25" y="16"/>
                    <a:pt x="25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5"/>
                    <a:pt x="24" y="12"/>
                    <a:pt x="20" y="12"/>
                  </a:cubicBezTo>
                  <a:close/>
                  <a:moveTo>
                    <a:pt x="2" y="4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0" y="32"/>
                    <a:pt x="41" y="31"/>
                    <a:pt x="41" y="30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0" y="4"/>
                    <a:pt x="38" y="4"/>
                  </a:cubicBezTo>
                  <a:cubicBezTo>
                    <a:pt x="2" y="4"/>
                    <a:pt x="2" y="4"/>
                    <a:pt x="2" y="4"/>
                  </a:cubicBezTo>
                  <a:close/>
                  <a:moveTo>
                    <a:pt x="5" y="7"/>
                  </a:move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10"/>
                    <a:pt x="5" y="10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3" y="8"/>
                    <a:pt x="4" y="7"/>
                    <a:pt x="5" y="7"/>
                  </a:cubicBezTo>
                  <a:close/>
                  <a:moveTo>
                    <a:pt x="20" y="8"/>
                  </a:moveTo>
                  <a:cubicBezTo>
                    <a:pt x="14" y="8"/>
                    <a:pt x="9" y="13"/>
                    <a:pt x="9" y="19"/>
                  </a:cubicBezTo>
                  <a:cubicBezTo>
                    <a:pt x="9" y="25"/>
                    <a:pt x="14" y="30"/>
                    <a:pt x="20" y="30"/>
                  </a:cubicBezTo>
                  <a:cubicBezTo>
                    <a:pt x="26" y="30"/>
                    <a:pt x="31" y="25"/>
                    <a:pt x="31" y="19"/>
                  </a:cubicBezTo>
                  <a:cubicBezTo>
                    <a:pt x="31" y="13"/>
                    <a:pt x="26" y="8"/>
                    <a:pt x="20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1" name="Freeform 1759"/>
            <p:cNvSpPr>
              <a:spLocks noEditPoints="1"/>
            </p:cNvSpPr>
            <p:nvPr/>
          </p:nvSpPr>
          <p:spPr bwMode="auto">
            <a:xfrm flipH="1">
              <a:off x="8667342" y="4132186"/>
              <a:ext cx="147853" cy="128687"/>
            </a:xfrm>
            <a:custGeom>
              <a:avLst/>
              <a:gdLst>
                <a:gd name="T0" fmla="*/ 42 w 45"/>
                <a:gd name="T1" fmla="*/ 0 h 40"/>
                <a:gd name="T2" fmla="*/ 45 w 45"/>
                <a:gd name="T3" fmla="*/ 37 h 40"/>
                <a:gd name="T4" fmla="*/ 3 w 45"/>
                <a:gd name="T5" fmla="*/ 40 h 40"/>
                <a:gd name="T6" fmla="*/ 0 w 45"/>
                <a:gd name="T7" fmla="*/ 3 h 40"/>
                <a:gd name="T8" fmla="*/ 23 w 45"/>
                <a:gd name="T9" fmla="*/ 7 h 40"/>
                <a:gd name="T10" fmla="*/ 23 w 45"/>
                <a:gd name="T11" fmla="*/ 14 h 40"/>
                <a:gd name="T12" fmla="*/ 23 w 45"/>
                <a:gd name="T13" fmla="*/ 7 h 40"/>
                <a:gd name="T14" fmla="*/ 7 w 45"/>
                <a:gd name="T15" fmla="*/ 38 h 40"/>
                <a:gd name="T16" fmla="*/ 38 w 45"/>
                <a:gd name="T17" fmla="*/ 2 h 40"/>
                <a:gd name="T18" fmla="*/ 26 w 45"/>
                <a:gd name="T19" fmla="*/ 37 h 40"/>
                <a:gd name="T20" fmla="*/ 27 w 45"/>
                <a:gd name="T21" fmla="*/ 30 h 40"/>
                <a:gd name="T22" fmla="*/ 29 w 45"/>
                <a:gd name="T23" fmla="*/ 19 h 40"/>
                <a:gd name="T24" fmla="*/ 21 w 45"/>
                <a:gd name="T25" fmla="*/ 15 h 40"/>
                <a:gd name="T26" fmla="*/ 17 w 45"/>
                <a:gd name="T27" fmla="*/ 28 h 40"/>
                <a:gd name="T28" fmla="*/ 19 w 45"/>
                <a:gd name="T29" fmla="*/ 30 h 40"/>
                <a:gd name="T30" fmla="*/ 26 w 45"/>
                <a:gd name="T31" fmla="*/ 37 h 40"/>
                <a:gd name="T32" fmla="*/ 40 w 45"/>
                <a:gd name="T33" fmla="*/ 26 h 40"/>
                <a:gd name="T34" fmla="*/ 40 w 45"/>
                <a:gd name="T35" fmla="*/ 28 h 40"/>
                <a:gd name="T36" fmla="*/ 44 w 45"/>
                <a:gd name="T37" fmla="*/ 28 h 40"/>
                <a:gd name="T38" fmla="*/ 43 w 45"/>
                <a:gd name="T39" fmla="*/ 26 h 40"/>
                <a:gd name="T40" fmla="*/ 2 w 45"/>
                <a:gd name="T41" fmla="*/ 5 h 40"/>
                <a:gd name="T42" fmla="*/ 2 w 45"/>
                <a:gd name="T43" fmla="*/ 7 h 40"/>
                <a:gd name="T44" fmla="*/ 5 w 45"/>
                <a:gd name="T45" fmla="*/ 7 h 40"/>
                <a:gd name="T46" fmla="*/ 6 w 45"/>
                <a:gd name="T47" fmla="*/ 5 h 40"/>
                <a:gd name="T48" fmla="*/ 2 w 45"/>
                <a:gd name="T49" fmla="*/ 5 h 40"/>
                <a:gd name="T50" fmla="*/ 2 w 45"/>
                <a:gd name="T51" fmla="*/ 12 h 40"/>
                <a:gd name="T52" fmla="*/ 2 w 45"/>
                <a:gd name="T53" fmla="*/ 14 h 40"/>
                <a:gd name="T54" fmla="*/ 6 w 45"/>
                <a:gd name="T55" fmla="*/ 14 h 40"/>
                <a:gd name="T56" fmla="*/ 5 w 45"/>
                <a:gd name="T57" fmla="*/ 12 h 40"/>
                <a:gd name="T58" fmla="*/ 2 w 45"/>
                <a:gd name="T59" fmla="*/ 19 h 40"/>
                <a:gd name="T60" fmla="*/ 2 w 45"/>
                <a:gd name="T61" fmla="*/ 21 h 40"/>
                <a:gd name="T62" fmla="*/ 5 w 45"/>
                <a:gd name="T63" fmla="*/ 21 h 40"/>
                <a:gd name="T64" fmla="*/ 6 w 45"/>
                <a:gd name="T65" fmla="*/ 19 h 40"/>
                <a:gd name="T66" fmla="*/ 2 w 45"/>
                <a:gd name="T67" fmla="*/ 19 h 40"/>
                <a:gd name="T68" fmla="*/ 2 w 45"/>
                <a:gd name="T69" fmla="*/ 26 h 40"/>
                <a:gd name="T70" fmla="*/ 2 w 45"/>
                <a:gd name="T71" fmla="*/ 28 h 40"/>
                <a:gd name="T72" fmla="*/ 6 w 45"/>
                <a:gd name="T73" fmla="*/ 28 h 40"/>
                <a:gd name="T74" fmla="*/ 5 w 45"/>
                <a:gd name="T75" fmla="*/ 26 h 40"/>
                <a:gd name="T76" fmla="*/ 2 w 45"/>
                <a:gd name="T77" fmla="*/ 33 h 40"/>
                <a:gd name="T78" fmla="*/ 2 w 45"/>
                <a:gd name="T79" fmla="*/ 35 h 40"/>
                <a:gd name="T80" fmla="*/ 5 w 45"/>
                <a:gd name="T81" fmla="*/ 35 h 40"/>
                <a:gd name="T82" fmla="*/ 6 w 45"/>
                <a:gd name="T83" fmla="*/ 33 h 40"/>
                <a:gd name="T84" fmla="*/ 2 w 45"/>
                <a:gd name="T85" fmla="*/ 33 h 40"/>
                <a:gd name="T86" fmla="*/ 39 w 45"/>
                <a:gd name="T87" fmla="*/ 5 h 40"/>
                <a:gd name="T88" fmla="*/ 40 w 45"/>
                <a:gd name="T89" fmla="*/ 7 h 40"/>
                <a:gd name="T90" fmla="*/ 43 w 45"/>
                <a:gd name="T91" fmla="*/ 7 h 40"/>
                <a:gd name="T92" fmla="*/ 43 w 45"/>
                <a:gd name="T93" fmla="*/ 5 h 40"/>
                <a:gd name="T94" fmla="*/ 40 w 45"/>
                <a:gd name="T95" fmla="*/ 12 h 40"/>
                <a:gd name="T96" fmla="*/ 39 w 45"/>
                <a:gd name="T97" fmla="*/ 14 h 40"/>
                <a:gd name="T98" fmla="*/ 43 w 45"/>
                <a:gd name="T99" fmla="*/ 14 h 40"/>
                <a:gd name="T100" fmla="*/ 43 w 45"/>
                <a:gd name="T101" fmla="*/ 12 h 40"/>
                <a:gd name="T102" fmla="*/ 40 w 45"/>
                <a:gd name="T103" fmla="*/ 12 h 40"/>
                <a:gd name="T104" fmla="*/ 39 w 45"/>
                <a:gd name="T105" fmla="*/ 19 h 40"/>
                <a:gd name="T106" fmla="*/ 40 w 45"/>
                <a:gd name="T107" fmla="*/ 21 h 40"/>
                <a:gd name="T108" fmla="*/ 43 w 45"/>
                <a:gd name="T109" fmla="*/ 21 h 40"/>
                <a:gd name="T110" fmla="*/ 43 w 45"/>
                <a:gd name="T111" fmla="*/ 19 h 40"/>
                <a:gd name="T112" fmla="*/ 40 w 45"/>
                <a:gd name="T113" fmla="*/ 33 h 40"/>
                <a:gd name="T114" fmla="*/ 39 w 45"/>
                <a:gd name="T115" fmla="*/ 35 h 40"/>
                <a:gd name="T116" fmla="*/ 43 w 45"/>
                <a:gd name="T117" fmla="*/ 35 h 40"/>
                <a:gd name="T118" fmla="*/ 43 w 45"/>
                <a:gd name="T119" fmla="*/ 33 h 40"/>
                <a:gd name="T120" fmla="*/ 40 w 45"/>
                <a:gd name="T121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0">
                  <a:moveTo>
                    <a:pt x="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5" y="2"/>
                    <a:pt x="45" y="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9"/>
                    <a:pt x="43" y="40"/>
                    <a:pt x="4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23" y="7"/>
                  </a:moveTo>
                  <a:cubicBezTo>
                    <a:pt x="21" y="7"/>
                    <a:pt x="19" y="9"/>
                    <a:pt x="19" y="10"/>
                  </a:cubicBezTo>
                  <a:cubicBezTo>
                    <a:pt x="19" y="12"/>
                    <a:pt x="21" y="14"/>
                    <a:pt x="23" y="14"/>
                  </a:cubicBezTo>
                  <a:cubicBezTo>
                    <a:pt x="25" y="14"/>
                    <a:pt x="26" y="12"/>
                    <a:pt x="26" y="10"/>
                  </a:cubicBezTo>
                  <a:cubicBezTo>
                    <a:pt x="26" y="9"/>
                    <a:pt x="25" y="7"/>
                    <a:pt x="23" y="7"/>
                  </a:cubicBezTo>
                  <a:close/>
                  <a:moveTo>
                    <a:pt x="7" y="2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26" y="37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9" y="29"/>
                    <a:pt x="29" y="2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7"/>
                    <a:pt x="27" y="15"/>
                    <a:pt x="24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5"/>
                    <a:pt x="17" y="17"/>
                    <a:pt x="17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6" y="37"/>
                    <a:pt x="26" y="37"/>
                    <a:pt x="26" y="37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4" y="28"/>
                    <a:pt x="44" y="28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3" y="26"/>
                    <a:pt x="43" y="26"/>
                  </a:cubicBezTo>
                  <a:cubicBezTo>
                    <a:pt x="40" y="26"/>
                    <a:pt x="40" y="26"/>
                    <a:pt x="40" y="26"/>
                  </a:cubicBezTo>
                  <a:close/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2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2" y="19"/>
                    <a:pt x="2" y="19"/>
                    <a:pt x="2" y="19"/>
                  </a:cubicBezTo>
                  <a:close/>
                  <a:moveTo>
                    <a:pt x="2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2" y="26"/>
                    <a:pt x="2" y="26"/>
                    <a:pt x="2" y="26"/>
                  </a:cubicBezTo>
                  <a:close/>
                  <a:moveTo>
                    <a:pt x="2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6" y="35"/>
                    <a:pt x="6" y="3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2" y="33"/>
                    <a:pt x="2" y="33"/>
                    <a:pt x="2" y="33"/>
                  </a:cubicBezTo>
                  <a:close/>
                  <a:moveTo>
                    <a:pt x="40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0" y="5"/>
                    <a:pt x="40" y="5"/>
                    <a:pt x="40" y="5"/>
                  </a:cubicBezTo>
                  <a:close/>
                  <a:moveTo>
                    <a:pt x="40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40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  <a:moveTo>
                    <a:pt x="40" y="19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40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0" y="19"/>
                    <a:pt x="40" y="19"/>
                    <a:pt x="40" y="19"/>
                  </a:cubicBezTo>
                  <a:close/>
                  <a:moveTo>
                    <a:pt x="40" y="33"/>
                  </a:moveTo>
                  <a:cubicBezTo>
                    <a:pt x="39" y="33"/>
                    <a:pt x="39" y="33"/>
                    <a:pt x="39" y="33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5"/>
                    <a:pt x="40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lnTo>
                    <a:pt x="40" y="3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2" name="Freeform 1760"/>
            <p:cNvSpPr>
              <a:spLocks noEditPoints="1"/>
            </p:cNvSpPr>
            <p:nvPr/>
          </p:nvSpPr>
          <p:spPr bwMode="auto">
            <a:xfrm flipH="1">
              <a:off x="9127329" y="2902811"/>
              <a:ext cx="186185" cy="120473"/>
            </a:xfrm>
            <a:custGeom>
              <a:avLst/>
              <a:gdLst>
                <a:gd name="T0" fmla="*/ 20 w 57"/>
                <a:gd name="T1" fmla="*/ 0 h 37"/>
                <a:gd name="T2" fmla="*/ 39 w 57"/>
                <a:gd name="T3" fmla="*/ 15 h 37"/>
                <a:gd name="T4" fmla="*/ 20 w 57"/>
                <a:gd name="T5" fmla="*/ 29 h 37"/>
                <a:gd name="T6" fmla="*/ 16 w 57"/>
                <a:gd name="T7" fmla="*/ 29 h 37"/>
                <a:gd name="T8" fmla="*/ 9 w 57"/>
                <a:gd name="T9" fmla="*/ 37 h 37"/>
                <a:gd name="T10" fmla="*/ 9 w 57"/>
                <a:gd name="T11" fmla="*/ 27 h 37"/>
                <a:gd name="T12" fmla="*/ 0 w 57"/>
                <a:gd name="T13" fmla="*/ 15 h 37"/>
                <a:gd name="T14" fmla="*/ 20 w 57"/>
                <a:gd name="T15" fmla="*/ 0 h 37"/>
                <a:gd name="T16" fmla="*/ 31 w 57"/>
                <a:gd name="T17" fmla="*/ 27 h 37"/>
                <a:gd name="T18" fmla="*/ 31 w 57"/>
                <a:gd name="T19" fmla="*/ 27 h 37"/>
                <a:gd name="T20" fmla="*/ 31 w 57"/>
                <a:gd name="T21" fmla="*/ 27 h 37"/>
                <a:gd name="T22" fmla="*/ 31 w 57"/>
                <a:gd name="T23" fmla="*/ 27 h 37"/>
                <a:gd name="T24" fmla="*/ 33 w 57"/>
                <a:gd name="T25" fmla="*/ 28 h 37"/>
                <a:gd name="T26" fmla="*/ 41 w 57"/>
                <a:gd name="T27" fmla="*/ 30 h 37"/>
                <a:gd name="T28" fmla="*/ 44 w 57"/>
                <a:gd name="T29" fmla="*/ 30 h 37"/>
                <a:gd name="T30" fmla="*/ 50 w 57"/>
                <a:gd name="T31" fmla="*/ 36 h 37"/>
                <a:gd name="T32" fmla="*/ 50 w 57"/>
                <a:gd name="T33" fmla="*/ 28 h 37"/>
                <a:gd name="T34" fmla="*/ 57 w 57"/>
                <a:gd name="T35" fmla="*/ 19 h 37"/>
                <a:gd name="T36" fmla="*/ 40 w 57"/>
                <a:gd name="T37" fmla="*/ 8 h 37"/>
                <a:gd name="T38" fmla="*/ 33 w 57"/>
                <a:gd name="T3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37">
                  <a:moveTo>
                    <a:pt x="20" y="0"/>
                  </a:moveTo>
                  <a:cubicBezTo>
                    <a:pt x="31" y="0"/>
                    <a:pt x="39" y="7"/>
                    <a:pt x="39" y="15"/>
                  </a:cubicBezTo>
                  <a:cubicBezTo>
                    <a:pt x="39" y="22"/>
                    <a:pt x="31" y="29"/>
                    <a:pt x="20" y="29"/>
                  </a:cubicBezTo>
                  <a:cubicBezTo>
                    <a:pt x="18" y="29"/>
                    <a:pt x="17" y="29"/>
                    <a:pt x="16" y="2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7"/>
                    <a:pt x="9" y="0"/>
                    <a:pt x="20" y="0"/>
                  </a:cubicBezTo>
                  <a:close/>
                  <a:moveTo>
                    <a:pt x="31" y="27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lose/>
                  <a:moveTo>
                    <a:pt x="33" y="28"/>
                  </a:moveTo>
                  <a:cubicBezTo>
                    <a:pt x="35" y="29"/>
                    <a:pt x="39" y="30"/>
                    <a:pt x="41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4" y="26"/>
                    <a:pt x="57" y="23"/>
                    <a:pt x="57" y="19"/>
                  </a:cubicBezTo>
                  <a:cubicBezTo>
                    <a:pt x="57" y="13"/>
                    <a:pt x="47" y="8"/>
                    <a:pt x="40" y="8"/>
                  </a:cubicBezTo>
                  <a:cubicBezTo>
                    <a:pt x="46" y="16"/>
                    <a:pt x="43" y="22"/>
                    <a:pt x="33" y="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3" name="Freeform 1761"/>
            <p:cNvSpPr>
              <a:spLocks noEditPoints="1"/>
            </p:cNvSpPr>
            <p:nvPr/>
          </p:nvSpPr>
          <p:spPr bwMode="auto">
            <a:xfrm flipH="1">
              <a:off x="9119115" y="3266969"/>
              <a:ext cx="142377" cy="128687"/>
            </a:xfrm>
            <a:custGeom>
              <a:avLst/>
              <a:gdLst>
                <a:gd name="T0" fmla="*/ 26 w 44"/>
                <a:gd name="T1" fmla="*/ 0 h 40"/>
                <a:gd name="T2" fmla="*/ 36 w 44"/>
                <a:gd name="T3" fmla="*/ 10 h 40"/>
                <a:gd name="T4" fmla="*/ 26 w 44"/>
                <a:gd name="T5" fmla="*/ 21 h 40"/>
                <a:gd name="T6" fmla="*/ 16 w 44"/>
                <a:gd name="T7" fmla="*/ 10 h 40"/>
                <a:gd name="T8" fmla="*/ 26 w 44"/>
                <a:gd name="T9" fmla="*/ 0 h 40"/>
                <a:gd name="T10" fmla="*/ 2 w 44"/>
                <a:gd name="T11" fmla="*/ 27 h 40"/>
                <a:gd name="T12" fmla="*/ 0 w 44"/>
                <a:gd name="T13" fmla="*/ 29 h 40"/>
                <a:gd name="T14" fmla="*/ 0 w 44"/>
                <a:gd name="T15" fmla="*/ 32 h 40"/>
                <a:gd name="T16" fmla="*/ 2 w 44"/>
                <a:gd name="T17" fmla="*/ 33 h 40"/>
                <a:gd name="T18" fmla="*/ 7 w 44"/>
                <a:gd name="T19" fmla="*/ 33 h 40"/>
                <a:gd name="T20" fmla="*/ 7 w 44"/>
                <a:gd name="T21" fmla="*/ 39 h 40"/>
                <a:gd name="T22" fmla="*/ 8 w 44"/>
                <a:gd name="T23" fmla="*/ 40 h 40"/>
                <a:gd name="T24" fmla="*/ 12 w 44"/>
                <a:gd name="T25" fmla="*/ 40 h 40"/>
                <a:gd name="T26" fmla="*/ 13 w 44"/>
                <a:gd name="T27" fmla="*/ 39 h 40"/>
                <a:gd name="T28" fmla="*/ 13 w 44"/>
                <a:gd name="T29" fmla="*/ 33 h 40"/>
                <a:gd name="T30" fmla="*/ 19 w 44"/>
                <a:gd name="T31" fmla="*/ 33 h 40"/>
                <a:gd name="T32" fmla="*/ 20 w 44"/>
                <a:gd name="T33" fmla="*/ 32 h 40"/>
                <a:gd name="T34" fmla="*/ 20 w 44"/>
                <a:gd name="T35" fmla="*/ 29 h 40"/>
                <a:gd name="T36" fmla="*/ 19 w 44"/>
                <a:gd name="T37" fmla="*/ 27 h 40"/>
                <a:gd name="T38" fmla="*/ 13 w 44"/>
                <a:gd name="T39" fmla="*/ 27 h 40"/>
                <a:gd name="T40" fmla="*/ 13 w 44"/>
                <a:gd name="T41" fmla="*/ 21 h 40"/>
                <a:gd name="T42" fmla="*/ 12 w 44"/>
                <a:gd name="T43" fmla="*/ 20 h 40"/>
                <a:gd name="T44" fmla="*/ 8 w 44"/>
                <a:gd name="T45" fmla="*/ 20 h 40"/>
                <a:gd name="T46" fmla="*/ 7 w 44"/>
                <a:gd name="T47" fmla="*/ 21 h 40"/>
                <a:gd name="T48" fmla="*/ 7 w 44"/>
                <a:gd name="T49" fmla="*/ 27 h 40"/>
                <a:gd name="T50" fmla="*/ 2 w 44"/>
                <a:gd name="T51" fmla="*/ 27 h 40"/>
                <a:gd name="T52" fmla="*/ 21 w 44"/>
                <a:gd name="T53" fmla="*/ 24 h 40"/>
                <a:gd name="T54" fmla="*/ 30 w 44"/>
                <a:gd name="T55" fmla="*/ 24 h 40"/>
                <a:gd name="T56" fmla="*/ 44 w 44"/>
                <a:gd name="T57" fmla="*/ 37 h 40"/>
                <a:gd name="T58" fmla="*/ 44 w 44"/>
                <a:gd name="T59" fmla="*/ 40 h 40"/>
                <a:gd name="T60" fmla="*/ 15 w 44"/>
                <a:gd name="T61" fmla="*/ 40 h 40"/>
                <a:gd name="T62" fmla="*/ 15 w 44"/>
                <a:gd name="T63" fmla="*/ 39 h 40"/>
                <a:gd name="T64" fmla="*/ 15 w 44"/>
                <a:gd name="T65" fmla="*/ 35 h 40"/>
                <a:gd name="T66" fmla="*/ 19 w 44"/>
                <a:gd name="T67" fmla="*/ 35 h 40"/>
                <a:gd name="T68" fmla="*/ 22 w 44"/>
                <a:gd name="T69" fmla="*/ 32 h 40"/>
                <a:gd name="T70" fmla="*/ 22 w 44"/>
                <a:gd name="T71" fmla="*/ 29 h 40"/>
                <a:gd name="T72" fmla="*/ 19 w 44"/>
                <a:gd name="T73" fmla="*/ 25 h 40"/>
                <a:gd name="T74" fmla="*/ 16 w 44"/>
                <a:gd name="T75" fmla="*/ 25 h 40"/>
                <a:gd name="T76" fmla="*/ 21 w 44"/>
                <a:gd name="T7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40">
                  <a:moveTo>
                    <a:pt x="26" y="0"/>
                  </a:moveTo>
                  <a:cubicBezTo>
                    <a:pt x="32" y="0"/>
                    <a:pt x="36" y="5"/>
                    <a:pt x="36" y="10"/>
                  </a:cubicBezTo>
                  <a:cubicBezTo>
                    <a:pt x="36" y="16"/>
                    <a:pt x="32" y="21"/>
                    <a:pt x="26" y="21"/>
                  </a:cubicBezTo>
                  <a:cubicBezTo>
                    <a:pt x="20" y="21"/>
                    <a:pt x="16" y="16"/>
                    <a:pt x="16" y="10"/>
                  </a:cubicBezTo>
                  <a:cubicBezTo>
                    <a:pt x="16" y="5"/>
                    <a:pt x="20" y="0"/>
                    <a:pt x="26" y="0"/>
                  </a:cubicBezTo>
                  <a:close/>
                  <a:moveTo>
                    <a:pt x="2" y="27"/>
                  </a:moveTo>
                  <a:cubicBezTo>
                    <a:pt x="1" y="27"/>
                    <a:pt x="0" y="28"/>
                    <a:pt x="0" y="2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3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2"/>
                    <a:pt x="20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7"/>
                    <a:pt x="19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21" y="24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38" y="24"/>
                    <a:pt x="44" y="30"/>
                    <a:pt x="44" y="37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39"/>
                    <a:pt x="15" y="3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1" y="35"/>
                    <a:pt x="22" y="33"/>
                    <a:pt x="22" y="32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7"/>
                    <a:pt x="21" y="25"/>
                    <a:pt x="1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4"/>
                    <a:pt x="19" y="24"/>
                    <a:pt x="21" y="2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4" name="Freeform 1762"/>
            <p:cNvSpPr>
              <a:spLocks noEditPoints="1"/>
            </p:cNvSpPr>
            <p:nvPr/>
          </p:nvSpPr>
          <p:spPr bwMode="auto">
            <a:xfrm flipH="1">
              <a:off x="8401754" y="3576366"/>
              <a:ext cx="169757" cy="112259"/>
            </a:xfrm>
            <a:custGeom>
              <a:avLst/>
              <a:gdLst>
                <a:gd name="T0" fmla="*/ 45 w 52"/>
                <a:gd name="T1" fmla="*/ 18 h 34"/>
                <a:gd name="T2" fmla="*/ 52 w 52"/>
                <a:gd name="T3" fmla="*/ 26 h 34"/>
                <a:gd name="T4" fmla="*/ 52 w 52"/>
                <a:gd name="T5" fmla="*/ 26 h 34"/>
                <a:gd name="T6" fmla="*/ 44 w 52"/>
                <a:gd name="T7" fmla="*/ 34 h 34"/>
                <a:gd name="T8" fmla="*/ 8 w 52"/>
                <a:gd name="T9" fmla="*/ 34 h 34"/>
                <a:gd name="T10" fmla="*/ 0 w 52"/>
                <a:gd name="T11" fmla="*/ 26 h 34"/>
                <a:gd name="T12" fmla="*/ 0 w 52"/>
                <a:gd name="T13" fmla="*/ 26 h 34"/>
                <a:gd name="T14" fmla="*/ 3 w 52"/>
                <a:gd name="T15" fmla="*/ 20 h 34"/>
                <a:gd name="T16" fmla="*/ 2 w 52"/>
                <a:gd name="T17" fmla="*/ 17 h 34"/>
                <a:gd name="T18" fmla="*/ 10 w 52"/>
                <a:gd name="T19" fmla="*/ 8 h 34"/>
                <a:gd name="T20" fmla="*/ 12 w 52"/>
                <a:gd name="T21" fmla="*/ 8 h 34"/>
                <a:gd name="T22" fmla="*/ 23 w 52"/>
                <a:gd name="T23" fmla="*/ 0 h 34"/>
                <a:gd name="T24" fmla="*/ 34 w 52"/>
                <a:gd name="T25" fmla="*/ 8 h 34"/>
                <a:gd name="T26" fmla="*/ 37 w 52"/>
                <a:gd name="T27" fmla="*/ 7 h 34"/>
                <a:gd name="T28" fmla="*/ 45 w 52"/>
                <a:gd name="T29" fmla="*/ 15 h 34"/>
                <a:gd name="T30" fmla="*/ 45 w 52"/>
                <a:gd name="T31" fmla="*/ 18 h 34"/>
                <a:gd name="T32" fmla="*/ 18 w 52"/>
                <a:gd name="T33" fmla="*/ 19 h 34"/>
                <a:gd name="T34" fmla="*/ 18 w 52"/>
                <a:gd name="T35" fmla="*/ 19 h 34"/>
                <a:gd name="T36" fmla="*/ 16 w 52"/>
                <a:gd name="T37" fmla="*/ 19 h 34"/>
                <a:gd name="T38" fmla="*/ 13 w 52"/>
                <a:gd name="T39" fmla="*/ 22 h 34"/>
                <a:gd name="T40" fmla="*/ 17 w 52"/>
                <a:gd name="T41" fmla="*/ 25 h 34"/>
                <a:gd name="T42" fmla="*/ 19 w 52"/>
                <a:gd name="T43" fmla="*/ 24 h 34"/>
                <a:gd name="T44" fmla="*/ 28 w 52"/>
                <a:gd name="T45" fmla="*/ 28 h 34"/>
                <a:gd name="T46" fmla="*/ 28 w 52"/>
                <a:gd name="T47" fmla="*/ 29 h 34"/>
                <a:gd name="T48" fmla="*/ 32 w 52"/>
                <a:gd name="T49" fmla="*/ 30 h 34"/>
                <a:gd name="T50" fmla="*/ 33 w 52"/>
                <a:gd name="T51" fmla="*/ 26 h 34"/>
                <a:gd name="T52" fmla="*/ 29 w 52"/>
                <a:gd name="T53" fmla="*/ 25 h 34"/>
                <a:gd name="T54" fmla="*/ 29 w 52"/>
                <a:gd name="T55" fmla="*/ 25 h 34"/>
                <a:gd name="T56" fmla="*/ 20 w 52"/>
                <a:gd name="T57" fmla="*/ 22 h 34"/>
                <a:gd name="T58" fmla="*/ 20 w 52"/>
                <a:gd name="T59" fmla="*/ 22 h 34"/>
                <a:gd name="T60" fmla="*/ 20 w 52"/>
                <a:gd name="T61" fmla="*/ 22 h 34"/>
                <a:gd name="T62" fmla="*/ 20 w 52"/>
                <a:gd name="T63" fmla="*/ 21 h 34"/>
                <a:gd name="T64" fmla="*/ 27 w 52"/>
                <a:gd name="T65" fmla="*/ 15 h 34"/>
                <a:gd name="T66" fmla="*/ 29 w 52"/>
                <a:gd name="T67" fmla="*/ 16 h 34"/>
                <a:gd name="T68" fmla="*/ 32 w 52"/>
                <a:gd name="T69" fmla="*/ 12 h 34"/>
                <a:gd name="T70" fmla="*/ 28 w 52"/>
                <a:gd name="T71" fmla="*/ 9 h 34"/>
                <a:gd name="T72" fmla="*/ 25 w 52"/>
                <a:gd name="T73" fmla="*/ 13 h 34"/>
                <a:gd name="T74" fmla="*/ 26 w 52"/>
                <a:gd name="T75" fmla="*/ 13 h 34"/>
                <a:gd name="T76" fmla="*/ 18 w 52"/>
                <a:gd name="T7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34">
                  <a:moveTo>
                    <a:pt x="45" y="18"/>
                  </a:moveTo>
                  <a:cubicBezTo>
                    <a:pt x="49" y="18"/>
                    <a:pt x="52" y="21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30"/>
                    <a:pt x="49" y="34"/>
                    <a:pt x="44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4" y="34"/>
                    <a:pt x="0" y="3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1" y="21"/>
                    <a:pt x="3" y="20"/>
                  </a:cubicBezTo>
                  <a:cubicBezTo>
                    <a:pt x="2" y="19"/>
                    <a:pt x="2" y="18"/>
                    <a:pt x="2" y="17"/>
                  </a:cubicBezTo>
                  <a:cubicBezTo>
                    <a:pt x="2" y="12"/>
                    <a:pt x="6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4" y="4"/>
                    <a:pt x="18" y="0"/>
                    <a:pt x="23" y="0"/>
                  </a:cubicBezTo>
                  <a:cubicBezTo>
                    <a:pt x="28" y="0"/>
                    <a:pt x="33" y="3"/>
                    <a:pt x="34" y="8"/>
                  </a:cubicBezTo>
                  <a:cubicBezTo>
                    <a:pt x="35" y="7"/>
                    <a:pt x="36" y="7"/>
                    <a:pt x="37" y="7"/>
                  </a:cubicBezTo>
                  <a:cubicBezTo>
                    <a:pt x="41" y="7"/>
                    <a:pt x="45" y="11"/>
                    <a:pt x="45" y="15"/>
                  </a:cubicBezTo>
                  <a:cubicBezTo>
                    <a:pt x="45" y="16"/>
                    <a:pt x="45" y="17"/>
                    <a:pt x="45" y="18"/>
                  </a:cubicBezTo>
                  <a:close/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6" y="19"/>
                  </a:cubicBezTo>
                  <a:cubicBezTo>
                    <a:pt x="14" y="19"/>
                    <a:pt x="13" y="21"/>
                    <a:pt x="13" y="22"/>
                  </a:cubicBezTo>
                  <a:cubicBezTo>
                    <a:pt x="14" y="24"/>
                    <a:pt x="15" y="26"/>
                    <a:pt x="17" y="25"/>
                  </a:cubicBezTo>
                  <a:cubicBezTo>
                    <a:pt x="18" y="25"/>
                    <a:pt x="19" y="25"/>
                    <a:pt x="19" y="24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9"/>
                    <a:pt x="28" y="29"/>
                  </a:cubicBezTo>
                  <a:cubicBezTo>
                    <a:pt x="29" y="31"/>
                    <a:pt x="31" y="31"/>
                    <a:pt x="32" y="30"/>
                  </a:cubicBezTo>
                  <a:cubicBezTo>
                    <a:pt x="34" y="29"/>
                    <a:pt x="34" y="27"/>
                    <a:pt x="33" y="26"/>
                  </a:cubicBezTo>
                  <a:cubicBezTo>
                    <a:pt x="32" y="24"/>
                    <a:pt x="30" y="24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8" y="16"/>
                    <a:pt x="28" y="16"/>
                    <a:pt x="29" y="16"/>
                  </a:cubicBezTo>
                  <a:cubicBezTo>
                    <a:pt x="31" y="15"/>
                    <a:pt x="32" y="14"/>
                    <a:pt x="32" y="12"/>
                  </a:cubicBezTo>
                  <a:cubicBezTo>
                    <a:pt x="31" y="10"/>
                    <a:pt x="30" y="9"/>
                    <a:pt x="28" y="9"/>
                  </a:cubicBezTo>
                  <a:cubicBezTo>
                    <a:pt x="26" y="10"/>
                    <a:pt x="25" y="11"/>
                    <a:pt x="25" y="13"/>
                  </a:cubicBezTo>
                  <a:cubicBezTo>
                    <a:pt x="25" y="13"/>
                    <a:pt x="25" y="13"/>
                    <a:pt x="26" y="13"/>
                  </a:cubicBezTo>
                  <a:lnTo>
                    <a:pt x="18" y="1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5" name="Freeform 1763"/>
            <p:cNvSpPr>
              <a:spLocks noEditPoints="1"/>
            </p:cNvSpPr>
            <p:nvPr/>
          </p:nvSpPr>
          <p:spPr bwMode="auto">
            <a:xfrm flipH="1">
              <a:off x="8231997" y="2902811"/>
              <a:ext cx="153329" cy="150592"/>
            </a:xfrm>
            <a:custGeom>
              <a:avLst/>
              <a:gdLst>
                <a:gd name="T0" fmla="*/ 37 w 56"/>
                <a:gd name="T1" fmla="*/ 18 h 55"/>
                <a:gd name="T2" fmla="*/ 56 w 56"/>
                <a:gd name="T3" fmla="*/ 22 h 55"/>
                <a:gd name="T4" fmla="*/ 43 w 56"/>
                <a:gd name="T5" fmla="*/ 36 h 55"/>
                <a:gd name="T6" fmla="*/ 46 w 56"/>
                <a:gd name="T7" fmla="*/ 55 h 55"/>
                <a:gd name="T8" fmla="*/ 28 w 56"/>
                <a:gd name="T9" fmla="*/ 46 h 55"/>
                <a:gd name="T10" fmla="*/ 10 w 56"/>
                <a:gd name="T11" fmla="*/ 55 h 55"/>
                <a:gd name="T12" fmla="*/ 13 w 56"/>
                <a:gd name="T13" fmla="*/ 36 h 55"/>
                <a:gd name="T14" fmla="*/ 0 w 56"/>
                <a:gd name="T15" fmla="*/ 22 h 55"/>
                <a:gd name="T16" fmla="*/ 18 w 56"/>
                <a:gd name="T17" fmla="*/ 18 h 55"/>
                <a:gd name="T18" fmla="*/ 28 w 56"/>
                <a:gd name="T19" fmla="*/ 0 h 55"/>
                <a:gd name="T20" fmla="*/ 37 w 56"/>
                <a:gd name="T21" fmla="*/ 18 h 55"/>
                <a:gd name="T22" fmla="*/ 37 w 56"/>
                <a:gd name="T23" fmla="*/ 18 h 55"/>
                <a:gd name="T24" fmla="*/ 35 w 56"/>
                <a:gd name="T25" fmla="*/ 19 h 55"/>
                <a:gd name="T26" fmla="*/ 28 w 56"/>
                <a:gd name="T27" fmla="*/ 5 h 55"/>
                <a:gd name="T28" fmla="*/ 20 w 56"/>
                <a:gd name="T29" fmla="*/ 19 h 55"/>
                <a:gd name="T30" fmla="*/ 4 w 56"/>
                <a:gd name="T31" fmla="*/ 23 h 55"/>
                <a:gd name="T32" fmla="*/ 15 w 56"/>
                <a:gd name="T33" fmla="*/ 35 h 55"/>
                <a:gd name="T34" fmla="*/ 13 w 56"/>
                <a:gd name="T35" fmla="*/ 50 h 55"/>
                <a:gd name="T36" fmla="*/ 28 w 56"/>
                <a:gd name="T37" fmla="*/ 43 h 55"/>
                <a:gd name="T38" fmla="*/ 42 w 56"/>
                <a:gd name="T39" fmla="*/ 50 h 55"/>
                <a:gd name="T40" fmla="*/ 41 w 56"/>
                <a:gd name="T41" fmla="*/ 35 h 55"/>
                <a:gd name="T42" fmla="*/ 52 w 56"/>
                <a:gd name="T43" fmla="*/ 23 h 55"/>
                <a:gd name="T44" fmla="*/ 35 w 56"/>
                <a:gd name="T45" fmla="*/ 19 h 55"/>
                <a:gd name="T46" fmla="*/ 35 w 56"/>
                <a:gd name="T47" fmla="*/ 19 h 55"/>
                <a:gd name="T48" fmla="*/ 28 w 56"/>
                <a:gd name="T49" fmla="*/ 9 h 55"/>
                <a:gd name="T50" fmla="*/ 21 w 56"/>
                <a:gd name="T51" fmla="*/ 20 h 55"/>
                <a:gd name="T52" fmla="*/ 8 w 56"/>
                <a:gd name="T53" fmla="*/ 24 h 55"/>
                <a:gd name="T54" fmla="*/ 17 w 56"/>
                <a:gd name="T55" fmla="*/ 33 h 55"/>
                <a:gd name="T56" fmla="*/ 15 w 56"/>
                <a:gd name="T57" fmla="*/ 48 h 55"/>
                <a:gd name="T58" fmla="*/ 28 w 56"/>
                <a:gd name="T59" fmla="*/ 42 h 55"/>
                <a:gd name="T60" fmla="*/ 40 w 56"/>
                <a:gd name="T61" fmla="*/ 48 h 55"/>
                <a:gd name="T62" fmla="*/ 39 w 56"/>
                <a:gd name="T63" fmla="*/ 33 h 55"/>
                <a:gd name="T64" fmla="*/ 48 w 56"/>
                <a:gd name="T65" fmla="*/ 24 h 55"/>
                <a:gd name="T66" fmla="*/ 34 w 56"/>
                <a:gd name="T67" fmla="*/ 20 h 55"/>
                <a:gd name="T68" fmla="*/ 28 w 56"/>
                <a:gd name="T6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55">
                  <a:moveTo>
                    <a:pt x="37" y="18"/>
                  </a:moveTo>
                  <a:lnTo>
                    <a:pt x="56" y="22"/>
                  </a:lnTo>
                  <a:lnTo>
                    <a:pt x="43" y="36"/>
                  </a:lnTo>
                  <a:lnTo>
                    <a:pt x="46" y="55"/>
                  </a:lnTo>
                  <a:lnTo>
                    <a:pt x="28" y="46"/>
                  </a:lnTo>
                  <a:lnTo>
                    <a:pt x="10" y="55"/>
                  </a:lnTo>
                  <a:lnTo>
                    <a:pt x="13" y="36"/>
                  </a:lnTo>
                  <a:lnTo>
                    <a:pt x="0" y="22"/>
                  </a:lnTo>
                  <a:lnTo>
                    <a:pt x="18" y="18"/>
                  </a:lnTo>
                  <a:lnTo>
                    <a:pt x="28" y="0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5" y="19"/>
                  </a:moveTo>
                  <a:lnTo>
                    <a:pt x="28" y="5"/>
                  </a:lnTo>
                  <a:lnTo>
                    <a:pt x="20" y="19"/>
                  </a:lnTo>
                  <a:lnTo>
                    <a:pt x="4" y="23"/>
                  </a:lnTo>
                  <a:lnTo>
                    <a:pt x="15" y="35"/>
                  </a:lnTo>
                  <a:lnTo>
                    <a:pt x="13" y="50"/>
                  </a:lnTo>
                  <a:lnTo>
                    <a:pt x="28" y="43"/>
                  </a:lnTo>
                  <a:lnTo>
                    <a:pt x="42" y="50"/>
                  </a:lnTo>
                  <a:lnTo>
                    <a:pt x="41" y="35"/>
                  </a:lnTo>
                  <a:lnTo>
                    <a:pt x="52" y="23"/>
                  </a:lnTo>
                  <a:lnTo>
                    <a:pt x="35" y="19"/>
                  </a:lnTo>
                  <a:lnTo>
                    <a:pt x="35" y="19"/>
                  </a:lnTo>
                  <a:close/>
                  <a:moveTo>
                    <a:pt x="28" y="9"/>
                  </a:moveTo>
                  <a:lnTo>
                    <a:pt x="21" y="20"/>
                  </a:lnTo>
                  <a:lnTo>
                    <a:pt x="8" y="24"/>
                  </a:lnTo>
                  <a:lnTo>
                    <a:pt x="17" y="33"/>
                  </a:lnTo>
                  <a:lnTo>
                    <a:pt x="15" y="48"/>
                  </a:lnTo>
                  <a:lnTo>
                    <a:pt x="28" y="42"/>
                  </a:lnTo>
                  <a:lnTo>
                    <a:pt x="40" y="48"/>
                  </a:lnTo>
                  <a:lnTo>
                    <a:pt x="39" y="33"/>
                  </a:lnTo>
                  <a:lnTo>
                    <a:pt x="48" y="24"/>
                  </a:lnTo>
                  <a:lnTo>
                    <a:pt x="34" y="20"/>
                  </a:lnTo>
                  <a:lnTo>
                    <a:pt x="28" y="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6" name="Freeform 1764"/>
            <p:cNvSpPr>
              <a:spLocks noEditPoints="1"/>
            </p:cNvSpPr>
            <p:nvPr/>
          </p:nvSpPr>
          <p:spPr bwMode="auto">
            <a:xfrm flipH="1">
              <a:off x="9510652" y="4586699"/>
              <a:ext cx="145115" cy="104045"/>
            </a:xfrm>
            <a:custGeom>
              <a:avLst/>
              <a:gdLst>
                <a:gd name="T0" fmla="*/ 44 w 45"/>
                <a:gd name="T1" fmla="*/ 31 h 32"/>
                <a:gd name="T2" fmla="*/ 44 w 45"/>
                <a:gd name="T3" fmla="*/ 31 h 32"/>
                <a:gd name="T4" fmla="*/ 44 w 45"/>
                <a:gd name="T5" fmla="*/ 32 h 32"/>
                <a:gd name="T6" fmla="*/ 44 w 45"/>
                <a:gd name="T7" fmla="*/ 32 h 32"/>
                <a:gd name="T8" fmla="*/ 44 w 45"/>
                <a:gd name="T9" fmla="*/ 32 h 32"/>
                <a:gd name="T10" fmla="*/ 44 w 45"/>
                <a:gd name="T11" fmla="*/ 32 h 32"/>
                <a:gd name="T12" fmla="*/ 44 w 45"/>
                <a:gd name="T13" fmla="*/ 32 h 32"/>
                <a:gd name="T14" fmla="*/ 44 w 45"/>
                <a:gd name="T15" fmla="*/ 32 h 32"/>
                <a:gd name="T16" fmla="*/ 44 w 45"/>
                <a:gd name="T17" fmla="*/ 32 h 32"/>
                <a:gd name="T18" fmla="*/ 44 w 45"/>
                <a:gd name="T19" fmla="*/ 32 h 32"/>
                <a:gd name="T20" fmla="*/ 44 w 45"/>
                <a:gd name="T21" fmla="*/ 32 h 32"/>
                <a:gd name="T22" fmla="*/ 44 w 45"/>
                <a:gd name="T23" fmla="*/ 32 h 32"/>
                <a:gd name="T24" fmla="*/ 44 w 45"/>
                <a:gd name="T25" fmla="*/ 32 h 32"/>
                <a:gd name="T26" fmla="*/ 1 w 45"/>
                <a:gd name="T27" fmla="*/ 32 h 32"/>
                <a:gd name="T28" fmla="*/ 1 w 45"/>
                <a:gd name="T29" fmla="*/ 32 h 32"/>
                <a:gd name="T30" fmla="*/ 1 w 45"/>
                <a:gd name="T31" fmla="*/ 32 h 32"/>
                <a:gd name="T32" fmla="*/ 28 w 45"/>
                <a:gd name="T33" fmla="*/ 16 h 32"/>
                <a:gd name="T34" fmla="*/ 1 w 45"/>
                <a:gd name="T35" fmla="*/ 0 h 32"/>
                <a:gd name="T36" fmla="*/ 1 w 45"/>
                <a:gd name="T37" fmla="*/ 0 h 32"/>
                <a:gd name="T38" fmla="*/ 1 w 45"/>
                <a:gd name="T39" fmla="*/ 0 h 32"/>
                <a:gd name="T40" fmla="*/ 1 w 45"/>
                <a:gd name="T41" fmla="*/ 0 h 32"/>
                <a:gd name="T42" fmla="*/ 1 w 45"/>
                <a:gd name="T43" fmla="*/ 0 h 32"/>
                <a:gd name="T44" fmla="*/ 1 w 45"/>
                <a:gd name="T45" fmla="*/ 0 h 32"/>
                <a:gd name="T46" fmla="*/ 1 w 45"/>
                <a:gd name="T47" fmla="*/ 0 h 32"/>
                <a:gd name="T48" fmla="*/ 1 w 45"/>
                <a:gd name="T49" fmla="*/ 0 h 32"/>
                <a:gd name="T50" fmla="*/ 1 w 45"/>
                <a:gd name="T51" fmla="*/ 0 h 32"/>
                <a:gd name="T52" fmla="*/ 1 w 45"/>
                <a:gd name="T53" fmla="*/ 0 h 32"/>
                <a:gd name="T54" fmla="*/ 1 w 45"/>
                <a:gd name="T55" fmla="*/ 0 h 32"/>
                <a:gd name="T56" fmla="*/ 44 w 45"/>
                <a:gd name="T57" fmla="*/ 0 h 32"/>
                <a:gd name="T58" fmla="*/ 44 w 45"/>
                <a:gd name="T59" fmla="*/ 0 h 32"/>
                <a:gd name="T60" fmla="*/ 44 w 45"/>
                <a:gd name="T61" fmla="*/ 0 h 32"/>
                <a:gd name="T62" fmla="*/ 44 w 45"/>
                <a:gd name="T63" fmla="*/ 0 h 32"/>
                <a:gd name="T64" fmla="*/ 44 w 45"/>
                <a:gd name="T65" fmla="*/ 0 h 32"/>
                <a:gd name="T66" fmla="*/ 44 w 45"/>
                <a:gd name="T67" fmla="*/ 0 h 32"/>
                <a:gd name="T68" fmla="*/ 44 w 45"/>
                <a:gd name="T69" fmla="*/ 0 h 32"/>
                <a:gd name="T70" fmla="*/ 44 w 45"/>
                <a:gd name="T71" fmla="*/ 0 h 32"/>
                <a:gd name="T72" fmla="*/ 44 w 45"/>
                <a:gd name="T73" fmla="*/ 0 h 32"/>
                <a:gd name="T74" fmla="*/ 44 w 45"/>
                <a:gd name="T75" fmla="*/ 0 h 32"/>
                <a:gd name="T76" fmla="*/ 44 w 45"/>
                <a:gd name="T77" fmla="*/ 0 h 32"/>
                <a:gd name="T78" fmla="*/ 44 w 45"/>
                <a:gd name="T79" fmla="*/ 0 h 32"/>
                <a:gd name="T80" fmla="*/ 44 w 45"/>
                <a:gd name="T81" fmla="*/ 1 h 32"/>
                <a:gd name="T82" fmla="*/ 43 w 45"/>
                <a:gd name="T83" fmla="*/ 1 h 32"/>
                <a:gd name="T84" fmla="*/ 42 w 45"/>
                <a:gd name="T85" fmla="*/ 2 h 32"/>
                <a:gd name="T86" fmla="*/ 41 w 45"/>
                <a:gd name="T87" fmla="*/ 3 h 32"/>
                <a:gd name="T88" fmla="*/ 40 w 45"/>
                <a:gd name="T89" fmla="*/ 4 h 32"/>
                <a:gd name="T90" fmla="*/ 38 w 45"/>
                <a:gd name="T91" fmla="*/ 5 h 32"/>
                <a:gd name="T92" fmla="*/ 37 w 45"/>
                <a:gd name="T93" fmla="*/ 6 h 32"/>
                <a:gd name="T94" fmla="*/ 36 w 45"/>
                <a:gd name="T95" fmla="*/ 7 h 32"/>
                <a:gd name="T96" fmla="*/ 35 w 45"/>
                <a:gd name="T97" fmla="*/ 8 h 32"/>
                <a:gd name="T98" fmla="*/ 33 w 45"/>
                <a:gd name="T99" fmla="*/ 9 h 32"/>
                <a:gd name="T100" fmla="*/ 32 w 45"/>
                <a:gd name="T101" fmla="*/ 10 h 32"/>
                <a:gd name="T102" fmla="*/ 31 w 45"/>
                <a:gd name="T103" fmla="*/ 11 h 32"/>
                <a:gd name="T104" fmla="*/ 30 w 45"/>
                <a:gd name="T105" fmla="*/ 11 h 32"/>
                <a:gd name="T106" fmla="*/ 29 w 45"/>
                <a:gd name="T107" fmla="*/ 13 h 32"/>
                <a:gd name="T108" fmla="*/ 28 w 45"/>
                <a:gd name="T109" fmla="*/ 13 h 32"/>
                <a:gd name="T110" fmla="*/ 27 w 45"/>
                <a:gd name="T111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" h="32">
                  <a:moveTo>
                    <a:pt x="16" y="1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26" y="18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20"/>
                    <a:pt x="23" y="20"/>
                    <a:pt x="25" y="18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45" y="3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26" y="15"/>
                  </a:moveTo>
                  <a:cubicBezTo>
                    <a:pt x="25" y="15"/>
                    <a:pt x="24" y="16"/>
                    <a:pt x="24" y="17"/>
                  </a:cubicBezTo>
                  <a:cubicBezTo>
                    <a:pt x="23" y="17"/>
                    <a:pt x="22" y="17"/>
                    <a:pt x="21" y="1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7" name="Freeform 1765"/>
            <p:cNvSpPr>
              <a:spLocks noEditPoints="1"/>
            </p:cNvSpPr>
            <p:nvPr/>
          </p:nvSpPr>
          <p:spPr bwMode="auto">
            <a:xfrm flipH="1">
              <a:off x="8735792" y="3368276"/>
              <a:ext cx="128687" cy="128687"/>
            </a:xfrm>
            <a:custGeom>
              <a:avLst/>
              <a:gdLst>
                <a:gd name="T0" fmla="*/ 0 w 47"/>
                <a:gd name="T1" fmla="*/ 0 h 47"/>
                <a:gd name="T2" fmla="*/ 30 w 47"/>
                <a:gd name="T3" fmla="*/ 0 h 47"/>
                <a:gd name="T4" fmla="*/ 30 w 47"/>
                <a:gd name="T5" fmla="*/ 13 h 47"/>
                <a:gd name="T6" fmla="*/ 47 w 47"/>
                <a:gd name="T7" fmla="*/ 13 h 47"/>
                <a:gd name="T8" fmla="*/ 47 w 47"/>
                <a:gd name="T9" fmla="*/ 47 h 47"/>
                <a:gd name="T10" fmla="*/ 16 w 47"/>
                <a:gd name="T11" fmla="*/ 47 h 47"/>
                <a:gd name="T12" fmla="*/ 16 w 47"/>
                <a:gd name="T13" fmla="*/ 34 h 47"/>
                <a:gd name="T14" fmla="*/ 0 w 47"/>
                <a:gd name="T15" fmla="*/ 34 h 47"/>
                <a:gd name="T16" fmla="*/ 0 w 47"/>
                <a:gd name="T17" fmla="*/ 0 h 47"/>
                <a:gd name="T18" fmla="*/ 0 w 47"/>
                <a:gd name="T19" fmla="*/ 0 h 47"/>
                <a:gd name="T20" fmla="*/ 30 w 47"/>
                <a:gd name="T21" fmla="*/ 15 h 47"/>
                <a:gd name="T22" fmla="*/ 29 w 47"/>
                <a:gd name="T23" fmla="*/ 15 h 47"/>
                <a:gd name="T24" fmla="*/ 18 w 47"/>
                <a:gd name="T25" fmla="*/ 15 h 47"/>
                <a:gd name="T26" fmla="*/ 18 w 47"/>
                <a:gd name="T27" fmla="*/ 15 h 47"/>
                <a:gd name="T28" fmla="*/ 18 w 47"/>
                <a:gd name="T29" fmla="*/ 27 h 47"/>
                <a:gd name="T30" fmla="*/ 18 w 47"/>
                <a:gd name="T31" fmla="*/ 34 h 47"/>
                <a:gd name="T32" fmla="*/ 18 w 47"/>
                <a:gd name="T33" fmla="*/ 39 h 47"/>
                <a:gd name="T34" fmla="*/ 18 w 47"/>
                <a:gd name="T35" fmla="*/ 39 h 47"/>
                <a:gd name="T36" fmla="*/ 44 w 47"/>
                <a:gd name="T37" fmla="*/ 39 h 47"/>
                <a:gd name="T38" fmla="*/ 44 w 47"/>
                <a:gd name="T39" fmla="*/ 39 h 47"/>
                <a:gd name="T40" fmla="*/ 44 w 47"/>
                <a:gd name="T41" fmla="*/ 15 h 47"/>
                <a:gd name="T42" fmla="*/ 44 w 47"/>
                <a:gd name="T43" fmla="*/ 15 h 47"/>
                <a:gd name="T44" fmla="*/ 30 w 47"/>
                <a:gd name="T45" fmla="*/ 15 h 47"/>
                <a:gd name="T46" fmla="*/ 30 w 47"/>
                <a:gd name="T47" fmla="*/ 15 h 47"/>
                <a:gd name="T48" fmla="*/ 29 w 47"/>
                <a:gd name="T49" fmla="*/ 13 h 47"/>
                <a:gd name="T50" fmla="*/ 29 w 47"/>
                <a:gd name="T51" fmla="*/ 2 h 47"/>
                <a:gd name="T52" fmla="*/ 29 w 47"/>
                <a:gd name="T53" fmla="*/ 2 h 47"/>
                <a:gd name="T54" fmla="*/ 2 w 47"/>
                <a:gd name="T55" fmla="*/ 2 h 47"/>
                <a:gd name="T56" fmla="*/ 2 w 47"/>
                <a:gd name="T57" fmla="*/ 27 h 47"/>
                <a:gd name="T58" fmla="*/ 16 w 47"/>
                <a:gd name="T59" fmla="*/ 27 h 47"/>
                <a:gd name="T60" fmla="*/ 16 w 47"/>
                <a:gd name="T61" fmla="*/ 13 h 47"/>
                <a:gd name="T62" fmla="*/ 29 w 47"/>
                <a:gd name="T63" fmla="*/ 1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30" y="0"/>
                  </a:lnTo>
                  <a:lnTo>
                    <a:pt x="30" y="13"/>
                  </a:lnTo>
                  <a:lnTo>
                    <a:pt x="47" y="13"/>
                  </a:lnTo>
                  <a:lnTo>
                    <a:pt x="47" y="47"/>
                  </a:lnTo>
                  <a:lnTo>
                    <a:pt x="16" y="47"/>
                  </a:lnTo>
                  <a:lnTo>
                    <a:pt x="16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15"/>
                  </a:moveTo>
                  <a:lnTo>
                    <a:pt x="29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27"/>
                  </a:lnTo>
                  <a:lnTo>
                    <a:pt x="18" y="34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44" y="39"/>
                  </a:lnTo>
                  <a:lnTo>
                    <a:pt x="44" y="3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30" y="15"/>
                  </a:lnTo>
                  <a:lnTo>
                    <a:pt x="30" y="15"/>
                  </a:lnTo>
                  <a:close/>
                  <a:moveTo>
                    <a:pt x="29" y="13"/>
                  </a:moveTo>
                  <a:lnTo>
                    <a:pt x="29" y="2"/>
                  </a:lnTo>
                  <a:lnTo>
                    <a:pt x="29" y="2"/>
                  </a:lnTo>
                  <a:lnTo>
                    <a:pt x="2" y="2"/>
                  </a:lnTo>
                  <a:lnTo>
                    <a:pt x="2" y="27"/>
                  </a:lnTo>
                  <a:lnTo>
                    <a:pt x="16" y="27"/>
                  </a:lnTo>
                  <a:lnTo>
                    <a:pt x="16" y="13"/>
                  </a:lnTo>
                  <a:lnTo>
                    <a:pt x="29" y="1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8" name="Freeform 1766"/>
            <p:cNvSpPr>
              <a:spLocks noEditPoints="1"/>
            </p:cNvSpPr>
            <p:nvPr/>
          </p:nvSpPr>
          <p:spPr bwMode="auto">
            <a:xfrm flipH="1">
              <a:off x="8746744" y="3414822"/>
              <a:ext cx="60236" cy="54761"/>
            </a:xfrm>
            <a:custGeom>
              <a:avLst/>
              <a:gdLst>
                <a:gd name="T0" fmla="*/ 4 w 19"/>
                <a:gd name="T1" fmla="*/ 0 h 17"/>
                <a:gd name="T2" fmla="*/ 6 w 19"/>
                <a:gd name="T3" fmla="*/ 3 h 17"/>
                <a:gd name="T4" fmla="*/ 4 w 19"/>
                <a:gd name="T5" fmla="*/ 5 h 17"/>
                <a:gd name="T6" fmla="*/ 1 w 19"/>
                <a:gd name="T7" fmla="*/ 3 h 17"/>
                <a:gd name="T8" fmla="*/ 4 w 19"/>
                <a:gd name="T9" fmla="*/ 0 h 17"/>
                <a:gd name="T10" fmla="*/ 5 w 19"/>
                <a:gd name="T11" fmla="*/ 9 h 17"/>
                <a:gd name="T12" fmla="*/ 9 w 19"/>
                <a:gd name="T13" fmla="*/ 13 h 17"/>
                <a:gd name="T14" fmla="*/ 14 w 19"/>
                <a:gd name="T15" fmla="*/ 5 h 17"/>
                <a:gd name="T16" fmla="*/ 19 w 19"/>
                <a:gd name="T17" fmla="*/ 12 h 17"/>
                <a:gd name="T18" fmla="*/ 19 w 19"/>
                <a:gd name="T19" fmla="*/ 17 h 17"/>
                <a:gd name="T20" fmla="*/ 0 w 19"/>
                <a:gd name="T21" fmla="*/ 17 h 17"/>
                <a:gd name="T22" fmla="*/ 5 w 19"/>
                <a:gd name="T2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4" y="0"/>
                  </a:moveTo>
                  <a:cubicBezTo>
                    <a:pt x="5" y="0"/>
                    <a:pt x="6" y="1"/>
                    <a:pt x="6" y="3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lose/>
                  <a:moveTo>
                    <a:pt x="5" y="9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0" y="17"/>
                    <a:pt x="0" y="17"/>
                    <a:pt x="0" y="17"/>
                  </a:cubicBezTo>
                  <a:lnTo>
                    <a:pt x="5" y="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9" name="Freeform 1767"/>
            <p:cNvSpPr/>
            <p:nvPr/>
          </p:nvSpPr>
          <p:spPr bwMode="auto">
            <a:xfrm flipH="1">
              <a:off x="9899451" y="3017808"/>
              <a:ext cx="123211" cy="134163"/>
            </a:xfrm>
            <a:custGeom>
              <a:avLst/>
              <a:gdLst>
                <a:gd name="T0" fmla="*/ 27 w 38"/>
                <a:gd name="T1" fmla="*/ 13 h 42"/>
                <a:gd name="T2" fmla="*/ 26 w 38"/>
                <a:gd name="T3" fmla="*/ 30 h 42"/>
                <a:gd name="T4" fmla="*/ 38 w 38"/>
                <a:gd name="T5" fmla="*/ 36 h 42"/>
                <a:gd name="T6" fmla="*/ 38 w 38"/>
                <a:gd name="T7" fmla="*/ 42 h 42"/>
                <a:gd name="T8" fmla="*/ 19 w 38"/>
                <a:gd name="T9" fmla="*/ 42 h 42"/>
                <a:gd name="T10" fmla="*/ 19 w 38"/>
                <a:gd name="T11" fmla="*/ 42 h 42"/>
                <a:gd name="T12" fmla="*/ 0 w 38"/>
                <a:gd name="T13" fmla="*/ 42 h 42"/>
                <a:gd name="T14" fmla="*/ 0 w 38"/>
                <a:gd name="T15" fmla="*/ 36 h 42"/>
                <a:gd name="T16" fmla="*/ 12 w 38"/>
                <a:gd name="T17" fmla="*/ 30 h 42"/>
                <a:gd name="T18" fmla="*/ 11 w 38"/>
                <a:gd name="T19" fmla="*/ 13 h 42"/>
                <a:gd name="T20" fmla="*/ 27 w 38"/>
                <a:gd name="T21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27" y="13"/>
                  </a:moveTo>
                  <a:cubicBezTo>
                    <a:pt x="27" y="19"/>
                    <a:pt x="20" y="24"/>
                    <a:pt x="26" y="30"/>
                  </a:cubicBezTo>
                  <a:cubicBezTo>
                    <a:pt x="28" y="33"/>
                    <a:pt x="38" y="33"/>
                    <a:pt x="38" y="3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3"/>
                    <a:pt x="11" y="33"/>
                    <a:pt x="12" y="30"/>
                  </a:cubicBezTo>
                  <a:cubicBezTo>
                    <a:pt x="18" y="24"/>
                    <a:pt x="11" y="19"/>
                    <a:pt x="11" y="13"/>
                  </a:cubicBezTo>
                  <a:cubicBezTo>
                    <a:pt x="11" y="0"/>
                    <a:pt x="27" y="0"/>
                    <a:pt x="27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" name="Freeform 1768"/>
            <p:cNvSpPr>
              <a:spLocks noEditPoints="1"/>
            </p:cNvSpPr>
            <p:nvPr/>
          </p:nvSpPr>
          <p:spPr bwMode="auto">
            <a:xfrm flipH="1">
              <a:off x="10274560" y="3798146"/>
              <a:ext cx="123211" cy="139639"/>
            </a:xfrm>
            <a:custGeom>
              <a:avLst/>
              <a:gdLst>
                <a:gd name="T0" fmla="*/ 29 w 38"/>
                <a:gd name="T1" fmla="*/ 0 h 43"/>
                <a:gd name="T2" fmla="*/ 38 w 38"/>
                <a:gd name="T3" fmla="*/ 3 h 43"/>
                <a:gd name="T4" fmla="*/ 36 w 38"/>
                <a:gd name="T5" fmla="*/ 43 h 43"/>
                <a:gd name="T6" fmla="*/ 30 w 38"/>
                <a:gd name="T7" fmla="*/ 43 h 43"/>
                <a:gd name="T8" fmla="*/ 2 w 38"/>
                <a:gd name="T9" fmla="*/ 43 h 43"/>
                <a:gd name="T10" fmla="*/ 0 w 38"/>
                <a:gd name="T11" fmla="*/ 41 h 43"/>
                <a:gd name="T12" fmla="*/ 0 w 38"/>
                <a:gd name="T13" fmla="*/ 2 h 43"/>
                <a:gd name="T14" fmla="*/ 3 w 38"/>
                <a:gd name="T15" fmla="*/ 0 h 43"/>
                <a:gd name="T16" fmla="*/ 3 w 38"/>
                <a:gd name="T17" fmla="*/ 0 h 43"/>
                <a:gd name="T18" fmla="*/ 35 w 38"/>
                <a:gd name="T19" fmla="*/ 32 h 43"/>
                <a:gd name="T20" fmla="*/ 36 w 38"/>
                <a:gd name="T21" fmla="*/ 22 h 43"/>
                <a:gd name="T22" fmla="*/ 35 w 38"/>
                <a:gd name="T23" fmla="*/ 32 h 43"/>
                <a:gd name="T24" fmla="*/ 36 w 38"/>
                <a:gd name="T25" fmla="*/ 32 h 43"/>
                <a:gd name="T26" fmla="*/ 37 w 38"/>
                <a:gd name="T27" fmla="*/ 38 h 43"/>
                <a:gd name="T28" fmla="*/ 36 w 38"/>
                <a:gd name="T29" fmla="*/ 38 h 43"/>
                <a:gd name="T30" fmla="*/ 36 w 38"/>
                <a:gd name="T31" fmla="*/ 42 h 43"/>
                <a:gd name="T32" fmla="*/ 37 w 38"/>
                <a:gd name="T33" fmla="*/ 2 h 43"/>
                <a:gd name="T34" fmla="*/ 36 w 38"/>
                <a:gd name="T35" fmla="*/ 2 h 43"/>
                <a:gd name="T36" fmla="*/ 36 w 38"/>
                <a:gd name="T37" fmla="*/ 16 h 43"/>
                <a:gd name="T38" fmla="*/ 36 w 38"/>
                <a:gd name="T39" fmla="*/ 22 h 43"/>
                <a:gd name="T40" fmla="*/ 36 w 38"/>
                <a:gd name="T41" fmla="*/ 38 h 43"/>
                <a:gd name="T42" fmla="*/ 35 w 38"/>
                <a:gd name="T43" fmla="*/ 42 h 43"/>
                <a:gd name="T44" fmla="*/ 36 w 38"/>
                <a:gd name="T45" fmla="*/ 38 h 43"/>
                <a:gd name="T46" fmla="*/ 36 w 38"/>
                <a:gd name="T47" fmla="*/ 2 h 43"/>
                <a:gd name="T48" fmla="*/ 35 w 38"/>
                <a:gd name="T49" fmla="*/ 3 h 43"/>
                <a:gd name="T50" fmla="*/ 35 w 38"/>
                <a:gd name="T51" fmla="*/ 4 h 43"/>
                <a:gd name="T52" fmla="*/ 35 w 38"/>
                <a:gd name="T53" fmla="*/ 9 h 43"/>
                <a:gd name="T54" fmla="*/ 35 w 38"/>
                <a:gd name="T55" fmla="*/ 16 h 43"/>
                <a:gd name="T56" fmla="*/ 34 w 38"/>
                <a:gd name="T57" fmla="*/ 42 h 43"/>
                <a:gd name="T58" fmla="*/ 34 w 38"/>
                <a:gd name="T59" fmla="*/ 22 h 43"/>
                <a:gd name="T60" fmla="*/ 34 w 38"/>
                <a:gd name="T61" fmla="*/ 16 h 43"/>
                <a:gd name="T62" fmla="*/ 34 w 38"/>
                <a:gd name="T63" fmla="*/ 9 h 43"/>
                <a:gd name="T64" fmla="*/ 34 w 38"/>
                <a:gd name="T65" fmla="*/ 42 h 43"/>
                <a:gd name="T66" fmla="*/ 34 w 38"/>
                <a:gd name="T67" fmla="*/ 2 h 43"/>
                <a:gd name="T68" fmla="*/ 34 w 38"/>
                <a:gd name="T69" fmla="*/ 3 h 43"/>
                <a:gd name="T70" fmla="*/ 33 w 38"/>
                <a:gd name="T71" fmla="*/ 3 h 43"/>
                <a:gd name="T72" fmla="*/ 33 w 38"/>
                <a:gd name="T73" fmla="*/ 2 h 43"/>
                <a:gd name="T74" fmla="*/ 32 w 38"/>
                <a:gd name="T75" fmla="*/ 42 h 43"/>
                <a:gd name="T76" fmla="*/ 33 w 38"/>
                <a:gd name="T77" fmla="*/ 9 h 43"/>
                <a:gd name="T78" fmla="*/ 33 w 38"/>
                <a:gd name="T79" fmla="*/ 3 h 43"/>
                <a:gd name="T80" fmla="*/ 14 w 38"/>
                <a:gd name="T81" fmla="*/ 18 h 43"/>
                <a:gd name="T82" fmla="*/ 9 w 38"/>
                <a:gd name="T83" fmla="*/ 30 h 43"/>
                <a:gd name="T84" fmla="*/ 18 w 38"/>
                <a:gd name="T85" fmla="*/ 32 h 43"/>
                <a:gd name="T86" fmla="*/ 28 w 38"/>
                <a:gd name="T87" fmla="*/ 32 h 43"/>
                <a:gd name="T88" fmla="*/ 22 w 38"/>
                <a:gd name="T89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" h="43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1"/>
                    <a:pt x="38" y="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7" y="43"/>
                    <a:pt x="36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5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32"/>
                    <a:pt x="35" y="32"/>
                    <a:pt x="35" y="32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32"/>
                    <a:pt x="36" y="32"/>
                    <a:pt x="36" y="32"/>
                  </a:cubicBezTo>
                  <a:close/>
                  <a:moveTo>
                    <a:pt x="36" y="3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38"/>
                    <a:pt x="36" y="38"/>
                    <a:pt x="36" y="38"/>
                  </a:cubicBezTo>
                  <a:close/>
                  <a:moveTo>
                    <a:pt x="36" y="16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4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34" y="4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lose/>
                  <a:moveTo>
                    <a:pt x="34" y="3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lose/>
                  <a:moveTo>
                    <a:pt x="33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3"/>
                    <a:pt x="33" y="3"/>
                    <a:pt x="33" y="3"/>
                  </a:cubicBezTo>
                  <a:close/>
                  <a:moveTo>
                    <a:pt x="23" y="18"/>
                  </a:moveTo>
                  <a:cubicBezTo>
                    <a:pt x="23" y="11"/>
                    <a:pt x="14" y="11"/>
                    <a:pt x="14" y="18"/>
                  </a:cubicBezTo>
                  <a:cubicBezTo>
                    <a:pt x="14" y="21"/>
                    <a:pt x="18" y="23"/>
                    <a:pt x="15" y="27"/>
                  </a:cubicBezTo>
                  <a:cubicBezTo>
                    <a:pt x="14" y="28"/>
                    <a:pt x="9" y="28"/>
                    <a:pt x="9" y="30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28"/>
                    <a:pt x="23" y="28"/>
                    <a:pt x="22" y="27"/>
                  </a:cubicBezTo>
                  <a:cubicBezTo>
                    <a:pt x="19" y="23"/>
                    <a:pt x="23" y="21"/>
                    <a:pt x="23" y="1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1" name="Freeform 1769"/>
            <p:cNvSpPr>
              <a:spLocks noEditPoints="1"/>
            </p:cNvSpPr>
            <p:nvPr/>
          </p:nvSpPr>
          <p:spPr bwMode="auto">
            <a:xfrm flipH="1">
              <a:off x="10096588" y="3335419"/>
              <a:ext cx="104045" cy="161544"/>
            </a:xfrm>
            <a:custGeom>
              <a:avLst/>
              <a:gdLst>
                <a:gd name="T0" fmla="*/ 2 w 32"/>
                <a:gd name="T1" fmla="*/ 0 h 50"/>
                <a:gd name="T2" fmla="*/ 29 w 32"/>
                <a:gd name="T3" fmla="*/ 0 h 50"/>
                <a:gd name="T4" fmla="*/ 32 w 32"/>
                <a:gd name="T5" fmla="*/ 3 h 50"/>
                <a:gd name="T6" fmla="*/ 32 w 32"/>
                <a:gd name="T7" fmla="*/ 47 h 50"/>
                <a:gd name="T8" fmla="*/ 29 w 32"/>
                <a:gd name="T9" fmla="*/ 50 h 50"/>
                <a:gd name="T10" fmla="*/ 2 w 32"/>
                <a:gd name="T11" fmla="*/ 50 h 50"/>
                <a:gd name="T12" fmla="*/ 0 w 32"/>
                <a:gd name="T13" fmla="*/ 47 h 50"/>
                <a:gd name="T14" fmla="*/ 0 w 32"/>
                <a:gd name="T15" fmla="*/ 3 h 50"/>
                <a:gd name="T16" fmla="*/ 2 w 32"/>
                <a:gd name="T17" fmla="*/ 0 h 50"/>
                <a:gd name="T18" fmla="*/ 14 w 32"/>
                <a:gd name="T19" fmla="*/ 47 h 50"/>
                <a:gd name="T20" fmla="*/ 13 w 32"/>
                <a:gd name="T21" fmla="*/ 47 h 50"/>
                <a:gd name="T22" fmla="*/ 13 w 32"/>
                <a:gd name="T23" fmla="*/ 47 h 50"/>
                <a:gd name="T24" fmla="*/ 13 w 32"/>
                <a:gd name="T25" fmla="*/ 48 h 50"/>
                <a:gd name="T26" fmla="*/ 14 w 32"/>
                <a:gd name="T27" fmla="*/ 48 h 50"/>
                <a:gd name="T28" fmla="*/ 18 w 32"/>
                <a:gd name="T29" fmla="*/ 48 h 50"/>
                <a:gd name="T30" fmla="*/ 18 w 32"/>
                <a:gd name="T31" fmla="*/ 48 h 50"/>
                <a:gd name="T32" fmla="*/ 18 w 32"/>
                <a:gd name="T33" fmla="*/ 47 h 50"/>
                <a:gd name="T34" fmla="*/ 18 w 32"/>
                <a:gd name="T35" fmla="*/ 47 h 50"/>
                <a:gd name="T36" fmla="*/ 18 w 32"/>
                <a:gd name="T37" fmla="*/ 47 h 50"/>
                <a:gd name="T38" fmla="*/ 14 w 32"/>
                <a:gd name="T39" fmla="*/ 47 h 50"/>
                <a:gd name="T40" fmla="*/ 4 w 32"/>
                <a:gd name="T41" fmla="*/ 4 h 50"/>
                <a:gd name="T42" fmla="*/ 4 w 32"/>
                <a:gd name="T43" fmla="*/ 45 h 50"/>
                <a:gd name="T44" fmla="*/ 28 w 32"/>
                <a:gd name="T45" fmla="*/ 45 h 50"/>
                <a:gd name="T46" fmla="*/ 28 w 32"/>
                <a:gd name="T47" fmla="*/ 4 h 50"/>
                <a:gd name="T48" fmla="*/ 4 w 32"/>
                <a:gd name="T4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50">
                  <a:moveTo>
                    <a:pt x="2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2" y="2"/>
                    <a:pt x="32" y="3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8"/>
                    <a:pt x="31" y="50"/>
                    <a:pt x="29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8"/>
                    <a:pt x="0" y="4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lose/>
                  <a:moveTo>
                    <a:pt x="14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4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7"/>
                    <a:pt x="14" y="47"/>
                    <a:pt x="14" y="47"/>
                  </a:cubicBezTo>
                  <a:close/>
                  <a:moveTo>
                    <a:pt x="4" y="4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"/>
                    <a:pt x="28" y="4"/>
                    <a:pt x="28" y="4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2" name="Freeform 1770"/>
            <p:cNvSpPr/>
            <p:nvPr/>
          </p:nvSpPr>
          <p:spPr bwMode="auto">
            <a:xfrm flipH="1">
              <a:off x="10165039" y="3357324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3" name="Freeform 1771"/>
            <p:cNvSpPr/>
            <p:nvPr/>
          </p:nvSpPr>
          <p:spPr bwMode="auto">
            <a:xfrm flipH="1">
              <a:off x="10143135" y="3357324"/>
              <a:ext cx="13690" cy="16428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4" name="Freeform 1772"/>
            <p:cNvSpPr/>
            <p:nvPr/>
          </p:nvSpPr>
          <p:spPr bwMode="auto">
            <a:xfrm flipH="1">
              <a:off x="10115754" y="3357324"/>
              <a:ext cx="16428" cy="16428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0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5" name="Freeform 1773"/>
            <p:cNvSpPr/>
            <p:nvPr/>
          </p:nvSpPr>
          <p:spPr bwMode="auto">
            <a:xfrm flipH="1">
              <a:off x="10165039" y="3379228"/>
              <a:ext cx="16428" cy="16428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6" name="Freeform 1774"/>
            <p:cNvSpPr/>
            <p:nvPr/>
          </p:nvSpPr>
          <p:spPr bwMode="auto">
            <a:xfrm flipH="1">
              <a:off x="10143135" y="3379228"/>
              <a:ext cx="13690" cy="16428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7" name="Freeform 1775"/>
            <p:cNvSpPr/>
            <p:nvPr/>
          </p:nvSpPr>
          <p:spPr bwMode="auto">
            <a:xfrm flipH="1">
              <a:off x="10115754" y="3379228"/>
              <a:ext cx="16428" cy="16428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4 w 5"/>
                <a:gd name="T9" fmla="*/ 5 h 5"/>
                <a:gd name="T10" fmla="*/ 0 w 5"/>
                <a:gd name="T11" fmla="*/ 5 h 5"/>
                <a:gd name="T12" fmla="*/ 0 w 5"/>
                <a:gd name="T13" fmla="*/ 4 h 5"/>
                <a:gd name="T14" fmla="*/ 0 w 5"/>
                <a:gd name="T15" fmla="*/ 1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8" name="Freeform 1776"/>
            <p:cNvSpPr/>
            <p:nvPr/>
          </p:nvSpPr>
          <p:spPr bwMode="auto">
            <a:xfrm flipH="1">
              <a:off x="10165039" y="3403870"/>
              <a:ext cx="16428" cy="13690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5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5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9" name="Freeform 1777"/>
            <p:cNvSpPr/>
            <p:nvPr/>
          </p:nvSpPr>
          <p:spPr bwMode="auto">
            <a:xfrm flipH="1">
              <a:off x="10143135" y="3403870"/>
              <a:ext cx="13690" cy="13690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0 h 5"/>
                <a:gd name="T4" fmla="*/ 5 w 5"/>
                <a:gd name="T5" fmla="*/ 1 h 5"/>
                <a:gd name="T6" fmla="*/ 5 w 5"/>
                <a:gd name="T7" fmla="*/ 5 h 5"/>
                <a:gd name="T8" fmla="*/ 5 w 5"/>
                <a:gd name="T9" fmla="*/ 5 h 5"/>
                <a:gd name="T10" fmla="*/ 1 w 5"/>
                <a:gd name="T11" fmla="*/ 5 h 5"/>
                <a:gd name="T12" fmla="*/ 0 w 5"/>
                <a:gd name="T13" fmla="*/ 5 h 5"/>
                <a:gd name="T14" fmla="*/ 0 w 5"/>
                <a:gd name="T15" fmla="*/ 1 h 5"/>
                <a:gd name="T16" fmla="*/ 1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0" name="Freeform 1778"/>
            <p:cNvSpPr/>
            <p:nvPr/>
          </p:nvSpPr>
          <p:spPr bwMode="auto">
            <a:xfrm flipH="1">
              <a:off x="10115754" y="3403870"/>
              <a:ext cx="16428" cy="13690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5 h 5"/>
                <a:gd name="T8" fmla="*/ 4 w 5"/>
                <a:gd name="T9" fmla="*/ 5 h 5"/>
                <a:gd name="T10" fmla="*/ 0 w 5"/>
                <a:gd name="T11" fmla="*/ 5 h 5"/>
                <a:gd name="T12" fmla="*/ 0 w 5"/>
                <a:gd name="T13" fmla="*/ 5 h 5"/>
                <a:gd name="T14" fmla="*/ 0 w 5"/>
                <a:gd name="T15" fmla="*/ 1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1" name="Freeform 1779"/>
            <p:cNvSpPr>
              <a:spLocks noEditPoints="1"/>
            </p:cNvSpPr>
            <p:nvPr/>
          </p:nvSpPr>
          <p:spPr bwMode="auto">
            <a:xfrm flipH="1">
              <a:off x="10315630" y="3554462"/>
              <a:ext cx="134163" cy="136901"/>
            </a:xfrm>
            <a:custGeom>
              <a:avLst/>
              <a:gdLst>
                <a:gd name="T0" fmla="*/ 40 w 41"/>
                <a:gd name="T1" fmla="*/ 0 h 42"/>
                <a:gd name="T2" fmla="*/ 2 w 41"/>
                <a:gd name="T3" fmla="*/ 0 h 42"/>
                <a:gd name="T4" fmla="*/ 0 w 41"/>
                <a:gd name="T5" fmla="*/ 2 h 42"/>
                <a:gd name="T6" fmla="*/ 0 w 41"/>
                <a:gd name="T7" fmla="*/ 40 h 42"/>
                <a:gd name="T8" fmla="*/ 2 w 41"/>
                <a:gd name="T9" fmla="*/ 42 h 42"/>
                <a:gd name="T10" fmla="*/ 40 w 41"/>
                <a:gd name="T11" fmla="*/ 42 h 42"/>
                <a:gd name="T12" fmla="*/ 41 w 41"/>
                <a:gd name="T13" fmla="*/ 40 h 42"/>
                <a:gd name="T14" fmla="*/ 41 w 41"/>
                <a:gd name="T15" fmla="*/ 2 h 42"/>
                <a:gd name="T16" fmla="*/ 40 w 41"/>
                <a:gd name="T17" fmla="*/ 0 h 42"/>
                <a:gd name="T18" fmla="*/ 16 w 41"/>
                <a:gd name="T19" fmla="*/ 10 h 42"/>
                <a:gd name="T20" fmla="*/ 16 w 41"/>
                <a:gd name="T21" fmla="*/ 10 h 42"/>
                <a:gd name="T22" fmla="*/ 16 w 41"/>
                <a:gd name="T23" fmla="*/ 10 h 42"/>
                <a:gd name="T24" fmla="*/ 18 w 41"/>
                <a:gd name="T25" fmla="*/ 10 h 42"/>
                <a:gd name="T26" fmla="*/ 30 w 41"/>
                <a:gd name="T27" fmla="*/ 22 h 42"/>
                <a:gd name="T28" fmla="*/ 40 w 41"/>
                <a:gd name="T29" fmla="*/ 11 h 42"/>
                <a:gd name="T30" fmla="*/ 40 w 41"/>
                <a:gd name="T31" fmla="*/ 11 h 42"/>
                <a:gd name="T32" fmla="*/ 40 w 41"/>
                <a:gd name="T33" fmla="*/ 17 h 42"/>
                <a:gd name="T34" fmla="*/ 40 w 41"/>
                <a:gd name="T35" fmla="*/ 17 h 42"/>
                <a:gd name="T36" fmla="*/ 34 w 41"/>
                <a:gd name="T37" fmla="*/ 24 h 42"/>
                <a:gd name="T38" fmla="*/ 40 w 41"/>
                <a:gd name="T39" fmla="*/ 30 h 42"/>
                <a:gd name="T40" fmla="*/ 40 w 41"/>
                <a:gd name="T41" fmla="*/ 36 h 42"/>
                <a:gd name="T42" fmla="*/ 31 w 41"/>
                <a:gd name="T43" fmla="*/ 28 h 42"/>
                <a:gd name="T44" fmla="*/ 28 w 41"/>
                <a:gd name="T45" fmla="*/ 31 h 42"/>
                <a:gd name="T46" fmla="*/ 22 w 41"/>
                <a:gd name="T47" fmla="*/ 37 h 42"/>
                <a:gd name="T48" fmla="*/ 26 w 41"/>
                <a:gd name="T49" fmla="*/ 41 h 42"/>
                <a:gd name="T50" fmla="*/ 20 w 41"/>
                <a:gd name="T51" fmla="*/ 41 h 42"/>
                <a:gd name="T52" fmla="*/ 1 w 41"/>
                <a:gd name="T53" fmla="*/ 23 h 42"/>
                <a:gd name="T54" fmla="*/ 1 w 41"/>
                <a:gd name="T55" fmla="*/ 18 h 42"/>
                <a:gd name="T56" fmla="*/ 3 w 41"/>
                <a:gd name="T57" fmla="*/ 20 h 42"/>
                <a:gd name="T58" fmla="*/ 19 w 41"/>
                <a:gd name="T59" fmla="*/ 2 h 42"/>
                <a:gd name="T60" fmla="*/ 25 w 41"/>
                <a:gd name="T61" fmla="*/ 2 h 42"/>
                <a:gd name="T62" fmla="*/ 17 w 41"/>
                <a:gd name="T63" fmla="*/ 10 h 42"/>
                <a:gd name="T64" fmla="*/ 18 w 41"/>
                <a:gd name="T65" fmla="*/ 10 h 42"/>
                <a:gd name="T66" fmla="*/ 20 w 41"/>
                <a:gd name="T67" fmla="*/ 18 h 42"/>
                <a:gd name="T68" fmla="*/ 28 w 41"/>
                <a:gd name="T69" fmla="*/ 25 h 42"/>
                <a:gd name="T70" fmla="*/ 28 w 41"/>
                <a:gd name="T71" fmla="*/ 25 h 42"/>
                <a:gd name="T72" fmla="*/ 28 w 41"/>
                <a:gd name="T73" fmla="*/ 25 h 42"/>
                <a:gd name="T74" fmla="*/ 19 w 41"/>
                <a:gd name="T75" fmla="*/ 34 h 42"/>
                <a:gd name="T76" fmla="*/ 13 w 41"/>
                <a:gd name="T77" fmla="*/ 29 h 42"/>
                <a:gd name="T78" fmla="*/ 13 w 41"/>
                <a:gd name="T79" fmla="*/ 29 h 42"/>
                <a:gd name="T80" fmla="*/ 6 w 41"/>
                <a:gd name="T81" fmla="*/ 23 h 42"/>
                <a:gd name="T82" fmla="*/ 10 w 41"/>
                <a:gd name="T83" fmla="*/ 18 h 42"/>
                <a:gd name="T84" fmla="*/ 10 w 41"/>
                <a:gd name="T85" fmla="*/ 18 h 42"/>
                <a:gd name="T86" fmla="*/ 10 w 41"/>
                <a:gd name="T87" fmla="*/ 18 h 42"/>
                <a:gd name="T88" fmla="*/ 10 w 41"/>
                <a:gd name="T89" fmla="*/ 18 h 42"/>
                <a:gd name="T90" fmla="*/ 10 w 41"/>
                <a:gd name="T91" fmla="*/ 19 h 42"/>
                <a:gd name="T92" fmla="*/ 15 w 41"/>
                <a:gd name="T93" fmla="*/ 30 h 42"/>
                <a:gd name="T94" fmla="*/ 20 w 41"/>
                <a:gd name="T95" fmla="*/ 19 h 42"/>
                <a:gd name="T96" fmla="*/ 20 w 41"/>
                <a:gd name="T97" fmla="*/ 19 h 42"/>
                <a:gd name="T98" fmla="*/ 20 w 41"/>
                <a:gd name="T9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" h="42">
                  <a:moveTo>
                    <a:pt x="4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2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1" y="41"/>
                    <a:pt x="41" y="4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8" y="10"/>
                  </a:moveTo>
                  <a:cubicBezTo>
                    <a:pt x="19" y="11"/>
                    <a:pt x="28" y="20"/>
                    <a:pt x="30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lose/>
                  <a:moveTo>
                    <a:pt x="20" y="1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3" y="23"/>
                    <a:pt x="14" y="25"/>
                    <a:pt x="15" y="30"/>
                  </a:cubicBezTo>
                  <a:cubicBezTo>
                    <a:pt x="17" y="25"/>
                    <a:pt x="18" y="23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2" name="Freeform 1780"/>
            <p:cNvSpPr>
              <a:spLocks noEditPoints="1"/>
            </p:cNvSpPr>
            <p:nvPr/>
          </p:nvSpPr>
          <p:spPr bwMode="auto">
            <a:xfrm flipH="1">
              <a:off x="10384080" y="3590056"/>
              <a:ext cx="30118" cy="49285"/>
            </a:xfrm>
            <a:custGeom>
              <a:avLst/>
              <a:gdLst>
                <a:gd name="T0" fmla="*/ 4 w 9"/>
                <a:gd name="T1" fmla="*/ 15 h 15"/>
                <a:gd name="T2" fmla="*/ 8 w 9"/>
                <a:gd name="T3" fmla="*/ 7 h 15"/>
                <a:gd name="T4" fmla="*/ 9 w 9"/>
                <a:gd name="T5" fmla="*/ 5 h 15"/>
                <a:gd name="T6" fmla="*/ 4 w 9"/>
                <a:gd name="T7" fmla="*/ 0 h 15"/>
                <a:gd name="T8" fmla="*/ 0 w 9"/>
                <a:gd name="T9" fmla="*/ 5 h 15"/>
                <a:gd name="T10" fmla="*/ 0 w 9"/>
                <a:gd name="T11" fmla="*/ 7 h 15"/>
                <a:gd name="T12" fmla="*/ 0 w 9"/>
                <a:gd name="T13" fmla="*/ 7 h 15"/>
                <a:gd name="T14" fmla="*/ 0 w 9"/>
                <a:gd name="T15" fmla="*/ 7 h 15"/>
                <a:gd name="T16" fmla="*/ 4 w 9"/>
                <a:gd name="T17" fmla="*/ 15 h 15"/>
                <a:gd name="T18" fmla="*/ 4 w 9"/>
                <a:gd name="T19" fmla="*/ 2 h 15"/>
                <a:gd name="T20" fmla="*/ 7 w 9"/>
                <a:gd name="T21" fmla="*/ 4 h 15"/>
                <a:gd name="T22" fmla="*/ 4 w 9"/>
                <a:gd name="T23" fmla="*/ 7 h 15"/>
                <a:gd name="T24" fmla="*/ 2 w 9"/>
                <a:gd name="T25" fmla="*/ 4 h 15"/>
                <a:gd name="T26" fmla="*/ 4 w 9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4" y="15"/>
                  </a:moveTo>
                  <a:cubicBezTo>
                    <a:pt x="5" y="12"/>
                    <a:pt x="6" y="10"/>
                    <a:pt x="8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0"/>
                    <a:pt x="3" y="12"/>
                    <a:pt x="4" y="15"/>
                  </a:cubicBezTo>
                  <a:close/>
                  <a:moveTo>
                    <a:pt x="4" y="2"/>
                  </a:moveTo>
                  <a:cubicBezTo>
                    <a:pt x="6" y="2"/>
                    <a:pt x="7" y="3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2" y="6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3" name="Freeform 1781"/>
            <p:cNvSpPr/>
            <p:nvPr/>
          </p:nvSpPr>
          <p:spPr bwMode="auto">
            <a:xfrm flipH="1">
              <a:off x="8968524" y="3132805"/>
              <a:ext cx="101307" cy="84879"/>
            </a:xfrm>
            <a:custGeom>
              <a:avLst/>
              <a:gdLst>
                <a:gd name="T0" fmla="*/ 15 w 31"/>
                <a:gd name="T1" fmla="*/ 5 h 26"/>
                <a:gd name="T2" fmla="*/ 23 w 31"/>
                <a:gd name="T3" fmla="*/ 0 h 26"/>
                <a:gd name="T4" fmla="*/ 31 w 31"/>
                <a:gd name="T5" fmla="*/ 6 h 26"/>
                <a:gd name="T6" fmla="*/ 15 w 31"/>
                <a:gd name="T7" fmla="*/ 26 h 26"/>
                <a:gd name="T8" fmla="*/ 0 w 31"/>
                <a:gd name="T9" fmla="*/ 6 h 26"/>
                <a:gd name="T10" fmla="*/ 8 w 31"/>
                <a:gd name="T11" fmla="*/ 0 h 26"/>
                <a:gd name="T12" fmla="*/ 15 w 31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5" y="5"/>
                  </a:moveTo>
                  <a:cubicBezTo>
                    <a:pt x="17" y="1"/>
                    <a:pt x="19" y="0"/>
                    <a:pt x="23" y="0"/>
                  </a:cubicBezTo>
                  <a:cubicBezTo>
                    <a:pt x="27" y="0"/>
                    <a:pt x="31" y="3"/>
                    <a:pt x="31" y="6"/>
                  </a:cubicBezTo>
                  <a:cubicBezTo>
                    <a:pt x="31" y="13"/>
                    <a:pt x="23" y="19"/>
                    <a:pt x="15" y="26"/>
                  </a:cubicBezTo>
                  <a:cubicBezTo>
                    <a:pt x="8" y="19"/>
                    <a:pt x="0" y="13"/>
                    <a:pt x="0" y="6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1" y="0"/>
                    <a:pt x="13" y="1"/>
                    <a:pt x="15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4" name="Freeform 1782"/>
            <p:cNvSpPr>
              <a:spLocks noEditPoints="1"/>
            </p:cNvSpPr>
            <p:nvPr/>
          </p:nvSpPr>
          <p:spPr bwMode="auto">
            <a:xfrm flipH="1">
              <a:off x="7312022" y="296207"/>
              <a:ext cx="142377" cy="142378"/>
            </a:xfrm>
            <a:custGeom>
              <a:avLst/>
              <a:gdLst>
                <a:gd name="T0" fmla="*/ 22 w 44"/>
                <a:gd name="T1" fmla="*/ 0 h 44"/>
                <a:gd name="T2" fmla="*/ 44 w 44"/>
                <a:gd name="T3" fmla="*/ 22 h 44"/>
                <a:gd name="T4" fmla="*/ 22 w 44"/>
                <a:gd name="T5" fmla="*/ 44 h 44"/>
                <a:gd name="T6" fmla="*/ 0 w 44"/>
                <a:gd name="T7" fmla="*/ 22 h 44"/>
                <a:gd name="T8" fmla="*/ 22 w 44"/>
                <a:gd name="T9" fmla="*/ 0 h 44"/>
                <a:gd name="T10" fmla="*/ 22 w 44"/>
                <a:gd name="T11" fmla="*/ 25 h 44"/>
                <a:gd name="T12" fmla="*/ 24 w 44"/>
                <a:gd name="T13" fmla="*/ 23 h 44"/>
                <a:gd name="T14" fmla="*/ 32 w 44"/>
                <a:gd name="T15" fmla="*/ 13 h 44"/>
                <a:gd name="T16" fmla="*/ 32 w 44"/>
                <a:gd name="T17" fmla="*/ 11 h 44"/>
                <a:gd name="T18" fmla="*/ 32 w 44"/>
                <a:gd name="T19" fmla="*/ 11 h 44"/>
                <a:gd name="T20" fmla="*/ 30 w 44"/>
                <a:gd name="T21" fmla="*/ 11 h 44"/>
                <a:gd name="T22" fmla="*/ 22 w 44"/>
                <a:gd name="T23" fmla="*/ 21 h 44"/>
                <a:gd name="T24" fmla="*/ 17 w 44"/>
                <a:gd name="T25" fmla="*/ 17 h 44"/>
                <a:gd name="T26" fmla="*/ 15 w 44"/>
                <a:gd name="T27" fmla="*/ 17 h 44"/>
                <a:gd name="T28" fmla="*/ 15 w 44"/>
                <a:gd name="T29" fmla="*/ 17 h 44"/>
                <a:gd name="T30" fmla="*/ 15 w 44"/>
                <a:gd name="T31" fmla="*/ 19 h 44"/>
                <a:gd name="T32" fmla="*/ 20 w 44"/>
                <a:gd name="T33" fmla="*/ 23 h 44"/>
                <a:gd name="T34" fmla="*/ 22 w 44"/>
                <a:gd name="T35" fmla="*/ 25 h 44"/>
                <a:gd name="T36" fmla="*/ 7 w 44"/>
                <a:gd name="T37" fmla="*/ 23 h 44"/>
                <a:gd name="T38" fmla="*/ 11 w 44"/>
                <a:gd name="T39" fmla="*/ 23 h 44"/>
                <a:gd name="T40" fmla="*/ 11 w 44"/>
                <a:gd name="T41" fmla="*/ 21 h 44"/>
                <a:gd name="T42" fmla="*/ 7 w 44"/>
                <a:gd name="T43" fmla="*/ 21 h 44"/>
                <a:gd name="T44" fmla="*/ 7 w 44"/>
                <a:gd name="T45" fmla="*/ 23 h 44"/>
                <a:gd name="T46" fmla="*/ 33 w 44"/>
                <a:gd name="T47" fmla="*/ 23 h 44"/>
                <a:gd name="T48" fmla="*/ 38 w 44"/>
                <a:gd name="T49" fmla="*/ 23 h 44"/>
                <a:gd name="T50" fmla="*/ 38 w 44"/>
                <a:gd name="T51" fmla="*/ 21 h 44"/>
                <a:gd name="T52" fmla="*/ 33 w 44"/>
                <a:gd name="T53" fmla="*/ 21 h 44"/>
                <a:gd name="T54" fmla="*/ 33 w 44"/>
                <a:gd name="T55" fmla="*/ 23 h 44"/>
                <a:gd name="T56" fmla="*/ 21 w 44"/>
                <a:gd name="T57" fmla="*/ 6 h 44"/>
                <a:gd name="T58" fmla="*/ 21 w 44"/>
                <a:gd name="T59" fmla="*/ 11 h 44"/>
                <a:gd name="T60" fmla="*/ 23 w 44"/>
                <a:gd name="T61" fmla="*/ 11 h 44"/>
                <a:gd name="T62" fmla="*/ 23 w 44"/>
                <a:gd name="T63" fmla="*/ 6 h 44"/>
                <a:gd name="T64" fmla="*/ 21 w 44"/>
                <a:gd name="T65" fmla="*/ 6 h 44"/>
                <a:gd name="T66" fmla="*/ 21 w 44"/>
                <a:gd name="T67" fmla="*/ 33 h 44"/>
                <a:gd name="T68" fmla="*/ 21 w 44"/>
                <a:gd name="T69" fmla="*/ 37 h 44"/>
                <a:gd name="T70" fmla="*/ 23 w 44"/>
                <a:gd name="T71" fmla="*/ 37 h 44"/>
                <a:gd name="T72" fmla="*/ 23 w 44"/>
                <a:gd name="T73" fmla="*/ 33 h 44"/>
                <a:gd name="T74" fmla="*/ 21 w 44"/>
                <a:gd name="T75" fmla="*/ 33 h 44"/>
                <a:gd name="T76" fmla="*/ 22 w 44"/>
                <a:gd name="T77" fmla="*/ 4 h 44"/>
                <a:gd name="T78" fmla="*/ 4 w 44"/>
                <a:gd name="T79" fmla="*/ 22 h 44"/>
                <a:gd name="T80" fmla="*/ 22 w 44"/>
                <a:gd name="T81" fmla="*/ 40 h 44"/>
                <a:gd name="T82" fmla="*/ 40 w 44"/>
                <a:gd name="T83" fmla="*/ 22 h 44"/>
                <a:gd name="T84" fmla="*/ 22 w 44"/>
                <a:gd name="T8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lose/>
                  <a:moveTo>
                    <a:pt x="22" y="25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2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0" y="11"/>
                    <a:pt x="30" y="1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6"/>
                    <a:pt x="15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2" y="25"/>
                    <a:pt x="22" y="25"/>
                    <a:pt x="22" y="25"/>
                  </a:cubicBezTo>
                  <a:close/>
                  <a:moveTo>
                    <a:pt x="7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33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21" y="6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21" y="33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5" name="Freeform 1783"/>
            <p:cNvSpPr>
              <a:spLocks noEditPoints="1"/>
            </p:cNvSpPr>
            <p:nvPr/>
          </p:nvSpPr>
          <p:spPr bwMode="auto">
            <a:xfrm flipH="1">
              <a:off x="7676179" y="983452"/>
              <a:ext cx="134163" cy="139639"/>
            </a:xfrm>
            <a:custGeom>
              <a:avLst/>
              <a:gdLst>
                <a:gd name="T0" fmla="*/ 6 w 41"/>
                <a:gd name="T1" fmla="*/ 8 h 43"/>
                <a:gd name="T2" fmla="*/ 10 w 41"/>
                <a:gd name="T3" fmla="*/ 14 h 43"/>
                <a:gd name="T4" fmla="*/ 14 w 41"/>
                <a:gd name="T5" fmla="*/ 10 h 43"/>
                <a:gd name="T6" fmla="*/ 16 w 41"/>
                <a:gd name="T7" fmla="*/ 8 h 43"/>
                <a:gd name="T8" fmla="*/ 20 w 41"/>
                <a:gd name="T9" fmla="*/ 14 h 43"/>
                <a:gd name="T10" fmla="*/ 24 w 41"/>
                <a:gd name="T11" fmla="*/ 10 h 43"/>
                <a:gd name="T12" fmla="*/ 26 w 41"/>
                <a:gd name="T13" fmla="*/ 8 h 43"/>
                <a:gd name="T14" fmla="*/ 29 w 41"/>
                <a:gd name="T15" fmla="*/ 14 h 43"/>
                <a:gd name="T16" fmla="*/ 34 w 41"/>
                <a:gd name="T17" fmla="*/ 10 h 43"/>
                <a:gd name="T18" fmla="*/ 35 w 41"/>
                <a:gd name="T19" fmla="*/ 8 h 43"/>
                <a:gd name="T20" fmla="*/ 41 w 41"/>
                <a:gd name="T21" fmla="*/ 37 h 43"/>
                <a:gd name="T22" fmla="*/ 6 w 41"/>
                <a:gd name="T23" fmla="*/ 43 h 43"/>
                <a:gd name="T24" fmla="*/ 0 w 41"/>
                <a:gd name="T25" fmla="*/ 14 h 43"/>
                <a:gd name="T26" fmla="*/ 10 w 41"/>
                <a:gd name="T27" fmla="*/ 33 h 43"/>
                <a:gd name="T28" fmla="*/ 15 w 41"/>
                <a:gd name="T29" fmla="*/ 38 h 43"/>
                <a:gd name="T30" fmla="*/ 21 w 41"/>
                <a:gd name="T31" fmla="*/ 33 h 43"/>
                <a:gd name="T32" fmla="*/ 18 w 41"/>
                <a:gd name="T33" fmla="*/ 29 h 43"/>
                <a:gd name="T34" fmla="*/ 19 w 41"/>
                <a:gd name="T35" fmla="*/ 23 h 43"/>
                <a:gd name="T36" fmla="*/ 13 w 41"/>
                <a:gd name="T37" fmla="*/ 22 h 43"/>
                <a:gd name="T38" fmla="*/ 10 w 41"/>
                <a:gd name="T39" fmla="*/ 25 h 43"/>
                <a:gd name="T40" fmla="*/ 14 w 41"/>
                <a:gd name="T41" fmla="*/ 24 h 43"/>
                <a:gd name="T42" fmla="*/ 17 w 41"/>
                <a:gd name="T43" fmla="*/ 24 h 43"/>
                <a:gd name="T44" fmla="*/ 16 w 41"/>
                <a:gd name="T45" fmla="*/ 27 h 43"/>
                <a:gd name="T46" fmla="*/ 14 w 41"/>
                <a:gd name="T47" fmla="*/ 30 h 43"/>
                <a:gd name="T48" fmla="*/ 17 w 41"/>
                <a:gd name="T49" fmla="*/ 31 h 43"/>
                <a:gd name="T50" fmla="*/ 17 w 41"/>
                <a:gd name="T51" fmla="*/ 34 h 43"/>
                <a:gd name="T52" fmla="*/ 14 w 41"/>
                <a:gd name="T53" fmla="*/ 35 h 43"/>
                <a:gd name="T54" fmla="*/ 10 w 41"/>
                <a:gd name="T55" fmla="*/ 33 h 43"/>
                <a:gd name="T56" fmla="*/ 31 w 41"/>
                <a:gd name="T57" fmla="*/ 21 h 43"/>
                <a:gd name="T58" fmla="*/ 26 w 41"/>
                <a:gd name="T59" fmla="*/ 24 h 43"/>
                <a:gd name="T60" fmla="*/ 24 w 41"/>
                <a:gd name="T61" fmla="*/ 28 h 43"/>
                <a:gd name="T62" fmla="*/ 28 w 41"/>
                <a:gd name="T63" fmla="*/ 37 h 43"/>
                <a:gd name="T64" fmla="*/ 39 w 41"/>
                <a:gd name="T65" fmla="*/ 18 h 43"/>
                <a:gd name="T66" fmla="*/ 2 w 41"/>
                <a:gd name="T67" fmla="*/ 36 h 43"/>
                <a:gd name="T68" fmla="*/ 34 w 41"/>
                <a:gd name="T69" fmla="*/ 41 h 43"/>
                <a:gd name="T70" fmla="*/ 39 w 41"/>
                <a:gd name="T71" fmla="*/ 18 h 43"/>
                <a:gd name="T72" fmla="*/ 9 w 41"/>
                <a:gd name="T73" fmla="*/ 2 h 43"/>
                <a:gd name="T74" fmla="*/ 10 w 41"/>
                <a:gd name="T75" fmla="*/ 12 h 43"/>
                <a:gd name="T76" fmla="*/ 12 w 41"/>
                <a:gd name="T77" fmla="*/ 10 h 43"/>
                <a:gd name="T78" fmla="*/ 11 w 41"/>
                <a:gd name="T79" fmla="*/ 0 h 43"/>
                <a:gd name="T80" fmla="*/ 29 w 41"/>
                <a:gd name="T81" fmla="*/ 0 h 43"/>
                <a:gd name="T82" fmla="*/ 28 w 41"/>
                <a:gd name="T83" fmla="*/ 10 h 43"/>
                <a:gd name="T84" fmla="*/ 30 w 41"/>
                <a:gd name="T85" fmla="*/ 12 h 43"/>
                <a:gd name="T86" fmla="*/ 31 w 41"/>
                <a:gd name="T87" fmla="*/ 2 h 43"/>
                <a:gd name="T88" fmla="*/ 29 w 41"/>
                <a:gd name="T89" fmla="*/ 0 h 43"/>
                <a:gd name="T90" fmla="*/ 18 w 41"/>
                <a:gd name="T91" fmla="*/ 2 h 43"/>
                <a:gd name="T92" fmla="*/ 20 w 41"/>
                <a:gd name="T93" fmla="*/ 12 h 43"/>
                <a:gd name="T94" fmla="*/ 22 w 41"/>
                <a:gd name="T95" fmla="*/ 10 h 43"/>
                <a:gd name="T96" fmla="*/ 20 w 41"/>
                <a:gd name="T9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" h="43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2"/>
                    <a:pt x="8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3" y="14"/>
                    <a:pt x="14" y="12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8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2" y="14"/>
                    <a:pt x="24" y="12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2"/>
                    <a:pt x="27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2" y="14"/>
                    <a:pt x="34" y="12"/>
                    <a:pt x="34" y="1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1" y="11"/>
                    <a:pt x="41" y="1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40"/>
                    <a:pt x="38" y="43"/>
                    <a:pt x="35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2" y="43"/>
                    <a:pt x="0" y="40"/>
                    <a:pt x="0" y="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2" y="8"/>
                    <a:pt x="6" y="8"/>
                  </a:cubicBezTo>
                  <a:close/>
                  <a:moveTo>
                    <a:pt x="10" y="33"/>
                  </a:moveTo>
                  <a:cubicBezTo>
                    <a:pt x="10" y="35"/>
                    <a:pt x="11" y="36"/>
                    <a:pt x="12" y="36"/>
                  </a:cubicBezTo>
                  <a:cubicBezTo>
                    <a:pt x="13" y="37"/>
                    <a:pt x="14" y="38"/>
                    <a:pt x="15" y="38"/>
                  </a:cubicBezTo>
                  <a:cubicBezTo>
                    <a:pt x="17" y="38"/>
                    <a:pt x="18" y="37"/>
                    <a:pt x="19" y="36"/>
                  </a:cubicBezTo>
                  <a:cubicBezTo>
                    <a:pt x="20" y="35"/>
                    <a:pt x="21" y="34"/>
                    <a:pt x="21" y="33"/>
                  </a:cubicBezTo>
                  <a:cubicBezTo>
                    <a:pt x="21" y="32"/>
                    <a:pt x="21" y="31"/>
                    <a:pt x="20" y="30"/>
                  </a:cubicBezTo>
                  <a:cubicBezTo>
                    <a:pt x="19" y="29"/>
                    <a:pt x="19" y="29"/>
                    <a:pt x="18" y="29"/>
                  </a:cubicBezTo>
                  <a:cubicBezTo>
                    <a:pt x="19" y="28"/>
                    <a:pt x="20" y="27"/>
                    <a:pt x="20" y="25"/>
                  </a:cubicBezTo>
                  <a:cubicBezTo>
                    <a:pt x="20" y="24"/>
                    <a:pt x="20" y="23"/>
                    <a:pt x="19" y="23"/>
                  </a:cubicBezTo>
                  <a:cubicBezTo>
                    <a:pt x="18" y="22"/>
                    <a:pt x="17" y="21"/>
                    <a:pt x="15" y="21"/>
                  </a:cubicBezTo>
                  <a:cubicBezTo>
                    <a:pt x="14" y="21"/>
                    <a:pt x="14" y="21"/>
                    <a:pt x="13" y="22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1" y="24"/>
                    <a:pt x="11" y="24"/>
                    <a:pt x="10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4" y="25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8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6" y="30"/>
                  </a:cubicBezTo>
                  <a:cubicBezTo>
                    <a:pt x="16" y="30"/>
                    <a:pt x="17" y="30"/>
                    <a:pt x="17" y="31"/>
                  </a:cubicBezTo>
                  <a:cubicBezTo>
                    <a:pt x="17" y="31"/>
                    <a:pt x="18" y="32"/>
                    <a:pt x="18" y="32"/>
                  </a:cubicBezTo>
                  <a:cubicBezTo>
                    <a:pt x="18" y="33"/>
                    <a:pt x="17" y="34"/>
                    <a:pt x="17" y="34"/>
                  </a:cubicBezTo>
                  <a:cubicBezTo>
                    <a:pt x="17" y="35"/>
                    <a:pt x="16" y="35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31" y="37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2"/>
                    <a:pt x="27" y="23"/>
                    <a:pt x="26" y="24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8"/>
                    <a:pt x="26" y="27"/>
                    <a:pt x="28" y="2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1" y="37"/>
                    <a:pt x="31" y="37"/>
                    <a:pt x="31" y="37"/>
                  </a:cubicBezTo>
                  <a:close/>
                  <a:moveTo>
                    <a:pt x="39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9"/>
                    <a:pt x="4" y="41"/>
                    <a:pt x="6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7" y="41"/>
                    <a:pt x="39" y="39"/>
                    <a:pt x="39" y="36"/>
                  </a:cubicBezTo>
                  <a:cubicBezTo>
                    <a:pt x="39" y="18"/>
                    <a:pt x="39" y="18"/>
                    <a:pt x="39" y="18"/>
                  </a:cubicBezTo>
                  <a:close/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1"/>
                    <a:pt x="12" y="1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29" y="0"/>
                  </a:moveTo>
                  <a:cubicBezTo>
                    <a:pt x="28" y="0"/>
                    <a:pt x="28" y="1"/>
                    <a:pt x="28" y="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1"/>
                    <a:pt x="31" y="1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20" y="0"/>
                  </a:moveTo>
                  <a:cubicBezTo>
                    <a:pt x="19" y="0"/>
                    <a:pt x="18" y="1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2" y="11"/>
                    <a:pt x="22" y="1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6" name="Freeform 1784"/>
            <p:cNvSpPr>
              <a:spLocks noEditPoints="1"/>
            </p:cNvSpPr>
            <p:nvPr/>
          </p:nvSpPr>
          <p:spPr bwMode="auto">
            <a:xfrm flipH="1">
              <a:off x="10855020" y="4635983"/>
              <a:ext cx="139639" cy="145116"/>
            </a:xfrm>
            <a:custGeom>
              <a:avLst/>
              <a:gdLst>
                <a:gd name="T0" fmla="*/ 22 w 43"/>
                <a:gd name="T1" fmla="*/ 0 h 45"/>
                <a:gd name="T2" fmla="*/ 25 w 43"/>
                <a:gd name="T3" fmla="*/ 1 h 45"/>
                <a:gd name="T4" fmla="*/ 25 w 43"/>
                <a:gd name="T5" fmla="*/ 3 h 45"/>
                <a:gd name="T6" fmla="*/ 26 w 43"/>
                <a:gd name="T7" fmla="*/ 5 h 45"/>
                <a:gd name="T8" fmla="*/ 29 w 43"/>
                <a:gd name="T9" fmla="*/ 7 h 45"/>
                <a:gd name="T10" fmla="*/ 31 w 43"/>
                <a:gd name="T11" fmla="*/ 7 h 45"/>
                <a:gd name="T12" fmla="*/ 35 w 43"/>
                <a:gd name="T13" fmla="*/ 5 h 45"/>
                <a:gd name="T14" fmla="*/ 39 w 43"/>
                <a:gd name="T15" fmla="*/ 9 h 45"/>
                <a:gd name="T16" fmla="*/ 37 w 43"/>
                <a:gd name="T17" fmla="*/ 12 h 45"/>
                <a:gd name="T18" fmla="*/ 36 w 43"/>
                <a:gd name="T19" fmla="*/ 14 h 45"/>
                <a:gd name="T20" fmla="*/ 38 w 43"/>
                <a:gd name="T21" fmla="*/ 18 h 45"/>
                <a:gd name="T22" fmla="*/ 39 w 43"/>
                <a:gd name="T23" fmla="*/ 19 h 45"/>
                <a:gd name="T24" fmla="*/ 43 w 43"/>
                <a:gd name="T25" fmla="*/ 20 h 45"/>
                <a:gd name="T26" fmla="*/ 43 w 43"/>
                <a:gd name="T27" fmla="*/ 23 h 45"/>
                <a:gd name="T28" fmla="*/ 43 w 43"/>
                <a:gd name="T29" fmla="*/ 26 h 45"/>
                <a:gd name="T30" fmla="*/ 40 w 43"/>
                <a:gd name="T31" fmla="*/ 26 h 45"/>
                <a:gd name="T32" fmla="*/ 38 w 43"/>
                <a:gd name="T33" fmla="*/ 27 h 45"/>
                <a:gd name="T34" fmla="*/ 36 w 43"/>
                <a:gd name="T35" fmla="*/ 30 h 45"/>
                <a:gd name="T36" fmla="*/ 37 w 43"/>
                <a:gd name="T37" fmla="*/ 32 h 45"/>
                <a:gd name="T38" fmla="*/ 38 w 43"/>
                <a:gd name="T39" fmla="*/ 37 h 45"/>
                <a:gd name="T40" fmla="*/ 35 w 43"/>
                <a:gd name="T41" fmla="*/ 40 h 45"/>
                <a:gd name="T42" fmla="*/ 33 w 43"/>
                <a:gd name="T43" fmla="*/ 38 h 45"/>
                <a:gd name="T44" fmla="*/ 31 w 43"/>
                <a:gd name="T45" fmla="*/ 37 h 45"/>
                <a:gd name="T46" fmla="*/ 27 w 43"/>
                <a:gd name="T47" fmla="*/ 39 h 45"/>
                <a:gd name="T48" fmla="*/ 26 w 43"/>
                <a:gd name="T49" fmla="*/ 40 h 45"/>
                <a:gd name="T50" fmla="*/ 25 w 43"/>
                <a:gd name="T51" fmla="*/ 45 h 45"/>
                <a:gd name="T52" fmla="*/ 22 w 43"/>
                <a:gd name="T53" fmla="*/ 45 h 45"/>
                <a:gd name="T54" fmla="*/ 19 w 43"/>
                <a:gd name="T55" fmla="*/ 45 h 45"/>
                <a:gd name="T56" fmla="*/ 18 w 43"/>
                <a:gd name="T57" fmla="*/ 41 h 45"/>
                <a:gd name="T58" fmla="*/ 18 w 43"/>
                <a:gd name="T59" fmla="*/ 39 h 45"/>
                <a:gd name="T60" fmla="*/ 14 w 43"/>
                <a:gd name="T61" fmla="*/ 37 h 45"/>
                <a:gd name="T62" fmla="*/ 12 w 43"/>
                <a:gd name="T63" fmla="*/ 38 h 45"/>
                <a:gd name="T64" fmla="*/ 8 w 43"/>
                <a:gd name="T65" fmla="*/ 40 h 45"/>
                <a:gd name="T66" fmla="*/ 4 w 43"/>
                <a:gd name="T67" fmla="*/ 36 h 45"/>
                <a:gd name="T68" fmla="*/ 6 w 43"/>
                <a:gd name="T69" fmla="*/ 32 h 45"/>
                <a:gd name="T70" fmla="*/ 7 w 43"/>
                <a:gd name="T71" fmla="*/ 30 h 45"/>
                <a:gd name="T72" fmla="*/ 5 w 43"/>
                <a:gd name="T73" fmla="*/ 26 h 45"/>
                <a:gd name="T74" fmla="*/ 4 w 43"/>
                <a:gd name="T75" fmla="*/ 26 h 45"/>
                <a:gd name="T76" fmla="*/ 0 w 43"/>
                <a:gd name="T77" fmla="*/ 25 h 45"/>
                <a:gd name="T78" fmla="*/ 0 w 43"/>
                <a:gd name="T79" fmla="*/ 23 h 45"/>
                <a:gd name="T80" fmla="*/ 0 w 43"/>
                <a:gd name="T81" fmla="*/ 20 h 45"/>
                <a:gd name="T82" fmla="*/ 3 w 43"/>
                <a:gd name="T83" fmla="*/ 19 h 45"/>
                <a:gd name="T84" fmla="*/ 5 w 43"/>
                <a:gd name="T85" fmla="*/ 18 h 45"/>
                <a:gd name="T86" fmla="*/ 7 w 43"/>
                <a:gd name="T87" fmla="*/ 15 h 45"/>
                <a:gd name="T88" fmla="*/ 6 w 43"/>
                <a:gd name="T89" fmla="*/ 13 h 45"/>
                <a:gd name="T90" fmla="*/ 4 w 43"/>
                <a:gd name="T91" fmla="*/ 9 h 45"/>
                <a:gd name="T92" fmla="*/ 9 w 43"/>
                <a:gd name="T93" fmla="*/ 5 h 45"/>
                <a:gd name="T94" fmla="*/ 11 w 43"/>
                <a:gd name="T95" fmla="*/ 6 h 45"/>
                <a:gd name="T96" fmla="*/ 13 w 43"/>
                <a:gd name="T97" fmla="*/ 7 h 45"/>
                <a:gd name="T98" fmla="*/ 17 w 43"/>
                <a:gd name="T99" fmla="*/ 6 h 45"/>
                <a:gd name="T100" fmla="*/ 18 w 43"/>
                <a:gd name="T101" fmla="*/ 4 h 45"/>
                <a:gd name="T102" fmla="*/ 19 w 43"/>
                <a:gd name="T103" fmla="*/ 1 h 45"/>
                <a:gd name="T104" fmla="*/ 22 w 43"/>
                <a:gd name="T105" fmla="*/ 0 h 45"/>
                <a:gd name="T106" fmla="*/ 22 w 43"/>
                <a:gd name="T107" fmla="*/ 9 h 45"/>
                <a:gd name="T108" fmla="*/ 12 w 43"/>
                <a:gd name="T109" fmla="*/ 13 h 45"/>
                <a:gd name="T110" fmla="*/ 8 w 43"/>
                <a:gd name="T111" fmla="*/ 23 h 45"/>
                <a:gd name="T112" fmla="*/ 12 w 43"/>
                <a:gd name="T113" fmla="*/ 33 h 45"/>
                <a:gd name="T114" fmla="*/ 22 w 43"/>
                <a:gd name="T115" fmla="*/ 37 h 45"/>
                <a:gd name="T116" fmla="*/ 31 w 43"/>
                <a:gd name="T117" fmla="*/ 33 h 45"/>
                <a:gd name="T118" fmla="*/ 35 w 43"/>
                <a:gd name="T119" fmla="*/ 23 h 45"/>
                <a:gd name="T120" fmla="*/ 31 w 43"/>
                <a:gd name="T121" fmla="*/ 13 h 45"/>
                <a:gd name="T122" fmla="*/ 22 w 43"/>
                <a:gd name="T123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" h="45">
                  <a:moveTo>
                    <a:pt x="22" y="0"/>
                  </a:moveTo>
                  <a:cubicBezTo>
                    <a:pt x="23" y="0"/>
                    <a:pt x="24" y="0"/>
                    <a:pt x="25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5"/>
                    <a:pt x="26" y="5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7"/>
                    <a:pt x="30" y="7"/>
                    <a:pt x="31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3"/>
                    <a:pt x="36" y="14"/>
                    <a:pt x="36" y="14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9" y="18"/>
                    <a:pt x="39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2"/>
                    <a:pt x="43" y="23"/>
                  </a:cubicBezTo>
                  <a:cubicBezTo>
                    <a:pt x="43" y="24"/>
                    <a:pt x="43" y="25"/>
                    <a:pt x="43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8" y="27"/>
                    <a:pt x="38" y="2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2"/>
                    <a:pt x="37" y="3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8"/>
                    <a:pt x="36" y="39"/>
                    <a:pt x="35" y="40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1" y="37"/>
                    <a:pt x="31" y="37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6" y="40"/>
                    <a:pt x="26" y="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3" y="45"/>
                    <a:pt x="22" y="45"/>
                  </a:cubicBezTo>
                  <a:cubicBezTo>
                    <a:pt x="21" y="45"/>
                    <a:pt x="20" y="45"/>
                    <a:pt x="19" y="45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0"/>
                    <a:pt x="18" y="39"/>
                    <a:pt x="1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3" y="37"/>
                    <a:pt x="12" y="3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9"/>
                    <a:pt x="5" y="37"/>
                    <a:pt x="4" y="36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4" y="26"/>
                    <a:pt x="4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5" y="19"/>
                    <a:pt x="5" y="1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6" y="1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8"/>
                    <a:pt x="7" y="6"/>
                    <a:pt x="9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1" y="0"/>
                    <a:pt x="22" y="0"/>
                  </a:cubicBezTo>
                  <a:close/>
                  <a:moveTo>
                    <a:pt x="22" y="9"/>
                  </a:moveTo>
                  <a:cubicBezTo>
                    <a:pt x="18" y="9"/>
                    <a:pt x="15" y="10"/>
                    <a:pt x="12" y="13"/>
                  </a:cubicBezTo>
                  <a:cubicBezTo>
                    <a:pt x="10" y="15"/>
                    <a:pt x="8" y="19"/>
                    <a:pt x="8" y="23"/>
                  </a:cubicBezTo>
                  <a:cubicBezTo>
                    <a:pt x="8" y="26"/>
                    <a:pt x="10" y="30"/>
                    <a:pt x="12" y="33"/>
                  </a:cubicBezTo>
                  <a:cubicBezTo>
                    <a:pt x="15" y="35"/>
                    <a:pt x="18" y="37"/>
                    <a:pt x="22" y="37"/>
                  </a:cubicBezTo>
                  <a:cubicBezTo>
                    <a:pt x="26" y="37"/>
                    <a:pt x="29" y="35"/>
                    <a:pt x="31" y="33"/>
                  </a:cubicBezTo>
                  <a:cubicBezTo>
                    <a:pt x="34" y="30"/>
                    <a:pt x="35" y="26"/>
                    <a:pt x="35" y="23"/>
                  </a:cubicBezTo>
                  <a:cubicBezTo>
                    <a:pt x="35" y="19"/>
                    <a:pt x="34" y="15"/>
                    <a:pt x="31" y="13"/>
                  </a:cubicBezTo>
                  <a:cubicBezTo>
                    <a:pt x="29" y="10"/>
                    <a:pt x="26" y="9"/>
                    <a:pt x="22" y="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7" name="Freeform 1785"/>
            <p:cNvSpPr>
              <a:spLocks noEditPoints="1"/>
            </p:cNvSpPr>
            <p:nvPr/>
          </p:nvSpPr>
          <p:spPr bwMode="auto">
            <a:xfrm flipH="1">
              <a:off x="10882400" y="4668840"/>
              <a:ext cx="82141" cy="84879"/>
            </a:xfrm>
            <a:custGeom>
              <a:avLst/>
              <a:gdLst>
                <a:gd name="T0" fmla="*/ 22 w 25"/>
                <a:gd name="T1" fmla="*/ 3 h 26"/>
                <a:gd name="T2" fmla="*/ 13 w 25"/>
                <a:gd name="T3" fmla="*/ 0 h 26"/>
                <a:gd name="T4" fmla="*/ 4 w 25"/>
                <a:gd name="T5" fmla="*/ 3 h 26"/>
                <a:gd name="T6" fmla="*/ 0 w 25"/>
                <a:gd name="T7" fmla="*/ 13 h 26"/>
                <a:gd name="T8" fmla="*/ 4 w 25"/>
                <a:gd name="T9" fmla="*/ 22 h 26"/>
                <a:gd name="T10" fmla="*/ 13 w 25"/>
                <a:gd name="T11" fmla="*/ 26 h 26"/>
                <a:gd name="T12" fmla="*/ 22 w 25"/>
                <a:gd name="T13" fmla="*/ 22 h 26"/>
                <a:gd name="T14" fmla="*/ 25 w 25"/>
                <a:gd name="T15" fmla="*/ 13 h 26"/>
                <a:gd name="T16" fmla="*/ 22 w 25"/>
                <a:gd name="T17" fmla="*/ 3 h 26"/>
                <a:gd name="T18" fmla="*/ 13 w 25"/>
                <a:gd name="T19" fmla="*/ 6 h 26"/>
                <a:gd name="T20" fmla="*/ 19 w 25"/>
                <a:gd name="T21" fmla="*/ 13 h 26"/>
                <a:gd name="T22" fmla="*/ 13 w 25"/>
                <a:gd name="T23" fmla="*/ 19 h 26"/>
                <a:gd name="T24" fmla="*/ 6 w 25"/>
                <a:gd name="T25" fmla="*/ 13 h 26"/>
                <a:gd name="T26" fmla="*/ 13 w 25"/>
                <a:gd name="T27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6">
                  <a:moveTo>
                    <a:pt x="22" y="3"/>
                  </a:moveTo>
                  <a:cubicBezTo>
                    <a:pt x="19" y="1"/>
                    <a:pt x="16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2" y="6"/>
                    <a:pt x="0" y="9"/>
                    <a:pt x="0" y="13"/>
                  </a:cubicBezTo>
                  <a:cubicBezTo>
                    <a:pt x="0" y="16"/>
                    <a:pt x="2" y="19"/>
                    <a:pt x="4" y="22"/>
                  </a:cubicBezTo>
                  <a:cubicBezTo>
                    <a:pt x="6" y="24"/>
                    <a:pt x="9" y="26"/>
                    <a:pt x="13" y="26"/>
                  </a:cubicBezTo>
                  <a:cubicBezTo>
                    <a:pt x="16" y="26"/>
                    <a:pt x="19" y="24"/>
                    <a:pt x="22" y="22"/>
                  </a:cubicBezTo>
                  <a:cubicBezTo>
                    <a:pt x="24" y="19"/>
                    <a:pt x="25" y="16"/>
                    <a:pt x="25" y="13"/>
                  </a:cubicBezTo>
                  <a:cubicBezTo>
                    <a:pt x="25" y="9"/>
                    <a:pt x="24" y="6"/>
                    <a:pt x="22" y="3"/>
                  </a:cubicBezTo>
                  <a:close/>
                  <a:moveTo>
                    <a:pt x="13" y="6"/>
                  </a:moveTo>
                  <a:cubicBezTo>
                    <a:pt x="16" y="6"/>
                    <a:pt x="19" y="9"/>
                    <a:pt x="19" y="13"/>
                  </a:cubicBezTo>
                  <a:cubicBezTo>
                    <a:pt x="19" y="16"/>
                    <a:pt x="16" y="19"/>
                    <a:pt x="13" y="19"/>
                  </a:cubicBezTo>
                  <a:cubicBezTo>
                    <a:pt x="9" y="19"/>
                    <a:pt x="6" y="16"/>
                    <a:pt x="6" y="13"/>
                  </a:cubicBezTo>
                  <a:cubicBezTo>
                    <a:pt x="6" y="9"/>
                    <a:pt x="9" y="6"/>
                    <a:pt x="13" y="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8" name="Freeform 1786"/>
            <p:cNvSpPr>
              <a:spLocks noEditPoints="1"/>
            </p:cNvSpPr>
            <p:nvPr/>
          </p:nvSpPr>
          <p:spPr bwMode="auto">
            <a:xfrm flipH="1">
              <a:off x="10307416" y="4890620"/>
              <a:ext cx="128687" cy="112259"/>
            </a:xfrm>
            <a:custGeom>
              <a:avLst/>
              <a:gdLst>
                <a:gd name="T0" fmla="*/ 6 w 47"/>
                <a:gd name="T1" fmla="*/ 16 h 41"/>
                <a:gd name="T2" fmla="*/ 6 w 47"/>
                <a:gd name="T3" fmla="*/ 34 h 41"/>
                <a:gd name="T4" fmla="*/ 41 w 47"/>
                <a:gd name="T5" fmla="*/ 34 h 41"/>
                <a:gd name="T6" fmla="*/ 41 w 47"/>
                <a:gd name="T7" fmla="*/ 16 h 41"/>
                <a:gd name="T8" fmla="*/ 47 w 47"/>
                <a:gd name="T9" fmla="*/ 16 h 41"/>
                <a:gd name="T10" fmla="*/ 47 w 47"/>
                <a:gd name="T11" fmla="*/ 41 h 41"/>
                <a:gd name="T12" fmla="*/ 0 w 47"/>
                <a:gd name="T13" fmla="*/ 41 h 41"/>
                <a:gd name="T14" fmla="*/ 0 w 47"/>
                <a:gd name="T15" fmla="*/ 16 h 41"/>
                <a:gd name="T16" fmla="*/ 6 w 47"/>
                <a:gd name="T17" fmla="*/ 16 h 41"/>
                <a:gd name="T18" fmla="*/ 6 w 47"/>
                <a:gd name="T19" fmla="*/ 16 h 41"/>
                <a:gd name="T20" fmla="*/ 16 w 47"/>
                <a:gd name="T21" fmla="*/ 27 h 41"/>
                <a:gd name="T22" fmla="*/ 31 w 47"/>
                <a:gd name="T23" fmla="*/ 27 h 41"/>
                <a:gd name="T24" fmla="*/ 31 w 47"/>
                <a:gd name="T25" fmla="*/ 13 h 41"/>
                <a:gd name="T26" fmla="*/ 38 w 47"/>
                <a:gd name="T27" fmla="*/ 13 h 41"/>
                <a:gd name="T28" fmla="*/ 24 w 47"/>
                <a:gd name="T29" fmla="*/ 0 h 41"/>
                <a:gd name="T30" fmla="*/ 9 w 47"/>
                <a:gd name="T31" fmla="*/ 13 h 41"/>
                <a:gd name="T32" fmla="*/ 16 w 47"/>
                <a:gd name="T33" fmla="*/ 13 h 41"/>
                <a:gd name="T34" fmla="*/ 16 w 47"/>
                <a:gd name="T35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1">
                  <a:moveTo>
                    <a:pt x="6" y="16"/>
                  </a:moveTo>
                  <a:lnTo>
                    <a:pt x="6" y="34"/>
                  </a:lnTo>
                  <a:lnTo>
                    <a:pt x="41" y="34"/>
                  </a:lnTo>
                  <a:lnTo>
                    <a:pt x="41" y="16"/>
                  </a:lnTo>
                  <a:lnTo>
                    <a:pt x="47" y="16"/>
                  </a:lnTo>
                  <a:lnTo>
                    <a:pt x="47" y="41"/>
                  </a:lnTo>
                  <a:lnTo>
                    <a:pt x="0" y="41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close/>
                  <a:moveTo>
                    <a:pt x="16" y="27"/>
                  </a:moveTo>
                  <a:lnTo>
                    <a:pt x="31" y="27"/>
                  </a:lnTo>
                  <a:lnTo>
                    <a:pt x="31" y="13"/>
                  </a:lnTo>
                  <a:lnTo>
                    <a:pt x="38" y="13"/>
                  </a:lnTo>
                  <a:lnTo>
                    <a:pt x="24" y="0"/>
                  </a:lnTo>
                  <a:lnTo>
                    <a:pt x="9" y="13"/>
                  </a:lnTo>
                  <a:lnTo>
                    <a:pt x="16" y="13"/>
                  </a:lnTo>
                  <a:lnTo>
                    <a:pt x="16" y="2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9" name="Freeform 1787"/>
            <p:cNvSpPr>
              <a:spLocks noEditPoints="1"/>
            </p:cNvSpPr>
            <p:nvPr/>
          </p:nvSpPr>
          <p:spPr bwMode="auto">
            <a:xfrm flipH="1">
              <a:off x="9737908" y="3732434"/>
              <a:ext cx="123211" cy="156068"/>
            </a:xfrm>
            <a:custGeom>
              <a:avLst/>
              <a:gdLst>
                <a:gd name="T0" fmla="*/ 29 w 38"/>
                <a:gd name="T1" fmla="*/ 26 h 48"/>
                <a:gd name="T2" fmla="*/ 38 w 38"/>
                <a:gd name="T3" fmla="*/ 47 h 48"/>
                <a:gd name="T4" fmla="*/ 38 w 38"/>
                <a:gd name="T5" fmla="*/ 48 h 48"/>
                <a:gd name="T6" fmla="*/ 0 w 38"/>
                <a:gd name="T7" fmla="*/ 48 h 48"/>
                <a:gd name="T8" fmla="*/ 0 w 38"/>
                <a:gd name="T9" fmla="*/ 47 h 48"/>
                <a:gd name="T10" fmla="*/ 9 w 38"/>
                <a:gd name="T11" fmla="*/ 26 h 48"/>
                <a:gd name="T12" fmla="*/ 10 w 38"/>
                <a:gd name="T13" fmla="*/ 26 h 48"/>
                <a:gd name="T14" fmla="*/ 10 w 38"/>
                <a:gd name="T15" fmla="*/ 26 h 48"/>
                <a:gd name="T16" fmla="*/ 11 w 38"/>
                <a:gd name="T17" fmla="*/ 28 h 48"/>
                <a:gd name="T18" fmla="*/ 11 w 38"/>
                <a:gd name="T19" fmla="*/ 28 h 48"/>
                <a:gd name="T20" fmla="*/ 11 w 38"/>
                <a:gd name="T21" fmla="*/ 28 h 48"/>
                <a:gd name="T22" fmla="*/ 19 w 38"/>
                <a:gd name="T23" fmla="*/ 31 h 48"/>
                <a:gd name="T24" fmla="*/ 19 w 38"/>
                <a:gd name="T25" fmla="*/ 31 h 48"/>
                <a:gd name="T26" fmla="*/ 19 w 38"/>
                <a:gd name="T27" fmla="*/ 31 h 48"/>
                <a:gd name="T28" fmla="*/ 19 w 38"/>
                <a:gd name="T29" fmla="*/ 31 h 48"/>
                <a:gd name="T30" fmla="*/ 29 w 38"/>
                <a:gd name="T31" fmla="*/ 26 h 48"/>
                <a:gd name="T32" fmla="*/ 19 w 38"/>
                <a:gd name="T33" fmla="*/ 1 h 48"/>
                <a:gd name="T34" fmla="*/ 10 w 38"/>
                <a:gd name="T35" fmla="*/ 19 h 48"/>
                <a:gd name="T36" fmla="*/ 19 w 38"/>
                <a:gd name="T37" fmla="*/ 28 h 48"/>
                <a:gd name="T38" fmla="*/ 28 w 38"/>
                <a:gd name="T39" fmla="*/ 19 h 48"/>
                <a:gd name="T40" fmla="*/ 19 w 38"/>
                <a:gd name="T41" fmla="*/ 1 h 48"/>
                <a:gd name="T42" fmla="*/ 26 w 38"/>
                <a:gd name="T43" fmla="*/ 8 h 48"/>
                <a:gd name="T44" fmla="*/ 11 w 38"/>
                <a:gd name="T45" fmla="*/ 11 h 48"/>
                <a:gd name="T46" fmla="*/ 11 w 38"/>
                <a:gd name="T47" fmla="*/ 16 h 48"/>
                <a:gd name="T48" fmla="*/ 19 w 38"/>
                <a:gd name="T49" fmla="*/ 26 h 48"/>
                <a:gd name="T50" fmla="*/ 27 w 38"/>
                <a:gd name="T51" fmla="*/ 16 h 48"/>
                <a:gd name="T52" fmla="*/ 26 w 38"/>
                <a:gd name="T53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48">
                  <a:moveTo>
                    <a:pt x="29" y="26"/>
                  </a:moveTo>
                  <a:cubicBezTo>
                    <a:pt x="34" y="30"/>
                    <a:pt x="38" y="38"/>
                    <a:pt x="38" y="47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7"/>
                  </a:cubicBezTo>
                  <a:cubicBezTo>
                    <a:pt x="0" y="38"/>
                    <a:pt x="4" y="30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3" y="30"/>
                    <a:pt x="16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3" y="31"/>
                    <a:pt x="27" y="29"/>
                    <a:pt x="29" y="26"/>
                  </a:cubicBezTo>
                  <a:close/>
                  <a:moveTo>
                    <a:pt x="19" y="1"/>
                  </a:moveTo>
                  <a:cubicBezTo>
                    <a:pt x="7" y="1"/>
                    <a:pt x="7" y="10"/>
                    <a:pt x="10" y="19"/>
                  </a:cubicBezTo>
                  <a:cubicBezTo>
                    <a:pt x="11" y="24"/>
                    <a:pt x="15" y="28"/>
                    <a:pt x="19" y="28"/>
                  </a:cubicBezTo>
                  <a:cubicBezTo>
                    <a:pt x="23" y="28"/>
                    <a:pt x="27" y="24"/>
                    <a:pt x="28" y="19"/>
                  </a:cubicBezTo>
                  <a:cubicBezTo>
                    <a:pt x="30" y="10"/>
                    <a:pt x="30" y="0"/>
                    <a:pt x="19" y="1"/>
                  </a:cubicBezTo>
                  <a:close/>
                  <a:moveTo>
                    <a:pt x="26" y="8"/>
                  </a:moveTo>
                  <a:cubicBezTo>
                    <a:pt x="21" y="9"/>
                    <a:pt x="18" y="12"/>
                    <a:pt x="11" y="11"/>
                  </a:cubicBezTo>
                  <a:cubicBezTo>
                    <a:pt x="11" y="12"/>
                    <a:pt x="11" y="15"/>
                    <a:pt x="11" y="16"/>
                  </a:cubicBezTo>
                  <a:cubicBezTo>
                    <a:pt x="11" y="22"/>
                    <a:pt x="14" y="26"/>
                    <a:pt x="19" y="26"/>
                  </a:cubicBezTo>
                  <a:cubicBezTo>
                    <a:pt x="24" y="26"/>
                    <a:pt x="27" y="22"/>
                    <a:pt x="27" y="16"/>
                  </a:cubicBezTo>
                  <a:cubicBezTo>
                    <a:pt x="27" y="10"/>
                    <a:pt x="26" y="9"/>
                    <a:pt x="26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0" name="Freeform 1788"/>
            <p:cNvSpPr>
              <a:spLocks noEditPoints="1"/>
            </p:cNvSpPr>
            <p:nvPr/>
          </p:nvSpPr>
          <p:spPr bwMode="auto">
            <a:xfrm flipH="1">
              <a:off x="8639962" y="3162924"/>
              <a:ext cx="128687" cy="112259"/>
            </a:xfrm>
            <a:custGeom>
              <a:avLst/>
              <a:gdLst>
                <a:gd name="T0" fmla="*/ 6 w 47"/>
                <a:gd name="T1" fmla="*/ 18 h 41"/>
                <a:gd name="T2" fmla="*/ 6 w 47"/>
                <a:gd name="T3" fmla="*/ 35 h 41"/>
                <a:gd name="T4" fmla="*/ 41 w 47"/>
                <a:gd name="T5" fmla="*/ 35 h 41"/>
                <a:gd name="T6" fmla="*/ 41 w 47"/>
                <a:gd name="T7" fmla="*/ 18 h 41"/>
                <a:gd name="T8" fmla="*/ 47 w 47"/>
                <a:gd name="T9" fmla="*/ 18 h 41"/>
                <a:gd name="T10" fmla="*/ 47 w 47"/>
                <a:gd name="T11" fmla="*/ 41 h 41"/>
                <a:gd name="T12" fmla="*/ 0 w 47"/>
                <a:gd name="T13" fmla="*/ 41 h 41"/>
                <a:gd name="T14" fmla="*/ 0 w 47"/>
                <a:gd name="T15" fmla="*/ 18 h 41"/>
                <a:gd name="T16" fmla="*/ 6 w 47"/>
                <a:gd name="T17" fmla="*/ 18 h 41"/>
                <a:gd name="T18" fmla="*/ 6 w 47"/>
                <a:gd name="T19" fmla="*/ 18 h 41"/>
                <a:gd name="T20" fmla="*/ 17 w 47"/>
                <a:gd name="T21" fmla="*/ 0 h 41"/>
                <a:gd name="T22" fmla="*/ 17 w 47"/>
                <a:gd name="T23" fmla="*/ 14 h 41"/>
                <a:gd name="T24" fmla="*/ 9 w 47"/>
                <a:gd name="T25" fmla="*/ 14 h 41"/>
                <a:gd name="T26" fmla="*/ 24 w 47"/>
                <a:gd name="T27" fmla="*/ 27 h 41"/>
                <a:gd name="T28" fmla="*/ 38 w 47"/>
                <a:gd name="T29" fmla="*/ 14 h 41"/>
                <a:gd name="T30" fmla="*/ 31 w 47"/>
                <a:gd name="T31" fmla="*/ 14 h 41"/>
                <a:gd name="T32" fmla="*/ 31 w 47"/>
                <a:gd name="T33" fmla="*/ 0 h 41"/>
                <a:gd name="T34" fmla="*/ 17 w 47"/>
                <a:gd name="T3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1">
                  <a:moveTo>
                    <a:pt x="6" y="18"/>
                  </a:moveTo>
                  <a:lnTo>
                    <a:pt x="6" y="35"/>
                  </a:lnTo>
                  <a:lnTo>
                    <a:pt x="41" y="35"/>
                  </a:lnTo>
                  <a:lnTo>
                    <a:pt x="41" y="18"/>
                  </a:lnTo>
                  <a:lnTo>
                    <a:pt x="47" y="18"/>
                  </a:lnTo>
                  <a:lnTo>
                    <a:pt x="47" y="41"/>
                  </a:lnTo>
                  <a:lnTo>
                    <a:pt x="0" y="41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6" y="18"/>
                  </a:lnTo>
                  <a:close/>
                  <a:moveTo>
                    <a:pt x="17" y="0"/>
                  </a:moveTo>
                  <a:lnTo>
                    <a:pt x="17" y="14"/>
                  </a:lnTo>
                  <a:lnTo>
                    <a:pt x="9" y="14"/>
                  </a:lnTo>
                  <a:lnTo>
                    <a:pt x="24" y="27"/>
                  </a:lnTo>
                  <a:lnTo>
                    <a:pt x="38" y="14"/>
                  </a:lnTo>
                  <a:lnTo>
                    <a:pt x="31" y="14"/>
                  </a:lnTo>
                  <a:lnTo>
                    <a:pt x="31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1" name="Freeform 1789"/>
            <p:cNvSpPr>
              <a:spLocks noEditPoints="1"/>
            </p:cNvSpPr>
            <p:nvPr/>
          </p:nvSpPr>
          <p:spPr bwMode="auto">
            <a:xfrm flipH="1">
              <a:off x="10019924" y="4159566"/>
              <a:ext cx="57498" cy="54761"/>
            </a:xfrm>
            <a:custGeom>
              <a:avLst/>
              <a:gdLst>
                <a:gd name="T0" fmla="*/ 2 w 18"/>
                <a:gd name="T1" fmla="*/ 0 h 17"/>
                <a:gd name="T2" fmla="*/ 16 w 18"/>
                <a:gd name="T3" fmla="*/ 0 h 17"/>
                <a:gd name="T4" fmla="*/ 18 w 18"/>
                <a:gd name="T5" fmla="*/ 1 h 17"/>
                <a:gd name="T6" fmla="*/ 18 w 18"/>
                <a:gd name="T7" fmla="*/ 16 h 17"/>
                <a:gd name="T8" fmla="*/ 16 w 18"/>
                <a:gd name="T9" fmla="*/ 17 h 17"/>
                <a:gd name="T10" fmla="*/ 2 w 18"/>
                <a:gd name="T11" fmla="*/ 17 h 17"/>
                <a:gd name="T12" fmla="*/ 0 w 18"/>
                <a:gd name="T13" fmla="*/ 16 h 17"/>
                <a:gd name="T14" fmla="*/ 0 w 18"/>
                <a:gd name="T15" fmla="*/ 1 h 17"/>
                <a:gd name="T16" fmla="*/ 2 w 18"/>
                <a:gd name="T17" fmla="*/ 0 h 17"/>
                <a:gd name="T18" fmla="*/ 8 w 18"/>
                <a:gd name="T19" fmla="*/ 4 h 17"/>
                <a:gd name="T20" fmla="*/ 8 w 18"/>
                <a:gd name="T21" fmla="*/ 7 h 17"/>
                <a:gd name="T22" fmla="*/ 5 w 18"/>
                <a:gd name="T23" fmla="*/ 7 h 17"/>
                <a:gd name="T24" fmla="*/ 5 w 18"/>
                <a:gd name="T25" fmla="*/ 10 h 17"/>
                <a:gd name="T26" fmla="*/ 8 w 18"/>
                <a:gd name="T27" fmla="*/ 10 h 17"/>
                <a:gd name="T28" fmla="*/ 8 w 18"/>
                <a:gd name="T29" fmla="*/ 13 h 17"/>
                <a:gd name="T30" fmla="*/ 10 w 18"/>
                <a:gd name="T31" fmla="*/ 13 h 17"/>
                <a:gd name="T32" fmla="*/ 10 w 18"/>
                <a:gd name="T33" fmla="*/ 10 h 17"/>
                <a:gd name="T34" fmla="*/ 13 w 18"/>
                <a:gd name="T35" fmla="*/ 10 h 17"/>
                <a:gd name="T36" fmla="*/ 13 w 18"/>
                <a:gd name="T37" fmla="*/ 7 h 17"/>
                <a:gd name="T38" fmla="*/ 10 w 18"/>
                <a:gd name="T39" fmla="*/ 7 h 17"/>
                <a:gd name="T40" fmla="*/ 10 w 18"/>
                <a:gd name="T41" fmla="*/ 4 h 17"/>
                <a:gd name="T42" fmla="*/ 8 w 18"/>
                <a:gd name="T4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7">
                  <a:moveTo>
                    <a:pt x="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7" y="17"/>
                    <a:pt x="16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8" y="4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2" name="Freeform 1790"/>
            <p:cNvSpPr>
              <a:spLocks noEditPoints="1"/>
            </p:cNvSpPr>
            <p:nvPr/>
          </p:nvSpPr>
          <p:spPr bwMode="auto">
            <a:xfrm flipH="1">
              <a:off x="9954211" y="4159566"/>
              <a:ext cx="57498" cy="54761"/>
            </a:xfrm>
            <a:custGeom>
              <a:avLst/>
              <a:gdLst>
                <a:gd name="T0" fmla="*/ 2 w 18"/>
                <a:gd name="T1" fmla="*/ 0 h 17"/>
                <a:gd name="T2" fmla="*/ 17 w 18"/>
                <a:gd name="T3" fmla="*/ 0 h 17"/>
                <a:gd name="T4" fmla="*/ 18 w 18"/>
                <a:gd name="T5" fmla="*/ 1 h 17"/>
                <a:gd name="T6" fmla="*/ 18 w 18"/>
                <a:gd name="T7" fmla="*/ 16 h 17"/>
                <a:gd name="T8" fmla="*/ 17 w 18"/>
                <a:gd name="T9" fmla="*/ 17 h 17"/>
                <a:gd name="T10" fmla="*/ 2 w 18"/>
                <a:gd name="T11" fmla="*/ 17 h 17"/>
                <a:gd name="T12" fmla="*/ 0 w 18"/>
                <a:gd name="T13" fmla="*/ 16 h 17"/>
                <a:gd name="T14" fmla="*/ 0 w 18"/>
                <a:gd name="T15" fmla="*/ 1 h 17"/>
                <a:gd name="T16" fmla="*/ 2 w 18"/>
                <a:gd name="T17" fmla="*/ 0 h 17"/>
                <a:gd name="T18" fmla="*/ 5 w 18"/>
                <a:gd name="T19" fmla="*/ 10 h 17"/>
                <a:gd name="T20" fmla="*/ 14 w 18"/>
                <a:gd name="T21" fmla="*/ 10 h 17"/>
                <a:gd name="T22" fmla="*/ 14 w 18"/>
                <a:gd name="T23" fmla="*/ 7 h 17"/>
                <a:gd name="T24" fmla="*/ 5 w 18"/>
                <a:gd name="T25" fmla="*/ 7 h 17"/>
                <a:gd name="T26" fmla="*/ 5 w 18"/>
                <a:gd name="T2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7">
                  <a:moveTo>
                    <a:pt x="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5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3" name="Freeform 1791"/>
            <p:cNvSpPr>
              <a:spLocks noEditPoints="1"/>
            </p:cNvSpPr>
            <p:nvPr/>
          </p:nvSpPr>
          <p:spPr bwMode="auto">
            <a:xfrm flipH="1">
              <a:off x="10019924" y="4225279"/>
              <a:ext cx="57498" cy="57499"/>
            </a:xfrm>
            <a:custGeom>
              <a:avLst/>
              <a:gdLst>
                <a:gd name="T0" fmla="*/ 2 w 18"/>
                <a:gd name="T1" fmla="*/ 0 h 18"/>
                <a:gd name="T2" fmla="*/ 16 w 18"/>
                <a:gd name="T3" fmla="*/ 0 h 18"/>
                <a:gd name="T4" fmla="*/ 18 w 18"/>
                <a:gd name="T5" fmla="*/ 2 h 18"/>
                <a:gd name="T6" fmla="*/ 18 w 18"/>
                <a:gd name="T7" fmla="*/ 16 h 18"/>
                <a:gd name="T8" fmla="*/ 16 w 18"/>
                <a:gd name="T9" fmla="*/ 18 h 18"/>
                <a:gd name="T10" fmla="*/ 2 w 18"/>
                <a:gd name="T11" fmla="*/ 18 h 18"/>
                <a:gd name="T12" fmla="*/ 0 w 18"/>
                <a:gd name="T13" fmla="*/ 16 h 18"/>
                <a:gd name="T14" fmla="*/ 0 w 18"/>
                <a:gd name="T15" fmla="*/ 2 h 18"/>
                <a:gd name="T16" fmla="*/ 2 w 18"/>
                <a:gd name="T17" fmla="*/ 0 h 18"/>
                <a:gd name="T18" fmla="*/ 5 w 18"/>
                <a:gd name="T19" fmla="*/ 7 h 18"/>
                <a:gd name="T20" fmla="*/ 7 w 18"/>
                <a:gd name="T21" fmla="*/ 9 h 18"/>
                <a:gd name="T22" fmla="*/ 5 w 18"/>
                <a:gd name="T23" fmla="*/ 11 h 18"/>
                <a:gd name="T24" fmla="*/ 7 w 18"/>
                <a:gd name="T25" fmla="*/ 13 h 18"/>
                <a:gd name="T26" fmla="*/ 9 w 18"/>
                <a:gd name="T27" fmla="*/ 11 h 18"/>
                <a:gd name="T28" fmla="*/ 11 w 18"/>
                <a:gd name="T29" fmla="*/ 13 h 18"/>
                <a:gd name="T30" fmla="*/ 13 w 18"/>
                <a:gd name="T31" fmla="*/ 11 h 18"/>
                <a:gd name="T32" fmla="*/ 11 w 18"/>
                <a:gd name="T33" fmla="*/ 9 h 18"/>
                <a:gd name="T34" fmla="*/ 13 w 18"/>
                <a:gd name="T35" fmla="*/ 7 h 18"/>
                <a:gd name="T36" fmla="*/ 11 w 18"/>
                <a:gd name="T37" fmla="*/ 5 h 18"/>
                <a:gd name="T38" fmla="*/ 9 w 18"/>
                <a:gd name="T39" fmla="*/ 7 h 18"/>
                <a:gd name="T40" fmla="*/ 7 w 18"/>
                <a:gd name="T41" fmla="*/ 5 h 18"/>
                <a:gd name="T42" fmla="*/ 5 w 18"/>
                <a:gd name="T4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8">
                  <a:moveTo>
                    <a:pt x="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7" y="18"/>
                    <a:pt x="16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5" y="7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4" name="Freeform 1792"/>
            <p:cNvSpPr>
              <a:spLocks noEditPoints="1"/>
            </p:cNvSpPr>
            <p:nvPr/>
          </p:nvSpPr>
          <p:spPr bwMode="auto">
            <a:xfrm flipH="1">
              <a:off x="9954211" y="4225279"/>
              <a:ext cx="57498" cy="57499"/>
            </a:xfrm>
            <a:custGeom>
              <a:avLst/>
              <a:gdLst>
                <a:gd name="T0" fmla="*/ 2 w 18"/>
                <a:gd name="T1" fmla="*/ 0 h 18"/>
                <a:gd name="T2" fmla="*/ 17 w 18"/>
                <a:gd name="T3" fmla="*/ 0 h 18"/>
                <a:gd name="T4" fmla="*/ 18 w 18"/>
                <a:gd name="T5" fmla="*/ 2 h 18"/>
                <a:gd name="T6" fmla="*/ 18 w 18"/>
                <a:gd name="T7" fmla="*/ 16 h 18"/>
                <a:gd name="T8" fmla="*/ 17 w 18"/>
                <a:gd name="T9" fmla="*/ 18 h 18"/>
                <a:gd name="T10" fmla="*/ 2 w 18"/>
                <a:gd name="T11" fmla="*/ 18 h 18"/>
                <a:gd name="T12" fmla="*/ 0 w 18"/>
                <a:gd name="T13" fmla="*/ 16 h 18"/>
                <a:gd name="T14" fmla="*/ 0 w 18"/>
                <a:gd name="T15" fmla="*/ 2 h 18"/>
                <a:gd name="T16" fmla="*/ 2 w 18"/>
                <a:gd name="T17" fmla="*/ 0 h 18"/>
                <a:gd name="T18" fmla="*/ 5 w 18"/>
                <a:gd name="T19" fmla="*/ 8 h 18"/>
                <a:gd name="T20" fmla="*/ 14 w 18"/>
                <a:gd name="T21" fmla="*/ 8 h 18"/>
                <a:gd name="T22" fmla="*/ 14 w 18"/>
                <a:gd name="T23" fmla="*/ 6 h 18"/>
                <a:gd name="T24" fmla="*/ 5 w 18"/>
                <a:gd name="T25" fmla="*/ 6 h 18"/>
                <a:gd name="T26" fmla="*/ 5 w 18"/>
                <a:gd name="T27" fmla="*/ 8 h 18"/>
                <a:gd name="T28" fmla="*/ 5 w 18"/>
                <a:gd name="T29" fmla="*/ 12 h 18"/>
                <a:gd name="T30" fmla="*/ 14 w 18"/>
                <a:gd name="T31" fmla="*/ 12 h 18"/>
                <a:gd name="T32" fmla="*/ 14 w 18"/>
                <a:gd name="T33" fmla="*/ 10 h 18"/>
                <a:gd name="T34" fmla="*/ 5 w 18"/>
                <a:gd name="T35" fmla="*/ 10 h 18"/>
                <a:gd name="T36" fmla="*/ 5 w 18"/>
                <a:gd name="T37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8">
                  <a:moveTo>
                    <a:pt x="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5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5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5" name="Freeform 1793"/>
            <p:cNvSpPr>
              <a:spLocks noEditPoints="1"/>
            </p:cNvSpPr>
            <p:nvPr/>
          </p:nvSpPr>
          <p:spPr bwMode="auto">
            <a:xfrm flipH="1">
              <a:off x="8256639" y="3138281"/>
              <a:ext cx="125949" cy="134163"/>
            </a:xfrm>
            <a:custGeom>
              <a:avLst/>
              <a:gdLst>
                <a:gd name="T0" fmla="*/ 13 w 39"/>
                <a:gd name="T1" fmla="*/ 33 h 42"/>
                <a:gd name="T2" fmla="*/ 17 w 39"/>
                <a:gd name="T3" fmla="*/ 37 h 42"/>
                <a:gd name="T4" fmla="*/ 13 w 39"/>
                <a:gd name="T5" fmla="*/ 41 h 42"/>
                <a:gd name="T6" fmla="*/ 8 w 39"/>
                <a:gd name="T7" fmla="*/ 37 h 42"/>
                <a:gd name="T8" fmla="*/ 13 w 39"/>
                <a:gd name="T9" fmla="*/ 33 h 42"/>
                <a:gd name="T10" fmla="*/ 31 w 39"/>
                <a:gd name="T11" fmla="*/ 34 h 42"/>
                <a:gd name="T12" fmla="*/ 36 w 39"/>
                <a:gd name="T13" fmla="*/ 38 h 42"/>
                <a:gd name="T14" fmla="*/ 31 w 39"/>
                <a:gd name="T15" fmla="*/ 42 h 42"/>
                <a:gd name="T16" fmla="*/ 27 w 39"/>
                <a:gd name="T17" fmla="*/ 38 h 42"/>
                <a:gd name="T18" fmla="*/ 31 w 39"/>
                <a:gd name="T19" fmla="*/ 34 h 42"/>
                <a:gd name="T20" fmla="*/ 0 w 39"/>
                <a:gd name="T21" fmla="*/ 0 h 42"/>
                <a:gd name="T22" fmla="*/ 7 w 39"/>
                <a:gd name="T23" fmla="*/ 0 h 42"/>
                <a:gd name="T24" fmla="*/ 9 w 39"/>
                <a:gd name="T25" fmla="*/ 6 h 42"/>
                <a:gd name="T26" fmla="*/ 39 w 39"/>
                <a:gd name="T27" fmla="*/ 6 h 42"/>
                <a:gd name="T28" fmla="*/ 38 w 39"/>
                <a:gd name="T29" fmla="*/ 19 h 42"/>
                <a:gd name="T30" fmla="*/ 12 w 39"/>
                <a:gd name="T31" fmla="*/ 23 h 42"/>
                <a:gd name="T32" fmla="*/ 12 w 39"/>
                <a:gd name="T33" fmla="*/ 27 h 42"/>
                <a:gd name="T34" fmla="*/ 37 w 39"/>
                <a:gd name="T35" fmla="*/ 27 h 42"/>
                <a:gd name="T36" fmla="*/ 38 w 39"/>
                <a:gd name="T37" fmla="*/ 31 h 42"/>
                <a:gd name="T38" fmla="*/ 10 w 39"/>
                <a:gd name="T39" fmla="*/ 31 h 42"/>
                <a:gd name="T40" fmla="*/ 8 w 39"/>
                <a:gd name="T41" fmla="*/ 21 h 42"/>
                <a:gd name="T42" fmla="*/ 3 w 39"/>
                <a:gd name="T43" fmla="*/ 4 h 42"/>
                <a:gd name="T44" fmla="*/ 1 w 39"/>
                <a:gd name="T45" fmla="*/ 4 h 42"/>
                <a:gd name="T46" fmla="*/ 0 w 39"/>
                <a:gd name="T4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42">
                  <a:moveTo>
                    <a:pt x="13" y="33"/>
                  </a:moveTo>
                  <a:cubicBezTo>
                    <a:pt x="15" y="33"/>
                    <a:pt x="17" y="35"/>
                    <a:pt x="17" y="37"/>
                  </a:cubicBezTo>
                  <a:cubicBezTo>
                    <a:pt x="17" y="40"/>
                    <a:pt x="15" y="41"/>
                    <a:pt x="13" y="41"/>
                  </a:cubicBezTo>
                  <a:cubicBezTo>
                    <a:pt x="10" y="41"/>
                    <a:pt x="8" y="40"/>
                    <a:pt x="8" y="37"/>
                  </a:cubicBezTo>
                  <a:cubicBezTo>
                    <a:pt x="8" y="35"/>
                    <a:pt x="10" y="33"/>
                    <a:pt x="13" y="33"/>
                  </a:cubicBezTo>
                  <a:close/>
                  <a:moveTo>
                    <a:pt x="31" y="34"/>
                  </a:moveTo>
                  <a:cubicBezTo>
                    <a:pt x="34" y="34"/>
                    <a:pt x="36" y="35"/>
                    <a:pt x="36" y="38"/>
                  </a:cubicBezTo>
                  <a:cubicBezTo>
                    <a:pt x="36" y="40"/>
                    <a:pt x="34" y="42"/>
                    <a:pt x="31" y="42"/>
                  </a:cubicBezTo>
                  <a:cubicBezTo>
                    <a:pt x="29" y="42"/>
                    <a:pt x="27" y="40"/>
                    <a:pt x="27" y="38"/>
                  </a:cubicBezTo>
                  <a:cubicBezTo>
                    <a:pt x="27" y="35"/>
                    <a:pt x="29" y="34"/>
                    <a:pt x="31" y="34"/>
                  </a:cubicBezTo>
                  <a:close/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4"/>
                    <a:pt x="10" y="27"/>
                    <a:pt x="1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5" y="31"/>
                    <a:pt x="5" y="23"/>
                    <a:pt x="8" y="2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6" name="Freeform 1794"/>
            <p:cNvSpPr>
              <a:spLocks noEditPoints="1"/>
            </p:cNvSpPr>
            <p:nvPr/>
          </p:nvSpPr>
          <p:spPr bwMode="auto">
            <a:xfrm flipH="1">
              <a:off x="9384703" y="2456512"/>
              <a:ext cx="114997" cy="150592"/>
            </a:xfrm>
            <a:custGeom>
              <a:avLst/>
              <a:gdLst>
                <a:gd name="T0" fmla="*/ 25 w 36"/>
                <a:gd name="T1" fmla="*/ 23 h 46"/>
                <a:gd name="T2" fmla="*/ 18 w 36"/>
                <a:gd name="T3" fmla="*/ 27 h 46"/>
                <a:gd name="T4" fmla="*/ 11 w 36"/>
                <a:gd name="T5" fmla="*/ 23 h 46"/>
                <a:gd name="T6" fmla="*/ 6 w 36"/>
                <a:gd name="T7" fmla="*/ 23 h 46"/>
                <a:gd name="T8" fmla="*/ 6 w 36"/>
                <a:gd name="T9" fmla="*/ 15 h 46"/>
                <a:gd name="T10" fmla="*/ 18 w 36"/>
                <a:gd name="T11" fmla="*/ 0 h 46"/>
                <a:gd name="T12" fmla="*/ 30 w 36"/>
                <a:gd name="T13" fmla="*/ 15 h 46"/>
                <a:gd name="T14" fmla="*/ 30 w 36"/>
                <a:gd name="T15" fmla="*/ 23 h 46"/>
                <a:gd name="T16" fmla="*/ 25 w 36"/>
                <a:gd name="T17" fmla="*/ 23 h 46"/>
                <a:gd name="T18" fmla="*/ 24 w 36"/>
                <a:gd name="T19" fmla="*/ 8 h 46"/>
                <a:gd name="T20" fmla="*/ 10 w 36"/>
                <a:gd name="T21" fmla="*/ 14 h 46"/>
                <a:gd name="T22" fmla="*/ 10 w 36"/>
                <a:gd name="T23" fmla="*/ 15 h 46"/>
                <a:gd name="T24" fmla="*/ 18 w 36"/>
                <a:gd name="T25" fmla="*/ 25 h 46"/>
                <a:gd name="T26" fmla="*/ 26 w 36"/>
                <a:gd name="T27" fmla="*/ 15 h 46"/>
                <a:gd name="T28" fmla="*/ 24 w 36"/>
                <a:gd name="T29" fmla="*/ 8 h 46"/>
                <a:gd name="T30" fmla="*/ 27 w 36"/>
                <a:gd name="T31" fmla="*/ 25 h 46"/>
                <a:gd name="T32" fmla="*/ 18 w 36"/>
                <a:gd name="T33" fmla="*/ 30 h 46"/>
                <a:gd name="T34" fmla="*/ 9 w 36"/>
                <a:gd name="T35" fmla="*/ 25 h 46"/>
                <a:gd name="T36" fmla="*/ 0 w 36"/>
                <a:gd name="T37" fmla="*/ 46 h 46"/>
                <a:gd name="T38" fmla="*/ 0 w 36"/>
                <a:gd name="T39" fmla="*/ 46 h 46"/>
                <a:gd name="T40" fmla="*/ 36 w 36"/>
                <a:gd name="T41" fmla="*/ 46 h 46"/>
                <a:gd name="T42" fmla="*/ 36 w 36"/>
                <a:gd name="T43" fmla="*/ 46 h 46"/>
                <a:gd name="T44" fmla="*/ 27 w 36"/>
                <a:gd name="T45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6">
                  <a:moveTo>
                    <a:pt x="25" y="23"/>
                  </a:moveTo>
                  <a:cubicBezTo>
                    <a:pt x="23" y="25"/>
                    <a:pt x="21" y="27"/>
                    <a:pt x="18" y="27"/>
                  </a:cubicBezTo>
                  <a:cubicBezTo>
                    <a:pt x="15" y="27"/>
                    <a:pt x="13" y="26"/>
                    <a:pt x="1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7"/>
                    <a:pt x="12" y="0"/>
                    <a:pt x="18" y="0"/>
                  </a:cubicBezTo>
                  <a:cubicBezTo>
                    <a:pt x="24" y="0"/>
                    <a:pt x="30" y="7"/>
                    <a:pt x="30" y="15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8"/>
                  </a:moveTo>
                  <a:cubicBezTo>
                    <a:pt x="19" y="9"/>
                    <a:pt x="19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21"/>
                    <a:pt x="14" y="25"/>
                    <a:pt x="18" y="25"/>
                  </a:cubicBezTo>
                  <a:cubicBezTo>
                    <a:pt x="22" y="25"/>
                    <a:pt x="26" y="21"/>
                    <a:pt x="26" y="15"/>
                  </a:cubicBezTo>
                  <a:cubicBezTo>
                    <a:pt x="26" y="12"/>
                    <a:pt x="25" y="10"/>
                    <a:pt x="24" y="8"/>
                  </a:cubicBezTo>
                  <a:close/>
                  <a:moveTo>
                    <a:pt x="27" y="25"/>
                  </a:moveTo>
                  <a:cubicBezTo>
                    <a:pt x="25" y="28"/>
                    <a:pt x="22" y="30"/>
                    <a:pt x="18" y="30"/>
                  </a:cubicBezTo>
                  <a:cubicBezTo>
                    <a:pt x="14" y="30"/>
                    <a:pt x="11" y="28"/>
                    <a:pt x="9" y="25"/>
                  </a:cubicBezTo>
                  <a:cubicBezTo>
                    <a:pt x="3" y="29"/>
                    <a:pt x="0" y="3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37"/>
                    <a:pt x="33" y="29"/>
                    <a:pt x="27" y="2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7" name="Freeform 1795"/>
            <p:cNvSpPr>
              <a:spLocks noEditPoints="1"/>
            </p:cNvSpPr>
            <p:nvPr/>
          </p:nvSpPr>
          <p:spPr bwMode="auto">
            <a:xfrm flipH="1">
              <a:off x="10411461" y="3113639"/>
              <a:ext cx="125949" cy="125949"/>
            </a:xfrm>
            <a:custGeom>
              <a:avLst/>
              <a:gdLst>
                <a:gd name="T0" fmla="*/ 19 w 39"/>
                <a:gd name="T1" fmla="*/ 0 h 39"/>
                <a:gd name="T2" fmla="*/ 39 w 39"/>
                <a:gd name="T3" fmla="*/ 19 h 39"/>
                <a:gd name="T4" fmla="*/ 19 w 39"/>
                <a:gd name="T5" fmla="*/ 39 h 39"/>
                <a:gd name="T6" fmla="*/ 0 w 39"/>
                <a:gd name="T7" fmla="*/ 19 h 39"/>
                <a:gd name="T8" fmla="*/ 19 w 39"/>
                <a:gd name="T9" fmla="*/ 0 h 39"/>
                <a:gd name="T10" fmla="*/ 27 w 39"/>
                <a:gd name="T11" fmla="*/ 19 h 39"/>
                <a:gd name="T12" fmla="*/ 21 w 39"/>
                <a:gd name="T13" fmla="*/ 14 h 39"/>
                <a:gd name="T14" fmla="*/ 15 w 39"/>
                <a:gd name="T15" fmla="*/ 10 h 39"/>
                <a:gd name="T16" fmla="*/ 15 w 39"/>
                <a:gd name="T17" fmla="*/ 19 h 39"/>
                <a:gd name="T18" fmla="*/ 15 w 39"/>
                <a:gd name="T19" fmla="*/ 29 h 39"/>
                <a:gd name="T20" fmla="*/ 21 w 39"/>
                <a:gd name="T21" fmla="*/ 24 h 39"/>
                <a:gd name="T22" fmla="*/ 27 w 39"/>
                <a:gd name="T2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9">
                  <a:moveTo>
                    <a:pt x="19" y="0"/>
                  </a:move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9"/>
                    <a:pt x="19" y="39"/>
                  </a:cubicBezTo>
                  <a:cubicBezTo>
                    <a:pt x="8" y="39"/>
                    <a:pt x="0" y="30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27" y="19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1" y="24"/>
                    <a:pt x="21" y="24"/>
                    <a:pt x="21" y="24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8" name="Freeform 1796"/>
            <p:cNvSpPr>
              <a:spLocks noEditPoints="1"/>
            </p:cNvSpPr>
            <p:nvPr/>
          </p:nvSpPr>
          <p:spPr bwMode="auto">
            <a:xfrm flipH="1">
              <a:off x="7867840" y="1895216"/>
              <a:ext cx="158805" cy="156068"/>
            </a:xfrm>
            <a:custGeom>
              <a:avLst/>
              <a:gdLst>
                <a:gd name="T0" fmla="*/ 18 w 49"/>
                <a:gd name="T1" fmla="*/ 0 h 48"/>
                <a:gd name="T2" fmla="*/ 36 w 49"/>
                <a:gd name="T3" fmla="*/ 17 h 48"/>
                <a:gd name="T4" fmla="*/ 18 w 49"/>
                <a:gd name="T5" fmla="*/ 35 h 48"/>
                <a:gd name="T6" fmla="*/ 0 w 49"/>
                <a:gd name="T7" fmla="*/ 17 h 48"/>
                <a:gd name="T8" fmla="*/ 18 w 49"/>
                <a:gd name="T9" fmla="*/ 0 h 48"/>
                <a:gd name="T10" fmla="*/ 36 w 49"/>
                <a:gd name="T11" fmla="*/ 27 h 48"/>
                <a:gd name="T12" fmla="*/ 28 w 49"/>
                <a:gd name="T13" fmla="*/ 35 h 48"/>
                <a:gd name="T14" fmla="*/ 39 w 49"/>
                <a:gd name="T15" fmla="*/ 47 h 48"/>
                <a:gd name="T16" fmla="*/ 43 w 49"/>
                <a:gd name="T17" fmla="*/ 47 h 48"/>
                <a:gd name="T18" fmla="*/ 48 w 49"/>
                <a:gd name="T19" fmla="*/ 41 h 48"/>
                <a:gd name="T20" fmla="*/ 48 w 49"/>
                <a:gd name="T21" fmla="*/ 38 h 48"/>
                <a:gd name="T22" fmla="*/ 36 w 49"/>
                <a:gd name="T23" fmla="*/ 27 h 48"/>
                <a:gd name="T24" fmla="*/ 25 w 49"/>
                <a:gd name="T25" fmla="*/ 11 h 48"/>
                <a:gd name="T26" fmla="*/ 18 w 49"/>
                <a:gd name="T27" fmla="*/ 8 h 48"/>
                <a:gd name="T28" fmla="*/ 11 w 49"/>
                <a:gd name="T29" fmla="*/ 11 h 48"/>
                <a:gd name="T30" fmla="*/ 8 w 49"/>
                <a:gd name="T31" fmla="*/ 17 h 48"/>
                <a:gd name="T32" fmla="*/ 11 w 49"/>
                <a:gd name="T33" fmla="*/ 24 h 48"/>
                <a:gd name="T34" fmla="*/ 18 w 49"/>
                <a:gd name="T35" fmla="*/ 27 h 48"/>
                <a:gd name="T36" fmla="*/ 25 w 49"/>
                <a:gd name="T37" fmla="*/ 24 h 48"/>
                <a:gd name="T38" fmla="*/ 28 w 49"/>
                <a:gd name="T39" fmla="*/ 17 h 48"/>
                <a:gd name="T40" fmla="*/ 25 w 49"/>
                <a:gd name="T41" fmla="*/ 11 h 48"/>
                <a:gd name="T42" fmla="*/ 10 w 49"/>
                <a:gd name="T43" fmla="*/ 18 h 48"/>
                <a:gd name="T44" fmla="*/ 13 w 49"/>
                <a:gd name="T45" fmla="*/ 18 h 48"/>
                <a:gd name="T46" fmla="*/ 17 w 49"/>
                <a:gd name="T47" fmla="*/ 13 h 48"/>
                <a:gd name="T48" fmla="*/ 17 w 49"/>
                <a:gd name="T49" fmla="*/ 10 h 48"/>
                <a:gd name="T50" fmla="*/ 10 w 49"/>
                <a:gd name="T51" fmla="*/ 18 h 48"/>
                <a:gd name="T52" fmla="*/ 18 w 49"/>
                <a:gd name="T53" fmla="*/ 4 h 48"/>
                <a:gd name="T54" fmla="*/ 8 w 49"/>
                <a:gd name="T55" fmla="*/ 8 h 48"/>
                <a:gd name="T56" fmla="*/ 4 w 49"/>
                <a:gd name="T57" fmla="*/ 17 h 48"/>
                <a:gd name="T58" fmla="*/ 8 w 49"/>
                <a:gd name="T59" fmla="*/ 27 h 48"/>
                <a:gd name="T60" fmla="*/ 18 w 49"/>
                <a:gd name="T61" fmla="*/ 31 h 48"/>
                <a:gd name="T62" fmla="*/ 28 w 49"/>
                <a:gd name="T63" fmla="*/ 27 h 48"/>
                <a:gd name="T64" fmla="*/ 32 w 49"/>
                <a:gd name="T65" fmla="*/ 17 h 48"/>
                <a:gd name="T66" fmla="*/ 28 w 49"/>
                <a:gd name="T67" fmla="*/ 8 h 48"/>
                <a:gd name="T68" fmla="*/ 18 w 49"/>
                <a:gd name="T6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48">
                  <a:moveTo>
                    <a:pt x="18" y="0"/>
                  </a:moveTo>
                  <a:cubicBezTo>
                    <a:pt x="28" y="0"/>
                    <a:pt x="36" y="8"/>
                    <a:pt x="36" y="17"/>
                  </a:cubicBezTo>
                  <a:cubicBezTo>
                    <a:pt x="36" y="27"/>
                    <a:pt x="28" y="35"/>
                    <a:pt x="18" y="35"/>
                  </a:cubicBez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36" y="27"/>
                  </a:moveTo>
                  <a:cubicBezTo>
                    <a:pt x="34" y="31"/>
                    <a:pt x="31" y="34"/>
                    <a:pt x="28" y="35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48"/>
                    <a:pt x="42" y="48"/>
                    <a:pt x="43" y="47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9" y="40"/>
                    <a:pt x="49" y="39"/>
                    <a:pt x="48" y="38"/>
                  </a:cubicBezTo>
                  <a:cubicBezTo>
                    <a:pt x="36" y="27"/>
                    <a:pt x="36" y="27"/>
                    <a:pt x="36" y="27"/>
                  </a:cubicBezTo>
                  <a:close/>
                  <a:moveTo>
                    <a:pt x="25" y="11"/>
                  </a:moveTo>
                  <a:cubicBezTo>
                    <a:pt x="23" y="9"/>
                    <a:pt x="21" y="8"/>
                    <a:pt x="18" y="8"/>
                  </a:cubicBezTo>
                  <a:cubicBezTo>
                    <a:pt x="15" y="8"/>
                    <a:pt x="13" y="9"/>
                    <a:pt x="11" y="11"/>
                  </a:cubicBezTo>
                  <a:cubicBezTo>
                    <a:pt x="10" y="12"/>
                    <a:pt x="8" y="15"/>
                    <a:pt x="8" y="17"/>
                  </a:cubicBezTo>
                  <a:cubicBezTo>
                    <a:pt x="8" y="20"/>
                    <a:pt x="10" y="23"/>
                    <a:pt x="11" y="24"/>
                  </a:cubicBezTo>
                  <a:cubicBezTo>
                    <a:pt x="13" y="26"/>
                    <a:pt x="15" y="27"/>
                    <a:pt x="18" y="27"/>
                  </a:cubicBezTo>
                  <a:cubicBezTo>
                    <a:pt x="21" y="27"/>
                    <a:pt x="23" y="26"/>
                    <a:pt x="25" y="24"/>
                  </a:cubicBezTo>
                  <a:cubicBezTo>
                    <a:pt x="27" y="23"/>
                    <a:pt x="28" y="20"/>
                    <a:pt x="28" y="17"/>
                  </a:cubicBezTo>
                  <a:cubicBezTo>
                    <a:pt x="28" y="15"/>
                    <a:pt x="27" y="12"/>
                    <a:pt x="25" y="11"/>
                  </a:cubicBezTo>
                  <a:close/>
                  <a:moveTo>
                    <a:pt x="10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4"/>
                    <a:pt x="14" y="13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3" y="10"/>
                    <a:pt x="10" y="14"/>
                    <a:pt x="10" y="18"/>
                  </a:cubicBezTo>
                  <a:close/>
                  <a:moveTo>
                    <a:pt x="18" y="4"/>
                  </a:moveTo>
                  <a:cubicBezTo>
                    <a:pt x="14" y="4"/>
                    <a:pt x="11" y="5"/>
                    <a:pt x="8" y="8"/>
                  </a:cubicBezTo>
                  <a:cubicBezTo>
                    <a:pt x="6" y="10"/>
                    <a:pt x="4" y="14"/>
                    <a:pt x="4" y="17"/>
                  </a:cubicBezTo>
                  <a:cubicBezTo>
                    <a:pt x="4" y="21"/>
                    <a:pt x="6" y="25"/>
                    <a:pt x="8" y="27"/>
                  </a:cubicBezTo>
                  <a:cubicBezTo>
                    <a:pt x="11" y="30"/>
                    <a:pt x="14" y="31"/>
                    <a:pt x="18" y="31"/>
                  </a:cubicBezTo>
                  <a:cubicBezTo>
                    <a:pt x="22" y="31"/>
                    <a:pt x="25" y="30"/>
                    <a:pt x="28" y="27"/>
                  </a:cubicBezTo>
                  <a:cubicBezTo>
                    <a:pt x="30" y="25"/>
                    <a:pt x="32" y="21"/>
                    <a:pt x="32" y="17"/>
                  </a:cubicBezTo>
                  <a:cubicBezTo>
                    <a:pt x="32" y="14"/>
                    <a:pt x="30" y="10"/>
                    <a:pt x="28" y="8"/>
                  </a:cubicBezTo>
                  <a:cubicBezTo>
                    <a:pt x="25" y="5"/>
                    <a:pt x="22" y="4"/>
                    <a:pt x="18" y="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9" name="Freeform 1797"/>
            <p:cNvSpPr>
              <a:spLocks noEditPoints="1"/>
            </p:cNvSpPr>
            <p:nvPr/>
          </p:nvSpPr>
          <p:spPr bwMode="auto">
            <a:xfrm flipH="1">
              <a:off x="9620173" y="2043070"/>
              <a:ext cx="172495" cy="125949"/>
            </a:xfrm>
            <a:custGeom>
              <a:avLst/>
              <a:gdLst>
                <a:gd name="T0" fmla="*/ 9 w 53"/>
                <a:gd name="T1" fmla="*/ 24 h 39"/>
                <a:gd name="T2" fmla="*/ 43 w 53"/>
                <a:gd name="T3" fmla="*/ 24 h 39"/>
                <a:gd name="T4" fmla="*/ 43 w 53"/>
                <a:gd name="T5" fmla="*/ 24 h 39"/>
                <a:gd name="T6" fmla="*/ 39 w 53"/>
                <a:gd name="T7" fmla="*/ 29 h 39"/>
                <a:gd name="T8" fmla="*/ 38 w 53"/>
                <a:gd name="T9" fmla="*/ 29 h 39"/>
                <a:gd name="T10" fmla="*/ 14 w 53"/>
                <a:gd name="T11" fmla="*/ 28 h 39"/>
                <a:gd name="T12" fmla="*/ 9 w 53"/>
                <a:gd name="T13" fmla="*/ 24 h 39"/>
                <a:gd name="T14" fmla="*/ 23 w 53"/>
                <a:gd name="T15" fmla="*/ 31 h 39"/>
                <a:gd name="T16" fmla="*/ 30 w 53"/>
                <a:gd name="T17" fmla="*/ 31 h 39"/>
                <a:gd name="T18" fmla="*/ 30 w 53"/>
                <a:gd name="T19" fmla="*/ 38 h 39"/>
                <a:gd name="T20" fmla="*/ 23 w 53"/>
                <a:gd name="T21" fmla="*/ 38 h 39"/>
                <a:gd name="T22" fmla="*/ 23 w 53"/>
                <a:gd name="T23" fmla="*/ 31 h 39"/>
                <a:gd name="T24" fmla="*/ 0 w 53"/>
                <a:gd name="T25" fmla="*/ 14 h 39"/>
                <a:gd name="T26" fmla="*/ 4 w 53"/>
                <a:gd name="T27" fmla="*/ 19 h 39"/>
                <a:gd name="T28" fmla="*/ 48 w 53"/>
                <a:gd name="T29" fmla="*/ 19 h 39"/>
                <a:gd name="T30" fmla="*/ 48 w 53"/>
                <a:gd name="T31" fmla="*/ 19 h 39"/>
                <a:gd name="T32" fmla="*/ 53 w 53"/>
                <a:gd name="T33" fmla="*/ 15 h 39"/>
                <a:gd name="T34" fmla="*/ 53 w 53"/>
                <a:gd name="T35" fmla="*/ 14 h 39"/>
                <a:gd name="T36" fmla="*/ 0 w 53"/>
                <a:gd name="T37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39">
                  <a:moveTo>
                    <a:pt x="9" y="24"/>
                  </a:moveTo>
                  <a:cubicBezTo>
                    <a:pt x="19" y="14"/>
                    <a:pt x="34" y="1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8" y="29"/>
                    <a:pt x="38" y="29"/>
                  </a:cubicBezTo>
                  <a:cubicBezTo>
                    <a:pt x="32" y="22"/>
                    <a:pt x="21" y="22"/>
                    <a:pt x="14" y="28"/>
                  </a:cubicBezTo>
                  <a:cubicBezTo>
                    <a:pt x="9" y="24"/>
                    <a:pt x="9" y="24"/>
                    <a:pt x="9" y="24"/>
                  </a:cubicBezTo>
                  <a:close/>
                  <a:moveTo>
                    <a:pt x="23" y="31"/>
                  </a:moveTo>
                  <a:cubicBezTo>
                    <a:pt x="25" y="29"/>
                    <a:pt x="28" y="29"/>
                    <a:pt x="30" y="31"/>
                  </a:cubicBezTo>
                  <a:cubicBezTo>
                    <a:pt x="32" y="33"/>
                    <a:pt x="32" y="36"/>
                    <a:pt x="30" y="38"/>
                  </a:cubicBezTo>
                  <a:cubicBezTo>
                    <a:pt x="28" y="39"/>
                    <a:pt x="25" y="39"/>
                    <a:pt x="23" y="38"/>
                  </a:cubicBezTo>
                  <a:cubicBezTo>
                    <a:pt x="21" y="36"/>
                    <a:pt x="21" y="33"/>
                    <a:pt x="23" y="31"/>
                  </a:cubicBezTo>
                  <a:close/>
                  <a:moveTo>
                    <a:pt x="0" y="14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16" y="7"/>
                    <a:pt x="36" y="7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3" y="14"/>
                  </a:cubicBezTo>
                  <a:cubicBezTo>
                    <a:pt x="38" y="0"/>
                    <a:pt x="14" y="0"/>
                    <a:pt x="0" y="1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0" name="Freeform 1798"/>
            <p:cNvSpPr>
              <a:spLocks noEditPoints="1"/>
            </p:cNvSpPr>
            <p:nvPr/>
          </p:nvSpPr>
          <p:spPr bwMode="auto">
            <a:xfrm flipH="1">
              <a:off x="7632370" y="616556"/>
              <a:ext cx="125949" cy="125949"/>
            </a:xfrm>
            <a:custGeom>
              <a:avLst/>
              <a:gdLst>
                <a:gd name="T0" fmla="*/ 31 w 39"/>
                <a:gd name="T1" fmla="*/ 23 h 39"/>
                <a:gd name="T2" fmla="*/ 31 w 39"/>
                <a:gd name="T3" fmla="*/ 23 h 39"/>
                <a:gd name="T4" fmla="*/ 31 w 39"/>
                <a:gd name="T5" fmla="*/ 19 h 39"/>
                <a:gd name="T6" fmla="*/ 12 w 39"/>
                <a:gd name="T7" fmla="*/ 0 h 39"/>
                <a:gd name="T8" fmla="*/ 7 w 39"/>
                <a:gd name="T9" fmla="*/ 2 h 39"/>
                <a:gd name="T10" fmla="*/ 28 w 39"/>
                <a:gd name="T11" fmla="*/ 23 h 39"/>
                <a:gd name="T12" fmla="*/ 31 w 39"/>
                <a:gd name="T13" fmla="*/ 23 h 39"/>
                <a:gd name="T14" fmla="*/ 39 w 39"/>
                <a:gd name="T15" fmla="*/ 39 h 39"/>
                <a:gd name="T16" fmla="*/ 22 w 39"/>
                <a:gd name="T17" fmla="*/ 32 h 39"/>
                <a:gd name="T18" fmla="*/ 23 w 39"/>
                <a:gd name="T19" fmla="*/ 32 h 39"/>
                <a:gd name="T20" fmla="*/ 24 w 39"/>
                <a:gd name="T21" fmla="*/ 31 h 39"/>
                <a:gd name="T22" fmla="*/ 29 w 39"/>
                <a:gd name="T23" fmla="*/ 33 h 39"/>
                <a:gd name="T24" fmla="*/ 33 w 39"/>
                <a:gd name="T25" fmla="*/ 29 h 39"/>
                <a:gd name="T26" fmla="*/ 31 w 39"/>
                <a:gd name="T27" fmla="*/ 23 h 39"/>
                <a:gd name="T28" fmla="*/ 32 w 39"/>
                <a:gd name="T29" fmla="*/ 23 h 39"/>
                <a:gd name="T30" fmla="*/ 33 w 39"/>
                <a:gd name="T31" fmla="*/ 22 h 39"/>
                <a:gd name="T32" fmla="*/ 39 w 39"/>
                <a:gd name="T33" fmla="*/ 39 h 39"/>
                <a:gd name="T34" fmla="*/ 23 w 39"/>
                <a:gd name="T35" fmla="*/ 31 h 39"/>
                <a:gd name="T36" fmla="*/ 19 w 39"/>
                <a:gd name="T37" fmla="*/ 31 h 39"/>
                <a:gd name="T38" fmla="*/ 0 w 39"/>
                <a:gd name="T39" fmla="*/ 12 h 39"/>
                <a:gd name="T40" fmla="*/ 2 w 39"/>
                <a:gd name="T41" fmla="*/ 7 h 39"/>
                <a:gd name="T42" fmla="*/ 23 w 39"/>
                <a:gd name="T43" fmla="*/ 28 h 39"/>
                <a:gd name="T44" fmla="*/ 23 w 39"/>
                <a:gd name="T45" fmla="*/ 31 h 39"/>
                <a:gd name="T46" fmla="*/ 23 w 39"/>
                <a:gd name="T47" fmla="*/ 31 h 39"/>
                <a:gd name="T48" fmla="*/ 27 w 39"/>
                <a:gd name="T49" fmla="*/ 27 h 39"/>
                <a:gd name="T50" fmla="*/ 23 w 39"/>
                <a:gd name="T51" fmla="*/ 27 h 39"/>
                <a:gd name="T52" fmla="*/ 3 w 39"/>
                <a:gd name="T53" fmla="*/ 6 h 39"/>
                <a:gd name="T54" fmla="*/ 6 w 39"/>
                <a:gd name="T55" fmla="*/ 3 h 39"/>
                <a:gd name="T56" fmla="*/ 27 w 39"/>
                <a:gd name="T57" fmla="*/ 23 h 39"/>
                <a:gd name="T58" fmla="*/ 27 w 39"/>
                <a:gd name="T5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" h="39">
                  <a:moveTo>
                    <a:pt x="31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2" y="20"/>
                    <a:pt x="3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close/>
                  <a:moveTo>
                    <a:pt x="39" y="39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3" y="31"/>
                    <a:pt x="24" y="31"/>
                    <a:pt x="24" y="31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3"/>
                    <a:pt x="32" y="22"/>
                    <a:pt x="33" y="22"/>
                  </a:cubicBezTo>
                  <a:cubicBezTo>
                    <a:pt x="39" y="39"/>
                    <a:pt x="39" y="39"/>
                    <a:pt x="39" y="39"/>
                  </a:cubicBezTo>
                  <a:close/>
                  <a:moveTo>
                    <a:pt x="23" y="31"/>
                  </a:moveTo>
                  <a:cubicBezTo>
                    <a:pt x="22" y="32"/>
                    <a:pt x="20" y="32"/>
                    <a:pt x="19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8"/>
                    <a:pt x="24" y="30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lose/>
                  <a:moveTo>
                    <a:pt x="27" y="27"/>
                  </a:moveTo>
                  <a:cubicBezTo>
                    <a:pt x="26" y="28"/>
                    <a:pt x="24" y="28"/>
                    <a:pt x="23" y="2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4"/>
                    <a:pt x="28" y="26"/>
                    <a:pt x="27" y="2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1" name="Freeform 1799"/>
            <p:cNvSpPr>
              <a:spLocks noEditPoints="1"/>
            </p:cNvSpPr>
            <p:nvPr/>
          </p:nvSpPr>
          <p:spPr bwMode="auto">
            <a:xfrm flipH="1">
              <a:off x="11440956" y="2043070"/>
              <a:ext cx="164281" cy="153330"/>
            </a:xfrm>
            <a:custGeom>
              <a:avLst/>
              <a:gdLst>
                <a:gd name="T0" fmla="*/ 43 w 51"/>
                <a:gd name="T1" fmla="*/ 16 h 48"/>
                <a:gd name="T2" fmla="*/ 51 w 51"/>
                <a:gd name="T3" fmla="*/ 24 h 48"/>
                <a:gd name="T4" fmla="*/ 51 w 51"/>
                <a:gd name="T5" fmla="*/ 24 h 48"/>
                <a:gd name="T6" fmla="*/ 43 w 51"/>
                <a:gd name="T7" fmla="*/ 32 h 48"/>
                <a:gd name="T8" fmla="*/ 33 w 51"/>
                <a:gd name="T9" fmla="*/ 32 h 48"/>
                <a:gd name="T10" fmla="*/ 33 w 51"/>
                <a:gd name="T11" fmla="*/ 19 h 48"/>
                <a:gd name="T12" fmla="*/ 17 w 51"/>
                <a:gd name="T13" fmla="*/ 19 h 48"/>
                <a:gd name="T14" fmla="*/ 17 w 51"/>
                <a:gd name="T15" fmla="*/ 32 h 48"/>
                <a:gd name="T16" fmla="*/ 8 w 51"/>
                <a:gd name="T17" fmla="*/ 32 h 48"/>
                <a:gd name="T18" fmla="*/ 0 w 51"/>
                <a:gd name="T19" fmla="*/ 24 h 48"/>
                <a:gd name="T20" fmla="*/ 0 w 51"/>
                <a:gd name="T21" fmla="*/ 24 h 48"/>
                <a:gd name="T22" fmla="*/ 3 w 51"/>
                <a:gd name="T23" fmla="*/ 19 h 48"/>
                <a:gd name="T24" fmla="*/ 2 w 51"/>
                <a:gd name="T25" fmla="*/ 15 h 48"/>
                <a:gd name="T26" fmla="*/ 10 w 51"/>
                <a:gd name="T27" fmla="*/ 7 h 48"/>
                <a:gd name="T28" fmla="*/ 12 w 51"/>
                <a:gd name="T29" fmla="*/ 8 h 48"/>
                <a:gd name="T30" fmla="*/ 23 w 51"/>
                <a:gd name="T31" fmla="*/ 0 h 48"/>
                <a:gd name="T32" fmla="*/ 33 w 51"/>
                <a:gd name="T33" fmla="*/ 7 h 48"/>
                <a:gd name="T34" fmla="*/ 36 w 51"/>
                <a:gd name="T35" fmla="*/ 6 h 48"/>
                <a:gd name="T36" fmla="*/ 44 w 51"/>
                <a:gd name="T37" fmla="*/ 14 h 48"/>
                <a:gd name="T38" fmla="*/ 43 w 51"/>
                <a:gd name="T39" fmla="*/ 16 h 48"/>
                <a:gd name="T40" fmla="*/ 19 w 51"/>
                <a:gd name="T41" fmla="*/ 22 h 48"/>
                <a:gd name="T42" fmla="*/ 19 w 51"/>
                <a:gd name="T43" fmla="*/ 35 h 48"/>
                <a:gd name="T44" fmla="*/ 13 w 51"/>
                <a:gd name="T45" fmla="*/ 35 h 48"/>
                <a:gd name="T46" fmla="*/ 25 w 51"/>
                <a:gd name="T47" fmla="*/ 48 h 48"/>
                <a:gd name="T48" fmla="*/ 37 w 51"/>
                <a:gd name="T49" fmla="*/ 35 h 48"/>
                <a:gd name="T50" fmla="*/ 31 w 51"/>
                <a:gd name="T51" fmla="*/ 35 h 48"/>
                <a:gd name="T52" fmla="*/ 31 w 51"/>
                <a:gd name="T53" fmla="*/ 22 h 48"/>
                <a:gd name="T54" fmla="*/ 19 w 51"/>
                <a:gd name="T5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48">
                  <a:moveTo>
                    <a:pt x="43" y="16"/>
                  </a:moveTo>
                  <a:cubicBezTo>
                    <a:pt x="48" y="17"/>
                    <a:pt x="51" y="20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9"/>
                    <a:pt x="47" y="32"/>
                    <a:pt x="4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29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0"/>
                    <a:pt x="3" y="19"/>
                  </a:cubicBezTo>
                  <a:cubicBezTo>
                    <a:pt x="3" y="18"/>
                    <a:pt x="2" y="17"/>
                    <a:pt x="2" y="15"/>
                  </a:cubicBezTo>
                  <a:cubicBezTo>
                    <a:pt x="2" y="11"/>
                    <a:pt x="6" y="7"/>
                    <a:pt x="10" y="7"/>
                  </a:cubicBezTo>
                  <a:cubicBezTo>
                    <a:pt x="11" y="7"/>
                    <a:pt x="12" y="7"/>
                    <a:pt x="12" y="8"/>
                  </a:cubicBezTo>
                  <a:cubicBezTo>
                    <a:pt x="13" y="3"/>
                    <a:pt x="18" y="0"/>
                    <a:pt x="23" y="0"/>
                  </a:cubicBezTo>
                  <a:cubicBezTo>
                    <a:pt x="28" y="0"/>
                    <a:pt x="32" y="3"/>
                    <a:pt x="33" y="7"/>
                  </a:cubicBezTo>
                  <a:cubicBezTo>
                    <a:pt x="34" y="7"/>
                    <a:pt x="35" y="6"/>
                    <a:pt x="36" y="6"/>
                  </a:cubicBezTo>
                  <a:cubicBezTo>
                    <a:pt x="40" y="6"/>
                    <a:pt x="44" y="10"/>
                    <a:pt x="44" y="14"/>
                  </a:cubicBezTo>
                  <a:cubicBezTo>
                    <a:pt x="44" y="15"/>
                    <a:pt x="44" y="16"/>
                    <a:pt x="43" y="16"/>
                  </a:cubicBezTo>
                  <a:close/>
                  <a:moveTo>
                    <a:pt x="19" y="22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2"/>
                    <a:pt x="31" y="22"/>
                    <a:pt x="31" y="22"/>
                  </a:cubicBezTo>
                  <a:lnTo>
                    <a:pt x="19" y="2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2" name="Freeform 1800"/>
            <p:cNvSpPr>
              <a:spLocks noEditPoints="1"/>
            </p:cNvSpPr>
            <p:nvPr/>
          </p:nvSpPr>
          <p:spPr bwMode="auto">
            <a:xfrm flipH="1">
              <a:off x="7454399" y="1640579"/>
              <a:ext cx="175233" cy="104045"/>
            </a:xfrm>
            <a:custGeom>
              <a:avLst/>
              <a:gdLst>
                <a:gd name="T0" fmla="*/ 16 w 54"/>
                <a:gd name="T1" fmla="*/ 32 h 32"/>
                <a:gd name="T2" fmla="*/ 16 w 54"/>
                <a:gd name="T3" fmla="*/ 32 h 32"/>
                <a:gd name="T4" fmla="*/ 0 w 54"/>
                <a:gd name="T5" fmla="*/ 32 h 32"/>
                <a:gd name="T6" fmla="*/ 0 w 54"/>
                <a:gd name="T7" fmla="*/ 28 h 32"/>
                <a:gd name="T8" fmla="*/ 11 w 54"/>
                <a:gd name="T9" fmla="*/ 23 h 32"/>
                <a:gd name="T10" fmla="*/ 11 w 54"/>
                <a:gd name="T11" fmla="*/ 10 h 32"/>
                <a:gd name="T12" fmla="*/ 11 w 54"/>
                <a:gd name="T13" fmla="*/ 10 h 32"/>
                <a:gd name="T14" fmla="*/ 10 w 54"/>
                <a:gd name="T15" fmla="*/ 8 h 32"/>
                <a:gd name="T16" fmla="*/ 16 w 54"/>
                <a:gd name="T17" fmla="*/ 0 h 32"/>
                <a:gd name="T18" fmla="*/ 16 w 54"/>
                <a:gd name="T19" fmla="*/ 0 h 32"/>
                <a:gd name="T20" fmla="*/ 16 w 54"/>
                <a:gd name="T21" fmla="*/ 0 h 32"/>
                <a:gd name="T22" fmla="*/ 16 w 54"/>
                <a:gd name="T23" fmla="*/ 0 h 32"/>
                <a:gd name="T24" fmla="*/ 16 w 54"/>
                <a:gd name="T25" fmla="*/ 0 h 32"/>
                <a:gd name="T26" fmla="*/ 22 w 54"/>
                <a:gd name="T27" fmla="*/ 8 h 32"/>
                <a:gd name="T28" fmla="*/ 22 w 54"/>
                <a:gd name="T29" fmla="*/ 10 h 32"/>
                <a:gd name="T30" fmla="*/ 22 w 54"/>
                <a:gd name="T31" fmla="*/ 10 h 32"/>
                <a:gd name="T32" fmla="*/ 22 w 54"/>
                <a:gd name="T33" fmla="*/ 23 h 32"/>
                <a:gd name="T34" fmla="*/ 23 w 54"/>
                <a:gd name="T35" fmla="*/ 24 h 32"/>
                <a:gd name="T36" fmla="*/ 20 w 54"/>
                <a:gd name="T37" fmla="*/ 28 h 32"/>
                <a:gd name="T38" fmla="*/ 20 w 54"/>
                <a:gd name="T39" fmla="*/ 32 h 32"/>
                <a:gd name="T40" fmla="*/ 16 w 54"/>
                <a:gd name="T41" fmla="*/ 32 h 32"/>
                <a:gd name="T42" fmla="*/ 38 w 54"/>
                <a:gd name="T43" fmla="*/ 32 h 32"/>
                <a:gd name="T44" fmla="*/ 54 w 54"/>
                <a:gd name="T45" fmla="*/ 32 h 32"/>
                <a:gd name="T46" fmla="*/ 54 w 54"/>
                <a:gd name="T47" fmla="*/ 28 h 32"/>
                <a:gd name="T48" fmla="*/ 44 w 54"/>
                <a:gd name="T49" fmla="*/ 23 h 32"/>
                <a:gd name="T50" fmla="*/ 44 w 54"/>
                <a:gd name="T51" fmla="*/ 10 h 32"/>
                <a:gd name="T52" fmla="*/ 44 w 54"/>
                <a:gd name="T53" fmla="*/ 10 h 32"/>
                <a:gd name="T54" fmla="*/ 44 w 54"/>
                <a:gd name="T55" fmla="*/ 8 h 32"/>
                <a:gd name="T56" fmla="*/ 38 w 54"/>
                <a:gd name="T57" fmla="*/ 0 h 32"/>
                <a:gd name="T58" fmla="*/ 38 w 54"/>
                <a:gd name="T59" fmla="*/ 0 h 32"/>
                <a:gd name="T60" fmla="*/ 38 w 54"/>
                <a:gd name="T61" fmla="*/ 0 h 32"/>
                <a:gd name="T62" fmla="*/ 38 w 54"/>
                <a:gd name="T63" fmla="*/ 0 h 32"/>
                <a:gd name="T64" fmla="*/ 38 w 54"/>
                <a:gd name="T65" fmla="*/ 0 h 32"/>
                <a:gd name="T66" fmla="*/ 32 w 54"/>
                <a:gd name="T67" fmla="*/ 8 h 32"/>
                <a:gd name="T68" fmla="*/ 32 w 54"/>
                <a:gd name="T69" fmla="*/ 10 h 32"/>
                <a:gd name="T70" fmla="*/ 32 w 54"/>
                <a:gd name="T71" fmla="*/ 10 h 32"/>
                <a:gd name="T72" fmla="*/ 32 w 54"/>
                <a:gd name="T73" fmla="*/ 23 h 32"/>
                <a:gd name="T74" fmla="*/ 22 w 54"/>
                <a:gd name="T75" fmla="*/ 28 h 32"/>
                <a:gd name="T76" fmla="*/ 22 w 54"/>
                <a:gd name="T77" fmla="*/ 32 h 32"/>
                <a:gd name="T78" fmla="*/ 38 w 54"/>
                <a:gd name="T7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5"/>
                    <a:pt x="9" y="25"/>
                    <a:pt x="11" y="23"/>
                  </a:cubicBezTo>
                  <a:cubicBezTo>
                    <a:pt x="14" y="19"/>
                    <a:pt x="11" y="15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4"/>
                    <a:pt x="13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"/>
                    <a:pt x="22" y="4"/>
                    <a:pt x="22" y="8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5"/>
                    <a:pt x="18" y="19"/>
                    <a:pt x="22" y="23"/>
                  </a:cubicBezTo>
                  <a:cubicBezTo>
                    <a:pt x="22" y="23"/>
                    <a:pt x="23" y="24"/>
                    <a:pt x="23" y="24"/>
                  </a:cubicBezTo>
                  <a:cubicBezTo>
                    <a:pt x="21" y="25"/>
                    <a:pt x="20" y="26"/>
                    <a:pt x="20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6" y="32"/>
                    <a:pt x="16" y="32"/>
                    <a:pt x="16" y="32"/>
                  </a:cubicBezTo>
                  <a:close/>
                  <a:moveTo>
                    <a:pt x="38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5"/>
                    <a:pt x="45" y="25"/>
                    <a:pt x="44" y="23"/>
                  </a:cubicBezTo>
                  <a:cubicBezTo>
                    <a:pt x="40" y="19"/>
                    <a:pt x="43" y="15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9"/>
                    <a:pt x="44" y="9"/>
                    <a:pt x="44" y="8"/>
                  </a:cubicBezTo>
                  <a:cubicBezTo>
                    <a:pt x="44" y="4"/>
                    <a:pt x="41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1"/>
                    <a:pt x="32" y="4"/>
                    <a:pt x="32" y="8"/>
                  </a:cubicBezTo>
                  <a:cubicBezTo>
                    <a:pt x="32" y="9"/>
                    <a:pt x="32" y="9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5"/>
                    <a:pt x="36" y="19"/>
                    <a:pt x="32" y="23"/>
                  </a:cubicBezTo>
                  <a:cubicBezTo>
                    <a:pt x="31" y="25"/>
                    <a:pt x="22" y="25"/>
                    <a:pt x="22" y="2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8" y="32"/>
                    <a:pt x="38" y="32"/>
                    <a:pt x="38" y="3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3" name="Freeform 1801"/>
            <p:cNvSpPr>
              <a:spLocks noEditPoints="1"/>
            </p:cNvSpPr>
            <p:nvPr/>
          </p:nvSpPr>
          <p:spPr bwMode="auto">
            <a:xfrm flipH="1">
              <a:off x="8360684" y="1284636"/>
              <a:ext cx="106783" cy="156068"/>
            </a:xfrm>
            <a:custGeom>
              <a:avLst/>
              <a:gdLst>
                <a:gd name="T0" fmla="*/ 16 w 33"/>
                <a:gd name="T1" fmla="*/ 0 h 48"/>
                <a:gd name="T2" fmla="*/ 33 w 33"/>
                <a:gd name="T3" fmla="*/ 16 h 48"/>
                <a:gd name="T4" fmla="*/ 16 w 33"/>
                <a:gd name="T5" fmla="*/ 48 h 48"/>
                <a:gd name="T6" fmla="*/ 0 w 33"/>
                <a:gd name="T7" fmla="*/ 16 h 48"/>
                <a:gd name="T8" fmla="*/ 16 w 33"/>
                <a:gd name="T9" fmla="*/ 0 h 48"/>
                <a:gd name="T10" fmla="*/ 17 w 33"/>
                <a:gd name="T11" fmla="*/ 10 h 48"/>
                <a:gd name="T12" fmla="*/ 10 w 33"/>
                <a:gd name="T13" fmla="*/ 17 h 48"/>
                <a:gd name="T14" fmla="*/ 17 w 33"/>
                <a:gd name="T15" fmla="*/ 24 h 48"/>
                <a:gd name="T16" fmla="*/ 23 w 33"/>
                <a:gd name="T17" fmla="*/ 17 h 48"/>
                <a:gd name="T18" fmla="*/ 17 w 33"/>
                <a:gd name="T19" fmla="*/ 10 h 48"/>
                <a:gd name="T20" fmla="*/ 17 w 33"/>
                <a:gd name="T21" fmla="*/ 5 h 48"/>
                <a:gd name="T22" fmla="*/ 5 w 33"/>
                <a:gd name="T23" fmla="*/ 17 h 48"/>
                <a:gd name="T24" fmla="*/ 17 w 33"/>
                <a:gd name="T25" fmla="*/ 29 h 48"/>
                <a:gd name="T26" fmla="*/ 29 w 33"/>
                <a:gd name="T27" fmla="*/ 17 h 48"/>
                <a:gd name="T28" fmla="*/ 17 w 33"/>
                <a:gd name="T2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48">
                  <a:moveTo>
                    <a:pt x="16" y="0"/>
                  </a:moveTo>
                  <a:cubicBezTo>
                    <a:pt x="26" y="0"/>
                    <a:pt x="33" y="7"/>
                    <a:pt x="33" y="16"/>
                  </a:cubicBezTo>
                  <a:cubicBezTo>
                    <a:pt x="33" y="28"/>
                    <a:pt x="20" y="41"/>
                    <a:pt x="16" y="48"/>
                  </a:cubicBezTo>
                  <a:cubicBezTo>
                    <a:pt x="13" y="41"/>
                    <a:pt x="0" y="2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  <a:moveTo>
                    <a:pt x="17" y="10"/>
                  </a:moveTo>
                  <a:cubicBezTo>
                    <a:pt x="13" y="10"/>
                    <a:pt x="10" y="13"/>
                    <a:pt x="10" y="17"/>
                  </a:cubicBezTo>
                  <a:cubicBezTo>
                    <a:pt x="10" y="21"/>
                    <a:pt x="13" y="24"/>
                    <a:pt x="17" y="24"/>
                  </a:cubicBezTo>
                  <a:cubicBezTo>
                    <a:pt x="20" y="24"/>
                    <a:pt x="23" y="21"/>
                    <a:pt x="23" y="17"/>
                  </a:cubicBezTo>
                  <a:cubicBezTo>
                    <a:pt x="23" y="13"/>
                    <a:pt x="20" y="10"/>
                    <a:pt x="17" y="10"/>
                  </a:cubicBezTo>
                  <a:close/>
                  <a:moveTo>
                    <a:pt x="17" y="5"/>
                  </a:moveTo>
                  <a:cubicBezTo>
                    <a:pt x="10" y="5"/>
                    <a:pt x="5" y="10"/>
                    <a:pt x="5" y="17"/>
                  </a:cubicBezTo>
                  <a:cubicBezTo>
                    <a:pt x="5" y="23"/>
                    <a:pt x="10" y="29"/>
                    <a:pt x="17" y="29"/>
                  </a:cubicBezTo>
                  <a:cubicBezTo>
                    <a:pt x="23" y="29"/>
                    <a:pt x="29" y="23"/>
                    <a:pt x="29" y="17"/>
                  </a:cubicBezTo>
                  <a:cubicBezTo>
                    <a:pt x="29" y="10"/>
                    <a:pt x="23" y="5"/>
                    <a:pt x="17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4" name="Freeform 1802"/>
            <p:cNvSpPr>
              <a:spLocks noEditPoints="1"/>
            </p:cNvSpPr>
            <p:nvPr/>
          </p:nvSpPr>
          <p:spPr bwMode="auto">
            <a:xfrm flipH="1">
              <a:off x="8993166" y="2426394"/>
              <a:ext cx="150591" cy="101307"/>
            </a:xfrm>
            <a:custGeom>
              <a:avLst/>
              <a:gdLst>
                <a:gd name="T0" fmla="*/ 40 w 47"/>
                <a:gd name="T1" fmla="*/ 16 h 31"/>
                <a:gd name="T2" fmla="*/ 47 w 47"/>
                <a:gd name="T3" fmla="*/ 23 h 31"/>
                <a:gd name="T4" fmla="*/ 47 w 47"/>
                <a:gd name="T5" fmla="*/ 23 h 31"/>
                <a:gd name="T6" fmla="*/ 40 w 47"/>
                <a:gd name="T7" fmla="*/ 31 h 31"/>
                <a:gd name="T8" fmla="*/ 7 w 47"/>
                <a:gd name="T9" fmla="*/ 31 h 31"/>
                <a:gd name="T10" fmla="*/ 0 w 47"/>
                <a:gd name="T11" fmla="*/ 23 h 31"/>
                <a:gd name="T12" fmla="*/ 0 w 47"/>
                <a:gd name="T13" fmla="*/ 23 h 31"/>
                <a:gd name="T14" fmla="*/ 2 w 47"/>
                <a:gd name="T15" fmla="*/ 18 h 31"/>
                <a:gd name="T16" fmla="*/ 2 w 47"/>
                <a:gd name="T17" fmla="*/ 15 h 31"/>
                <a:gd name="T18" fmla="*/ 9 w 47"/>
                <a:gd name="T19" fmla="*/ 7 h 31"/>
                <a:gd name="T20" fmla="*/ 11 w 47"/>
                <a:gd name="T21" fmla="*/ 8 h 31"/>
                <a:gd name="T22" fmla="*/ 21 w 47"/>
                <a:gd name="T23" fmla="*/ 0 h 31"/>
                <a:gd name="T24" fmla="*/ 31 w 47"/>
                <a:gd name="T25" fmla="*/ 7 h 31"/>
                <a:gd name="T26" fmla="*/ 33 w 47"/>
                <a:gd name="T27" fmla="*/ 6 h 31"/>
                <a:gd name="T28" fmla="*/ 40 w 47"/>
                <a:gd name="T29" fmla="*/ 14 h 31"/>
                <a:gd name="T30" fmla="*/ 40 w 47"/>
                <a:gd name="T31" fmla="*/ 16 h 31"/>
                <a:gd name="T32" fmla="*/ 12 w 47"/>
                <a:gd name="T33" fmla="*/ 20 h 31"/>
                <a:gd name="T34" fmla="*/ 15 w 47"/>
                <a:gd name="T35" fmla="*/ 22 h 31"/>
                <a:gd name="T36" fmla="*/ 28 w 47"/>
                <a:gd name="T37" fmla="*/ 23 h 31"/>
                <a:gd name="T38" fmla="*/ 28 w 47"/>
                <a:gd name="T39" fmla="*/ 23 h 31"/>
                <a:gd name="T40" fmla="*/ 31 w 47"/>
                <a:gd name="T41" fmla="*/ 20 h 31"/>
                <a:gd name="T42" fmla="*/ 30 w 47"/>
                <a:gd name="T43" fmla="*/ 20 h 31"/>
                <a:gd name="T44" fmla="*/ 12 w 47"/>
                <a:gd name="T45" fmla="*/ 20 h 31"/>
                <a:gd name="T46" fmla="*/ 20 w 47"/>
                <a:gd name="T47" fmla="*/ 24 h 31"/>
                <a:gd name="T48" fmla="*/ 20 w 47"/>
                <a:gd name="T49" fmla="*/ 27 h 31"/>
                <a:gd name="T50" fmla="*/ 23 w 47"/>
                <a:gd name="T51" fmla="*/ 27 h 31"/>
                <a:gd name="T52" fmla="*/ 23 w 47"/>
                <a:gd name="T53" fmla="*/ 24 h 31"/>
                <a:gd name="T54" fmla="*/ 20 w 47"/>
                <a:gd name="T55" fmla="*/ 24 h 31"/>
                <a:gd name="T56" fmla="*/ 7 w 47"/>
                <a:gd name="T57" fmla="*/ 15 h 31"/>
                <a:gd name="T58" fmla="*/ 10 w 47"/>
                <a:gd name="T59" fmla="*/ 17 h 31"/>
                <a:gd name="T60" fmla="*/ 33 w 47"/>
                <a:gd name="T61" fmla="*/ 18 h 31"/>
                <a:gd name="T62" fmla="*/ 33 w 47"/>
                <a:gd name="T63" fmla="*/ 18 h 31"/>
                <a:gd name="T64" fmla="*/ 36 w 47"/>
                <a:gd name="T65" fmla="*/ 15 h 31"/>
                <a:gd name="T66" fmla="*/ 35 w 47"/>
                <a:gd name="T67" fmla="*/ 15 h 31"/>
                <a:gd name="T68" fmla="*/ 7 w 47"/>
                <a:gd name="T6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31">
                  <a:moveTo>
                    <a:pt x="40" y="16"/>
                  </a:moveTo>
                  <a:cubicBezTo>
                    <a:pt x="44" y="16"/>
                    <a:pt x="47" y="19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4" y="31"/>
                    <a:pt x="40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27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2" y="18"/>
                  </a:cubicBezTo>
                  <a:cubicBezTo>
                    <a:pt x="2" y="17"/>
                    <a:pt x="2" y="16"/>
                    <a:pt x="2" y="15"/>
                  </a:cubicBezTo>
                  <a:cubicBezTo>
                    <a:pt x="2" y="11"/>
                    <a:pt x="5" y="7"/>
                    <a:pt x="9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2" y="3"/>
                    <a:pt x="16" y="0"/>
                    <a:pt x="21" y="0"/>
                  </a:cubicBezTo>
                  <a:cubicBezTo>
                    <a:pt x="25" y="0"/>
                    <a:pt x="29" y="3"/>
                    <a:pt x="31" y="7"/>
                  </a:cubicBezTo>
                  <a:cubicBezTo>
                    <a:pt x="31" y="7"/>
                    <a:pt x="32" y="6"/>
                    <a:pt x="33" y="6"/>
                  </a:cubicBezTo>
                  <a:cubicBezTo>
                    <a:pt x="37" y="6"/>
                    <a:pt x="40" y="10"/>
                    <a:pt x="40" y="14"/>
                  </a:cubicBezTo>
                  <a:cubicBezTo>
                    <a:pt x="40" y="15"/>
                    <a:pt x="40" y="15"/>
                    <a:pt x="40" y="16"/>
                  </a:cubicBezTo>
                  <a:close/>
                  <a:moveTo>
                    <a:pt x="12" y="2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9" y="19"/>
                    <a:pt x="24" y="19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0" y="20"/>
                    <a:pt x="30" y="20"/>
                  </a:cubicBezTo>
                  <a:cubicBezTo>
                    <a:pt x="25" y="15"/>
                    <a:pt x="17" y="15"/>
                    <a:pt x="12" y="20"/>
                  </a:cubicBezTo>
                  <a:close/>
                  <a:moveTo>
                    <a:pt x="20" y="24"/>
                  </a:moveTo>
                  <a:cubicBezTo>
                    <a:pt x="19" y="25"/>
                    <a:pt x="19" y="26"/>
                    <a:pt x="20" y="27"/>
                  </a:cubicBezTo>
                  <a:cubicBezTo>
                    <a:pt x="21" y="28"/>
                    <a:pt x="22" y="28"/>
                    <a:pt x="23" y="27"/>
                  </a:cubicBezTo>
                  <a:cubicBezTo>
                    <a:pt x="24" y="26"/>
                    <a:pt x="24" y="25"/>
                    <a:pt x="23" y="24"/>
                  </a:cubicBezTo>
                  <a:cubicBezTo>
                    <a:pt x="22" y="23"/>
                    <a:pt x="21" y="23"/>
                    <a:pt x="20" y="24"/>
                  </a:cubicBezTo>
                  <a:close/>
                  <a:moveTo>
                    <a:pt x="7" y="15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6" y="11"/>
                    <a:pt x="27" y="11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5"/>
                    <a:pt x="35" y="15"/>
                  </a:cubicBezTo>
                  <a:cubicBezTo>
                    <a:pt x="28" y="7"/>
                    <a:pt x="15" y="7"/>
                    <a:pt x="7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5" name="Freeform 1803"/>
            <p:cNvSpPr>
              <a:spLocks noEditPoints="1"/>
            </p:cNvSpPr>
            <p:nvPr/>
          </p:nvSpPr>
          <p:spPr bwMode="auto">
            <a:xfrm flipH="1">
              <a:off x="7421543" y="2921977"/>
              <a:ext cx="301182" cy="383324"/>
            </a:xfrm>
            <a:custGeom>
              <a:avLst/>
              <a:gdLst>
                <a:gd name="T0" fmla="*/ 64 w 93"/>
                <a:gd name="T1" fmla="*/ 59 h 118"/>
                <a:gd name="T2" fmla="*/ 47 w 93"/>
                <a:gd name="T3" fmla="*/ 68 h 118"/>
                <a:gd name="T4" fmla="*/ 29 w 93"/>
                <a:gd name="T5" fmla="*/ 59 h 118"/>
                <a:gd name="T6" fmla="*/ 17 w 93"/>
                <a:gd name="T7" fmla="*/ 59 h 118"/>
                <a:gd name="T8" fmla="*/ 17 w 93"/>
                <a:gd name="T9" fmla="*/ 38 h 118"/>
                <a:gd name="T10" fmla="*/ 47 w 93"/>
                <a:gd name="T11" fmla="*/ 0 h 118"/>
                <a:gd name="T12" fmla="*/ 76 w 93"/>
                <a:gd name="T13" fmla="*/ 38 h 118"/>
                <a:gd name="T14" fmla="*/ 77 w 93"/>
                <a:gd name="T15" fmla="*/ 59 h 118"/>
                <a:gd name="T16" fmla="*/ 64 w 93"/>
                <a:gd name="T17" fmla="*/ 59 h 118"/>
                <a:gd name="T18" fmla="*/ 62 w 93"/>
                <a:gd name="T19" fmla="*/ 20 h 118"/>
                <a:gd name="T20" fmla="*/ 26 w 93"/>
                <a:gd name="T21" fmla="*/ 35 h 118"/>
                <a:gd name="T22" fmla="*/ 26 w 93"/>
                <a:gd name="T23" fmla="*/ 38 h 118"/>
                <a:gd name="T24" fmla="*/ 47 w 93"/>
                <a:gd name="T25" fmla="*/ 64 h 118"/>
                <a:gd name="T26" fmla="*/ 67 w 93"/>
                <a:gd name="T27" fmla="*/ 38 h 118"/>
                <a:gd name="T28" fmla="*/ 62 w 93"/>
                <a:gd name="T29" fmla="*/ 20 h 118"/>
                <a:gd name="T30" fmla="*/ 70 w 93"/>
                <a:gd name="T31" fmla="*/ 63 h 118"/>
                <a:gd name="T32" fmla="*/ 47 w 93"/>
                <a:gd name="T33" fmla="*/ 76 h 118"/>
                <a:gd name="T34" fmla="*/ 23 w 93"/>
                <a:gd name="T35" fmla="*/ 63 h 118"/>
                <a:gd name="T36" fmla="*/ 0 w 93"/>
                <a:gd name="T37" fmla="*/ 116 h 118"/>
                <a:gd name="T38" fmla="*/ 0 w 93"/>
                <a:gd name="T39" fmla="*/ 118 h 118"/>
                <a:gd name="T40" fmla="*/ 93 w 93"/>
                <a:gd name="T41" fmla="*/ 118 h 118"/>
                <a:gd name="T42" fmla="*/ 93 w 93"/>
                <a:gd name="T43" fmla="*/ 116 h 118"/>
                <a:gd name="T44" fmla="*/ 70 w 93"/>
                <a:gd name="T45" fmla="*/ 6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18">
                  <a:moveTo>
                    <a:pt x="64" y="59"/>
                  </a:moveTo>
                  <a:cubicBezTo>
                    <a:pt x="60" y="65"/>
                    <a:pt x="54" y="68"/>
                    <a:pt x="47" y="68"/>
                  </a:cubicBezTo>
                  <a:cubicBezTo>
                    <a:pt x="40" y="68"/>
                    <a:pt x="34" y="65"/>
                    <a:pt x="29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17"/>
                    <a:pt x="30" y="0"/>
                    <a:pt x="47" y="0"/>
                  </a:cubicBezTo>
                  <a:cubicBezTo>
                    <a:pt x="63" y="0"/>
                    <a:pt x="76" y="17"/>
                    <a:pt x="76" y="38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64" y="59"/>
                    <a:pt x="64" y="59"/>
                    <a:pt x="64" y="59"/>
                  </a:cubicBezTo>
                  <a:close/>
                  <a:moveTo>
                    <a:pt x="62" y="20"/>
                  </a:moveTo>
                  <a:cubicBezTo>
                    <a:pt x="50" y="24"/>
                    <a:pt x="50" y="35"/>
                    <a:pt x="26" y="35"/>
                  </a:cubicBezTo>
                  <a:cubicBezTo>
                    <a:pt x="26" y="36"/>
                    <a:pt x="26" y="37"/>
                    <a:pt x="26" y="38"/>
                  </a:cubicBezTo>
                  <a:cubicBezTo>
                    <a:pt x="26" y="52"/>
                    <a:pt x="35" y="64"/>
                    <a:pt x="47" y="64"/>
                  </a:cubicBezTo>
                  <a:cubicBezTo>
                    <a:pt x="58" y="64"/>
                    <a:pt x="67" y="52"/>
                    <a:pt x="67" y="38"/>
                  </a:cubicBezTo>
                  <a:cubicBezTo>
                    <a:pt x="67" y="31"/>
                    <a:pt x="65" y="25"/>
                    <a:pt x="62" y="20"/>
                  </a:cubicBezTo>
                  <a:close/>
                  <a:moveTo>
                    <a:pt x="70" y="63"/>
                  </a:moveTo>
                  <a:cubicBezTo>
                    <a:pt x="65" y="71"/>
                    <a:pt x="56" y="76"/>
                    <a:pt x="47" y="76"/>
                  </a:cubicBezTo>
                  <a:cubicBezTo>
                    <a:pt x="37" y="76"/>
                    <a:pt x="29" y="71"/>
                    <a:pt x="23" y="63"/>
                  </a:cubicBezTo>
                  <a:cubicBezTo>
                    <a:pt x="9" y="74"/>
                    <a:pt x="0" y="93"/>
                    <a:pt x="0" y="116"/>
                  </a:cubicBezTo>
                  <a:cubicBezTo>
                    <a:pt x="0" y="116"/>
                    <a:pt x="0" y="117"/>
                    <a:pt x="0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6"/>
                    <a:pt x="93" y="116"/>
                  </a:cubicBezTo>
                  <a:cubicBezTo>
                    <a:pt x="93" y="93"/>
                    <a:pt x="84" y="74"/>
                    <a:pt x="70" y="6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6" name="Freeform 1804"/>
            <p:cNvSpPr>
              <a:spLocks noEditPoints="1"/>
            </p:cNvSpPr>
            <p:nvPr/>
          </p:nvSpPr>
          <p:spPr bwMode="auto">
            <a:xfrm flipH="1">
              <a:off x="11024777" y="843813"/>
              <a:ext cx="114997" cy="117735"/>
            </a:xfrm>
            <a:custGeom>
              <a:avLst/>
              <a:gdLst>
                <a:gd name="T0" fmla="*/ 0 w 42"/>
                <a:gd name="T1" fmla="*/ 0 h 43"/>
                <a:gd name="T2" fmla="*/ 27 w 42"/>
                <a:gd name="T3" fmla="*/ 0 h 43"/>
                <a:gd name="T4" fmla="*/ 27 w 42"/>
                <a:gd name="T5" fmla="*/ 12 h 43"/>
                <a:gd name="T6" fmla="*/ 42 w 42"/>
                <a:gd name="T7" fmla="*/ 12 h 43"/>
                <a:gd name="T8" fmla="*/ 42 w 42"/>
                <a:gd name="T9" fmla="*/ 43 h 43"/>
                <a:gd name="T10" fmla="*/ 14 w 42"/>
                <a:gd name="T11" fmla="*/ 43 h 43"/>
                <a:gd name="T12" fmla="*/ 14 w 42"/>
                <a:gd name="T13" fmla="*/ 31 h 43"/>
                <a:gd name="T14" fmla="*/ 0 w 42"/>
                <a:gd name="T15" fmla="*/ 31 h 43"/>
                <a:gd name="T16" fmla="*/ 0 w 42"/>
                <a:gd name="T17" fmla="*/ 0 h 43"/>
                <a:gd name="T18" fmla="*/ 0 w 42"/>
                <a:gd name="T19" fmla="*/ 0 h 43"/>
                <a:gd name="T20" fmla="*/ 27 w 42"/>
                <a:gd name="T21" fmla="*/ 14 h 43"/>
                <a:gd name="T22" fmla="*/ 26 w 42"/>
                <a:gd name="T23" fmla="*/ 14 h 43"/>
                <a:gd name="T24" fmla="*/ 16 w 42"/>
                <a:gd name="T25" fmla="*/ 14 h 43"/>
                <a:gd name="T26" fmla="*/ 16 w 42"/>
                <a:gd name="T27" fmla="*/ 14 h 43"/>
                <a:gd name="T28" fmla="*/ 16 w 42"/>
                <a:gd name="T29" fmla="*/ 25 h 43"/>
                <a:gd name="T30" fmla="*/ 16 w 42"/>
                <a:gd name="T31" fmla="*/ 31 h 43"/>
                <a:gd name="T32" fmla="*/ 16 w 42"/>
                <a:gd name="T33" fmla="*/ 35 h 43"/>
                <a:gd name="T34" fmla="*/ 16 w 42"/>
                <a:gd name="T35" fmla="*/ 35 h 43"/>
                <a:gd name="T36" fmla="*/ 40 w 42"/>
                <a:gd name="T37" fmla="*/ 35 h 43"/>
                <a:gd name="T38" fmla="*/ 40 w 42"/>
                <a:gd name="T39" fmla="*/ 35 h 43"/>
                <a:gd name="T40" fmla="*/ 40 w 42"/>
                <a:gd name="T41" fmla="*/ 14 h 43"/>
                <a:gd name="T42" fmla="*/ 40 w 42"/>
                <a:gd name="T43" fmla="*/ 14 h 43"/>
                <a:gd name="T44" fmla="*/ 27 w 42"/>
                <a:gd name="T45" fmla="*/ 14 h 43"/>
                <a:gd name="T46" fmla="*/ 27 w 42"/>
                <a:gd name="T47" fmla="*/ 14 h 43"/>
                <a:gd name="T48" fmla="*/ 26 w 42"/>
                <a:gd name="T49" fmla="*/ 12 h 43"/>
                <a:gd name="T50" fmla="*/ 26 w 42"/>
                <a:gd name="T51" fmla="*/ 2 h 43"/>
                <a:gd name="T52" fmla="*/ 26 w 42"/>
                <a:gd name="T53" fmla="*/ 2 h 43"/>
                <a:gd name="T54" fmla="*/ 1 w 42"/>
                <a:gd name="T55" fmla="*/ 2 h 43"/>
                <a:gd name="T56" fmla="*/ 1 w 42"/>
                <a:gd name="T57" fmla="*/ 25 h 43"/>
                <a:gd name="T58" fmla="*/ 14 w 42"/>
                <a:gd name="T59" fmla="*/ 25 h 43"/>
                <a:gd name="T60" fmla="*/ 14 w 42"/>
                <a:gd name="T61" fmla="*/ 12 h 43"/>
                <a:gd name="T62" fmla="*/ 26 w 42"/>
                <a:gd name="T63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27" y="0"/>
                  </a:lnTo>
                  <a:lnTo>
                    <a:pt x="27" y="12"/>
                  </a:lnTo>
                  <a:lnTo>
                    <a:pt x="42" y="12"/>
                  </a:lnTo>
                  <a:lnTo>
                    <a:pt x="42" y="43"/>
                  </a:lnTo>
                  <a:lnTo>
                    <a:pt x="14" y="43"/>
                  </a:lnTo>
                  <a:lnTo>
                    <a:pt x="14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7" y="14"/>
                  </a:moveTo>
                  <a:lnTo>
                    <a:pt x="2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25"/>
                  </a:lnTo>
                  <a:lnTo>
                    <a:pt x="16" y="31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27" y="14"/>
                  </a:lnTo>
                  <a:lnTo>
                    <a:pt x="27" y="14"/>
                  </a:lnTo>
                  <a:close/>
                  <a:moveTo>
                    <a:pt x="26" y="12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1" y="2"/>
                  </a:lnTo>
                  <a:lnTo>
                    <a:pt x="1" y="25"/>
                  </a:lnTo>
                  <a:lnTo>
                    <a:pt x="14" y="25"/>
                  </a:lnTo>
                  <a:lnTo>
                    <a:pt x="14" y="12"/>
                  </a:lnTo>
                  <a:lnTo>
                    <a:pt x="26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7" name="Freeform 1805"/>
            <p:cNvSpPr>
              <a:spLocks noEditPoints="1"/>
            </p:cNvSpPr>
            <p:nvPr/>
          </p:nvSpPr>
          <p:spPr bwMode="auto">
            <a:xfrm flipH="1">
              <a:off x="11035729" y="890359"/>
              <a:ext cx="54760" cy="46546"/>
            </a:xfrm>
            <a:custGeom>
              <a:avLst/>
              <a:gdLst>
                <a:gd name="T0" fmla="*/ 4 w 17"/>
                <a:gd name="T1" fmla="*/ 0 h 15"/>
                <a:gd name="T2" fmla="*/ 6 w 17"/>
                <a:gd name="T3" fmla="*/ 2 h 15"/>
                <a:gd name="T4" fmla="*/ 4 w 17"/>
                <a:gd name="T5" fmla="*/ 4 h 15"/>
                <a:gd name="T6" fmla="*/ 2 w 17"/>
                <a:gd name="T7" fmla="*/ 2 h 15"/>
                <a:gd name="T8" fmla="*/ 4 w 17"/>
                <a:gd name="T9" fmla="*/ 0 h 15"/>
                <a:gd name="T10" fmla="*/ 5 w 17"/>
                <a:gd name="T11" fmla="*/ 8 h 15"/>
                <a:gd name="T12" fmla="*/ 9 w 17"/>
                <a:gd name="T13" fmla="*/ 11 h 15"/>
                <a:gd name="T14" fmla="*/ 14 w 17"/>
                <a:gd name="T15" fmla="*/ 5 h 15"/>
                <a:gd name="T16" fmla="*/ 17 w 17"/>
                <a:gd name="T17" fmla="*/ 10 h 15"/>
                <a:gd name="T18" fmla="*/ 17 w 17"/>
                <a:gd name="T19" fmla="*/ 15 h 15"/>
                <a:gd name="T20" fmla="*/ 0 w 17"/>
                <a:gd name="T21" fmla="*/ 15 h 15"/>
                <a:gd name="T22" fmla="*/ 5 w 17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5">
                  <a:moveTo>
                    <a:pt x="4" y="0"/>
                  </a:moveTo>
                  <a:cubicBezTo>
                    <a:pt x="5" y="0"/>
                    <a:pt x="6" y="1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lose/>
                  <a:moveTo>
                    <a:pt x="5" y="8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8" name="Freeform 1806"/>
            <p:cNvSpPr/>
            <p:nvPr/>
          </p:nvSpPr>
          <p:spPr bwMode="auto">
            <a:xfrm flipH="1">
              <a:off x="9976115" y="1325706"/>
              <a:ext cx="208090" cy="175234"/>
            </a:xfrm>
            <a:custGeom>
              <a:avLst/>
              <a:gdLst>
                <a:gd name="T0" fmla="*/ 32 w 64"/>
                <a:gd name="T1" fmla="*/ 10 h 54"/>
                <a:gd name="T2" fmla="*/ 48 w 64"/>
                <a:gd name="T3" fmla="*/ 0 h 54"/>
                <a:gd name="T4" fmla="*/ 64 w 64"/>
                <a:gd name="T5" fmla="*/ 14 h 54"/>
                <a:gd name="T6" fmla="*/ 32 w 64"/>
                <a:gd name="T7" fmla="*/ 54 h 54"/>
                <a:gd name="T8" fmla="*/ 0 w 64"/>
                <a:gd name="T9" fmla="*/ 14 h 54"/>
                <a:gd name="T10" fmla="*/ 16 w 64"/>
                <a:gd name="T11" fmla="*/ 0 h 54"/>
                <a:gd name="T12" fmla="*/ 32 w 64"/>
                <a:gd name="T1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4">
                  <a:moveTo>
                    <a:pt x="32" y="10"/>
                  </a:moveTo>
                  <a:cubicBezTo>
                    <a:pt x="36" y="4"/>
                    <a:pt x="40" y="0"/>
                    <a:pt x="48" y="0"/>
                  </a:cubicBezTo>
                  <a:cubicBezTo>
                    <a:pt x="57" y="0"/>
                    <a:pt x="64" y="6"/>
                    <a:pt x="64" y="14"/>
                  </a:cubicBezTo>
                  <a:cubicBezTo>
                    <a:pt x="64" y="27"/>
                    <a:pt x="48" y="41"/>
                    <a:pt x="32" y="54"/>
                  </a:cubicBezTo>
                  <a:cubicBezTo>
                    <a:pt x="16" y="41"/>
                    <a:pt x="0" y="27"/>
                    <a:pt x="0" y="14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24" y="0"/>
                    <a:pt x="28" y="4"/>
                    <a:pt x="32" y="1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9" name="Freeform 1807"/>
            <p:cNvSpPr>
              <a:spLocks noEditPoints="1"/>
            </p:cNvSpPr>
            <p:nvPr/>
          </p:nvSpPr>
          <p:spPr bwMode="auto">
            <a:xfrm flipH="1">
              <a:off x="7728201" y="2467464"/>
              <a:ext cx="125949" cy="123211"/>
            </a:xfrm>
            <a:custGeom>
              <a:avLst/>
              <a:gdLst>
                <a:gd name="T0" fmla="*/ 19 w 39"/>
                <a:gd name="T1" fmla="*/ 0 h 38"/>
                <a:gd name="T2" fmla="*/ 39 w 39"/>
                <a:gd name="T3" fmla="*/ 19 h 38"/>
                <a:gd name="T4" fmla="*/ 19 w 39"/>
                <a:gd name="T5" fmla="*/ 38 h 38"/>
                <a:gd name="T6" fmla="*/ 0 w 39"/>
                <a:gd name="T7" fmla="*/ 19 h 38"/>
                <a:gd name="T8" fmla="*/ 19 w 39"/>
                <a:gd name="T9" fmla="*/ 0 h 38"/>
                <a:gd name="T10" fmla="*/ 27 w 39"/>
                <a:gd name="T11" fmla="*/ 19 h 38"/>
                <a:gd name="T12" fmla="*/ 21 w 39"/>
                <a:gd name="T13" fmla="*/ 14 h 38"/>
                <a:gd name="T14" fmla="*/ 15 w 39"/>
                <a:gd name="T15" fmla="*/ 9 h 38"/>
                <a:gd name="T16" fmla="*/ 15 w 39"/>
                <a:gd name="T17" fmla="*/ 19 h 38"/>
                <a:gd name="T18" fmla="*/ 15 w 39"/>
                <a:gd name="T19" fmla="*/ 29 h 38"/>
                <a:gd name="T20" fmla="*/ 21 w 39"/>
                <a:gd name="T21" fmla="*/ 24 h 38"/>
                <a:gd name="T22" fmla="*/ 27 w 39"/>
                <a:gd name="T2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8">
                  <a:moveTo>
                    <a:pt x="19" y="0"/>
                  </a:move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19" y="38"/>
                  </a:cubicBezTo>
                  <a:cubicBezTo>
                    <a:pt x="8" y="38"/>
                    <a:pt x="0" y="30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27" y="19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1" y="24"/>
                    <a:pt x="21" y="24"/>
                    <a:pt x="21" y="24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0" name="Freeform 1808"/>
            <p:cNvSpPr>
              <a:spLocks noEditPoints="1"/>
            </p:cNvSpPr>
            <p:nvPr/>
          </p:nvSpPr>
          <p:spPr bwMode="auto">
            <a:xfrm flipH="1">
              <a:off x="7673441" y="2256636"/>
              <a:ext cx="188923" cy="120473"/>
            </a:xfrm>
            <a:custGeom>
              <a:avLst/>
              <a:gdLst>
                <a:gd name="T0" fmla="*/ 20 w 58"/>
                <a:gd name="T1" fmla="*/ 0 h 37"/>
                <a:gd name="T2" fmla="*/ 41 w 58"/>
                <a:gd name="T3" fmla="*/ 15 h 37"/>
                <a:gd name="T4" fmla="*/ 20 w 58"/>
                <a:gd name="T5" fmla="*/ 29 h 37"/>
                <a:gd name="T6" fmla="*/ 16 w 58"/>
                <a:gd name="T7" fmla="*/ 29 h 37"/>
                <a:gd name="T8" fmla="*/ 10 w 58"/>
                <a:gd name="T9" fmla="*/ 37 h 37"/>
                <a:gd name="T10" fmla="*/ 10 w 58"/>
                <a:gd name="T11" fmla="*/ 27 h 37"/>
                <a:gd name="T12" fmla="*/ 0 w 58"/>
                <a:gd name="T13" fmla="*/ 15 h 37"/>
                <a:gd name="T14" fmla="*/ 20 w 58"/>
                <a:gd name="T15" fmla="*/ 0 h 37"/>
                <a:gd name="T16" fmla="*/ 32 w 58"/>
                <a:gd name="T17" fmla="*/ 27 h 37"/>
                <a:gd name="T18" fmla="*/ 32 w 58"/>
                <a:gd name="T19" fmla="*/ 27 h 37"/>
                <a:gd name="T20" fmla="*/ 32 w 58"/>
                <a:gd name="T21" fmla="*/ 27 h 37"/>
                <a:gd name="T22" fmla="*/ 32 w 58"/>
                <a:gd name="T23" fmla="*/ 27 h 37"/>
                <a:gd name="T24" fmla="*/ 34 w 58"/>
                <a:gd name="T25" fmla="*/ 28 h 37"/>
                <a:gd name="T26" fmla="*/ 43 w 58"/>
                <a:gd name="T27" fmla="*/ 30 h 37"/>
                <a:gd name="T28" fmla="*/ 46 w 58"/>
                <a:gd name="T29" fmla="*/ 30 h 37"/>
                <a:gd name="T30" fmla="*/ 51 w 58"/>
                <a:gd name="T31" fmla="*/ 37 h 37"/>
                <a:gd name="T32" fmla="*/ 51 w 58"/>
                <a:gd name="T33" fmla="*/ 29 h 37"/>
                <a:gd name="T34" fmla="*/ 58 w 58"/>
                <a:gd name="T35" fmla="*/ 19 h 37"/>
                <a:gd name="T36" fmla="*/ 41 w 58"/>
                <a:gd name="T37" fmla="*/ 8 h 37"/>
                <a:gd name="T38" fmla="*/ 34 w 58"/>
                <a:gd name="T3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37">
                  <a:moveTo>
                    <a:pt x="20" y="0"/>
                  </a:moveTo>
                  <a:cubicBezTo>
                    <a:pt x="32" y="0"/>
                    <a:pt x="41" y="6"/>
                    <a:pt x="41" y="15"/>
                  </a:cubicBezTo>
                  <a:cubicBezTo>
                    <a:pt x="41" y="23"/>
                    <a:pt x="32" y="29"/>
                    <a:pt x="20" y="29"/>
                  </a:cubicBezTo>
                  <a:cubicBezTo>
                    <a:pt x="19" y="29"/>
                    <a:pt x="18" y="29"/>
                    <a:pt x="16" y="29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6"/>
                    <a:pt x="9" y="0"/>
                    <a:pt x="20" y="0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lose/>
                  <a:moveTo>
                    <a:pt x="34" y="28"/>
                  </a:moveTo>
                  <a:cubicBezTo>
                    <a:pt x="36" y="30"/>
                    <a:pt x="40" y="30"/>
                    <a:pt x="43" y="30"/>
                  </a:cubicBezTo>
                  <a:cubicBezTo>
                    <a:pt x="45" y="30"/>
                    <a:pt x="45" y="30"/>
                    <a:pt x="46" y="30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5" y="27"/>
                    <a:pt x="58" y="23"/>
                    <a:pt x="58" y="19"/>
                  </a:cubicBezTo>
                  <a:cubicBezTo>
                    <a:pt x="58" y="13"/>
                    <a:pt x="48" y="8"/>
                    <a:pt x="41" y="8"/>
                  </a:cubicBezTo>
                  <a:cubicBezTo>
                    <a:pt x="47" y="16"/>
                    <a:pt x="44" y="22"/>
                    <a:pt x="34" y="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" name="Freeform 1809"/>
            <p:cNvSpPr/>
            <p:nvPr/>
          </p:nvSpPr>
          <p:spPr bwMode="auto">
            <a:xfrm flipH="1">
              <a:off x="10816687" y="2273064"/>
              <a:ext cx="120473" cy="134163"/>
            </a:xfrm>
            <a:custGeom>
              <a:avLst/>
              <a:gdLst>
                <a:gd name="T0" fmla="*/ 27 w 38"/>
                <a:gd name="T1" fmla="*/ 14 h 42"/>
                <a:gd name="T2" fmla="*/ 26 w 38"/>
                <a:gd name="T3" fmla="*/ 31 h 42"/>
                <a:gd name="T4" fmla="*/ 38 w 38"/>
                <a:gd name="T5" fmla="*/ 37 h 42"/>
                <a:gd name="T6" fmla="*/ 38 w 38"/>
                <a:gd name="T7" fmla="*/ 42 h 42"/>
                <a:gd name="T8" fmla="*/ 19 w 38"/>
                <a:gd name="T9" fmla="*/ 42 h 42"/>
                <a:gd name="T10" fmla="*/ 19 w 38"/>
                <a:gd name="T11" fmla="*/ 42 h 42"/>
                <a:gd name="T12" fmla="*/ 0 w 38"/>
                <a:gd name="T13" fmla="*/ 42 h 42"/>
                <a:gd name="T14" fmla="*/ 0 w 38"/>
                <a:gd name="T15" fmla="*/ 37 h 42"/>
                <a:gd name="T16" fmla="*/ 12 w 38"/>
                <a:gd name="T17" fmla="*/ 31 h 42"/>
                <a:gd name="T18" fmla="*/ 11 w 38"/>
                <a:gd name="T19" fmla="*/ 14 h 42"/>
                <a:gd name="T20" fmla="*/ 27 w 38"/>
                <a:gd name="T2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27" y="14"/>
                  </a:moveTo>
                  <a:cubicBezTo>
                    <a:pt x="27" y="19"/>
                    <a:pt x="20" y="24"/>
                    <a:pt x="26" y="31"/>
                  </a:cubicBezTo>
                  <a:cubicBezTo>
                    <a:pt x="27" y="33"/>
                    <a:pt x="38" y="34"/>
                    <a:pt x="38" y="3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4"/>
                    <a:pt x="10" y="33"/>
                    <a:pt x="12" y="31"/>
                  </a:cubicBezTo>
                  <a:cubicBezTo>
                    <a:pt x="18" y="24"/>
                    <a:pt x="11" y="19"/>
                    <a:pt x="11" y="14"/>
                  </a:cubicBezTo>
                  <a:cubicBezTo>
                    <a:pt x="11" y="0"/>
                    <a:pt x="27" y="1"/>
                    <a:pt x="27" y="1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2" name="Freeform 1810"/>
            <p:cNvSpPr/>
            <p:nvPr/>
          </p:nvSpPr>
          <p:spPr bwMode="auto">
            <a:xfrm flipH="1">
              <a:off x="7188811" y="3034236"/>
              <a:ext cx="98569" cy="82141"/>
            </a:xfrm>
            <a:custGeom>
              <a:avLst/>
              <a:gdLst>
                <a:gd name="T0" fmla="*/ 16 w 31"/>
                <a:gd name="T1" fmla="*/ 5 h 26"/>
                <a:gd name="T2" fmla="*/ 23 w 31"/>
                <a:gd name="T3" fmla="*/ 0 h 26"/>
                <a:gd name="T4" fmla="*/ 31 w 31"/>
                <a:gd name="T5" fmla="*/ 7 h 26"/>
                <a:gd name="T6" fmla="*/ 16 w 31"/>
                <a:gd name="T7" fmla="*/ 26 h 26"/>
                <a:gd name="T8" fmla="*/ 0 w 31"/>
                <a:gd name="T9" fmla="*/ 7 h 26"/>
                <a:gd name="T10" fmla="*/ 8 w 31"/>
                <a:gd name="T11" fmla="*/ 0 h 26"/>
                <a:gd name="T12" fmla="*/ 16 w 31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6" y="5"/>
                  </a:moveTo>
                  <a:cubicBezTo>
                    <a:pt x="18" y="2"/>
                    <a:pt x="20" y="0"/>
                    <a:pt x="23" y="0"/>
                  </a:cubicBezTo>
                  <a:cubicBezTo>
                    <a:pt x="28" y="0"/>
                    <a:pt x="31" y="3"/>
                    <a:pt x="31" y="7"/>
                  </a:cubicBezTo>
                  <a:cubicBezTo>
                    <a:pt x="31" y="13"/>
                    <a:pt x="23" y="20"/>
                    <a:pt x="16" y="26"/>
                  </a:cubicBezTo>
                  <a:cubicBezTo>
                    <a:pt x="8" y="20"/>
                    <a:pt x="0" y="13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4" y="2"/>
                    <a:pt x="16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3" name="Freeform 1811"/>
            <p:cNvSpPr>
              <a:spLocks noEditPoints="1"/>
            </p:cNvSpPr>
            <p:nvPr/>
          </p:nvSpPr>
          <p:spPr bwMode="auto">
            <a:xfrm flipH="1">
              <a:off x="9212208" y="3806360"/>
              <a:ext cx="123211" cy="136901"/>
            </a:xfrm>
            <a:custGeom>
              <a:avLst/>
              <a:gdLst>
                <a:gd name="T0" fmla="*/ 34 w 38"/>
                <a:gd name="T1" fmla="*/ 30 h 42"/>
                <a:gd name="T2" fmla="*/ 17 w 38"/>
                <a:gd name="T3" fmla="*/ 3 h 42"/>
                <a:gd name="T4" fmla="*/ 17 w 38"/>
                <a:gd name="T5" fmla="*/ 3 h 42"/>
                <a:gd name="T6" fmla="*/ 23 w 38"/>
                <a:gd name="T7" fmla="*/ 4 h 42"/>
                <a:gd name="T8" fmla="*/ 23 w 38"/>
                <a:gd name="T9" fmla="*/ 4 h 42"/>
                <a:gd name="T10" fmla="*/ 35 w 38"/>
                <a:gd name="T11" fmla="*/ 24 h 42"/>
                <a:gd name="T12" fmla="*/ 34 w 38"/>
                <a:gd name="T13" fmla="*/ 30 h 42"/>
                <a:gd name="T14" fmla="*/ 32 w 38"/>
                <a:gd name="T15" fmla="*/ 15 h 42"/>
                <a:gd name="T16" fmla="*/ 38 w 38"/>
                <a:gd name="T17" fmla="*/ 12 h 42"/>
                <a:gd name="T18" fmla="*/ 34 w 38"/>
                <a:gd name="T19" fmla="*/ 7 h 42"/>
                <a:gd name="T20" fmla="*/ 29 w 38"/>
                <a:gd name="T21" fmla="*/ 10 h 42"/>
                <a:gd name="T22" fmla="*/ 32 w 38"/>
                <a:gd name="T23" fmla="*/ 15 h 42"/>
                <a:gd name="T24" fmla="*/ 31 w 38"/>
                <a:gd name="T25" fmla="*/ 42 h 42"/>
                <a:gd name="T26" fmla="*/ 32 w 38"/>
                <a:gd name="T27" fmla="*/ 36 h 42"/>
                <a:gd name="T28" fmla="*/ 10 w 38"/>
                <a:gd name="T29" fmla="*/ 2 h 42"/>
                <a:gd name="T30" fmla="*/ 11 w 38"/>
                <a:gd name="T31" fmla="*/ 2 h 42"/>
                <a:gd name="T32" fmla="*/ 4 w 38"/>
                <a:gd name="T33" fmla="*/ 0 h 42"/>
                <a:gd name="T34" fmla="*/ 4 w 38"/>
                <a:gd name="T35" fmla="*/ 1 h 42"/>
                <a:gd name="T36" fmla="*/ 31 w 38"/>
                <a:gd name="T3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42">
                  <a:moveTo>
                    <a:pt x="34" y="30"/>
                  </a:moveTo>
                  <a:cubicBezTo>
                    <a:pt x="22" y="27"/>
                    <a:pt x="14" y="15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13"/>
                    <a:pt x="26" y="22"/>
                    <a:pt x="35" y="24"/>
                  </a:cubicBezTo>
                  <a:cubicBezTo>
                    <a:pt x="34" y="30"/>
                    <a:pt x="34" y="30"/>
                    <a:pt x="34" y="30"/>
                  </a:cubicBezTo>
                  <a:close/>
                  <a:moveTo>
                    <a:pt x="32" y="15"/>
                  </a:moveTo>
                  <a:cubicBezTo>
                    <a:pt x="35" y="16"/>
                    <a:pt x="37" y="14"/>
                    <a:pt x="38" y="12"/>
                  </a:cubicBezTo>
                  <a:cubicBezTo>
                    <a:pt x="38" y="10"/>
                    <a:pt x="37" y="7"/>
                    <a:pt x="34" y="7"/>
                  </a:cubicBezTo>
                  <a:cubicBezTo>
                    <a:pt x="32" y="6"/>
                    <a:pt x="29" y="8"/>
                    <a:pt x="29" y="10"/>
                  </a:cubicBezTo>
                  <a:cubicBezTo>
                    <a:pt x="28" y="13"/>
                    <a:pt x="30" y="15"/>
                    <a:pt x="32" y="15"/>
                  </a:cubicBezTo>
                  <a:close/>
                  <a:moveTo>
                    <a:pt x="31" y="42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17" y="33"/>
                    <a:pt x="7" y="17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0" y="19"/>
                    <a:pt x="12" y="38"/>
                    <a:pt x="31" y="4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4" name="Freeform 1812"/>
            <p:cNvSpPr>
              <a:spLocks noEditPoints="1"/>
            </p:cNvSpPr>
            <p:nvPr/>
          </p:nvSpPr>
          <p:spPr bwMode="auto">
            <a:xfrm flipH="1">
              <a:off x="8379850" y="4060997"/>
              <a:ext cx="183447" cy="175234"/>
            </a:xfrm>
            <a:custGeom>
              <a:avLst/>
              <a:gdLst>
                <a:gd name="T0" fmla="*/ 44 w 67"/>
                <a:gd name="T1" fmla="*/ 20 h 64"/>
                <a:gd name="T2" fmla="*/ 67 w 67"/>
                <a:gd name="T3" fmla="*/ 25 h 64"/>
                <a:gd name="T4" fmla="*/ 52 w 67"/>
                <a:gd name="T5" fmla="*/ 41 h 64"/>
                <a:gd name="T6" fmla="*/ 54 w 67"/>
                <a:gd name="T7" fmla="*/ 64 h 64"/>
                <a:gd name="T8" fmla="*/ 34 w 67"/>
                <a:gd name="T9" fmla="*/ 54 h 64"/>
                <a:gd name="T10" fmla="*/ 13 w 67"/>
                <a:gd name="T11" fmla="*/ 64 h 64"/>
                <a:gd name="T12" fmla="*/ 15 w 67"/>
                <a:gd name="T13" fmla="*/ 41 h 64"/>
                <a:gd name="T14" fmla="*/ 0 w 67"/>
                <a:gd name="T15" fmla="*/ 25 h 64"/>
                <a:gd name="T16" fmla="*/ 22 w 67"/>
                <a:gd name="T17" fmla="*/ 20 h 64"/>
                <a:gd name="T18" fmla="*/ 34 w 67"/>
                <a:gd name="T19" fmla="*/ 0 h 64"/>
                <a:gd name="T20" fmla="*/ 44 w 67"/>
                <a:gd name="T21" fmla="*/ 20 h 64"/>
                <a:gd name="T22" fmla="*/ 44 w 67"/>
                <a:gd name="T23" fmla="*/ 20 h 64"/>
                <a:gd name="T24" fmla="*/ 43 w 67"/>
                <a:gd name="T25" fmla="*/ 22 h 64"/>
                <a:gd name="T26" fmla="*/ 34 w 67"/>
                <a:gd name="T27" fmla="*/ 6 h 64"/>
                <a:gd name="T28" fmla="*/ 24 w 67"/>
                <a:gd name="T29" fmla="*/ 22 h 64"/>
                <a:gd name="T30" fmla="*/ 5 w 67"/>
                <a:gd name="T31" fmla="*/ 26 h 64"/>
                <a:gd name="T32" fmla="*/ 18 w 67"/>
                <a:gd name="T33" fmla="*/ 40 h 64"/>
                <a:gd name="T34" fmla="*/ 16 w 67"/>
                <a:gd name="T35" fmla="*/ 59 h 64"/>
                <a:gd name="T36" fmla="*/ 34 w 67"/>
                <a:gd name="T37" fmla="*/ 51 h 64"/>
                <a:gd name="T38" fmla="*/ 52 w 67"/>
                <a:gd name="T39" fmla="*/ 59 h 64"/>
                <a:gd name="T40" fmla="*/ 48 w 67"/>
                <a:gd name="T41" fmla="*/ 40 h 64"/>
                <a:gd name="T42" fmla="*/ 62 w 67"/>
                <a:gd name="T43" fmla="*/ 26 h 64"/>
                <a:gd name="T44" fmla="*/ 43 w 67"/>
                <a:gd name="T45" fmla="*/ 22 h 64"/>
                <a:gd name="T46" fmla="*/ 43 w 67"/>
                <a:gd name="T47" fmla="*/ 22 h 64"/>
                <a:gd name="T48" fmla="*/ 34 w 67"/>
                <a:gd name="T49" fmla="*/ 10 h 64"/>
                <a:gd name="T50" fmla="*/ 26 w 67"/>
                <a:gd name="T51" fmla="*/ 25 h 64"/>
                <a:gd name="T52" fmla="*/ 9 w 67"/>
                <a:gd name="T53" fmla="*/ 27 h 64"/>
                <a:gd name="T54" fmla="*/ 21 w 67"/>
                <a:gd name="T55" fmla="*/ 39 h 64"/>
                <a:gd name="T56" fmla="*/ 18 w 67"/>
                <a:gd name="T57" fmla="*/ 55 h 64"/>
                <a:gd name="T58" fmla="*/ 34 w 67"/>
                <a:gd name="T59" fmla="*/ 48 h 64"/>
                <a:gd name="T60" fmla="*/ 48 w 67"/>
                <a:gd name="T61" fmla="*/ 55 h 64"/>
                <a:gd name="T62" fmla="*/ 46 w 67"/>
                <a:gd name="T63" fmla="*/ 39 h 64"/>
                <a:gd name="T64" fmla="*/ 57 w 67"/>
                <a:gd name="T65" fmla="*/ 27 h 64"/>
                <a:gd name="T66" fmla="*/ 41 w 67"/>
                <a:gd name="T67" fmla="*/ 25 h 64"/>
                <a:gd name="T68" fmla="*/ 34 w 67"/>
                <a:gd name="T6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64">
                  <a:moveTo>
                    <a:pt x="44" y="20"/>
                  </a:moveTo>
                  <a:lnTo>
                    <a:pt x="67" y="25"/>
                  </a:lnTo>
                  <a:lnTo>
                    <a:pt x="52" y="41"/>
                  </a:lnTo>
                  <a:lnTo>
                    <a:pt x="54" y="64"/>
                  </a:lnTo>
                  <a:lnTo>
                    <a:pt x="34" y="54"/>
                  </a:lnTo>
                  <a:lnTo>
                    <a:pt x="13" y="64"/>
                  </a:lnTo>
                  <a:lnTo>
                    <a:pt x="15" y="41"/>
                  </a:lnTo>
                  <a:lnTo>
                    <a:pt x="0" y="25"/>
                  </a:lnTo>
                  <a:lnTo>
                    <a:pt x="22" y="20"/>
                  </a:lnTo>
                  <a:lnTo>
                    <a:pt x="34" y="0"/>
                  </a:lnTo>
                  <a:lnTo>
                    <a:pt x="44" y="20"/>
                  </a:lnTo>
                  <a:lnTo>
                    <a:pt x="44" y="20"/>
                  </a:lnTo>
                  <a:close/>
                  <a:moveTo>
                    <a:pt x="43" y="22"/>
                  </a:moveTo>
                  <a:lnTo>
                    <a:pt x="34" y="6"/>
                  </a:lnTo>
                  <a:lnTo>
                    <a:pt x="24" y="22"/>
                  </a:lnTo>
                  <a:lnTo>
                    <a:pt x="5" y="26"/>
                  </a:lnTo>
                  <a:lnTo>
                    <a:pt x="18" y="40"/>
                  </a:lnTo>
                  <a:lnTo>
                    <a:pt x="16" y="59"/>
                  </a:lnTo>
                  <a:lnTo>
                    <a:pt x="34" y="51"/>
                  </a:lnTo>
                  <a:lnTo>
                    <a:pt x="52" y="59"/>
                  </a:lnTo>
                  <a:lnTo>
                    <a:pt x="48" y="40"/>
                  </a:lnTo>
                  <a:lnTo>
                    <a:pt x="62" y="26"/>
                  </a:lnTo>
                  <a:lnTo>
                    <a:pt x="43" y="22"/>
                  </a:lnTo>
                  <a:lnTo>
                    <a:pt x="43" y="22"/>
                  </a:lnTo>
                  <a:close/>
                  <a:moveTo>
                    <a:pt x="34" y="10"/>
                  </a:moveTo>
                  <a:lnTo>
                    <a:pt x="26" y="25"/>
                  </a:lnTo>
                  <a:lnTo>
                    <a:pt x="9" y="27"/>
                  </a:lnTo>
                  <a:lnTo>
                    <a:pt x="21" y="39"/>
                  </a:lnTo>
                  <a:lnTo>
                    <a:pt x="18" y="55"/>
                  </a:lnTo>
                  <a:lnTo>
                    <a:pt x="34" y="48"/>
                  </a:lnTo>
                  <a:lnTo>
                    <a:pt x="48" y="55"/>
                  </a:lnTo>
                  <a:lnTo>
                    <a:pt x="46" y="39"/>
                  </a:lnTo>
                  <a:lnTo>
                    <a:pt x="57" y="27"/>
                  </a:lnTo>
                  <a:lnTo>
                    <a:pt x="41" y="25"/>
                  </a:lnTo>
                  <a:lnTo>
                    <a:pt x="34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5" name="Freeform 1813"/>
            <p:cNvSpPr>
              <a:spLocks noEditPoints="1"/>
            </p:cNvSpPr>
            <p:nvPr/>
          </p:nvSpPr>
          <p:spPr bwMode="auto">
            <a:xfrm flipH="1">
              <a:off x="8418182" y="4611341"/>
              <a:ext cx="177971" cy="145116"/>
            </a:xfrm>
            <a:custGeom>
              <a:avLst/>
              <a:gdLst>
                <a:gd name="T0" fmla="*/ 15 w 55"/>
                <a:gd name="T1" fmla="*/ 4 h 45"/>
                <a:gd name="T2" fmla="*/ 33 w 55"/>
                <a:gd name="T3" fmla="*/ 0 h 45"/>
                <a:gd name="T4" fmla="*/ 34 w 55"/>
                <a:gd name="T5" fmla="*/ 1 h 45"/>
                <a:gd name="T6" fmla="*/ 34 w 55"/>
                <a:gd name="T7" fmla="*/ 3 h 45"/>
                <a:gd name="T8" fmla="*/ 14 w 55"/>
                <a:gd name="T9" fmla="*/ 7 h 45"/>
                <a:gd name="T10" fmla="*/ 14 w 55"/>
                <a:gd name="T11" fmla="*/ 5 h 45"/>
                <a:gd name="T12" fmla="*/ 15 w 55"/>
                <a:gd name="T13" fmla="*/ 4 h 45"/>
                <a:gd name="T14" fmla="*/ 26 w 55"/>
                <a:gd name="T15" fmla="*/ 14 h 45"/>
                <a:gd name="T16" fmla="*/ 38 w 55"/>
                <a:gd name="T17" fmla="*/ 22 h 45"/>
                <a:gd name="T18" fmla="*/ 30 w 55"/>
                <a:gd name="T19" fmla="*/ 34 h 45"/>
                <a:gd name="T20" fmla="*/ 18 w 55"/>
                <a:gd name="T21" fmla="*/ 26 h 45"/>
                <a:gd name="T22" fmla="*/ 26 w 55"/>
                <a:gd name="T23" fmla="*/ 14 h 45"/>
                <a:gd name="T24" fmla="*/ 26 w 55"/>
                <a:gd name="T25" fmla="*/ 15 h 45"/>
                <a:gd name="T26" fmla="*/ 27 w 55"/>
                <a:gd name="T27" fmla="*/ 18 h 45"/>
                <a:gd name="T28" fmla="*/ 33 w 55"/>
                <a:gd name="T29" fmla="*/ 23 h 45"/>
                <a:gd name="T30" fmla="*/ 36 w 55"/>
                <a:gd name="T31" fmla="*/ 22 h 45"/>
                <a:gd name="T32" fmla="*/ 26 w 55"/>
                <a:gd name="T33" fmla="*/ 15 h 45"/>
                <a:gd name="T34" fmla="*/ 3 w 55"/>
                <a:gd name="T35" fmla="*/ 11 h 45"/>
                <a:gd name="T36" fmla="*/ 0 w 55"/>
                <a:gd name="T37" fmla="*/ 14 h 45"/>
                <a:gd name="T38" fmla="*/ 2 w 55"/>
                <a:gd name="T39" fmla="*/ 19 h 45"/>
                <a:gd name="T40" fmla="*/ 5 w 55"/>
                <a:gd name="T41" fmla="*/ 37 h 45"/>
                <a:gd name="T42" fmla="*/ 6 w 55"/>
                <a:gd name="T43" fmla="*/ 42 h 45"/>
                <a:gd name="T44" fmla="*/ 9 w 55"/>
                <a:gd name="T45" fmla="*/ 44 h 45"/>
                <a:gd name="T46" fmla="*/ 52 w 55"/>
                <a:gd name="T47" fmla="*/ 36 h 45"/>
                <a:gd name="T48" fmla="*/ 55 w 55"/>
                <a:gd name="T49" fmla="*/ 32 h 45"/>
                <a:gd name="T50" fmla="*/ 54 w 55"/>
                <a:gd name="T51" fmla="*/ 28 h 45"/>
                <a:gd name="T52" fmla="*/ 50 w 55"/>
                <a:gd name="T53" fmla="*/ 10 h 45"/>
                <a:gd name="T54" fmla="*/ 49 w 55"/>
                <a:gd name="T55" fmla="*/ 4 h 45"/>
                <a:gd name="T56" fmla="*/ 46 w 55"/>
                <a:gd name="T57" fmla="*/ 2 h 45"/>
                <a:gd name="T58" fmla="*/ 3 w 55"/>
                <a:gd name="T59" fmla="*/ 11 h 45"/>
                <a:gd name="T60" fmla="*/ 6 w 55"/>
                <a:gd name="T61" fmla="*/ 13 h 45"/>
                <a:gd name="T62" fmla="*/ 8 w 55"/>
                <a:gd name="T63" fmla="*/ 15 h 45"/>
                <a:gd name="T64" fmla="*/ 7 w 55"/>
                <a:gd name="T65" fmla="*/ 17 h 45"/>
                <a:gd name="T66" fmla="*/ 4 w 55"/>
                <a:gd name="T67" fmla="*/ 16 h 45"/>
                <a:gd name="T68" fmla="*/ 6 w 55"/>
                <a:gd name="T69" fmla="*/ 13 h 45"/>
                <a:gd name="T70" fmla="*/ 25 w 55"/>
                <a:gd name="T71" fmla="*/ 11 h 45"/>
                <a:gd name="T72" fmla="*/ 15 w 55"/>
                <a:gd name="T73" fmla="*/ 26 h 45"/>
                <a:gd name="T74" fmla="*/ 30 w 55"/>
                <a:gd name="T75" fmla="*/ 37 h 45"/>
                <a:gd name="T76" fmla="*/ 41 w 55"/>
                <a:gd name="T77" fmla="*/ 21 h 45"/>
                <a:gd name="T78" fmla="*/ 25 w 55"/>
                <a:gd name="T7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45">
                  <a:moveTo>
                    <a:pt x="15" y="4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5" y="4"/>
                  </a:cubicBezTo>
                  <a:close/>
                  <a:moveTo>
                    <a:pt x="26" y="14"/>
                  </a:moveTo>
                  <a:cubicBezTo>
                    <a:pt x="31" y="13"/>
                    <a:pt x="37" y="16"/>
                    <a:pt x="38" y="22"/>
                  </a:cubicBezTo>
                  <a:cubicBezTo>
                    <a:pt x="39" y="28"/>
                    <a:pt x="35" y="33"/>
                    <a:pt x="30" y="34"/>
                  </a:cubicBezTo>
                  <a:cubicBezTo>
                    <a:pt x="24" y="35"/>
                    <a:pt x="19" y="31"/>
                    <a:pt x="18" y="26"/>
                  </a:cubicBezTo>
                  <a:cubicBezTo>
                    <a:pt x="17" y="20"/>
                    <a:pt x="20" y="15"/>
                    <a:pt x="26" y="14"/>
                  </a:cubicBezTo>
                  <a:close/>
                  <a:moveTo>
                    <a:pt x="26" y="15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30" y="18"/>
                    <a:pt x="33" y="20"/>
                    <a:pt x="33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17"/>
                    <a:pt x="31" y="14"/>
                    <a:pt x="26" y="15"/>
                  </a:cubicBezTo>
                  <a:close/>
                  <a:moveTo>
                    <a:pt x="3" y="11"/>
                  </a:moveTo>
                  <a:cubicBezTo>
                    <a:pt x="1" y="11"/>
                    <a:pt x="0" y="12"/>
                    <a:pt x="0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4"/>
                    <a:pt x="8" y="45"/>
                    <a:pt x="9" y="44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4" y="35"/>
                    <a:pt x="55" y="34"/>
                    <a:pt x="55" y="32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3"/>
                    <a:pt x="47" y="2"/>
                    <a:pt x="46" y="2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6" y="13"/>
                  </a:moveTo>
                  <a:cubicBezTo>
                    <a:pt x="7" y="13"/>
                    <a:pt x="8" y="14"/>
                    <a:pt x="8" y="15"/>
                  </a:cubicBezTo>
                  <a:cubicBezTo>
                    <a:pt x="9" y="16"/>
                    <a:pt x="8" y="17"/>
                    <a:pt x="7" y="17"/>
                  </a:cubicBezTo>
                  <a:cubicBezTo>
                    <a:pt x="6" y="18"/>
                    <a:pt x="5" y="17"/>
                    <a:pt x="4" y="16"/>
                  </a:cubicBezTo>
                  <a:cubicBezTo>
                    <a:pt x="4" y="15"/>
                    <a:pt x="5" y="14"/>
                    <a:pt x="6" y="13"/>
                  </a:cubicBezTo>
                  <a:close/>
                  <a:moveTo>
                    <a:pt x="25" y="11"/>
                  </a:moveTo>
                  <a:cubicBezTo>
                    <a:pt x="18" y="12"/>
                    <a:pt x="13" y="19"/>
                    <a:pt x="15" y="26"/>
                  </a:cubicBezTo>
                  <a:cubicBezTo>
                    <a:pt x="16" y="34"/>
                    <a:pt x="23" y="38"/>
                    <a:pt x="30" y="37"/>
                  </a:cubicBezTo>
                  <a:cubicBezTo>
                    <a:pt x="37" y="35"/>
                    <a:pt x="42" y="28"/>
                    <a:pt x="41" y="21"/>
                  </a:cubicBezTo>
                  <a:cubicBezTo>
                    <a:pt x="39" y="14"/>
                    <a:pt x="32" y="9"/>
                    <a:pt x="25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6" name="Freeform 1814"/>
            <p:cNvSpPr>
              <a:spLocks noEditPoints="1"/>
            </p:cNvSpPr>
            <p:nvPr/>
          </p:nvSpPr>
          <p:spPr bwMode="auto">
            <a:xfrm flipH="1">
              <a:off x="9395655" y="5027522"/>
              <a:ext cx="180709" cy="142378"/>
            </a:xfrm>
            <a:custGeom>
              <a:avLst/>
              <a:gdLst>
                <a:gd name="T0" fmla="*/ 15 w 55"/>
                <a:gd name="T1" fmla="*/ 4 h 44"/>
                <a:gd name="T2" fmla="*/ 33 w 55"/>
                <a:gd name="T3" fmla="*/ 0 h 44"/>
                <a:gd name="T4" fmla="*/ 34 w 55"/>
                <a:gd name="T5" fmla="*/ 0 h 44"/>
                <a:gd name="T6" fmla="*/ 34 w 55"/>
                <a:gd name="T7" fmla="*/ 3 h 44"/>
                <a:gd name="T8" fmla="*/ 14 w 55"/>
                <a:gd name="T9" fmla="*/ 7 h 44"/>
                <a:gd name="T10" fmla="*/ 14 w 55"/>
                <a:gd name="T11" fmla="*/ 4 h 44"/>
                <a:gd name="T12" fmla="*/ 15 w 55"/>
                <a:gd name="T13" fmla="*/ 4 h 44"/>
                <a:gd name="T14" fmla="*/ 26 w 55"/>
                <a:gd name="T15" fmla="*/ 14 h 44"/>
                <a:gd name="T16" fmla="*/ 38 w 55"/>
                <a:gd name="T17" fmla="*/ 22 h 44"/>
                <a:gd name="T18" fmla="*/ 30 w 55"/>
                <a:gd name="T19" fmla="*/ 34 h 44"/>
                <a:gd name="T20" fmla="*/ 18 w 55"/>
                <a:gd name="T21" fmla="*/ 26 h 44"/>
                <a:gd name="T22" fmla="*/ 26 w 55"/>
                <a:gd name="T23" fmla="*/ 14 h 44"/>
                <a:gd name="T24" fmla="*/ 26 w 55"/>
                <a:gd name="T25" fmla="*/ 15 h 44"/>
                <a:gd name="T26" fmla="*/ 27 w 55"/>
                <a:gd name="T27" fmla="*/ 18 h 44"/>
                <a:gd name="T28" fmla="*/ 33 w 55"/>
                <a:gd name="T29" fmla="*/ 23 h 44"/>
                <a:gd name="T30" fmla="*/ 36 w 55"/>
                <a:gd name="T31" fmla="*/ 22 h 44"/>
                <a:gd name="T32" fmla="*/ 26 w 55"/>
                <a:gd name="T33" fmla="*/ 15 h 44"/>
                <a:gd name="T34" fmla="*/ 3 w 55"/>
                <a:gd name="T35" fmla="*/ 11 h 44"/>
                <a:gd name="T36" fmla="*/ 1 w 55"/>
                <a:gd name="T37" fmla="*/ 14 h 44"/>
                <a:gd name="T38" fmla="*/ 2 w 55"/>
                <a:gd name="T39" fmla="*/ 19 h 44"/>
                <a:gd name="T40" fmla="*/ 5 w 55"/>
                <a:gd name="T41" fmla="*/ 37 h 44"/>
                <a:gd name="T42" fmla="*/ 6 w 55"/>
                <a:gd name="T43" fmla="*/ 42 h 44"/>
                <a:gd name="T44" fmla="*/ 9 w 55"/>
                <a:gd name="T45" fmla="*/ 44 h 44"/>
                <a:gd name="T46" fmla="*/ 53 w 55"/>
                <a:gd name="T47" fmla="*/ 36 h 44"/>
                <a:gd name="T48" fmla="*/ 55 w 55"/>
                <a:gd name="T49" fmla="*/ 32 h 44"/>
                <a:gd name="T50" fmla="*/ 54 w 55"/>
                <a:gd name="T51" fmla="*/ 27 h 44"/>
                <a:gd name="T52" fmla="*/ 50 w 55"/>
                <a:gd name="T53" fmla="*/ 9 h 44"/>
                <a:gd name="T54" fmla="*/ 49 w 55"/>
                <a:gd name="T55" fmla="*/ 4 h 44"/>
                <a:gd name="T56" fmla="*/ 46 w 55"/>
                <a:gd name="T57" fmla="*/ 2 h 44"/>
                <a:gd name="T58" fmla="*/ 3 w 55"/>
                <a:gd name="T59" fmla="*/ 11 h 44"/>
                <a:gd name="T60" fmla="*/ 6 w 55"/>
                <a:gd name="T61" fmla="*/ 13 h 44"/>
                <a:gd name="T62" fmla="*/ 9 w 55"/>
                <a:gd name="T63" fmla="*/ 15 h 44"/>
                <a:gd name="T64" fmla="*/ 7 w 55"/>
                <a:gd name="T65" fmla="*/ 17 h 44"/>
                <a:gd name="T66" fmla="*/ 5 w 55"/>
                <a:gd name="T67" fmla="*/ 16 h 44"/>
                <a:gd name="T68" fmla="*/ 6 w 55"/>
                <a:gd name="T69" fmla="*/ 13 h 44"/>
                <a:gd name="T70" fmla="*/ 25 w 55"/>
                <a:gd name="T71" fmla="*/ 11 h 44"/>
                <a:gd name="T72" fmla="*/ 15 w 55"/>
                <a:gd name="T73" fmla="*/ 26 h 44"/>
                <a:gd name="T74" fmla="*/ 30 w 55"/>
                <a:gd name="T75" fmla="*/ 37 h 44"/>
                <a:gd name="T76" fmla="*/ 41 w 55"/>
                <a:gd name="T77" fmla="*/ 21 h 44"/>
                <a:gd name="T78" fmla="*/ 25 w 55"/>
                <a:gd name="T79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44">
                  <a:moveTo>
                    <a:pt x="15" y="4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5" y="4"/>
                  </a:cubicBezTo>
                  <a:close/>
                  <a:moveTo>
                    <a:pt x="26" y="14"/>
                  </a:moveTo>
                  <a:cubicBezTo>
                    <a:pt x="31" y="13"/>
                    <a:pt x="37" y="16"/>
                    <a:pt x="38" y="22"/>
                  </a:cubicBezTo>
                  <a:cubicBezTo>
                    <a:pt x="39" y="27"/>
                    <a:pt x="35" y="33"/>
                    <a:pt x="30" y="34"/>
                  </a:cubicBezTo>
                  <a:cubicBezTo>
                    <a:pt x="24" y="35"/>
                    <a:pt x="19" y="31"/>
                    <a:pt x="18" y="26"/>
                  </a:cubicBezTo>
                  <a:cubicBezTo>
                    <a:pt x="17" y="20"/>
                    <a:pt x="20" y="15"/>
                    <a:pt x="26" y="14"/>
                  </a:cubicBezTo>
                  <a:close/>
                  <a:moveTo>
                    <a:pt x="26" y="15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30" y="18"/>
                    <a:pt x="33" y="20"/>
                    <a:pt x="33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17"/>
                    <a:pt x="31" y="14"/>
                    <a:pt x="26" y="15"/>
                  </a:cubicBezTo>
                  <a:close/>
                  <a:moveTo>
                    <a:pt x="3" y="11"/>
                  </a:moveTo>
                  <a:cubicBezTo>
                    <a:pt x="1" y="11"/>
                    <a:pt x="0" y="12"/>
                    <a:pt x="1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8" y="44"/>
                    <a:pt x="9" y="44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4" y="35"/>
                    <a:pt x="55" y="34"/>
                    <a:pt x="55" y="32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3"/>
                    <a:pt x="47" y="2"/>
                    <a:pt x="46" y="2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6" y="13"/>
                  </a:moveTo>
                  <a:cubicBezTo>
                    <a:pt x="7" y="13"/>
                    <a:pt x="8" y="14"/>
                    <a:pt x="9" y="15"/>
                  </a:cubicBezTo>
                  <a:cubicBezTo>
                    <a:pt x="9" y="16"/>
                    <a:pt x="8" y="17"/>
                    <a:pt x="7" y="17"/>
                  </a:cubicBezTo>
                  <a:cubicBezTo>
                    <a:pt x="6" y="17"/>
                    <a:pt x="5" y="17"/>
                    <a:pt x="5" y="16"/>
                  </a:cubicBezTo>
                  <a:cubicBezTo>
                    <a:pt x="4" y="14"/>
                    <a:pt x="5" y="13"/>
                    <a:pt x="6" y="13"/>
                  </a:cubicBezTo>
                  <a:close/>
                  <a:moveTo>
                    <a:pt x="25" y="11"/>
                  </a:moveTo>
                  <a:cubicBezTo>
                    <a:pt x="18" y="12"/>
                    <a:pt x="13" y="19"/>
                    <a:pt x="15" y="26"/>
                  </a:cubicBezTo>
                  <a:cubicBezTo>
                    <a:pt x="16" y="33"/>
                    <a:pt x="23" y="38"/>
                    <a:pt x="30" y="37"/>
                  </a:cubicBezTo>
                  <a:cubicBezTo>
                    <a:pt x="37" y="35"/>
                    <a:pt x="42" y="28"/>
                    <a:pt x="41" y="21"/>
                  </a:cubicBezTo>
                  <a:cubicBezTo>
                    <a:pt x="39" y="14"/>
                    <a:pt x="32" y="9"/>
                    <a:pt x="25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7" name="Freeform 1815"/>
            <p:cNvSpPr/>
            <p:nvPr/>
          </p:nvSpPr>
          <p:spPr bwMode="auto">
            <a:xfrm flipH="1">
              <a:off x="6027891" y="4775623"/>
              <a:ext cx="114997" cy="109521"/>
            </a:xfrm>
            <a:custGeom>
              <a:avLst/>
              <a:gdLst>
                <a:gd name="T0" fmla="*/ 28 w 35"/>
                <a:gd name="T1" fmla="*/ 21 h 34"/>
                <a:gd name="T2" fmla="*/ 32 w 35"/>
                <a:gd name="T3" fmla="*/ 22 h 34"/>
                <a:gd name="T4" fmla="*/ 31 w 35"/>
                <a:gd name="T5" fmla="*/ 7 h 34"/>
                <a:gd name="T6" fmla="*/ 13 w 35"/>
                <a:gd name="T7" fmla="*/ 10 h 34"/>
                <a:gd name="T8" fmla="*/ 13 w 35"/>
                <a:gd name="T9" fmla="*/ 28 h 34"/>
                <a:gd name="T10" fmla="*/ 13 w 35"/>
                <a:gd name="T11" fmla="*/ 28 h 34"/>
                <a:gd name="T12" fmla="*/ 6 w 35"/>
                <a:gd name="T13" fmla="*/ 34 h 34"/>
                <a:gd name="T14" fmla="*/ 0 w 35"/>
                <a:gd name="T15" fmla="*/ 28 h 34"/>
                <a:gd name="T16" fmla="*/ 6 w 35"/>
                <a:gd name="T17" fmla="*/ 23 h 34"/>
                <a:gd name="T18" fmla="*/ 9 w 35"/>
                <a:gd name="T19" fmla="*/ 24 h 34"/>
                <a:gd name="T20" fmla="*/ 9 w 35"/>
                <a:gd name="T21" fmla="*/ 4 h 34"/>
                <a:gd name="T22" fmla="*/ 35 w 35"/>
                <a:gd name="T23" fmla="*/ 0 h 34"/>
                <a:gd name="T24" fmla="*/ 34 w 35"/>
                <a:gd name="T25" fmla="*/ 8 h 34"/>
                <a:gd name="T26" fmla="*/ 35 w 35"/>
                <a:gd name="T27" fmla="*/ 27 h 34"/>
                <a:gd name="T28" fmla="*/ 35 w 35"/>
                <a:gd name="T29" fmla="*/ 27 h 34"/>
                <a:gd name="T30" fmla="*/ 28 w 35"/>
                <a:gd name="T31" fmla="*/ 32 h 34"/>
                <a:gd name="T32" fmla="*/ 21 w 35"/>
                <a:gd name="T33" fmla="*/ 27 h 34"/>
                <a:gd name="T34" fmla="*/ 28 w 35"/>
                <a:gd name="T35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28" y="21"/>
                  </a:moveTo>
                  <a:cubicBezTo>
                    <a:pt x="29" y="21"/>
                    <a:pt x="31" y="22"/>
                    <a:pt x="32" y="22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1"/>
                    <a:pt x="10" y="34"/>
                    <a:pt x="6" y="34"/>
                  </a:cubicBezTo>
                  <a:cubicBezTo>
                    <a:pt x="3" y="34"/>
                    <a:pt x="0" y="31"/>
                    <a:pt x="0" y="28"/>
                  </a:cubicBezTo>
                  <a:cubicBezTo>
                    <a:pt x="0" y="25"/>
                    <a:pt x="4" y="23"/>
                    <a:pt x="6" y="23"/>
                  </a:cubicBezTo>
                  <a:cubicBezTo>
                    <a:pt x="9" y="23"/>
                    <a:pt x="8" y="23"/>
                    <a:pt x="9" y="2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30"/>
                    <a:pt x="31" y="32"/>
                    <a:pt x="28" y="32"/>
                  </a:cubicBezTo>
                  <a:cubicBezTo>
                    <a:pt x="24" y="32"/>
                    <a:pt x="21" y="30"/>
                    <a:pt x="21" y="27"/>
                  </a:cubicBezTo>
                  <a:cubicBezTo>
                    <a:pt x="21" y="24"/>
                    <a:pt x="24" y="21"/>
                    <a:pt x="28" y="2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8" name="Freeform 1816"/>
            <p:cNvSpPr/>
            <p:nvPr/>
          </p:nvSpPr>
          <p:spPr bwMode="auto">
            <a:xfrm flipH="1">
              <a:off x="6123721" y="4373133"/>
              <a:ext cx="164281" cy="142378"/>
            </a:xfrm>
            <a:custGeom>
              <a:avLst/>
              <a:gdLst>
                <a:gd name="T0" fmla="*/ 25 w 51"/>
                <a:gd name="T1" fmla="*/ 8 h 44"/>
                <a:gd name="T2" fmla="*/ 38 w 51"/>
                <a:gd name="T3" fmla="*/ 0 h 44"/>
                <a:gd name="T4" fmla="*/ 51 w 51"/>
                <a:gd name="T5" fmla="*/ 11 h 44"/>
                <a:gd name="T6" fmla="*/ 25 w 51"/>
                <a:gd name="T7" fmla="*/ 44 h 44"/>
                <a:gd name="T8" fmla="*/ 0 w 51"/>
                <a:gd name="T9" fmla="*/ 11 h 44"/>
                <a:gd name="T10" fmla="*/ 13 w 51"/>
                <a:gd name="T11" fmla="*/ 0 h 44"/>
                <a:gd name="T12" fmla="*/ 25 w 51"/>
                <a:gd name="T1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4">
                  <a:moveTo>
                    <a:pt x="25" y="8"/>
                  </a:moveTo>
                  <a:cubicBezTo>
                    <a:pt x="29" y="3"/>
                    <a:pt x="32" y="0"/>
                    <a:pt x="38" y="0"/>
                  </a:cubicBezTo>
                  <a:cubicBezTo>
                    <a:pt x="45" y="0"/>
                    <a:pt x="51" y="5"/>
                    <a:pt x="51" y="11"/>
                  </a:cubicBezTo>
                  <a:cubicBezTo>
                    <a:pt x="51" y="22"/>
                    <a:pt x="38" y="33"/>
                    <a:pt x="25" y="44"/>
                  </a:cubicBezTo>
                  <a:cubicBezTo>
                    <a:pt x="13" y="33"/>
                    <a:pt x="0" y="22"/>
                    <a:pt x="0" y="11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19" y="0"/>
                    <a:pt x="22" y="3"/>
                    <a:pt x="25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9" name="Freeform 1817"/>
            <p:cNvSpPr>
              <a:spLocks noEditPoints="1"/>
            </p:cNvSpPr>
            <p:nvPr/>
          </p:nvSpPr>
          <p:spPr bwMode="auto">
            <a:xfrm flipH="1">
              <a:off x="7191549" y="6029640"/>
              <a:ext cx="158805" cy="125949"/>
            </a:xfrm>
            <a:custGeom>
              <a:avLst/>
              <a:gdLst>
                <a:gd name="T0" fmla="*/ 16 w 49"/>
                <a:gd name="T1" fmla="*/ 0 h 39"/>
                <a:gd name="T2" fmla="*/ 34 w 49"/>
                <a:gd name="T3" fmla="*/ 0 h 39"/>
                <a:gd name="T4" fmla="*/ 35 w 49"/>
                <a:gd name="T5" fmla="*/ 0 h 39"/>
                <a:gd name="T6" fmla="*/ 35 w 49"/>
                <a:gd name="T7" fmla="*/ 3 h 39"/>
                <a:gd name="T8" fmla="*/ 15 w 49"/>
                <a:gd name="T9" fmla="*/ 3 h 39"/>
                <a:gd name="T10" fmla="*/ 15 w 49"/>
                <a:gd name="T11" fmla="*/ 0 h 39"/>
                <a:gd name="T12" fmla="*/ 16 w 49"/>
                <a:gd name="T13" fmla="*/ 0 h 39"/>
                <a:gd name="T14" fmla="*/ 25 w 49"/>
                <a:gd name="T15" fmla="*/ 12 h 39"/>
                <a:gd name="T16" fmla="*/ 35 w 49"/>
                <a:gd name="T17" fmla="*/ 22 h 39"/>
                <a:gd name="T18" fmla="*/ 25 w 49"/>
                <a:gd name="T19" fmla="*/ 32 h 39"/>
                <a:gd name="T20" fmla="*/ 14 w 49"/>
                <a:gd name="T21" fmla="*/ 22 h 39"/>
                <a:gd name="T22" fmla="*/ 25 w 49"/>
                <a:gd name="T23" fmla="*/ 12 h 39"/>
                <a:gd name="T24" fmla="*/ 25 w 49"/>
                <a:gd name="T25" fmla="*/ 13 h 39"/>
                <a:gd name="T26" fmla="*/ 25 w 49"/>
                <a:gd name="T27" fmla="*/ 17 h 39"/>
                <a:gd name="T28" fmla="*/ 30 w 49"/>
                <a:gd name="T29" fmla="*/ 22 h 39"/>
                <a:gd name="T30" fmla="*/ 34 w 49"/>
                <a:gd name="T31" fmla="*/ 22 h 39"/>
                <a:gd name="T32" fmla="*/ 25 w 49"/>
                <a:gd name="T33" fmla="*/ 13 h 39"/>
                <a:gd name="T34" fmla="*/ 3 w 49"/>
                <a:gd name="T35" fmla="*/ 4 h 39"/>
                <a:gd name="T36" fmla="*/ 0 w 49"/>
                <a:gd name="T37" fmla="*/ 7 h 39"/>
                <a:gd name="T38" fmla="*/ 0 w 49"/>
                <a:gd name="T39" fmla="*/ 12 h 39"/>
                <a:gd name="T40" fmla="*/ 0 w 49"/>
                <a:gd name="T41" fmla="*/ 31 h 39"/>
                <a:gd name="T42" fmla="*/ 0 w 49"/>
                <a:gd name="T43" fmla="*/ 36 h 39"/>
                <a:gd name="T44" fmla="*/ 3 w 49"/>
                <a:gd name="T45" fmla="*/ 39 h 39"/>
                <a:gd name="T46" fmla="*/ 47 w 49"/>
                <a:gd name="T47" fmla="*/ 39 h 39"/>
                <a:gd name="T48" fmla="*/ 49 w 49"/>
                <a:gd name="T49" fmla="*/ 36 h 39"/>
                <a:gd name="T50" fmla="*/ 49 w 49"/>
                <a:gd name="T51" fmla="*/ 31 h 39"/>
                <a:gd name="T52" fmla="*/ 49 w 49"/>
                <a:gd name="T53" fmla="*/ 12 h 39"/>
                <a:gd name="T54" fmla="*/ 49 w 49"/>
                <a:gd name="T55" fmla="*/ 7 h 39"/>
                <a:gd name="T56" fmla="*/ 47 w 49"/>
                <a:gd name="T57" fmla="*/ 4 h 39"/>
                <a:gd name="T58" fmla="*/ 3 w 49"/>
                <a:gd name="T59" fmla="*/ 4 h 39"/>
                <a:gd name="T60" fmla="*/ 5 w 49"/>
                <a:gd name="T61" fmla="*/ 8 h 39"/>
                <a:gd name="T62" fmla="*/ 8 w 49"/>
                <a:gd name="T63" fmla="*/ 10 h 39"/>
                <a:gd name="T64" fmla="*/ 5 w 49"/>
                <a:gd name="T65" fmla="*/ 12 h 39"/>
                <a:gd name="T66" fmla="*/ 3 w 49"/>
                <a:gd name="T67" fmla="*/ 10 h 39"/>
                <a:gd name="T68" fmla="*/ 5 w 49"/>
                <a:gd name="T69" fmla="*/ 8 h 39"/>
                <a:gd name="T70" fmla="*/ 25 w 49"/>
                <a:gd name="T71" fmla="*/ 9 h 39"/>
                <a:gd name="T72" fmla="*/ 11 w 49"/>
                <a:gd name="T73" fmla="*/ 22 h 39"/>
                <a:gd name="T74" fmla="*/ 25 w 49"/>
                <a:gd name="T75" fmla="*/ 35 h 39"/>
                <a:gd name="T76" fmla="*/ 38 w 49"/>
                <a:gd name="T77" fmla="*/ 22 h 39"/>
                <a:gd name="T78" fmla="*/ 25 w 49"/>
                <a:gd name="T79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" h="39">
                  <a:moveTo>
                    <a:pt x="1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6" y="0"/>
                  </a:cubicBezTo>
                  <a:close/>
                  <a:moveTo>
                    <a:pt x="25" y="12"/>
                  </a:moveTo>
                  <a:cubicBezTo>
                    <a:pt x="30" y="12"/>
                    <a:pt x="35" y="17"/>
                    <a:pt x="35" y="22"/>
                  </a:cubicBezTo>
                  <a:cubicBezTo>
                    <a:pt x="35" y="28"/>
                    <a:pt x="30" y="32"/>
                    <a:pt x="25" y="32"/>
                  </a:cubicBezTo>
                  <a:cubicBezTo>
                    <a:pt x="19" y="32"/>
                    <a:pt x="14" y="28"/>
                    <a:pt x="14" y="22"/>
                  </a:cubicBezTo>
                  <a:cubicBezTo>
                    <a:pt x="14" y="17"/>
                    <a:pt x="19" y="12"/>
                    <a:pt x="25" y="12"/>
                  </a:cubicBezTo>
                  <a:close/>
                  <a:moveTo>
                    <a:pt x="25" y="13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8" y="17"/>
                    <a:pt x="30" y="19"/>
                    <a:pt x="30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17"/>
                    <a:pt x="29" y="13"/>
                    <a:pt x="25" y="13"/>
                  </a:cubicBezTo>
                  <a:close/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8" y="4"/>
                    <a:pt x="47" y="4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5" y="8"/>
                  </a:moveTo>
                  <a:cubicBezTo>
                    <a:pt x="7" y="8"/>
                    <a:pt x="8" y="9"/>
                    <a:pt x="8" y="10"/>
                  </a:cubicBezTo>
                  <a:cubicBezTo>
                    <a:pt x="8" y="11"/>
                    <a:pt x="7" y="12"/>
                    <a:pt x="5" y="12"/>
                  </a:cubicBezTo>
                  <a:cubicBezTo>
                    <a:pt x="4" y="12"/>
                    <a:pt x="3" y="11"/>
                    <a:pt x="3" y="10"/>
                  </a:cubicBezTo>
                  <a:cubicBezTo>
                    <a:pt x="3" y="9"/>
                    <a:pt x="4" y="8"/>
                    <a:pt x="5" y="8"/>
                  </a:cubicBezTo>
                  <a:close/>
                  <a:moveTo>
                    <a:pt x="25" y="9"/>
                  </a:moveTo>
                  <a:cubicBezTo>
                    <a:pt x="17" y="9"/>
                    <a:pt x="11" y="15"/>
                    <a:pt x="11" y="22"/>
                  </a:cubicBezTo>
                  <a:cubicBezTo>
                    <a:pt x="11" y="29"/>
                    <a:pt x="17" y="35"/>
                    <a:pt x="25" y="35"/>
                  </a:cubicBezTo>
                  <a:cubicBezTo>
                    <a:pt x="32" y="35"/>
                    <a:pt x="38" y="29"/>
                    <a:pt x="38" y="22"/>
                  </a:cubicBezTo>
                  <a:cubicBezTo>
                    <a:pt x="38" y="15"/>
                    <a:pt x="32" y="9"/>
                    <a:pt x="25" y="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0" name="Freeform 1818"/>
            <p:cNvSpPr>
              <a:spLocks noEditPoints="1"/>
            </p:cNvSpPr>
            <p:nvPr/>
          </p:nvSpPr>
          <p:spPr bwMode="auto">
            <a:xfrm flipH="1">
              <a:off x="6986198" y="5974880"/>
              <a:ext cx="188923" cy="194400"/>
            </a:xfrm>
            <a:custGeom>
              <a:avLst/>
              <a:gdLst>
                <a:gd name="T0" fmla="*/ 29 w 58"/>
                <a:gd name="T1" fmla="*/ 0 h 60"/>
                <a:gd name="T2" fmla="*/ 33 w 58"/>
                <a:gd name="T3" fmla="*/ 0 h 60"/>
                <a:gd name="T4" fmla="*/ 33 w 58"/>
                <a:gd name="T5" fmla="*/ 4 h 60"/>
                <a:gd name="T6" fmla="*/ 34 w 58"/>
                <a:gd name="T7" fmla="*/ 7 h 60"/>
                <a:gd name="T8" fmla="*/ 39 w 58"/>
                <a:gd name="T9" fmla="*/ 10 h 60"/>
                <a:gd name="T10" fmla="*/ 41 w 58"/>
                <a:gd name="T11" fmla="*/ 9 h 60"/>
                <a:gd name="T12" fmla="*/ 47 w 58"/>
                <a:gd name="T13" fmla="*/ 6 h 60"/>
                <a:gd name="T14" fmla="*/ 52 w 58"/>
                <a:gd name="T15" fmla="*/ 12 h 60"/>
                <a:gd name="T16" fmla="*/ 49 w 58"/>
                <a:gd name="T17" fmla="*/ 16 h 60"/>
                <a:gd name="T18" fmla="*/ 48 w 58"/>
                <a:gd name="T19" fmla="*/ 18 h 60"/>
                <a:gd name="T20" fmla="*/ 50 w 58"/>
                <a:gd name="T21" fmla="*/ 24 h 60"/>
                <a:gd name="T22" fmla="*/ 53 w 58"/>
                <a:gd name="T23" fmla="*/ 25 h 60"/>
                <a:gd name="T24" fmla="*/ 58 w 58"/>
                <a:gd name="T25" fmla="*/ 26 h 60"/>
                <a:gd name="T26" fmla="*/ 58 w 58"/>
                <a:gd name="T27" fmla="*/ 30 h 60"/>
                <a:gd name="T28" fmla="*/ 58 w 58"/>
                <a:gd name="T29" fmla="*/ 35 h 60"/>
                <a:gd name="T30" fmla="*/ 53 w 58"/>
                <a:gd name="T31" fmla="*/ 35 h 60"/>
                <a:gd name="T32" fmla="*/ 51 w 58"/>
                <a:gd name="T33" fmla="*/ 36 h 60"/>
                <a:gd name="T34" fmla="*/ 48 w 58"/>
                <a:gd name="T35" fmla="*/ 41 h 60"/>
                <a:gd name="T36" fmla="*/ 49 w 58"/>
                <a:gd name="T37" fmla="*/ 43 h 60"/>
                <a:gd name="T38" fmla="*/ 51 w 58"/>
                <a:gd name="T39" fmla="*/ 49 h 60"/>
                <a:gd name="T40" fmla="*/ 47 w 58"/>
                <a:gd name="T41" fmla="*/ 53 h 60"/>
                <a:gd name="T42" fmla="*/ 43 w 58"/>
                <a:gd name="T43" fmla="*/ 51 h 60"/>
                <a:gd name="T44" fmla="*/ 41 w 58"/>
                <a:gd name="T45" fmla="*/ 50 h 60"/>
                <a:gd name="T46" fmla="*/ 36 w 58"/>
                <a:gd name="T47" fmla="*/ 52 h 60"/>
                <a:gd name="T48" fmla="*/ 35 w 58"/>
                <a:gd name="T49" fmla="*/ 54 h 60"/>
                <a:gd name="T50" fmla="*/ 33 w 58"/>
                <a:gd name="T51" fmla="*/ 60 h 60"/>
                <a:gd name="T52" fmla="*/ 29 w 58"/>
                <a:gd name="T53" fmla="*/ 60 h 60"/>
                <a:gd name="T54" fmla="*/ 25 w 58"/>
                <a:gd name="T55" fmla="*/ 60 h 60"/>
                <a:gd name="T56" fmla="*/ 24 w 58"/>
                <a:gd name="T57" fmla="*/ 55 h 60"/>
                <a:gd name="T58" fmla="*/ 23 w 58"/>
                <a:gd name="T59" fmla="*/ 53 h 60"/>
                <a:gd name="T60" fmla="*/ 18 w 58"/>
                <a:gd name="T61" fmla="*/ 50 h 60"/>
                <a:gd name="T62" fmla="*/ 16 w 58"/>
                <a:gd name="T63" fmla="*/ 50 h 60"/>
                <a:gd name="T64" fmla="*/ 10 w 58"/>
                <a:gd name="T65" fmla="*/ 53 h 60"/>
                <a:gd name="T66" fmla="*/ 5 w 58"/>
                <a:gd name="T67" fmla="*/ 47 h 60"/>
                <a:gd name="T68" fmla="*/ 8 w 58"/>
                <a:gd name="T69" fmla="*/ 43 h 60"/>
                <a:gd name="T70" fmla="*/ 9 w 58"/>
                <a:gd name="T71" fmla="*/ 40 h 60"/>
                <a:gd name="T72" fmla="*/ 7 w 58"/>
                <a:gd name="T73" fmla="*/ 35 h 60"/>
                <a:gd name="T74" fmla="*/ 5 w 58"/>
                <a:gd name="T75" fmla="*/ 34 h 60"/>
                <a:gd name="T76" fmla="*/ 0 w 58"/>
                <a:gd name="T77" fmla="*/ 33 h 60"/>
                <a:gd name="T78" fmla="*/ 0 w 58"/>
                <a:gd name="T79" fmla="*/ 30 h 60"/>
                <a:gd name="T80" fmla="*/ 0 w 58"/>
                <a:gd name="T81" fmla="*/ 26 h 60"/>
                <a:gd name="T82" fmla="*/ 4 w 58"/>
                <a:gd name="T83" fmla="*/ 25 h 60"/>
                <a:gd name="T84" fmla="*/ 6 w 58"/>
                <a:gd name="T85" fmla="*/ 24 h 60"/>
                <a:gd name="T86" fmla="*/ 9 w 58"/>
                <a:gd name="T87" fmla="*/ 19 h 60"/>
                <a:gd name="T88" fmla="*/ 8 w 58"/>
                <a:gd name="T89" fmla="*/ 17 h 60"/>
                <a:gd name="T90" fmla="*/ 6 w 58"/>
                <a:gd name="T91" fmla="*/ 12 h 60"/>
                <a:gd name="T92" fmla="*/ 11 w 58"/>
                <a:gd name="T93" fmla="*/ 6 h 60"/>
                <a:gd name="T94" fmla="*/ 15 w 58"/>
                <a:gd name="T95" fmla="*/ 8 h 60"/>
                <a:gd name="T96" fmla="*/ 17 w 58"/>
                <a:gd name="T97" fmla="*/ 9 h 60"/>
                <a:gd name="T98" fmla="*/ 22 w 58"/>
                <a:gd name="T99" fmla="*/ 8 h 60"/>
                <a:gd name="T100" fmla="*/ 23 w 58"/>
                <a:gd name="T101" fmla="*/ 5 h 60"/>
                <a:gd name="T102" fmla="*/ 25 w 58"/>
                <a:gd name="T103" fmla="*/ 0 h 60"/>
                <a:gd name="T104" fmla="*/ 29 w 58"/>
                <a:gd name="T105" fmla="*/ 0 h 60"/>
                <a:gd name="T106" fmla="*/ 29 w 58"/>
                <a:gd name="T107" fmla="*/ 11 h 60"/>
                <a:gd name="T108" fmla="*/ 16 w 58"/>
                <a:gd name="T109" fmla="*/ 17 h 60"/>
                <a:gd name="T110" fmla="*/ 10 w 58"/>
                <a:gd name="T111" fmla="*/ 30 h 60"/>
                <a:gd name="T112" fmla="*/ 16 w 58"/>
                <a:gd name="T113" fmla="*/ 43 h 60"/>
                <a:gd name="T114" fmla="*/ 29 w 58"/>
                <a:gd name="T115" fmla="*/ 49 h 60"/>
                <a:gd name="T116" fmla="*/ 42 w 58"/>
                <a:gd name="T117" fmla="*/ 43 h 60"/>
                <a:gd name="T118" fmla="*/ 47 w 58"/>
                <a:gd name="T119" fmla="*/ 30 h 60"/>
                <a:gd name="T120" fmla="*/ 42 w 58"/>
                <a:gd name="T121" fmla="*/ 17 h 60"/>
                <a:gd name="T122" fmla="*/ 29 w 58"/>
                <a:gd name="T123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" h="60">
                  <a:moveTo>
                    <a:pt x="29" y="0"/>
                  </a:moveTo>
                  <a:cubicBezTo>
                    <a:pt x="30" y="0"/>
                    <a:pt x="31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5"/>
                    <a:pt x="34" y="7"/>
                    <a:pt x="34" y="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1" y="9"/>
                    <a:pt x="41" y="9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9" y="8"/>
                    <a:pt x="50" y="10"/>
                    <a:pt x="52" y="12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7"/>
                    <a:pt x="48" y="18"/>
                    <a:pt x="48" y="1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2" y="24"/>
                    <a:pt x="53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9"/>
                    <a:pt x="58" y="30"/>
                  </a:cubicBezTo>
                  <a:cubicBezTo>
                    <a:pt x="58" y="32"/>
                    <a:pt x="58" y="33"/>
                    <a:pt x="58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5"/>
                    <a:pt x="51" y="35"/>
                    <a:pt x="51" y="36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8" y="42"/>
                    <a:pt x="49" y="43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1"/>
                    <a:pt x="49" y="52"/>
                    <a:pt x="47" y="53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2" y="50"/>
                    <a:pt x="41" y="5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5" y="52"/>
                    <a:pt x="35" y="53"/>
                    <a:pt x="35" y="54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2" y="60"/>
                    <a:pt x="30" y="60"/>
                    <a:pt x="29" y="60"/>
                  </a:cubicBezTo>
                  <a:cubicBezTo>
                    <a:pt x="27" y="60"/>
                    <a:pt x="26" y="60"/>
                    <a:pt x="25" y="60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4"/>
                    <a:pt x="24" y="53"/>
                    <a:pt x="23" y="5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9"/>
                    <a:pt x="17" y="50"/>
                    <a:pt x="16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8" y="52"/>
                    <a:pt x="7" y="50"/>
                    <a:pt x="5" y="4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9" y="41"/>
                    <a:pt x="9" y="40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6" y="34"/>
                    <a:pt x="5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29"/>
                    <a:pt x="0" y="27"/>
                    <a:pt x="0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6" y="25"/>
                    <a:pt x="6" y="2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0"/>
                    <a:pt x="9" y="8"/>
                    <a:pt x="11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0"/>
                    <a:pt x="17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6"/>
                    <a:pt x="23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9" y="0"/>
                  </a:cubicBezTo>
                  <a:close/>
                  <a:moveTo>
                    <a:pt x="29" y="11"/>
                  </a:moveTo>
                  <a:cubicBezTo>
                    <a:pt x="24" y="11"/>
                    <a:pt x="19" y="13"/>
                    <a:pt x="16" y="17"/>
                  </a:cubicBezTo>
                  <a:cubicBezTo>
                    <a:pt x="12" y="20"/>
                    <a:pt x="10" y="25"/>
                    <a:pt x="10" y="30"/>
                  </a:cubicBezTo>
                  <a:cubicBezTo>
                    <a:pt x="10" y="35"/>
                    <a:pt x="12" y="40"/>
                    <a:pt x="16" y="43"/>
                  </a:cubicBezTo>
                  <a:cubicBezTo>
                    <a:pt x="19" y="47"/>
                    <a:pt x="24" y="49"/>
                    <a:pt x="29" y="49"/>
                  </a:cubicBezTo>
                  <a:cubicBezTo>
                    <a:pt x="34" y="49"/>
                    <a:pt x="38" y="47"/>
                    <a:pt x="42" y="43"/>
                  </a:cubicBezTo>
                  <a:cubicBezTo>
                    <a:pt x="45" y="40"/>
                    <a:pt x="47" y="35"/>
                    <a:pt x="47" y="30"/>
                  </a:cubicBezTo>
                  <a:cubicBezTo>
                    <a:pt x="47" y="25"/>
                    <a:pt x="45" y="20"/>
                    <a:pt x="42" y="17"/>
                  </a:cubicBezTo>
                  <a:cubicBezTo>
                    <a:pt x="38" y="13"/>
                    <a:pt x="34" y="11"/>
                    <a:pt x="29" y="1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1" name="Freeform 1819"/>
            <p:cNvSpPr>
              <a:spLocks noEditPoints="1"/>
            </p:cNvSpPr>
            <p:nvPr/>
          </p:nvSpPr>
          <p:spPr bwMode="auto">
            <a:xfrm flipH="1">
              <a:off x="7027268" y="6015950"/>
              <a:ext cx="109521" cy="114997"/>
            </a:xfrm>
            <a:custGeom>
              <a:avLst/>
              <a:gdLst>
                <a:gd name="T0" fmla="*/ 29 w 34"/>
                <a:gd name="T1" fmla="*/ 5 h 35"/>
                <a:gd name="T2" fmla="*/ 17 w 34"/>
                <a:gd name="T3" fmla="*/ 0 h 35"/>
                <a:gd name="T4" fmla="*/ 5 w 34"/>
                <a:gd name="T5" fmla="*/ 5 h 35"/>
                <a:gd name="T6" fmla="*/ 0 w 34"/>
                <a:gd name="T7" fmla="*/ 17 h 35"/>
                <a:gd name="T8" fmla="*/ 5 w 34"/>
                <a:gd name="T9" fmla="*/ 30 h 35"/>
                <a:gd name="T10" fmla="*/ 17 w 34"/>
                <a:gd name="T11" fmla="*/ 35 h 35"/>
                <a:gd name="T12" fmla="*/ 29 w 34"/>
                <a:gd name="T13" fmla="*/ 30 h 35"/>
                <a:gd name="T14" fmla="*/ 34 w 34"/>
                <a:gd name="T15" fmla="*/ 17 h 35"/>
                <a:gd name="T16" fmla="*/ 29 w 34"/>
                <a:gd name="T17" fmla="*/ 5 h 35"/>
                <a:gd name="T18" fmla="*/ 17 w 34"/>
                <a:gd name="T19" fmla="*/ 8 h 35"/>
                <a:gd name="T20" fmla="*/ 26 w 34"/>
                <a:gd name="T21" fmla="*/ 17 h 35"/>
                <a:gd name="T22" fmla="*/ 17 w 34"/>
                <a:gd name="T23" fmla="*/ 26 h 35"/>
                <a:gd name="T24" fmla="*/ 8 w 34"/>
                <a:gd name="T25" fmla="*/ 17 h 35"/>
                <a:gd name="T26" fmla="*/ 17 w 34"/>
                <a:gd name="T2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5">
                  <a:moveTo>
                    <a:pt x="29" y="5"/>
                  </a:moveTo>
                  <a:cubicBezTo>
                    <a:pt x="26" y="2"/>
                    <a:pt x="22" y="0"/>
                    <a:pt x="17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7"/>
                  </a:cubicBezTo>
                  <a:cubicBezTo>
                    <a:pt x="0" y="22"/>
                    <a:pt x="2" y="26"/>
                    <a:pt x="5" y="30"/>
                  </a:cubicBezTo>
                  <a:cubicBezTo>
                    <a:pt x="8" y="33"/>
                    <a:pt x="12" y="35"/>
                    <a:pt x="17" y="35"/>
                  </a:cubicBezTo>
                  <a:cubicBezTo>
                    <a:pt x="22" y="35"/>
                    <a:pt x="26" y="33"/>
                    <a:pt x="29" y="30"/>
                  </a:cubicBezTo>
                  <a:cubicBezTo>
                    <a:pt x="32" y="26"/>
                    <a:pt x="34" y="22"/>
                    <a:pt x="34" y="17"/>
                  </a:cubicBezTo>
                  <a:cubicBezTo>
                    <a:pt x="34" y="12"/>
                    <a:pt x="32" y="8"/>
                    <a:pt x="29" y="5"/>
                  </a:cubicBezTo>
                  <a:close/>
                  <a:moveTo>
                    <a:pt x="17" y="8"/>
                  </a:moveTo>
                  <a:cubicBezTo>
                    <a:pt x="22" y="8"/>
                    <a:pt x="26" y="12"/>
                    <a:pt x="26" y="17"/>
                  </a:cubicBezTo>
                  <a:cubicBezTo>
                    <a:pt x="26" y="22"/>
                    <a:pt x="22" y="26"/>
                    <a:pt x="17" y="26"/>
                  </a:cubicBezTo>
                  <a:cubicBezTo>
                    <a:pt x="12" y="26"/>
                    <a:pt x="8" y="22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2" name="Freeform 1820"/>
            <p:cNvSpPr/>
            <p:nvPr/>
          </p:nvSpPr>
          <p:spPr bwMode="auto">
            <a:xfrm flipH="1">
              <a:off x="7103932" y="5903691"/>
              <a:ext cx="87617" cy="73927"/>
            </a:xfrm>
            <a:custGeom>
              <a:avLst/>
              <a:gdLst>
                <a:gd name="T0" fmla="*/ 13 w 27"/>
                <a:gd name="T1" fmla="*/ 5 h 23"/>
                <a:gd name="T2" fmla="*/ 20 w 27"/>
                <a:gd name="T3" fmla="*/ 0 h 23"/>
                <a:gd name="T4" fmla="*/ 27 w 27"/>
                <a:gd name="T5" fmla="*/ 6 h 23"/>
                <a:gd name="T6" fmla="*/ 13 w 27"/>
                <a:gd name="T7" fmla="*/ 23 h 23"/>
                <a:gd name="T8" fmla="*/ 0 w 27"/>
                <a:gd name="T9" fmla="*/ 6 h 23"/>
                <a:gd name="T10" fmla="*/ 7 w 27"/>
                <a:gd name="T11" fmla="*/ 0 h 23"/>
                <a:gd name="T12" fmla="*/ 13 w 27"/>
                <a:gd name="T13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5"/>
                  </a:moveTo>
                  <a:cubicBezTo>
                    <a:pt x="15" y="2"/>
                    <a:pt x="17" y="0"/>
                    <a:pt x="20" y="0"/>
                  </a:cubicBezTo>
                  <a:cubicBezTo>
                    <a:pt x="24" y="0"/>
                    <a:pt x="27" y="3"/>
                    <a:pt x="27" y="6"/>
                  </a:cubicBezTo>
                  <a:cubicBezTo>
                    <a:pt x="27" y="12"/>
                    <a:pt x="20" y="18"/>
                    <a:pt x="13" y="23"/>
                  </a:cubicBezTo>
                  <a:cubicBezTo>
                    <a:pt x="7" y="18"/>
                    <a:pt x="0" y="12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2" y="2"/>
                    <a:pt x="13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3" name="Freeform 1821"/>
            <p:cNvSpPr>
              <a:spLocks noEditPoints="1"/>
            </p:cNvSpPr>
            <p:nvPr/>
          </p:nvSpPr>
          <p:spPr bwMode="auto">
            <a:xfrm flipH="1">
              <a:off x="8418182" y="6388322"/>
              <a:ext cx="194399" cy="125949"/>
            </a:xfrm>
            <a:custGeom>
              <a:avLst/>
              <a:gdLst>
                <a:gd name="T0" fmla="*/ 21 w 60"/>
                <a:gd name="T1" fmla="*/ 0 h 39"/>
                <a:gd name="T2" fmla="*/ 42 w 60"/>
                <a:gd name="T3" fmla="*/ 15 h 39"/>
                <a:gd name="T4" fmla="*/ 21 w 60"/>
                <a:gd name="T5" fmla="*/ 30 h 39"/>
                <a:gd name="T6" fmla="*/ 17 w 60"/>
                <a:gd name="T7" fmla="*/ 30 h 39"/>
                <a:gd name="T8" fmla="*/ 10 w 60"/>
                <a:gd name="T9" fmla="*/ 39 h 39"/>
                <a:gd name="T10" fmla="*/ 10 w 60"/>
                <a:gd name="T11" fmla="*/ 28 h 39"/>
                <a:gd name="T12" fmla="*/ 0 w 60"/>
                <a:gd name="T13" fmla="*/ 15 h 39"/>
                <a:gd name="T14" fmla="*/ 21 w 60"/>
                <a:gd name="T15" fmla="*/ 0 h 39"/>
                <a:gd name="T16" fmla="*/ 33 w 60"/>
                <a:gd name="T17" fmla="*/ 28 h 39"/>
                <a:gd name="T18" fmla="*/ 33 w 60"/>
                <a:gd name="T19" fmla="*/ 28 h 39"/>
                <a:gd name="T20" fmla="*/ 33 w 60"/>
                <a:gd name="T21" fmla="*/ 28 h 39"/>
                <a:gd name="T22" fmla="*/ 33 w 60"/>
                <a:gd name="T23" fmla="*/ 28 h 39"/>
                <a:gd name="T24" fmla="*/ 35 w 60"/>
                <a:gd name="T25" fmla="*/ 29 h 39"/>
                <a:gd name="T26" fmla="*/ 44 w 60"/>
                <a:gd name="T27" fmla="*/ 32 h 39"/>
                <a:gd name="T28" fmla="*/ 47 w 60"/>
                <a:gd name="T29" fmla="*/ 31 h 39"/>
                <a:gd name="T30" fmla="*/ 53 w 60"/>
                <a:gd name="T31" fmla="*/ 38 h 39"/>
                <a:gd name="T32" fmla="*/ 53 w 60"/>
                <a:gd name="T33" fmla="*/ 30 h 39"/>
                <a:gd name="T34" fmla="*/ 60 w 60"/>
                <a:gd name="T35" fmla="*/ 20 h 39"/>
                <a:gd name="T36" fmla="*/ 43 w 60"/>
                <a:gd name="T37" fmla="*/ 8 h 39"/>
                <a:gd name="T38" fmla="*/ 35 w 60"/>
                <a:gd name="T39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39">
                  <a:moveTo>
                    <a:pt x="21" y="0"/>
                  </a:moveTo>
                  <a:cubicBezTo>
                    <a:pt x="33" y="0"/>
                    <a:pt x="42" y="7"/>
                    <a:pt x="42" y="15"/>
                  </a:cubicBezTo>
                  <a:cubicBezTo>
                    <a:pt x="42" y="23"/>
                    <a:pt x="33" y="30"/>
                    <a:pt x="21" y="30"/>
                  </a:cubicBezTo>
                  <a:cubicBezTo>
                    <a:pt x="20" y="30"/>
                    <a:pt x="18" y="30"/>
                    <a:pt x="17" y="3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4" y="25"/>
                    <a:pt x="0" y="21"/>
                    <a:pt x="0" y="15"/>
                  </a:cubicBezTo>
                  <a:cubicBezTo>
                    <a:pt x="0" y="7"/>
                    <a:pt x="10" y="0"/>
                    <a:pt x="21" y="0"/>
                  </a:cubicBezTo>
                  <a:close/>
                  <a:moveTo>
                    <a:pt x="33" y="28"/>
                  </a:move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35" y="29"/>
                  </a:moveTo>
                  <a:cubicBezTo>
                    <a:pt x="38" y="31"/>
                    <a:pt x="42" y="32"/>
                    <a:pt x="44" y="32"/>
                  </a:cubicBezTo>
                  <a:cubicBezTo>
                    <a:pt x="47" y="32"/>
                    <a:pt x="46" y="31"/>
                    <a:pt x="47" y="31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7" y="28"/>
                    <a:pt x="60" y="24"/>
                    <a:pt x="60" y="20"/>
                  </a:cubicBezTo>
                  <a:cubicBezTo>
                    <a:pt x="60" y="13"/>
                    <a:pt x="50" y="8"/>
                    <a:pt x="43" y="8"/>
                  </a:cubicBezTo>
                  <a:cubicBezTo>
                    <a:pt x="49" y="16"/>
                    <a:pt x="45" y="23"/>
                    <a:pt x="35" y="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4" name="Freeform 1822"/>
            <p:cNvSpPr/>
            <p:nvPr/>
          </p:nvSpPr>
          <p:spPr bwMode="auto">
            <a:xfrm flipH="1">
              <a:off x="9888499" y="4408727"/>
              <a:ext cx="284754" cy="240947"/>
            </a:xfrm>
            <a:custGeom>
              <a:avLst/>
              <a:gdLst>
                <a:gd name="T0" fmla="*/ 44 w 88"/>
                <a:gd name="T1" fmla="*/ 14 h 74"/>
                <a:gd name="T2" fmla="*/ 66 w 88"/>
                <a:gd name="T3" fmla="*/ 0 h 74"/>
                <a:gd name="T4" fmla="*/ 88 w 88"/>
                <a:gd name="T5" fmla="*/ 18 h 74"/>
                <a:gd name="T6" fmla="*/ 44 w 88"/>
                <a:gd name="T7" fmla="*/ 74 h 74"/>
                <a:gd name="T8" fmla="*/ 0 w 88"/>
                <a:gd name="T9" fmla="*/ 18 h 74"/>
                <a:gd name="T10" fmla="*/ 22 w 88"/>
                <a:gd name="T11" fmla="*/ 0 h 74"/>
                <a:gd name="T12" fmla="*/ 44 w 88"/>
                <a:gd name="T1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74">
                  <a:moveTo>
                    <a:pt x="44" y="14"/>
                  </a:moveTo>
                  <a:cubicBezTo>
                    <a:pt x="49" y="5"/>
                    <a:pt x="55" y="0"/>
                    <a:pt x="66" y="0"/>
                  </a:cubicBezTo>
                  <a:cubicBezTo>
                    <a:pt x="78" y="0"/>
                    <a:pt x="88" y="8"/>
                    <a:pt x="88" y="18"/>
                  </a:cubicBezTo>
                  <a:cubicBezTo>
                    <a:pt x="88" y="37"/>
                    <a:pt x="66" y="56"/>
                    <a:pt x="44" y="74"/>
                  </a:cubicBezTo>
                  <a:cubicBezTo>
                    <a:pt x="22" y="56"/>
                    <a:pt x="0" y="37"/>
                    <a:pt x="0" y="18"/>
                  </a:cubicBezTo>
                  <a:cubicBezTo>
                    <a:pt x="0" y="8"/>
                    <a:pt x="10" y="0"/>
                    <a:pt x="22" y="0"/>
                  </a:cubicBezTo>
                  <a:cubicBezTo>
                    <a:pt x="33" y="0"/>
                    <a:pt x="38" y="5"/>
                    <a:pt x="44" y="1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5" name="Freeform 1823"/>
            <p:cNvSpPr>
              <a:spLocks noEditPoints="1"/>
            </p:cNvSpPr>
            <p:nvPr/>
          </p:nvSpPr>
          <p:spPr bwMode="auto">
            <a:xfrm flipH="1">
              <a:off x="7407853" y="4104806"/>
              <a:ext cx="279278" cy="202614"/>
            </a:xfrm>
            <a:custGeom>
              <a:avLst/>
              <a:gdLst>
                <a:gd name="T0" fmla="*/ 85 w 86"/>
                <a:gd name="T1" fmla="*/ 61 h 62"/>
                <a:gd name="T2" fmla="*/ 85 w 86"/>
                <a:gd name="T3" fmla="*/ 61 h 62"/>
                <a:gd name="T4" fmla="*/ 85 w 86"/>
                <a:gd name="T5" fmla="*/ 61 h 62"/>
                <a:gd name="T6" fmla="*/ 85 w 86"/>
                <a:gd name="T7" fmla="*/ 61 h 62"/>
                <a:gd name="T8" fmla="*/ 85 w 86"/>
                <a:gd name="T9" fmla="*/ 62 h 62"/>
                <a:gd name="T10" fmla="*/ 85 w 86"/>
                <a:gd name="T11" fmla="*/ 62 h 62"/>
                <a:gd name="T12" fmla="*/ 84 w 86"/>
                <a:gd name="T13" fmla="*/ 62 h 62"/>
                <a:gd name="T14" fmla="*/ 84 w 86"/>
                <a:gd name="T15" fmla="*/ 62 h 62"/>
                <a:gd name="T16" fmla="*/ 84 w 86"/>
                <a:gd name="T17" fmla="*/ 62 h 62"/>
                <a:gd name="T18" fmla="*/ 84 w 86"/>
                <a:gd name="T19" fmla="*/ 62 h 62"/>
                <a:gd name="T20" fmla="*/ 84 w 86"/>
                <a:gd name="T21" fmla="*/ 62 h 62"/>
                <a:gd name="T22" fmla="*/ 84 w 86"/>
                <a:gd name="T23" fmla="*/ 62 h 62"/>
                <a:gd name="T24" fmla="*/ 84 w 86"/>
                <a:gd name="T25" fmla="*/ 62 h 62"/>
                <a:gd name="T26" fmla="*/ 2 w 86"/>
                <a:gd name="T27" fmla="*/ 62 h 62"/>
                <a:gd name="T28" fmla="*/ 2 w 86"/>
                <a:gd name="T29" fmla="*/ 62 h 62"/>
                <a:gd name="T30" fmla="*/ 2 w 86"/>
                <a:gd name="T31" fmla="*/ 62 h 62"/>
                <a:gd name="T32" fmla="*/ 53 w 86"/>
                <a:gd name="T33" fmla="*/ 32 h 62"/>
                <a:gd name="T34" fmla="*/ 1 w 86"/>
                <a:gd name="T35" fmla="*/ 1 h 62"/>
                <a:gd name="T36" fmla="*/ 1 w 86"/>
                <a:gd name="T37" fmla="*/ 1 h 62"/>
                <a:gd name="T38" fmla="*/ 1 w 86"/>
                <a:gd name="T39" fmla="*/ 1 h 62"/>
                <a:gd name="T40" fmla="*/ 1 w 86"/>
                <a:gd name="T41" fmla="*/ 1 h 62"/>
                <a:gd name="T42" fmla="*/ 1 w 86"/>
                <a:gd name="T43" fmla="*/ 0 h 62"/>
                <a:gd name="T44" fmla="*/ 1 w 86"/>
                <a:gd name="T45" fmla="*/ 0 h 62"/>
                <a:gd name="T46" fmla="*/ 1 w 86"/>
                <a:gd name="T47" fmla="*/ 0 h 62"/>
                <a:gd name="T48" fmla="*/ 2 w 86"/>
                <a:gd name="T49" fmla="*/ 0 h 62"/>
                <a:gd name="T50" fmla="*/ 2 w 86"/>
                <a:gd name="T51" fmla="*/ 0 h 62"/>
                <a:gd name="T52" fmla="*/ 2 w 86"/>
                <a:gd name="T53" fmla="*/ 0 h 62"/>
                <a:gd name="T54" fmla="*/ 2 w 86"/>
                <a:gd name="T55" fmla="*/ 0 h 62"/>
                <a:gd name="T56" fmla="*/ 84 w 86"/>
                <a:gd name="T57" fmla="*/ 0 h 62"/>
                <a:gd name="T58" fmla="*/ 84 w 86"/>
                <a:gd name="T59" fmla="*/ 0 h 62"/>
                <a:gd name="T60" fmla="*/ 84 w 86"/>
                <a:gd name="T61" fmla="*/ 0 h 62"/>
                <a:gd name="T62" fmla="*/ 84 w 86"/>
                <a:gd name="T63" fmla="*/ 0 h 62"/>
                <a:gd name="T64" fmla="*/ 84 w 86"/>
                <a:gd name="T65" fmla="*/ 0 h 62"/>
                <a:gd name="T66" fmla="*/ 84 w 86"/>
                <a:gd name="T67" fmla="*/ 0 h 62"/>
                <a:gd name="T68" fmla="*/ 84 w 86"/>
                <a:gd name="T69" fmla="*/ 0 h 62"/>
                <a:gd name="T70" fmla="*/ 85 w 86"/>
                <a:gd name="T71" fmla="*/ 0 h 62"/>
                <a:gd name="T72" fmla="*/ 85 w 86"/>
                <a:gd name="T73" fmla="*/ 1 h 62"/>
                <a:gd name="T74" fmla="*/ 85 w 86"/>
                <a:gd name="T75" fmla="*/ 1 h 62"/>
                <a:gd name="T76" fmla="*/ 85 w 86"/>
                <a:gd name="T77" fmla="*/ 1 h 62"/>
                <a:gd name="T78" fmla="*/ 85 w 86"/>
                <a:gd name="T79" fmla="*/ 1 h 62"/>
                <a:gd name="T80" fmla="*/ 84 w 86"/>
                <a:gd name="T81" fmla="*/ 2 h 62"/>
                <a:gd name="T82" fmla="*/ 82 w 86"/>
                <a:gd name="T83" fmla="*/ 4 h 62"/>
                <a:gd name="T84" fmla="*/ 80 w 86"/>
                <a:gd name="T85" fmla="*/ 5 h 62"/>
                <a:gd name="T86" fmla="*/ 78 w 86"/>
                <a:gd name="T87" fmla="*/ 7 h 62"/>
                <a:gd name="T88" fmla="*/ 76 w 86"/>
                <a:gd name="T89" fmla="*/ 8 h 62"/>
                <a:gd name="T90" fmla="*/ 73 w 86"/>
                <a:gd name="T91" fmla="*/ 10 h 62"/>
                <a:gd name="T92" fmla="*/ 70 w 86"/>
                <a:gd name="T93" fmla="*/ 13 h 62"/>
                <a:gd name="T94" fmla="*/ 68 w 86"/>
                <a:gd name="T95" fmla="*/ 14 h 62"/>
                <a:gd name="T96" fmla="*/ 66 w 86"/>
                <a:gd name="T97" fmla="*/ 16 h 62"/>
                <a:gd name="T98" fmla="*/ 64 w 86"/>
                <a:gd name="T99" fmla="*/ 18 h 62"/>
                <a:gd name="T100" fmla="*/ 62 w 86"/>
                <a:gd name="T101" fmla="*/ 20 h 62"/>
                <a:gd name="T102" fmla="*/ 59 w 86"/>
                <a:gd name="T103" fmla="*/ 21 h 62"/>
                <a:gd name="T104" fmla="*/ 57 w 86"/>
                <a:gd name="T105" fmla="*/ 23 h 62"/>
                <a:gd name="T106" fmla="*/ 55 w 86"/>
                <a:gd name="T107" fmla="*/ 25 h 62"/>
                <a:gd name="T108" fmla="*/ 53 w 86"/>
                <a:gd name="T109" fmla="*/ 26 h 62"/>
                <a:gd name="T110" fmla="*/ 51 w 86"/>
                <a:gd name="T111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62">
                  <a:moveTo>
                    <a:pt x="31" y="3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50" y="35"/>
                  </a:move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1"/>
                    <a:pt x="1" y="61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1" y="39"/>
                    <a:pt x="45" y="39"/>
                    <a:pt x="48" y="36"/>
                  </a:cubicBezTo>
                  <a:cubicBezTo>
                    <a:pt x="50" y="35"/>
                    <a:pt x="50" y="35"/>
                    <a:pt x="50" y="35"/>
                  </a:cubicBezTo>
                  <a:close/>
                  <a:moveTo>
                    <a:pt x="86" y="6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6"/>
                    <a:pt x="86" y="6"/>
                    <a:pt x="86" y="6"/>
                  </a:cubicBezTo>
                  <a:close/>
                  <a:moveTo>
                    <a:pt x="49" y="29"/>
                  </a:moveTo>
                  <a:cubicBezTo>
                    <a:pt x="48" y="31"/>
                    <a:pt x="46" y="32"/>
                    <a:pt x="45" y="33"/>
                  </a:cubicBezTo>
                  <a:cubicBezTo>
                    <a:pt x="43" y="34"/>
                    <a:pt x="42" y="34"/>
                    <a:pt x="41" y="3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lnTo>
                    <a:pt x="49" y="2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6" name="Freeform 1824"/>
            <p:cNvSpPr>
              <a:spLocks noEditPoints="1"/>
            </p:cNvSpPr>
            <p:nvPr/>
          </p:nvSpPr>
          <p:spPr bwMode="auto">
            <a:xfrm flipH="1">
              <a:off x="9360061" y="3245064"/>
              <a:ext cx="257374" cy="180710"/>
            </a:xfrm>
            <a:custGeom>
              <a:avLst/>
              <a:gdLst>
                <a:gd name="T0" fmla="*/ 78 w 79"/>
                <a:gd name="T1" fmla="*/ 56 h 56"/>
                <a:gd name="T2" fmla="*/ 78 w 79"/>
                <a:gd name="T3" fmla="*/ 56 h 56"/>
                <a:gd name="T4" fmla="*/ 78 w 79"/>
                <a:gd name="T5" fmla="*/ 56 h 56"/>
                <a:gd name="T6" fmla="*/ 78 w 79"/>
                <a:gd name="T7" fmla="*/ 56 h 56"/>
                <a:gd name="T8" fmla="*/ 78 w 79"/>
                <a:gd name="T9" fmla="*/ 56 h 56"/>
                <a:gd name="T10" fmla="*/ 78 w 79"/>
                <a:gd name="T11" fmla="*/ 56 h 56"/>
                <a:gd name="T12" fmla="*/ 78 w 79"/>
                <a:gd name="T13" fmla="*/ 56 h 56"/>
                <a:gd name="T14" fmla="*/ 78 w 79"/>
                <a:gd name="T15" fmla="*/ 56 h 56"/>
                <a:gd name="T16" fmla="*/ 78 w 79"/>
                <a:gd name="T17" fmla="*/ 56 h 56"/>
                <a:gd name="T18" fmla="*/ 77 w 79"/>
                <a:gd name="T19" fmla="*/ 56 h 56"/>
                <a:gd name="T20" fmla="*/ 77 w 79"/>
                <a:gd name="T21" fmla="*/ 56 h 56"/>
                <a:gd name="T22" fmla="*/ 77 w 79"/>
                <a:gd name="T23" fmla="*/ 56 h 56"/>
                <a:gd name="T24" fmla="*/ 77 w 79"/>
                <a:gd name="T25" fmla="*/ 56 h 56"/>
                <a:gd name="T26" fmla="*/ 2 w 79"/>
                <a:gd name="T27" fmla="*/ 56 h 56"/>
                <a:gd name="T28" fmla="*/ 2 w 79"/>
                <a:gd name="T29" fmla="*/ 56 h 56"/>
                <a:gd name="T30" fmla="*/ 2 w 79"/>
                <a:gd name="T31" fmla="*/ 56 h 56"/>
                <a:gd name="T32" fmla="*/ 49 w 79"/>
                <a:gd name="T33" fmla="*/ 29 h 56"/>
                <a:gd name="T34" fmla="*/ 1 w 79"/>
                <a:gd name="T35" fmla="*/ 0 h 56"/>
                <a:gd name="T36" fmla="*/ 1 w 79"/>
                <a:gd name="T37" fmla="*/ 0 h 56"/>
                <a:gd name="T38" fmla="*/ 1 w 79"/>
                <a:gd name="T39" fmla="*/ 0 h 56"/>
                <a:gd name="T40" fmla="*/ 1 w 79"/>
                <a:gd name="T41" fmla="*/ 0 h 56"/>
                <a:gd name="T42" fmla="*/ 2 w 79"/>
                <a:gd name="T43" fmla="*/ 0 h 56"/>
                <a:gd name="T44" fmla="*/ 2 w 79"/>
                <a:gd name="T45" fmla="*/ 0 h 56"/>
                <a:gd name="T46" fmla="*/ 2 w 79"/>
                <a:gd name="T47" fmla="*/ 0 h 56"/>
                <a:gd name="T48" fmla="*/ 2 w 79"/>
                <a:gd name="T49" fmla="*/ 0 h 56"/>
                <a:gd name="T50" fmla="*/ 2 w 79"/>
                <a:gd name="T51" fmla="*/ 0 h 56"/>
                <a:gd name="T52" fmla="*/ 2 w 79"/>
                <a:gd name="T53" fmla="*/ 0 h 56"/>
                <a:gd name="T54" fmla="*/ 2 w 79"/>
                <a:gd name="T55" fmla="*/ 0 h 56"/>
                <a:gd name="T56" fmla="*/ 77 w 79"/>
                <a:gd name="T57" fmla="*/ 0 h 56"/>
                <a:gd name="T58" fmla="*/ 77 w 79"/>
                <a:gd name="T59" fmla="*/ 0 h 56"/>
                <a:gd name="T60" fmla="*/ 77 w 79"/>
                <a:gd name="T61" fmla="*/ 0 h 56"/>
                <a:gd name="T62" fmla="*/ 77 w 79"/>
                <a:gd name="T63" fmla="*/ 0 h 56"/>
                <a:gd name="T64" fmla="*/ 78 w 79"/>
                <a:gd name="T65" fmla="*/ 0 h 56"/>
                <a:gd name="T66" fmla="*/ 78 w 79"/>
                <a:gd name="T67" fmla="*/ 0 h 56"/>
                <a:gd name="T68" fmla="*/ 78 w 79"/>
                <a:gd name="T69" fmla="*/ 0 h 56"/>
                <a:gd name="T70" fmla="*/ 78 w 79"/>
                <a:gd name="T71" fmla="*/ 0 h 56"/>
                <a:gd name="T72" fmla="*/ 78 w 79"/>
                <a:gd name="T73" fmla="*/ 0 h 56"/>
                <a:gd name="T74" fmla="*/ 78 w 79"/>
                <a:gd name="T75" fmla="*/ 0 h 56"/>
                <a:gd name="T76" fmla="*/ 78 w 79"/>
                <a:gd name="T77" fmla="*/ 0 h 56"/>
                <a:gd name="T78" fmla="*/ 78 w 79"/>
                <a:gd name="T79" fmla="*/ 0 h 56"/>
                <a:gd name="T80" fmla="*/ 77 w 79"/>
                <a:gd name="T81" fmla="*/ 1 h 56"/>
                <a:gd name="T82" fmla="*/ 75 w 79"/>
                <a:gd name="T83" fmla="*/ 3 h 56"/>
                <a:gd name="T84" fmla="*/ 73 w 79"/>
                <a:gd name="T85" fmla="*/ 4 h 56"/>
                <a:gd name="T86" fmla="*/ 71 w 79"/>
                <a:gd name="T87" fmla="*/ 6 h 56"/>
                <a:gd name="T88" fmla="*/ 70 w 79"/>
                <a:gd name="T89" fmla="*/ 7 h 56"/>
                <a:gd name="T90" fmla="*/ 68 w 79"/>
                <a:gd name="T91" fmla="*/ 9 h 56"/>
                <a:gd name="T92" fmla="*/ 65 w 79"/>
                <a:gd name="T93" fmla="*/ 11 h 56"/>
                <a:gd name="T94" fmla="*/ 63 w 79"/>
                <a:gd name="T95" fmla="*/ 13 h 56"/>
                <a:gd name="T96" fmla="*/ 61 w 79"/>
                <a:gd name="T97" fmla="*/ 14 h 56"/>
                <a:gd name="T98" fmla="*/ 59 w 79"/>
                <a:gd name="T99" fmla="*/ 16 h 56"/>
                <a:gd name="T100" fmla="*/ 57 w 79"/>
                <a:gd name="T101" fmla="*/ 18 h 56"/>
                <a:gd name="T102" fmla="*/ 55 w 79"/>
                <a:gd name="T103" fmla="*/ 19 h 56"/>
                <a:gd name="T104" fmla="*/ 53 w 79"/>
                <a:gd name="T105" fmla="*/ 21 h 56"/>
                <a:gd name="T106" fmla="*/ 51 w 79"/>
                <a:gd name="T107" fmla="*/ 22 h 56"/>
                <a:gd name="T108" fmla="*/ 49 w 79"/>
                <a:gd name="T109" fmla="*/ 24 h 56"/>
                <a:gd name="T110" fmla="*/ 47 w 79"/>
                <a:gd name="T11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56">
                  <a:moveTo>
                    <a:pt x="29" y="2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9" y="28"/>
                    <a:pt x="29" y="28"/>
                    <a:pt x="29" y="28"/>
                  </a:cubicBezTo>
                  <a:close/>
                  <a:moveTo>
                    <a:pt x="46" y="31"/>
                  </a:move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1" y="56"/>
                    <a:pt x="1" y="56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8" y="35"/>
                    <a:pt x="41" y="35"/>
                    <a:pt x="44" y="33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79" y="5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46" y="27"/>
                  </a:moveTo>
                  <a:cubicBezTo>
                    <a:pt x="44" y="28"/>
                    <a:pt x="43" y="29"/>
                    <a:pt x="42" y="30"/>
                  </a:cubicBezTo>
                  <a:cubicBezTo>
                    <a:pt x="40" y="31"/>
                    <a:pt x="39" y="31"/>
                    <a:pt x="38" y="3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lnTo>
                    <a:pt x="46" y="2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7" name="Freeform 1825"/>
            <p:cNvSpPr>
              <a:spLocks noEditPoints="1"/>
            </p:cNvSpPr>
            <p:nvPr/>
          </p:nvSpPr>
          <p:spPr bwMode="auto">
            <a:xfrm flipH="1">
              <a:off x="10750975" y="3787194"/>
              <a:ext cx="183447" cy="175234"/>
            </a:xfrm>
            <a:custGeom>
              <a:avLst/>
              <a:gdLst>
                <a:gd name="T0" fmla="*/ 45 w 67"/>
                <a:gd name="T1" fmla="*/ 20 h 64"/>
                <a:gd name="T2" fmla="*/ 67 w 67"/>
                <a:gd name="T3" fmla="*/ 24 h 64"/>
                <a:gd name="T4" fmla="*/ 51 w 67"/>
                <a:gd name="T5" fmla="*/ 42 h 64"/>
                <a:gd name="T6" fmla="*/ 54 w 67"/>
                <a:gd name="T7" fmla="*/ 64 h 64"/>
                <a:gd name="T8" fmla="*/ 33 w 67"/>
                <a:gd name="T9" fmla="*/ 55 h 64"/>
                <a:gd name="T10" fmla="*/ 13 w 67"/>
                <a:gd name="T11" fmla="*/ 64 h 64"/>
                <a:gd name="T12" fmla="*/ 15 w 67"/>
                <a:gd name="T13" fmla="*/ 42 h 64"/>
                <a:gd name="T14" fmla="*/ 0 w 67"/>
                <a:gd name="T15" fmla="*/ 24 h 64"/>
                <a:gd name="T16" fmla="*/ 22 w 67"/>
                <a:gd name="T17" fmla="*/ 20 h 64"/>
                <a:gd name="T18" fmla="*/ 33 w 67"/>
                <a:gd name="T19" fmla="*/ 0 h 64"/>
                <a:gd name="T20" fmla="*/ 45 w 67"/>
                <a:gd name="T21" fmla="*/ 20 h 64"/>
                <a:gd name="T22" fmla="*/ 45 w 67"/>
                <a:gd name="T23" fmla="*/ 20 h 64"/>
                <a:gd name="T24" fmla="*/ 42 w 67"/>
                <a:gd name="T25" fmla="*/ 22 h 64"/>
                <a:gd name="T26" fmla="*/ 33 w 67"/>
                <a:gd name="T27" fmla="*/ 5 h 64"/>
                <a:gd name="T28" fmla="*/ 23 w 67"/>
                <a:gd name="T29" fmla="*/ 22 h 64"/>
                <a:gd name="T30" fmla="*/ 4 w 67"/>
                <a:gd name="T31" fmla="*/ 25 h 64"/>
                <a:gd name="T32" fmla="*/ 17 w 67"/>
                <a:gd name="T33" fmla="*/ 39 h 64"/>
                <a:gd name="T34" fmla="*/ 15 w 67"/>
                <a:gd name="T35" fmla="*/ 59 h 64"/>
                <a:gd name="T36" fmla="*/ 33 w 67"/>
                <a:gd name="T37" fmla="*/ 51 h 64"/>
                <a:gd name="T38" fmla="*/ 51 w 67"/>
                <a:gd name="T39" fmla="*/ 59 h 64"/>
                <a:gd name="T40" fmla="*/ 48 w 67"/>
                <a:gd name="T41" fmla="*/ 39 h 64"/>
                <a:gd name="T42" fmla="*/ 61 w 67"/>
                <a:gd name="T43" fmla="*/ 25 h 64"/>
                <a:gd name="T44" fmla="*/ 42 w 67"/>
                <a:gd name="T45" fmla="*/ 22 h 64"/>
                <a:gd name="T46" fmla="*/ 42 w 67"/>
                <a:gd name="T47" fmla="*/ 22 h 64"/>
                <a:gd name="T48" fmla="*/ 33 w 67"/>
                <a:gd name="T49" fmla="*/ 10 h 64"/>
                <a:gd name="T50" fmla="*/ 25 w 67"/>
                <a:gd name="T51" fmla="*/ 24 h 64"/>
                <a:gd name="T52" fmla="*/ 9 w 67"/>
                <a:gd name="T53" fmla="*/ 28 h 64"/>
                <a:gd name="T54" fmla="*/ 20 w 67"/>
                <a:gd name="T55" fmla="*/ 39 h 64"/>
                <a:gd name="T56" fmla="*/ 19 w 67"/>
                <a:gd name="T57" fmla="*/ 55 h 64"/>
                <a:gd name="T58" fmla="*/ 33 w 67"/>
                <a:gd name="T59" fmla="*/ 49 h 64"/>
                <a:gd name="T60" fmla="*/ 48 w 67"/>
                <a:gd name="T61" fmla="*/ 55 h 64"/>
                <a:gd name="T62" fmla="*/ 46 w 67"/>
                <a:gd name="T63" fmla="*/ 39 h 64"/>
                <a:gd name="T64" fmla="*/ 56 w 67"/>
                <a:gd name="T65" fmla="*/ 28 h 64"/>
                <a:gd name="T66" fmla="*/ 41 w 67"/>
                <a:gd name="T67" fmla="*/ 24 h 64"/>
                <a:gd name="T68" fmla="*/ 33 w 67"/>
                <a:gd name="T6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64">
                  <a:moveTo>
                    <a:pt x="45" y="20"/>
                  </a:moveTo>
                  <a:lnTo>
                    <a:pt x="67" y="24"/>
                  </a:lnTo>
                  <a:lnTo>
                    <a:pt x="51" y="42"/>
                  </a:lnTo>
                  <a:lnTo>
                    <a:pt x="54" y="64"/>
                  </a:lnTo>
                  <a:lnTo>
                    <a:pt x="33" y="55"/>
                  </a:lnTo>
                  <a:lnTo>
                    <a:pt x="13" y="64"/>
                  </a:lnTo>
                  <a:lnTo>
                    <a:pt x="15" y="42"/>
                  </a:lnTo>
                  <a:lnTo>
                    <a:pt x="0" y="24"/>
                  </a:lnTo>
                  <a:lnTo>
                    <a:pt x="22" y="20"/>
                  </a:lnTo>
                  <a:lnTo>
                    <a:pt x="33" y="0"/>
                  </a:lnTo>
                  <a:lnTo>
                    <a:pt x="45" y="20"/>
                  </a:lnTo>
                  <a:lnTo>
                    <a:pt x="45" y="20"/>
                  </a:lnTo>
                  <a:close/>
                  <a:moveTo>
                    <a:pt x="42" y="22"/>
                  </a:moveTo>
                  <a:lnTo>
                    <a:pt x="33" y="5"/>
                  </a:lnTo>
                  <a:lnTo>
                    <a:pt x="23" y="22"/>
                  </a:lnTo>
                  <a:lnTo>
                    <a:pt x="4" y="25"/>
                  </a:lnTo>
                  <a:lnTo>
                    <a:pt x="17" y="39"/>
                  </a:lnTo>
                  <a:lnTo>
                    <a:pt x="15" y="59"/>
                  </a:lnTo>
                  <a:lnTo>
                    <a:pt x="33" y="51"/>
                  </a:lnTo>
                  <a:lnTo>
                    <a:pt x="51" y="59"/>
                  </a:lnTo>
                  <a:lnTo>
                    <a:pt x="48" y="39"/>
                  </a:lnTo>
                  <a:lnTo>
                    <a:pt x="61" y="25"/>
                  </a:lnTo>
                  <a:lnTo>
                    <a:pt x="42" y="22"/>
                  </a:lnTo>
                  <a:lnTo>
                    <a:pt x="42" y="22"/>
                  </a:lnTo>
                  <a:close/>
                  <a:moveTo>
                    <a:pt x="33" y="10"/>
                  </a:moveTo>
                  <a:lnTo>
                    <a:pt x="25" y="24"/>
                  </a:lnTo>
                  <a:lnTo>
                    <a:pt x="9" y="28"/>
                  </a:lnTo>
                  <a:lnTo>
                    <a:pt x="20" y="39"/>
                  </a:lnTo>
                  <a:lnTo>
                    <a:pt x="19" y="55"/>
                  </a:lnTo>
                  <a:lnTo>
                    <a:pt x="33" y="49"/>
                  </a:lnTo>
                  <a:lnTo>
                    <a:pt x="48" y="55"/>
                  </a:lnTo>
                  <a:lnTo>
                    <a:pt x="46" y="39"/>
                  </a:lnTo>
                  <a:lnTo>
                    <a:pt x="56" y="28"/>
                  </a:lnTo>
                  <a:lnTo>
                    <a:pt x="41" y="24"/>
                  </a:lnTo>
                  <a:lnTo>
                    <a:pt x="33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8" name="Freeform 1826"/>
            <p:cNvSpPr>
              <a:spLocks noEditPoints="1"/>
            </p:cNvSpPr>
            <p:nvPr/>
          </p:nvSpPr>
          <p:spPr bwMode="auto">
            <a:xfrm flipH="1">
              <a:off x="8070453" y="3910406"/>
              <a:ext cx="232732" cy="180710"/>
            </a:xfrm>
            <a:custGeom>
              <a:avLst/>
              <a:gdLst>
                <a:gd name="T0" fmla="*/ 23 w 72"/>
                <a:gd name="T1" fmla="*/ 0 h 56"/>
                <a:gd name="T2" fmla="*/ 50 w 72"/>
                <a:gd name="T3" fmla="*/ 0 h 56"/>
                <a:gd name="T4" fmla="*/ 51 w 72"/>
                <a:gd name="T5" fmla="*/ 1 h 56"/>
                <a:gd name="T6" fmla="*/ 51 w 72"/>
                <a:gd name="T7" fmla="*/ 6 h 56"/>
                <a:gd name="T8" fmla="*/ 22 w 72"/>
                <a:gd name="T9" fmla="*/ 6 h 56"/>
                <a:gd name="T10" fmla="*/ 22 w 72"/>
                <a:gd name="T11" fmla="*/ 1 h 56"/>
                <a:gd name="T12" fmla="*/ 23 w 72"/>
                <a:gd name="T13" fmla="*/ 0 h 56"/>
                <a:gd name="T14" fmla="*/ 36 w 72"/>
                <a:gd name="T15" fmla="*/ 18 h 56"/>
                <a:gd name="T16" fmla="*/ 51 w 72"/>
                <a:gd name="T17" fmla="*/ 33 h 56"/>
                <a:gd name="T18" fmla="*/ 36 w 72"/>
                <a:gd name="T19" fmla="*/ 48 h 56"/>
                <a:gd name="T20" fmla="*/ 21 w 72"/>
                <a:gd name="T21" fmla="*/ 33 h 56"/>
                <a:gd name="T22" fmla="*/ 36 w 72"/>
                <a:gd name="T23" fmla="*/ 18 h 56"/>
                <a:gd name="T24" fmla="*/ 36 w 72"/>
                <a:gd name="T25" fmla="*/ 20 h 56"/>
                <a:gd name="T26" fmla="*/ 36 w 72"/>
                <a:gd name="T27" fmla="*/ 25 h 56"/>
                <a:gd name="T28" fmla="*/ 44 w 72"/>
                <a:gd name="T29" fmla="*/ 33 h 56"/>
                <a:gd name="T30" fmla="*/ 49 w 72"/>
                <a:gd name="T31" fmla="*/ 33 h 56"/>
                <a:gd name="T32" fmla="*/ 36 w 72"/>
                <a:gd name="T33" fmla="*/ 20 h 56"/>
                <a:gd name="T34" fmla="*/ 4 w 72"/>
                <a:gd name="T35" fmla="*/ 7 h 56"/>
                <a:gd name="T36" fmla="*/ 0 w 72"/>
                <a:gd name="T37" fmla="*/ 11 h 56"/>
                <a:gd name="T38" fmla="*/ 0 w 72"/>
                <a:gd name="T39" fmla="*/ 19 h 56"/>
                <a:gd name="T40" fmla="*/ 0 w 72"/>
                <a:gd name="T41" fmla="*/ 45 h 56"/>
                <a:gd name="T42" fmla="*/ 0 w 72"/>
                <a:gd name="T43" fmla="*/ 52 h 56"/>
                <a:gd name="T44" fmla="*/ 4 w 72"/>
                <a:gd name="T45" fmla="*/ 56 h 56"/>
                <a:gd name="T46" fmla="*/ 68 w 72"/>
                <a:gd name="T47" fmla="*/ 56 h 56"/>
                <a:gd name="T48" fmla="*/ 72 w 72"/>
                <a:gd name="T49" fmla="*/ 52 h 56"/>
                <a:gd name="T50" fmla="*/ 72 w 72"/>
                <a:gd name="T51" fmla="*/ 45 h 56"/>
                <a:gd name="T52" fmla="*/ 72 w 72"/>
                <a:gd name="T53" fmla="*/ 19 h 56"/>
                <a:gd name="T54" fmla="*/ 72 w 72"/>
                <a:gd name="T55" fmla="*/ 11 h 56"/>
                <a:gd name="T56" fmla="*/ 68 w 72"/>
                <a:gd name="T57" fmla="*/ 7 h 56"/>
                <a:gd name="T58" fmla="*/ 4 w 72"/>
                <a:gd name="T59" fmla="*/ 7 h 56"/>
                <a:gd name="T60" fmla="*/ 8 w 72"/>
                <a:gd name="T61" fmla="*/ 12 h 56"/>
                <a:gd name="T62" fmla="*/ 11 w 72"/>
                <a:gd name="T63" fmla="*/ 15 h 56"/>
                <a:gd name="T64" fmla="*/ 8 w 72"/>
                <a:gd name="T65" fmla="*/ 18 h 56"/>
                <a:gd name="T66" fmla="*/ 5 w 72"/>
                <a:gd name="T67" fmla="*/ 15 h 56"/>
                <a:gd name="T68" fmla="*/ 8 w 72"/>
                <a:gd name="T69" fmla="*/ 12 h 56"/>
                <a:gd name="T70" fmla="*/ 36 w 72"/>
                <a:gd name="T71" fmla="*/ 13 h 56"/>
                <a:gd name="T72" fmla="*/ 17 w 72"/>
                <a:gd name="T73" fmla="*/ 33 h 56"/>
                <a:gd name="T74" fmla="*/ 36 w 72"/>
                <a:gd name="T75" fmla="*/ 52 h 56"/>
                <a:gd name="T76" fmla="*/ 55 w 72"/>
                <a:gd name="T77" fmla="*/ 33 h 56"/>
                <a:gd name="T78" fmla="*/ 36 w 72"/>
                <a:gd name="T7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" h="56">
                  <a:moveTo>
                    <a:pt x="23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1"/>
                    <a:pt x="51" y="1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3" y="0"/>
                  </a:cubicBezTo>
                  <a:close/>
                  <a:moveTo>
                    <a:pt x="36" y="18"/>
                  </a:moveTo>
                  <a:cubicBezTo>
                    <a:pt x="44" y="18"/>
                    <a:pt x="51" y="25"/>
                    <a:pt x="51" y="33"/>
                  </a:cubicBezTo>
                  <a:cubicBezTo>
                    <a:pt x="51" y="41"/>
                    <a:pt x="44" y="48"/>
                    <a:pt x="36" y="48"/>
                  </a:cubicBezTo>
                  <a:cubicBezTo>
                    <a:pt x="28" y="48"/>
                    <a:pt x="21" y="41"/>
                    <a:pt x="21" y="33"/>
                  </a:cubicBezTo>
                  <a:cubicBezTo>
                    <a:pt x="21" y="25"/>
                    <a:pt x="28" y="18"/>
                    <a:pt x="36" y="18"/>
                  </a:cubicBezTo>
                  <a:close/>
                  <a:moveTo>
                    <a:pt x="36" y="20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40" y="25"/>
                    <a:pt x="44" y="28"/>
                    <a:pt x="44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26"/>
                    <a:pt x="43" y="20"/>
                    <a:pt x="36" y="20"/>
                  </a:cubicBezTo>
                  <a:close/>
                  <a:moveTo>
                    <a:pt x="4" y="7"/>
                  </a:moveTo>
                  <a:cubicBezTo>
                    <a:pt x="2" y="7"/>
                    <a:pt x="0" y="9"/>
                    <a:pt x="0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5"/>
                    <a:pt x="2" y="56"/>
                    <a:pt x="4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0" y="56"/>
                    <a:pt x="72" y="55"/>
                    <a:pt x="72" y="52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9"/>
                    <a:pt x="70" y="7"/>
                    <a:pt x="68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12"/>
                  </a:moveTo>
                  <a:cubicBezTo>
                    <a:pt x="10" y="12"/>
                    <a:pt x="11" y="13"/>
                    <a:pt x="11" y="15"/>
                  </a:cubicBezTo>
                  <a:cubicBezTo>
                    <a:pt x="11" y="16"/>
                    <a:pt x="10" y="18"/>
                    <a:pt x="8" y="18"/>
                  </a:cubicBezTo>
                  <a:cubicBezTo>
                    <a:pt x="7" y="18"/>
                    <a:pt x="5" y="16"/>
                    <a:pt x="5" y="15"/>
                  </a:cubicBezTo>
                  <a:cubicBezTo>
                    <a:pt x="5" y="13"/>
                    <a:pt x="7" y="12"/>
                    <a:pt x="8" y="12"/>
                  </a:cubicBezTo>
                  <a:close/>
                  <a:moveTo>
                    <a:pt x="36" y="13"/>
                  </a:moveTo>
                  <a:cubicBezTo>
                    <a:pt x="25" y="13"/>
                    <a:pt x="17" y="22"/>
                    <a:pt x="17" y="33"/>
                  </a:cubicBezTo>
                  <a:cubicBezTo>
                    <a:pt x="17" y="43"/>
                    <a:pt x="25" y="52"/>
                    <a:pt x="36" y="52"/>
                  </a:cubicBezTo>
                  <a:cubicBezTo>
                    <a:pt x="46" y="52"/>
                    <a:pt x="55" y="43"/>
                    <a:pt x="55" y="33"/>
                  </a:cubicBezTo>
                  <a:cubicBezTo>
                    <a:pt x="55" y="22"/>
                    <a:pt x="46" y="13"/>
                    <a:pt x="36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9" name="Freeform 1827"/>
            <p:cNvSpPr>
              <a:spLocks noEditPoints="1"/>
            </p:cNvSpPr>
            <p:nvPr/>
          </p:nvSpPr>
          <p:spPr bwMode="auto">
            <a:xfrm flipH="1">
              <a:off x="6830130" y="4529200"/>
              <a:ext cx="169757" cy="221780"/>
            </a:xfrm>
            <a:custGeom>
              <a:avLst/>
              <a:gdLst>
                <a:gd name="T0" fmla="*/ 37 w 53"/>
                <a:gd name="T1" fmla="*/ 34 h 68"/>
                <a:gd name="T2" fmla="*/ 26 w 53"/>
                <a:gd name="T3" fmla="*/ 40 h 68"/>
                <a:gd name="T4" fmla="*/ 16 w 53"/>
                <a:gd name="T5" fmla="*/ 34 h 68"/>
                <a:gd name="T6" fmla="*/ 9 w 53"/>
                <a:gd name="T7" fmla="*/ 34 h 68"/>
                <a:gd name="T8" fmla="*/ 9 w 53"/>
                <a:gd name="T9" fmla="*/ 22 h 68"/>
                <a:gd name="T10" fmla="*/ 26 w 53"/>
                <a:gd name="T11" fmla="*/ 0 h 68"/>
                <a:gd name="T12" fmla="*/ 44 w 53"/>
                <a:gd name="T13" fmla="*/ 22 h 68"/>
                <a:gd name="T14" fmla="*/ 44 w 53"/>
                <a:gd name="T15" fmla="*/ 34 h 68"/>
                <a:gd name="T16" fmla="*/ 37 w 53"/>
                <a:gd name="T17" fmla="*/ 34 h 68"/>
                <a:gd name="T18" fmla="*/ 35 w 53"/>
                <a:gd name="T19" fmla="*/ 12 h 68"/>
                <a:gd name="T20" fmla="*/ 15 w 53"/>
                <a:gd name="T21" fmla="*/ 20 h 68"/>
                <a:gd name="T22" fmla="*/ 15 w 53"/>
                <a:gd name="T23" fmla="*/ 22 h 68"/>
                <a:gd name="T24" fmla="*/ 26 w 53"/>
                <a:gd name="T25" fmla="*/ 37 h 68"/>
                <a:gd name="T26" fmla="*/ 38 w 53"/>
                <a:gd name="T27" fmla="*/ 22 h 68"/>
                <a:gd name="T28" fmla="*/ 35 w 53"/>
                <a:gd name="T29" fmla="*/ 12 h 68"/>
                <a:gd name="T30" fmla="*/ 40 w 53"/>
                <a:gd name="T31" fmla="*/ 37 h 68"/>
                <a:gd name="T32" fmla="*/ 26 w 53"/>
                <a:gd name="T33" fmla="*/ 44 h 68"/>
                <a:gd name="T34" fmla="*/ 13 w 53"/>
                <a:gd name="T35" fmla="*/ 37 h 68"/>
                <a:gd name="T36" fmla="*/ 0 w 53"/>
                <a:gd name="T37" fmla="*/ 67 h 68"/>
                <a:gd name="T38" fmla="*/ 0 w 53"/>
                <a:gd name="T39" fmla="*/ 68 h 68"/>
                <a:gd name="T40" fmla="*/ 53 w 53"/>
                <a:gd name="T41" fmla="*/ 68 h 68"/>
                <a:gd name="T42" fmla="*/ 53 w 53"/>
                <a:gd name="T43" fmla="*/ 67 h 68"/>
                <a:gd name="T44" fmla="*/ 40 w 53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68">
                  <a:moveTo>
                    <a:pt x="37" y="34"/>
                  </a:moveTo>
                  <a:cubicBezTo>
                    <a:pt x="34" y="37"/>
                    <a:pt x="30" y="40"/>
                    <a:pt x="26" y="40"/>
                  </a:cubicBezTo>
                  <a:cubicBezTo>
                    <a:pt x="22" y="40"/>
                    <a:pt x="19" y="37"/>
                    <a:pt x="16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10"/>
                    <a:pt x="17" y="0"/>
                    <a:pt x="26" y="0"/>
                  </a:cubicBezTo>
                  <a:cubicBezTo>
                    <a:pt x="36" y="0"/>
                    <a:pt x="44" y="10"/>
                    <a:pt x="44" y="22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35" y="12"/>
                  </a:moveTo>
                  <a:cubicBezTo>
                    <a:pt x="28" y="14"/>
                    <a:pt x="28" y="21"/>
                    <a:pt x="15" y="20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5" y="30"/>
                    <a:pt x="20" y="37"/>
                    <a:pt x="26" y="37"/>
                  </a:cubicBezTo>
                  <a:cubicBezTo>
                    <a:pt x="33" y="37"/>
                    <a:pt x="38" y="30"/>
                    <a:pt x="38" y="22"/>
                  </a:cubicBezTo>
                  <a:cubicBezTo>
                    <a:pt x="38" y="18"/>
                    <a:pt x="37" y="15"/>
                    <a:pt x="35" y="12"/>
                  </a:cubicBezTo>
                  <a:close/>
                  <a:moveTo>
                    <a:pt x="40" y="37"/>
                  </a:moveTo>
                  <a:cubicBezTo>
                    <a:pt x="37" y="41"/>
                    <a:pt x="32" y="44"/>
                    <a:pt x="26" y="44"/>
                  </a:cubicBezTo>
                  <a:cubicBezTo>
                    <a:pt x="21" y="44"/>
                    <a:pt x="16" y="41"/>
                    <a:pt x="13" y="37"/>
                  </a:cubicBezTo>
                  <a:cubicBezTo>
                    <a:pt x="5" y="43"/>
                    <a:pt x="0" y="54"/>
                    <a:pt x="0" y="67"/>
                  </a:cubicBezTo>
                  <a:cubicBezTo>
                    <a:pt x="0" y="67"/>
                    <a:pt x="0" y="68"/>
                    <a:pt x="0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7"/>
                    <a:pt x="53" y="67"/>
                  </a:cubicBezTo>
                  <a:cubicBezTo>
                    <a:pt x="53" y="54"/>
                    <a:pt x="48" y="43"/>
                    <a:pt x="40" y="3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0" name="Freeform 1828"/>
            <p:cNvSpPr/>
            <p:nvPr/>
          </p:nvSpPr>
          <p:spPr bwMode="auto">
            <a:xfrm flipH="1">
              <a:off x="6674063" y="4622293"/>
              <a:ext cx="142377" cy="139639"/>
            </a:xfrm>
            <a:custGeom>
              <a:avLst/>
              <a:gdLst>
                <a:gd name="T0" fmla="*/ 35 w 44"/>
                <a:gd name="T1" fmla="*/ 27 h 43"/>
                <a:gd name="T2" fmla="*/ 40 w 44"/>
                <a:gd name="T3" fmla="*/ 28 h 43"/>
                <a:gd name="T4" fmla="*/ 39 w 44"/>
                <a:gd name="T5" fmla="*/ 10 h 43"/>
                <a:gd name="T6" fmla="*/ 17 w 44"/>
                <a:gd name="T7" fmla="*/ 13 h 43"/>
                <a:gd name="T8" fmla="*/ 17 w 44"/>
                <a:gd name="T9" fmla="*/ 35 h 43"/>
                <a:gd name="T10" fmla="*/ 17 w 44"/>
                <a:gd name="T11" fmla="*/ 36 h 43"/>
                <a:gd name="T12" fmla="*/ 9 w 44"/>
                <a:gd name="T13" fmla="*/ 43 h 43"/>
                <a:gd name="T14" fmla="*/ 0 w 44"/>
                <a:gd name="T15" fmla="*/ 36 h 43"/>
                <a:gd name="T16" fmla="*/ 9 w 44"/>
                <a:gd name="T17" fmla="*/ 29 h 43"/>
                <a:gd name="T18" fmla="*/ 12 w 44"/>
                <a:gd name="T19" fmla="*/ 30 h 43"/>
                <a:gd name="T20" fmla="*/ 12 w 44"/>
                <a:gd name="T21" fmla="*/ 5 h 43"/>
                <a:gd name="T22" fmla="*/ 44 w 44"/>
                <a:gd name="T23" fmla="*/ 0 h 43"/>
                <a:gd name="T24" fmla="*/ 44 w 44"/>
                <a:gd name="T25" fmla="*/ 11 h 43"/>
                <a:gd name="T26" fmla="*/ 44 w 44"/>
                <a:gd name="T27" fmla="*/ 34 h 43"/>
                <a:gd name="T28" fmla="*/ 44 w 44"/>
                <a:gd name="T29" fmla="*/ 34 h 43"/>
                <a:gd name="T30" fmla="*/ 35 w 44"/>
                <a:gd name="T31" fmla="*/ 40 h 43"/>
                <a:gd name="T32" fmla="*/ 27 w 44"/>
                <a:gd name="T33" fmla="*/ 34 h 43"/>
                <a:gd name="T34" fmla="*/ 35 w 44"/>
                <a:gd name="T3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43">
                  <a:moveTo>
                    <a:pt x="35" y="27"/>
                  </a:moveTo>
                  <a:cubicBezTo>
                    <a:pt x="37" y="27"/>
                    <a:pt x="39" y="27"/>
                    <a:pt x="40" y="28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40"/>
                    <a:pt x="13" y="43"/>
                    <a:pt x="9" y="43"/>
                  </a:cubicBezTo>
                  <a:cubicBezTo>
                    <a:pt x="4" y="43"/>
                    <a:pt x="0" y="40"/>
                    <a:pt x="0" y="36"/>
                  </a:cubicBezTo>
                  <a:cubicBezTo>
                    <a:pt x="0" y="32"/>
                    <a:pt x="5" y="29"/>
                    <a:pt x="9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8"/>
                    <a:pt x="40" y="40"/>
                    <a:pt x="35" y="40"/>
                  </a:cubicBezTo>
                  <a:cubicBezTo>
                    <a:pt x="31" y="40"/>
                    <a:pt x="27" y="37"/>
                    <a:pt x="27" y="34"/>
                  </a:cubicBezTo>
                  <a:cubicBezTo>
                    <a:pt x="27" y="30"/>
                    <a:pt x="31" y="27"/>
                    <a:pt x="35" y="2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1" name="Freeform 1829"/>
            <p:cNvSpPr>
              <a:spLocks noEditPoints="1"/>
            </p:cNvSpPr>
            <p:nvPr/>
          </p:nvSpPr>
          <p:spPr bwMode="auto">
            <a:xfrm flipH="1">
              <a:off x="6515258" y="4759195"/>
              <a:ext cx="104045" cy="101307"/>
            </a:xfrm>
            <a:custGeom>
              <a:avLst/>
              <a:gdLst>
                <a:gd name="T0" fmla="*/ 3 w 32"/>
                <a:gd name="T1" fmla="*/ 0 h 31"/>
                <a:gd name="T2" fmla="*/ 29 w 32"/>
                <a:gd name="T3" fmla="*/ 0 h 31"/>
                <a:gd name="T4" fmla="*/ 32 w 32"/>
                <a:gd name="T5" fmla="*/ 2 h 31"/>
                <a:gd name="T6" fmla="*/ 32 w 32"/>
                <a:gd name="T7" fmla="*/ 28 h 31"/>
                <a:gd name="T8" fmla="*/ 29 w 32"/>
                <a:gd name="T9" fmla="*/ 31 h 31"/>
                <a:gd name="T10" fmla="*/ 3 w 32"/>
                <a:gd name="T11" fmla="*/ 31 h 31"/>
                <a:gd name="T12" fmla="*/ 0 w 32"/>
                <a:gd name="T13" fmla="*/ 28 h 31"/>
                <a:gd name="T14" fmla="*/ 0 w 32"/>
                <a:gd name="T15" fmla="*/ 2 h 31"/>
                <a:gd name="T16" fmla="*/ 3 w 32"/>
                <a:gd name="T17" fmla="*/ 0 h 31"/>
                <a:gd name="T18" fmla="*/ 14 w 32"/>
                <a:gd name="T19" fmla="*/ 8 h 31"/>
                <a:gd name="T20" fmla="*/ 14 w 32"/>
                <a:gd name="T21" fmla="*/ 13 h 31"/>
                <a:gd name="T22" fmla="*/ 8 w 32"/>
                <a:gd name="T23" fmla="*/ 13 h 31"/>
                <a:gd name="T24" fmla="*/ 8 w 32"/>
                <a:gd name="T25" fmla="*/ 17 h 31"/>
                <a:gd name="T26" fmla="*/ 14 w 32"/>
                <a:gd name="T27" fmla="*/ 17 h 31"/>
                <a:gd name="T28" fmla="*/ 14 w 32"/>
                <a:gd name="T29" fmla="*/ 23 h 31"/>
                <a:gd name="T30" fmla="*/ 18 w 32"/>
                <a:gd name="T31" fmla="*/ 23 h 31"/>
                <a:gd name="T32" fmla="*/ 18 w 32"/>
                <a:gd name="T33" fmla="*/ 17 h 31"/>
                <a:gd name="T34" fmla="*/ 24 w 32"/>
                <a:gd name="T35" fmla="*/ 17 h 31"/>
                <a:gd name="T36" fmla="*/ 24 w 32"/>
                <a:gd name="T37" fmla="*/ 13 h 31"/>
                <a:gd name="T38" fmla="*/ 18 w 32"/>
                <a:gd name="T39" fmla="*/ 13 h 31"/>
                <a:gd name="T40" fmla="*/ 18 w 32"/>
                <a:gd name="T41" fmla="*/ 8 h 31"/>
                <a:gd name="T42" fmla="*/ 14 w 32"/>
                <a:gd name="T43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31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1"/>
                    <a:pt x="32" y="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0"/>
                    <a:pt x="30" y="31"/>
                    <a:pt x="29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14" y="8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8"/>
                    <a:pt x="18" y="8"/>
                    <a:pt x="18" y="8"/>
                  </a:cubicBezTo>
                  <a:lnTo>
                    <a:pt x="14" y="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2" name="Freeform 1830"/>
            <p:cNvSpPr>
              <a:spLocks noEditPoints="1"/>
            </p:cNvSpPr>
            <p:nvPr/>
          </p:nvSpPr>
          <p:spPr bwMode="auto">
            <a:xfrm flipH="1">
              <a:off x="6397523" y="4759195"/>
              <a:ext cx="104045" cy="101307"/>
            </a:xfrm>
            <a:custGeom>
              <a:avLst/>
              <a:gdLst>
                <a:gd name="T0" fmla="*/ 3 w 32"/>
                <a:gd name="T1" fmla="*/ 0 h 31"/>
                <a:gd name="T2" fmla="*/ 29 w 32"/>
                <a:gd name="T3" fmla="*/ 0 h 31"/>
                <a:gd name="T4" fmla="*/ 32 w 32"/>
                <a:gd name="T5" fmla="*/ 2 h 31"/>
                <a:gd name="T6" fmla="*/ 32 w 32"/>
                <a:gd name="T7" fmla="*/ 28 h 31"/>
                <a:gd name="T8" fmla="*/ 29 w 32"/>
                <a:gd name="T9" fmla="*/ 31 h 31"/>
                <a:gd name="T10" fmla="*/ 3 w 32"/>
                <a:gd name="T11" fmla="*/ 31 h 31"/>
                <a:gd name="T12" fmla="*/ 0 w 32"/>
                <a:gd name="T13" fmla="*/ 28 h 31"/>
                <a:gd name="T14" fmla="*/ 0 w 32"/>
                <a:gd name="T15" fmla="*/ 2 h 31"/>
                <a:gd name="T16" fmla="*/ 3 w 32"/>
                <a:gd name="T17" fmla="*/ 0 h 31"/>
                <a:gd name="T18" fmla="*/ 8 w 32"/>
                <a:gd name="T19" fmla="*/ 17 h 31"/>
                <a:gd name="T20" fmla="*/ 23 w 32"/>
                <a:gd name="T21" fmla="*/ 17 h 31"/>
                <a:gd name="T22" fmla="*/ 23 w 32"/>
                <a:gd name="T23" fmla="*/ 13 h 31"/>
                <a:gd name="T24" fmla="*/ 8 w 32"/>
                <a:gd name="T25" fmla="*/ 13 h 31"/>
                <a:gd name="T26" fmla="*/ 8 w 32"/>
                <a:gd name="T2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1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1"/>
                    <a:pt x="32" y="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0"/>
                    <a:pt x="30" y="31"/>
                    <a:pt x="29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8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8" y="1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3" name="Freeform 1831"/>
            <p:cNvSpPr>
              <a:spLocks noEditPoints="1"/>
            </p:cNvSpPr>
            <p:nvPr/>
          </p:nvSpPr>
          <p:spPr bwMode="auto">
            <a:xfrm flipH="1">
              <a:off x="6515258" y="4876930"/>
              <a:ext cx="104045" cy="98569"/>
            </a:xfrm>
            <a:custGeom>
              <a:avLst/>
              <a:gdLst>
                <a:gd name="T0" fmla="*/ 3 w 32"/>
                <a:gd name="T1" fmla="*/ 0 h 31"/>
                <a:gd name="T2" fmla="*/ 29 w 32"/>
                <a:gd name="T3" fmla="*/ 0 h 31"/>
                <a:gd name="T4" fmla="*/ 32 w 32"/>
                <a:gd name="T5" fmla="*/ 2 h 31"/>
                <a:gd name="T6" fmla="*/ 32 w 32"/>
                <a:gd name="T7" fmla="*/ 28 h 31"/>
                <a:gd name="T8" fmla="*/ 29 w 32"/>
                <a:gd name="T9" fmla="*/ 31 h 31"/>
                <a:gd name="T10" fmla="*/ 3 w 32"/>
                <a:gd name="T11" fmla="*/ 31 h 31"/>
                <a:gd name="T12" fmla="*/ 0 w 32"/>
                <a:gd name="T13" fmla="*/ 28 h 31"/>
                <a:gd name="T14" fmla="*/ 0 w 32"/>
                <a:gd name="T15" fmla="*/ 2 h 31"/>
                <a:gd name="T16" fmla="*/ 3 w 32"/>
                <a:gd name="T17" fmla="*/ 0 h 31"/>
                <a:gd name="T18" fmla="*/ 9 w 32"/>
                <a:gd name="T19" fmla="*/ 11 h 31"/>
                <a:gd name="T20" fmla="*/ 13 w 32"/>
                <a:gd name="T21" fmla="*/ 15 h 31"/>
                <a:gd name="T22" fmla="*/ 9 w 32"/>
                <a:gd name="T23" fmla="*/ 19 h 31"/>
                <a:gd name="T24" fmla="*/ 12 w 32"/>
                <a:gd name="T25" fmla="*/ 22 h 31"/>
                <a:gd name="T26" fmla="*/ 16 w 32"/>
                <a:gd name="T27" fmla="*/ 18 h 31"/>
                <a:gd name="T28" fmla="*/ 20 w 32"/>
                <a:gd name="T29" fmla="*/ 22 h 31"/>
                <a:gd name="T30" fmla="*/ 23 w 32"/>
                <a:gd name="T31" fmla="*/ 19 h 31"/>
                <a:gd name="T32" fmla="*/ 19 w 32"/>
                <a:gd name="T33" fmla="*/ 15 h 31"/>
                <a:gd name="T34" fmla="*/ 23 w 32"/>
                <a:gd name="T35" fmla="*/ 11 h 31"/>
                <a:gd name="T36" fmla="*/ 20 w 32"/>
                <a:gd name="T37" fmla="*/ 9 h 31"/>
                <a:gd name="T38" fmla="*/ 16 w 32"/>
                <a:gd name="T39" fmla="*/ 12 h 31"/>
                <a:gd name="T40" fmla="*/ 12 w 32"/>
                <a:gd name="T41" fmla="*/ 9 h 31"/>
                <a:gd name="T42" fmla="*/ 9 w 32"/>
                <a:gd name="T43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31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1"/>
                    <a:pt x="32" y="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0"/>
                    <a:pt x="30" y="31"/>
                    <a:pt x="29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9" y="11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9" y="1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4" name="Freeform 1832"/>
            <p:cNvSpPr>
              <a:spLocks noEditPoints="1"/>
            </p:cNvSpPr>
            <p:nvPr/>
          </p:nvSpPr>
          <p:spPr bwMode="auto">
            <a:xfrm flipH="1">
              <a:off x="6397523" y="4876930"/>
              <a:ext cx="104045" cy="98569"/>
            </a:xfrm>
            <a:custGeom>
              <a:avLst/>
              <a:gdLst>
                <a:gd name="T0" fmla="*/ 3 w 32"/>
                <a:gd name="T1" fmla="*/ 0 h 31"/>
                <a:gd name="T2" fmla="*/ 29 w 32"/>
                <a:gd name="T3" fmla="*/ 0 h 31"/>
                <a:gd name="T4" fmla="*/ 32 w 32"/>
                <a:gd name="T5" fmla="*/ 2 h 31"/>
                <a:gd name="T6" fmla="*/ 32 w 32"/>
                <a:gd name="T7" fmla="*/ 28 h 31"/>
                <a:gd name="T8" fmla="*/ 29 w 32"/>
                <a:gd name="T9" fmla="*/ 31 h 31"/>
                <a:gd name="T10" fmla="*/ 3 w 32"/>
                <a:gd name="T11" fmla="*/ 31 h 31"/>
                <a:gd name="T12" fmla="*/ 0 w 32"/>
                <a:gd name="T13" fmla="*/ 28 h 31"/>
                <a:gd name="T14" fmla="*/ 0 w 32"/>
                <a:gd name="T15" fmla="*/ 2 h 31"/>
                <a:gd name="T16" fmla="*/ 3 w 32"/>
                <a:gd name="T17" fmla="*/ 0 h 31"/>
                <a:gd name="T18" fmla="*/ 8 w 32"/>
                <a:gd name="T19" fmla="*/ 14 h 31"/>
                <a:gd name="T20" fmla="*/ 23 w 32"/>
                <a:gd name="T21" fmla="*/ 14 h 31"/>
                <a:gd name="T22" fmla="*/ 23 w 32"/>
                <a:gd name="T23" fmla="*/ 10 h 31"/>
                <a:gd name="T24" fmla="*/ 8 w 32"/>
                <a:gd name="T25" fmla="*/ 10 h 31"/>
                <a:gd name="T26" fmla="*/ 8 w 32"/>
                <a:gd name="T27" fmla="*/ 14 h 31"/>
                <a:gd name="T28" fmla="*/ 8 w 32"/>
                <a:gd name="T29" fmla="*/ 21 h 31"/>
                <a:gd name="T30" fmla="*/ 23 w 32"/>
                <a:gd name="T31" fmla="*/ 21 h 31"/>
                <a:gd name="T32" fmla="*/ 23 w 32"/>
                <a:gd name="T33" fmla="*/ 17 h 31"/>
                <a:gd name="T34" fmla="*/ 8 w 32"/>
                <a:gd name="T35" fmla="*/ 17 h 31"/>
                <a:gd name="T36" fmla="*/ 8 w 32"/>
                <a:gd name="T37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31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1"/>
                    <a:pt x="32" y="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0"/>
                    <a:pt x="30" y="31"/>
                    <a:pt x="29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  <a:moveTo>
                    <a:pt x="8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4"/>
                    <a:pt x="8" y="14"/>
                    <a:pt x="8" y="14"/>
                  </a:cubicBezTo>
                  <a:close/>
                  <a:moveTo>
                    <a:pt x="8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2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5" name="Freeform 1833"/>
            <p:cNvSpPr>
              <a:spLocks noEditPoints="1"/>
            </p:cNvSpPr>
            <p:nvPr/>
          </p:nvSpPr>
          <p:spPr bwMode="auto">
            <a:xfrm flipH="1">
              <a:off x="6638469" y="4808479"/>
              <a:ext cx="123211" cy="153330"/>
            </a:xfrm>
            <a:custGeom>
              <a:avLst/>
              <a:gdLst>
                <a:gd name="T0" fmla="*/ 20 w 38"/>
                <a:gd name="T1" fmla="*/ 41 h 47"/>
                <a:gd name="T2" fmla="*/ 27 w 38"/>
                <a:gd name="T3" fmla="*/ 10 h 47"/>
                <a:gd name="T4" fmla="*/ 27 w 38"/>
                <a:gd name="T5" fmla="*/ 10 h 47"/>
                <a:gd name="T6" fmla="*/ 31 w 38"/>
                <a:gd name="T7" fmla="*/ 15 h 47"/>
                <a:gd name="T8" fmla="*/ 30 w 38"/>
                <a:gd name="T9" fmla="*/ 15 h 47"/>
                <a:gd name="T10" fmla="*/ 26 w 38"/>
                <a:gd name="T11" fmla="*/ 37 h 47"/>
                <a:gd name="T12" fmla="*/ 20 w 38"/>
                <a:gd name="T13" fmla="*/ 41 h 47"/>
                <a:gd name="T14" fmla="*/ 29 w 38"/>
                <a:gd name="T15" fmla="*/ 30 h 47"/>
                <a:gd name="T16" fmla="*/ 35 w 38"/>
                <a:gd name="T17" fmla="*/ 31 h 47"/>
                <a:gd name="T18" fmla="*/ 37 w 38"/>
                <a:gd name="T19" fmla="*/ 25 h 47"/>
                <a:gd name="T20" fmla="*/ 31 w 38"/>
                <a:gd name="T21" fmla="*/ 23 h 47"/>
                <a:gd name="T22" fmla="*/ 29 w 38"/>
                <a:gd name="T23" fmla="*/ 30 h 47"/>
                <a:gd name="T24" fmla="*/ 10 w 38"/>
                <a:gd name="T25" fmla="*/ 47 h 47"/>
                <a:gd name="T26" fmla="*/ 15 w 38"/>
                <a:gd name="T27" fmla="*/ 44 h 47"/>
                <a:gd name="T28" fmla="*/ 24 w 38"/>
                <a:gd name="T29" fmla="*/ 5 h 47"/>
                <a:gd name="T30" fmla="*/ 24 w 38"/>
                <a:gd name="T31" fmla="*/ 5 h 47"/>
                <a:gd name="T32" fmla="*/ 21 w 38"/>
                <a:gd name="T33" fmla="*/ 0 h 47"/>
                <a:gd name="T34" fmla="*/ 20 w 38"/>
                <a:gd name="T35" fmla="*/ 0 h 47"/>
                <a:gd name="T36" fmla="*/ 10 w 38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47">
                  <a:moveTo>
                    <a:pt x="20" y="41"/>
                  </a:moveTo>
                  <a:cubicBezTo>
                    <a:pt x="14" y="30"/>
                    <a:pt x="17" y="17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3" y="20"/>
                    <a:pt x="21" y="30"/>
                    <a:pt x="26" y="37"/>
                  </a:cubicBezTo>
                  <a:cubicBezTo>
                    <a:pt x="20" y="41"/>
                    <a:pt x="20" y="41"/>
                    <a:pt x="20" y="41"/>
                  </a:cubicBezTo>
                  <a:close/>
                  <a:moveTo>
                    <a:pt x="29" y="30"/>
                  </a:moveTo>
                  <a:cubicBezTo>
                    <a:pt x="31" y="32"/>
                    <a:pt x="33" y="32"/>
                    <a:pt x="35" y="31"/>
                  </a:cubicBezTo>
                  <a:cubicBezTo>
                    <a:pt x="38" y="29"/>
                    <a:pt x="38" y="27"/>
                    <a:pt x="37" y="25"/>
                  </a:cubicBezTo>
                  <a:cubicBezTo>
                    <a:pt x="35" y="23"/>
                    <a:pt x="33" y="22"/>
                    <a:pt x="31" y="23"/>
                  </a:cubicBezTo>
                  <a:cubicBezTo>
                    <a:pt x="29" y="25"/>
                    <a:pt x="28" y="27"/>
                    <a:pt x="29" y="30"/>
                  </a:cubicBezTo>
                  <a:close/>
                  <a:moveTo>
                    <a:pt x="10" y="47"/>
                  </a:moveTo>
                  <a:cubicBezTo>
                    <a:pt x="15" y="44"/>
                    <a:pt x="15" y="44"/>
                    <a:pt x="15" y="44"/>
                  </a:cubicBezTo>
                  <a:cubicBezTo>
                    <a:pt x="7" y="31"/>
                    <a:pt x="11" y="1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5" y="10"/>
                    <a:pt x="0" y="31"/>
                    <a:pt x="10" y="4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6" name="Freeform 1834"/>
            <p:cNvSpPr>
              <a:spLocks noEditPoints="1"/>
            </p:cNvSpPr>
            <p:nvPr/>
          </p:nvSpPr>
          <p:spPr bwMode="auto">
            <a:xfrm flipH="1">
              <a:off x="8467466" y="6558080"/>
              <a:ext cx="235470" cy="183448"/>
            </a:xfrm>
            <a:custGeom>
              <a:avLst/>
              <a:gdLst>
                <a:gd name="T0" fmla="*/ 23 w 73"/>
                <a:gd name="T1" fmla="*/ 0 h 57"/>
                <a:gd name="T2" fmla="*/ 51 w 73"/>
                <a:gd name="T3" fmla="*/ 0 h 57"/>
                <a:gd name="T4" fmla="*/ 52 w 73"/>
                <a:gd name="T5" fmla="*/ 1 h 57"/>
                <a:gd name="T6" fmla="*/ 52 w 73"/>
                <a:gd name="T7" fmla="*/ 5 h 57"/>
                <a:gd name="T8" fmla="*/ 22 w 73"/>
                <a:gd name="T9" fmla="*/ 5 h 57"/>
                <a:gd name="T10" fmla="*/ 22 w 73"/>
                <a:gd name="T11" fmla="*/ 1 h 57"/>
                <a:gd name="T12" fmla="*/ 23 w 73"/>
                <a:gd name="T13" fmla="*/ 0 h 57"/>
                <a:gd name="T14" fmla="*/ 36 w 73"/>
                <a:gd name="T15" fmla="*/ 18 h 57"/>
                <a:gd name="T16" fmla="*/ 51 w 73"/>
                <a:gd name="T17" fmla="*/ 33 h 57"/>
                <a:gd name="T18" fmla="*/ 36 w 73"/>
                <a:gd name="T19" fmla="*/ 48 h 57"/>
                <a:gd name="T20" fmla="*/ 21 w 73"/>
                <a:gd name="T21" fmla="*/ 33 h 57"/>
                <a:gd name="T22" fmla="*/ 36 w 73"/>
                <a:gd name="T23" fmla="*/ 18 h 57"/>
                <a:gd name="T24" fmla="*/ 36 w 73"/>
                <a:gd name="T25" fmla="*/ 20 h 57"/>
                <a:gd name="T26" fmla="*/ 36 w 73"/>
                <a:gd name="T27" fmla="*/ 25 h 57"/>
                <a:gd name="T28" fmla="*/ 45 w 73"/>
                <a:gd name="T29" fmla="*/ 33 h 57"/>
                <a:gd name="T30" fmla="*/ 50 w 73"/>
                <a:gd name="T31" fmla="*/ 33 h 57"/>
                <a:gd name="T32" fmla="*/ 36 w 73"/>
                <a:gd name="T33" fmla="*/ 20 h 57"/>
                <a:gd name="T34" fmla="*/ 4 w 73"/>
                <a:gd name="T35" fmla="*/ 7 h 57"/>
                <a:gd name="T36" fmla="*/ 0 w 73"/>
                <a:gd name="T37" fmla="*/ 11 h 57"/>
                <a:gd name="T38" fmla="*/ 0 w 73"/>
                <a:gd name="T39" fmla="*/ 19 h 57"/>
                <a:gd name="T40" fmla="*/ 0 w 73"/>
                <a:gd name="T41" fmla="*/ 46 h 57"/>
                <a:gd name="T42" fmla="*/ 0 w 73"/>
                <a:gd name="T43" fmla="*/ 53 h 57"/>
                <a:gd name="T44" fmla="*/ 4 w 73"/>
                <a:gd name="T45" fmla="*/ 57 h 57"/>
                <a:gd name="T46" fmla="*/ 69 w 73"/>
                <a:gd name="T47" fmla="*/ 57 h 57"/>
                <a:gd name="T48" fmla="*/ 73 w 73"/>
                <a:gd name="T49" fmla="*/ 53 h 57"/>
                <a:gd name="T50" fmla="*/ 73 w 73"/>
                <a:gd name="T51" fmla="*/ 46 h 57"/>
                <a:gd name="T52" fmla="*/ 73 w 73"/>
                <a:gd name="T53" fmla="*/ 19 h 57"/>
                <a:gd name="T54" fmla="*/ 73 w 73"/>
                <a:gd name="T55" fmla="*/ 11 h 57"/>
                <a:gd name="T56" fmla="*/ 69 w 73"/>
                <a:gd name="T57" fmla="*/ 7 h 57"/>
                <a:gd name="T58" fmla="*/ 4 w 73"/>
                <a:gd name="T59" fmla="*/ 7 h 57"/>
                <a:gd name="T60" fmla="*/ 8 w 73"/>
                <a:gd name="T61" fmla="*/ 11 h 57"/>
                <a:gd name="T62" fmla="*/ 11 w 73"/>
                <a:gd name="T63" fmla="*/ 14 h 57"/>
                <a:gd name="T64" fmla="*/ 8 w 73"/>
                <a:gd name="T65" fmla="*/ 17 h 57"/>
                <a:gd name="T66" fmla="*/ 5 w 73"/>
                <a:gd name="T67" fmla="*/ 14 h 57"/>
                <a:gd name="T68" fmla="*/ 8 w 73"/>
                <a:gd name="T69" fmla="*/ 11 h 57"/>
                <a:gd name="T70" fmla="*/ 36 w 73"/>
                <a:gd name="T71" fmla="*/ 13 h 57"/>
                <a:gd name="T72" fmla="*/ 17 w 73"/>
                <a:gd name="T73" fmla="*/ 33 h 57"/>
                <a:gd name="T74" fmla="*/ 36 w 73"/>
                <a:gd name="T75" fmla="*/ 52 h 57"/>
                <a:gd name="T76" fmla="*/ 56 w 73"/>
                <a:gd name="T77" fmla="*/ 33 h 57"/>
                <a:gd name="T78" fmla="*/ 36 w 73"/>
                <a:gd name="T79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57">
                  <a:moveTo>
                    <a:pt x="2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2" y="0"/>
                    <a:pt x="52" y="1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lose/>
                  <a:moveTo>
                    <a:pt x="36" y="18"/>
                  </a:moveTo>
                  <a:cubicBezTo>
                    <a:pt x="45" y="18"/>
                    <a:pt x="51" y="25"/>
                    <a:pt x="51" y="33"/>
                  </a:cubicBezTo>
                  <a:cubicBezTo>
                    <a:pt x="51" y="41"/>
                    <a:pt x="45" y="48"/>
                    <a:pt x="36" y="48"/>
                  </a:cubicBezTo>
                  <a:cubicBezTo>
                    <a:pt x="28" y="48"/>
                    <a:pt x="21" y="41"/>
                    <a:pt x="21" y="33"/>
                  </a:cubicBezTo>
                  <a:cubicBezTo>
                    <a:pt x="21" y="25"/>
                    <a:pt x="28" y="18"/>
                    <a:pt x="36" y="18"/>
                  </a:cubicBezTo>
                  <a:close/>
                  <a:moveTo>
                    <a:pt x="36" y="20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41" y="25"/>
                    <a:pt x="45" y="28"/>
                    <a:pt x="45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26"/>
                    <a:pt x="44" y="20"/>
                    <a:pt x="36" y="20"/>
                  </a:cubicBezTo>
                  <a:close/>
                  <a:moveTo>
                    <a:pt x="4" y="7"/>
                  </a:moveTo>
                  <a:cubicBezTo>
                    <a:pt x="2" y="7"/>
                    <a:pt x="0" y="8"/>
                    <a:pt x="0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7"/>
                    <a:pt x="73" y="55"/>
                    <a:pt x="73" y="53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8"/>
                    <a:pt x="71" y="7"/>
                    <a:pt x="69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11"/>
                  </a:moveTo>
                  <a:cubicBezTo>
                    <a:pt x="10" y="11"/>
                    <a:pt x="11" y="13"/>
                    <a:pt x="11" y="14"/>
                  </a:cubicBezTo>
                  <a:cubicBezTo>
                    <a:pt x="11" y="16"/>
                    <a:pt x="10" y="17"/>
                    <a:pt x="8" y="17"/>
                  </a:cubicBezTo>
                  <a:cubicBezTo>
                    <a:pt x="7" y="17"/>
                    <a:pt x="5" y="16"/>
                    <a:pt x="5" y="14"/>
                  </a:cubicBezTo>
                  <a:cubicBezTo>
                    <a:pt x="5" y="13"/>
                    <a:pt x="7" y="11"/>
                    <a:pt x="8" y="11"/>
                  </a:cubicBezTo>
                  <a:close/>
                  <a:moveTo>
                    <a:pt x="36" y="13"/>
                  </a:moveTo>
                  <a:cubicBezTo>
                    <a:pt x="26" y="13"/>
                    <a:pt x="17" y="22"/>
                    <a:pt x="17" y="33"/>
                  </a:cubicBezTo>
                  <a:cubicBezTo>
                    <a:pt x="17" y="44"/>
                    <a:pt x="26" y="52"/>
                    <a:pt x="36" y="52"/>
                  </a:cubicBezTo>
                  <a:cubicBezTo>
                    <a:pt x="47" y="52"/>
                    <a:pt x="56" y="44"/>
                    <a:pt x="56" y="33"/>
                  </a:cubicBezTo>
                  <a:cubicBezTo>
                    <a:pt x="56" y="22"/>
                    <a:pt x="47" y="13"/>
                    <a:pt x="36" y="1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8" name="Rectangle 33"/>
          <p:cNvSpPr>
            <a:spLocks noChangeArrowheads="1"/>
          </p:cNvSpPr>
          <p:nvPr/>
        </p:nvSpPr>
        <p:spPr bwMode="auto">
          <a:xfrm>
            <a:off x="1584426" y="3555985"/>
            <a:ext cx="2642245" cy="6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noProof="1" smtClean="0">
                <a:solidFill>
                  <a:srgbClr val="EB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</a:t>
            </a:r>
            <a:r>
              <a:rPr lang="zh-CN" altLang="en-US" sz="3200" b="1" noProof="1">
                <a:solidFill>
                  <a:srgbClr val="EB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</a:p>
        </p:txBody>
      </p:sp>
      <p:cxnSp>
        <p:nvCxnSpPr>
          <p:cNvPr id="499" name="Straight Connector 8"/>
          <p:cNvCxnSpPr>
            <a:cxnSpLocks noChangeShapeType="1"/>
          </p:cNvCxnSpPr>
          <p:nvPr/>
        </p:nvCxnSpPr>
        <p:spPr bwMode="auto">
          <a:xfrm>
            <a:off x="713246" y="4380904"/>
            <a:ext cx="4340225" cy="0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00" name="组合 45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758" y="3530004"/>
            <a:ext cx="60325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" name="矩形 7"/>
          <p:cNvSpPr>
            <a:spLocks noChangeArrowheads="1"/>
          </p:cNvSpPr>
          <p:nvPr/>
        </p:nvSpPr>
        <p:spPr bwMode="auto">
          <a:xfrm>
            <a:off x="713246" y="4637790"/>
            <a:ext cx="444341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9421694" y="4708530"/>
            <a:ext cx="275457" cy="824403"/>
          </a:xfrm>
          <a:prstGeom prst="rect">
            <a:avLst/>
          </a:prstGeom>
          <a:solidFill>
            <a:srgbClr val="F8DD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9697150" y="4645568"/>
            <a:ext cx="200690" cy="950326"/>
          </a:xfrm>
          <a:prstGeom prst="rect">
            <a:avLst/>
          </a:prstGeom>
          <a:solidFill>
            <a:srgbClr val="E1EF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697150" y="4645568"/>
            <a:ext cx="200690" cy="476146"/>
          </a:xfrm>
          <a:prstGeom prst="rect">
            <a:avLst/>
          </a:prstGeom>
          <a:solidFill>
            <a:srgbClr val="B8D1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897840" y="4557029"/>
            <a:ext cx="2294160" cy="109002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9897840" y="5102039"/>
            <a:ext cx="2294160" cy="545011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10031633" y="4686887"/>
            <a:ext cx="76735" cy="767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10200842" y="4686887"/>
            <a:ext cx="76735" cy="767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10370052" y="4686887"/>
            <a:ext cx="76735" cy="767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8731085" y="48403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8731085" y="48403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5"/>
          <p:cNvSpPr/>
          <p:nvPr/>
        </p:nvSpPr>
        <p:spPr bwMode="auto">
          <a:xfrm>
            <a:off x="7957839" y="4708530"/>
            <a:ext cx="1463855" cy="824403"/>
          </a:xfrm>
          <a:custGeom>
            <a:avLst/>
            <a:gdLst>
              <a:gd name="T0" fmla="*/ 0 w 537"/>
              <a:gd name="T1" fmla="*/ 93 h 302"/>
              <a:gd name="T2" fmla="*/ 202 w 537"/>
              <a:gd name="T3" fmla="*/ 257 h 302"/>
              <a:gd name="T4" fmla="*/ 537 w 537"/>
              <a:gd name="T5" fmla="*/ 302 h 302"/>
              <a:gd name="T6" fmla="*/ 537 w 537"/>
              <a:gd name="T7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7" h="302">
                <a:moveTo>
                  <a:pt x="0" y="93"/>
                </a:moveTo>
                <a:cubicBezTo>
                  <a:pt x="0" y="93"/>
                  <a:pt x="0" y="198"/>
                  <a:pt x="202" y="257"/>
                </a:cubicBezTo>
                <a:cubicBezTo>
                  <a:pt x="283" y="280"/>
                  <a:pt x="537" y="302"/>
                  <a:pt x="537" y="302"/>
                </a:cubicBezTo>
                <a:cubicBezTo>
                  <a:pt x="537" y="0"/>
                  <a:pt x="537" y="0"/>
                  <a:pt x="537" y="0"/>
                </a:cubicBezTo>
              </a:path>
            </a:pathLst>
          </a:custGeom>
          <a:solidFill>
            <a:srgbClr val="F8DD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6200820" y="4161552"/>
            <a:ext cx="2837203" cy="1605518"/>
          </a:xfrm>
          <a:prstGeom prst="rect">
            <a:avLst/>
          </a:prstGeom>
          <a:solidFill>
            <a:srgbClr val="EB5C0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7"/>
          <p:cNvSpPr/>
          <p:nvPr/>
        </p:nvSpPr>
        <p:spPr bwMode="auto">
          <a:xfrm>
            <a:off x="6952423" y="4779362"/>
            <a:ext cx="354158" cy="55091"/>
          </a:xfrm>
          <a:custGeom>
            <a:avLst/>
            <a:gdLst>
              <a:gd name="T0" fmla="*/ 130 w 130"/>
              <a:gd name="T1" fmla="*/ 0 h 20"/>
              <a:gd name="T2" fmla="*/ 0 w 130"/>
              <a:gd name="T3" fmla="*/ 0 h 20"/>
              <a:gd name="T4" fmla="*/ 0 w 130"/>
              <a:gd name="T5" fmla="*/ 20 h 20"/>
              <a:gd name="T6" fmla="*/ 124 w 130"/>
              <a:gd name="T7" fmla="*/ 20 h 20"/>
              <a:gd name="T8" fmla="*/ 130 w 130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20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5" y="13"/>
                  <a:pt x="128" y="7"/>
                  <a:pt x="1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8"/>
          <p:cNvSpPr/>
          <p:nvPr/>
        </p:nvSpPr>
        <p:spPr bwMode="auto">
          <a:xfrm>
            <a:off x="7963742" y="4936765"/>
            <a:ext cx="444666" cy="53124"/>
          </a:xfrm>
          <a:custGeom>
            <a:avLst/>
            <a:gdLst>
              <a:gd name="T0" fmla="*/ 0 w 163"/>
              <a:gd name="T1" fmla="*/ 0 h 19"/>
              <a:gd name="T2" fmla="*/ 0 w 163"/>
              <a:gd name="T3" fmla="*/ 10 h 19"/>
              <a:gd name="T4" fmla="*/ 0 w 163"/>
              <a:gd name="T5" fmla="*/ 19 h 19"/>
              <a:gd name="T6" fmla="*/ 163 w 163"/>
              <a:gd name="T7" fmla="*/ 19 h 19"/>
              <a:gd name="T8" fmla="*/ 163 w 163"/>
              <a:gd name="T9" fmla="*/ 0 h 19"/>
              <a:gd name="T10" fmla="*/ 0 w 163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3" h="19">
                <a:moveTo>
                  <a:pt x="0" y="0"/>
                </a:moveTo>
                <a:cubicBezTo>
                  <a:pt x="0" y="3"/>
                  <a:pt x="0" y="6"/>
                  <a:pt x="0" y="10"/>
                </a:cubicBezTo>
                <a:cubicBezTo>
                  <a:pt x="0" y="13"/>
                  <a:pt x="0" y="16"/>
                  <a:pt x="0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3" y="0"/>
                  <a:pt x="163" y="0"/>
                  <a:pt x="16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9"/>
          <p:cNvSpPr/>
          <p:nvPr/>
        </p:nvSpPr>
        <p:spPr bwMode="auto">
          <a:xfrm>
            <a:off x="6830435" y="4936765"/>
            <a:ext cx="444666" cy="53124"/>
          </a:xfrm>
          <a:custGeom>
            <a:avLst/>
            <a:gdLst>
              <a:gd name="T0" fmla="*/ 162 w 163"/>
              <a:gd name="T1" fmla="*/ 10 h 19"/>
              <a:gd name="T2" fmla="*/ 163 w 163"/>
              <a:gd name="T3" fmla="*/ 0 h 19"/>
              <a:gd name="T4" fmla="*/ 0 w 163"/>
              <a:gd name="T5" fmla="*/ 0 h 19"/>
              <a:gd name="T6" fmla="*/ 0 w 163"/>
              <a:gd name="T7" fmla="*/ 19 h 19"/>
              <a:gd name="T8" fmla="*/ 163 w 163"/>
              <a:gd name="T9" fmla="*/ 19 h 19"/>
              <a:gd name="T10" fmla="*/ 162 w 163"/>
              <a:gd name="T11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3" h="19">
                <a:moveTo>
                  <a:pt x="162" y="10"/>
                </a:moveTo>
                <a:cubicBezTo>
                  <a:pt x="162" y="6"/>
                  <a:pt x="163" y="3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3" y="16"/>
                  <a:pt x="162" y="13"/>
                  <a:pt x="16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0"/>
          <p:cNvSpPr/>
          <p:nvPr/>
        </p:nvSpPr>
        <p:spPr bwMode="auto">
          <a:xfrm>
            <a:off x="7930293" y="4779362"/>
            <a:ext cx="354158" cy="55091"/>
          </a:xfrm>
          <a:custGeom>
            <a:avLst/>
            <a:gdLst>
              <a:gd name="T0" fmla="*/ 130 w 130"/>
              <a:gd name="T1" fmla="*/ 20 h 20"/>
              <a:gd name="T2" fmla="*/ 130 w 130"/>
              <a:gd name="T3" fmla="*/ 0 h 20"/>
              <a:gd name="T4" fmla="*/ 0 w 130"/>
              <a:gd name="T5" fmla="*/ 0 h 20"/>
              <a:gd name="T6" fmla="*/ 6 w 130"/>
              <a:gd name="T7" fmla="*/ 20 h 20"/>
              <a:gd name="T8" fmla="*/ 130 w 13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20">
                <a:moveTo>
                  <a:pt x="130" y="20"/>
                </a:move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7"/>
                  <a:pt x="4" y="13"/>
                  <a:pt x="6" y="20"/>
                </a:cubicBezTo>
                <a:lnTo>
                  <a:pt x="13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21"/>
          <p:cNvSpPr/>
          <p:nvPr/>
        </p:nvSpPr>
        <p:spPr bwMode="auto">
          <a:xfrm>
            <a:off x="7930293" y="5096137"/>
            <a:ext cx="354158" cy="53123"/>
          </a:xfrm>
          <a:custGeom>
            <a:avLst/>
            <a:gdLst>
              <a:gd name="T0" fmla="*/ 0 w 130"/>
              <a:gd name="T1" fmla="*/ 19 h 19"/>
              <a:gd name="T2" fmla="*/ 130 w 130"/>
              <a:gd name="T3" fmla="*/ 19 h 19"/>
              <a:gd name="T4" fmla="*/ 130 w 130"/>
              <a:gd name="T5" fmla="*/ 0 h 19"/>
              <a:gd name="T6" fmla="*/ 6 w 130"/>
              <a:gd name="T7" fmla="*/ 0 h 19"/>
              <a:gd name="T8" fmla="*/ 0 w 130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9">
                <a:moveTo>
                  <a:pt x="0" y="19"/>
                </a:moveTo>
                <a:cubicBezTo>
                  <a:pt x="130" y="19"/>
                  <a:pt x="130" y="19"/>
                  <a:pt x="130" y="19"/>
                </a:cubicBezTo>
                <a:cubicBezTo>
                  <a:pt x="130" y="0"/>
                  <a:pt x="130" y="0"/>
                  <a:pt x="130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6"/>
                  <a:pt x="2" y="13"/>
                  <a:pt x="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/>
          <p:nvPr/>
        </p:nvSpPr>
        <p:spPr bwMode="auto">
          <a:xfrm>
            <a:off x="6952423" y="5096137"/>
            <a:ext cx="354158" cy="53123"/>
          </a:xfrm>
          <a:custGeom>
            <a:avLst/>
            <a:gdLst>
              <a:gd name="T0" fmla="*/ 124 w 130"/>
              <a:gd name="T1" fmla="*/ 0 h 19"/>
              <a:gd name="T2" fmla="*/ 0 w 130"/>
              <a:gd name="T3" fmla="*/ 0 h 19"/>
              <a:gd name="T4" fmla="*/ 0 w 130"/>
              <a:gd name="T5" fmla="*/ 19 h 19"/>
              <a:gd name="T6" fmla="*/ 130 w 130"/>
              <a:gd name="T7" fmla="*/ 19 h 19"/>
              <a:gd name="T8" fmla="*/ 124 w 13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9">
                <a:moveTo>
                  <a:pt x="1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130" y="19"/>
                  <a:pt x="130" y="19"/>
                  <a:pt x="130" y="19"/>
                </a:cubicBezTo>
                <a:cubicBezTo>
                  <a:pt x="128" y="13"/>
                  <a:pt x="126" y="6"/>
                  <a:pt x="1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7172788" y="4444879"/>
            <a:ext cx="891298" cy="1038865"/>
          </a:xfrm>
          <a:custGeom>
            <a:avLst/>
            <a:gdLst>
              <a:gd name="T0" fmla="*/ 157 w 327"/>
              <a:gd name="T1" fmla="*/ 117 h 381"/>
              <a:gd name="T2" fmla="*/ 157 w 327"/>
              <a:gd name="T3" fmla="*/ 173 h 381"/>
              <a:gd name="T4" fmla="*/ 124 w 327"/>
              <a:gd name="T5" fmla="*/ 146 h 381"/>
              <a:gd name="T6" fmla="*/ 157 w 327"/>
              <a:gd name="T7" fmla="*/ 117 h 381"/>
              <a:gd name="T8" fmla="*/ 174 w 327"/>
              <a:gd name="T9" fmla="*/ 203 h 381"/>
              <a:gd name="T10" fmla="*/ 174 w 327"/>
              <a:gd name="T11" fmla="*/ 266 h 381"/>
              <a:gd name="T12" fmla="*/ 209 w 327"/>
              <a:gd name="T13" fmla="*/ 234 h 381"/>
              <a:gd name="T14" fmla="*/ 174 w 327"/>
              <a:gd name="T15" fmla="*/ 203 h 381"/>
              <a:gd name="T16" fmla="*/ 327 w 327"/>
              <a:gd name="T17" fmla="*/ 191 h 381"/>
              <a:gd name="T18" fmla="*/ 163 w 327"/>
              <a:gd name="T19" fmla="*/ 381 h 381"/>
              <a:gd name="T20" fmla="*/ 0 w 327"/>
              <a:gd name="T21" fmla="*/ 191 h 381"/>
              <a:gd name="T22" fmla="*/ 163 w 327"/>
              <a:gd name="T23" fmla="*/ 0 h 381"/>
              <a:gd name="T24" fmla="*/ 327 w 327"/>
              <a:gd name="T25" fmla="*/ 191 h 381"/>
              <a:gd name="T26" fmla="*/ 233 w 327"/>
              <a:gd name="T27" fmla="*/ 232 h 381"/>
              <a:gd name="T28" fmla="*/ 174 w 327"/>
              <a:gd name="T29" fmla="*/ 178 h 381"/>
              <a:gd name="T30" fmla="*/ 174 w 327"/>
              <a:gd name="T31" fmla="*/ 117 h 381"/>
              <a:gd name="T32" fmla="*/ 215 w 327"/>
              <a:gd name="T33" fmla="*/ 139 h 381"/>
              <a:gd name="T34" fmla="*/ 228 w 327"/>
              <a:gd name="T35" fmla="*/ 122 h 381"/>
              <a:gd name="T36" fmla="*/ 174 w 327"/>
              <a:gd name="T37" fmla="*/ 97 h 381"/>
              <a:gd name="T38" fmla="*/ 174 w 327"/>
              <a:gd name="T39" fmla="*/ 71 h 381"/>
              <a:gd name="T40" fmla="*/ 157 w 327"/>
              <a:gd name="T41" fmla="*/ 71 h 381"/>
              <a:gd name="T42" fmla="*/ 157 w 327"/>
              <a:gd name="T43" fmla="*/ 96 h 381"/>
              <a:gd name="T44" fmla="*/ 100 w 327"/>
              <a:gd name="T45" fmla="*/ 147 h 381"/>
              <a:gd name="T46" fmla="*/ 157 w 327"/>
              <a:gd name="T47" fmla="*/ 198 h 381"/>
              <a:gd name="T48" fmla="*/ 157 w 327"/>
              <a:gd name="T49" fmla="*/ 265 h 381"/>
              <a:gd name="T50" fmla="*/ 108 w 327"/>
              <a:gd name="T51" fmla="*/ 239 h 381"/>
              <a:gd name="T52" fmla="*/ 94 w 327"/>
              <a:gd name="T53" fmla="*/ 257 h 381"/>
              <a:gd name="T54" fmla="*/ 157 w 327"/>
              <a:gd name="T55" fmla="*/ 286 h 381"/>
              <a:gd name="T56" fmla="*/ 157 w 327"/>
              <a:gd name="T57" fmla="*/ 310 h 381"/>
              <a:gd name="T58" fmla="*/ 174 w 327"/>
              <a:gd name="T59" fmla="*/ 310 h 381"/>
              <a:gd name="T60" fmla="*/ 174 w 327"/>
              <a:gd name="T61" fmla="*/ 286 h 381"/>
              <a:gd name="T62" fmla="*/ 233 w 327"/>
              <a:gd name="T63" fmla="*/ 232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7" h="381">
                <a:moveTo>
                  <a:pt x="157" y="117"/>
                </a:moveTo>
                <a:cubicBezTo>
                  <a:pt x="157" y="173"/>
                  <a:pt x="157" y="173"/>
                  <a:pt x="157" y="173"/>
                </a:cubicBezTo>
                <a:cubicBezTo>
                  <a:pt x="138" y="168"/>
                  <a:pt x="124" y="161"/>
                  <a:pt x="124" y="146"/>
                </a:cubicBezTo>
                <a:cubicBezTo>
                  <a:pt x="124" y="130"/>
                  <a:pt x="137" y="118"/>
                  <a:pt x="157" y="117"/>
                </a:cubicBezTo>
                <a:close/>
                <a:moveTo>
                  <a:pt x="174" y="203"/>
                </a:moveTo>
                <a:cubicBezTo>
                  <a:pt x="174" y="266"/>
                  <a:pt x="174" y="266"/>
                  <a:pt x="174" y="266"/>
                </a:cubicBezTo>
                <a:cubicBezTo>
                  <a:pt x="200" y="263"/>
                  <a:pt x="209" y="247"/>
                  <a:pt x="209" y="234"/>
                </a:cubicBezTo>
                <a:cubicBezTo>
                  <a:pt x="209" y="216"/>
                  <a:pt x="193" y="208"/>
                  <a:pt x="174" y="203"/>
                </a:cubicBezTo>
                <a:close/>
                <a:moveTo>
                  <a:pt x="327" y="191"/>
                </a:moveTo>
                <a:cubicBezTo>
                  <a:pt x="327" y="296"/>
                  <a:pt x="254" y="381"/>
                  <a:pt x="163" y="381"/>
                </a:cubicBezTo>
                <a:cubicBezTo>
                  <a:pt x="73" y="381"/>
                  <a:pt x="0" y="296"/>
                  <a:pt x="0" y="191"/>
                </a:cubicBezTo>
                <a:cubicBezTo>
                  <a:pt x="0" y="85"/>
                  <a:pt x="73" y="0"/>
                  <a:pt x="163" y="0"/>
                </a:cubicBezTo>
                <a:cubicBezTo>
                  <a:pt x="254" y="0"/>
                  <a:pt x="327" y="85"/>
                  <a:pt x="327" y="191"/>
                </a:cubicBezTo>
                <a:close/>
                <a:moveTo>
                  <a:pt x="233" y="232"/>
                </a:moveTo>
                <a:cubicBezTo>
                  <a:pt x="232" y="196"/>
                  <a:pt x="202" y="185"/>
                  <a:pt x="174" y="178"/>
                </a:cubicBezTo>
                <a:cubicBezTo>
                  <a:pt x="174" y="117"/>
                  <a:pt x="174" y="117"/>
                  <a:pt x="174" y="117"/>
                </a:cubicBezTo>
                <a:cubicBezTo>
                  <a:pt x="189" y="120"/>
                  <a:pt x="204" y="127"/>
                  <a:pt x="215" y="139"/>
                </a:cubicBezTo>
                <a:cubicBezTo>
                  <a:pt x="228" y="122"/>
                  <a:pt x="228" y="122"/>
                  <a:pt x="228" y="122"/>
                </a:cubicBezTo>
                <a:cubicBezTo>
                  <a:pt x="215" y="108"/>
                  <a:pt x="197" y="98"/>
                  <a:pt x="174" y="97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24" y="99"/>
                  <a:pt x="100" y="119"/>
                  <a:pt x="100" y="147"/>
                </a:cubicBezTo>
                <a:cubicBezTo>
                  <a:pt x="100" y="181"/>
                  <a:pt x="129" y="190"/>
                  <a:pt x="157" y="198"/>
                </a:cubicBezTo>
                <a:cubicBezTo>
                  <a:pt x="157" y="265"/>
                  <a:pt x="157" y="265"/>
                  <a:pt x="157" y="265"/>
                </a:cubicBezTo>
                <a:cubicBezTo>
                  <a:pt x="135" y="263"/>
                  <a:pt x="119" y="252"/>
                  <a:pt x="108" y="239"/>
                </a:cubicBezTo>
                <a:cubicBezTo>
                  <a:pt x="94" y="257"/>
                  <a:pt x="94" y="257"/>
                  <a:pt x="94" y="257"/>
                </a:cubicBezTo>
                <a:cubicBezTo>
                  <a:pt x="108" y="272"/>
                  <a:pt x="129" y="284"/>
                  <a:pt x="157" y="286"/>
                </a:cubicBezTo>
                <a:cubicBezTo>
                  <a:pt x="157" y="310"/>
                  <a:pt x="157" y="310"/>
                  <a:pt x="157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4" y="286"/>
                  <a:pt x="174" y="286"/>
                  <a:pt x="174" y="286"/>
                </a:cubicBezTo>
                <a:cubicBezTo>
                  <a:pt x="216" y="283"/>
                  <a:pt x="233" y="257"/>
                  <a:pt x="23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6285424" y="4248124"/>
            <a:ext cx="2664059" cy="1434342"/>
          </a:xfrm>
          <a:custGeom>
            <a:avLst/>
            <a:gdLst>
              <a:gd name="T0" fmla="*/ 835 w 978"/>
              <a:gd name="T1" fmla="*/ 0 h 526"/>
              <a:gd name="T2" fmla="*/ 144 w 978"/>
              <a:gd name="T3" fmla="*/ 0 h 526"/>
              <a:gd name="T4" fmla="*/ 0 w 978"/>
              <a:gd name="T5" fmla="*/ 0 h 526"/>
              <a:gd name="T6" fmla="*/ 0 w 978"/>
              <a:gd name="T7" fmla="*/ 143 h 526"/>
              <a:gd name="T8" fmla="*/ 0 w 978"/>
              <a:gd name="T9" fmla="*/ 382 h 526"/>
              <a:gd name="T10" fmla="*/ 0 w 978"/>
              <a:gd name="T11" fmla="*/ 526 h 526"/>
              <a:gd name="T12" fmla="*/ 144 w 978"/>
              <a:gd name="T13" fmla="*/ 526 h 526"/>
              <a:gd name="T14" fmla="*/ 835 w 978"/>
              <a:gd name="T15" fmla="*/ 526 h 526"/>
              <a:gd name="T16" fmla="*/ 978 w 978"/>
              <a:gd name="T17" fmla="*/ 526 h 526"/>
              <a:gd name="T18" fmla="*/ 978 w 978"/>
              <a:gd name="T19" fmla="*/ 382 h 526"/>
              <a:gd name="T20" fmla="*/ 978 w 978"/>
              <a:gd name="T21" fmla="*/ 143 h 526"/>
              <a:gd name="T22" fmla="*/ 978 w 978"/>
              <a:gd name="T23" fmla="*/ 0 h 526"/>
              <a:gd name="T24" fmla="*/ 835 w 978"/>
              <a:gd name="T25" fmla="*/ 0 h 526"/>
              <a:gd name="T26" fmla="*/ 947 w 978"/>
              <a:gd name="T27" fmla="*/ 379 h 526"/>
              <a:gd name="T28" fmla="*/ 869 w 978"/>
              <a:gd name="T29" fmla="*/ 417 h 526"/>
              <a:gd name="T30" fmla="*/ 832 w 978"/>
              <a:gd name="T31" fmla="*/ 495 h 526"/>
              <a:gd name="T32" fmla="*/ 147 w 978"/>
              <a:gd name="T33" fmla="*/ 495 h 526"/>
              <a:gd name="T34" fmla="*/ 110 w 978"/>
              <a:gd name="T35" fmla="*/ 417 h 526"/>
              <a:gd name="T36" fmla="*/ 32 w 978"/>
              <a:gd name="T37" fmla="*/ 379 h 526"/>
              <a:gd name="T38" fmla="*/ 32 w 978"/>
              <a:gd name="T39" fmla="*/ 147 h 526"/>
              <a:gd name="T40" fmla="*/ 110 w 978"/>
              <a:gd name="T41" fmla="*/ 109 h 526"/>
              <a:gd name="T42" fmla="*/ 147 w 978"/>
              <a:gd name="T43" fmla="*/ 31 h 526"/>
              <a:gd name="T44" fmla="*/ 832 w 978"/>
              <a:gd name="T45" fmla="*/ 31 h 526"/>
              <a:gd name="T46" fmla="*/ 869 w 978"/>
              <a:gd name="T47" fmla="*/ 109 h 526"/>
              <a:gd name="T48" fmla="*/ 947 w 978"/>
              <a:gd name="T49" fmla="*/ 146 h 526"/>
              <a:gd name="T50" fmla="*/ 947 w 978"/>
              <a:gd name="T51" fmla="*/ 379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8" h="526">
                <a:moveTo>
                  <a:pt x="835" y="0"/>
                </a:move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526"/>
                  <a:pt x="0" y="526"/>
                  <a:pt x="0" y="526"/>
                </a:cubicBezTo>
                <a:cubicBezTo>
                  <a:pt x="144" y="526"/>
                  <a:pt x="144" y="526"/>
                  <a:pt x="144" y="526"/>
                </a:cubicBezTo>
                <a:cubicBezTo>
                  <a:pt x="835" y="526"/>
                  <a:pt x="835" y="526"/>
                  <a:pt x="835" y="526"/>
                </a:cubicBezTo>
                <a:cubicBezTo>
                  <a:pt x="978" y="526"/>
                  <a:pt x="978" y="526"/>
                  <a:pt x="978" y="526"/>
                </a:cubicBezTo>
                <a:cubicBezTo>
                  <a:pt x="978" y="382"/>
                  <a:pt x="978" y="382"/>
                  <a:pt x="978" y="382"/>
                </a:cubicBezTo>
                <a:cubicBezTo>
                  <a:pt x="978" y="143"/>
                  <a:pt x="978" y="143"/>
                  <a:pt x="978" y="143"/>
                </a:cubicBezTo>
                <a:cubicBezTo>
                  <a:pt x="978" y="0"/>
                  <a:pt x="978" y="0"/>
                  <a:pt x="978" y="0"/>
                </a:cubicBezTo>
                <a:lnTo>
                  <a:pt x="835" y="0"/>
                </a:lnTo>
                <a:close/>
                <a:moveTo>
                  <a:pt x="947" y="379"/>
                </a:moveTo>
                <a:cubicBezTo>
                  <a:pt x="920" y="381"/>
                  <a:pt x="892" y="394"/>
                  <a:pt x="869" y="417"/>
                </a:cubicBezTo>
                <a:cubicBezTo>
                  <a:pt x="847" y="439"/>
                  <a:pt x="834" y="467"/>
                  <a:pt x="832" y="495"/>
                </a:cubicBezTo>
                <a:cubicBezTo>
                  <a:pt x="147" y="495"/>
                  <a:pt x="147" y="495"/>
                  <a:pt x="147" y="495"/>
                </a:cubicBezTo>
                <a:cubicBezTo>
                  <a:pt x="145" y="467"/>
                  <a:pt x="132" y="439"/>
                  <a:pt x="110" y="417"/>
                </a:cubicBezTo>
                <a:cubicBezTo>
                  <a:pt x="87" y="394"/>
                  <a:pt x="59" y="381"/>
                  <a:pt x="32" y="379"/>
                </a:cubicBezTo>
                <a:cubicBezTo>
                  <a:pt x="32" y="147"/>
                  <a:pt x="32" y="147"/>
                  <a:pt x="32" y="147"/>
                </a:cubicBezTo>
                <a:cubicBezTo>
                  <a:pt x="59" y="145"/>
                  <a:pt x="87" y="131"/>
                  <a:pt x="110" y="109"/>
                </a:cubicBezTo>
                <a:cubicBezTo>
                  <a:pt x="132" y="87"/>
                  <a:pt x="145" y="58"/>
                  <a:pt x="147" y="31"/>
                </a:cubicBezTo>
                <a:cubicBezTo>
                  <a:pt x="832" y="31"/>
                  <a:pt x="832" y="31"/>
                  <a:pt x="832" y="31"/>
                </a:cubicBezTo>
                <a:cubicBezTo>
                  <a:pt x="834" y="58"/>
                  <a:pt x="847" y="87"/>
                  <a:pt x="869" y="109"/>
                </a:cubicBezTo>
                <a:cubicBezTo>
                  <a:pt x="892" y="131"/>
                  <a:pt x="920" y="145"/>
                  <a:pt x="947" y="146"/>
                </a:cubicBezTo>
                <a:lnTo>
                  <a:pt x="947" y="37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5"/>
          <p:cNvSpPr/>
          <p:nvPr/>
        </p:nvSpPr>
        <p:spPr bwMode="auto">
          <a:xfrm>
            <a:off x="8516622" y="4295345"/>
            <a:ext cx="1123470" cy="720122"/>
          </a:xfrm>
          <a:custGeom>
            <a:avLst/>
            <a:gdLst>
              <a:gd name="T0" fmla="*/ 412 w 412"/>
              <a:gd name="T1" fmla="*/ 184 h 264"/>
              <a:gd name="T2" fmla="*/ 248 w 412"/>
              <a:gd name="T3" fmla="*/ 20 h 264"/>
              <a:gd name="T4" fmla="*/ 227 w 412"/>
              <a:gd name="T5" fmla="*/ 5 h 264"/>
              <a:gd name="T6" fmla="*/ 202 w 412"/>
              <a:gd name="T7" fmla="*/ 0 h 264"/>
              <a:gd name="T8" fmla="*/ 18 w 412"/>
              <a:gd name="T9" fmla="*/ 0 h 264"/>
              <a:gd name="T10" fmla="*/ 5 w 412"/>
              <a:gd name="T11" fmla="*/ 5 h 264"/>
              <a:gd name="T12" fmla="*/ 0 w 412"/>
              <a:gd name="T13" fmla="*/ 17 h 264"/>
              <a:gd name="T14" fmla="*/ 0 w 412"/>
              <a:gd name="T15" fmla="*/ 25 h 264"/>
              <a:gd name="T16" fmla="*/ 21 w 412"/>
              <a:gd name="T17" fmla="*/ 77 h 264"/>
              <a:gd name="T18" fmla="*/ 73 w 412"/>
              <a:gd name="T19" fmla="*/ 99 h 264"/>
              <a:gd name="T20" fmla="*/ 171 w 412"/>
              <a:gd name="T21" fmla="*/ 99 h 264"/>
              <a:gd name="T22" fmla="*/ 183 w 412"/>
              <a:gd name="T23" fmla="*/ 104 h 264"/>
              <a:gd name="T24" fmla="*/ 188 w 412"/>
              <a:gd name="T25" fmla="*/ 116 h 264"/>
              <a:gd name="T26" fmla="*/ 188 w 412"/>
              <a:gd name="T27" fmla="*/ 149 h 264"/>
              <a:gd name="T28" fmla="*/ 191 w 412"/>
              <a:gd name="T29" fmla="*/ 200 h 264"/>
              <a:gd name="T30" fmla="*/ 191 w 412"/>
              <a:gd name="T31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2" h="264">
                <a:moveTo>
                  <a:pt x="412" y="184"/>
                </a:moveTo>
                <a:cubicBezTo>
                  <a:pt x="248" y="20"/>
                  <a:pt x="248" y="20"/>
                  <a:pt x="248" y="20"/>
                </a:cubicBezTo>
                <a:cubicBezTo>
                  <a:pt x="242" y="14"/>
                  <a:pt x="235" y="9"/>
                  <a:pt x="227" y="5"/>
                </a:cubicBezTo>
                <a:cubicBezTo>
                  <a:pt x="219" y="2"/>
                  <a:pt x="211" y="0"/>
                  <a:pt x="20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8" y="2"/>
                  <a:pt x="5" y="5"/>
                </a:cubicBezTo>
                <a:cubicBezTo>
                  <a:pt x="1" y="8"/>
                  <a:pt x="0" y="13"/>
                  <a:pt x="0" y="1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44"/>
                  <a:pt x="7" y="63"/>
                  <a:pt x="21" y="77"/>
                </a:cubicBezTo>
                <a:cubicBezTo>
                  <a:pt x="36" y="91"/>
                  <a:pt x="55" y="99"/>
                  <a:pt x="73" y="99"/>
                </a:cubicBezTo>
                <a:cubicBezTo>
                  <a:pt x="171" y="99"/>
                  <a:pt x="171" y="99"/>
                  <a:pt x="171" y="99"/>
                </a:cubicBezTo>
                <a:cubicBezTo>
                  <a:pt x="175" y="99"/>
                  <a:pt x="180" y="100"/>
                  <a:pt x="183" y="104"/>
                </a:cubicBezTo>
                <a:cubicBezTo>
                  <a:pt x="186" y="107"/>
                  <a:pt x="188" y="111"/>
                  <a:pt x="188" y="116"/>
                </a:cubicBezTo>
                <a:cubicBezTo>
                  <a:pt x="188" y="149"/>
                  <a:pt x="188" y="149"/>
                  <a:pt x="188" y="149"/>
                </a:cubicBezTo>
                <a:cubicBezTo>
                  <a:pt x="188" y="159"/>
                  <a:pt x="190" y="188"/>
                  <a:pt x="191" y="200"/>
                </a:cubicBezTo>
                <a:cubicBezTo>
                  <a:pt x="193" y="238"/>
                  <a:pt x="207" y="259"/>
                  <a:pt x="191" y="264"/>
                </a:cubicBezTo>
              </a:path>
            </a:pathLst>
          </a:custGeom>
          <a:solidFill>
            <a:srgbClr val="F8DD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Oval 26"/>
          <p:cNvSpPr>
            <a:spLocks noChangeArrowheads="1"/>
          </p:cNvSpPr>
          <p:nvPr/>
        </p:nvSpPr>
        <p:spPr bwMode="auto">
          <a:xfrm>
            <a:off x="8683864" y="3343052"/>
            <a:ext cx="602069" cy="606004"/>
          </a:xfrm>
          <a:prstGeom prst="ellipse">
            <a:avLst/>
          </a:pr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7"/>
          <p:cNvSpPr>
            <a:spLocks noChangeArrowheads="1"/>
          </p:cNvSpPr>
          <p:nvPr/>
        </p:nvSpPr>
        <p:spPr bwMode="auto">
          <a:xfrm>
            <a:off x="8683864" y="3321410"/>
            <a:ext cx="602069" cy="606004"/>
          </a:xfrm>
          <a:prstGeom prst="ellipse">
            <a:avLst/>
          </a:prstGeom>
          <a:solidFill>
            <a:srgbClr val="FFC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Oval 28"/>
          <p:cNvSpPr>
            <a:spLocks noChangeArrowheads="1"/>
          </p:cNvSpPr>
          <p:nvPr/>
        </p:nvSpPr>
        <p:spPr bwMode="auto">
          <a:xfrm>
            <a:off x="8752728" y="3390273"/>
            <a:ext cx="464341" cy="466309"/>
          </a:xfrm>
          <a:prstGeom prst="ellipse">
            <a:avLst/>
          </a:prstGeom>
          <a:solidFill>
            <a:srgbClr val="FFD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8882586" y="3459138"/>
            <a:ext cx="204625" cy="332515"/>
          </a:xfrm>
          <a:custGeom>
            <a:avLst/>
            <a:gdLst>
              <a:gd name="T0" fmla="*/ 33 w 75"/>
              <a:gd name="T1" fmla="*/ 109 h 122"/>
              <a:gd name="T2" fmla="*/ 0 w 75"/>
              <a:gd name="T3" fmla="*/ 95 h 122"/>
              <a:gd name="T4" fmla="*/ 10 w 75"/>
              <a:gd name="T5" fmla="*/ 82 h 122"/>
              <a:gd name="T6" fmla="*/ 33 w 75"/>
              <a:gd name="T7" fmla="*/ 95 h 122"/>
              <a:gd name="T8" fmla="*/ 33 w 75"/>
              <a:gd name="T9" fmla="*/ 67 h 122"/>
              <a:gd name="T10" fmla="*/ 3 w 75"/>
              <a:gd name="T11" fmla="*/ 40 h 122"/>
              <a:gd name="T12" fmla="*/ 33 w 75"/>
              <a:gd name="T13" fmla="*/ 13 h 122"/>
              <a:gd name="T14" fmla="*/ 33 w 75"/>
              <a:gd name="T15" fmla="*/ 0 h 122"/>
              <a:gd name="T16" fmla="*/ 45 w 75"/>
              <a:gd name="T17" fmla="*/ 0 h 122"/>
              <a:gd name="T18" fmla="*/ 45 w 75"/>
              <a:gd name="T19" fmla="*/ 13 h 122"/>
              <a:gd name="T20" fmla="*/ 73 w 75"/>
              <a:gd name="T21" fmla="*/ 26 h 122"/>
              <a:gd name="T22" fmla="*/ 64 w 75"/>
              <a:gd name="T23" fmla="*/ 38 h 122"/>
              <a:gd name="T24" fmla="*/ 45 w 75"/>
              <a:gd name="T25" fmla="*/ 28 h 122"/>
              <a:gd name="T26" fmla="*/ 45 w 75"/>
              <a:gd name="T27" fmla="*/ 52 h 122"/>
              <a:gd name="T28" fmla="*/ 75 w 75"/>
              <a:gd name="T29" fmla="*/ 80 h 122"/>
              <a:gd name="T30" fmla="*/ 45 w 75"/>
              <a:gd name="T31" fmla="*/ 109 h 122"/>
              <a:gd name="T32" fmla="*/ 45 w 75"/>
              <a:gd name="T33" fmla="*/ 122 h 122"/>
              <a:gd name="T34" fmla="*/ 33 w 75"/>
              <a:gd name="T35" fmla="*/ 122 h 122"/>
              <a:gd name="T36" fmla="*/ 33 w 75"/>
              <a:gd name="T37" fmla="*/ 109 h 122"/>
              <a:gd name="T38" fmla="*/ 33 w 75"/>
              <a:gd name="T39" fmla="*/ 49 h 122"/>
              <a:gd name="T40" fmla="*/ 33 w 75"/>
              <a:gd name="T41" fmla="*/ 27 h 122"/>
              <a:gd name="T42" fmla="*/ 20 w 75"/>
              <a:gd name="T43" fmla="*/ 39 h 122"/>
              <a:gd name="T44" fmla="*/ 33 w 75"/>
              <a:gd name="T45" fmla="*/ 49 h 122"/>
              <a:gd name="T46" fmla="*/ 45 w 75"/>
              <a:gd name="T47" fmla="*/ 70 h 122"/>
              <a:gd name="T48" fmla="*/ 45 w 75"/>
              <a:gd name="T49" fmla="*/ 95 h 122"/>
              <a:gd name="T50" fmla="*/ 58 w 75"/>
              <a:gd name="T51" fmla="*/ 82 h 122"/>
              <a:gd name="T52" fmla="*/ 45 w 75"/>
              <a:gd name="T53" fmla="*/ 7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" h="122">
                <a:moveTo>
                  <a:pt x="33" y="109"/>
                </a:moveTo>
                <a:cubicBezTo>
                  <a:pt x="19" y="108"/>
                  <a:pt x="8" y="103"/>
                  <a:pt x="0" y="95"/>
                </a:cubicBezTo>
                <a:cubicBezTo>
                  <a:pt x="10" y="82"/>
                  <a:pt x="10" y="82"/>
                  <a:pt x="10" y="82"/>
                </a:cubicBezTo>
                <a:cubicBezTo>
                  <a:pt x="15" y="88"/>
                  <a:pt x="23" y="93"/>
                  <a:pt x="33" y="95"/>
                </a:cubicBezTo>
                <a:cubicBezTo>
                  <a:pt x="33" y="67"/>
                  <a:pt x="33" y="67"/>
                  <a:pt x="33" y="67"/>
                </a:cubicBezTo>
                <a:cubicBezTo>
                  <a:pt x="19" y="64"/>
                  <a:pt x="3" y="58"/>
                  <a:pt x="3" y="40"/>
                </a:cubicBezTo>
                <a:cubicBezTo>
                  <a:pt x="3" y="26"/>
                  <a:pt x="15" y="14"/>
                  <a:pt x="33" y="13"/>
                </a:cubicBezTo>
                <a:cubicBezTo>
                  <a:pt x="33" y="0"/>
                  <a:pt x="33" y="0"/>
                  <a:pt x="3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56" y="14"/>
                  <a:pt x="66" y="18"/>
                  <a:pt x="73" y="26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32"/>
                  <a:pt x="51" y="29"/>
                  <a:pt x="45" y="28"/>
                </a:cubicBezTo>
                <a:cubicBezTo>
                  <a:pt x="45" y="52"/>
                  <a:pt x="45" y="52"/>
                  <a:pt x="45" y="52"/>
                </a:cubicBezTo>
                <a:cubicBezTo>
                  <a:pt x="59" y="56"/>
                  <a:pt x="75" y="62"/>
                  <a:pt x="75" y="80"/>
                </a:cubicBezTo>
                <a:cubicBezTo>
                  <a:pt x="75" y="95"/>
                  <a:pt x="66" y="108"/>
                  <a:pt x="45" y="109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33" y="122"/>
                  <a:pt x="33" y="122"/>
                  <a:pt x="33" y="122"/>
                </a:cubicBezTo>
                <a:lnTo>
                  <a:pt x="33" y="109"/>
                </a:lnTo>
                <a:close/>
                <a:moveTo>
                  <a:pt x="33" y="49"/>
                </a:moveTo>
                <a:cubicBezTo>
                  <a:pt x="33" y="27"/>
                  <a:pt x="33" y="27"/>
                  <a:pt x="33" y="27"/>
                </a:cubicBezTo>
                <a:cubicBezTo>
                  <a:pt x="25" y="28"/>
                  <a:pt x="20" y="32"/>
                  <a:pt x="20" y="39"/>
                </a:cubicBezTo>
                <a:cubicBezTo>
                  <a:pt x="20" y="44"/>
                  <a:pt x="26" y="47"/>
                  <a:pt x="33" y="49"/>
                </a:cubicBezTo>
                <a:close/>
                <a:moveTo>
                  <a:pt x="45" y="70"/>
                </a:moveTo>
                <a:cubicBezTo>
                  <a:pt x="45" y="95"/>
                  <a:pt x="45" y="95"/>
                  <a:pt x="45" y="95"/>
                </a:cubicBezTo>
                <a:cubicBezTo>
                  <a:pt x="54" y="93"/>
                  <a:pt x="58" y="88"/>
                  <a:pt x="58" y="82"/>
                </a:cubicBezTo>
                <a:cubicBezTo>
                  <a:pt x="58" y="76"/>
                  <a:pt x="52" y="73"/>
                  <a:pt x="45" y="70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30"/>
          <p:cNvSpPr/>
          <p:nvPr/>
        </p:nvSpPr>
        <p:spPr bwMode="auto">
          <a:xfrm>
            <a:off x="8752728" y="3390273"/>
            <a:ext cx="405315" cy="409250"/>
          </a:xfrm>
          <a:custGeom>
            <a:avLst/>
            <a:gdLst>
              <a:gd name="T0" fmla="*/ 7 w 149"/>
              <a:gd name="T1" fmla="*/ 93 h 150"/>
              <a:gd name="T2" fmla="*/ 93 w 149"/>
              <a:gd name="T3" fmla="*/ 7 h 150"/>
              <a:gd name="T4" fmla="*/ 149 w 149"/>
              <a:gd name="T5" fmla="*/ 29 h 150"/>
              <a:gd name="T6" fmla="*/ 86 w 149"/>
              <a:gd name="T7" fmla="*/ 0 h 150"/>
              <a:gd name="T8" fmla="*/ 0 w 149"/>
              <a:gd name="T9" fmla="*/ 86 h 150"/>
              <a:gd name="T10" fmla="*/ 29 w 149"/>
              <a:gd name="T11" fmla="*/ 150 h 150"/>
              <a:gd name="T12" fmla="*/ 7 w 149"/>
              <a:gd name="T13" fmla="*/ 9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50">
                <a:moveTo>
                  <a:pt x="7" y="93"/>
                </a:moveTo>
                <a:cubicBezTo>
                  <a:pt x="7" y="46"/>
                  <a:pt x="45" y="7"/>
                  <a:pt x="93" y="7"/>
                </a:cubicBezTo>
                <a:cubicBezTo>
                  <a:pt x="114" y="7"/>
                  <a:pt x="134" y="15"/>
                  <a:pt x="149" y="29"/>
                </a:cubicBezTo>
                <a:cubicBezTo>
                  <a:pt x="134" y="11"/>
                  <a:pt x="111" y="0"/>
                  <a:pt x="86" y="0"/>
                </a:cubicBezTo>
                <a:cubicBezTo>
                  <a:pt x="38" y="0"/>
                  <a:pt x="0" y="39"/>
                  <a:pt x="0" y="86"/>
                </a:cubicBezTo>
                <a:cubicBezTo>
                  <a:pt x="0" y="111"/>
                  <a:pt x="11" y="134"/>
                  <a:pt x="29" y="150"/>
                </a:cubicBezTo>
                <a:cubicBezTo>
                  <a:pt x="15" y="135"/>
                  <a:pt x="7" y="115"/>
                  <a:pt x="7" y="93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Oval 31"/>
          <p:cNvSpPr>
            <a:spLocks noChangeArrowheads="1"/>
          </p:cNvSpPr>
          <p:nvPr/>
        </p:nvSpPr>
        <p:spPr bwMode="auto">
          <a:xfrm>
            <a:off x="7766987" y="3287961"/>
            <a:ext cx="450568" cy="446634"/>
          </a:xfrm>
          <a:prstGeom prst="ellipse">
            <a:avLst/>
          </a:pr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32"/>
          <p:cNvSpPr>
            <a:spLocks noChangeArrowheads="1"/>
          </p:cNvSpPr>
          <p:nvPr/>
        </p:nvSpPr>
        <p:spPr bwMode="auto">
          <a:xfrm>
            <a:off x="7766987" y="3272221"/>
            <a:ext cx="450568" cy="448601"/>
          </a:xfrm>
          <a:prstGeom prst="ellipse">
            <a:avLst/>
          </a:prstGeom>
          <a:solidFill>
            <a:srgbClr val="FFC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33"/>
          <p:cNvSpPr>
            <a:spLocks noChangeArrowheads="1"/>
          </p:cNvSpPr>
          <p:nvPr/>
        </p:nvSpPr>
        <p:spPr bwMode="auto">
          <a:xfrm>
            <a:off x="7816176" y="3319442"/>
            <a:ext cx="348256" cy="350223"/>
          </a:xfrm>
          <a:prstGeom prst="ellipse">
            <a:avLst/>
          </a:prstGeom>
          <a:solidFill>
            <a:srgbClr val="FFD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7914553" y="3370598"/>
            <a:ext cx="153469" cy="249879"/>
          </a:xfrm>
          <a:custGeom>
            <a:avLst/>
            <a:gdLst>
              <a:gd name="T0" fmla="*/ 25 w 56"/>
              <a:gd name="T1" fmla="*/ 82 h 92"/>
              <a:gd name="T2" fmla="*/ 0 w 56"/>
              <a:gd name="T3" fmla="*/ 71 h 92"/>
              <a:gd name="T4" fmla="*/ 7 w 56"/>
              <a:gd name="T5" fmla="*/ 62 h 92"/>
              <a:gd name="T6" fmla="*/ 25 w 56"/>
              <a:gd name="T7" fmla="*/ 71 h 92"/>
              <a:gd name="T8" fmla="*/ 25 w 56"/>
              <a:gd name="T9" fmla="*/ 51 h 92"/>
              <a:gd name="T10" fmla="*/ 3 w 56"/>
              <a:gd name="T11" fmla="*/ 30 h 92"/>
              <a:gd name="T12" fmla="*/ 25 w 56"/>
              <a:gd name="T13" fmla="*/ 10 h 92"/>
              <a:gd name="T14" fmla="*/ 25 w 56"/>
              <a:gd name="T15" fmla="*/ 0 h 92"/>
              <a:gd name="T16" fmla="*/ 33 w 56"/>
              <a:gd name="T17" fmla="*/ 0 h 92"/>
              <a:gd name="T18" fmla="*/ 33 w 56"/>
              <a:gd name="T19" fmla="*/ 10 h 92"/>
              <a:gd name="T20" fmla="*/ 54 w 56"/>
              <a:gd name="T21" fmla="*/ 20 h 92"/>
              <a:gd name="T22" fmla="*/ 47 w 56"/>
              <a:gd name="T23" fmla="*/ 29 h 92"/>
              <a:gd name="T24" fmla="*/ 33 w 56"/>
              <a:gd name="T25" fmla="*/ 21 h 92"/>
              <a:gd name="T26" fmla="*/ 33 w 56"/>
              <a:gd name="T27" fmla="*/ 40 h 92"/>
              <a:gd name="T28" fmla="*/ 56 w 56"/>
              <a:gd name="T29" fmla="*/ 61 h 92"/>
              <a:gd name="T30" fmla="*/ 33 w 56"/>
              <a:gd name="T31" fmla="*/ 82 h 92"/>
              <a:gd name="T32" fmla="*/ 33 w 56"/>
              <a:gd name="T33" fmla="*/ 92 h 92"/>
              <a:gd name="T34" fmla="*/ 25 w 56"/>
              <a:gd name="T35" fmla="*/ 92 h 92"/>
              <a:gd name="T36" fmla="*/ 25 w 56"/>
              <a:gd name="T37" fmla="*/ 82 h 92"/>
              <a:gd name="T38" fmla="*/ 25 w 56"/>
              <a:gd name="T39" fmla="*/ 37 h 92"/>
              <a:gd name="T40" fmla="*/ 25 w 56"/>
              <a:gd name="T41" fmla="*/ 21 h 92"/>
              <a:gd name="T42" fmla="*/ 15 w 56"/>
              <a:gd name="T43" fmla="*/ 30 h 92"/>
              <a:gd name="T44" fmla="*/ 25 w 56"/>
              <a:gd name="T45" fmla="*/ 37 h 92"/>
              <a:gd name="T46" fmla="*/ 33 w 56"/>
              <a:gd name="T47" fmla="*/ 53 h 92"/>
              <a:gd name="T48" fmla="*/ 33 w 56"/>
              <a:gd name="T49" fmla="*/ 71 h 92"/>
              <a:gd name="T50" fmla="*/ 43 w 56"/>
              <a:gd name="T51" fmla="*/ 62 h 92"/>
              <a:gd name="T52" fmla="*/ 33 w 56"/>
              <a:gd name="T53" fmla="*/ 5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92">
                <a:moveTo>
                  <a:pt x="25" y="82"/>
                </a:moveTo>
                <a:cubicBezTo>
                  <a:pt x="14" y="81"/>
                  <a:pt x="6" y="77"/>
                  <a:pt x="0" y="71"/>
                </a:cubicBezTo>
                <a:cubicBezTo>
                  <a:pt x="7" y="62"/>
                  <a:pt x="7" y="62"/>
                  <a:pt x="7" y="62"/>
                </a:cubicBezTo>
                <a:cubicBezTo>
                  <a:pt x="11" y="66"/>
                  <a:pt x="17" y="70"/>
                  <a:pt x="25" y="71"/>
                </a:cubicBezTo>
                <a:cubicBezTo>
                  <a:pt x="25" y="51"/>
                  <a:pt x="25" y="51"/>
                  <a:pt x="25" y="51"/>
                </a:cubicBezTo>
                <a:cubicBezTo>
                  <a:pt x="14" y="48"/>
                  <a:pt x="3" y="44"/>
                  <a:pt x="3" y="30"/>
                </a:cubicBezTo>
                <a:cubicBezTo>
                  <a:pt x="3" y="20"/>
                  <a:pt x="11" y="11"/>
                  <a:pt x="25" y="10"/>
                </a:cubicBezTo>
                <a:cubicBezTo>
                  <a:pt x="25" y="0"/>
                  <a:pt x="25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42" y="11"/>
                  <a:pt x="49" y="14"/>
                  <a:pt x="54" y="20"/>
                </a:cubicBezTo>
                <a:cubicBezTo>
                  <a:pt x="47" y="29"/>
                  <a:pt x="47" y="29"/>
                  <a:pt x="47" y="29"/>
                </a:cubicBezTo>
                <a:cubicBezTo>
                  <a:pt x="43" y="25"/>
                  <a:pt x="38" y="22"/>
                  <a:pt x="33" y="21"/>
                </a:cubicBezTo>
                <a:cubicBezTo>
                  <a:pt x="33" y="40"/>
                  <a:pt x="33" y="40"/>
                  <a:pt x="33" y="40"/>
                </a:cubicBezTo>
                <a:cubicBezTo>
                  <a:pt x="44" y="42"/>
                  <a:pt x="56" y="47"/>
                  <a:pt x="56" y="61"/>
                </a:cubicBezTo>
                <a:cubicBezTo>
                  <a:pt x="56" y="71"/>
                  <a:pt x="49" y="81"/>
                  <a:pt x="33" y="82"/>
                </a:cubicBezTo>
                <a:cubicBezTo>
                  <a:pt x="33" y="92"/>
                  <a:pt x="33" y="92"/>
                  <a:pt x="33" y="92"/>
                </a:cubicBezTo>
                <a:cubicBezTo>
                  <a:pt x="25" y="92"/>
                  <a:pt x="25" y="92"/>
                  <a:pt x="25" y="92"/>
                </a:cubicBezTo>
                <a:lnTo>
                  <a:pt x="25" y="82"/>
                </a:lnTo>
                <a:close/>
                <a:moveTo>
                  <a:pt x="25" y="37"/>
                </a:moveTo>
                <a:cubicBezTo>
                  <a:pt x="25" y="21"/>
                  <a:pt x="25" y="21"/>
                  <a:pt x="25" y="21"/>
                </a:cubicBezTo>
                <a:cubicBezTo>
                  <a:pt x="19" y="22"/>
                  <a:pt x="15" y="25"/>
                  <a:pt x="15" y="30"/>
                </a:cubicBezTo>
                <a:cubicBezTo>
                  <a:pt x="15" y="34"/>
                  <a:pt x="19" y="36"/>
                  <a:pt x="25" y="37"/>
                </a:cubicBezTo>
                <a:close/>
                <a:moveTo>
                  <a:pt x="33" y="53"/>
                </a:moveTo>
                <a:cubicBezTo>
                  <a:pt x="33" y="71"/>
                  <a:pt x="33" y="71"/>
                  <a:pt x="33" y="71"/>
                </a:cubicBezTo>
                <a:cubicBezTo>
                  <a:pt x="41" y="70"/>
                  <a:pt x="43" y="66"/>
                  <a:pt x="43" y="62"/>
                </a:cubicBezTo>
                <a:cubicBezTo>
                  <a:pt x="43" y="57"/>
                  <a:pt x="39" y="55"/>
                  <a:pt x="33" y="53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35"/>
          <p:cNvSpPr/>
          <p:nvPr/>
        </p:nvSpPr>
        <p:spPr bwMode="auto">
          <a:xfrm>
            <a:off x="7816176" y="3319442"/>
            <a:ext cx="304970" cy="306937"/>
          </a:xfrm>
          <a:custGeom>
            <a:avLst/>
            <a:gdLst>
              <a:gd name="T0" fmla="*/ 6 w 112"/>
              <a:gd name="T1" fmla="*/ 69 h 112"/>
              <a:gd name="T2" fmla="*/ 69 w 112"/>
              <a:gd name="T3" fmla="*/ 5 h 112"/>
              <a:gd name="T4" fmla="*/ 112 w 112"/>
              <a:gd name="T5" fmla="*/ 22 h 112"/>
              <a:gd name="T6" fmla="*/ 64 w 112"/>
              <a:gd name="T7" fmla="*/ 0 h 112"/>
              <a:gd name="T8" fmla="*/ 0 w 112"/>
              <a:gd name="T9" fmla="*/ 64 h 112"/>
              <a:gd name="T10" fmla="*/ 22 w 112"/>
              <a:gd name="T11" fmla="*/ 112 h 112"/>
              <a:gd name="T12" fmla="*/ 6 w 112"/>
              <a:gd name="T13" fmla="*/ 6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112">
                <a:moveTo>
                  <a:pt x="6" y="69"/>
                </a:moveTo>
                <a:cubicBezTo>
                  <a:pt x="6" y="34"/>
                  <a:pt x="34" y="5"/>
                  <a:pt x="69" y="5"/>
                </a:cubicBezTo>
                <a:cubicBezTo>
                  <a:pt x="86" y="5"/>
                  <a:pt x="100" y="12"/>
                  <a:pt x="112" y="22"/>
                </a:cubicBezTo>
                <a:cubicBezTo>
                  <a:pt x="100" y="9"/>
                  <a:pt x="83" y="0"/>
                  <a:pt x="64" y="0"/>
                </a:cubicBezTo>
                <a:cubicBezTo>
                  <a:pt x="29" y="0"/>
                  <a:pt x="0" y="29"/>
                  <a:pt x="0" y="64"/>
                </a:cubicBezTo>
                <a:cubicBezTo>
                  <a:pt x="0" y="83"/>
                  <a:pt x="9" y="100"/>
                  <a:pt x="22" y="112"/>
                </a:cubicBezTo>
                <a:cubicBezTo>
                  <a:pt x="12" y="100"/>
                  <a:pt x="6" y="85"/>
                  <a:pt x="6" y="69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6"/>
          <p:cNvSpPr>
            <a:spLocks noChangeArrowheads="1"/>
          </p:cNvSpPr>
          <p:nvPr/>
        </p:nvSpPr>
        <p:spPr bwMode="auto">
          <a:xfrm>
            <a:off x="6222462" y="3364696"/>
            <a:ext cx="269555" cy="269553"/>
          </a:xfrm>
          <a:prstGeom prst="ellipse">
            <a:avLst/>
          </a:pr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37"/>
          <p:cNvSpPr>
            <a:spLocks noChangeArrowheads="1"/>
          </p:cNvSpPr>
          <p:nvPr/>
        </p:nvSpPr>
        <p:spPr bwMode="auto">
          <a:xfrm>
            <a:off x="6222462" y="3354858"/>
            <a:ext cx="269555" cy="271521"/>
          </a:xfrm>
          <a:prstGeom prst="ellipse">
            <a:avLst/>
          </a:prstGeom>
          <a:solidFill>
            <a:srgbClr val="FFC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Oval 38"/>
          <p:cNvSpPr>
            <a:spLocks noChangeArrowheads="1"/>
          </p:cNvSpPr>
          <p:nvPr/>
        </p:nvSpPr>
        <p:spPr bwMode="auto">
          <a:xfrm>
            <a:off x="6253943" y="3386338"/>
            <a:ext cx="208560" cy="206593"/>
          </a:xfrm>
          <a:prstGeom prst="ellipse">
            <a:avLst/>
          </a:prstGeom>
          <a:solidFill>
            <a:srgbClr val="FFD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9"/>
          <p:cNvSpPr>
            <a:spLocks noEditPoints="1"/>
          </p:cNvSpPr>
          <p:nvPr/>
        </p:nvSpPr>
        <p:spPr bwMode="auto">
          <a:xfrm>
            <a:off x="6312970" y="3415852"/>
            <a:ext cx="88540" cy="151500"/>
          </a:xfrm>
          <a:custGeom>
            <a:avLst/>
            <a:gdLst>
              <a:gd name="T0" fmla="*/ 15 w 33"/>
              <a:gd name="T1" fmla="*/ 49 h 55"/>
              <a:gd name="T2" fmla="*/ 0 w 33"/>
              <a:gd name="T3" fmla="*/ 42 h 55"/>
              <a:gd name="T4" fmla="*/ 4 w 33"/>
              <a:gd name="T5" fmla="*/ 37 h 55"/>
              <a:gd name="T6" fmla="*/ 15 w 33"/>
              <a:gd name="T7" fmla="*/ 42 h 55"/>
              <a:gd name="T8" fmla="*/ 15 w 33"/>
              <a:gd name="T9" fmla="*/ 30 h 55"/>
              <a:gd name="T10" fmla="*/ 1 w 33"/>
              <a:gd name="T11" fmla="*/ 18 h 55"/>
              <a:gd name="T12" fmla="*/ 15 w 33"/>
              <a:gd name="T13" fmla="*/ 6 h 55"/>
              <a:gd name="T14" fmla="*/ 15 w 33"/>
              <a:gd name="T15" fmla="*/ 0 h 55"/>
              <a:gd name="T16" fmla="*/ 20 w 33"/>
              <a:gd name="T17" fmla="*/ 0 h 55"/>
              <a:gd name="T18" fmla="*/ 20 w 33"/>
              <a:gd name="T19" fmla="*/ 6 h 55"/>
              <a:gd name="T20" fmla="*/ 32 w 33"/>
              <a:gd name="T21" fmla="*/ 11 h 55"/>
              <a:gd name="T22" fmla="*/ 28 w 33"/>
              <a:gd name="T23" fmla="*/ 17 h 55"/>
              <a:gd name="T24" fmla="*/ 20 w 33"/>
              <a:gd name="T25" fmla="*/ 12 h 55"/>
              <a:gd name="T26" fmla="*/ 20 w 33"/>
              <a:gd name="T27" fmla="*/ 23 h 55"/>
              <a:gd name="T28" fmla="*/ 33 w 33"/>
              <a:gd name="T29" fmla="*/ 36 h 55"/>
              <a:gd name="T30" fmla="*/ 20 w 33"/>
              <a:gd name="T31" fmla="*/ 49 h 55"/>
              <a:gd name="T32" fmla="*/ 20 w 33"/>
              <a:gd name="T33" fmla="*/ 55 h 55"/>
              <a:gd name="T34" fmla="*/ 15 w 33"/>
              <a:gd name="T35" fmla="*/ 55 h 55"/>
              <a:gd name="T36" fmla="*/ 15 w 33"/>
              <a:gd name="T37" fmla="*/ 49 h 55"/>
              <a:gd name="T38" fmla="*/ 15 w 33"/>
              <a:gd name="T39" fmla="*/ 22 h 55"/>
              <a:gd name="T40" fmla="*/ 15 w 33"/>
              <a:gd name="T41" fmla="*/ 12 h 55"/>
              <a:gd name="T42" fmla="*/ 9 w 33"/>
              <a:gd name="T43" fmla="*/ 17 h 55"/>
              <a:gd name="T44" fmla="*/ 15 w 33"/>
              <a:gd name="T45" fmla="*/ 22 h 55"/>
              <a:gd name="T46" fmla="*/ 20 w 33"/>
              <a:gd name="T47" fmla="*/ 31 h 55"/>
              <a:gd name="T48" fmla="*/ 20 w 33"/>
              <a:gd name="T49" fmla="*/ 42 h 55"/>
              <a:gd name="T50" fmla="*/ 26 w 33"/>
              <a:gd name="T51" fmla="*/ 37 h 55"/>
              <a:gd name="T52" fmla="*/ 20 w 33"/>
              <a:gd name="T53" fmla="*/ 3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55">
                <a:moveTo>
                  <a:pt x="15" y="49"/>
                </a:moveTo>
                <a:cubicBezTo>
                  <a:pt x="8" y="48"/>
                  <a:pt x="3" y="46"/>
                  <a:pt x="0" y="42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9"/>
                  <a:pt x="10" y="42"/>
                  <a:pt x="15" y="42"/>
                </a:cubicBezTo>
                <a:cubicBezTo>
                  <a:pt x="15" y="30"/>
                  <a:pt x="15" y="30"/>
                  <a:pt x="15" y="30"/>
                </a:cubicBezTo>
                <a:cubicBezTo>
                  <a:pt x="8" y="28"/>
                  <a:pt x="1" y="26"/>
                  <a:pt x="1" y="18"/>
                </a:cubicBezTo>
                <a:cubicBezTo>
                  <a:pt x="1" y="11"/>
                  <a:pt x="7" y="6"/>
                  <a:pt x="15" y="6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6"/>
                  <a:pt x="20" y="6"/>
                  <a:pt x="20" y="6"/>
                </a:cubicBezTo>
                <a:cubicBezTo>
                  <a:pt x="25" y="6"/>
                  <a:pt x="29" y="8"/>
                  <a:pt x="32" y="11"/>
                </a:cubicBezTo>
                <a:cubicBezTo>
                  <a:pt x="28" y="17"/>
                  <a:pt x="28" y="17"/>
                  <a:pt x="28" y="17"/>
                </a:cubicBezTo>
                <a:cubicBezTo>
                  <a:pt x="26" y="15"/>
                  <a:pt x="23" y="13"/>
                  <a:pt x="20" y="12"/>
                </a:cubicBezTo>
                <a:cubicBezTo>
                  <a:pt x="20" y="23"/>
                  <a:pt x="20" y="23"/>
                  <a:pt x="20" y="23"/>
                </a:cubicBezTo>
                <a:cubicBezTo>
                  <a:pt x="26" y="25"/>
                  <a:pt x="33" y="28"/>
                  <a:pt x="33" y="36"/>
                </a:cubicBezTo>
                <a:cubicBezTo>
                  <a:pt x="33" y="42"/>
                  <a:pt x="29" y="48"/>
                  <a:pt x="20" y="49"/>
                </a:cubicBezTo>
                <a:cubicBezTo>
                  <a:pt x="20" y="55"/>
                  <a:pt x="20" y="55"/>
                  <a:pt x="20" y="55"/>
                </a:cubicBezTo>
                <a:cubicBezTo>
                  <a:pt x="15" y="55"/>
                  <a:pt x="15" y="55"/>
                  <a:pt x="15" y="55"/>
                </a:cubicBezTo>
                <a:lnTo>
                  <a:pt x="15" y="49"/>
                </a:lnTo>
                <a:close/>
                <a:moveTo>
                  <a:pt x="15" y="22"/>
                </a:moveTo>
                <a:cubicBezTo>
                  <a:pt x="15" y="12"/>
                  <a:pt x="15" y="12"/>
                  <a:pt x="15" y="12"/>
                </a:cubicBezTo>
                <a:cubicBezTo>
                  <a:pt x="11" y="13"/>
                  <a:pt x="9" y="15"/>
                  <a:pt x="9" y="17"/>
                </a:cubicBezTo>
                <a:cubicBezTo>
                  <a:pt x="9" y="20"/>
                  <a:pt x="11" y="21"/>
                  <a:pt x="15" y="22"/>
                </a:cubicBezTo>
                <a:close/>
                <a:moveTo>
                  <a:pt x="20" y="31"/>
                </a:moveTo>
                <a:cubicBezTo>
                  <a:pt x="20" y="42"/>
                  <a:pt x="20" y="42"/>
                  <a:pt x="20" y="42"/>
                </a:cubicBezTo>
                <a:cubicBezTo>
                  <a:pt x="24" y="42"/>
                  <a:pt x="26" y="39"/>
                  <a:pt x="26" y="37"/>
                </a:cubicBezTo>
                <a:cubicBezTo>
                  <a:pt x="26" y="34"/>
                  <a:pt x="23" y="32"/>
                  <a:pt x="20" y="31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40"/>
          <p:cNvSpPr/>
          <p:nvPr/>
        </p:nvSpPr>
        <p:spPr bwMode="auto">
          <a:xfrm>
            <a:off x="6253943" y="3386338"/>
            <a:ext cx="181014" cy="182982"/>
          </a:xfrm>
          <a:custGeom>
            <a:avLst/>
            <a:gdLst>
              <a:gd name="T0" fmla="*/ 3 w 66"/>
              <a:gd name="T1" fmla="*/ 41 h 67"/>
              <a:gd name="T2" fmla="*/ 41 w 66"/>
              <a:gd name="T3" fmla="*/ 3 h 67"/>
              <a:gd name="T4" fmla="*/ 66 w 66"/>
              <a:gd name="T5" fmla="*/ 13 h 67"/>
              <a:gd name="T6" fmla="*/ 38 w 66"/>
              <a:gd name="T7" fmla="*/ 0 h 67"/>
              <a:gd name="T8" fmla="*/ 0 w 66"/>
              <a:gd name="T9" fmla="*/ 38 h 67"/>
              <a:gd name="T10" fmla="*/ 12 w 66"/>
              <a:gd name="T11" fmla="*/ 67 h 67"/>
              <a:gd name="T12" fmla="*/ 3 w 66"/>
              <a:gd name="T13" fmla="*/ 4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67">
                <a:moveTo>
                  <a:pt x="3" y="41"/>
                </a:moveTo>
                <a:cubicBezTo>
                  <a:pt x="3" y="20"/>
                  <a:pt x="20" y="3"/>
                  <a:pt x="41" y="3"/>
                </a:cubicBezTo>
                <a:cubicBezTo>
                  <a:pt x="51" y="3"/>
                  <a:pt x="59" y="7"/>
                  <a:pt x="66" y="13"/>
                </a:cubicBezTo>
                <a:cubicBezTo>
                  <a:pt x="59" y="5"/>
                  <a:pt x="49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50"/>
                  <a:pt x="5" y="60"/>
                  <a:pt x="12" y="67"/>
                </a:cubicBezTo>
                <a:cubicBezTo>
                  <a:pt x="6" y="60"/>
                  <a:pt x="3" y="51"/>
                  <a:pt x="3" y="41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41"/>
          <p:cNvSpPr>
            <a:spLocks noChangeArrowheads="1"/>
          </p:cNvSpPr>
          <p:nvPr/>
        </p:nvSpPr>
        <p:spPr bwMode="auto">
          <a:xfrm>
            <a:off x="6651388" y="2497007"/>
            <a:ext cx="202658" cy="202658"/>
          </a:xfrm>
          <a:prstGeom prst="ellipse">
            <a:avLst/>
          </a:pr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2"/>
          <p:cNvSpPr>
            <a:spLocks noChangeArrowheads="1"/>
          </p:cNvSpPr>
          <p:nvPr/>
        </p:nvSpPr>
        <p:spPr bwMode="auto">
          <a:xfrm>
            <a:off x="6651388" y="2489137"/>
            <a:ext cx="202658" cy="202658"/>
          </a:xfrm>
          <a:prstGeom prst="ellipse">
            <a:avLst/>
          </a:prstGeom>
          <a:solidFill>
            <a:srgbClr val="FFC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3"/>
          <p:cNvSpPr>
            <a:spLocks noChangeArrowheads="1"/>
          </p:cNvSpPr>
          <p:nvPr/>
        </p:nvSpPr>
        <p:spPr bwMode="auto">
          <a:xfrm>
            <a:off x="6676966" y="2512748"/>
            <a:ext cx="155436" cy="155437"/>
          </a:xfrm>
          <a:prstGeom prst="ellipse">
            <a:avLst/>
          </a:prstGeom>
          <a:solidFill>
            <a:srgbClr val="FFD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6722219" y="2536358"/>
            <a:ext cx="66897" cy="110183"/>
          </a:xfrm>
          <a:custGeom>
            <a:avLst/>
            <a:gdLst>
              <a:gd name="T0" fmla="*/ 11 w 25"/>
              <a:gd name="T1" fmla="*/ 36 h 41"/>
              <a:gd name="T2" fmla="*/ 0 w 25"/>
              <a:gd name="T3" fmla="*/ 32 h 41"/>
              <a:gd name="T4" fmla="*/ 3 w 25"/>
              <a:gd name="T5" fmla="*/ 27 h 41"/>
              <a:gd name="T6" fmla="*/ 11 w 25"/>
              <a:gd name="T7" fmla="*/ 32 h 41"/>
              <a:gd name="T8" fmla="*/ 11 w 25"/>
              <a:gd name="T9" fmla="*/ 22 h 41"/>
              <a:gd name="T10" fmla="*/ 1 w 25"/>
              <a:gd name="T11" fmla="*/ 13 h 41"/>
              <a:gd name="T12" fmla="*/ 11 w 25"/>
              <a:gd name="T13" fmla="*/ 4 h 41"/>
              <a:gd name="T14" fmla="*/ 11 w 25"/>
              <a:gd name="T15" fmla="*/ 0 h 41"/>
              <a:gd name="T16" fmla="*/ 15 w 25"/>
              <a:gd name="T17" fmla="*/ 0 h 41"/>
              <a:gd name="T18" fmla="*/ 15 w 25"/>
              <a:gd name="T19" fmla="*/ 4 h 41"/>
              <a:gd name="T20" fmla="*/ 24 w 25"/>
              <a:gd name="T21" fmla="*/ 8 h 41"/>
              <a:gd name="T22" fmla="*/ 21 w 25"/>
              <a:gd name="T23" fmla="*/ 13 h 41"/>
              <a:gd name="T24" fmla="*/ 15 w 25"/>
              <a:gd name="T25" fmla="*/ 9 h 41"/>
              <a:gd name="T26" fmla="*/ 15 w 25"/>
              <a:gd name="T27" fmla="*/ 17 h 41"/>
              <a:gd name="T28" fmla="*/ 25 w 25"/>
              <a:gd name="T29" fmla="*/ 27 h 41"/>
              <a:gd name="T30" fmla="*/ 15 w 25"/>
              <a:gd name="T31" fmla="*/ 36 h 41"/>
              <a:gd name="T32" fmla="*/ 15 w 25"/>
              <a:gd name="T33" fmla="*/ 41 h 41"/>
              <a:gd name="T34" fmla="*/ 11 w 25"/>
              <a:gd name="T35" fmla="*/ 41 h 41"/>
              <a:gd name="T36" fmla="*/ 11 w 25"/>
              <a:gd name="T37" fmla="*/ 36 h 41"/>
              <a:gd name="T38" fmla="*/ 11 w 25"/>
              <a:gd name="T39" fmla="*/ 16 h 41"/>
              <a:gd name="T40" fmla="*/ 11 w 25"/>
              <a:gd name="T41" fmla="*/ 9 h 41"/>
              <a:gd name="T42" fmla="*/ 7 w 25"/>
              <a:gd name="T43" fmla="*/ 13 h 41"/>
              <a:gd name="T44" fmla="*/ 11 w 25"/>
              <a:gd name="T45" fmla="*/ 16 h 41"/>
              <a:gd name="T46" fmla="*/ 15 w 25"/>
              <a:gd name="T47" fmla="*/ 23 h 41"/>
              <a:gd name="T48" fmla="*/ 15 w 25"/>
              <a:gd name="T49" fmla="*/ 32 h 41"/>
              <a:gd name="T50" fmla="*/ 19 w 25"/>
              <a:gd name="T51" fmla="*/ 27 h 41"/>
              <a:gd name="T52" fmla="*/ 15 w 25"/>
              <a:gd name="T53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" h="41">
                <a:moveTo>
                  <a:pt x="11" y="36"/>
                </a:moveTo>
                <a:cubicBezTo>
                  <a:pt x="6" y="36"/>
                  <a:pt x="2" y="34"/>
                  <a:pt x="0" y="32"/>
                </a:cubicBezTo>
                <a:cubicBezTo>
                  <a:pt x="3" y="27"/>
                  <a:pt x="3" y="27"/>
                  <a:pt x="3" y="27"/>
                </a:cubicBezTo>
                <a:cubicBezTo>
                  <a:pt x="5" y="29"/>
                  <a:pt x="7" y="31"/>
                  <a:pt x="11" y="32"/>
                </a:cubicBezTo>
                <a:cubicBezTo>
                  <a:pt x="11" y="22"/>
                  <a:pt x="11" y="22"/>
                  <a:pt x="11" y="22"/>
                </a:cubicBezTo>
                <a:cubicBezTo>
                  <a:pt x="6" y="21"/>
                  <a:pt x="1" y="19"/>
                  <a:pt x="1" y="13"/>
                </a:cubicBezTo>
                <a:cubicBezTo>
                  <a:pt x="1" y="8"/>
                  <a:pt x="5" y="5"/>
                  <a:pt x="11" y="4"/>
                </a:cubicBezTo>
                <a:cubicBezTo>
                  <a:pt x="11" y="0"/>
                  <a:pt x="11" y="0"/>
                  <a:pt x="1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4"/>
                  <a:pt x="15" y="4"/>
                  <a:pt x="15" y="4"/>
                </a:cubicBezTo>
                <a:cubicBezTo>
                  <a:pt x="18" y="5"/>
                  <a:pt x="22" y="6"/>
                  <a:pt x="24" y="8"/>
                </a:cubicBezTo>
                <a:cubicBezTo>
                  <a:pt x="21" y="13"/>
                  <a:pt x="21" y="13"/>
                  <a:pt x="21" y="13"/>
                </a:cubicBezTo>
                <a:cubicBezTo>
                  <a:pt x="19" y="11"/>
                  <a:pt x="17" y="10"/>
                  <a:pt x="15" y="9"/>
                </a:cubicBezTo>
                <a:cubicBezTo>
                  <a:pt x="15" y="17"/>
                  <a:pt x="15" y="17"/>
                  <a:pt x="15" y="17"/>
                </a:cubicBezTo>
                <a:cubicBezTo>
                  <a:pt x="20" y="19"/>
                  <a:pt x="25" y="20"/>
                  <a:pt x="25" y="27"/>
                </a:cubicBezTo>
                <a:cubicBezTo>
                  <a:pt x="25" y="32"/>
                  <a:pt x="22" y="36"/>
                  <a:pt x="15" y="36"/>
                </a:cubicBezTo>
                <a:cubicBezTo>
                  <a:pt x="15" y="41"/>
                  <a:pt x="15" y="41"/>
                  <a:pt x="15" y="41"/>
                </a:cubicBezTo>
                <a:cubicBezTo>
                  <a:pt x="11" y="41"/>
                  <a:pt x="11" y="41"/>
                  <a:pt x="11" y="41"/>
                </a:cubicBezTo>
                <a:lnTo>
                  <a:pt x="11" y="36"/>
                </a:lnTo>
                <a:close/>
                <a:moveTo>
                  <a:pt x="11" y="16"/>
                </a:moveTo>
                <a:cubicBezTo>
                  <a:pt x="11" y="9"/>
                  <a:pt x="11" y="9"/>
                  <a:pt x="11" y="9"/>
                </a:cubicBezTo>
                <a:cubicBezTo>
                  <a:pt x="8" y="9"/>
                  <a:pt x="7" y="11"/>
                  <a:pt x="7" y="13"/>
                </a:cubicBezTo>
                <a:cubicBezTo>
                  <a:pt x="7" y="15"/>
                  <a:pt x="8" y="16"/>
                  <a:pt x="11" y="16"/>
                </a:cubicBezTo>
                <a:close/>
                <a:moveTo>
                  <a:pt x="15" y="23"/>
                </a:moveTo>
                <a:cubicBezTo>
                  <a:pt x="15" y="32"/>
                  <a:pt x="15" y="32"/>
                  <a:pt x="15" y="32"/>
                </a:cubicBezTo>
                <a:cubicBezTo>
                  <a:pt x="18" y="31"/>
                  <a:pt x="19" y="29"/>
                  <a:pt x="19" y="27"/>
                </a:cubicBezTo>
                <a:cubicBezTo>
                  <a:pt x="19" y="25"/>
                  <a:pt x="17" y="24"/>
                  <a:pt x="15" y="23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45"/>
          <p:cNvSpPr/>
          <p:nvPr/>
        </p:nvSpPr>
        <p:spPr bwMode="auto">
          <a:xfrm>
            <a:off x="6676966" y="2512748"/>
            <a:ext cx="135760" cy="137728"/>
          </a:xfrm>
          <a:custGeom>
            <a:avLst/>
            <a:gdLst>
              <a:gd name="T0" fmla="*/ 2 w 50"/>
              <a:gd name="T1" fmla="*/ 31 h 50"/>
              <a:gd name="T2" fmla="*/ 31 w 50"/>
              <a:gd name="T3" fmla="*/ 2 h 50"/>
              <a:gd name="T4" fmla="*/ 50 w 50"/>
              <a:gd name="T5" fmla="*/ 9 h 50"/>
              <a:gd name="T6" fmla="*/ 28 w 50"/>
              <a:gd name="T7" fmla="*/ 0 h 50"/>
              <a:gd name="T8" fmla="*/ 0 w 50"/>
              <a:gd name="T9" fmla="*/ 28 h 50"/>
              <a:gd name="T10" fmla="*/ 9 w 50"/>
              <a:gd name="T11" fmla="*/ 50 h 50"/>
              <a:gd name="T12" fmla="*/ 2 w 50"/>
              <a:gd name="T13" fmla="*/ 3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50">
                <a:moveTo>
                  <a:pt x="2" y="31"/>
                </a:moveTo>
                <a:cubicBezTo>
                  <a:pt x="2" y="15"/>
                  <a:pt x="15" y="2"/>
                  <a:pt x="31" y="2"/>
                </a:cubicBezTo>
                <a:cubicBezTo>
                  <a:pt x="38" y="2"/>
                  <a:pt x="45" y="5"/>
                  <a:pt x="50" y="9"/>
                </a:cubicBezTo>
                <a:cubicBezTo>
                  <a:pt x="44" y="3"/>
                  <a:pt x="37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37"/>
                  <a:pt x="4" y="44"/>
                  <a:pt x="9" y="50"/>
                </a:cubicBezTo>
                <a:cubicBezTo>
                  <a:pt x="5" y="45"/>
                  <a:pt x="2" y="38"/>
                  <a:pt x="2" y="31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6"/>
          <p:cNvSpPr>
            <a:spLocks noChangeArrowheads="1"/>
          </p:cNvSpPr>
          <p:nvPr/>
        </p:nvSpPr>
        <p:spPr bwMode="auto">
          <a:xfrm>
            <a:off x="6871753" y="3600802"/>
            <a:ext cx="407283" cy="409250"/>
          </a:xfrm>
          <a:prstGeom prst="ellipse">
            <a:avLst/>
          </a:pr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Oval 47"/>
          <p:cNvSpPr>
            <a:spLocks noChangeArrowheads="1"/>
          </p:cNvSpPr>
          <p:nvPr/>
        </p:nvSpPr>
        <p:spPr bwMode="auto">
          <a:xfrm>
            <a:off x="6871753" y="3587028"/>
            <a:ext cx="407283" cy="411218"/>
          </a:xfrm>
          <a:prstGeom prst="ellipse">
            <a:avLst/>
          </a:prstGeom>
          <a:solidFill>
            <a:srgbClr val="FFC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Oval 48"/>
          <p:cNvSpPr>
            <a:spLocks noChangeArrowheads="1"/>
          </p:cNvSpPr>
          <p:nvPr/>
        </p:nvSpPr>
        <p:spPr bwMode="auto">
          <a:xfrm>
            <a:off x="6917007" y="3634249"/>
            <a:ext cx="312839" cy="312841"/>
          </a:xfrm>
          <a:prstGeom prst="ellipse">
            <a:avLst/>
          </a:prstGeom>
          <a:solidFill>
            <a:srgbClr val="FFD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9"/>
          <p:cNvSpPr>
            <a:spLocks noEditPoints="1"/>
          </p:cNvSpPr>
          <p:nvPr/>
        </p:nvSpPr>
        <p:spPr bwMode="auto">
          <a:xfrm>
            <a:off x="7005546" y="3677535"/>
            <a:ext cx="137728" cy="226269"/>
          </a:xfrm>
          <a:custGeom>
            <a:avLst/>
            <a:gdLst>
              <a:gd name="T0" fmla="*/ 22 w 51"/>
              <a:gd name="T1" fmla="*/ 74 h 83"/>
              <a:gd name="T2" fmla="*/ 0 w 51"/>
              <a:gd name="T3" fmla="*/ 64 h 83"/>
              <a:gd name="T4" fmla="*/ 7 w 51"/>
              <a:gd name="T5" fmla="*/ 56 h 83"/>
              <a:gd name="T6" fmla="*/ 22 w 51"/>
              <a:gd name="T7" fmla="*/ 64 h 83"/>
              <a:gd name="T8" fmla="*/ 22 w 51"/>
              <a:gd name="T9" fmla="*/ 46 h 83"/>
              <a:gd name="T10" fmla="*/ 2 w 51"/>
              <a:gd name="T11" fmla="*/ 27 h 83"/>
              <a:gd name="T12" fmla="*/ 22 w 51"/>
              <a:gd name="T13" fmla="*/ 9 h 83"/>
              <a:gd name="T14" fmla="*/ 22 w 51"/>
              <a:gd name="T15" fmla="*/ 0 h 83"/>
              <a:gd name="T16" fmla="*/ 30 w 51"/>
              <a:gd name="T17" fmla="*/ 0 h 83"/>
              <a:gd name="T18" fmla="*/ 30 w 51"/>
              <a:gd name="T19" fmla="*/ 9 h 83"/>
              <a:gd name="T20" fmla="*/ 49 w 51"/>
              <a:gd name="T21" fmla="*/ 18 h 83"/>
              <a:gd name="T22" fmla="*/ 43 w 51"/>
              <a:gd name="T23" fmla="*/ 26 h 83"/>
              <a:gd name="T24" fmla="*/ 30 w 51"/>
              <a:gd name="T25" fmla="*/ 19 h 83"/>
              <a:gd name="T26" fmla="*/ 30 w 51"/>
              <a:gd name="T27" fmla="*/ 36 h 83"/>
              <a:gd name="T28" fmla="*/ 51 w 51"/>
              <a:gd name="T29" fmla="*/ 55 h 83"/>
              <a:gd name="T30" fmla="*/ 30 w 51"/>
              <a:gd name="T31" fmla="*/ 74 h 83"/>
              <a:gd name="T32" fmla="*/ 30 w 51"/>
              <a:gd name="T33" fmla="*/ 83 h 83"/>
              <a:gd name="T34" fmla="*/ 22 w 51"/>
              <a:gd name="T35" fmla="*/ 83 h 83"/>
              <a:gd name="T36" fmla="*/ 22 w 51"/>
              <a:gd name="T37" fmla="*/ 74 h 83"/>
              <a:gd name="T38" fmla="*/ 22 w 51"/>
              <a:gd name="T39" fmla="*/ 34 h 83"/>
              <a:gd name="T40" fmla="*/ 22 w 51"/>
              <a:gd name="T41" fmla="*/ 19 h 83"/>
              <a:gd name="T42" fmla="*/ 14 w 51"/>
              <a:gd name="T43" fmla="*/ 27 h 83"/>
              <a:gd name="T44" fmla="*/ 22 w 51"/>
              <a:gd name="T45" fmla="*/ 34 h 83"/>
              <a:gd name="T46" fmla="*/ 30 w 51"/>
              <a:gd name="T47" fmla="*/ 48 h 83"/>
              <a:gd name="T48" fmla="*/ 30 w 51"/>
              <a:gd name="T49" fmla="*/ 64 h 83"/>
              <a:gd name="T50" fmla="*/ 39 w 51"/>
              <a:gd name="T51" fmla="*/ 56 h 83"/>
              <a:gd name="T52" fmla="*/ 30 w 51"/>
              <a:gd name="T53" fmla="*/ 4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" h="83">
                <a:moveTo>
                  <a:pt x="22" y="74"/>
                </a:moveTo>
                <a:cubicBezTo>
                  <a:pt x="13" y="74"/>
                  <a:pt x="5" y="70"/>
                  <a:pt x="0" y="64"/>
                </a:cubicBezTo>
                <a:cubicBezTo>
                  <a:pt x="7" y="56"/>
                  <a:pt x="7" y="56"/>
                  <a:pt x="7" y="56"/>
                </a:cubicBezTo>
                <a:cubicBezTo>
                  <a:pt x="10" y="60"/>
                  <a:pt x="16" y="63"/>
                  <a:pt x="22" y="64"/>
                </a:cubicBezTo>
                <a:cubicBezTo>
                  <a:pt x="22" y="46"/>
                  <a:pt x="22" y="46"/>
                  <a:pt x="22" y="46"/>
                </a:cubicBezTo>
                <a:cubicBezTo>
                  <a:pt x="13" y="43"/>
                  <a:pt x="2" y="40"/>
                  <a:pt x="2" y="27"/>
                </a:cubicBezTo>
                <a:cubicBezTo>
                  <a:pt x="2" y="18"/>
                  <a:pt x="10" y="10"/>
                  <a:pt x="22" y="9"/>
                </a:cubicBezTo>
                <a:cubicBezTo>
                  <a:pt x="22" y="0"/>
                  <a:pt x="22" y="0"/>
                  <a:pt x="2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9"/>
                  <a:pt x="30" y="9"/>
                  <a:pt x="30" y="9"/>
                </a:cubicBezTo>
                <a:cubicBezTo>
                  <a:pt x="38" y="10"/>
                  <a:pt x="44" y="13"/>
                  <a:pt x="49" y="18"/>
                </a:cubicBezTo>
                <a:cubicBezTo>
                  <a:pt x="43" y="26"/>
                  <a:pt x="43" y="26"/>
                  <a:pt x="43" y="26"/>
                </a:cubicBezTo>
                <a:cubicBezTo>
                  <a:pt x="39" y="22"/>
                  <a:pt x="35" y="20"/>
                  <a:pt x="30" y="19"/>
                </a:cubicBezTo>
                <a:cubicBezTo>
                  <a:pt x="30" y="36"/>
                  <a:pt x="30" y="36"/>
                  <a:pt x="30" y="36"/>
                </a:cubicBezTo>
                <a:cubicBezTo>
                  <a:pt x="40" y="38"/>
                  <a:pt x="51" y="42"/>
                  <a:pt x="51" y="55"/>
                </a:cubicBezTo>
                <a:cubicBezTo>
                  <a:pt x="51" y="65"/>
                  <a:pt x="44" y="73"/>
                  <a:pt x="30" y="74"/>
                </a:cubicBezTo>
                <a:cubicBezTo>
                  <a:pt x="30" y="83"/>
                  <a:pt x="30" y="83"/>
                  <a:pt x="30" y="83"/>
                </a:cubicBezTo>
                <a:cubicBezTo>
                  <a:pt x="22" y="83"/>
                  <a:pt x="22" y="83"/>
                  <a:pt x="22" y="83"/>
                </a:cubicBezTo>
                <a:lnTo>
                  <a:pt x="22" y="74"/>
                </a:lnTo>
                <a:close/>
                <a:moveTo>
                  <a:pt x="22" y="34"/>
                </a:moveTo>
                <a:cubicBezTo>
                  <a:pt x="22" y="19"/>
                  <a:pt x="22" y="19"/>
                  <a:pt x="22" y="19"/>
                </a:cubicBezTo>
                <a:cubicBezTo>
                  <a:pt x="17" y="19"/>
                  <a:pt x="14" y="22"/>
                  <a:pt x="14" y="27"/>
                </a:cubicBezTo>
                <a:cubicBezTo>
                  <a:pt x="14" y="30"/>
                  <a:pt x="17" y="32"/>
                  <a:pt x="22" y="34"/>
                </a:cubicBezTo>
                <a:close/>
                <a:moveTo>
                  <a:pt x="30" y="48"/>
                </a:moveTo>
                <a:cubicBezTo>
                  <a:pt x="30" y="64"/>
                  <a:pt x="30" y="64"/>
                  <a:pt x="30" y="64"/>
                </a:cubicBezTo>
                <a:cubicBezTo>
                  <a:pt x="37" y="64"/>
                  <a:pt x="39" y="60"/>
                  <a:pt x="39" y="56"/>
                </a:cubicBezTo>
                <a:cubicBezTo>
                  <a:pt x="39" y="52"/>
                  <a:pt x="35" y="49"/>
                  <a:pt x="30" y="48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50"/>
          <p:cNvSpPr/>
          <p:nvPr/>
        </p:nvSpPr>
        <p:spPr bwMode="auto">
          <a:xfrm>
            <a:off x="6917007" y="3634249"/>
            <a:ext cx="275457" cy="275457"/>
          </a:xfrm>
          <a:custGeom>
            <a:avLst/>
            <a:gdLst>
              <a:gd name="T0" fmla="*/ 4 w 101"/>
              <a:gd name="T1" fmla="*/ 62 h 101"/>
              <a:gd name="T2" fmla="*/ 62 w 101"/>
              <a:gd name="T3" fmla="*/ 4 h 101"/>
              <a:gd name="T4" fmla="*/ 101 w 101"/>
              <a:gd name="T5" fmla="*/ 19 h 101"/>
              <a:gd name="T6" fmla="*/ 58 w 101"/>
              <a:gd name="T7" fmla="*/ 0 h 101"/>
              <a:gd name="T8" fmla="*/ 0 w 101"/>
              <a:gd name="T9" fmla="*/ 58 h 101"/>
              <a:gd name="T10" fmla="*/ 19 w 101"/>
              <a:gd name="T11" fmla="*/ 101 h 101"/>
              <a:gd name="T12" fmla="*/ 4 w 101"/>
              <a:gd name="T13" fmla="*/ 6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101">
                <a:moveTo>
                  <a:pt x="4" y="62"/>
                </a:moveTo>
                <a:cubicBezTo>
                  <a:pt x="4" y="30"/>
                  <a:pt x="30" y="4"/>
                  <a:pt x="62" y="4"/>
                </a:cubicBezTo>
                <a:cubicBezTo>
                  <a:pt x="77" y="4"/>
                  <a:pt x="90" y="10"/>
                  <a:pt x="101" y="19"/>
                </a:cubicBezTo>
                <a:cubicBezTo>
                  <a:pt x="90" y="7"/>
                  <a:pt x="75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75"/>
                  <a:pt x="7" y="90"/>
                  <a:pt x="19" y="101"/>
                </a:cubicBezTo>
                <a:cubicBezTo>
                  <a:pt x="10" y="91"/>
                  <a:pt x="4" y="77"/>
                  <a:pt x="4" y="62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Oval 51"/>
          <p:cNvSpPr>
            <a:spLocks noChangeArrowheads="1"/>
          </p:cNvSpPr>
          <p:nvPr/>
        </p:nvSpPr>
        <p:spPr bwMode="auto">
          <a:xfrm>
            <a:off x="5577107" y="2786237"/>
            <a:ext cx="356127" cy="358094"/>
          </a:xfrm>
          <a:prstGeom prst="ellipse">
            <a:avLst/>
          </a:pr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52"/>
          <p:cNvSpPr>
            <a:spLocks noChangeArrowheads="1"/>
          </p:cNvSpPr>
          <p:nvPr/>
        </p:nvSpPr>
        <p:spPr bwMode="auto">
          <a:xfrm>
            <a:off x="5577107" y="2772464"/>
            <a:ext cx="356127" cy="358094"/>
          </a:xfrm>
          <a:prstGeom prst="ellipse">
            <a:avLst/>
          </a:prstGeom>
          <a:solidFill>
            <a:srgbClr val="FFC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3"/>
          <p:cNvSpPr>
            <a:spLocks noChangeArrowheads="1"/>
          </p:cNvSpPr>
          <p:nvPr/>
        </p:nvSpPr>
        <p:spPr bwMode="auto">
          <a:xfrm>
            <a:off x="5618426" y="2813783"/>
            <a:ext cx="275457" cy="275457"/>
          </a:xfrm>
          <a:prstGeom prst="ellipse">
            <a:avLst/>
          </a:prstGeom>
          <a:solidFill>
            <a:srgbClr val="FFD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5693193" y="2851166"/>
            <a:ext cx="121988" cy="198723"/>
          </a:xfrm>
          <a:custGeom>
            <a:avLst/>
            <a:gdLst>
              <a:gd name="T0" fmla="*/ 20 w 45"/>
              <a:gd name="T1" fmla="*/ 65 h 73"/>
              <a:gd name="T2" fmla="*/ 0 w 45"/>
              <a:gd name="T3" fmla="*/ 57 h 73"/>
              <a:gd name="T4" fmla="*/ 6 w 45"/>
              <a:gd name="T5" fmla="*/ 49 h 73"/>
              <a:gd name="T6" fmla="*/ 20 w 45"/>
              <a:gd name="T7" fmla="*/ 57 h 73"/>
              <a:gd name="T8" fmla="*/ 20 w 45"/>
              <a:gd name="T9" fmla="*/ 40 h 73"/>
              <a:gd name="T10" fmla="*/ 2 w 45"/>
              <a:gd name="T11" fmla="*/ 24 h 73"/>
              <a:gd name="T12" fmla="*/ 20 w 45"/>
              <a:gd name="T13" fmla="*/ 8 h 73"/>
              <a:gd name="T14" fmla="*/ 20 w 45"/>
              <a:gd name="T15" fmla="*/ 0 h 73"/>
              <a:gd name="T16" fmla="*/ 26 w 45"/>
              <a:gd name="T17" fmla="*/ 0 h 73"/>
              <a:gd name="T18" fmla="*/ 26 w 45"/>
              <a:gd name="T19" fmla="*/ 8 h 73"/>
              <a:gd name="T20" fmla="*/ 43 w 45"/>
              <a:gd name="T21" fmla="*/ 16 h 73"/>
              <a:gd name="T22" fmla="*/ 38 w 45"/>
              <a:gd name="T23" fmla="*/ 23 h 73"/>
              <a:gd name="T24" fmla="*/ 26 w 45"/>
              <a:gd name="T25" fmla="*/ 17 h 73"/>
              <a:gd name="T26" fmla="*/ 26 w 45"/>
              <a:gd name="T27" fmla="*/ 32 h 73"/>
              <a:gd name="T28" fmla="*/ 45 w 45"/>
              <a:gd name="T29" fmla="*/ 48 h 73"/>
              <a:gd name="T30" fmla="*/ 26 w 45"/>
              <a:gd name="T31" fmla="*/ 65 h 73"/>
              <a:gd name="T32" fmla="*/ 26 w 45"/>
              <a:gd name="T33" fmla="*/ 73 h 73"/>
              <a:gd name="T34" fmla="*/ 20 w 45"/>
              <a:gd name="T35" fmla="*/ 73 h 73"/>
              <a:gd name="T36" fmla="*/ 20 w 45"/>
              <a:gd name="T37" fmla="*/ 65 h 73"/>
              <a:gd name="T38" fmla="*/ 20 w 45"/>
              <a:gd name="T39" fmla="*/ 30 h 73"/>
              <a:gd name="T40" fmla="*/ 20 w 45"/>
              <a:gd name="T41" fmla="*/ 17 h 73"/>
              <a:gd name="T42" fmla="*/ 12 w 45"/>
              <a:gd name="T43" fmla="*/ 23 h 73"/>
              <a:gd name="T44" fmla="*/ 20 w 45"/>
              <a:gd name="T45" fmla="*/ 30 h 73"/>
              <a:gd name="T46" fmla="*/ 26 w 45"/>
              <a:gd name="T47" fmla="*/ 42 h 73"/>
              <a:gd name="T48" fmla="*/ 26 w 45"/>
              <a:gd name="T49" fmla="*/ 57 h 73"/>
              <a:gd name="T50" fmla="*/ 34 w 45"/>
              <a:gd name="T51" fmla="*/ 49 h 73"/>
              <a:gd name="T52" fmla="*/ 26 w 45"/>
              <a:gd name="T53" fmla="*/ 4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73">
                <a:moveTo>
                  <a:pt x="20" y="65"/>
                </a:moveTo>
                <a:cubicBezTo>
                  <a:pt x="11" y="65"/>
                  <a:pt x="5" y="61"/>
                  <a:pt x="0" y="57"/>
                </a:cubicBezTo>
                <a:cubicBezTo>
                  <a:pt x="6" y="49"/>
                  <a:pt x="6" y="49"/>
                  <a:pt x="6" y="49"/>
                </a:cubicBezTo>
                <a:cubicBezTo>
                  <a:pt x="9" y="53"/>
                  <a:pt x="14" y="56"/>
                  <a:pt x="20" y="57"/>
                </a:cubicBezTo>
                <a:cubicBezTo>
                  <a:pt x="20" y="40"/>
                  <a:pt x="20" y="40"/>
                  <a:pt x="20" y="40"/>
                </a:cubicBezTo>
                <a:cubicBezTo>
                  <a:pt x="11" y="38"/>
                  <a:pt x="2" y="35"/>
                  <a:pt x="2" y="24"/>
                </a:cubicBezTo>
                <a:cubicBezTo>
                  <a:pt x="2" y="16"/>
                  <a:pt x="9" y="9"/>
                  <a:pt x="20" y="8"/>
                </a:cubicBezTo>
                <a:cubicBezTo>
                  <a:pt x="20" y="0"/>
                  <a:pt x="20" y="0"/>
                  <a:pt x="2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8"/>
                  <a:pt x="26" y="8"/>
                  <a:pt x="26" y="8"/>
                </a:cubicBezTo>
                <a:cubicBezTo>
                  <a:pt x="33" y="9"/>
                  <a:pt x="39" y="12"/>
                  <a:pt x="43" y="16"/>
                </a:cubicBezTo>
                <a:cubicBezTo>
                  <a:pt x="38" y="23"/>
                  <a:pt x="38" y="23"/>
                  <a:pt x="38" y="23"/>
                </a:cubicBezTo>
                <a:cubicBezTo>
                  <a:pt x="34" y="20"/>
                  <a:pt x="30" y="18"/>
                  <a:pt x="26" y="17"/>
                </a:cubicBezTo>
                <a:cubicBezTo>
                  <a:pt x="26" y="32"/>
                  <a:pt x="26" y="32"/>
                  <a:pt x="26" y="32"/>
                </a:cubicBezTo>
                <a:cubicBezTo>
                  <a:pt x="35" y="34"/>
                  <a:pt x="45" y="37"/>
                  <a:pt x="45" y="48"/>
                </a:cubicBezTo>
                <a:cubicBezTo>
                  <a:pt x="45" y="57"/>
                  <a:pt x="39" y="64"/>
                  <a:pt x="26" y="65"/>
                </a:cubicBezTo>
                <a:cubicBezTo>
                  <a:pt x="26" y="73"/>
                  <a:pt x="26" y="73"/>
                  <a:pt x="26" y="73"/>
                </a:cubicBezTo>
                <a:cubicBezTo>
                  <a:pt x="20" y="73"/>
                  <a:pt x="20" y="73"/>
                  <a:pt x="20" y="73"/>
                </a:cubicBezTo>
                <a:lnTo>
                  <a:pt x="20" y="65"/>
                </a:lnTo>
                <a:close/>
                <a:moveTo>
                  <a:pt x="20" y="30"/>
                </a:moveTo>
                <a:cubicBezTo>
                  <a:pt x="20" y="17"/>
                  <a:pt x="20" y="17"/>
                  <a:pt x="20" y="17"/>
                </a:cubicBezTo>
                <a:cubicBezTo>
                  <a:pt x="15" y="17"/>
                  <a:pt x="12" y="20"/>
                  <a:pt x="12" y="23"/>
                </a:cubicBezTo>
                <a:cubicBezTo>
                  <a:pt x="12" y="27"/>
                  <a:pt x="15" y="28"/>
                  <a:pt x="20" y="30"/>
                </a:cubicBezTo>
                <a:close/>
                <a:moveTo>
                  <a:pt x="26" y="42"/>
                </a:moveTo>
                <a:cubicBezTo>
                  <a:pt x="26" y="57"/>
                  <a:pt x="26" y="57"/>
                  <a:pt x="26" y="57"/>
                </a:cubicBezTo>
                <a:cubicBezTo>
                  <a:pt x="32" y="56"/>
                  <a:pt x="34" y="52"/>
                  <a:pt x="34" y="49"/>
                </a:cubicBezTo>
                <a:cubicBezTo>
                  <a:pt x="34" y="45"/>
                  <a:pt x="31" y="44"/>
                  <a:pt x="26" y="42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55"/>
          <p:cNvSpPr/>
          <p:nvPr/>
        </p:nvSpPr>
        <p:spPr bwMode="auto">
          <a:xfrm>
            <a:off x="5618426" y="2813783"/>
            <a:ext cx="238073" cy="238073"/>
          </a:xfrm>
          <a:custGeom>
            <a:avLst/>
            <a:gdLst>
              <a:gd name="T0" fmla="*/ 4 w 88"/>
              <a:gd name="T1" fmla="*/ 55 h 88"/>
              <a:gd name="T2" fmla="*/ 54 w 88"/>
              <a:gd name="T3" fmla="*/ 4 h 88"/>
              <a:gd name="T4" fmla="*/ 88 w 88"/>
              <a:gd name="T5" fmla="*/ 17 h 88"/>
              <a:gd name="T6" fmla="*/ 50 w 88"/>
              <a:gd name="T7" fmla="*/ 0 h 88"/>
              <a:gd name="T8" fmla="*/ 0 w 88"/>
              <a:gd name="T9" fmla="*/ 51 h 88"/>
              <a:gd name="T10" fmla="*/ 17 w 88"/>
              <a:gd name="T11" fmla="*/ 88 h 88"/>
              <a:gd name="T12" fmla="*/ 4 w 88"/>
              <a:gd name="T13" fmla="*/ 5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88">
                <a:moveTo>
                  <a:pt x="4" y="55"/>
                </a:moveTo>
                <a:cubicBezTo>
                  <a:pt x="4" y="27"/>
                  <a:pt x="26" y="4"/>
                  <a:pt x="54" y="4"/>
                </a:cubicBezTo>
                <a:cubicBezTo>
                  <a:pt x="67" y="4"/>
                  <a:pt x="79" y="9"/>
                  <a:pt x="88" y="17"/>
                </a:cubicBezTo>
                <a:cubicBezTo>
                  <a:pt x="79" y="6"/>
                  <a:pt x="65" y="0"/>
                  <a:pt x="50" y="0"/>
                </a:cubicBezTo>
                <a:cubicBezTo>
                  <a:pt x="22" y="0"/>
                  <a:pt x="0" y="23"/>
                  <a:pt x="0" y="51"/>
                </a:cubicBezTo>
                <a:cubicBezTo>
                  <a:pt x="0" y="66"/>
                  <a:pt x="6" y="79"/>
                  <a:pt x="17" y="88"/>
                </a:cubicBezTo>
                <a:cubicBezTo>
                  <a:pt x="9" y="79"/>
                  <a:pt x="4" y="68"/>
                  <a:pt x="4" y="55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Oval 56"/>
          <p:cNvSpPr>
            <a:spLocks noChangeArrowheads="1"/>
          </p:cNvSpPr>
          <p:nvPr/>
        </p:nvSpPr>
        <p:spPr bwMode="auto">
          <a:xfrm>
            <a:off x="7995223" y="4433073"/>
            <a:ext cx="257748" cy="253814"/>
          </a:xfrm>
          <a:prstGeom prst="ellipse">
            <a:avLst/>
          </a:pr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Oval 57"/>
          <p:cNvSpPr>
            <a:spLocks noChangeArrowheads="1"/>
          </p:cNvSpPr>
          <p:nvPr/>
        </p:nvSpPr>
        <p:spPr bwMode="auto">
          <a:xfrm>
            <a:off x="7995223" y="4425203"/>
            <a:ext cx="257748" cy="253814"/>
          </a:xfrm>
          <a:prstGeom prst="ellipse">
            <a:avLst/>
          </a:prstGeom>
          <a:solidFill>
            <a:srgbClr val="FFC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Oval 58"/>
          <p:cNvSpPr>
            <a:spLocks noChangeArrowheads="1"/>
          </p:cNvSpPr>
          <p:nvPr/>
        </p:nvSpPr>
        <p:spPr bwMode="auto">
          <a:xfrm>
            <a:off x="8026704" y="4452749"/>
            <a:ext cx="196755" cy="196755"/>
          </a:xfrm>
          <a:prstGeom prst="ellipse">
            <a:avLst/>
          </a:prstGeom>
          <a:solidFill>
            <a:srgbClr val="FFD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8081795" y="4482263"/>
            <a:ext cx="86572" cy="139695"/>
          </a:xfrm>
          <a:custGeom>
            <a:avLst/>
            <a:gdLst>
              <a:gd name="T0" fmla="*/ 14 w 32"/>
              <a:gd name="T1" fmla="*/ 46 h 51"/>
              <a:gd name="T2" fmla="*/ 0 w 32"/>
              <a:gd name="T3" fmla="*/ 40 h 51"/>
              <a:gd name="T4" fmla="*/ 4 w 32"/>
              <a:gd name="T5" fmla="*/ 34 h 51"/>
              <a:gd name="T6" fmla="*/ 14 w 32"/>
              <a:gd name="T7" fmla="*/ 40 h 51"/>
              <a:gd name="T8" fmla="*/ 14 w 32"/>
              <a:gd name="T9" fmla="*/ 28 h 51"/>
              <a:gd name="T10" fmla="*/ 2 w 32"/>
              <a:gd name="T11" fmla="*/ 17 h 51"/>
              <a:gd name="T12" fmla="*/ 14 w 32"/>
              <a:gd name="T13" fmla="*/ 5 h 51"/>
              <a:gd name="T14" fmla="*/ 14 w 32"/>
              <a:gd name="T15" fmla="*/ 0 h 51"/>
              <a:gd name="T16" fmla="*/ 19 w 32"/>
              <a:gd name="T17" fmla="*/ 0 h 51"/>
              <a:gd name="T18" fmla="*/ 19 w 32"/>
              <a:gd name="T19" fmla="*/ 5 h 51"/>
              <a:gd name="T20" fmla="*/ 31 w 32"/>
              <a:gd name="T21" fmla="*/ 10 h 51"/>
              <a:gd name="T22" fmla="*/ 27 w 32"/>
              <a:gd name="T23" fmla="*/ 16 h 51"/>
              <a:gd name="T24" fmla="*/ 19 w 32"/>
              <a:gd name="T25" fmla="*/ 11 h 51"/>
              <a:gd name="T26" fmla="*/ 19 w 32"/>
              <a:gd name="T27" fmla="*/ 22 h 51"/>
              <a:gd name="T28" fmla="*/ 32 w 32"/>
              <a:gd name="T29" fmla="*/ 34 h 51"/>
              <a:gd name="T30" fmla="*/ 19 w 32"/>
              <a:gd name="T31" fmla="*/ 46 h 51"/>
              <a:gd name="T32" fmla="*/ 19 w 32"/>
              <a:gd name="T33" fmla="*/ 51 h 51"/>
              <a:gd name="T34" fmla="*/ 14 w 32"/>
              <a:gd name="T35" fmla="*/ 51 h 51"/>
              <a:gd name="T36" fmla="*/ 14 w 32"/>
              <a:gd name="T37" fmla="*/ 46 h 51"/>
              <a:gd name="T38" fmla="*/ 14 w 32"/>
              <a:gd name="T39" fmla="*/ 20 h 51"/>
              <a:gd name="T40" fmla="*/ 14 w 32"/>
              <a:gd name="T41" fmla="*/ 11 h 51"/>
              <a:gd name="T42" fmla="*/ 9 w 32"/>
              <a:gd name="T43" fmla="*/ 16 h 51"/>
              <a:gd name="T44" fmla="*/ 14 w 32"/>
              <a:gd name="T45" fmla="*/ 20 h 51"/>
              <a:gd name="T46" fmla="*/ 19 w 32"/>
              <a:gd name="T47" fmla="*/ 29 h 51"/>
              <a:gd name="T48" fmla="*/ 19 w 32"/>
              <a:gd name="T49" fmla="*/ 40 h 51"/>
              <a:gd name="T50" fmla="*/ 25 w 32"/>
              <a:gd name="T51" fmla="*/ 34 h 51"/>
              <a:gd name="T52" fmla="*/ 19 w 32"/>
              <a:gd name="T53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" h="51">
                <a:moveTo>
                  <a:pt x="14" y="46"/>
                </a:moveTo>
                <a:cubicBezTo>
                  <a:pt x="8" y="45"/>
                  <a:pt x="3" y="43"/>
                  <a:pt x="0" y="40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37"/>
                  <a:pt x="10" y="39"/>
                  <a:pt x="14" y="40"/>
                </a:cubicBezTo>
                <a:cubicBezTo>
                  <a:pt x="14" y="28"/>
                  <a:pt x="14" y="28"/>
                  <a:pt x="14" y="28"/>
                </a:cubicBezTo>
                <a:cubicBezTo>
                  <a:pt x="8" y="26"/>
                  <a:pt x="2" y="24"/>
                  <a:pt x="2" y="17"/>
                </a:cubicBezTo>
                <a:cubicBezTo>
                  <a:pt x="2" y="10"/>
                  <a:pt x="6" y="6"/>
                  <a:pt x="14" y="5"/>
                </a:cubicBezTo>
                <a:cubicBezTo>
                  <a:pt x="14" y="0"/>
                  <a:pt x="14" y="0"/>
                  <a:pt x="1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4" y="6"/>
                  <a:pt x="28" y="7"/>
                  <a:pt x="31" y="10"/>
                </a:cubicBezTo>
                <a:cubicBezTo>
                  <a:pt x="27" y="16"/>
                  <a:pt x="27" y="16"/>
                  <a:pt x="27" y="16"/>
                </a:cubicBezTo>
                <a:cubicBezTo>
                  <a:pt x="25" y="13"/>
                  <a:pt x="22" y="12"/>
                  <a:pt x="19" y="11"/>
                </a:cubicBezTo>
                <a:cubicBezTo>
                  <a:pt x="19" y="22"/>
                  <a:pt x="19" y="22"/>
                  <a:pt x="19" y="22"/>
                </a:cubicBezTo>
                <a:cubicBezTo>
                  <a:pt x="25" y="23"/>
                  <a:pt x="32" y="26"/>
                  <a:pt x="32" y="34"/>
                </a:cubicBezTo>
                <a:cubicBezTo>
                  <a:pt x="32" y="40"/>
                  <a:pt x="28" y="45"/>
                  <a:pt x="19" y="46"/>
                </a:cubicBezTo>
                <a:cubicBezTo>
                  <a:pt x="19" y="51"/>
                  <a:pt x="19" y="51"/>
                  <a:pt x="19" y="51"/>
                </a:cubicBezTo>
                <a:cubicBezTo>
                  <a:pt x="14" y="51"/>
                  <a:pt x="14" y="51"/>
                  <a:pt x="14" y="51"/>
                </a:cubicBezTo>
                <a:lnTo>
                  <a:pt x="14" y="46"/>
                </a:lnTo>
                <a:close/>
                <a:moveTo>
                  <a:pt x="14" y="20"/>
                </a:moveTo>
                <a:cubicBezTo>
                  <a:pt x="14" y="11"/>
                  <a:pt x="14" y="11"/>
                  <a:pt x="14" y="11"/>
                </a:cubicBezTo>
                <a:cubicBezTo>
                  <a:pt x="11" y="12"/>
                  <a:pt x="9" y="13"/>
                  <a:pt x="9" y="16"/>
                </a:cubicBezTo>
                <a:cubicBezTo>
                  <a:pt x="9" y="18"/>
                  <a:pt x="11" y="19"/>
                  <a:pt x="14" y="20"/>
                </a:cubicBezTo>
                <a:close/>
                <a:moveTo>
                  <a:pt x="19" y="29"/>
                </a:moveTo>
                <a:cubicBezTo>
                  <a:pt x="19" y="40"/>
                  <a:pt x="19" y="40"/>
                  <a:pt x="19" y="40"/>
                </a:cubicBezTo>
                <a:cubicBezTo>
                  <a:pt x="23" y="39"/>
                  <a:pt x="25" y="37"/>
                  <a:pt x="25" y="34"/>
                </a:cubicBezTo>
                <a:cubicBezTo>
                  <a:pt x="25" y="32"/>
                  <a:pt x="22" y="30"/>
                  <a:pt x="19" y="29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60"/>
          <p:cNvSpPr/>
          <p:nvPr/>
        </p:nvSpPr>
        <p:spPr bwMode="auto">
          <a:xfrm>
            <a:off x="8026704" y="4452749"/>
            <a:ext cx="171176" cy="171177"/>
          </a:xfrm>
          <a:custGeom>
            <a:avLst/>
            <a:gdLst>
              <a:gd name="T0" fmla="*/ 3 w 63"/>
              <a:gd name="T1" fmla="*/ 39 h 63"/>
              <a:gd name="T2" fmla="*/ 39 w 63"/>
              <a:gd name="T3" fmla="*/ 3 h 63"/>
              <a:gd name="T4" fmla="*/ 63 w 63"/>
              <a:gd name="T5" fmla="*/ 12 h 63"/>
              <a:gd name="T6" fmla="*/ 36 w 63"/>
              <a:gd name="T7" fmla="*/ 0 h 63"/>
              <a:gd name="T8" fmla="*/ 0 w 63"/>
              <a:gd name="T9" fmla="*/ 36 h 63"/>
              <a:gd name="T10" fmla="*/ 12 w 63"/>
              <a:gd name="T11" fmla="*/ 63 h 63"/>
              <a:gd name="T12" fmla="*/ 3 w 63"/>
              <a:gd name="T13" fmla="*/ 3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63">
                <a:moveTo>
                  <a:pt x="3" y="39"/>
                </a:moveTo>
                <a:cubicBezTo>
                  <a:pt x="3" y="19"/>
                  <a:pt x="19" y="3"/>
                  <a:pt x="39" y="3"/>
                </a:cubicBezTo>
                <a:cubicBezTo>
                  <a:pt x="48" y="3"/>
                  <a:pt x="56" y="7"/>
                  <a:pt x="63" y="12"/>
                </a:cubicBezTo>
                <a:cubicBezTo>
                  <a:pt x="56" y="5"/>
                  <a:pt x="47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47"/>
                  <a:pt x="5" y="57"/>
                  <a:pt x="12" y="63"/>
                </a:cubicBezTo>
                <a:cubicBezTo>
                  <a:pt x="6" y="57"/>
                  <a:pt x="3" y="48"/>
                  <a:pt x="3" y="39"/>
                </a:cubicBezTo>
                <a:close/>
              </a:path>
            </a:pathLst>
          </a:custGeom>
          <a:solidFill>
            <a:srgbClr val="FD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sz="13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966659" y="3709016"/>
            <a:ext cx="2967061" cy="108920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>
            <a:spLocks noChangeArrowheads="1"/>
          </p:cNvSpPr>
          <p:nvPr/>
        </p:nvSpPr>
        <p:spPr bwMode="auto">
          <a:xfrm>
            <a:off x="1966659" y="3252567"/>
            <a:ext cx="255977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361187" y="1949763"/>
            <a:ext cx="2965093" cy="110799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>
            <a:spLocks noChangeArrowheads="1"/>
          </p:cNvSpPr>
          <p:nvPr/>
        </p:nvSpPr>
        <p:spPr bwMode="auto">
          <a:xfrm>
            <a:off x="8361187" y="1432565"/>
            <a:ext cx="25578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200000">
            <a:off x="8718950" y="3575851"/>
            <a:ext cx="1844945" cy="2650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0">
            <a:off x="1451145" y="3825347"/>
            <a:ext cx="1808695" cy="24990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 bwMode="auto">
          <a:xfrm flipH="1">
            <a:off x="2837478" y="1104900"/>
            <a:ext cx="5739986" cy="2582391"/>
          </a:xfrm>
          <a:custGeom>
            <a:avLst/>
            <a:gdLst>
              <a:gd name="connsiteX0" fmla="*/ 0 w 3810000"/>
              <a:gd name="connsiteY0" fmla="*/ 0 h 1219200"/>
              <a:gd name="connsiteX1" fmla="*/ 3810000 w 3810000"/>
              <a:gd name="connsiteY1" fmla="*/ 0 h 1219200"/>
              <a:gd name="connsiteX2" fmla="*/ 3810000 w 3810000"/>
              <a:gd name="connsiteY2" fmla="*/ 1219200 h 1219200"/>
              <a:gd name="connsiteX3" fmla="*/ 0 w 3810000"/>
              <a:gd name="connsiteY3" fmla="*/ 1219200 h 1219200"/>
              <a:gd name="connsiteX4" fmla="*/ 0 w 3810000"/>
              <a:gd name="connsiteY4" fmla="*/ 0 h 1219200"/>
              <a:gd name="connsiteX0-1" fmla="*/ 0 w 3810000"/>
              <a:gd name="connsiteY0-2" fmla="*/ 0 h 1219200"/>
              <a:gd name="connsiteX1-3" fmla="*/ 3810000 w 3810000"/>
              <a:gd name="connsiteY1-4" fmla="*/ 213360 h 1219200"/>
              <a:gd name="connsiteX2-5" fmla="*/ 3810000 w 3810000"/>
              <a:gd name="connsiteY2-6" fmla="*/ 1219200 h 1219200"/>
              <a:gd name="connsiteX3-7" fmla="*/ 0 w 3810000"/>
              <a:gd name="connsiteY3-8" fmla="*/ 1219200 h 1219200"/>
              <a:gd name="connsiteX4-9" fmla="*/ 0 w 3810000"/>
              <a:gd name="connsiteY4-10" fmla="*/ 0 h 1219200"/>
              <a:gd name="connsiteX0-11" fmla="*/ 0 w 3840480"/>
              <a:gd name="connsiteY0-12" fmla="*/ 0 h 1219200"/>
              <a:gd name="connsiteX1-13" fmla="*/ 3810000 w 3840480"/>
              <a:gd name="connsiteY1-14" fmla="*/ 213360 h 1219200"/>
              <a:gd name="connsiteX2-15" fmla="*/ 3840480 w 3840480"/>
              <a:gd name="connsiteY2-16" fmla="*/ 1036320 h 1219200"/>
              <a:gd name="connsiteX3-17" fmla="*/ 0 w 3840480"/>
              <a:gd name="connsiteY3-18" fmla="*/ 1219200 h 1219200"/>
              <a:gd name="connsiteX4-19" fmla="*/ 0 w 3840480"/>
              <a:gd name="connsiteY4-20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840480" h="1219200">
                <a:moveTo>
                  <a:pt x="0" y="0"/>
                </a:moveTo>
                <a:lnTo>
                  <a:pt x="3810000" y="213360"/>
                </a:lnTo>
                <a:lnTo>
                  <a:pt x="3840480" y="103632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520090" y="2332141"/>
            <a:ext cx="419762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6" name="文本框 64"/>
          <p:cNvSpPr txBox="1"/>
          <p:nvPr/>
        </p:nvSpPr>
        <p:spPr>
          <a:xfrm>
            <a:off x="4520090" y="200838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183832" y="1870179"/>
            <a:ext cx="133625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68"/>
          <p:cNvGrpSpPr>
            <a:grpSpLocks noChangeAspect="1"/>
          </p:cNvGrpSpPr>
          <p:nvPr/>
        </p:nvGrpSpPr>
        <p:grpSpPr bwMode="auto">
          <a:xfrm rot="-1200000">
            <a:off x="1627643" y="2563508"/>
            <a:ext cx="1190319" cy="1198625"/>
            <a:chOff x="2993" y="56"/>
            <a:chExt cx="430" cy="433"/>
          </a:xfrm>
          <a:solidFill>
            <a:schemeClr val="bg1"/>
          </a:solidFill>
        </p:grpSpPr>
        <p:sp>
          <p:nvSpPr>
            <p:cNvPr id="9" name="Freeform 169"/>
            <p:cNvSpPr/>
            <p:nvPr/>
          </p:nvSpPr>
          <p:spPr bwMode="auto">
            <a:xfrm>
              <a:off x="3075" y="123"/>
              <a:ext cx="240" cy="284"/>
            </a:xfrm>
            <a:custGeom>
              <a:avLst/>
              <a:gdLst>
                <a:gd name="T0" fmla="*/ 35 w 100"/>
                <a:gd name="T1" fmla="*/ 113 h 118"/>
                <a:gd name="T2" fmla="*/ 8 w 100"/>
                <a:gd name="T3" fmla="*/ 54 h 118"/>
                <a:gd name="T4" fmla="*/ 49 w 100"/>
                <a:gd name="T5" fmla="*/ 7 h 118"/>
                <a:gd name="T6" fmla="*/ 86 w 100"/>
                <a:gd name="T7" fmla="*/ 13 h 118"/>
                <a:gd name="T8" fmla="*/ 95 w 100"/>
                <a:gd name="T9" fmla="*/ 55 h 118"/>
                <a:gd name="T10" fmla="*/ 77 w 100"/>
                <a:gd name="T11" fmla="*/ 91 h 118"/>
                <a:gd name="T12" fmla="*/ 68 w 100"/>
                <a:gd name="T13" fmla="*/ 107 h 118"/>
                <a:gd name="T14" fmla="*/ 34 w 100"/>
                <a:gd name="T15" fmla="*/ 113 h 118"/>
                <a:gd name="T16" fmla="*/ 33 w 100"/>
                <a:gd name="T17" fmla="*/ 115 h 118"/>
                <a:gd name="T18" fmla="*/ 68 w 100"/>
                <a:gd name="T19" fmla="*/ 114 h 118"/>
                <a:gd name="T20" fmla="*/ 69 w 100"/>
                <a:gd name="T21" fmla="*/ 113 h 118"/>
                <a:gd name="T22" fmla="*/ 92 w 100"/>
                <a:gd name="T23" fmla="*/ 71 h 118"/>
                <a:gd name="T24" fmla="*/ 98 w 100"/>
                <a:gd name="T25" fmla="*/ 30 h 118"/>
                <a:gd name="T26" fmla="*/ 46 w 100"/>
                <a:gd name="T27" fmla="*/ 4 h 118"/>
                <a:gd name="T28" fmla="*/ 4 w 100"/>
                <a:gd name="T29" fmla="*/ 47 h 118"/>
                <a:gd name="T30" fmla="*/ 33 w 100"/>
                <a:gd name="T31" fmla="*/ 115 h 118"/>
                <a:gd name="T32" fmla="*/ 35 w 100"/>
                <a:gd name="T33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8">
                  <a:moveTo>
                    <a:pt x="35" y="113"/>
                  </a:moveTo>
                  <a:cubicBezTo>
                    <a:pt x="26" y="94"/>
                    <a:pt x="13" y="75"/>
                    <a:pt x="8" y="54"/>
                  </a:cubicBezTo>
                  <a:cubicBezTo>
                    <a:pt x="0" y="25"/>
                    <a:pt x="24" y="12"/>
                    <a:pt x="49" y="7"/>
                  </a:cubicBezTo>
                  <a:cubicBezTo>
                    <a:pt x="62" y="4"/>
                    <a:pt x="76" y="4"/>
                    <a:pt x="86" y="13"/>
                  </a:cubicBezTo>
                  <a:cubicBezTo>
                    <a:pt x="97" y="23"/>
                    <a:pt x="97" y="41"/>
                    <a:pt x="95" y="55"/>
                  </a:cubicBezTo>
                  <a:cubicBezTo>
                    <a:pt x="93" y="68"/>
                    <a:pt x="84" y="79"/>
                    <a:pt x="77" y="91"/>
                  </a:cubicBezTo>
                  <a:cubicBezTo>
                    <a:pt x="73" y="96"/>
                    <a:pt x="70" y="101"/>
                    <a:pt x="68" y="107"/>
                  </a:cubicBezTo>
                  <a:cubicBezTo>
                    <a:pt x="64" y="116"/>
                    <a:pt x="43" y="114"/>
                    <a:pt x="34" y="113"/>
                  </a:cubicBezTo>
                  <a:cubicBezTo>
                    <a:pt x="32" y="112"/>
                    <a:pt x="32" y="115"/>
                    <a:pt x="33" y="115"/>
                  </a:cubicBezTo>
                  <a:cubicBezTo>
                    <a:pt x="45" y="118"/>
                    <a:pt x="56" y="115"/>
                    <a:pt x="68" y="114"/>
                  </a:cubicBezTo>
                  <a:cubicBezTo>
                    <a:pt x="69" y="114"/>
                    <a:pt x="69" y="113"/>
                    <a:pt x="69" y="113"/>
                  </a:cubicBezTo>
                  <a:cubicBezTo>
                    <a:pt x="74" y="97"/>
                    <a:pt x="85" y="85"/>
                    <a:pt x="92" y="71"/>
                  </a:cubicBezTo>
                  <a:cubicBezTo>
                    <a:pt x="99" y="58"/>
                    <a:pt x="100" y="44"/>
                    <a:pt x="98" y="30"/>
                  </a:cubicBezTo>
                  <a:cubicBezTo>
                    <a:pt x="93" y="4"/>
                    <a:pt x="68" y="0"/>
                    <a:pt x="46" y="4"/>
                  </a:cubicBezTo>
                  <a:cubicBezTo>
                    <a:pt x="24" y="9"/>
                    <a:pt x="1" y="21"/>
                    <a:pt x="4" y="47"/>
                  </a:cubicBezTo>
                  <a:cubicBezTo>
                    <a:pt x="6" y="71"/>
                    <a:pt x="23" y="93"/>
                    <a:pt x="33" y="115"/>
                  </a:cubicBezTo>
                  <a:cubicBezTo>
                    <a:pt x="33" y="116"/>
                    <a:pt x="36" y="115"/>
                    <a:pt x="35" y="1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70"/>
            <p:cNvSpPr/>
            <p:nvPr/>
          </p:nvSpPr>
          <p:spPr bwMode="auto">
            <a:xfrm>
              <a:off x="3149" y="282"/>
              <a:ext cx="96" cy="120"/>
            </a:xfrm>
            <a:custGeom>
              <a:avLst/>
              <a:gdLst>
                <a:gd name="T0" fmla="*/ 6 w 40"/>
                <a:gd name="T1" fmla="*/ 50 h 50"/>
                <a:gd name="T2" fmla="*/ 3 w 40"/>
                <a:gd name="T3" fmla="*/ 5 h 50"/>
                <a:gd name="T4" fmla="*/ 2 w 40"/>
                <a:gd name="T5" fmla="*/ 5 h 50"/>
                <a:gd name="T6" fmla="*/ 21 w 40"/>
                <a:gd name="T7" fmla="*/ 17 h 50"/>
                <a:gd name="T8" fmla="*/ 30 w 40"/>
                <a:gd name="T9" fmla="*/ 6 h 50"/>
                <a:gd name="T10" fmla="*/ 18 w 40"/>
                <a:gd name="T11" fmla="*/ 2 h 50"/>
                <a:gd name="T12" fmla="*/ 18 w 40"/>
                <a:gd name="T13" fmla="*/ 2 h 50"/>
                <a:gd name="T14" fmla="*/ 40 w 40"/>
                <a:gd name="T15" fmla="*/ 13 h 50"/>
                <a:gd name="T16" fmla="*/ 40 w 40"/>
                <a:gd name="T17" fmla="*/ 12 h 50"/>
                <a:gd name="T18" fmla="*/ 28 w 40"/>
                <a:gd name="T19" fmla="*/ 22 h 50"/>
                <a:gd name="T20" fmla="*/ 29 w 40"/>
                <a:gd name="T21" fmla="*/ 46 h 50"/>
                <a:gd name="T22" fmla="*/ 5 w 40"/>
                <a:gd name="T23" fmla="*/ 48 h 50"/>
                <a:gd name="T24" fmla="*/ 5 w 40"/>
                <a:gd name="T25" fmla="*/ 50 h 50"/>
                <a:gd name="T26" fmla="*/ 13 w 40"/>
                <a:gd name="T27" fmla="*/ 49 h 50"/>
                <a:gd name="T28" fmla="*/ 32 w 40"/>
                <a:gd name="T29" fmla="*/ 47 h 50"/>
                <a:gd name="T30" fmla="*/ 33 w 40"/>
                <a:gd name="T31" fmla="*/ 46 h 50"/>
                <a:gd name="T32" fmla="*/ 30 w 40"/>
                <a:gd name="T33" fmla="*/ 28 h 50"/>
                <a:gd name="T34" fmla="*/ 30 w 40"/>
                <a:gd name="T35" fmla="*/ 15 h 50"/>
                <a:gd name="T36" fmla="*/ 37 w 40"/>
                <a:gd name="T37" fmla="*/ 11 h 50"/>
                <a:gd name="T38" fmla="*/ 29 w 40"/>
                <a:gd name="T39" fmla="*/ 19 h 50"/>
                <a:gd name="T40" fmla="*/ 26 w 40"/>
                <a:gd name="T41" fmla="*/ 3 h 50"/>
                <a:gd name="T42" fmla="*/ 24 w 40"/>
                <a:gd name="T43" fmla="*/ 13 h 50"/>
                <a:gd name="T44" fmla="*/ 3 w 40"/>
                <a:gd name="T45" fmla="*/ 13 h 50"/>
                <a:gd name="T46" fmla="*/ 3 w 40"/>
                <a:gd name="T47" fmla="*/ 9 h 50"/>
                <a:gd name="T48" fmla="*/ 8 w 40"/>
                <a:gd name="T49" fmla="*/ 11 h 50"/>
                <a:gd name="T50" fmla="*/ 12 w 40"/>
                <a:gd name="T51" fmla="*/ 24 h 50"/>
                <a:gd name="T52" fmla="*/ 5 w 40"/>
                <a:gd name="T53" fmla="*/ 49 h 50"/>
                <a:gd name="T54" fmla="*/ 6 w 40"/>
                <a:gd name="T5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50">
                  <a:moveTo>
                    <a:pt x="6" y="50"/>
                  </a:moveTo>
                  <a:cubicBezTo>
                    <a:pt x="15" y="38"/>
                    <a:pt x="19" y="12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20"/>
                    <a:pt x="9" y="24"/>
                    <a:pt x="21" y="17"/>
                  </a:cubicBezTo>
                  <a:cubicBezTo>
                    <a:pt x="25" y="14"/>
                    <a:pt x="30" y="11"/>
                    <a:pt x="30" y="6"/>
                  </a:cubicBezTo>
                  <a:cubicBezTo>
                    <a:pt x="30" y="1"/>
                    <a:pt x="21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17"/>
                    <a:pt x="31" y="27"/>
                    <a:pt x="40" y="13"/>
                  </a:cubicBezTo>
                  <a:cubicBezTo>
                    <a:pt x="40" y="13"/>
                    <a:pt x="40" y="12"/>
                    <a:pt x="40" y="12"/>
                  </a:cubicBezTo>
                  <a:cubicBezTo>
                    <a:pt x="33" y="2"/>
                    <a:pt x="28" y="15"/>
                    <a:pt x="28" y="22"/>
                  </a:cubicBezTo>
                  <a:cubicBezTo>
                    <a:pt x="28" y="26"/>
                    <a:pt x="33" y="45"/>
                    <a:pt x="29" y="46"/>
                  </a:cubicBezTo>
                  <a:cubicBezTo>
                    <a:pt x="21" y="47"/>
                    <a:pt x="13" y="48"/>
                    <a:pt x="5" y="48"/>
                  </a:cubicBezTo>
                  <a:cubicBezTo>
                    <a:pt x="4" y="49"/>
                    <a:pt x="4" y="50"/>
                    <a:pt x="5" y="50"/>
                  </a:cubicBezTo>
                  <a:cubicBezTo>
                    <a:pt x="8" y="50"/>
                    <a:pt x="10" y="49"/>
                    <a:pt x="13" y="49"/>
                  </a:cubicBezTo>
                  <a:cubicBezTo>
                    <a:pt x="19" y="49"/>
                    <a:pt x="25" y="48"/>
                    <a:pt x="32" y="47"/>
                  </a:cubicBezTo>
                  <a:cubicBezTo>
                    <a:pt x="32" y="47"/>
                    <a:pt x="33" y="47"/>
                    <a:pt x="33" y="46"/>
                  </a:cubicBezTo>
                  <a:cubicBezTo>
                    <a:pt x="32" y="40"/>
                    <a:pt x="31" y="34"/>
                    <a:pt x="30" y="28"/>
                  </a:cubicBezTo>
                  <a:cubicBezTo>
                    <a:pt x="30" y="24"/>
                    <a:pt x="29" y="19"/>
                    <a:pt x="30" y="15"/>
                  </a:cubicBezTo>
                  <a:cubicBezTo>
                    <a:pt x="32" y="10"/>
                    <a:pt x="34" y="9"/>
                    <a:pt x="37" y="11"/>
                  </a:cubicBezTo>
                  <a:cubicBezTo>
                    <a:pt x="40" y="16"/>
                    <a:pt x="31" y="19"/>
                    <a:pt x="29" y="19"/>
                  </a:cubicBezTo>
                  <a:cubicBezTo>
                    <a:pt x="18" y="20"/>
                    <a:pt x="13" y="0"/>
                    <a:pt x="26" y="3"/>
                  </a:cubicBezTo>
                  <a:cubicBezTo>
                    <a:pt x="32" y="5"/>
                    <a:pt x="26" y="11"/>
                    <a:pt x="24" y="13"/>
                  </a:cubicBezTo>
                  <a:cubicBezTo>
                    <a:pt x="18" y="18"/>
                    <a:pt x="5" y="24"/>
                    <a:pt x="3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3"/>
                    <a:pt x="8" y="10"/>
                    <a:pt x="8" y="11"/>
                  </a:cubicBezTo>
                  <a:cubicBezTo>
                    <a:pt x="11" y="15"/>
                    <a:pt x="12" y="20"/>
                    <a:pt x="12" y="24"/>
                  </a:cubicBezTo>
                  <a:cubicBezTo>
                    <a:pt x="13" y="33"/>
                    <a:pt x="10" y="42"/>
                    <a:pt x="5" y="49"/>
                  </a:cubicBezTo>
                  <a:cubicBezTo>
                    <a:pt x="4" y="49"/>
                    <a:pt x="5" y="50"/>
                    <a:pt x="6" y="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71"/>
            <p:cNvSpPr/>
            <p:nvPr/>
          </p:nvSpPr>
          <p:spPr bwMode="auto">
            <a:xfrm>
              <a:off x="3154" y="390"/>
              <a:ext cx="84" cy="99"/>
            </a:xfrm>
            <a:custGeom>
              <a:avLst/>
              <a:gdLst>
                <a:gd name="T0" fmla="*/ 0 w 35"/>
                <a:gd name="T1" fmla="*/ 5 h 41"/>
                <a:gd name="T2" fmla="*/ 5 w 35"/>
                <a:gd name="T3" fmla="*/ 37 h 41"/>
                <a:gd name="T4" fmla="*/ 6 w 35"/>
                <a:gd name="T5" fmla="*/ 39 h 41"/>
                <a:gd name="T6" fmla="*/ 29 w 35"/>
                <a:gd name="T7" fmla="*/ 33 h 41"/>
                <a:gd name="T8" fmla="*/ 35 w 35"/>
                <a:gd name="T9" fmla="*/ 2 h 41"/>
                <a:gd name="T10" fmla="*/ 33 w 35"/>
                <a:gd name="T11" fmla="*/ 1 h 41"/>
                <a:gd name="T12" fmla="*/ 15 w 35"/>
                <a:gd name="T13" fmla="*/ 2 h 41"/>
                <a:gd name="T14" fmla="*/ 1 w 35"/>
                <a:gd name="T15" fmla="*/ 3 h 41"/>
                <a:gd name="T16" fmla="*/ 1 w 35"/>
                <a:gd name="T17" fmla="*/ 6 h 41"/>
                <a:gd name="T18" fmla="*/ 15 w 35"/>
                <a:gd name="T19" fmla="*/ 4 h 41"/>
                <a:gd name="T20" fmla="*/ 34 w 35"/>
                <a:gd name="T21" fmla="*/ 3 h 41"/>
                <a:gd name="T22" fmla="*/ 32 w 35"/>
                <a:gd name="T23" fmla="*/ 2 h 41"/>
                <a:gd name="T24" fmla="*/ 24 w 35"/>
                <a:gd name="T25" fmla="*/ 34 h 41"/>
                <a:gd name="T26" fmla="*/ 16 w 35"/>
                <a:gd name="T27" fmla="*/ 37 h 41"/>
                <a:gd name="T28" fmla="*/ 7 w 35"/>
                <a:gd name="T29" fmla="*/ 30 h 41"/>
                <a:gd name="T30" fmla="*/ 3 w 35"/>
                <a:gd name="T31" fmla="*/ 4 h 41"/>
                <a:gd name="T32" fmla="*/ 0 w 35"/>
                <a:gd name="T3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1">
                  <a:moveTo>
                    <a:pt x="0" y="5"/>
                  </a:moveTo>
                  <a:cubicBezTo>
                    <a:pt x="2" y="16"/>
                    <a:pt x="5" y="26"/>
                    <a:pt x="5" y="37"/>
                  </a:cubicBezTo>
                  <a:cubicBezTo>
                    <a:pt x="5" y="38"/>
                    <a:pt x="6" y="39"/>
                    <a:pt x="6" y="39"/>
                  </a:cubicBezTo>
                  <a:cubicBezTo>
                    <a:pt x="15" y="40"/>
                    <a:pt x="24" y="41"/>
                    <a:pt x="29" y="33"/>
                  </a:cubicBezTo>
                  <a:cubicBezTo>
                    <a:pt x="34" y="24"/>
                    <a:pt x="33" y="12"/>
                    <a:pt x="35" y="2"/>
                  </a:cubicBezTo>
                  <a:cubicBezTo>
                    <a:pt x="35" y="1"/>
                    <a:pt x="34" y="0"/>
                    <a:pt x="33" y="1"/>
                  </a:cubicBezTo>
                  <a:cubicBezTo>
                    <a:pt x="27" y="1"/>
                    <a:pt x="21" y="1"/>
                    <a:pt x="15" y="2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6"/>
                    <a:pt x="10" y="5"/>
                    <a:pt x="15" y="4"/>
                  </a:cubicBezTo>
                  <a:cubicBezTo>
                    <a:pt x="21" y="4"/>
                    <a:pt x="27" y="4"/>
                    <a:pt x="34" y="3"/>
                  </a:cubicBezTo>
                  <a:cubicBezTo>
                    <a:pt x="33" y="3"/>
                    <a:pt x="33" y="2"/>
                    <a:pt x="32" y="2"/>
                  </a:cubicBezTo>
                  <a:cubicBezTo>
                    <a:pt x="30" y="11"/>
                    <a:pt x="32" y="27"/>
                    <a:pt x="24" y="34"/>
                  </a:cubicBezTo>
                  <a:cubicBezTo>
                    <a:pt x="22" y="36"/>
                    <a:pt x="19" y="37"/>
                    <a:pt x="16" y="37"/>
                  </a:cubicBezTo>
                  <a:cubicBezTo>
                    <a:pt x="9" y="37"/>
                    <a:pt x="8" y="36"/>
                    <a:pt x="7" y="30"/>
                  </a:cubicBezTo>
                  <a:cubicBezTo>
                    <a:pt x="7" y="21"/>
                    <a:pt x="4" y="13"/>
                    <a:pt x="3" y="4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72"/>
            <p:cNvSpPr/>
            <p:nvPr/>
          </p:nvSpPr>
          <p:spPr bwMode="auto">
            <a:xfrm>
              <a:off x="3164" y="441"/>
              <a:ext cx="67" cy="17"/>
            </a:xfrm>
            <a:custGeom>
              <a:avLst/>
              <a:gdLst>
                <a:gd name="T0" fmla="*/ 1 w 28"/>
                <a:gd name="T1" fmla="*/ 6 h 7"/>
                <a:gd name="T2" fmla="*/ 27 w 28"/>
                <a:gd name="T3" fmla="*/ 3 h 7"/>
                <a:gd name="T4" fmla="*/ 26 w 28"/>
                <a:gd name="T5" fmla="*/ 0 h 7"/>
                <a:gd name="T6" fmla="*/ 2 w 28"/>
                <a:gd name="T7" fmla="*/ 3 h 7"/>
                <a:gd name="T8" fmla="*/ 1 w 2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1" y="6"/>
                  </a:moveTo>
                  <a:cubicBezTo>
                    <a:pt x="10" y="7"/>
                    <a:pt x="18" y="6"/>
                    <a:pt x="27" y="3"/>
                  </a:cubicBezTo>
                  <a:cubicBezTo>
                    <a:pt x="28" y="3"/>
                    <a:pt x="28" y="0"/>
                    <a:pt x="26" y="0"/>
                  </a:cubicBezTo>
                  <a:cubicBezTo>
                    <a:pt x="18" y="3"/>
                    <a:pt x="10" y="4"/>
                    <a:pt x="2" y="3"/>
                  </a:cubicBezTo>
                  <a:cubicBezTo>
                    <a:pt x="0" y="3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173"/>
            <p:cNvSpPr/>
            <p:nvPr/>
          </p:nvSpPr>
          <p:spPr bwMode="auto">
            <a:xfrm>
              <a:off x="3161" y="414"/>
              <a:ext cx="75" cy="19"/>
            </a:xfrm>
            <a:custGeom>
              <a:avLst/>
              <a:gdLst>
                <a:gd name="T0" fmla="*/ 2 w 31"/>
                <a:gd name="T1" fmla="*/ 8 h 8"/>
                <a:gd name="T2" fmla="*/ 29 w 31"/>
                <a:gd name="T3" fmla="*/ 4 h 8"/>
                <a:gd name="T4" fmla="*/ 28 w 31"/>
                <a:gd name="T5" fmla="*/ 1 h 8"/>
                <a:gd name="T6" fmla="*/ 2 w 31"/>
                <a:gd name="T7" fmla="*/ 5 h 8"/>
                <a:gd name="T8" fmla="*/ 2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2" y="8"/>
                  </a:moveTo>
                  <a:cubicBezTo>
                    <a:pt x="11" y="8"/>
                    <a:pt x="20" y="7"/>
                    <a:pt x="29" y="4"/>
                  </a:cubicBezTo>
                  <a:cubicBezTo>
                    <a:pt x="31" y="3"/>
                    <a:pt x="30" y="0"/>
                    <a:pt x="28" y="1"/>
                  </a:cubicBezTo>
                  <a:cubicBezTo>
                    <a:pt x="20" y="4"/>
                    <a:pt x="11" y="5"/>
                    <a:pt x="2" y="5"/>
                  </a:cubicBezTo>
                  <a:cubicBezTo>
                    <a:pt x="0" y="5"/>
                    <a:pt x="0" y="8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174"/>
            <p:cNvSpPr/>
            <p:nvPr/>
          </p:nvSpPr>
          <p:spPr bwMode="auto">
            <a:xfrm>
              <a:off x="3101" y="174"/>
              <a:ext cx="24" cy="12"/>
            </a:xfrm>
            <a:custGeom>
              <a:avLst/>
              <a:gdLst>
                <a:gd name="T0" fmla="*/ 2 w 10"/>
                <a:gd name="T1" fmla="*/ 4 h 5"/>
                <a:gd name="T2" fmla="*/ 9 w 10"/>
                <a:gd name="T3" fmla="*/ 1 h 5"/>
                <a:gd name="T4" fmla="*/ 8 w 10"/>
                <a:gd name="T5" fmla="*/ 0 h 5"/>
                <a:gd name="T6" fmla="*/ 1 w 10"/>
                <a:gd name="T7" fmla="*/ 3 h 5"/>
                <a:gd name="T8" fmla="*/ 2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2" y="4"/>
                  </a:moveTo>
                  <a:cubicBezTo>
                    <a:pt x="4" y="3"/>
                    <a:pt x="7" y="3"/>
                    <a:pt x="9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2"/>
                    <a:pt x="3" y="2"/>
                    <a:pt x="1" y="3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175"/>
            <p:cNvSpPr/>
            <p:nvPr/>
          </p:nvSpPr>
          <p:spPr bwMode="auto">
            <a:xfrm>
              <a:off x="3092" y="190"/>
              <a:ext cx="33" cy="15"/>
            </a:xfrm>
            <a:custGeom>
              <a:avLst/>
              <a:gdLst>
                <a:gd name="T0" fmla="*/ 2 w 14"/>
                <a:gd name="T1" fmla="*/ 6 h 6"/>
                <a:gd name="T2" fmla="*/ 13 w 14"/>
                <a:gd name="T3" fmla="*/ 2 h 6"/>
                <a:gd name="T4" fmla="*/ 12 w 14"/>
                <a:gd name="T5" fmla="*/ 0 h 6"/>
                <a:gd name="T6" fmla="*/ 1 w 14"/>
                <a:gd name="T7" fmla="*/ 5 h 6"/>
                <a:gd name="T8" fmla="*/ 2 w 1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2" y="6"/>
                  </a:moveTo>
                  <a:cubicBezTo>
                    <a:pt x="5" y="5"/>
                    <a:pt x="9" y="3"/>
                    <a:pt x="13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9" y="2"/>
                    <a:pt x="5" y="3"/>
                    <a:pt x="1" y="5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176"/>
            <p:cNvSpPr/>
            <p:nvPr/>
          </p:nvSpPr>
          <p:spPr bwMode="auto">
            <a:xfrm>
              <a:off x="3092" y="198"/>
              <a:ext cx="36" cy="19"/>
            </a:xfrm>
            <a:custGeom>
              <a:avLst/>
              <a:gdLst>
                <a:gd name="T0" fmla="*/ 2 w 15"/>
                <a:gd name="T1" fmla="*/ 7 h 8"/>
                <a:gd name="T2" fmla="*/ 14 w 15"/>
                <a:gd name="T3" fmla="*/ 2 h 8"/>
                <a:gd name="T4" fmla="*/ 14 w 15"/>
                <a:gd name="T5" fmla="*/ 0 h 8"/>
                <a:gd name="T6" fmla="*/ 1 w 15"/>
                <a:gd name="T7" fmla="*/ 6 h 8"/>
                <a:gd name="T8" fmla="*/ 2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2" y="7"/>
                  </a:moveTo>
                  <a:cubicBezTo>
                    <a:pt x="6" y="6"/>
                    <a:pt x="10" y="4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3"/>
                    <a:pt x="6" y="4"/>
                    <a:pt x="1" y="6"/>
                  </a:cubicBezTo>
                  <a:cubicBezTo>
                    <a:pt x="0" y="6"/>
                    <a:pt x="1" y="8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177"/>
            <p:cNvSpPr/>
            <p:nvPr/>
          </p:nvSpPr>
          <p:spPr bwMode="auto">
            <a:xfrm>
              <a:off x="3082" y="222"/>
              <a:ext cx="31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5" y="3"/>
                    <a:pt x="9" y="2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178"/>
            <p:cNvSpPr/>
            <p:nvPr/>
          </p:nvSpPr>
          <p:spPr bwMode="auto">
            <a:xfrm>
              <a:off x="3087" y="219"/>
              <a:ext cx="53" cy="22"/>
            </a:xfrm>
            <a:custGeom>
              <a:avLst/>
              <a:gdLst>
                <a:gd name="T0" fmla="*/ 1 w 22"/>
                <a:gd name="T1" fmla="*/ 8 h 9"/>
                <a:gd name="T2" fmla="*/ 21 w 22"/>
                <a:gd name="T3" fmla="*/ 1 h 9"/>
                <a:gd name="T4" fmla="*/ 21 w 22"/>
                <a:gd name="T5" fmla="*/ 0 h 9"/>
                <a:gd name="T6" fmla="*/ 1 w 22"/>
                <a:gd name="T7" fmla="*/ 7 h 9"/>
                <a:gd name="T8" fmla="*/ 1 w 22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1" y="8"/>
                  </a:moveTo>
                  <a:cubicBezTo>
                    <a:pt x="8" y="7"/>
                    <a:pt x="15" y="4"/>
                    <a:pt x="21" y="1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14" y="3"/>
                    <a:pt x="8" y="5"/>
                    <a:pt x="1" y="7"/>
                  </a:cubicBezTo>
                  <a:cubicBezTo>
                    <a:pt x="0" y="7"/>
                    <a:pt x="0" y="9"/>
                    <a:pt x="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179"/>
            <p:cNvSpPr/>
            <p:nvPr/>
          </p:nvSpPr>
          <p:spPr bwMode="auto">
            <a:xfrm>
              <a:off x="3089" y="246"/>
              <a:ext cx="32" cy="9"/>
            </a:xfrm>
            <a:custGeom>
              <a:avLst/>
              <a:gdLst>
                <a:gd name="T0" fmla="*/ 1 w 13"/>
                <a:gd name="T1" fmla="*/ 4 h 4"/>
                <a:gd name="T2" fmla="*/ 13 w 13"/>
                <a:gd name="T3" fmla="*/ 1 h 4"/>
                <a:gd name="T4" fmla="*/ 12 w 13"/>
                <a:gd name="T5" fmla="*/ 0 h 4"/>
                <a:gd name="T6" fmla="*/ 1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4"/>
                    <a:pt x="9" y="3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2"/>
                    <a:pt x="5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180"/>
            <p:cNvSpPr/>
            <p:nvPr/>
          </p:nvSpPr>
          <p:spPr bwMode="auto">
            <a:xfrm>
              <a:off x="3097" y="251"/>
              <a:ext cx="31" cy="16"/>
            </a:xfrm>
            <a:custGeom>
              <a:avLst/>
              <a:gdLst>
                <a:gd name="T0" fmla="*/ 1 w 13"/>
                <a:gd name="T1" fmla="*/ 6 h 7"/>
                <a:gd name="T2" fmla="*/ 12 w 13"/>
                <a:gd name="T3" fmla="*/ 2 h 7"/>
                <a:gd name="T4" fmla="*/ 12 w 13"/>
                <a:gd name="T5" fmla="*/ 1 h 7"/>
                <a:gd name="T6" fmla="*/ 1 w 13"/>
                <a:gd name="T7" fmla="*/ 5 h 7"/>
                <a:gd name="T8" fmla="*/ 1 w 13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" y="6"/>
                  </a:moveTo>
                  <a:cubicBezTo>
                    <a:pt x="5" y="5"/>
                    <a:pt x="9" y="4"/>
                    <a:pt x="12" y="2"/>
                  </a:cubicBezTo>
                  <a:cubicBezTo>
                    <a:pt x="13" y="2"/>
                    <a:pt x="13" y="0"/>
                    <a:pt x="12" y="1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0" y="5"/>
                    <a:pt x="0" y="7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181"/>
            <p:cNvSpPr/>
            <p:nvPr/>
          </p:nvSpPr>
          <p:spPr bwMode="auto">
            <a:xfrm>
              <a:off x="3092" y="263"/>
              <a:ext cx="41" cy="14"/>
            </a:xfrm>
            <a:custGeom>
              <a:avLst/>
              <a:gdLst>
                <a:gd name="T0" fmla="*/ 2 w 17"/>
                <a:gd name="T1" fmla="*/ 6 h 6"/>
                <a:gd name="T2" fmla="*/ 16 w 17"/>
                <a:gd name="T3" fmla="*/ 1 h 6"/>
                <a:gd name="T4" fmla="*/ 15 w 17"/>
                <a:gd name="T5" fmla="*/ 0 h 6"/>
                <a:gd name="T6" fmla="*/ 1 w 17"/>
                <a:gd name="T7" fmla="*/ 4 h 6"/>
                <a:gd name="T8" fmla="*/ 2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6" y="4"/>
                    <a:pt x="11" y="3"/>
                    <a:pt x="16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182"/>
            <p:cNvSpPr/>
            <p:nvPr/>
          </p:nvSpPr>
          <p:spPr bwMode="auto">
            <a:xfrm>
              <a:off x="3106" y="275"/>
              <a:ext cx="34" cy="12"/>
            </a:xfrm>
            <a:custGeom>
              <a:avLst/>
              <a:gdLst>
                <a:gd name="T0" fmla="*/ 1 w 14"/>
                <a:gd name="T1" fmla="*/ 5 h 5"/>
                <a:gd name="T2" fmla="*/ 13 w 14"/>
                <a:gd name="T3" fmla="*/ 2 h 5"/>
                <a:gd name="T4" fmla="*/ 12 w 14"/>
                <a:gd name="T5" fmla="*/ 1 h 5"/>
                <a:gd name="T6" fmla="*/ 1 w 14"/>
                <a:gd name="T7" fmla="*/ 4 h 5"/>
                <a:gd name="T8" fmla="*/ 1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5"/>
                  </a:moveTo>
                  <a:cubicBezTo>
                    <a:pt x="5" y="5"/>
                    <a:pt x="9" y="4"/>
                    <a:pt x="13" y="2"/>
                  </a:cubicBezTo>
                  <a:cubicBezTo>
                    <a:pt x="14" y="2"/>
                    <a:pt x="13" y="0"/>
                    <a:pt x="12" y="1"/>
                  </a:cubicBezTo>
                  <a:cubicBezTo>
                    <a:pt x="9" y="2"/>
                    <a:pt x="5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183"/>
            <p:cNvSpPr/>
            <p:nvPr/>
          </p:nvSpPr>
          <p:spPr bwMode="auto">
            <a:xfrm>
              <a:off x="3099" y="166"/>
              <a:ext cx="43" cy="15"/>
            </a:xfrm>
            <a:custGeom>
              <a:avLst/>
              <a:gdLst>
                <a:gd name="T0" fmla="*/ 1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5 h 6"/>
                <a:gd name="T8" fmla="*/ 1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" y="6"/>
                  </a:moveTo>
                  <a:cubicBezTo>
                    <a:pt x="7" y="5"/>
                    <a:pt x="12" y="3"/>
                    <a:pt x="17" y="2"/>
                  </a:cubicBezTo>
                  <a:cubicBezTo>
                    <a:pt x="18" y="2"/>
                    <a:pt x="17" y="0"/>
                    <a:pt x="17" y="0"/>
                  </a:cubicBezTo>
                  <a:cubicBezTo>
                    <a:pt x="11" y="2"/>
                    <a:pt x="6" y="3"/>
                    <a:pt x="1" y="5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184"/>
            <p:cNvSpPr/>
            <p:nvPr/>
          </p:nvSpPr>
          <p:spPr bwMode="auto">
            <a:xfrm>
              <a:off x="3092" y="183"/>
              <a:ext cx="53" cy="15"/>
            </a:xfrm>
            <a:custGeom>
              <a:avLst/>
              <a:gdLst>
                <a:gd name="T0" fmla="*/ 1 w 22"/>
                <a:gd name="T1" fmla="*/ 6 h 6"/>
                <a:gd name="T2" fmla="*/ 21 w 22"/>
                <a:gd name="T3" fmla="*/ 2 h 6"/>
                <a:gd name="T4" fmla="*/ 21 w 22"/>
                <a:gd name="T5" fmla="*/ 1 h 6"/>
                <a:gd name="T6" fmla="*/ 1 w 22"/>
                <a:gd name="T7" fmla="*/ 5 h 6"/>
                <a:gd name="T8" fmla="*/ 1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1" y="6"/>
                  </a:moveTo>
                  <a:cubicBezTo>
                    <a:pt x="8" y="5"/>
                    <a:pt x="14" y="3"/>
                    <a:pt x="21" y="2"/>
                  </a:cubicBezTo>
                  <a:cubicBezTo>
                    <a:pt x="22" y="2"/>
                    <a:pt x="22" y="0"/>
                    <a:pt x="21" y="1"/>
                  </a:cubicBezTo>
                  <a:cubicBezTo>
                    <a:pt x="14" y="2"/>
                    <a:pt x="8" y="3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185"/>
            <p:cNvSpPr/>
            <p:nvPr/>
          </p:nvSpPr>
          <p:spPr bwMode="auto">
            <a:xfrm>
              <a:off x="3092" y="198"/>
              <a:ext cx="43" cy="14"/>
            </a:xfrm>
            <a:custGeom>
              <a:avLst/>
              <a:gdLst>
                <a:gd name="T0" fmla="*/ 2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4 h 6"/>
                <a:gd name="T8" fmla="*/ 2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7" y="4"/>
                    <a:pt x="12" y="3"/>
                    <a:pt x="17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186"/>
            <p:cNvSpPr/>
            <p:nvPr/>
          </p:nvSpPr>
          <p:spPr bwMode="auto">
            <a:xfrm>
              <a:off x="3121" y="56"/>
              <a:ext cx="45" cy="53"/>
            </a:xfrm>
            <a:custGeom>
              <a:avLst/>
              <a:gdLst>
                <a:gd name="T0" fmla="*/ 15 w 19"/>
                <a:gd name="T1" fmla="*/ 21 h 22"/>
                <a:gd name="T2" fmla="*/ 17 w 19"/>
                <a:gd name="T3" fmla="*/ 6 h 22"/>
                <a:gd name="T4" fmla="*/ 4 w 19"/>
                <a:gd name="T5" fmla="*/ 2 h 22"/>
                <a:gd name="T6" fmla="*/ 4 w 19"/>
                <a:gd name="T7" fmla="*/ 13 h 22"/>
                <a:gd name="T8" fmla="*/ 9 w 19"/>
                <a:gd name="T9" fmla="*/ 18 h 22"/>
                <a:gd name="T10" fmla="*/ 13 w 19"/>
                <a:gd name="T11" fmla="*/ 21 h 22"/>
                <a:gd name="T12" fmla="*/ 13 w 19"/>
                <a:gd name="T13" fmla="*/ 22 h 22"/>
                <a:gd name="T14" fmla="*/ 14 w 19"/>
                <a:gd name="T15" fmla="*/ 22 h 22"/>
                <a:gd name="T16" fmla="*/ 14 w 19"/>
                <a:gd name="T17" fmla="*/ 20 h 22"/>
                <a:gd name="T18" fmla="*/ 14 w 19"/>
                <a:gd name="T19" fmla="*/ 20 h 22"/>
                <a:gd name="T20" fmla="*/ 13 w 19"/>
                <a:gd name="T21" fmla="*/ 20 h 22"/>
                <a:gd name="T22" fmla="*/ 10 w 19"/>
                <a:gd name="T23" fmla="*/ 17 h 22"/>
                <a:gd name="T24" fmla="*/ 3 w 19"/>
                <a:gd name="T25" fmla="*/ 7 h 22"/>
                <a:gd name="T26" fmla="*/ 8 w 19"/>
                <a:gd name="T27" fmla="*/ 3 h 22"/>
                <a:gd name="T28" fmla="*/ 16 w 19"/>
                <a:gd name="T29" fmla="*/ 6 h 22"/>
                <a:gd name="T30" fmla="*/ 13 w 19"/>
                <a:gd name="T31" fmla="*/ 21 h 22"/>
                <a:gd name="T32" fmla="*/ 15 w 19"/>
                <a:gd name="T3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22">
                  <a:moveTo>
                    <a:pt x="15" y="21"/>
                  </a:moveTo>
                  <a:cubicBezTo>
                    <a:pt x="16" y="17"/>
                    <a:pt x="19" y="10"/>
                    <a:pt x="17" y="6"/>
                  </a:cubicBezTo>
                  <a:cubicBezTo>
                    <a:pt x="14" y="2"/>
                    <a:pt x="9" y="0"/>
                    <a:pt x="4" y="2"/>
                  </a:cubicBezTo>
                  <a:cubicBezTo>
                    <a:pt x="0" y="4"/>
                    <a:pt x="2" y="9"/>
                    <a:pt x="4" y="13"/>
                  </a:cubicBezTo>
                  <a:cubicBezTo>
                    <a:pt x="5" y="15"/>
                    <a:pt x="7" y="16"/>
                    <a:pt x="9" y="18"/>
                  </a:cubicBezTo>
                  <a:cubicBezTo>
                    <a:pt x="10" y="19"/>
                    <a:pt x="13" y="21"/>
                    <a:pt x="13" y="21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5" y="20"/>
                    <a:pt x="14" y="20"/>
                  </a:cubicBezTo>
                  <a:cubicBezTo>
                    <a:pt x="13" y="20"/>
                    <a:pt x="14" y="21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7" y="14"/>
                    <a:pt x="3" y="11"/>
                    <a:pt x="3" y="7"/>
                  </a:cubicBezTo>
                  <a:cubicBezTo>
                    <a:pt x="3" y="4"/>
                    <a:pt x="6" y="3"/>
                    <a:pt x="8" y="3"/>
                  </a:cubicBezTo>
                  <a:cubicBezTo>
                    <a:pt x="11" y="2"/>
                    <a:pt x="14" y="4"/>
                    <a:pt x="16" y="6"/>
                  </a:cubicBezTo>
                  <a:cubicBezTo>
                    <a:pt x="18" y="10"/>
                    <a:pt x="15" y="17"/>
                    <a:pt x="13" y="21"/>
                  </a:cubicBezTo>
                  <a:cubicBezTo>
                    <a:pt x="13" y="22"/>
                    <a:pt x="14" y="22"/>
                    <a:pt x="15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187"/>
            <p:cNvSpPr/>
            <p:nvPr/>
          </p:nvSpPr>
          <p:spPr bwMode="auto">
            <a:xfrm>
              <a:off x="3269" y="56"/>
              <a:ext cx="49" cy="55"/>
            </a:xfrm>
            <a:custGeom>
              <a:avLst/>
              <a:gdLst>
                <a:gd name="T0" fmla="*/ 2 w 20"/>
                <a:gd name="T1" fmla="*/ 22 h 23"/>
                <a:gd name="T2" fmla="*/ 4 w 20"/>
                <a:gd name="T3" fmla="*/ 9 h 23"/>
                <a:gd name="T4" fmla="*/ 16 w 20"/>
                <a:gd name="T5" fmla="*/ 6 h 23"/>
                <a:gd name="T6" fmla="*/ 10 w 20"/>
                <a:gd name="T7" fmla="*/ 16 h 23"/>
                <a:gd name="T8" fmla="*/ 1 w 20"/>
                <a:gd name="T9" fmla="*/ 21 h 23"/>
                <a:gd name="T10" fmla="*/ 1 w 20"/>
                <a:gd name="T11" fmla="*/ 22 h 23"/>
                <a:gd name="T12" fmla="*/ 13 w 20"/>
                <a:gd name="T13" fmla="*/ 15 h 23"/>
                <a:gd name="T14" fmla="*/ 17 w 20"/>
                <a:gd name="T15" fmla="*/ 4 h 23"/>
                <a:gd name="T16" fmla="*/ 5 w 20"/>
                <a:gd name="T17" fmla="*/ 6 h 23"/>
                <a:gd name="T18" fmla="*/ 0 w 20"/>
                <a:gd name="T19" fmla="*/ 22 h 23"/>
                <a:gd name="T20" fmla="*/ 2 w 20"/>
                <a:gd name="T2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2" y="22"/>
                  </a:moveTo>
                  <a:cubicBezTo>
                    <a:pt x="1" y="17"/>
                    <a:pt x="2" y="13"/>
                    <a:pt x="4" y="9"/>
                  </a:cubicBezTo>
                  <a:cubicBezTo>
                    <a:pt x="6" y="5"/>
                    <a:pt x="12" y="0"/>
                    <a:pt x="16" y="6"/>
                  </a:cubicBezTo>
                  <a:cubicBezTo>
                    <a:pt x="18" y="9"/>
                    <a:pt x="12" y="14"/>
                    <a:pt x="10" y="16"/>
                  </a:cubicBezTo>
                  <a:cubicBezTo>
                    <a:pt x="7" y="18"/>
                    <a:pt x="4" y="21"/>
                    <a:pt x="1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6" y="22"/>
                    <a:pt x="9" y="18"/>
                    <a:pt x="13" y="15"/>
                  </a:cubicBezTo>
                  <a:cubicBezTo>
                    <a:pt x="15" y="13"/>
                    <a:pt x="20" y="8"/>
                    <a:pt x="17" y="4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10"/>
                    <a:pt x="0" y="16"/>
                    <a:pt x="0" y="22"/>
                  </a:cubicBezTo>
                  <a:cubicBezTo>
                    <a:pt x="0" y="23"/>
                    <a:pt x="2" y="23"/>
                    <a:pt x="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188"/>
            <p:cNvSpPr/>
            <p:nvPr/>
          </p:nvSpPr>
          <p:spPr bwMode="auto">
            <a:xfrm>
              <a:off x="2993" y="166"/>
              <a:ext cx="60" cy="36"/>
            </a:xfrm>
            <a:custGeom>
              <a:avLst/>
              <a:gdLst>
                <a:gd name="T0" fmla="*/ 25 w 25"/>
                <a:gd name="T1" fmla="*/ 6 h 15"/>
                <a:gd name="T2" fmla="*/ 11 w 25"/>
                <a:gd name="T3" fmla="*/ 0 h 15"/>
                <a:gd name="T4" fmla="*/ 1 w 25"/>
                <a:gd name="T5" fmla="*/ 6 h 15"/>
                <a:gd name="T6" fmla="*/ 24 w 25"/>
                <a:gd name="T7" fmla="*/ 7 h 15"/>
                <a:gd name="T8" fmla="*/ 23 w 25"/>
                <a:gd name="T9" fmla="*/ 6 h 15"/>
                <a:gd name="T10" fmla="*/ 3 w 25"/>
                <a:gd name="T11" fmla="*/ 8 h 15"/>
                <a:gd name="T12" fmla="*/ 11 w 25"/>
                <a:gd name="T13" fmla="*/ 2 h 15"/>
                <a:gd name="T14" fmla="*/ 23 w 25"/>
                <a:gd name="T15" fmla="*/ 6 h 15"/>
                <a:gd name="T16" fmla="*/ 25 w 25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25" y="6"/>
                  </a:moveTo>
                  <a:cubicBezTo>
                    <a:pt x="21" y="1"/>
                    <a:pt x="16" y="0"/>
                    <a:pt x="11" y="0"/>
                  </a:cubicBezTo>
                  <a:cubicBezTo>
                    <a:pt x="7" y="0"/>
                    <a:pt x="2" y="2"/>
                    <a:pt x="1" y="6"/>
                  </a:cubicBezTo>
                  <a:cubicBezTo>
                    <a:pt x="0" y="15"/>
                    <a:pt x="21" y="10"/>
                    <a:pt x="24" y="7"/>
                  </a:cubicBezTo>
                  <a:cubicBezTo>
                    <a:pt x="25" y="6"/>
                    <a:pt x="24" y="5"/>
                    <a:pt x="23" y="6"/>
                  </a:cubicBezTo>
                  <a:cubicBezTo>
                    <a:pt x="20" y="9"/>
                    <a:pt x="6" y="12"/>
                    <a:pt x="3" y="8"/>
                  </a:cubicBezTo>
                  <a:cubicBezTo>
                    <a:pt x="0" y="4"/>
                    <a:pt x="9" y="2"/>
                    <a:pt x="11" y="2"/>
                  </a:cubicBezTo>
                  <a:cubicBezTo>
                    <a:pt x="16" y="1"/>
                    <a:pt x="21" y="3"/>
                    <a:pt x="23" y="6"/>
                  </a:cubicBezTo>
                  <a:cubicBezTo>
                    <a:pt x="24" y="7"/>
                    <a:pt x="25" y="6"/>
                    <a:pt x="25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189"/>
            <p:cNvSpPr/>
            <p:nvPr/>
          </p:nvSpPr>
          <p:spPr bwMode="auto">
            <a:xfrm>
              <a:off x="3346" y="125"/>
              <a:ext cx="77" cy="58"/>
            </a:xfrm>
            <a:custGeom>
              <a:avLst/>
              <a:gdLst>
                <a:gd name="T0" fmla="*/ 1 w 32"/>
                <a:gd name="T1" fmla="*/ 23 h 24"/>
                <a:gd name="T2" fmla="*/ 25 w 32"/>
                <a:gd name="T3" fmla="*/ 8 h 24"/>
                <a:gd name="T4" fmla="*/ 16 w 32"/>
                <a:gd name="T5" fmla="*/ 20 h 24"/>
                <a:gd name="T6" fmla="*/ 1 w 32"/>
                <a:gd name="T7" fmla="*/ 22 h 24"/>
                <a:gd name="T8" fmla="*/ 0 w 32"/>
                <a:gd name="T9" fmla="*/ 22 h 24"/>
                <a:gd name="T10" fmla="*/ 0 w 32"/>
                <a:gd name="T11" fmla="*/ 23 h 24"/>
                <a:gd name="T12" fmla="*/ 1 w 32"/>
                <a:gd name="T13" fmla="*/ 23 h 24"/>
                <a:gd name="T14" fmla="*/ 12 w 32"/>
                <a:gd name="T15" fmla="*/ 22 h 24"/>
                <a:gd name="T16" fmla="*/ 21 w 32"/>
                <a:gd name="T17" fmla="*/ 19 h 24"/>
                <a:gd name="T18" fmla="*/ 27 w 32"/>
                <a:gd name="T19" fmla="*/ 8 h 24"/>
                <a:gd name="T20" fmla="*/ 0 w 32"/>
                <a:gd name="T21" fmla="*/ 23 h 24"/>
                <a:gd name="T22" fmla="*/ 1 w 32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4">
                  <a:moveTo>
                    <a:pt x="1" y="23"/>
                  </a:moveTo>
                  <a:cubicBezTo>
                    <a:pt x="3" y="15"/>
                    <a:pt x="17" y="3"/>
                    <a:pt x="25" y="8"/>
                  </a:cubicBezTo>
                  <a:cubicBezTo>
                    <a:pt x="32" y="12"/>
                    <a:pt x="20" y="19"/>
                    <a:pt x="16" y="20"/>
                  </a:cubicBezTo>
                  <a:cubicBezTo>
                    <a:pt x="11" y="22"/>
                    <a:pt x="6" y="21"/>
                    <a:pt x="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ubicBezTo>
                    <a:pt x="1" y="23"/>
                    <a:pt x="11" y="23"/>
                    <a:pt x="12" y="22"/>
                  </a:cubicBezTo>
                  <a:cubicBezTo>
                    <a:pt x="15" y="22"/>
                    <a:pt x="18" y="21"/>
                    <a:pt x="21" y="19"/>
                  </a:cubicBezTo>
                  <a:cubicBezTo>
                    <a:pt x="24" y="18"/>
                    <a:pt x="32" y="12"/>
                    <a:pt x="27" y="8"/>
                  </a:cubicBezTo>
                  <a:cubicBezTo>
                    <a:pt x="19" y="0"/>
                    <a:pt x="2" y="1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190"/>
            <p:cNvSpPr/>
            <p:nvPr/>
          </p:nvSpPr>
          <p:spPr bwMode="auto">
            <a:xfrm>
              <a:off x="3097" y="234"/>
              <a:ext cx="38" cy="12"/>
            </a:xfrm>
            <a:custGeom>
              <a:avLst/>
              <a:gdLst>
                <a:gd name="T0" fmla="*/ 1 w 16"/>
                <a:gd name="T1" fmla="*/ 5 h 5"/>
                <a:gd name="T2" fmla="*/ 15 w 16"/>
                <a:gd name="T3" fmla="*/ 1 h 5"/>
                <a:gd name="T4" fmla="*/ 15 w 16"/>
                <a:gd name="T5" fmla="*/ 0 h 5"/>
                <a:gd name="T6" fmla="*/ 1 w 16"/>
                <a:gd name="T7" fmla="*/ 3 h 5"/>
                <a:gd name="T8" fmla="*/ 1 w 1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6" y="5"/>
                    <a:pt x="11" y="3"/>
                    <a:pt x="15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191"/>
            <p:cNvSpPr/>
            <p:nvPr/>
          </p:nvSpPr>
          <p:spPr bwMode="auto">
            <a:xfrm>
              <a:off x="3099" y="243"/>
              <a:ext cx="38" cy="12"/>
            </a:xfrm>
            <a:custGeom>
              <a:avLst/>
              <a:gdLst>
                <a:gd name="T0" fmla="*/ 1 w 16"/>
                <a:gd name="T1" fmla="*/ 4 h 5"/>
                <a:gd name="T2" fmla="*/ 15 w 16"/>
                <a:gd name="T3" fmla="*/ 1 h 5"/>
                <a:gd name="T4" fmla="*/ 14 w 16"/>
                <a:gd name="T5" fmla="*/ 0 h 5"/>
                <a:gd name="T6" fmla="*/ 1 w 16"/>
                <a:gd name="T7" fmla="*/ 3 h 5"/>
                <a:gd name="T8" fmla="*/ 1 w 1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4"/>
                  </a:moveTo>
                  <a:cubicBezTo>
                    <a:pt x="6" y="3"/>
                    <a:pt x="10" y="3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1"/>
                    <a:pt x="5" y="1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192"/>
            <p:cNvSpPr/>
            <p:nvPr/>
          </p:nvSpPr>
          <p:spPr bwMode="auto">
            <a:xfrm>
              <a:off x="3099" y="251"/>
              <a:ext cx="34" cy="12"/>
            </a:xfrm>
            <a:custGeom>
              <a:avLst/>
              <a:gdLst>
                <a:gd name="T0" fmla="*/ 1 w 14"/>
                <a:gd name="T1" fmla="*/ 4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1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4"/>
                  </a:moveTo>
                  <a:cubicBezTo>
                    <a:pt x="5" y="3"/>
                    <a:pt x="9" y="3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193"/>
            <p:cNvSpPr/>
            <p:nvPr/>
          </p:nvSpPr>
          <p:spPr bwMode="auto">
            <a:xfrm>
              <a:off x="3104" y="258"/>
              <a:ext cx="31" cy="9"/>
            </a:xfrm>
            <a:custGeom>
              <a:avLst/>
              <a:gdLst>
                <a:gd name="T0" fmla="*/ 1 w 13"/>
                <a:gd name="T1" fmla="*/ 3 h 4"/>
                <a:gd name="T2" fmla="*/ 6 w 13"/>
                <a:gd name="T3" fmla="*/ 3 h 4"/>
                <a:gd name="T4" fmla="*/ 12 w 13"/>
                <a:gd name="T5" fmla="*/ 2 h 4"/>
                <a:gd name="T6" fmla="*/ 12 w 13"/>
                <a:gd name="T7" fmla="*/ 0 h 4"/>
                <a:gd name="T8" fmla="*/ 7 w 13"/>
                <a:gd name="T9" fmla="*/ 2 h 4"/>
                <a:gd name="T10" fmla="*/ 2 w 13"/>
                <a:gd name="T11" fmla="*/ 2 h 4"/>
                <a:gd name="T12" fmla="*/ 1 w 1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1" y="3"/>
                  </a:moveTo>
                  <a:cubicBezTo>
                    <a:pt x="2" y="4"/>
                    <a:pt x="4" y="4"/>
                    <a:pt x="6" y="3"/>
                  </a:cubicBezTo>
                  <a:cubicBezTo>
                    <a:pt x="8" y="3"/>
                    <a:pt x="10" y="3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1"/>
                    <a:pt x="9" y="1"/>
                    <a:pt x="7" y="2"/>
                  </a:cubicBezTo>
                  <a:cubicBezTo>
                    <a:pt x="6" y="2"/>
                    <a:pt x="3" y="3"/>
                    <a:pt x="2" y="2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194"/>
            <p:cNvSpPr/>
            <p:nvPr/>
          </p:nvSpPr>
          <p:spPr bwMode="auto">
            <a:xfrm>
              <a:off x="3109" y="267"/>
              <a:ext cx="28" cy="10"/>
            </a:xfrm>
            <a:custGeom>
              <a:avLst/>
              <a:gdLst>
                <a:gd name="T0" fmla="*/ 1 w 12"/>
                <a:gd name="T1" fmla="*/ 4 h 4"/>
                <a:gd name="T2" fmla="*/ 11 w 12"/>
                <a:gd name="T3" fmla="*/ 2 h 4"/>
                <a:gd name="T4" fmla="*/ 10 w 12"/>
                <a:gd name="T5" fmla="*/ 0 h 4"/>
                <a:gd name="T6" fmla="*/ 1 w 12"/>
                <a:gd name="T7" fmla="*/ 3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5" y="4"/>
                    <a:pt x="8" y="3"/>
                    <a:pt x="11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195"/>
            <p:cNvSpPr/>
            <p:nvPr/>
          </p:nvSpPr>
          <p:spPr bwMode="auto">
            <a:xfrm>
              <a:off x="3097" y="210"/>
              <a:ext cx="36" cy="7"/>
            </a:xfrm>
            <a:custGeom>
              <a:avLst/>
              <a:gdLst>
                <a:gd name="T0" fmla="*/ 1 w 15"/>
                <a:gd name="T1" fmla="*/ 3 h 3"/>
                <a:gd name="T2" fmla="*/ 15 w 15"/>
                <a:gd name="T3" fmla="*/ 2 h 3"/>
                <a:gd name="T4" fmla="*/ 14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6" y="3"/>
                    <a:pt x="10" y="3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6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196"/>
            <p:cNvSpPr/>
            <p:nvPr/>
          </p:nvSpPr>
          <p:spPr bwMode="auto">
            <a:xfrm>
              <a:off x="3094" y="214"/>
              <a:ext cx="36" cy="13"/>
            </a:xfrm>
            <a:custGeom>
              <a:avLst/>
              <a:gdLst>
                <a:gd name="T0" fmla="*/ 1 w 15"/>
                <a:gd name="T1" fmla="*/ 5 h 5"/>
                <a:gd name="T2" fmla="*/ 15 w 15"/>
                <a:gd name="T3" fmla="*/ 2 h 5"/>
                <a:gd name="T4" fmla="*/ 14 w 15"/>
                <a:gd name="T5" fmla="*/ 1 h 5"/>
                <a:gd name="T6" fmla="*/ 1 w 15"/>
                <a:gd name="T7" fmla="*/ 4 h 5"/>
                <a:gd name="T8" fmla="*/ 1 w 1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6" y="4"/>
                    <a:pt x="10" y="4"/>
                    <a:pt x="15" y="2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10" y="3"/>
                    <a:pt x="5" y="3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197"/>
            <p:cNvSpPr/>
            <p:nvPr/>
          </p:nvSpPr>
          <p:spPr bwMode="auto">
            <a:xfrm>
              <a:off x="3104" y="176"/>
              <a:ext cx="33" cy="12"/>
            </a:xfrm>
            <a:custGeom>
              <a:avLst/>
              <a:gdLst>
                <a:gd name="T0" fmla="*/ 2 w 14"/>
                <a:gd name="T1" fmla="*/ 5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2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2" y="5"/>
                  </a:moveTo>
                  <a:cubicBezTo>
                    <a:pt x="5" y="4"/>
                    <a:pt x="9" y="3"/>
                    <a:pt x="13" y="2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1"/>
                    <a:pt x="5" y="3"/>
                    <a:pt x="1" y="3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198"/>
            <p:cNvSpPr/>
            <p:nvPr/>
          </p:nvSpPr>
          <p:spPr bwMode="auto">
            <a:xfrm>
              <a:off x="3116" y="166"/>
              <a:ext cx="26" cy="8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0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199"/>
            <p:cNvSpPr/>
            <p:nvPr/>
          </p:nvSpPr>
          <p:spPr bwMode="auto">
            <a:xfrm>
              <a:off x="3118" y="162"/>
              <a:ext cx="27" cy="7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2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1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0"/>
                    <a:pt x="3" y="0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200"/>
            <p:cNvSpPr/>
            <p:nvPr/>
          </p:nvSpPr>
          <p:spPr bwMode="auto">
            <a:xfrm>
              <a:off x="3101" y="181"/>
              <a:ext cx="32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4" y="3"/>
                    <a:pt x="8" y="3"/>
                    <a:pt x="12" y="2"/>
                  </a:cubicBezTo>
                  <a:cubicBezTo>
                    <a:pt x="13" y="2"/>
                    <a:pt x="12" y="0"/>
                    <a:pt x="12" y="0"/>
                  </a:cubicBezTo>
                  <a:cubicBezTo>
                    <a:pt x="8" y="1"/>
                    <a:pt x="4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201"/>
            <p:cNvSpPr/>
            <p:nvPr/>
          </p:nvSpPr>
          <p:spPr bwMode="auto">
            <a:xfrm>
              <a:off x="3092" y="202"/>
              <a:ext cx="33" cy="8"/>
            </a:xfrm>
            <a:custGeom>
              <a:avLst/>
              <a:gdLst>
                <a:gd name="T0" fmla="*/ 1 w 14"/>
                <a:gd name="T1" fmla="*/ 3 h 3"/>
                <a:gd name="T2" fmla="*/ 13 w 14"/>
                <a:gd name="T3" fmla="*/ 1 h 3"/>
                <a:gd name="T4" fmla="*/ 13 w 14"/>
                <a:gd name="T5" fmla="*/ 0 h 3"/>
                <a:gd name="T6" fmla="*/ 1 w 14"/>
                <a:gd name="T7" fmla="*/ 1 h 3"/>
                <a:gd name="T8" fmla="*/ 1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" y="3"/>
                  </a:moveTo>
                  <a:cubicBezTo>
                    <a:pt x="5" y="2"/>
                    <a:pt x="9" y="1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0"/>
                    <a:pt x="5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202"/>
            <p:cNvSpPr/>
            <p:nvPr/>
          </p:nvSpPr>
          <p:spPr bwMode="auto">
            <a:xfrm>
              <a:off x="3087" y="219"/>
              <a:ext cx="19" cy="8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2 h 3"/>
                <a:gd name="T4" fmla="*/ 7 w 8"/>
                <a:gd name="T5" fmla="*/ 1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7" y="2"/>
                  </a:cubicBezTo>
                  <a:cubicBezTo>
                    <a:pt x="8" y="2"/>
                    <a:pt x="8" y="0"/>
                    <a:pt x="7" y="1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203"/>
            <p:cNvSpPr/>
            <p:nvPr/>
          </p:nvSpPr>
          <p:spPr bwMode="auto">
            <a:xfrm>
              <a:off x="3089" y="227"/>
              <a:ext cx="51" cy="14"/>
            </a:xfrm>
            <a:custGeom>
              <a:avLst/>
              <a:gdLst>
                <a:gd name="T0" fmla="*/ 2 w 21"/>
                <a:gd name="T1" fmla="*/ 6 h 6"/>
                <a:gd name="T2" fmla="*/ 20 w 21"/>
                <a:gd name="T3" fmla="*/ 2 h 6"/>
                <a:gd name="T4" fmla="*/ 20 w 21"/>
                <a:gd name="T5" fmla="*/ 1 h 6"/>
                <a:gd name="T6" fmla="*/ 1 w 21"/>
                <a:gd name="T7" fmla="*/ 4 h 6"/>
                <a:gd name="T8" fmla="*/ 2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" y="6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1" y="2"/>
                    <a:pt x="21" y="0"/>
                    <a:pt x="20" y="1"/>
                  </a:cubicBezTo>
                  <a:cubicBezTo>
                    <a:pt x="13" y="1"/>
                    <a:pt x="7" y="2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204"/>
            <p:cNvSpPr/>
            <p:nvPr/>
          </p:nvSpPr>
          <p:spPr bwMode="auto">
            <a:xfrm>
              <a:off x="3089" y="243"/>
              <a:ext cx="44" cy="10"/>
            </a:xfrm>
            <a:custGeom>
              <a:avLst/>
              <a:gdLst>
                <a:gd name="T0" fmla="*/ 1 w 18"/>
                <a:gd name="T1" fmla="*/ 4 h 4"/>
                <a:gd name="T2" fmla="*/ 17 w 18"/>
                <a:gd name="T3" fmla="*/ 1 h 4"/>
                <a:gd name="T4" fmla="*/ 17 w 18"/>
                <a:gd name="T5" fmla="*/ 0 h 4"/>
                <a:gd name="T6" fmla="*/ 1 w 18"/>
                <a:gd name="T7" fmla="*/ 2 h 4"/>
                <a:gd name="T8" fmla="*/ 1 w 1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7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1" y="1"/>
                    <a:pt x="6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205"/>
            <p:cNvSpPr/>
            <p:nvPr/>
          </p:nvSpPr>
          <p:spPr bwMode="auto">
            <a:xfrm>
              <a:off x="3094" y="251"/>
              <a:ext cx="41" cy="12"/>
            </a:xfrm>
            <a:custGeom>
              <a:avLst/>
              <a:gdLst>
                <a:gd name="T0" fmla="*/ 1 w 17"/>
                <a:gd name="T1" fmla="*/ 5 h 5"/>
                <a:gd name="T2" fmla="*/ 16 w 17"/>
                <a:gd name="T3" fmla="*/ 2 h 5"/>
                <a:gd name="T4" fmla="*/ 16 w 17"/>
                <a:gd name="T5" fmla="*/ 0 h 5"/>
                <a:gd name="T6" fmla="*/ 1 w 17"/>
                <a:gd name="T7" fmla="*/ 3 h 5"/>
                <a:gd name="T8" fmla="*/ 1 w 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6" y="3"/>
                    <a:pt x="11" y="2"/>
                    <a:pt x="16" y="2"/>
                  </a:cubicBezTo>
                  <a:cubicBezTo>
                    <a:pt x="17" y="2"/>
                    <a:pt x="17" y="0"/>
                    <a:pt x="16" y="0"/>
                  </a:cubicBezTo>
                  <a:cubicBezTo>
                    <a:pt x="11" y="1"/>
                    <a:pt x="6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206"/>
            <p:cNvSpPr/>
            <p:nvPr/>
          </p:nvSpPr>
          <p:spPr bwMode="auto">
            <a:xfrm>
              <a:off x="3104" y="260"/>
              <a:ext cx="31" cy="10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1 w 13"/>
                <a:gd name="T7" fmla="*/ 2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207"/>
            <p:cNvSpPr/>
            <p:nvPr/>
          </p:nvSpPr>
          <p:spPr bwMode="auto">
            <a:xfrm>
              <a:off x="3104" y="272"/>
              <a:ext cx="29" cy="7"/>
            </a:xfrm>
            <a:custGeom>
              <a:avLst/>
              <a:gdLst>
                <a:gd name="T0" fmla="*/ 1 w 12"/>
                <a:gd name="T1" fmla="*/ 3 h 3"/>
                <a:gd name="T2" fmla="*/ 11 w 12"/>
                <a:gd name="T3" fmla="*/ 1 h 3"/>
                <a:gd name="T4" fmla="*/ 11 w 12"/>
                <a:gd name="T5" fmla="*/ 0 h 3"/>
                <a:gd name="T6" fmla="*/ 1 w 12"/>
                <a:gd name="T7" fmla="*/ 2 h 3"/>
                <a:gd name="T8" fmla="*/ 1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3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208"/>
            <p:cNvSpPr/>
            <p:nvPr/>
          </p:nvSpPr>
          <p:spPr bwMode="auto">
            <a:xfrm>
              <a:off x="3109" y="279"/>
              <a:ext cx="26" cy="8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1 h 3"/>
                <a:gd name="T4" fmla="*/ 9 w 11"/>
                <a:gd name="T5" fmla="*/ 0 h 3"/>
                <a:gd name="T6" fmla="*/ 1 w 11"/>
                <a:gd name="T7" fmla="*/ 1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209"/>
            <p:cNvSpPr/>
            <p:nvPr/>
          </p:nvSpPr>
          <p:spPr bwMode="auto">
            <a:xfrm>
              <a:off x="3106" y="282"/>
              <a:ext cx="36" cy="9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4 w 15"/>
                <a:gd name="T5" fmla="*/ 0 h 4"/>
                <a:gd name="T6" fmla="*/ 1 w 15"/>
                <a:gd name="T7" fmla="*/ 3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3"/>
                    <a:pt x="10" y="2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210"/>
            <p:cNvSpPr/>
            <p:nvPr/>
          </p:nvSpPr>
          <p:spPr bwMode="auto">
            <a:xfrm>
              <a:off x="3111" y="287"/>
              <a:ext cx="29" cy="12"/>
            </a:xfrm>
            <a:custGeom>
              <a:avLst/>
              <a:gdLst>
                <a:gd name="T0" fmla="*/ 1 w 12"/>
                <a:gd name="T1" fmla="*/ 5 h 5"/>
                <a:gd name="T2" fmla="*/ 11 w 12"/>
                <a:gd name="T3" fmla="*/ 2 h 5"/>
                <a:gd name="T4" fmla="*/ 11 w 12"/>
                <a:gd name="T5" fmla="*/ 1 h 5"/>
                <a:gd name="T6" fmla="*/ 1 w 12"/>
                <a:gd name="T7" fmla="*/ 3 h 5"/>
                <a:gd name="T8" fmla="*/ 1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4" y="3"/>
                    <a:pt x="8" y="3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211"/>
            <p:cNvSpPr/>
            <p:nvPr/>
          </p:nvSpPr>
          <p:spPr bwMode="auto">
            <a:xfrm>
              <a:off x="3113" y="294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2 h 4"/>
                <a:gd name="T4" fmla="*/ 8 w 9"/>
                <a:gd name="T5" fmla="*/ 1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3" y="3"/>
                    <a:pt x="6" y="3"/>
                    <a:pt x="8" y="2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212"/>
            <p:cNvSpPr/>
            <p:nvPr/>
          </p:nvSpPr>
          <p:spPr bwMode="auto">
            <a:xfrm>
              <a:off x="3118" y="299"/>
              <a:ext cx="15" cy="7"/>
            </a:xfrm>
            <a:custGeom>
              <a:avLst/>
              <a:gdLst>
                <a:gd name="T0" fmla="*/ 1 w 6"/>
                <a:gd name="T1" fmla="*/ 3 h 3"/>
                <a:gd name="T2" fmla="*/ 5 w 6"/>
                <a:gd name="T3" fmla="*/ 2 h 3"/>
                <a:gd name="T4" fmla="*/ 5 w 6"/>
                <a:gd name="T5" fmla="*/ 0 h 3"/>
                <a:gd name="T6" fmla="*/ 0 w 6"/>
                <a:gd name="T7" fmla="*/ 1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53" name="Freeform 65"/>
          <p:cNvSpPr>
            <a:spLocks noEditPoints="1" noChangeArrowheads="1"/>
          </p:cNvSpPr>
          <p:nvPr/>
        </p:nvSpPr>
        <p:spPr bwMode="auto">
          <a:xfrm>
            <a:off x="9056970" y="2140337"/>
            <a:ext cx="1441932" cy="1318035"/>
          </a:xfrm>
          <a:custGeom>
            <a:avLst/>
            <a:gdLst>
              <a:gd name="T0" fmla="*/ 23 w 207"/>
              <a:gd name="T1" fmla="*/ 8 h 189"/>
              <a:gd name="T2" fmla="*/ 16 w 207"/>
              <a:gd name="T3" fmla="*/ 121 h 189"/>
              <a:gd name="T4" fmla="*/ 100 w 207"/>
              <a:gd name="T5" fmla="*/ 103 h 189"/>
              <a:gd name="T6" fmla="*/ 116 w 207"/>
              <a:gd name="T7" fmla="*/ 110 h 189"/>
              <a:gd name="T8" fmla="*/ 117 w 207"/>
              <a:gd name="T9" fmla="*/ 136 h 189"/>
              <a:gd name="T10" fmla="*/ 99 w 207"/>
              <a:gd name="T11" fmla="*/ 169 h 189"/>
              <a:gd name="T12" fmla="*/ 102 w 207"/>
              <a:gd name="T13" fmla="*/ 181 h 189"/>
              <a:gd name="T14" fmla="*/ 111 w 207"/>
              <a:gd name="T15" fmla="*/ 185 h 189"/>
              <a:gd name="T16" fmla="*/ 146 w 207"/>
              <a:gd name="T17" fmla="*/ 186 h 189"/>
              <a:gd name="T18" fmla="*/ 190 w 207"/>
              <a:gd name="T19" fmla="*/ 104 h 189"/>
              <a:gd name="T20" fmla="*/ 199 w 207"/>
              <a:gd name="T21" fmla="*/ 100 h 189"/>
              <a:gd name="T22" fmla="*/ 199 w 207"/>
              <a:gd name="T23" fmla="*/ 50 h 189"/>
              <a:gd name="T24" fmla="*/ 186 w 207"/>
              <a:gd name="T25" fmla="*/ 37 h 189"/>
              <a:gd name="T26" fmla="*/ 120 w 207"/>
              <a:gd name="T27" fmla="*/ 40 h 189"/>
              <a:gd name="T28" fmla="*/ 50 w 207"/>
              <a:gd name="T29" fmla="*/ 63 h 189"/>
              <a:gd name="T30" fmla="*/ 44 w 207"/>
              <a:gd name="T31" fmla="*/ 69 h 189"/>
              <a:gd name="T32" fmla="*/ 60 w 207"/>
              <a:gd name="T33" fmla="*/ 50 h 189"/>
              <a:gd name="T34" fmla="*/ 29 w 207"/>
              <a:gd name="T35" fmla="*/ 72 h 189"/>
              <a:gd name="T36" fmla="*/ 32 w 207"/>
              <a:gd name="T37" fmla="*/ 49 h 189"/>
              <a:gd name="T38" fmla="*/ 42 w 207"/>
              <a:gd name="T39" fmla="*/ 57 h 189"/>
              <a:gd name="T40" fmla="*/ 61 w 207"/>
              <a:gd name="T41" fmla="*/ 46 h 189"/>
              <a:gd name="T42" fmla="*/ 31 w 207"/>
              <a:gd name="T43" fmla="*/ 47 h 189"/>
              <a:gd name="T44" fmla="*/ 29 w 207"/>
              <a:gd name="T45" fmla="*/ 79 h 189"/>
              <a:gd name="T46" fmla="*/ 56 w 207"/>
              <a:gd name="T47" fmla="*/ 83 h 189"/>
              <a:gd name="T48" fmla="*/ 5 w 207"/>
              <a:gd name="T49" fmla="*/ 77 h 189"/>
              <a:gd name="T50" fmla="*/ 53 w 207"/>
              <a:gd name="T51" fmla="*/ 17 h 189"/>
              <a:gd name="T52" fmla="*/ 18 w 207"/>
              <a:gd name="T53" fmla="*/ 117 h 189"/>
              <a:gd name="T54" fmla="*/ 64 w 207"/>
              <a:gd name="T55" fmla="*/ 33 h 189"/>
              <a:gd name="T56" fmla="*/ 60 w 207"/>
              <a:gd name="T57" fmla="*/ 11 h 189"/>
              <a:gd name="T58" fmla="*/ 41 w 207"/>
              <a:gd name="T59" fmla="*/ 119 h 189"/>
              <a:gd name="T60" fmla="*/ 66 w 207"/>
              <a:gd name="T61" fmla="*/ 86 h 189"/>
              <a:gd name="T62" fmla="*/ 127 w 207"/>
              <a:gd name="T63" fmla="*/ 45 h 189"/>
              <a:gd name="T64" fmla="*/ 119 w 207"/>
              <a:gd name="T65" fmla="*/ 111 h 189"/>
              <a:gd name="T66" fmla="*/ 119 w 207"/>
              <a:gd name="T67" fmla="*/ 111 h 189"/>
              <a:gd name="T68" fmla="*/ 129 w 207"/>
              <a:gd name="T69" fmla="*/ 135 h 189"/>
              <a:gd name="T70" fmla="*/ 118 w 207"/>
              <a:gd name="T71" fmla="*/ 129 h 189"/>
              <a:gd name="T72" fmla="*/ 102 w 207"/>
              <a:gd name="T73" fmla="*/ 177 h 189"/>
              <a:gd name="T74" fmla="*/ 117 w 207"/>
              <a:gd name="T75" fmla="*/ 148 h 189"/>
              <a:gd name="T76" fmla="*/ 125 w 207"/>
              <a:gd name="T77" fmla="*/ 138 h 189"/>
              <a:gd name="T78" fmla="*/ 105 w 207"/>
              <a:gd name="T79" fmla="*/ 178 h 189"/>
              <a:gd name="T80" fmla="*/ 139 w 207"/>
              <a:gd name="T81" fmla="*/ 186 h 189"/>
              <a:gd name="T82" fmla="*/ 137 w 207"/>
              <a:gd name="T83" fmla="*/ 119 h 189"/>
              <a:gd name="T84" fmla="*/ 203 w 207"/>
              <a:gd name="T85" fmla="*/ 72 h 189"/>
              <a:gd name="T86" fmla="*/ 200 w 207"/>
              <a:gd name="T87" fmla="*/ 67 h 189"/>
              <a:gd name="T88" fmla="*/ 184 w 207"/>
              <a:gd name="T89" fmla="*/ 41 h 189"/>
              <a:gd name="T90" fmla="*/ 195 w 207"/>
              <a:gd name="T91" fmla="*/ 84 h 189"/>
              <a:gd name="T92" fmla="*/ 186 w 207"/>
              <a:gd name="T93" fmla="*/ 94 h 189"/>
              <a:gd name="T94" fmla="*/ 168 w 207"/>
              <a:gd name="T95" fmla="*/ 108 h 189"/>
              <a:gd name="T96" fmla="*/ 153 w 207"/>
              <a:gd name="T97" fmla="*/ 107 h 189"/>
              <a:gd name="T98" fmla="*/ 150 w 207"/>
              <a:gd name="T99" fmla="*/ 107 h 189"/>
              <a:gd name="T100" fmla="*/ 146 w 207"/>
              <a:gd name="T101" fmla="*/ 103 h 189"/>
              <a:gd name="T102" fmla="*/ 139 w 207"/>
              <a:gd name="T103" fmla="*/ 106 h 189"/>
              <a:gd name="T104" fmla="*/ 131 w 207"/>
              <a:gd name="T105" fmla="*/ 107 h 189"/>
              <a:gd name="T106" fmla="*/ 132 w 207"/>
              <a:gd name="T107" fmla="*/ 101 h 189"/>
              <a:gd name="T108" fmla="*/ 165 w 207"/>
              <a:gd name="T109" fmla="*/ 40 h 189"/>
              <a:gd name="T110" fmla="*/ 137 w 207"/>
              <a:gd name="T111" fmla="*/ 60 h 189"/>
              <a:gd name="T112" fmla="*/ 121 w 207"/>
              <a:gd name="T113" fmla="*/ 108 h 189"/>
              <a:gd name="T114" fmla="*/ 121 w 207"/>
              <a:gd name="T115" fmla="*/ 105 h 189"/>
              <a:gd name="T116" fmla="*/ 128 w 207"/>
              <a:gd name="T117" fmla="*/ 41 h 18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189"/>
              <a:gd name="T179" fmla="*/ 207 w 207"/>
              <a:gd name="T180" fmla="*/ 189 h 18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189">
                <a:moveTo>
                  <a:pt x="96" y="34"/>
                </a:moveTo>
                <a:cubicBezTo>
                  <a:pt x="86" y="29"/>
                  <a:pt x="75" y="20"/>
                  <a:pt x="62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56" y="3"/>
                  <a:pt x="50" y="0"/>
                  <a:pt x="43" y="0"/>
                </a:cubicBezTo>
                <a:cubicBezTo>
                  <a:pt x="36" y="0"/>
                  <a:pt x="29" y="2"/>
                  <a:pt x="23" y="8"/>
                </a:cubicBezTo>
                <a:cubicBezTo>
                  <a:pt x="15" y="14"/>
                  <a:pt x="9" y="25"/>
                  <a:pt x="6" y="37"/>
                </a:cubicBezTo>
                <a:cubicBezTo>
                  <a:pt x="2" y="48"/>
                  <a:pt x="0" y="62"/>
                  <a:pt x="0" y="73"/>
                </a:cubicBezTo>
                <a:cubicBezTo>
                  <a:pt x="0" y="75"/>
                  <a:pt x="0" y="77"/>
                  <a:pt x="0" y="79"/>
                </a:cubicBezTo>
                <a:cubicBezTo>
                  <a:pt x="1" y="88"/>
                  <a:pt x="3" y="100"/>
                  <a:pt x="8" y="109"/>
                </a:cubicBezTo>
                <a:cubicBezTo>
                  <a:pt x="10" y="114"/>
                  <a:pt x="13" y="118"/>
                  <a:pt x="16" y="121"/>
                </a:cubicBezTo>
                <a:cubicBezTo>
                  <a:pt x="20" y="124"/>
                  <a:pt x="24" y="126"/>
                  <a:pt x="29" y="126"/>
                </a:cubicBezTo>
                <a:cubicBezTo>
                  <a:pt x="33" y="126"/>
                  <a:pt x="36" y="125"/>
                  <a:pt x="40" y="123"/>
                </a:cubicBezTo>
                <a:cubicBezTo>
                  <a:pt x="41" y="123"/>
                  <a:pt x="42" y="122"/>
                  <a:pt x="42" y="122"/>
                </a:cubicBezTo>
                <a:cubicBezTo>
                  <a:pt x="42" y="122"/>
                  <a:pt x="43" y="122"/>
                  <a:pt x="43" y="122"/>
                </a:cubicBezTo>
                <a:cubicBezTo>
                  <a:pt x="64" y="110"/>
                  <a:pt x="79" y="103"/>
                  <a:pt x="100" y="103"/>
                </a:cubicBezTo>
                <a:cubicBezTo>
                  <a:pt x="104" y="103"/>
                  <a:pt x="109" y="104"/>
                  <a:pt x="114" y="104"/>
                </a:cubicBezTo>
                <a:cubicBezTo>
                  <a:pt x="114" y="105"/>
                  <a:pt x="114" y="106"/>
                  <a:pt x="114" y="107"/>
                </a:cubicBezTo>
                <a:cubicBezTo>
                  <a:pt x="114" y="107"/>
                  <a:pt x="115" y="108"/>
                  <a:pt x="115" y="108"/>
                </a:cubicBezTo>
                <a:cubicBezTo>
                  <a:pt x="115" y="109"/>
                  <a:pt x="115" y="109"/>
                  <a:pt x="116" y="110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11"/>
                  <a:pt x="116" y="113"/>
                  <a:pt x="116" y="114"/>
                </a:cubicBezTo>
                <a:cubicBezTo>
                  <a:pt x="116" y="119"/>
                  <a:pt x="115" y="123"/>
                  <a:pt x="115" y="128"/>
                </a:cubicBezTo>
                <a:cubicBezTo>
                  <a:pt x="114" y="129"/>
                  <a:pt x="114" y="129"/>
                  <a:pt x="114" y="130"/>
                </a:cubicBezTo>
                <a:cubicBezTo>
                  <a:pt x="114" y="132"/>
                  <a:pt x="115" y="135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7"/>
                  <a:pt x="117" y="137"/>
                  <a:pt x="117" y="138"/>
                </a:cubicBezTo>
                <a:cubicBezTo>
                  <a:pt x="118" y="139"/>
                  <a:pt x="117" y="141"/>
                  <a:pt x="116" y="143"/>
                </a:cubicBezTo>
                <a:cubicBezTo>
                  <a:pt x="115" y="144"/>
                  <a:pt x="114" y="145"/>
                  <a:pt x="113" y="147"/>
                </a:cubicBezTo>
                <a:cubicBezTo>
                  <a:pt x="111" y="151"/>
                  <a:pt x="108" y="155"/>
                  <a:pt x="105" y="159"/>
                </a:cubicBezTo>
                <a:cubicBezTo>
                  <a:pt x="102" y="163"/>
                  <a:pt x="100" y="166"/>
                  <a:pt x="99" y="169"/>
                </a:cubicBezTo>
                <a:cubicBezTo>
                  <a:pt x="98" y="170"/>
                  <a:pt x="98" y="172"/>
                  <a:pt x="98" y="174"/>
                </a:cubicBezTo>
                <a:cubicBezTo>
                  <a:pt x="98" y="176"/>
                  <a:pt x="98" y="177"/>
                  <a:pt x="99" y="179"/>
                </a:cubicBezTo>
                <a:cubicBezTo>
                  <a:pt x="99" y="179"/>
                  <a:pt x="99" y="179"/>
                  <a:pt x="99" y="179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100" y="180"/>
                  <a:pt x="101" y="180"/>
                  <a:pt x="102" y="181"/>
                </a:cubicBezTo>
                <a:cubicBezTo>
                  <a:pt x="104" y="182"/>
                  <a:pt x="106" y="183"/>
                  <a:pt x="108" y="184"/>
                </a:cubicBezTo>
                <a:cubicBezTo>
                  <a:pt x="108" y="184"/>
                  <a:pt x="109" y="184"/>
                  <a:pt x="110" y="185"/>
                </a:cubicBezTo>
                <a:cubicBezTo>
                  <a:pt x="110" y="185"/>
                  <a:pt x="110" y="185"/>
                  <a:pt x="110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2" y="185"/>
                  <a:pt x="112" y="185"/>
                  <a:pt x="112" y="185"/>
                </a:cubicBezTo>
                <a:cubicBezTo>
                  <a:pt x="121" y="187"/>
                  <a:pt x="130" y="189"/>
                  <a:pt x="139" y="189"/>
                </a:cubicBezTo>
                <a:cubicBezTo>
                  <a:pt x="139" y="189"/>
                  <a:pt x="140" y="189"/>
                  <a:pt x="140" y="189"/>
                </a:cubicBezTo>
                <a:cubicBezTo>
                  <a:pt x="141" y="189"/>
                  <a:pt x="142" y="189"/>
                  <a:pt x="144" y="189"/>
                </a:cubicBezTo>
                <a:cubicBezTo>
                  <a:pt x="145" y="188"/>
                  <a:pt x="145" y="187"/>
                  <a:pt x="146" y="186"/>
                </a:cubicBezTo>
                <a:cubicBezTo>
                  <a:pt x="159" y="163"/>
                  <a:pt x="169" y="138"/>
                  <a:pt x="175" y="112"/>
                </a:cubicBezTo>
                <a:cubicBezTo>
                  <a:pt x="176" y="113"/>
                  <a:pt x="178" y="113"/>
                  <a:pt x="179" y="113"/>
                </a:cubicBezTo>
                <a:cubicBezTo>
                  <a:pt x="179" y="112"/>
                  <a:pt x="179" y="112"/>
                  <a:pt x="179" y="11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3" y="111"/>
                  <a:pt x="187" y="108"/>
                  <a:pt x="190" y="104"/>
                </a:cubicBezTo>
                <a:cubicBezTo>
                  <a:pt x="190" y="105"/>
                  <a:pt x="190" y="105"/>
                  <a:pt x="190" y="105"/>
                </a:cubicBezTo>
                <a:cubicBezTo>
                  <a:pt x="192" y="105"/>
                  <a:pt x="193" y="104"/>
                  <a:pt x="194" y="104"/>
                </a:cubicBezTo>
                <a:cubicBezTo>
                  <a:pt x="196" y="103"/>
                  <a:pt x="197" y="102"/>
                  <a:pt x="199" y="101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205" y="91"/>
                  <a:pt x="207" y="81"/>
                  <a:pt x="207" y="72"/>
                </a:cubicBezTo>
                <a:cubicBezTo>
                  <a:pt x="207" y="66"/>
                  <a:pt x="206" y="59"/>
                  <a:pt x="204" y="53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2" y="51"/>
                  <a:pt x="200" y="50"/>
                  <a:pt x="199" y="50"/>
                </a:cubicBezTo>
                <a:cubicBezTo>
                  <a:pt x="198" y="50"/>
                  <a:pt x="198" y="50"/>
                  <a:pt x="197" y="49"/>
                </a:cubicBezTo>
                <a:cubicBezTo>
                  <a:pt x="195" y="44"/>
                  <a:pt x="192" y="40"/>
                  <a:pt x="187" y="38"/>
                </a:cubicBezTo>
                <a:cubicBezTo>
                  <a:pt x="187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4" y="37"/>
                  <a:pt x="175" y="37"/>
                  <a:pt x="163" y="36"/>
                </a:cubicBezTo>
                <a:cubicBezTo>
                  <a:pt x="152" y="36"/>
                  <a:pt x="139" y="35"/>
                  <a:pt x="130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6" y="35"/>
                  <a:pt x="124" y="35"/>
                  <a:pt x="122" y="37"/>
                </a:cubicBezTo>
                <a:cubicBezTo>
                  <a:pt x="121" y="38"/>
                  <a:pt x="120" y="39"/>
                  <a:pt x="120" y="40"/>
                </a:cubicBezTo>
                <a:cubicBezTo>
                  <a:pt x="111" y="39"/>
                  <a:pt x="104" y="37"/>
                  <a:pt x="96" y="34"/>
                </a:cubicBezTo>
                <a:close/>
                <a:moveTo>
                  <a:pt x="57" y="77"/>
                </a:moveTo>
                <a:cubicBezTo>
                  <a:pt x="53" y="77"/>
                  <a:pt x="50" y="77"/>
                  <a:pt x="47" y="76"/>
                </a:cubicBezTo>
                <a:cubicBezTo>
                  <a:pt x="49" y="72"/>
                  <a:pt x="50" y="68"/>
                  <a:pt x="52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48" y="67"/>
                  <a:pt x="47" y="72"/>
                  <a:pt x="45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3" y="76"/>
                  <a:pt x="42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4"/>
                  <a:pt x="43" y="72"/>
                  <a:pt x="44" y="69"/>
                </a:cubicBezTo>
                <a:cubicBezTo>
                  <a:pt x="45" y="65"/>
                  <a:pt x="46" y="61"/>
                  <a:pt x="46" y="57"/>
                </a:cubicBezTo>
                <a:cubicBezTo>
                  <a:pt x="46" y="56"/>
                  <a:pt x="46" y="55"/>
                  <a:pt x="46" y="54"/>
                </a:cubicBezTo>
                <a:cubicBezTo>
                  <a:pt x="45" y="52"/>
                  <a:pt x="45" y="50"/>
                  <a:pt x="44" y="49"/>
                </a:cubicBezTo>
                <a:cubicBezTo>
                  <a:pt x="49" y="50"/>
                  <a:pt x="53" y="50"/>
                  <a:pt x="58" y="50"/>
                </a:cubicBezTo>
                <a:cubicBezTo>
                  <a:pt x="59" y="50"/>
                  <a:pt x="60" y="50"/>
                  <a:pt x="60" y="50"/>
                </a:cubicBezTo>
                <a:cubicBezTo>
                  <a:pt x="60" y="59"/>
                  <a:pt x="59" y="68"/>
                  <a:pt x="57" y="77"/>
                </a:cubicBezTo>
                <a:close/>
                <a:moveTo>
                  <a:pt x="34" y="77"/>
                </a:moveTo>
                <a:cubicBezTo>
                  <a:pt x="34" y="77"/>
                  <a:pt x="34" y="77"/>
                  <a:pt x="33" y="77"/>
                </a:cubicBezTo>
                <a:cubicBezTo>
                  <a:pt x="33" y="77"/>
                  <a:pt x="32" y="77"/>
                  <a:pt x="31" y="76"/>
                </a:cubicBezTo>
                <a:cubicBezTo>
                  <a:pt x="31" y="75"/>
                  <a:pt x="30" y="74"/>
                  <a:pt x="29" y="72"/>
                </a:cubicBezTo>
                <a:cubicBezTo>
                  <a:pt x="28" y="70"/>
                  <a:pt x="28" y="68"/>
                  <a:pt x="28" y="67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3"/>
                  <a:pt x="28" y="59"/>
                  <a:pt x="29" y="57"/>
                </a:cubicBezTo>
                <a:cubicBezTo>
                  <a:pt x="30" y="54"/>
                  <a:pt x="32" y="51"/>
                  <a:pt x="33" y="50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50"/>
                  <a:pt x="33" y="50"/>
                  <a:pt x="33" y="50"/>
                </a:cubicBezTo>
                <a:cubicBezTo>
                  <a:pt x="34" y="49"/>
                  <a:pt x="36" y="49"/>
                  <a:pt x="37" y="49"/>
                </a:cubicBezTo>
                <a:cubicBezTo>
                  <a:pt x="38" y="49"/>
                  <a:pt x="39" y="49"/>
                  <a:pt x="40" y="50"/>
                </a:cubicBezTo>
                <a:cubicBezTo>
                  <a:pt x="41" y="51"/>
                  <a:pt x="42" y="53"/>
                  <a:pt x="42" y="54"/>
                </a:cubicBezTo>
                <a:cubicBezTo>
                  <a:pt x="42" y="55"/>
                  <a:pt x="42" y="56"/>
                  <a:pt x="42" y="57"/>
                </a:cubicBezTo>
                <a:cubicBezTo>
                  <a:pt x="42" y="61"/>
                  <a:pt x="42" y="65"/>
                  <a:pt x="41" y="68"/>
                </a:cubicBezTo>
                <a:cubicBezTo>
                  <a:pt x="40" y="72"/>
                  <a:pt x="38" y="74"/>
                  <a:pt x="37" y="75"/>
                </a:cubicBezTo>
                <a:cubicBezTo>
                  <a:pt x="36" y="76"/>
                  <a:pt x="35" y="76"/>
                  <a:pt x="35" y="76"/>
                </a:cubicBezTo>
                <a:cubicBezTo>
                  <a:pt x="35" y="76"/>
                  <a:pt x="35" y="76"/>
                  <a:pt x="34" y="77"/>
                </a:cubicBezTo>
                <a:close/>
                <a:moveTo>
                  <a:pt x="61" y="46"/>
                </a:moveTo>
                <a:cubicBezTo>
                  <a:pt x="60" y="46"/>
                  <a:pt x="59" y="46"/>
                  <a:pt x="58" y="46"/>
                </a:cubicBezTo>
                <a:cubicBezTo>
                  <a:pt x="51" y="46"/>
                  <a:pt x="46" y="46"/>
                  <a:pt x="37" y="44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5" y="45"/>
                  <a:pt x="33" y="46"/>
                  <a:pt x="31" y="47"/>
                </a:cubicBezTo>
                <a:cubicBezTo>
                  <a:pt x="28" y="49"/>
                  <a:pt x="27" y="52"/>
                  <a:pt x="26" y="56"/>
                </a:cubicBezTo>
                <a:cubicBezTo>
                  <a:pt x="25" y="59"/>
                  <a:pt x="24" y="62"/>
                  <a:pt x="24" y="65"/>
                </a:cubicBezTo>
                <a:cubicBezTo>
                  <a:pt x="24" y="66"/>
                  <a:pt x="24" y="67"/>
                  <a:pt x="24" y="67"/>
                </a:cubicBezTo>
                <a:cubicBezTo>
                  <a:pt x="25" y="70"/>
                  <a:pt x="25" y="73"/>
                  <a:pt x="26" y="75"/>
                </a:cubicBezTo>
                <a:cubicBezTo>
                  <a:pt x="27" y="77"/>
                  <a:pt x="28" y="78"/>
                  <a:pt x="29" y="79"/>
                </a:cubicBezTo>
                <a:cubicBezTo>
                  <a:pt x="30" y="80"/>
                  <a:pt x="32" y="81"/>
                  <a:pt x="33" y="81"/>
                </a:cubicBezTo>
                <a:cubicBezTo>
                  <a:pt x="34" y="81"/>
                  <a:pt x="35" y="80"/>
                  <a:pt x="35" y="80"/>
                </a:cubicBezTo>
                <a:cubicBezTo>
                  <a:pt x="38" y="80"/>
                  <a:pt x="40" y="80"/>
                  <a:pt x="42" y="80"/>
                </a:cubicBezTo>
                <a:cubicBezTo>
                  <a:pt x="46" y="80"/>
                  <a:pt x="50" y="80"/>
                  <a:pt x="56" y="81"/>
                </a:cubicBezTo>
                <a:cubicBezTo>
                  <a:pt x="56" y="81"/>
                  <a:pt x="56" y="82"/>
                  <a:pt x="56" y="83"/>
                </a:cubicBezTo>
                <a:cubicBezTo>
                  <a:pt x="52" y="95"/>
                  <a:pt x="47" y="105"/>
                  <a:pt x="40" y="110"/>
                </a:cubicBezTo>
                <a:cubicBezTo>
                  <a:pt x="35" y="114"/>
                  <a:pt x="31" y="115"/>
                  <a:pt x="27" y="115"/>
                </a:cubicBezTo>
                <a:cubicBezTo>
                  <a:pt x="23" y="115"/>
                  <a:pt x="20" y="114"/>
                  <a:pt x="18" y="112"/>
                </a:cubicBezTo>
                <a:cubicBezTo>
                  <a:pt x="14" y="109"/>
                  <a:pt x="11" y="103"/>
                  <a:pt x="9" y="96"/>
                </a:cubicBezTo>
                <a:cubicBezTo>
                  <a:pt x="6" y="90"/>
                  <a:pt x="5" y="83"/>
                  <a:pt x="5" y="77"/>
                </a:cubicBezTo>
                <a:cubicBezTo>
                  <a:pt x="5" y="75"/>
                  <a:pt x="5" y="74"/>
                  <a:pt x="5" y="72"/>
                </a:cubicBezTo>
                <a:cubicBezTo>
                  <a:pt x="5" y="62"/>
                  <a:pt x="6" y="51"/>
                  <a:pt x="9" y="40"/>
                </a:cubicBezTo>
                <a:cubicBezTo>
                  <a:pt x="13" y="30"/>
                  <a:pt x="17" y="21"/>
                  <a:pt x="23" y="16"/>
                </a:cubicBezTo>
                <a:cubicBezTo>
                  <a:pt x="28" y="12"/>
                  <a:pt x="34" y="10"/>
                  <a:pt x="39" y="10"/>
                </a:cubicBezTo>
                <a:cubicBezTo>
                  <a:pt x="44" y="10"/>
                  <a:pt x="49" y="13"/>
                  <a:pt x="53" y="17"/>
                </a:cubicBezTo>
                <a:cubicBezTo>
                  <a:pt x="57" y="21"/>
                  <a:pt x="60" y="27"/>
                  <a:pt x="60" y="34"/>
                </a:cubicBezTo>
                <a:cubicBezTo>
                  <a:pt x="61" y="37"/>
                  <a:pt x="61" y="41"/>
                  <a:pt x="61" y="44"/>
                </a:cubicBezTo>
                <a:cubicBezTo>
                  <a:pt x="61" y="45"/>
                  <a:pt x="61" y="46"/>
                  <a:pt x="61" y="46"/>
                </a:cubicBezTo>
                <a:close/>
                <a:moveTo>
                  <a:pt x="19" y="118"/>
                </a:moveTo>
                <a:cubicBezTo>
                  <a:pt x="18" y="118"/>
                  <a:pt x="18" y="117"/>
                  <a:pt x="18" y="117"/>
                </a:cubicBezTo>
                <a:cubicBezTo>
                  <a:pt x="20" y="119"/>
                  <a:pt x="23" y="120"/>
                  <a:pt x="27" y="119"/>
                </a:cubicBezTo>
                <a:cubicBezTo>
                  <a:pt x="32" y="119"/>
                  <a:pt x="37" y="118"/>
                  <a:pt x="43" y="113"/>
                </a:cubicBezTo>
                <a:cubicBezTo>
                  <a:pt x="51" y="107"/>
                  <a:pt x="56" y="96"/>
                  <a:pt x="60" y="84"/>
                </a:cubicBezTo>
                <a:cubicBezTo>
                  <a:pt x="63" y="71"/>
                  <a:pt x="65" y="57"/>
                  <a:pt x="65" y="44"/>
                </a:cubicBezTo>
                <a:cubicBezTo>
                  <a:pt x="65" y="40"/>
                  <a:pt x="65" y="37"/>
                  <a:pt x="64" y="33"/>
                </a:cubicBezTo>
                <a:cubicBezTo>
                  <a:pt x="64" y="26"/>
                  <a:pt x="61" y="19"/>
                  <a:pt x="56" y="14"/>
                </a:cubicBezTo>
                <a:cubicBezTo>
                  <a:pt x="51" y="9"/>
                  <a:pt x="45" y="6"/>
                  <a:pt x="39" y="6"/>
                </a:cubicBezTo>
                <a:cubicBezTo>
                  <a:pt x="35" y="6"/>
                  <a:pt x="31" y="7"/>
                  <a:pt x="27" y="9"/>
                </a:cubicBezTo>
                <a:cubicBezTo>
                  <a:pt x="33" y="5"/>
                  <a:pt x="38" y="4"/>
                  <a:pt x="43" y="4"/>
                </a:cubicBezTo>
                <a:cubicBezTo>
                  <a:pt x="49" y="4"/>
                  <a:pt x="55" y="6"/>
                  <a:pt x="60" y="11"/>
                </a:cubicBezTo>
                <a:cubicBezTo>
                  <a:pt x="64" y="16"/>
                  <a:pt x="67" y="22"/>
                  <a:pt x="68" y="30"/>
                </a:cubicBezTo>
                <a:cubicBezTo>
                  <a:pt x="68" y="34"/>
                  <a:pt x="68" y="38"/>
                  <a:pt x="68" y="42"/>
                </a:cubicBezTo>
                <a:cubicBezTo>
                  <a:pt x="68" y="56"/>
                  <a:pt x="67" y="72"/>
                  <a:pt x="63" y="85"/>
                </a:cubicBezTo>
                <a:cubicBezTo>
                  <a:pt x="59" y="99"/>
                  <a:pt x="53" y="110"/>
                  <a:pt x="45" y="116"/>
                </a:cubicBezTo>
                <a:cubicBezTo>
                  <a:pt x="44" y="117"/>
                  <a:pt x="42" y="118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6" y="121"/>
                  <a:pt x="33" y="122"/>
                  <a:pt x="29" y="122"/>
                </a:cubicBezTo>
                <a:cubicBezTo>
                  <a:pt x="25" y="122"/>
                  <a:pt x="22" y="121"/>
                  <a:pt x="19" y="118"/>
                </a:cubicBezTo>
                <a:close/>
                <a:moveTo>
                  <a:pt x="55" y="111"/>
                </a:moveTo>
                <a:cubicBezTo>
                  <a:pt x="60" y="104"/>
                  <a:pt x="64" y="96"/>
                  <a:pt x="66" y="86"/>
                </a:cubicBezTo>
                <a:cubicBezTo>
                  <a:pt x="70" y="72"/>
                  <a:pt x="72" y="56"/>
                  <a:pt x="72" y="42"/>
                </a:cubicBezTo>
                <a:cubicBezTo>
                  <a:pt x="72" y="38"/>
                  <a:pt x="72" y="34"/>
                  <a:pt x="72" y="30"/>
                </a:cubicBezTo>
                <a:cubicBezTo>
                  <a:pt x="71" y="26"/>
                  <a:pt x="70" y="22"/>
                  <a:pt x="69" y="19"/>
                </a:cubicBezTo>
                <a:cubicBezTo>
                  <a:pt x="78" y="27"/>
                  <a:pt x="86" y="33"/>
                  <a:pt x="94" y="37"/>
                </a:cubicBezTo>
                <a:cubicBezTo>
                  <a:pt x="105" y="42"/>
                  <a:pt x="115" y="44"/>
                  <a:pt x="127" y="45"/>
                </a:cubicBezTo>
                <a:cubicBezTo>
                  <a:pt x="130" y="49"/>
                  <a:pt x="131" y="55"/>
                  <a:pt x="131" y="62"/>
                </a:cubicBezTo>
                <a:cubicBezTo>
                  <a:pt x="131" y="75"/>
                  <a:pt x="126" y="91"/>
                  <a:pt x="120" y="101"/>
                </a:cubicBezTo>
                <a:cubicBezTo>
                  <a:pt x="113" y="100"/>
                  <a:pt x="106" y="100"/>
                  <a:pt x="100" y="100"/>
                </a:cubicBezTo>
                <a:cubicBezTo>
                  <a:pt x="84" y="100"/>
                  <a:pt x="70" y="103"/>
                  <a:pt x="55" y="111"/>
                </a:cubicBezTo>
                <a:close/>
                <a:moveTo>
                  <a:pt x="119" y="111"/>
                </a:moveTo>
                <a:cubicBezTo>
                  <a:pt x="119" y="111"/>
                  <a:pt x="120" y="111"/>
                  <a:pt x="121" y="111"/>
                </a:cubicBezTo>
                <a:cubicBezTo>
                  <a:pt x="120" y="115"/>
                  <a:pt x="119" y="118"/>
                  <a:pt x="117" y="121"/>
                </a:cubicBezTo>
                <a:cubicBezTo>
                  <a:pt x="118" y="119"/>
                  <a:pt x="118" y="116"/>
                  <a:pt x="118" y="114"/>
                </a:cubicBezTo>
                <a:cubicBezTo>
                  <a:pt x="118" y="113"/>
                  <a:pt x="118" y="112"/>
                  <a:pt x="118" y="111"/>
                </a:cubicBezTo>
                <a:cubicBezTo>
                  <a:pt x="118" y="111"/>
                  <a:pt x="118" y="111"/>
                  <a:pt x="119" y="111"/>
                </a:cubicBezTo>
                <a:close/>
                <a:moveTo>
                  <a:pt x="132" y="111"/>
                </a:moveTo>
                <a:cubicBezTo>
                  <a:pt x="133" y="114"/>
                  <a:pt x="134" y="116"/>
                  <a:pt x="134" y="119"/>
                </a:cubicBezTo>
                <a:cubicBezTo>
                  <a:pt x="134" y="121"/>
                  <a:pt x="133" y="124"/>
                  <a:pt x="132" y="128"/>
                </a:cubicBezTo>
                <a:cubicBezTo>
                  <a:pt x="131" y="131"/>
                  <a:pt x="130" y="133"/>
                  <a:pt x="129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28" y="135"/>
                  <a:pt x="127" y="135"/>
                  <a:pt x="126" y="135"/>
                </a:cubicBezTo>
                <a:cubicBezTo>
                  <a:pt x="125" y="134"/>
                  <a:pt x="124" y="134"/>
                  <a:pt x="124" y="134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19" y="133"/>
                  <a:pt x="118" y="132"/>
                  <a:pt x="118" y="130"/>
                </a:cubicBezTo>
                <a:cubicBezTo>
                  <a:pt x="118" y="130"/>
                  <a:pt x="118" y="129"/>
                  <a:pt x="118" y="129"/>
                </a:cubicBezTo>
                <a:cubicBezTo>
                  <a:pt x="121" y="123"/>
                  <a:pt x="123" y="117"/>
                  <a:pt x="125" y="111"/>
                </a:cubicBezTo>
                <a:cubicBezTo>
                  <a:pt x="127" y="111"/>
                  <a:pt x="130" y="111"/>
                  <a:pt x="132" y="111"/>
                </a:cubicBezTo>
                <a:close/>
                <a:moveTo>
                  <a:pt x="129" y="136"/>
                </a:moveTo>
                <a:cubicBezTo>
                  <a:pt x="129" y="136"/>
                  <a:pt x="129" y="136"/>
                  <a:pt x="129" y="136"/>
                </a:cubicBezTo>
                <a:close/>
                <a:moveTo>
                  <a:pt x="102" y="177"/>
                </a:moveTo>
                <a:cubicBezTo>
                  <a:pt x="101" y="176"/>
                  <a:pt x="101" y="175"/>
                  <a:pt x="101" y="174"/>
                </a:cubicBezTo>
                <a:cubicBezTo>
                  <a:pt x="101" y="173"/>
                  <a:pt x="102" y="172"/>
                  <a:pt x="102" y="170"/>
                </a:cubicBezTo>
                <a:cubicBezTo>
                  <a:pt x="103" y="169"/>
                  <a:pt x="104" y="167"/>
                  <a:pt x="106" y="164"/>
                </a:cubicBezTo>
                <a:cubicBezTo>
                  <a:pt x="108" y="161"/>
                  <a:pt x="111" y="157"/>
                  <a:pt x="114" y="153"/>
                </a:cubicBezTo>
                <a:cubicBezTo>
                  <a:pt x="115" y="151"/>
                  <a:pt x="116" y="149"/>
                  <a:pt x="117" y="148"/>
                </a:cubicBezTo>
                <a:cubicBezTo>
                  <a:pt x="118" y="147"/>
                  <a:pt x="119" y="146"/>
                  <a:pt x="119" y="145"/>
                </a:cubicBezTo>
                <a:cubicBezTo>
                  <a:pt x="120" y="143"/>
                  <a:pt x="121" y="140"/>
                  <a:pt x="121" y="138"/>
                </a:cubicBezTo>
                <a:cubicBezTo>
                  <a:pt x="121" y="138"/>
                  <a:pt x="121" y="137"/>
                  <a:pt x="121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3" y="138"/>
                  <a:pt x="124" y="138"/>
                  <a:pt x="125" y="138"/>
                </a:cubicBezTo>
                <a:cubicBezTo>
                  <a:pt x="126" y="138"/>
                  <a:pt x="127" y="139"/>
                  <a:pt x="128" y="139"/>
                </a:cubicBezTo>
                <a:cubicBezTo>
                  <a:pt x="122" y="151"/>
                  <a:pt x="116" y="164"/>
                  <a:pt x="108" y="175"/>
                </a:cubicBezTo>
                <a:cubicBezTo>
                  <a:pt x="107" y="176"/>
                  <a:pt x="107" y="177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6" y="179"/>
                  <a:pt x="106" y="179"/>
                  <a:pt x="105" y="178"/>
                </a:cubicBezTo>
                <a:cubicBezTo>
                  <a:pt x="104" y="178"/>
                  <a:pt x="103" y="177"/>
                  <a:pt x="102" y="177"/>
                </a:cubicBezTo>
                <a:close/>
                <a:moveTo>
                  <a:pt x="143" y="184"/>
                </a:moveTo>
                <a:cubicBezTo>
                  <a:pt x="142" y="185"/>
                  <a:pt x="142" y="185"/>
                  <a:pt x="142" y="185"/>
                </a:cubicBezTo>
                <a:cubicBezTo>
                  <a:pt x="141" y="186"/>
                  <a:pt x="141" y="186"/>
                  <a:pt x="140" y="186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31" y="185"/>
                  <a:pt x="122" y="184"/>
                  <a:pt x="113" y="182"/>
                </a:cubicBezTo>
                <a:cubicBezTo>
                  <a:pt x="112" y="181"/>
                  <a:pt x="111" y="180"/>
                  <a:pt x="111" y="179"/>
                </a:cubicBezTo>
                <a:cubicBezTo>
                  <a:pt x="111" y="178"/>
                  <a:pt x="111" y="178"/>
                  <a:pt x="111" y="177"/>
                </a:cubicBezTo>
                <a:cubicBezTo>
                  <a:pt x="121" y="162"/>
                  <a:pt x="129" y="146"/>
                  <a:pt x="135" y="130"/>
                </a:cubicBezTo>
                <a:cubicBezTo>
                  <a:pt x="137" y="125"/>
                  <a:pt x="137" y="122"/>
                  <a:pt x="137" y="119"/>
                </a:cubicBezTo>
                <a:cubicBezTo>
                  <a:pt x="137" y="116"/>
                  <a:pt x="137" y="113"/>
                  <a:pt x="136" y="111"/>
                </a:cubicBezTo>
                <a:cubicBezTo>
                  <a:pt x="148" y="111"/>
                  <a:pt x="159" y="111"/>
                  <a:pt x="171" y="112"/>
                </a:cubicBezTo>
                <a:cubicBezTo>
                  <a:pt x="165" y="137"/>
                  <a:pt x="156" y="162"/>
                  <a:pt x="143" y="184"/>
                </a:cubicBezTo>
                <a:close/>
                <a:moveTo>
                  <a:pt x="201" y="55"/>
                </a:moveTo>
                <a:cubicBezTo>
                  <a:pt x="202" y="61"/>
                  <a:pt x="203" y="66"/>
                  <a:pt x="203" y="72"/>
                </a:cubicBezTo>
                <a:cubicBezTo>
                  <a:pt x="203" y="81"/>
                  <a:pt x="201" y="89"/>
                  <a:pt x="196" y="98"/>
                </a:cubicBezTo>
                <a:cubicBezTo>
                  <a:pt x="195" y="99"/>
                  <a:pt x="194" y="100"/>
                  <a:pt x="193" y="100"/>
                </a:cubicBezTo>
                <a:cubicBezTo>
                  <a:pt x="193" y="99"/>
                  <a:pt x="194" y="98"/>
                  <a:pt x="195" y="97"/>
                </a:cubicBezTo>
                <a:cubicBezTo>
                  <a:pt x="196" y="94"/>
                  <a:pt x="197" y="89"/>
                  <a:pt x="199" y="84"/>
                </a:cubicBezTo>
                <a:cubicBezTo>
                  <a:pt x="200" y="79"/>
                  <a:pt x="200" y="73"/>
                  <a:pt x="200" y="67"/>
                </a:cubicBezTo>
                <a:cubicBezTo>
                  <a:pt x="200" y="63"/>
                  <a:pt x="200" y="58"/>
                  <a:pt x="199" y="54"/>
                </a:cubicBezTo>
                <a:cubicBezTo>
                  <a:pt x="200" y="54"/>
                  <a:pt x="200" y="54"/>
                  <a:pt x="201" y="55"/>
                </a:cubicBezTo>
                <a:close/>
                <a:moveTo>
                  <a:pt x="165" y="40"/>
                </a:moveTo>
                <a:cubicBezTo>
                  <a:pt x="171" y="40"/>
                  <a:pt x="176" y="41"/>
                  <a:pt x="180" y="41"/>
                </a:cubicBezTo>
                <a:cubicBezTo>
                  <a:pt x="181" y="41"/>
                  <a:pt x="183" y="41"/>
                  <a:pt x="184" y="41"/>
                </a:cubicBezTo>
                <a:cubicBezTo>
                  <a:pt x="184" y="41"/>
                  <a:pt x="185" y="41"/>
                  <a:pt x="185" y="41"/>
                </a:cubicBezTo>
                <a:cubicBezTo>
                  <a:pt x="189" y="43"/>
                  <a:pt x="192" y="47"/>
                  <a:pt x="194" y="51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6" y="57"/>
                  <a:pt x="197" y="62"/>
                  <a:pt x="197" y="67"/>
                </a:cubicBezTo>
                <a:cubicBezTo>
                  <a:pt x="197" y="73"/>
                  <a:pt x="196" y="79"/>
                  <a:pt x="195" y="84"/>
                </a:cubicBezTo>
                <a:cubicBezTo>
                  <a:pt x="194" y="88"/>
                  <a:pt x="193" y="93"/>
                  <a:pt x="191" y="95"/>
                </a:cubicBezTo>
                <a:cubicBezTo>
                  <a:pt x="187" y="103"/>
                  <a:pt x="183" y="107"/>
                  <a:pt x="178" y="109"/>
                </a:cubicBezTo>
                <a:cubicBezTo>
                  <a:pt x="178" y="109"/>
                  <a:pt x="177" y="109"/>
                  <a:pt x="176" y="109"/>
                </a:cubicBezTo>
                <a:cubicBezTo>
                  <a:pt x="179" y="105"/>
                  <a:pt x="181" y="102"/>
                  <a:pt x="184" y="99"/>
                </a:cubicBezTo>
                <a:cubicBezTo>
                  <a:pt x="185" y="97"/>
                  <a:pt x="186" y="96"/>
                  <a:pt x="186" y="94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4" y="93"/>
                  <a:pt x="184" y="93"/>
                  <a:pt x="184" y="93"/>
                </a:cubicBezTo>
                <a:cubicBezTo>
                  <a:pt x="184" y="95"/>
                  <a:pt x="183" y="96"/>
                  <a:pt x="183" y="97"/>
                </a:cubicBezTo>
                <a:cubicBezTo>
                  <a:pt x="180" y="101"/>
                  <a:pt x="177" y="105"/>
                  <a:pt x="174" y="109"/>
                </a:cubicBezTo>
                <a:cubicBezTo>
                  <a:pt x="172" y="109"/>
                  <a:pt x="170" y="108"/>
                  <a:pt x="168" y="108"/>
                </a:cubicBezTo>
                <a:cubicBezTo>
                  <a:pt x="171" y="104"/>
                  <a:pt x="174" y="99"/>
                  <a:pt x="178" y="95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3" y="98"/>
                  <a:pt x="170" y="103"/>
                  <a:pt x="166" y="107"/>
                </a:cubicBezTo>
                <a:cubicBezTo>
                  <a:pt x="168" y="108"/>
                  <a:pt x="168" y="108"/>
                  <a:pt x="168" y="108"/>
                </a:cubicBezTo>
                <a:cubicBezTo>
                  <a:pt x="163" y="108"/>
                  <a:pt x="158" y="108"/>
                  <a:pt x="153" y="107"/>
                </a:cubicBezTo>
                <a:cubicBezTo>
                  <a:pt x="153" y="107"/>
                  <a:pt x="154" y="107"/>
                  <a:pt x="154" y="107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7" y="102"/>
                  <a:pt x="160" y="98"/>
                  <a:pt x="162" y="94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7" y="98"/>
                  <a:pt x="154" y="103"/>
                  <a:pt x="150" y="107"/>
                </a:cubicBezTo>
                <a:cubicBezTo>
                  <a:pt x="149" y="107"/>
                  <a:pt x="147" y="107"/>
                  <a:pt x="145" y="107"/>
                </a:cubicBezTo>
                <a:cubicBezTo>
                  <a:pt x="146" y="106"/>
                  <a:pt x="146" y="105"/>
                  <a:pt x="147" y="105"/>
                </a:cubicBezTo>
                <a:cubicBezTo>
                  <a:pt x="150" y="100"/>
                  <a:pt x="153" y="96"/>
                  <a:pt x="155" y="92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51" y="95"/>
                  <a:pt x="148" y="99"/>
                  <a:pt x="146" y="103"/>
                </a:cubicBezTo>
                <a:cubicBezTo>
                  <a:pt x="145" y="105"/>
                  <a:pt x="144" y="106"/>
                  <a:pt x="143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2" y="107"/>
                  <a:pt x="140" y="107"/>
                  <a:pt x="138" y="107"/>
                </a:cubicBezTo>
                <a:cubicBezTo>
                  <a:pt x="139" y="107"/>
                  <a:pt x="139" y="106"/>
                  <a:pt x="139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2" y="101"/>
                  <a:pt x="145" y="96"/>
                  <a:pt x="148" y="90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3" y="96"/>
                  <a:pt x="140" y="102"/>
                  <a:pt x="136" y="107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3" y="107"/>
                  <a:pt x="132" y="107"/>
                  <a:pt x="131" y="107"/>
                </a:cubicBezTo>
                <a:cubicBezTo>
                  <a:pt x="134" y="103"/>
                  <a:pt x="136" y="98"/>
                  <a:pt x="139" y="94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5" y="98"/>
                  <a:pt x="132" y="102"/>
                  <a:pt x="129" y="107"/>
                </a:cubicBezTo>
                <a:cubicBezTo>
                  <a:pt x="129" y="107"/>
                  <a:pt x="128" y="107"/>
                  <a:pt x="128" y="107"/>
                </a:cubicBezTo>
                <a:cubicBezTo>
                  <a:pt x="129" y="106"/>
                  <a:pt x="131" y="104"/>
                  <a:pt x="132" y="101"/>
                </a:cubicBezTo>
                <a:cubicBezTo>
                  <a:pt x="135" y="96"/>
                  <a:pt x="137" y="88"/>
                  <a:pt x="139" y="75"/>
                </a:cubicBezTo>
                <a:cubicBezTo>
                  <a:pt x="140" y="69"/>
                  <a:pt x="141" y="64"/>
                  <a:pt x="141" y="60"/>
                </a:cubicBezTo>
                <a:cubicBezTo>
                  <a:pt x="141" y="51"/>
                  <a:pt x="139" y="45"/>
                  <a:pt x="136" y="41"/>
                </a:cubicBezTo>
                <a:cubicBezTo>
                  <a:pt x="136" y="40"/>
                  <a:pt x="136" y="39"/>
                  <a:pt x="135" y="39"/>
                </a:cubicBezTo>
                <a:cubicBezTo>
                  <a:pt x="144" y="39"/>
                  <a:pt x="155" y="40"/>
                  <a:pt x="165" y="40"/>
                </a:cubicBezTo>
                <a:close/>
                <a:moveTo>
                  <a:pt x="125" y="39"/>
                </a:moveTo>
                <a:cubicBezTo>
                  <a:pt x="126" y="39"/>
                  <a:pt x="127" y="38"/>
                  <a:pt x="128" y="38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9" y="38"/>
                  <a:pt x="130" y="39"/>
                  <a:pt x="130" y="39"/>
                </a:cubicBezTo>
                <a:cubicBezTo>
                  <a:pt x="133" y="41"/>
                  <a:pt x="137" y="47"/>
                  <a:pt x="137" y="60"/>
                </a:cubicBezTo>
                <a:cubicBezTo>
                  <a:pt x="137" y="64"/>
                  <a:pt x="137" y="69"/>
                  <a:pt x="136" y="74"/>
                </a:cubicBezTo>
                <a:cubicBezTo>
                  <a:pt x="133" y="91"/>
                  <a:pt x="129" y="100"/>
                  <a:pt x="126" y="103"/>
                </a:cubicBezTo>
                <a:cubicBezTo>
                  <a:pt x="125" y="105"/>
                  <a:pt x="124" y="106"/>
                  <a:pt x="123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1" y="107"/>
                  <a:pt x="121" y="107"/>
                  <a:pt x="121" y="108"/>
                </a:cubicBezTo>
                <a:cubicBezTo>
                  <a:pt x="120" y="108"/>
                  <a:pt x="120" y="107"/>
                  <a:pt x="119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8" y="106"/>
                  <a:pt x="118" y="105"/>
                  <a:pt x="117" y="105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8" y="105"/>
                  <a:pt x="119" y="105"/>
                  <a:pt x="121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30" y="93"/>
                  <a:pt x="135" y="76"/>
                  <a:pt x="135" y="62"/>
                </a:cubicBezTo>
                <a:cubicBezTo>
                  <a:pt x="135" y="53"/>
                  <a:pt x="133" y="46"/>
                  <a:pt x="129" y="40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6" y="41"/>
                  <a:pt x="125" y="41"/>
                  <a:pt x="124" y="41"/>
                </a:cubicBezTo>
                <a:cubicBezTo>
                  <a:pt x="124" y="40"/>
                  <a:pt x="124" y="40"/>
                  <a:pt x="125" y="39"/>
                </a:cubicBezTo>
                <a:close/>
              </a:path>
            </a:pathLst>
          </a:custGeom>
          <a:solidFill>
            <a:schemeClr val="bg1"/>
          </a:solidFill>
          <a:ln w="9525" cmpd="sng">
            <a:noFill/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4" name="Freeform 323"/>
          <p:cNvSpPr/>
          <p:nvPr/>
        </p:nvSpPr>
        <p:spPr bwMode="auto">
          <a:xfrm>
            <a:off x="10628020" y="1966205"/>
            <a:ext cx="377660" cy="586170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323"/>
          <p:cNvSpPr/>
          <p:nvPr/>
        </p:nvSpPr>
        <p:spPr bwMode="auto">
          <a:xfrm>
            <a:off x="10950529" y="1576351"/>
            <a:ext cx="624177" cy="968792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23"/>
          <p:cNvSpPr/>
          <p:nvPr/>
        </p:nvSpPr>
        <p:spPr bwMode="auto">
          <a:xfrm>
            <a:off x="11344099" y="1340163"/>
            <a:ext cx="711923" cy="1104984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7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4661248" y="3655346"/>
            <a:ext cx="2092445" cy="23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Down Arrow Callout 26"/>
          <p:cNvSpPr/>
          <p:nvPr/>
        </p:nvSpPr>
        <p:spPr>
          <a:xfrm>
            <a:off x="6184067" y="1730157"/>
            <a:ext cx="2260692" cy="3932984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sp>
        <p:nvSpPr>
          <p:cNvPr id="5" name="Down Arrow Callout 33"/>
          <p:cNvSpPr/>
          <p:nvPr/>
        </p:nvSpPr>
        <p:spPr>
          <a:xfrm>
            <a:off x="3756920" y="1730157"/>
            <a:ext cx="2260692" cy="3932984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sp>
        <p:nvSpPr>
          <p:cNvPr id="6" name="Flowchart: Off-page Connector 40"/>
          <p:cNvSpPr/>
          <p:nvPr/>
        </p:nvSpPr>
        <p:spPr>
          <a:xfrm>
            <a:off x="4409191" y="2074680"/>
            <a:ext cx="956149" cy="93098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102997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997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997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997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997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99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99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99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99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7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7" name="Flowchart: Off-page Connector 42"/>
          <p:cNvSpPr/>
          <p:nvPr/>
        </p:nvSpPr>
        <p:spPr>
          <a:xfrm>
            <a:off x="6816983" y="2074680"/>
            <a:ext cx="956149" cy="93098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2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3000" b="1" dirty="0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Down Arrow Callout 15"/>
          <p:cNvSpPr/>
          <p:nvPr/>
        </p:nvSpPr>
        <p:spPr>
          <a:xfrm>
            <a:off x="8611214" y="1730157"/>
            <a:ext cx="2260692" cy="3932984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sp>
        <p:nvSpPr>
          <p:cNvPr id="9" name="Flowchart: Off-page Connector 17"/>
          <p:cNvSpPr/>
          <p:nvPr/>
        </p:nvSpPr>
        <p:spPr>
          <a:xfrm>
            <a:off x="9244130" y="2086293"/>
            <a:ext cx="954214" cy="93098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2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3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7896" y="3443096"/>
            <a:ext cx="1480675" cy="141680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53752" y="3443096"/>
            <a:ext cx="1480676" cy="141680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00254" y="3443096"/>
            <a:ext cx="1480676" cy="141680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4" r="17349"/>
          <a:stretch>
            <a:fillRect/>
          </a:stretch>
        </p:blipFill>
        <p:spPr bwMode="auto">
          <a:xfrm>
            <a:off x="1320095" y="1728222"/>
            <a:ext cx="2272305" cy="383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994150" y="1579563"/>
            <a:ext cx="971550" cy="849312"/>
          </a:xfrm>
          <a:custGeom>
            <a:avLst/>
            <a:gdLst>
              <a:gd name="connsiteX0" fmla="*/ 0 w 971313"/>
              <a:gd name="connsiteY0" fmla="*/ 884769 h 884769"/>
              <a:gd name="connsiteX1" fmla="*/ 485657 w 971313"/>
              <a:gd name="connsiteY1" fmla="*/ 0 h 884769"/>
              <a:gd name="connsiteX2" fmla="*/ 485657 w 971313"/>
              <a:gd name="connsiteY2" fmla="*/ 0 h 884769"/>
              <a:gd name="connsiteX3" fmla="*/ 971313 w 971313"/>
              <a:gd name="connsiteY3" fmla="*/ 884769 h 884769"/>
              <a:gd name="connsiteX4" fmla="*/ 0 w 971313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313" h="884769">
                <a:moveTo>
                  <a:pt x="0" y="884769"/>
                </a:moveTo>
                <a:lnTo>
                  <a:pt x="485657" y="0"/>
                </a:lnTo>
                <a:lnTo>
                  <a:pt x="485657" y="0"/>
                </a:lnTo>
                <a:lnTo>
                  <a:pt x="971313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92D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508375" y="2460625"/>
            <a:ext cx="1943100" cy="849313"/>
          </a:xfrm>
          <a:custGeom>
            <a:avLst/>
            <a:gdLst>
              <a:gd name="connsiteX0" fmla="*/ 0 w 1942627"/>
              <a:gd name="connsiteY0" fmla="*/ 884769 h 884769"/>
              <a:gd name="connsiteX1" fmla="*/ 485659 w 1942627"/>
              <a:gd name="connsiteY1" fmla="*/ 0 h 884769"/>
              <a:gd name="connsiteX2" fmla="*/ 1456968 w 1942627"/>
              <a:gd name="connsiteY2" fmla="*/ 0 h 884769"/>
              <a:gd name="connsiteX3" fmla="*/ 1942627 w 1942627"/>
              <a:gd name="connsiteY3" fmla="*/ 884769 h 884769"/>
              <a:gd name="connsiteX4" fmla="*/ 0 w 1942627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2627" h="884769">
                <a:moveTo>
                  <a:pt x="0" y="884769"/>
                </a:moveTo>
                <a:lnTo>
                  <a:pt x="485659" y="0"/>
                </a:lnTo>
                <a:lnTo>
                  <a:pt x="1456968" y="0"/>
                </a:lnTo>
                <a:lnTo>
                  <a:pt x="1942627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022600" y="3341688"/>
            <a:ext cx="2914650" cy="850900"/>
          </a:xfrm>
          <a:custGeom>
            <a:avLst/>
            <a:gdLst>
              <a:gd name="connsiteX0" fmla="*/ 0 w 2913941"/>
              <a:gd name="connsiteY0" fmla="*/ 884769 h 884769"/>
              <a:gd name="connsiteX1" fmla="*/ 485659 w 2913941"/>
              <a:gd name="connsiteY1" fmla="*/ 0 h 884769"/>
              <a:gd name="connsiteX2" fmla="*/ 2428282 w 2913941"/>
              <a:gd name="connsiteY2" fmla="*/ 0 h 884769"/>
              <a:gd name="connsiteX3" fmla="*/ 2913941 w 2913941"/>
              <a:gd name="connsiteY3" fmla="*/ 884769 h 884769"/>
              <a:gd name="connsiteX4" fmla="*/ 0 w 2913941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3941" h="884769">
                <a:moveTo>
                  <a:pt x="0" y="884769"/>
                </a:moveTo>
                <a:lnTo>
                  <a:pt x="485659" y="0"/>
                </a:lnTo>
                <a:lnTo>
                  <a:pt x="2428282" y="0"/>
                </a:lnTo>
                <a:lnTo>
                  <a:pt x="2913941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EB5C0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538413" y="4224338"/>
            <a:ext cx="3884612" cy="849312"/>
          </a:xfrm>
          <a:custGeom>
            <a:avLst/>
            <a:gdLst>
              <a:gd name="connsiteX0" fmla="*/ 0 w 3885255"/>
              <a:gd name="connsiteY0" fmla="*/ 884769 h 884769"/>
              <a:gd name="connsiteX1" fmla="*/ 485659 w 3885255"/>
              <a:gd name="connsiteY1" fmla="*/ 0 h 884769"/>
              <a:gd name="connsiteX2" fmla="*/ 3399596 w 3885255"/>
              <a:gd name="connsiteY2" fmla="*/ 0 h 884769"/>
              <a:gd name="connsiteX3" fmla="*/ 3885255 w 3885255"/>
              <a:gd name="connsiteY3" fmla="*/ 884769 h 884769"/>
              <a:gd name="connsiteX4" fmla="*/ 0 w 3885255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5255" h="884769">
                <a:moveTo>
                  <a:pt x="0" y="884769"/>
                </a:moveTo>
                <a:lnTo>
                  <a:pt x="485659" y="0"/>
                </a:lnTo>
                <a:lnTo>
                  <a:pt x="3399596" y="0"/>
                </a:lnTo>
                <a:lnTo>
                  <a:pt x="3885255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92D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052638" y="5105400"/>
            <a:ext cx="4856162" cy="849313"/>
          </a:xfrm>
          <a:custGeom>
            <a:avLst/>
            <a:gdLst>
              <a:gd name="connsiteX0" fmla="*/ 0 w 4856568"/>
              <a:gd name="connsiteY0" fmla="*/ 884769 h 884769"/>
              <a:gd name="connsiteX1" fmla="*/ 485659 w 4856568"/>
              <a:gd name="connsiteY1" fmla="*/ 0 h 884769"/>
              <a:gd name="connsiteX2" fmla="*/ 4370909 w 4856568"/>
              <a:gd name="connsiteY2" fmla="*/ 0 h 884769"/>
              <a:gd name="connsiteX3" fmla="*/ 4856568 w 4856568"/>
              <a:gd name="connsiteY3" fmla="*/ 884769 h 884769"/>
              <a:gd name="connsiteX4" fmla="*/ 0 w 4856568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6568" h="884769">
                <a:moveTo>
                  <a:pt x="0" y="884769"/>
                </a:moveTo>
                <a:lnTo>
                  <a:pt x="485659" y="0"/>
                </a:lnTo>
                <a:lnTo>
                  <a:pt x="4370909" y="0"/>
                </a:lnTo>
                <a:lnTo>
                  <a:pt x="4856568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FF5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Straight Connector 5"/>
          <p:cNvCxnSpPr/>
          <p:nvPr/>
        </p:nvCxnSpPr>
        <p:spPr>
          <a:xfrm>
            <a:off x="5168900" y="1819275"/>
            <a:ext cx="504825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2"/>
          <p:cNvCxnSpPr/>
          <p:nvPr/>
        </p:nvCxnSpPr>
        <p:spPr>
          <a:xfrm>
            <a:off x="5673725" y="2746375"/>
            <a:ext cx="503238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3"/>
          <p:cNvCxnSpPr/>
          <p:nvPr/>
        </p:nvCxnSpPr>
        <p:spPr>
          <a:xfrm>
            <a:off x="6143625" y="3554413"/>
            <a:ext cx="504825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4"/>
          <p:cNvCxnSpPr/>
          <p:nvPr/>
        </p:nvCxnSpPr>
        <p:spPr>
          <a:xfrm>
            <a:off x="6656388" y="4487863"/>
            <a:ext cx="504825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6"/>
          <p:cNvCxnSpPr/>
          <p:nvPr/>
        </p:nvCxnSpPr>
        <p:spPr>
          <a:xfrm>
            <a:off x="7161213" y="5372100"/>
            <a:ext cx="503237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3849688" y="2827338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5" name="文本框 18"/>
          <p:cNvSpPr txBox="1">
            <a:spLocks noChangeArrowheads="1"/>
          </p:cNvSpPr>
          <p:nvPr/>
        </p:nvSpPr>
        <p:spPr bwMode="auto">
          <a:xfrm>
            <a:off x="3670300" y="3660775"/>
            <a:ext cx="16208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6" name="文本框 19"/>
          <p:cNvSpPr txBox="1">
            <a:spLocks noChangeArrowheads="1"/>
          </p:cNvSpPr>
          <p:nvPr/>
        </p:nvSpPr>
        <p:spPr bwMode="auto">
          <a:xfrm>
            <a:off x="3508375" y="4554538"/>
            <a:ext cx="194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7" name="文本框 20"/>
          <p:cNvSpPr txBox="1">
            <a:spLocks noChangeArrowheads="1"/>
          </p:cNvSpPr>
          <p:nvPr/>
        </p:nvSpPr>
        <p:spPr bwMode="auto">
          <a:xfrm>
            <a:off x="3252788" y="5257800"/>
            <a:ext cx="2455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8" name="文本框 21"/>
          <p:cNvSpPr txBox="1">
            <a:spLocks noChangeArrowheads="1"/>
          </p:cNvSpPr>
          <p:nvPr/>
        </p:nvSpPr>
        <p:spPr bwMode="auto">
          <a:xfrm>
            <a:off x="3849688" y="2060575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5937250" y="1660525"/>
            <a:ext cx="2333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6396038" y="25447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6854825" y="33702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7394575" y="43037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7916863" y="51863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7"/>
          <a:stretch>
            <a:fillRect/>
          </a:stretch>
        </p:blipFill>
        <p:spPr bwMode="auto">
          <a:xfrm>
            <a:off x="0" y="887414"/>
            <a:ext cx="12192000" cy="597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887412"/>
            <a:ext cx="12192000" cy="5970587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-6746" y="3124992"/>
            <a:ext cx="4132263" cy="3530600"/>
          </a:xfrm>
          <a:custGeom>
            <a:avLst/>
            <a:gdLst>
              <a:gd name="connsiteX0" fmla="*/ 2522753 w 5509793"/>
              <a:gd name="connsiteY0" fmla="*/ 0 h 4707288"/>
              <a:gd name="connsiteX1" fmla="*/ 5509793 w 5509793"/>
              <a:gd name="connsiteY1" fmla="*/ 2987040 h 4707288"/>
              <a:gd name="connsiteX2" fmla="*/ 4999654 w 5509793"/>
              <a:gd name="connsiteY2" fmla="*/ 4657123 h 4707288"/>
              <a:gd name="connsiteX3" fmla="*/ 4962141 w 5509793"/>
              <a:gd name="connsiteY3" fmla="*/ 4707288 h 4707288"/>
              <a:gd name="connsiteX4" fmla="*/ 81980 w 5509793"/>
              <a:gd name="connsiteY4" fmla="*/ 4707288 h 4707288"/>
              <a:gd name="connsiteX5" fmla="*/ 45852 w 5509793"/>
              <a:gd name="connsiteY5" fmla="*/ 4657123 h 4707288"/>
              <a:gd name="connsiteX6" fmla="*/ 0 w 5509793"/>
              <a:gd name="connsiteY6" fmla="*/ 4581648 h 4707288"/>
              <a:gd name="connsiteX7" fmla="*/ 0 w 5509793"/>
              <a:gd name="connsiteY7" fmla="*/ 1392433 h 4707288"/>
              <a:gd name="connsiteX8" fmla="*/ 45852 w 5509793"/>
              <a:gd name="connsiteY8" fmla="*/ 1316958 h 4707288"/>
              <a:gd name="connsiteX9" fmla="*/ 2522753 w 5509793"/>
              <a:gd name="connsiteY9" fmla="*/ 0 h 47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9793" h="4707288">
                <a:moveTo>
                  <a:pt x="2522753" y="0"/>
                </a:moveTo>
                <a:cubicBezTo>
                  <a:pt x="4172450" y="0"/>
                  <a:pt x="5509793" y="1337343"/>
                  <a:pt x="5509793" y="2987040"/>
                </a:cubicBezTo>
                <a:cubicBezTo>
                  <a:pt x="5509793" y="3605677"/>
                  <a:pt x="5321729" y="4180388"/>
                  <a:pt x="4999654" y="4657123"/>
                </a:cubicBezTo>
                <a:lnTo>
                  <a:pt x="4962141" y="4707288"/>
                </a:lnTo>
                <a:lnTo>
                  <a:pt x="81980" y="4707288"/>
                </a:lnTo>
                <a:lnTo>
                  <a:pt x="45852" y="4657123"/>
                </a:lnTo>
                <a:lnTo>
                  <a:pt x="0" y="4581648"/>
                </a:lnTo>
                <a:lnTo>
                  <a:pt x="0" y="1392433"/>
                </a:lnTo>
                <a:lnTo>
                  <a:pt x="45852" y="1316958"/>
                </a:lnTo>
                <a:cubicBezTo>
                  <a:pt x="582645" y="522400"/>
                  <a:pt x="1491692" y="0"/>
                  <a:pt x="252275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-6746" y="3383756"/>
            <a:ext cx="3948113" cy="3530600"/>
          </a:xfrm>
          <a:custGeom>
            <a:avLst/>
            <a:gdLst>
              <a:gd name="connsiteX0" fmla="*/ 2276461 w 5263501"/>
              <a:gd name="connsiteY0" fmla="*/ 0 h 4707289"/>
              <a:gd name="connsiteX1" fmla="*/ 5263501 w 5263501"/>
              <a:gd name="connsiteY1" fmla="*/ 2987040 h 4707289"/>
              <a:gd name="connsiteX2" fmla="*/ 4753362 w 5263501"/>
              <a:gd name="connsiteY2" fmla="*/ 4657123 h 4707289"/>
              <a:gd name="connsiteX3" fmla="*/ 4715848 w 5263501"/>
              <a:gd name="connsiteY3" fmla="*/ 4707289 h 4707289"/>
              <a:gd name="connsiteX4" fmla="*/ 0 w 5263501"/>
              <a:gd name="connsiteY4" fmla="*/ 4707289 h 4707289"/>
              <a:gd name="connsiteX5" fmla="*/ 0 w 5263501"/>
              <a:gd name="connsiteY5" fmla="*/ 1055664 h 4707289"/>
              <a:gd name="connsiteX6" fmla="*/ 164305 w 5263501"/>
              <a:gd name="connsiteY6" fmla="*/ 874884 h 4707289"/>
              <a:gd name="connsiteX7" fmla="*/ 2276461 w 5263501"/>
              <a:gd name="connsiteY7" fmla="*/ 0 h 470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63501" h="4707289">
                <a:moveTo>
                  <a:pt x="2276461" y="0"/>
                </a:moveTo>
                <a:cubicBezTo>
                  <a:pt x="3926158" y="0"/>
                  <a:pt x="5263501" y="1337343"/>
                  <a:pt x="5263501" y="2987040"/>
                </a:cubicBezTo>
                <a:cubicBezTo>
                  <a:pt x="5263501" y="3605677"/>
                  <a:pt x="5075437" y="4180388"/>
                  <a:pt x="4753362" y="4657123"/>
                </a:cubicBezTo>
                <a:lnTo>
                  <a:pt x="4715848" y="4707289"/>
                </a:lnTo>
                <a:lnTo>
                  <a:pt x="0" y="4707289"/>
                </a:lnTo>
                <a:lnTo>
                  <a:pt x="0" y="1055664"/>
                </a:lnTo>
                <a:lnTo>
                  <a:pt x="164305" y="874884"/>
                </a:lnTo>
                <a:cubicBezTo>
                  <a:pt x="704853" y="334336"/>
                  <a:pt x="1451613" y="0"/>
                  <a:pt x="2276461" y="0"/>
                </a:cubicBezTo>
                <a:close/>
              </a:path>
            </a:pathLst>
          </a:custGeom>
          <a:solidFill>
            <a:srgbClr val="92D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152591" y="4692253"/>
            <a:ext cx="3095169" cy="46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11" name="组合 13"/>
          <p:cNvGrpSpPr/>
          <p:nvPr/>
        </p:nvGrpSpPr>
        <p:grpSpPr bwMode="auto">
          <a:xfrm>
            <a:off x="1386078" y="3788964"/>
            <a:ext cx="735013" cy="735012"/>
            <a:chOff x="2048488" y="2848746"/>
            <a:chExt cx="1106608" cy="1106608"/>
          </a:xfrm>
        </p:grpSpPr>
        <p:grpSp>
          <p:nvGrpSpPr>
            <p:cNvPr id="12" name="组合 11"/>
            <p:cNvGrpSpPr/>
            <p:nvPr/>
          </p:nvGrpSpPr>
          <p:grpSpPr>
            <a:xfrm>
              <a:off x="2358384" y="3109314"/>
              <a:ext cx="546734" cy="610396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14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75"/>
              <p:cNvSpPr/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76"/>
              <p:cNvSpPr/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2048488" y="2848746"/>
              <a:ext cx="1106608" cy="1106608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428686" y="5295545"/>
            <a:ext cx="2687105" cy="101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字体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，本模版所有图形线条及其相应素材均可自由编辑、改色、替换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" b="8417"/>
          <a:stretch>
            <a:fillRect/>
          </a:stretch>
        </p:blipFill>
        <p:spPr bwMode="auto">
          <a:xfrm>
            <a:off x="1258907" y="2555516"/>
            <a:ext cx="5441921" cy="320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47"/>
          <p:cNvSpPr/>
          <p:nvPr/>
        </p:nvSpPr>
        <p:spPr bwMode="auto">
          <a:xfrm>
            <a:off x="5828894" y="1758303"/>
            <a:ext cx="1594426" cy="1594426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grpSp>
        <p:nvGrpSpPr>
          <p:cNvPr id="6" name="组合 9"/>
          <p:cNvGrpSpPr/>
          <p:nvPr/>
        </p:nvGrpSpPr>
        <p:grpSpPr>
          <a:xfrm>
            <a:off x="6335773" y="2197509"/>
            <a:ext cx="602563" cy="716918"/>
            <a:chOff x="6542088" y="2519364"/>
            <a:chExt cx="217488" cy="258763"/>
          </a:xfrm>
          <a:solidFill>
            <a:schemeClr val="bg1"/>
          </a:solidFill>
        </p:grpSpPr>
        <p:sp>
          <p:nvSpPr>
            <p:cNvPr id="7" name="Freeform 102"/>
            <p:cNvSpPr>
              <a:spLocks noEditPoints="1"/>
            </p:cNvSpPr>
            <p:nvPr/>
          </p:nvSpPr>
          <p:spPr bwMode="auto">
            <a:xfrm>
              <a:off x="6542088" y="2519364"/>
              <a:ext cx="217488" cy="258763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Freeform 103"/>
            <p:cNvSpPr/>
            <p:nvPr/>
          </p:nvSpPr>
          <p:spPr bwMode="auto">
            <a:xfrm>
              <a:off x="6640513" y="2608264"/>
              <a:ext cx="66675" cy="103188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423320" y="4768399"/>
            <a:ext cx="3659371" cy="86761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7423320" y="4306520"/>
            <a:ext cx="26710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1394810" y="1988234"/>
            <a:ext cx="4702162" cy="144173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7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096972" y="1988234"/>
            <a:ext cx="4700219" cy="1441737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7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1394810" y="3429971"/>
            <a:ext cx="4702162" cy="1439795"/>
          </a:xfrm>
          <a:prstGeom prst="rect">
            <a:avLst/>
          </a:prstGeom>
          <a:solidFill>
            <a:srgbClr val="FF5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7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6096972" y="3429971"/>
            <a:ext cx="4700219" cy="1439795"/>
          </a:xfrm>
          <a:prstGeom prst="rect">
            <a:avLst/>
          </a:prstGeom>
          <a:solidFill>
            <a:srgbClr val="EB5C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7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10"/>
          <p:cNvSpPr/>
          <p:nvPr/>
        </p:nvSpPr>
        <p:spPr>
          <a:xfrm>
            <a:off x="4655235" y="1988234"/>
            <a:ext cx="2881531" cy="2881532"/>
          </a:xfrm>
          <a:prstGeom prst="ellipse">
            <a:avLst/>
          </a:prstGeom>
          <a:solidFill>
            <a:schemeClr val="bg1">
              <a:lumMod val="95000"/>
              <a:alpha val="3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10" rIns="91420" bIns="45710"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7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30"/>
          <p:cNvGrpSpPr/>
          <p:nvPr/>
        </p:nvGrpSpPr>
        <p:grpSpPr bwMode="auto">
          <a:xfrm>
            <a:off x="5186390" y="2426544"/>
            <a:ext cx="738444" cy="738636"/>
            <a:chOff x="1865313" y="2312988"/>
            <a:chExt cx="446087" cy="446087"/>
          </a:xfrm>
          <a:solidFill>
            <a:schemeClr val="bg1"/>
          </a:solidFill>
        </p:grpSpPr>
        <p:sp>
          <p:nvSpPr>
            <p:cNvPr id="10" name="Freeform 205@|5FFC:0|FBC:0|LFC:16777215|LBC:16777215"/>
            <p:cNvSpPr>
              <a:spLocks noChangeArrowheads="1"/>
            </p:cNvSpPr>
            <p:nvPr/>
          </p:nvSpPr>
          <p:spPr bwMode="auto">
            <a:xfrm>
              <a:off x="2052638" y="2455863"/>
              <a:ext cx="112712" cy="157162"/>
            </a:xfrm>
            <a:custGeom>
              <a:avLst/>
              <a:gdLst>
                <a:gd name="T0" fmla="*/ 302 w 313"/>
                <a:gd name="T1" fmla="*/ 196 h 437"/>
                <a:gd name="T2" fmla="*/ 41 w 313"/>
                <a:gd name="T3" fmla="*/ 9 h 437"/>
                <a:gd name="T4" fmla="*/ 10 w 313"/>
                <a:gd name="T5" fmla="*/ 9 h 437"/>
                <a:gd name="T6" fmla="*/ 0 w 313"/>
                <a:gd name="T7" fmla="*/ 30 h 437"/>
                <a:gd name="T8" fmla="*/ 0 w 313"/>
                <a:gd name="T9" fmla="*/ 405 h 437"/>
                <a:gd name="T10" fmla="*/ 10 w 313"/>
                <a:gd name="T11" fmla="*/ 436 h 437"/>
                <a:gd name="T12" fmla="*/ 31 w 313"/>
                <a:gd name="T13" fmla="*/ 436 h 437"/>
                <a:gd name="T14" fmla="*/ 41 w 313"/>
                <a:gd name="T15" fmla="*/ 436 h 437"/>
                <a:gd name="T16" fmla="*/ 302 w 313"/>
                <a:gd name="T17" fmla="*/ 249 h 437"/>
                <a:gd name="T18" fmla="*/ 312 w 313"/>
                <a:gd name="T19" fmla="*/ 217 h 437"/>
                <a:gd name="T20" fmla="*/ 302 w 313"/>
                <a:gd name="T21" fmla="*/ 196 h 437"/>
                <a:gd name="T22" fmla="*/ 302 w 313"/>
                <a:gd name="T23" fmla="*/ 196 h 437"/>
                <a:gd name="T24" fmla="*/ 302 w 313"/>
                <a:gd name="T25" fmla="*/ 196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437">
                  <a:moveTo>
                    <a:pt x="302" y="19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0"/>
                    <a:pt x="20" y="0"/>
                    <a:pt x="10" y="9"/>
                  </a:cubicBezTo>
                  <a:cubicBezTo>
                    <a:pt x="0" y="9"/>
                    <a:pt x="0" y="19"/>
                    <a:pt x="0" y="3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6"/>
                    <a:pt x="0" y="436"/>
                    <a:pt x="10" y="436"/>
                  </a:cubicBezTo>
                  <a:cubicBezTo>
                    <a:pt x="20" y="436"/>
                    <a:pt x="20" y="436"/>
                    <a:pt x="31" y="436"/>
                  </a:cubicBezTo>
                  <a:lnTo>
                    <a:pt x="41" y="436"/>
                  </a:lnTo>
                  <a:cubicBezTo>
                    <a:pt x="302" y="249"/>
                    <a:pt x="302" y="249"/>
                    <a:pt x="302" y="249"/>
                  </a:cubicBezTo>
                  <a:cubicBezTo>
                    <a:pt x="312" y="238"/>
                    <a:pt x="312" y="228"/>
                    <a:pt x="312" y="217"/>
                  </a:cubicBezTo>
                  <a:cubicBezTo>
                    <a:pt x="312" y="207"/>
                    <a:pt x="312" y="207"/>
                    <a:pt x="302" y="196"/>
                  </a:cubicBezTo>
                  <a:close/>
                  <a:moveTo>
                    <a:pt x="302" y="196"/>
                  </a:moveTo>
                  <a:lnTo>
                    <a:pt x="302" y="1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06@|5FFC:0|FBC:0|LFC:16777215|LBC:16777215"/>
            <p:cNvSpPr>
              <a:spLocks noChangeArrowheads="1"/>
            </p:cNvSpPr>
            <p:nvPr/>
          </p:nvSpPr>
          <p:spPr bwMode="auto">
            <a:xfrm>
              <a:off x="1865313" y="2312988"/>
              <a:ext cx="446087" cy="446087"/>
            </a:xfrm>
            <a:custGeom>
              <a:avLst/>
              <a:gdLst>
                <a:gd name="T0" fmla="*/ 614 w 1240"/>
                <a:gd name="T1" fmla="*/ 0 h 1240"/>
                <a:gd name="T2" fmla="*/ 0 w 1240"/>
                <a:gd name="T3" fmla="*/ 614 h 1240"/>
                <a:gd name="T4" fmla="*/ 614 w 1240"/>
                <a:gd name="T5" fmla="*/ 1239 h 1240"/>
                <a:gd name="T6" fmla="*/ 1239 w 1240"/>
                <a:gd name="T7" fmla="*/ 614 h 1240"/>
                <a:gd name="T8" fmla="*/ 614 w 1240"/>
                <a:gd name="T9" fmla="*/ 0 h 1240"/>
                <a:gd name="T10" fmla="*/ 614 w 1240"/>
                <a:gd name="T11" fmla="*/ 1135 h 1240"/>
                <a:gd name="T12" fmla="*/ 104 w 1240"/>
                <a:gd name="T13" fmla="*/ 614 h 1240"/>
                <a:gd name="T14" fmla="*/ 614 w 1240"/>
                <a:gd name="T15" fmla="*/ 104 h 1240"/>
                <a:gd name="T16" fmla="*/ 1135 w 1240"/>
                <a:gd name="T17" fmla="*/ 614 h 1240"/>
                <a:gd name="T18" fmla="*/ 614 w 1240"/>
                <a:gd name="T19" fmla="*/ 1135 h 1240"/>
                <a:gd name="T20" fmla="*/ 614 w 1240"/>
                <a:gd name="T21" fmla="*/ 1135 h 1240"/>
                <a:gd name="T22" fmla="*/ 614 w 1240"/>
                <a:gd name="T23" fmla="*/ 1135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0" h="1240">
                  <a:moveTo>
                    <a:pt x="614" y="0"/>
                  </a:moveTo>
                  <a:cubicBezTo>
                    <a:pt x="271" y="0"/>
                    <a:pt x="0" y="271"/>
                    <a:pt x="0" y="614"/>
                  </a:cubicBezTo>
                  <a:cubicBezTo>
                    <a:pt x="0" y="958"/>
                    <a:pt x="271" y="1239"/>
                    <a:pt x="614" y="1239"/>
                  </a:cubicBezTo>
                  <a:cubicBezTo>
                    <a:pt x="969" y="1239"/>
                    <a:pt x="1239" y="958"/>
                    <a:pt x="1239" y="614"/>
                  </a:cubicBezTo>
                  <a:cubicBezTo>
                    <a:pt x="1239" y="271"/>
                    <a:pt x="969" y="0"/>
                    <a:pt x="614" y="0"/>
                  </a:cubicBezTo>
                  <a:close/>
                  <a:moveTo>
                    <a:pt x="614" y="1135"/>
                  </a:moveTo>
                  <a:cubicBezTo>
                    <a:pt x="333" y="1135"/>
                    <a:pt x="104" y="906"/>
                    <a:pt x="104" y="614"/>
                  </a:cubicBezTo>
                  <a:cubicBezTo>
                    <a:pt x="104" y="333"/>
                    <a:pt x="333" y="104"/>
                    <a:pt x="614" y="104"/>
                  </a:cubicBezTo>
                  <a:cubicBezTo>
                    <a:pt x="906" y="104"/>
                    <a:pt x="1135" y="333"/>
                    <a:pt x="1135" y="614"/>
                  </a:cubicBezTo>
                  <a:cubicBezTo>
                    <a:pt x="1135" y="906"/>
                    <a:pt x="906" y="1135"/>
                    <a:pt x="614" y="1135"/>
                  </a:cubicBezTo>
                  <a:close/>
                  <a:moveTo>
                    <a:pt x="614" y="1135"/>
                  </a:moveTo>
                  <a:lnTo>
                    <a:pt x="614" y="113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4698"/>
          <p:cNvGrpSpPr/>
          <p:nvPr/>
        </p:nvGrpSpPr>
        <p:grpSpPr bwMode="auto">
          <a:xfrm>
            <a:off x="6299787" y="3653933"/>
            <a:ext cx="735479" cy="720897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13" name="Freeform 418@|5FFC:0|FBC:0|LFC:16777215|LBC:16777215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419@|5FFC:0|FBC:0|LFC:16777215|LBC:16777215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20@|5FFC:0|FBC:0|LFC:16777215|LBC:16777215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21@|5FFC:0|FBC:0|LFC:16777215|LBC:16777215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22@|5FFC:0|FBC:0|LFC:16777215|LBC:16777215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23@|5FFC:0|FBC:0|LFC:16777215|LBC:16777215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424@|5FFC:0|FBC:0|LFC:16777215|LBC:1677721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425@|5FFC:0|FBC:0|LFC:16777215|LBC:1677721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426@|5FFC:0|FBC:0|LFC:16777215|LBC:16777215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427@|5FFC:0|FBC:0|LFC:16777215|LBC:16777215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428@|5FFC:0|FBC:0|LFC:16777215|LBC:16777215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Freeform 107"/>
          <p:cNvSpPr>
            <a:spLocks noChangeArrowheads="1"/>
          </p:cNvSpPr>
          <p:nvPr/>
        </p:nvSpPr>
        <p:spPr bwMode="auto">
          <a:xfrm>
            <a:off x="6267960" y="2355470"/>
            <a:ext cx="668407" cy="804419"/>
          </a:xfrm>
          <a:custGeom>
            <a:avLst/>
            <a:gdLst>
              <a:gd name="T0" fmla="*/ 710 w 736"/>
              <a:gd name="T1" fmla="*/ 435 h 888"/>
              <a:gd name="T2" fmla="*/ 117 w 736"/>
              <a:gd name="T3" fmla="*/ 435 h 888"/>
              <a:gd name="T4" fmla="*/ 133 w 736"/>
              <a:gd name="T5" fmla="*/ 419 h 888"/>
              <a:gd name="T6" fmla="*/ 610 w 736"/>
              <a:gd name="T7" fmla="*/ 134 h 888"/>
              <a:gd name="T8" fmla="*/ 618 w 736"/>
              <a:gd name="T9" fmla="*/ 92 h 888"/>
              <a:gd name="T10" fmla="*/ 593 w 736"/>
              <a:gd name="T11" fmla="*/ 26 h 888"/>
              <a:gd name="T12" fmla="*/ 551 w 736"/>
              <a:gd name="T13" fmla="*/ 9 h 888"/>
              <a:gd name="T14" fmla="*/ 16 w 736"/>
              <a:gd name="T15" fmla="*/ 335 h 888"/>
              <a:gd name="T16" fmla="*/ 8 w 736"/>
              <a:gd name="T17" fmla="*/ 377 h 888"/>
              <a:gd name="T18" fmla="*/ 58 w 736"/>
              <a:gd name="T19" fmla="*/ 435 h 888"/>
              <a:gd name="T20" fmla="*/ 58 w 736"/>
              <a:gd name="T21" fmla="*/ 862 h 888"/>
              <a:gd name="T22" fmla="*/ 83 w 736"/>
              <a:gd name="T23" fmla="*/ 887 h 888"/>
              <a:gd name="T24" fmla="*/ 710 w 736"/>
              <a:gd name="T25" fmla="*/ 887 h 888"/>
              <a:gd name="T26" fmla="*/ 735 w 736"/>
              <a:gd name="T27" fmla="*/ 862 h 888"/>
              <a:gd name="T28" fmla="*/ 735 w 736"/>
              <a:gd name="T29" fmla="*/ 460 h 888"/>
              <a:gd name="T30" fmla="*/ 710 w 736"/>
              <a:gd name="T31" fmla="*/ 435 h 888"/>
              <a:gd name="T32" fmla="*/ 501 w 736"/>
              <a:gd name="T33" fmla="*/ 452 h 888"/>
              <a:gd name="T34" fmla="*/ 418 w 736"/>
              <a:gd name="T35" fmla="*/ 536 h 888"/>
              <a:gd name="T36" fmla="*/ 300 w 736"/>
              <a:gd name="T37" fmla="*/ 536 h 888"/>
              <a:gd name="T38" fmla="*/ 393 w 736"/>
              <a:gd name="T39" fmla="*/ 452 h 888"/>
              <a:gd name="T40" fmla="*/ 501 w 736"/>
              <a:gd name="T41" fmla="*/ 452 h 888"/>
              <a:gd name="T42" fmla="*/ 468 w 736"/>
              <a:gd name="T43" fmla="*/ 92 h 888"/>
              <a:gd name="T44" fmla="*/ 568 w 736"/>
              <a:gd name="T45" fmla="*/ 26 h 888"/>
              <a:gd name="T46" fmla="*/ 551 w 736"/>
              <a:gd name="T47" fmla="*/ 118 h 888"/>
              <a:gd name="T48" fmla="*/ 451 w 736"/>
              <a:gd name="T49" fmla="*/ 185 h 888"/>
              <a:gd name="T50" fmla="*/ 468 w 736"/>
              <a:gd name="T51" fmla="*/ 92 h 888"/>
              <a:gd name="T52" fmla="*/ 292 w 736"/>
              <a:gd name="T53" fmla="*/ 201 h 888"/>
              <a:gd name="T54" fmla="*/ 393 w 736"/>
              <a:gd name="T55" fmla="*/ 134 h 888"/>
              <a:gd name="T56" fmla="*/ 376 w 736"/>
              <a:gd name="T57" fmla="*/ 235 h 888"/>
              <a:gd name="T58" fmla="*/ 267 w 736"/>
              <a:gd name="T59" fmla="*/ 293 h 888"/>
              <a:gd name="T60" fmla="*/ 292 w 736"/>
              <a:gd name="T61" fmla="*/ 201 h 888"/>
              <a:gd name="T62" fmla="*/ 83 w 736"/>
              <a:gd name="T63" fmla="*/ 410 h 888"/>
              <a:gd name="T64" fmla="*/ 100 w 736"/>
              <a:gd name="T65" fmla="*/ 318 h 888"/>
              <a:gd name="T66" fmla="*/ 200 w 736"/>
              <a:gd name="T67" fmla="*/ 251 h 888"/>
              <a:gd name="T68" fmla="*/ 184 w 736"/>
              <a:gd name="T69" fmla="*/ 343 h 888"/>
              <a:gd name="T70" fmla="*/ 83 w 736"/>
              <a:gd name="T71" fmla="*/ 410 h 888"/>
              <a:gd name="T72" fmla="*/ 192 w 736"/>
              <a:gd name="T73" fmla="*/ 452 h 888"/>
              <a:gd name="T74" fmla="*/ 300 w 736"/>
              <a:gd name="T75" fmla="*/ 452 h 888"/>
              <a:gd name="T76" fmla="*/ 217 w 736"/>
              <a:gd name="T77" fmla="*/ 536 h 888"/>
              <a:gd name="T78" fmla="*/ 108 w 736"/>
              <a:gd name="T79" fmla="*/ 536 h 888"/>
              <a:gd name="T80" fmla="*/ 192 w 736"/>
              <a:gd name="T81" fmla="*/ 452 h 888"/>
              <a:gd name="T82" fmla="*/ 694 w 736"/>
              <a:gd name="T83" fmla="*/ 853 h 888"/>
              <a:gd name="T84" fmla="*/ 108 w 736"/>
              <a:gd name="T85" fmla="*/ 853 h 888"/>
              <a:gd name="T86" fmla="*/ 108 w 736"/>
              <a:gd name="T87" fmla="*/ 586 h 888"/>
              <a:gd name="T88" fmla="*/ 694 w 736"/>
              <a:gd name="T89" fmla="*/ 586 h 888"/>
              <a:gd name="T90" fmla="*/ 694 w 736"/>
              <a:gd name="T91" fmla="*/ 853 h 888"/>
              <a:gd name="T92" fmla="*/ 618 w 736"/>
              <a:gd name="T93" fmla="*/ 536 h 888"/>
              <a:gd name="T94" fmla="*/ 501 w 736"/>
              <a:gd name="T95" fmla="*/ 536 h 888"/>
              <a:gd name="T96" fmla="*/ 585 w 736"/>
              <a:gd name="T97" fmla="*/ 452 h 888"/>
              <a:gd name="T98" fmla="*/ 702 w 736"/>
              <a:gd name="T99" fmla="*/ 452 h 888"/>
              <a:gd name="T100" fmla="*/ 618 w 736"/>
              <a:gd name="T101" fmla="*/ 536 h 888"/>
              <a:gd name="T102" fmla="*/ 618 w 736"/>
              <a:gd name="T103" fmla="*/ 536 h 888"/>
              <a:gd name="T104" fmla="*/ 618 w 736"/>
              <a:gd name="T105" fmla="*/ 536 h 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36" h="888">
                <a:moveTo>
                  <a:pt x="710" y="435"/>
                </a:moveTo>
                <a:cubicBezTo>
                  <a:pt x="117" y="435"/>
                  <a:pt x="117" y="435"/>
                  <a:pt x="117" y="435"/>
                </a:cubicBezTo>
                <a:cubicBezTo>
                  <a:pt x="133" y="419"/>
                  <a:pt x="133" y="419"/>
                  <a:pt x="133" y="419"/>
                </a:cubicBezTo>
                <a:cubicBezTo>
                  <a:pt x="284" y="335"/>
                  <a:pt x="610" y="134"/>
                  <a:pt x="610" y="134"/>
                </a:cubicBezTo>
                <a:cubicBezTo>
                  <a:pt x="627" y="126"/>
                  <a:pt x="627" y="109"/>
                  <a:pt x="618" y="92"/>
                </a:cubicBezTo>
                <a:cubicBezTo>
                  <a:pt x="593" y="26"/>
                  <a:pt x="593" y="26"/>
                  <a:pt x="593" y="26"/>
                </a:cubicBezTo>
                <a:cubicBezTo>
                  <a:pt x="585" y="9"/>
                  <a:pt x="568" y="0"/>
                  <a:pt x="551" y="9"/>
                </a:cubicBezTo>
                <a:cubicBezTo>
                  <a:pt x="16" y="335"/>
                  <a:pt x="16" y="335"/>
                  <a:pt x="16" y="335"/>
                </a:cubicBezTo>
                <a:cubicBezTo>
                  <a:pt x="8" y="343"/>
                  <a:pt x="0" y="360"/>
                  <a:pt x="8" y="377"/>
                </a:cubicBezTo>
                <a:cubicBezTo>
                  <a:pt x="58" y="435"/>
                  <a:pt x="58" y="435"/>
                  <a:pt x="58" y="435"/>
                </a:cubicBezTo>
                <a:cubicBezTo>
                  <a:pt x="58" y="862"/>
                  <a:pt x="58" y="862"/>
                  <a:pt x="58" y="862"/>
                </a:cubicBezTo>
                <a:cubicBezTo>
                  <a:pt x="58" y="878"/>
                  <a:pt x="75" y="887"/>
                  <a:pt x="83" y="887"/>
                </a:cubicBezTo>
                <a:cubicBezTo>
                  <a:pt x="710" y="887"/>
                  <a:pt x="710" y="887"/>
                  <a:pt x="710" y="887"/>
                </a:cubicBezTo>
                <a:cubicBezTo>
                  <a:pt x="727" y="887"/>
                  <a:pt x="735" y="878"/>
                  <a:pt x="735" y="862"/>
                </a:cubicBezTo>
                <a:cubicBezTo>
                  <a:pt x="735" y="460"/>
                  <a:pt x="735" y="460"/>
                  <a:pt x="735" y="460"/>
                </a:cubicBezTo>
                <a:cubicBezTo>
                  <a:pt x="735" y="443"/>
                  <a:pt x="727" y="435"/>
                  <a:pt x="710" y="435"/>
                </a:cubicBezTo>
                <a:close/>
                <a:moveTo>
                  <a:pt x="501" y="452"/>
                </a:moveTo>
                <a:cubicBezTo>
                  <a:pt x="418" y="536"/>
                  <a:pt x="418" y="536"/>
                  <a:pt x="418" y="536"/>
                </a:cubicBezTo>
                <a:cubicBezTo>
                  <a:pt x="300" y="536"/>
                  <a:pt x="300" y="536"/>
                  <a:pt x="300" y="536"/>
                </a:cubicBezTo>
                <a:cubicBezTo>
                  <a:pt x="393" y="452"/>
                  <a:pt x="393" y="452"/>
                  <a:pt x="393" y="452"/>
                </a:cubicBezTo>
                <a:lnTo>
                  <a:pt x="501" y="452"/>
                </a:lnTo>
                <a:close/>
                <a:moveTo>
                  <a:pt x="468" y="92"/>
                </a:moveTo>
                <a:cubicBezTo>
                  <a:pt x="568" y="26"/>
                  <a:pt x="568" y="26"/>
                  <a:pt x="568" y="26"/>
                </a:cubicBezTo>
                <a:cubicBezTo>
                  <a:pt x="551" y="118"/>
                  <a:pt x="551" y="118"/>
                  <a:pt x="551" y="118"/>
                </a:cubicBezTo>
                <a:cubicBezTo>
                  <a:pt x="451" y="185"/>
                  <a:pt x="451" y="185"/>
                  <a:pt x="451" y="185"/>
                </a:cubicBezTo>
                <a:lnTo>
                  <a:pt x="468" y="92"/>
                </a:lnTo>
                <a:close/>
                <a:moveTo>
                  <a:pt x="292" y="201"/>
                </a:moveTo>
                <a:cubicBezTo>
                  <a:pt x="393" y="134"/>
                  <a:pt x="393" y="134"/>
                  <a:pt x="393" y="134"/>
                </a:cubicBezTo>
                <a:cubicBezTo>
                  <a:pt x="376" y="235"/>
                  <a:pt x="376" y="235"/>
                  <a:pt x="376" y="235"/>
                </a:cubicBezTo>
                <a:cubicBezTo>
                  <a:pt x="267" y="293"/>
                  <a:pt x="267" y="293"/>
                  <a:pt x="267" y="293"/>
                </a:cubicBezTo>
                <a:lnTo>
                  <a:pt x="292" y="201"/>
                </a:lnTo>
                <a:close/>
                <a:moveTo>
                  <a:pt x="83" y="410"/>
                </a:moveTo>
                <a:cubicBezTo>
                  <a:pt x="100" y="318"/>
                  <a:pt x="100" y="318"/>
                  <a:pt x="100" y="318"/>
                </a:cubicBezTo>
                <a:cubicBezTo>
                  <a:pt x="200" y="251"/>
                  <a:pt x="200" y="251"/>
                  <a:pt x="200" y="251"/>
                </a:cubicBezTo>
                <a:cubicBezTo>
                  <a:pt x="184" y="343"/>
                  <a:pt x="184" y="343"/>
                  <a:pt x="184" y="343"/>
                </a:cubicBezTo>
                <a:lnTo>
                  <a:pt x="83" y="410"/>
                </a:lnTo>
                <a:close/>
                <a:moveTo>
                  <a:pt x="192" y="452"/>
                </a:moveTo>
                <a:cubicBezTo>
                  <a:pt x="300" y="452"/>
                  <a:pt x="300" y="452"/>
                  <a:pt x="300" y="452"/>
                </a:cubicBezTo>
                <a:cubicBezTo>
                  <a:pt x="217" y="536"/>
                  <a:pt x="217" y="536"/>
                  <a:pt x="217" y="536"/>
                </a:cubicBezTo>
                <a:cubicBezTo>
                  <a:pt x="108" y="536"/>
                  <a:pt x="108" y="536"/>
                  <a:pt x="108" y="536"/>
                </a:cubicBezTo>
                <a:lnTo>
                  <a:pt x="192" y="452"/>
                </a:lnTo>
                <a:close/>
                <a:moveTo>
                  <a:pt x="694" y="853"/>
                </a:moveTo>
                <a:cubicBezTo>
                  <a:pt x="108" y="853"/>
                  <a:pt x="108" y="853"/>
                  <a:pt x="108" y="853"/>
                </a:cubicBezTo>
                <a:cubicBezTo>
                  <a:pt x="108" y="586"/>
                  <a:pt x="108" y="586"/>
                  <a:pt x="108" y="586"/>
                </a:cubicBezTo>
                <a:cubicBezTo>
                  <a:pt x="694" y="586"/>
                  <a:pt x="694" y="586"/>
                  <a:pt x="694" y="586"/>
                </a:cubicBezTo>
                <a:lnTo>
                  <a:pt x="694" y="853"/>
                </a:lnTo>
                <a:close/>
                <a:moveTo>
                  <a:pt x="618" y="536"/>
                </a:moveTo>
                <a:cubicBezTo>
                  <a:pt x="501" y="536"/>
                  <a:pt x="501" y="536"/>
                  <a:pt x="501" y="536"/>
                </a:cubicBezTo>
                <a:cubicBezTo>
                  <a:pt x="585" y="452"/>
                  <a:pt x="585" y="452"/>
                  <a:pt x="585" y="452"/>
                </a:cubicBezTo>
                <a:cubicBezTo>
                  <a:pt x="702" y="452"/>
                  <a:pt x="702" y="452"/>
                  <a:pt x="702" y="452"/>
                </a:cubicBezTo>
                <a:lnTo>
                  <a:pt x="618" y="536"/>
                </a:lnTo>
                <a:close/>
                <a:moveTo>
                  <a:pt x="618" y="536"/>
                </a:moveTo>
                <a:lnTo>
                  <a:pt x="61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0" tIns="45710" rIns="91420" bIns="45710" anchor="ctr"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14"/>
          <p:cNvSpPr>
            <a:spLocks noChangeArrowheads="1"/>
          </p:cNvSpPr>
          <p:nvPr/>
        </p:nvSpPr>
        <p:spPr bwMode="auto">
          <a:xfrm>
            <a:off x="5154596" y="3674795"/>
            <a:ext cx="763616" cy="606229"/>
          </a:xfrm>
          <a:custGeom>
            <a:avLst/>
            <a:gdLst>
              <a:gd name="T0" fmla="*/ 562 w 1115"/>
              <a:gd name="T1" fmla="*/ 333 h 886"/>
              <a:gd name="T2" fmla="*/ 395 w 1115"/>
              <a:gd name="T3" fmla="*/ 500 h 886"/>
              <a:gd name="T4" fmla="*/ 562 w 1115"/>
              <a:gd name="T5" fmla="*/ 667 h 886"/>
              <a:gd name="T6" fmla="*/ 729 w 1115"/>
              <a:gd name="T7" fmla="*/ 500 h 886"/>
              <a:gd name="T8" fmla="*/ 562 w 1115"/>
              <a:gd name="T9" fmla="*/ 333 h 886"/>
              <a:gd name="T10" fmla="*/ 1000 w 1115"/>
              <a:gd name="T11" fmla="*/ 167 h 886"/>
              <a:gd name="T12" fmla="*/ 875 w 1115"/>
              <a:gd name="T13" fmla="*/ 167 h 886"/>
              <a:gd name="T14" fmla="*/ 822 w 1115"/>
              <a:gd name="T15" fmla="*/ 135 h 886"/>
              <a:gd name="T16" fmla="*/ 791 w 1115"/>
              <a:gd name="T17" fmla="*/ 31 h 886"/>
              <a:gd name="T18" fmla="*/ 750 w 1115"/>
              <a:gd name="T19" fmla="*/ 0 h 886"/>
              <a:gd name="T20" fmla="*/ 375 w 1115"/>
              <a:gd name="T21" fmla="*/ 0 h 886"/>
              <a:gd name="T22" fmla="*/ 322 w 1115"/>
              <a:gd name="T23" fmla="*/ 31 h 886"/>
              <a:gd name="T24" fmla="*/ 291 w 1115"/>
              <a:gd name="T25" fmla="*/ 135 h 886"/>
              <a:gd name="T26" fmla="*/ 250 w 1115"/>
              <a:gd name="T27" fmla="*/ 167 h 886"/>
              <a:gd name="T28" fmla="*/ 114 w 1115"/>
              <a:gd name="T29" fmla="*/ 167 h 886"/>
              <a:gd name="T30" fmla="*/ 0 w 1115"/>
              <a:gd name="T31" fmla="*/ 281 h 886"/>
              <a:gd name="T32" fmla="*/ 0 w 1115"/>
              <a:gd name="T33" fmla="*/ 781 h 886"/>
              <a:gd name="T34" fmla="*/ 114 w 1115"/>
              <a:gd name="T35" fmla="*/ 885 h 886"/>
              <a:gd name="T36" fmla="*/ 1000 w 1115"/>
              <a:gd name="T37" fmla="*/ 885 h 886"/>
              <a:gd name="T38" fmla="*/ 1114 w 1115"/>
              <a:gd name="T39" fmla="*/ 781 h 886"/>
              <a:gd name="T40" fmla="*/ 1114 w 1115"/>
              <a:gd name="T41" fmla="*/ 281 h 886"/>
              <a:gd name="T42" fmla="*/ 1000 w 1115"/>
              <a:gd name="T43" fmla="*/ 167 h 886"/>
              <a:gd name="T44" fmla="*/ 562 w 1115"/>
              <a:gd name="T45" fmla="*/ 781 h 886"/>
              <a:gd name="T46" fmla="*/ 281 w 1115"/>
              <a:gd name="T47" fmla="*/ 500 h 886"/>
              <a:gd name="T48" fmla="*/ 562 w 1115"/>
              <a:gd name="T49" fmla="*/ 219 h 886"/>
              <a:gd name="T50" fmla="*/ 833 w 1115"/>
              <a:gd name="T51" fmla="*/ 500 h 886"/>
              <a:gd name="T52" fmla="*/ 562 w 1115"/>
              <a:gd name="T53" fmla="*/ 781 h 886"/>
              <a:gd name="T54" fmla="*/ 968 w 1115"/>
              <a:gd name="T55" fmla="*/ 354 h 886"/>
              <a:gd name="T56" fmla="*/ 927 w 1115"/>
              <a:gd name="T57" fmla="*/ 312 h 886"/>
              <a:gd name="T58" fmla="*/ 968 w 1115"/>
              <a:gd name="T59" fmla="*/ 281 h 886"/>
              <a:gd name="T60" fmla="*/ 1000 w 1115"/>
              <a:gd name="T61" fmla="*/ 312 h 886"/>
              <a:gd name="T62" fmla="*/ 968 w 1115"/>
              <a:gd name="T63" fmla="*/ 354 h 886"/>
              <a:gd name="T64" fmla="*/ 968 w 1115"/>
              <a:gd name="T65" fmla="*/ 354 h 886"/>
              <a:gd name="T66" fmla="*/ 968 w 1115"/>
              <a:gd name="T67" fmla="*/ 354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5" h="886">
                <a:moveTo>
                  <a:pt x="562" y="333"/>
                </a:moveTo>
                <a:cubicBezTo>
                  <a:pt x="468" y="333"/>
                  <a:pt x="395" y="406"/>
                  <a:pt x="395" y="500"/>
                </a:cubicBezTo>
                <a:cubicBezTo>
                  <a:pt x="395" y="594"/>
                  <a:pt x="468" y="667"/>
                  <a:pt x="562" y="667"/>
                </a:cubicBezTo>
                <a:cubicBezTo>
                  <a:pt x="645" y="667"/>
                  <a:pt x="729" y="594"/>
                  <a:pt x="729" y="500"/>
                </a:cubicBezTo>
                <a:cubicBezTo>
                  <a:pt x="729" y="406"/>
                  <a:pt x="645" y="333"/>
                  <a:pt x="562" y="333"/>
                </a:cubicBezTo>
                <a:close/>
                <a:moveTo>
                  <a:pt x="1000" y="167"/>
                </a:moveTo>
                <a:cubicBezTo>
                  <a:pt x="875" y="167"/>
                  <a:pt x="875" y="167"/>
                  <a:pt x="875" y="167"/>
                </a:cubicBezTo>
                <a:cubicBezTo>
                  <a:pt x="854" y="167"/>
                  <a:pt x="833" y="156"/>
                  <a:pt x="822" y="135"/>
                </a:cubicBezTo>
                <a:cubicBezTo>
                  <a:pt x="791" y="31"/>
                  <a:pt x="791" y="31"/>
                  <a:pt x="791" y="31"/>
                </a:cubicBezTo>
                <a:cubicBezTo>
                  <a:pt x="781" y="10"/>
                  <a:pt x="770" y="0"/>
                  <a:pt x="750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54" y="0"/>
                  <a:pt x="333" y="10"/>
                  <a:pt x="322" y="31"/>
                </a:cubicBezTo>
                <a:cubicBezTo>
                  <a:pt x="291" y="135"/>
                  <a:pt x="291" y="135"/>
                  <a:pt x="291" y="135"/>
                </a:cubicBezTo>
                <a:cubicBezTo>
                  <a:pt x="281" y="156"/>
                  <a:pt x="270" y="167"/>
                  <a:pt x="25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52" y="167"/>
                  <a:pt x="0" y="219"/>
                  <a:pt x="0" y="281"/>
                </a:cubicBezTo>
                <a:cubicBezTo>
                  <a:pt x="0" y="781"/>
                  <a:pt x="0" y="781"/>
                  <a:pt x="0" y="781"/>
                </a:cubicBezTo>
                <a:cubicBezTo>
                  <a:pt x="0" y="844"/>
                  <a:pt x="52" y="885"/>
                  <a:pt x="114" y="885"/>
                </a:cubicBezTo>
                <a:cubicBezTo>
                  <a:pt x="1000" y="885"/>
                  <a:pt x="1000" y="885"/>
                  <a:pt x="1000" y="885"/>
                </a:cubicBezTo>
                <a:cubicBezTo>
                  <a:pt x="1062" y="885"/>
                  <a:pt x="1114" y="844"/>
                  <a:pt x="1114" y="781"/>
                </a:cubicBezTo>
                <a:cubicBezTo>
                  <a:pt x="1114" y="281"/>
                  <a:pt x="1114" y="281"/>
                  <a:pt x="1114" y="281"/>
                </a:cubicBezTo>
                <a:cubicBezTo>
                  <a:pt x="1114" y="219"/>
                  <a:pt x="1062" y="167"/>
                  <a:pt x="1000" y="167"/>
                </a:cubicBezTo>
                <a:close/>
                <a:moveTo>
                  <a:pt x="562" y="781"/>
                </a:moveTo>
                <a:cubicBezTo>
                  <a:pt x="406" y="781"/>
                  <a:pt x="281" y="656"/>
                  <a:pt x="281" y="500"/>
                </a:cubicBezTo>
                <a:cubicBezTo>
                  <a:pt x="281" y="344"/>
                  <a:pt x="406" y="219"/>
                  <a:pt x="562" y="219"/>
                </a:cubicBezTo>
                <a:cubicBezTo>
                  <a:pt x="708" y="219"/>
                  <a:pt x="833" y="344"/>
                  <a:pt x="833" y="500"/>
                </a:cubicBezTo>
                <a:cubicBezTo>
                  <a:pt x="833" y="656"/>
                  <a:pt x="708" y="781"/>
                  <a:pt x="562" y="781"/>
                </a:cubicBezTo>
                <a:close/>
                <a:moveTo>
                  <a:pt x="968" y="354"/>
                </a:moveTo>
                <a:cubicBezTo>
                  <a:pt x="947" y="354"/>
                  <a:pt x="927" y="333"/>
                  <a:pt x="927" y="312"/>
                </a:cubicBezTo>
                <a:cubicBezTo>
                  <a:pt x="927" y="292"/>
                  <a:pt x="947" y="281"/>
                  <a:pt x="968" y="281"/>
                </a:cubicBezTo>
                <a:cubicBezTo>
                  <a:pt x="989" y="281"/>
                  <a:pt x="1000" y="292"/>
                  <a:pt x="1000" y="312"/>
                </a:cubicBezTo>
                <a:cubicBezTo>
                  <a:pt x="1000" y="333"/>
                  <a:pt x="989" y="354"/>
                  <a:pt x="968" y="354"/>
                </a:cubicBezTo>
                <a:close/>
                <a:moveTo>
                  <a:pt x="968" y="354"/>
                </a:moveTo>
                <a:lnTo>
                  <a:pt x="968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0" tIns="45710" rIns="91420" bIns="45710" anchor="ctr"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964235" y="2456508"/>
            <a:ext cx="2147062" cy="25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964235" y="2730476"/>
            <a:ext cx="2432689" cy="3944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2972560" y="2452622"/>
            <a:ext cx="1292123" cy="25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950520" y="2763508"/>
            <a:ext cx="2292790" cy="3944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964235" y="3865213"/>
            <a:ext cx="2147062" cy="2525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964235" y="4137239"/>
            <a:ext cx="2432689" cy="3963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2972560" y="3861327"/>
            <a:ext cx="1292123" cy="2545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950520" y="4170271"/>
            <a:ext cx="2292790" cy="3963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912495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00000">
            <a:off x="2648137" y="4663022"/>
            <a:ext cx="1805245" cy="199889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4" name="组合 103"/>
          <p:cNvGrpSpPr/>
          <p:nvPr/>
        </p:nvGrpSpPr>
        <p:grpSpPr>
          <a:xfrm>
            <a:off x="2870200" y="2282724"/>
            <a:ext cx="8851900" cy="3280770"/>
            <a:chOff x="3136900" y="2260600"/>
            <a:chExt cx="8851900" cy="3280770"/>
          </a:xfrm>
        </p:grpSpPr>
        <p:sp>
          <p:nvSpPr>
            <p:cNvPr id="4" name="Freeform 5"/>
            <p:cNvSpPr/>
            <p:nvPr/>
          </p:nvSpPr>
          <p:spPr bwMode="auto">
            <a:xfrm flipH="1">
              <a:off x="8712494" y="2260600"/>
              <a:ext cx="3276306" cy="2357312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solidFill>
              <a:srgbClr val="FFC000"/>
            </a:solidFill>
            <a:ln w="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 flipH="1">
              <a:off x="3136900" y="3365500"/>
              <a:ext cx="2758227" cy="1437104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solidFill>
              <a:srgbClr val="FFC000"/>
            </a:solidFill>
            <a:ln w="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 flipH="1">
              <a:off x="6979420" y="4422249"/>
              <a:ext cx="1802667" cy="844827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solidFill>
              <a:srgbClr val="FFC000"/>
            </a:solidFill>
            <a:ln w="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 flipH="1">
              <a:off x="5226143" y="4727630"/>
              <a:ext cx="1818380" cy="813740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solidFill>
              <a:srgbClr val="FFC000"/>
            </a:solidFill>
            <a:ln w="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1117175" y="412169"/>
            <a:ext cx="17430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目录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造字工房朗倩（非商用）粗体"/>
              <a:ea typeface="造字工房朗倩（非商用）粗体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618559" y="946907"/>
            <a:ext cx="19240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2"/>
          <p:cNvSpPr txBox="1"/>
          <p:nvPr/>
        </p:nvSpPr>
        <p:spPr>
          <a:xfrm>
            <a:off x="4391442" y="2114303"/>
            <a:ext cx="273325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6" name="文本框 64"/>
          <p:cNvSpPr txBox="1"/>
          <p:nvPr/>
        </p:nvSpPr>
        <p:spPr>
          <a:xfrm>
            <a:off x="4391442" y="177299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"/>
          <p:cNvSpPr txBox="1"/>
          <p:nvPr/>
        </p:nvSpPr>
        <p:spPr>
          <a:xfrm>
            <a:off x="3362742" y="1692028"/>
            <a:ext cx="1143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2"/>
          <p:cNvSpPr txBox="1"/>
          <p:nvPr/>
        </p:nvSpPr>
        <p:spPr>
          <a:xfrm>
            <a:off x="8242300" y="2114303"/>
            <a:ext cx="273325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18" name="文本框 64"/>
          <p:cNvSpPr txBox="1"/>
          <p:nvPr/>
        </p:nvSpPr>
        <p:spPr>
          <a:xfrm>
            <a:off x="8242300" y="177299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"/>
          <p:cNvSpPr txBox="1"/>
          <p:nvPr/>
        </p:nvSpPr>
        <p:spPr>
          <a:xfrm>
            <a:off x="7213600" y="1692028"/>
            <a:ext cx="1143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0" b="1" dirty="0" smtClean="0">
                <a:solidFill>
                  <a:srgbClr val="EB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b="1" dirty="0">
              <a:solidFill>
                <a:srgbClr val="EB5C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2"/>
          <p:cNvSpPr txBox="1"/>
          <p:nvPr/>
        </p:nvSpPr>
        <p:spPr>
          <a:xfrm>
            <a:off x="4391442" y="3470623"/>
            <a:ext cx="273325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21" name="文本框 64"/>
          <p:cNvSpPr txBox="1"/>
          <p:nvPr/>
        </p:nvSpPr>
        <p:spPr>
          <a:xfrm>
            <a:off x="4391442" y="312931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"/>
          <p:cNvSpPr txBox="1"/>
          <p:nvPr/>
        </p:nvSpPr>
        <p:spPr>
          <a:xfrm>
            <a:off x="3362742" y="3048348"/>
            <a:ext cx="1143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2"/>
          <p:cNvSpPr txBox="1"/>
          <p:nvPr/>
        </p:nvSpPr>
        <p:spPr>
          <a:xfrm>
            <a:off x="8242300" y="3591273"/>
            <a:ext cx="273325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24" name="文本框 64"/>
          <p:cNvSpPr txBox="1"/>
          <p:nvPr/>
        </p:nvSpPr>
        <p:spPr>
          <a:xfrm>
            <a:off x="8242300" y="324996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"/>
          <p:cNvSpPr txBox="1"/>
          <p:nvPr/>
        </p:nvSpPr>
        <p:spPr>
          <a:xfrm>
            <a:off x="7213600" y="3168998"/>
            <a:ext cx="1143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0" b="1" dirty="0" smtClean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000" b="1" dirty="0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200000">
            <a:off x="8718950" y="3575851"/>
            <a:ext cx="1844945" cy="2650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0">
            <a:off x="1451145" y="3825347"/>
            <a:ext cx="1808695" cy="24990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 bwMode="auto">
          <a:xfrm flipH="1">
            <a:off x="2837478" y="1104900"/>
            <a:ext cx="5739986" cy="2582391"/>
          </a:xfrm>
          <a:custGeom>
            <a:avLst/>
            <a:gdLst>
              <a:gd name="connsiteX0" fmla="*/ 0 w 3810000"/>
              <a:gd name="connsiteY0" fmla="*/ 0 h 1219200"/>
              <a:gd name="connsiteX1" fmla="*/ 3810000 w 3810000"/>
              <a:gd name="connsiteY1" fmla="*/ 0 h 1219200"/>
              <a:gd name="connsiteX2" fmla="*/ 3810000 w 3810000"/>
              <a:gd name="connsiteY2" fmla="*/ 1219200 h 1219200"/>
              <a:gd name="connsiteX3" fmla="*/ 0 w 3810000"/>
              <a:gd name="connsiteY3" fmla="*/ 1219200 h 1219200"/>
              <a:gd name="connsiteX4" fmla="*/ 0 w 3810000"/>
              <a:gd name="connsiteY4" fmla="*/ 0 h 1219200"/>
              <a:gd name="connsiteX0-1" fmla="*/ 0 w 3810000"/>
              <a:gd name="connsiteY0-2" fmla="*/ 0 h 1219200"/>
              <a:gd name="connsiteX1-3" fmla="*/ 3810000 w 3810000"/>
              <a:gd name="connsiteY1-4" fmla="*/ 213360 h 1219200"/>
              <a:gd name="connsiteX2-5" fmla="*/ 3810000 w 3810000"/>
              <a:gd name="connsiteY2-6" fmla="*/ 1219200 h 1219200"/>
              <a:gd name="connsiteX3-7" fmla="*/ 0 w 3810000"/>
              <a:gd name="connsiteY3-8" fmla="*/ 1219200 h 1219200"/>
              <a:gd name="connsiteX4-9" fmla="*/ 0 w 3810000"/>
              <a:gd name="connsiteY4-10" fmla="*/ 0 h 1219200"/>
              <a:gd name="connsiteX0-11" fmla="*/ 0 w 3840480"/>
              <a:gd name="connsiteY0-12" fmla="*/ 0 h 1219200"/>
              <a:gd name="connsiteX1-13" fmla="*/ 3810000 w 3840480"/>
              <a:gd name="connsiteY1-14" fmla="*/ 213360 h 1219200"/>
              <a:gd name="connsiteX2-15" fmla="*/ 3840480 w 3840480"/>
              <a:gd name="connsiteY2-16" fmla="*/ 1036320 h 1219200"/>
              <a:gd name="connsiteX3-17" fmla="*/ 0 w 3840480"/>
              <a:gd name="connsiteY3-18" fmla="*/ 1219200 h 1219200"/>
              <a:gd name="connsiteX4-19" fmla="*/ 0 w 3840480"/>
              <a:gd name="connsiteY4-20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840480" h="1219200">
                <a:moveTo>
                  <a:pt x="0" y="0"/>
                </a:moveTo>
                <a:lnTo>
                  <a:pt x="3810000" y="213360"/>
                </a:lnTo>
                <a:lnTo>
                  <a:pt x="3840480" y="103632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  <a:solidFill>
            <a:srgbClr val="FF5050">
              <a:alpha val="80000"/>
            </a:srgbClr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520090" y="2332141"/>
            <a:ext cx="419762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6" name="文本框 64"/>
          <p:cNvSpPr txBox="1"/>
          <p:nvPr/>
        </p:nvSpPr>
        <p:spPr>
          <a:xfrm>
            <a:off x="4520090" y="200838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183832" y="1870179"/>
            <a:ext cx="133625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68"/>
          <p:cNvGrpSpPr>
            <a:grpSpLocks noChangeAspect="1"/>
          </p:cNvGrpSpPr>
          <p:nvPr/>
        </p:nvGrpSpPr>
        <p:grpSpPr bwMode="auto">
          <a:xfrm rot="-1200000">
            <a:off x="1627643" y="2563508"/>
            <a:ext cx="1190319" cy="1198625"/>
            <a:chOff x="2993" y="56"/>
            <a:chExt cx="430" cy="433"/>
          </a:xfrm>
          <a:solidFill>
            <a:schemeClr val="bg1"/>
          </a:solidFill>
        </p:grpSpPr>
        <p:sp>
          <p:nvSpPr>
            <p:cNvPr id="9" name="Freeform 169"/>
            <p:cNvSpPr/>
            <p:nvPr/>
          </p:nvSpPr>
          <p:spPr bwMode="auto">
            <a:xfrm>
              <a:off x="3075" y="123"/>
              <a:ext cx="240" cy="284"/>
            </a:xfrm>
            <a:custGeom>
              <a:avLst/>
              <a:gdLst>
                <a:gd name="T0" fmla="*/ 35 w 100"/>
                <a:gd name="T1" fmla="*/ 113 h 118"/>
                <a:gd name="T2" fmla="*/ 8 w 100"/>
                <a:gd name="T3" fmla="*/ 54 h 118"/>
                <a:gd name="T4" fmla="*/ 49 w 100"/>
                <a:gd name="T5" fmla="*/ 7 h 118"/>
                <a:gd name="T6" fmla="*/ 86 w 100"/>
                <a:gd name="T7" fmla="*/ 13 h 118"/>
                <a:gd name="T8" fmla="*/ 95 w 100"/>
                <a:gd name="T9" fmla="*/ 55 h 118"/>
                <a:gd name="T10" fmla="*/ 77 w 100"/>
                <a:gd name="T11" fmla="*/ 91 h 118"/>
                <a:gd name="T12" fmla="*/ 68 w 100"/>
                <a:gd name="T13" fmla="*/ 107 h 118"/>
                <a:gd name="T14" fmla="*/ 34 w 100"/>
                <a:gd name="T15" fmla="*/ 113 h 118"/>
                <a:gd name="T16" fmla="*/ 33 w 100"/>
                <a:gd name="T17" fmla="*/ 115 h 118"/>
                <a:gd name="T18" fmla="*/ 68 w 100"/>
                <a:gd name="T19" fmla="*/ 114 h 118"/>
                <a:gd name="T20" fmla="*/ 69 w 100"/>
                <a:gd name="T21" fmla="*/ 113 h 118"/>
                <a:gd name="T22" fmla="*/ 92 w 100"/>
                <a:gd name="T23" fmla="*/ 71 h 118"/>
                <a:gd name="T24" fmla="*/ 98 w 100"/>
                <a:gd name="T25" fmla="*/ 30 h 118"/>
                <a:gd name="T26" fmla="*/ 46 w 100"/>
                <a:gd name="T27" fmla="*/ 4 h 118"/>
                <a:gd name="T28" fmla="*/ 4 w 100"/>
                <a:gd name="T29" fmla="*/ 47 h 118"/>
                <a:gd name="T30" fmla="*/ 33 w 100"/>
                <a:gd name="T31" fmla="*/ 115 h 118"/>
                <a:gd name="T32" fmla="*/ 35 w 100"/>
                <a:gd name="T33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8">
                  <a:moveTo>
                    <a:pt x="35" y="113"/>
                  </a:moveTo>
                  <a:cubicBezTo>
                    <a:pt x="26" y="94"/>
                    <a:pt x="13" y="75"/>
                    <a:pt x="8" y="54"/>
                  </a:cubicBezTo>
                  <a:cubicBezTo>
                    <a:pt x="0" y="25"/>
                    <a:pt x="24" y="12"/>
                    <a:pt x="49" y="7"/>
                  </a:cubicBezTo>
                  <a:cubicBezTo>
                    <a:pt x="62" y="4"/>
                    <a:pt x="76" y="4"/>
                    <a:pt x="86" y="13"/>
                  </a:cubicBezTo>
                  <a:cubicBezTo>
                    <a:pt x="97" y="23"/>
                    <a:pt x="97" y="41"/>
                    <a:pt x="95" y="55"/>
                  </a:cubicBezTo>
                  <a:cubicBezTo>
                    <a:pt x="93" y="68"/>
                    <a:pt x="84" y="79"/>
                    <a:pt x="77" y="91"/>
                  </a:cubicBezTo>
                  <a:cubicBezTo>
                    <a:pt x="73" y="96"/>
                    <a:pt x="70" y="101"/>
                    <a:pt x="68" y="107"/>
                  </a:cubicBezTo>
                  <a:cubicBezTo>
                    <a:pt x="64" y="116"/>
                    <a:pt x="43" y="114"/>
                    <a:pt x="34" y="113"/>
                  </a:cubicBezTo>
                  <a:cubicBezTo>
                    <a:pt x="32" y="112"/>
                    <a:pt x="32" y="115"/>
                    <a:pt x="33" y="115"/>
                  </a:cubicBezTo>
                  <a:cubicBezTo>
                    <a:pt x="45" y="118"/>
                    <a:pt x="56" y="115"/>
                    <a:pt x="68" y="114"/>
                  </a:cubicBezTo>
                  <a:cubicBezTo>
                    <a:pt x="69" y="114"/>
                    <a:pt x="69" y="113"/>
                    <a:pt x="69" y="113"/>
                  </a:cubicBezTo>
                  <a:cubicBezTo>
                    <a:pt x="74" y="97"/>
                    <a:pt x="85" y="85"/>
                    <a:pt x="92" y="71"/>
                  </a:cubicBezTo>
                  <a:cubicBezTo>
                    <a:pt x="99" y="58"/>
                    <a:pt x="100" y="44"/>
                    <a:pt x="98" y="30"/>
                  </a:cubicBezTo>
                  <a:cubicBezTo>
                    <a:pt x="93" y="4"/>
                    <a:pt x="68" y="0"/>
                    <a:pt x="46" y="4"/>
                  </a:cubicBezTo>
                  <a:cubicBezTo>
                    <a:pt x="24" y="9"/>
                    <a:pt x="1" y="21"/>
                    <a:pt x="4" y="47"/>
                  </a:cubicBezTo>
                  <a:cubicBezTo>
                    <a:pt x="6" y="71"/>
                    <a:pt x="23" y="93"/>
                    <a:pt x="33" y="115"/>
                  </a:cubicBezTo>
                  <a:cubicBezTo>
                    <a:pt x="33" y="116"/>
                    <a:pt x="36" y="115"/>
                    <a:pt x="35" y="1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70"/>
            <p:cNvSpPr/>
            <p:nvPr/>
          </p:nvSpPr>
          <p:spPr bwMode="auto">
            <a:xfrm>
              <a:off x="3149" y="282"/>
              <a:ext cx="96" cy="120"/>
            </a:xfrm>
            <a:custGeom>
              <a:avLst/>
              <a:gdLst>
                <a:gd name="T0" fmla="*/ 6 w 40"/>
                <a:gd name="T1" fmla="*/ 50 h 50"/>
                <a:gd name="T2" fmla="*/ 3 w 40"/>
                <a:gd name="T3" fmla="*/ 5 h 50"/>
                <a:gd name="T4" fmla="*/ 2 w 40"/>
                <a:gd name="T5" fmla="*/ 5 h 50"/>
                <a:gd name="T6" fmla="*/ 21 w 40"/>
                <a:gd name="T7" fmla="*/ 17 h 50"/>
                <a:gd name="T8" fmla="*/ 30 w 40"/>
                <a:gd name="T9" fmla="*/ 6 h 50"/>
                <a:gd name="T10" fmla="*/ 18 w 40"/>
                <a:gd name="T11" fmla="*/ 2 h 50"/>
                <a:gd name="T12" fmla="*/ 18 w 40"/>
                <a:gd name="T13" fmla="*/ 2 h 50"/>
                <a:gd name="T14" fmla="*/ 40 w 40"/>
                <a:gd name="T15" fmla="*/ 13 h 50"/>
                <a:gd name="T16" fmla="*/ 40 w 40"/>
                <a:gd name="T17" fmla="*/ 12 h 50"/>
                <a:gd name="T18" fmla="*/ 28 w 40"/>
                <a:gd name="T19" fmla="*/ 22 h 50"/>
                <a:gd name="T20" fmla="*/ 29 w 40"/>
                <a:gd name="T21" fmla="*/ 46 h 50"/>
                <a:gd name="T22" fmla="*/ 5 w 40"/>
                <a:gd name="T23" fmla="*/ 48 h 50"/>
                <a:gd name="T24" fmla="*/ 5 w 40"/>
                <a:gd name="T25" fmla="*/ 50 h 50"/>
                <a:gd name="T26" fmla="*/ 13 w 40"/>
                <a:gd name="T27" fmla="*/ 49 h 50"/>
                <a:gd name="T28" fmla="*/ 32 w 40"/>
                <a:gd name="T29" fmla="*/ 47 h 50"/>
                <a:gd name="T30" fmla="*/ 33 w 40"/>
                <a:gd name="T31" fmla="*/ 46 h 50"/>
                <a:gd name="T32" fmla="*/ 30 w 40"/>
                <a:gd name="T33" fmla="*/ 28 h 50"/>
                <a:gd name="T34" fmla="*/ 30 w 40"/>
                <a:gd name="T35" fmla="*/ 15 h 50"/>
                <a:gd name="T36" fmla="*/ 37 w 40"/>
                <a:gd name="T37" fmla="*/ 11 h 50"/>
                <a:gd name="T38" fmla="*/ 29 w 40"/>
                <a:gd name="T39" fmla="*/ 19 h 50"/>
                <a:gd name="T40" fmla="*/ 26 w 40"/>
                <a:gd name="T41" fmla="*/ 3 h 50"/>
                <a:gd name="T42" fmla="*/ 24 w 40"/>
                <a:gd name="T43" fmla="*/ 13 h 50"/>
                <a:gd name="T44" fmla="*/ 3 w 40"/>
                <a:gd name="T45" fmla="*/ 13 h 50"/>
                <a:gd name="T46" fmla="*/ 3 w 40"/>
                <a:gd name="T47" fmla="*/ 9 h 50"/>
                <a:gd name="T48" fmla="*/ 8 w 40"/>
                <a:gd name="T49" fmla="*/ 11 h 50"/>
                <a:gd name="T50" fmla="*/ 12 w 40"/>
                <a:gd name="T51" fmla="*/ 24 h 50"/>
                <a:gd name="T52" fmla="*/ 5 w 40"/>
                <a:gd name="T53" fmla="*/ 49 h 50"/>
                <a:gd name="T54" fmla="*/ 6 w 40"/>
                <a:gd name="T5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50">
                  <a:moveTo>
                    <a:pt x="6" y="50"/>
                  </a:moveTo>
                  <a:cubicBezTo>
                    <a:pt x="15" y="38"/>
                    <a:pt x="19" y="12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20"/>
                    <a:pt x="9" y="24"/>
                    <a:pt x="21" y="17"/>
                  </a:cubicBezTo>
                  <a:cubicBezTo>
                    <a:pt x="25" y="14"/>
                    <a:pt x="30" y="11"/>
                    <a:pt x="30" y="6"/>
                  </a:cubicBezTo>
                  <a:cubicBezTo>
                    <a:pt x="30" y="1"/>
                    <a:pt x="21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17"/>
                    <a:pt x="31" y="27"/>
                    <a:pt x="40" y="13"/>
                  </a:cubicBezTo>
                  <a:cubicBezTo>
                    <a:pt x="40" y="13"/>
                    <a:pt x="40" y="12"/>
                    <a:pt x="40" y="12"/>
                  </a:cubicBezTo>
                  <a:cubicBezTo>
                    <a:pt x="33" y="2"/>
                    <a:pt x="28" y="15"/>
                    <a:pt x="28" y="22"/>
                  </a:cubicBezTo>
                  <a:cubicBezTo>
                    <a:pt x="28" y="26"/>
                    <a:pt x="33" y="45"/>
                    <a:pt x="29" y="46"/>
                  </a:cubicBezTo>
                  <a:cubicBezTo>
                    <a:pt x="21" y="47"/>
                    <a:pt x="13" y="48"/>
                    <a:pt x="5" y="48"/>
                  </a:cubicBezTo>
                  <a:cubicBezTo>
                    <a:pt x="4" y="49"/>
                    <a:pt x="4" y="50"/>
                    <a:pt x="5" y="50"/>
                  </a:cubicBezTo>
                  <a:cubicBezTo>
                    <a:pt x="8" y="50"/>
                    <a:pt x="10" y="49"/>
                    <a:pt x="13" y="49"/>
                  </a:cubicBezTo>
                  <a:cubicBezTo>
                    <a:pt x="19" y="49"/>
                    <a:pt x="25" y="48"/>
                    <a:pt x="32" y="47"/>
                  </a:cubicBezTo>
                  <a:cubicBezTo>
                    <a:pt x="32" y="47"/>
                    <a:pt x="33" y="47"/>
                    <a:pt x="33" y="46"/>
                  </a:cubicBezTo>
                  <a:cubicBezTo>
                    <a:pt x="32" y="40"/>
                    <a:pt x="31" y="34"/>
                    <a:pt x="30" y="28"/>
                  </a:cubicBezTo>
                  <a:cubicBezTo>
                    <a:pt x="30" y="24"/>
                    <a:pt x="29" y="19"/>
                    <a:pt x="30" y="15"/>
                  </a:cubicBezTo>
                  <a:cubicBezTo>
                    <a:pt x="32" y="10"/>
                    <a:pt x="34" y="9"/>
                    <a:pt x="37" y="11"/>
                  </a:cubicBezTo>
                  <a:cubicBezTo>
                    <a:pt x="40" y="16"/>
                    <a:pt x="31" y="19"/>
                    <a:pt x="29" y="19"/>
                  </a:cubicBezTo>
                  <a:cubicBezTo>
                    <a:pt x="18" y="20"/>
                    <a:pt x="13" y="0"/>
                    <a:pt x="26" y="3"/>
                  </a:cubicBezTo>
                  <a:cubicBezTo>
                    <a:pt x="32" y="5"/>
                    <a:pt x="26" y="11"/>
                    <a:pt x="24" y="13"/>
                  </a:cubicBezTo>
                  <a:cubicBezTo>
                    <a:pt x="18" y="18"/>
                    <a:pt x="5" y="24"/>
                    <a:pt x="3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3"/>
                    <a:pt x="8" y="10"/>
                    <a:pt x="8" y="11"/>
                  </a:cubicBezTo>
                  <a:cubicBezTo>
                    <a:pt x="11" y="15"/>
                    <a:pt x="12" y="20"/>
                    <a:pt x="12" y="24"/>
                  </a:cubicBezTo>
                  <a:cubicBezTo>
                    <a:pt x="13" y="33"/>
                    <a:pt x="10" y="42"/>
                    <a:pt x="5" y="49"/>
                  </a:cubicBezTo>
                  <a:cubicBezTo>
                    <a:pt x="4" y="49"/>
                    <a:pt x="5" y="50"/>
                    <a:pt x="6" y="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71"/>
            <p:cNvSpPr/>
            <p:nvPr/>
          </p:nvSpPr>
          <p:spPr bwMode="auto">
            <a:xfrm>
              <a:off x="3154" y="390"/>
              <a:ext cx="84" cy="99"/>
            </a:xfrm>
            <a:custGeom>
              <a:avLst/>
              <a:gdLst>
                <a:gd name="T0" fmla="*/ 0 w 35"/>
                <a:gd name="T1" fmla="*/ 5 h 41"/>
                <a:gd name="T2" fmla="*/ 5 w 35"/>
                <a:gd name="T3" fmla="*/ 37 h 41"/>
                <a:gd name="T4" fmla="*/ 6 w 35"/>
                <a:gd name="T5" fmla="*/ 39 h 41"/>
                <a:gd name="T6" fmla="*/ 29 w 35"/>
                <a:gd name="T7" fmla="*/ 33 h 41"/>
                <a:gd name="T8" fmla="*/ 35 w 35"/>
                <a:gd name="T9" fmla="*/ 2 h 41"/>
                <a:gd name="T10" fmla="*/ 33 w 35"/>
                <a:gd name="T11" fmla="*/ 1 h 41"/>
                <a:gd name="T12" fmla="*/ 15 w 35"/>
                <a:gd name="T13" fmla="*/ 2 h 41"/>
                <a:gd name="T14" fmla="*/ 1 w 35"/>
                <a:gd name="T15" fmla="*/ 3 h 41"/>
                <a:gd name="T16" fmla="*/ 1 w 35"/>
                <a:gd name="T17" fmla="*/ 6 h 41"/>
                <a:gd name="T18" fmla="*/ 15 w 35"/>
                <a:gd name="T19" fmla="*/ 4 h 41"/>
                <a:gd name="T20" fmla="*/ 34 w 35"/>
                <a:gd name="T21" fmla="*/ 3 h 41"/>
                <a:gd name="T22" fmla="*/ 32 w 35"/>
                <a:gd name="T23" fmla="*/ 2 h 41"/>
                <a:gd name="T24" fmla="*/ 24 w 35"/>
                <a:gd name="T25" fmla="*/ 34 h 41"/>
                <a:gd name="T26" fmla="*/ 16 w 35"/>
                <a:gd name="T27" fmla="*/ 37 h 41"/>
                <a:gd name="T28" fmla="*/ 7 w 35"/>
                <a:gd name="T29" fmla="*/ 30 h 41"/>
                <a:gd name="T30" fmla="*/ 3 w 35"/>
                <a:gd name="T31" fmla="*/ 4 h 41"/>
                <a:gd name="T32" fmla="*/ 0 w 35"/>
                <a:gd name="T3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1">
                  <a:moveTo>
                    <a:pt x="0" y="5"/>
                  </a:moveTo>
                  <a:cubicBezTo>
                    <a:pt x="2" y="16"/>
                    <a:pt x="5" y="26"/>
                    <a:pt x="5" y="37"/>
                  </a:cubicBezTo>
                  <a:cubicBezTo>
                    <a:pt x="5" y="38"/>
                    <a:pt x="6" y="39"/>
                    <a:pt x="6" y="39"/>
                  </a:cubicBezTo>
                  <a:cubicBezTo>
                    <a:pt x="15" y="40"/>
                    <a:pt x="24" y="41"/>
                    <a:pt x="29" y="33"/>
                  </a:cubicBezTo>
                  <a:cubicBezTo>
                    <a:pt x="34" y="24"/>
                    <a:pt x="33" y="12"/>
                    <a:pt x="35" y="2"/>
                  </a:cubicBezTo>
                  <a:cubicBezTo>
                    <a:pt x="35" y="1"/>
                    <a:pt x="34" y="0"/>
                    <a:pt x="33" y="1"/>
                  </a:cubicBezTo>
                  <a:cubicBezTo>
                    <a:pt x="27" y="1"/>
                    <a:pt x="21" y="1"/>
                    <a:pt x="15" y="2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6"/>
                    <a:pt x="10" y="5"/>
                    <a:pt x="15" y="4"/>
                  </a:cubicBezTo>
                  <a:cubicBezTo>
                    <a:pt x="21" y="4"/>
                    <a:pt x="27" y="4"/>
                    <a:pt x="34" y="3"/>
                  </a:cubicBezTo>
                  <a:cubicBezTo>
                    <a:pt x="33" y="3"/>
                    <a:pt x="33" y="2"/>
                    <a:pt x="32" y="2"/>
                  </a:cubicBezTo>
                  <a:cubicBezTo>
                    <a:pt x="30" y="11"/>
                    <a:pt x="32" y="27"/>
                    <a:pt x="24" y="34"/>
                  </a:cubicBezTo>
                  <a:cubicBezTo>
                    <a:pt x="22" y="36"/>
                    <a:pt x="19" y="37"/>
                    <a:pt x="16" y="37"/>
                  </a:cubicBezTo>
                  <a:cubicBezTo>
                    <a:pt x="9" y="37"/>
                    <a:pt x="8" y="36"/>
                    <a:pt x="7" y="30"/>
                  </a:cubicBezTo>
                  <a:cubicBezTo>
                    <a:pt x="7" y="21"/>
                    <a:pt x="4" y="13"/>
                    <a:pt x="3" y="4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72"/>
            <p:cNvSpPr/>
            <p:nvPr/>
          </p:nvSpPr>
          <p:spPr bwMode="auto">
            <a:xfrm>
              <a:off x="3164" y="441"/>
              <a:ext cx="67" cy="17"/>
            </a:xfrm>
            <a:custGeom>
              <a:avLst/>
              <a:gdLst>
                <a:gd name="T0" fmla="*/ 1 w 28"/>
                <a:gd name="T1" fmla="*/ 6 h 7"/>
                <a:gd name="T2" fmla="*/ 27 w 28"/>
                <a:gd name="T3" fmla="*/ 3 h 7"/>
                <a:gd name="T4" fmla="*/ 26 w 28"/>
                <a:gd name="T5" fmla="*/ 0 h 7"/>
                <a:gd name="T6" fmla="*/ 2 w 28"/>
                <a:gd name="T7" fmla="*/ 3 h 7"/>
                <a:gd name="T8" fmla="*/ 1 w 2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1" y="6"/>
                  </a:moveTo>
                  <a:cubicBezTo>
                    <a:pt x="10" y="7"/>
                    <a:pt x="18" y="6"/>
                    <a:pt x="27" y="3"/>
                  </a:cubicBezTo>
                  <a:cubicBezTo>
                    <a:pt x="28" y="3"/>
                    <a:pt x="28" y="0"/>
                    <a:pt x="26" y="0"/>
                  </a:cubicBezTo>
                  <a:cubicBezTo>
                    <a:pt x="18" y="3"/>
                    <a:pt x="10" y="4"/>
                    <a:pt x="2" y="3"/>
                  </a:cubicBezTo>
                  <a:cubicBezTo>
                    <a:pt x="0" y="3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173"/>
            <p:cNvSpPr/>
            <p:nvPr/>
          </p:nvSpPr>
          <p:spPr bwMode="auto">
            <a:xfrm>
              <a:off x="3161" y="414"/>
              <a:ext cx="75" cy="19"/>
            </a:xfrm>
            <a:custGeom>
              <a:avLst/>
              <a:gdLst>
                <a:gd name="T0" fmla="*/ 2 w 31"/>
                <a:gd name="T1" fmla="*/ 8 h 8"/>
                <a:gd name="T2" fmla="*/ 29 w 31"/>
                <a:gd name="T3" fmla="*/ 4 h 8"/>
                <a:gd name="T4" fmla="*/ 28 w 31"/>
                <a:gd name="T5" fmla="*/ 1 h 8"/>
                <a:gd name="T6" fmla="*/ 2 w 31"/>
                <a:gd name="T7" fmla="*/ 5 h 8"/>
                <a:gd name="T8" fmla="*/ 2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2" y="8"/>
                  </a:moveTo>
                  <a:cubicBezTo>
                    <a:pt x="11" y="8"/>
                    <a:pt x="20" y="7"/>
                    <a:pt x="29" y="4"/>
                  </a:cubicBezTo>
                  <a:cubicBezTo>
                    <a:pt x="31" y="3"/>
                    <a:pt x="30" y="0"/>
                    <a:pt x="28" y="1"/>
                  </a:cubicBezTo>
                  <a:cubicBezTo>
                    <a:pt x="20" y="4"/>
                    <a:pt x="11" y="5"/>
                    <a:pt x="2" y="5"/>
                  </a:cubicBezTo>
                  <a:cubicBezTo>
                    <a:pt x="0" y="5"/>
                    <a:pt x="0" y="8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174"/>
            <p:cNvSpPr/>
            <p:nvPr/>
          </p:nvSpPr>
          <p:spPr bwMode="auto">
            <a:xfrm>
              <a:off x="3101" y="174"/>
              <a:ext cx="24" cy="12"/>
            </a:xfrm>
            <a:custGeom>
              <a:avLst/>
              <a:gdLst>
                <a:gd name="T0" fmla="*/ 2 w 10"/>
                <a:gd name="T1" fmla="*/ 4 h 5"/>
                <a:gd name="T2" fmla="*/ 9 w 10"/>
                <a:gd name="T3" fmla="*/ 1 h 5"/>
                <a:gd name="T4" fmla="*/ 8 w 10"/>
                <a:gd name="T5" fmla="*/ 0 h 5"/>
                <a:gd name="T6" fmla="*/ 1 w 10"/>
                <a:gd name="T7" fmla="*/ 3 h 5"/>
                <a:gd name="T8" fmla="*/ 2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2" y="4"/>
                  </a:moveTo>
                  <a:cubicBezTo>
                    <a:pt x="4" y="3"/>
                    <a:pt x="7" y="3"/>
                    <a:pt x="9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2"/>
                    <a:pt x="3" y="2"/>
                    <a:pt x="1" y="3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175"/>
            <p:cNvSpPr/>
            <p:nvPr/>
          </p:nvSpPr>
          <p:spPr bwMode="auto">
            <a:xfrm>
              <a:off x="3092" y="190"/>
              <a:ext cx="33" cy="15"/>
            </a:xfrm>
            <a:custGeom>
              <a:avLst/>
              <a:gdLst>
                <a:gd name="T0" fmla="*/ 2 w 14"/>
                <a:gd name="T1" fmla="*/ 6 h 6"/>
                <a:gd name="T2" fmla="*/ 13 w 14"/>
                <a:gd name="T3" fmla="*/ 2 h 6"/>
                <a:gd name="T4" fmla="*/ 12 w 14"/>
                <a:gd name="T5" fmla="*/ 0 h 6"/>
                <a:gd name="T6" fmla="*/ 1 w 14"/>
                <a:gd name="T7" fmla="*/ 5 h 6"/>
                <a:gd name="T8" fmla="*/ 2 w 1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2" y="6"/>
                  </a:moveTo>
                  <a:cubicBezTo>
                    <a:pt x="5" y="5"/>
                    <a:pt x="9" y="3"/>
                    <a:pt x="13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9" y="2"/>
                    <a:pt x="5" y="3"/>
                    <a:pt x="1" y="5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176"/>
            <p:cNvSpPr/>
            <p:nvPr/>
          </p:nvSpPr>
          <p:spPr bwMode="auto">
            <a:xfrm>
              <a:off x="3092" y="198"/>
              <a:ext cx="36" cy="19"/>
            </a:xfrm>
            <a:custGeom>
              <a:avLst/>
              <a:gdLst>
                <a:gd name="T0" fmla="*/ 2 w 15"/>
                <a:gd name="T1" fmla="*/ 7 h 8"/>
                <a:gd name="T2" fmla="*/ 14 w 15"/>
                <a:gd name="T3" fmla="*/ 2 h 8"/>
                <a:gd name="T4" fmla="*/ 14 w 15"/>
                <a:gd name="T5" fmla="*/ 0 h 8"/>
                <a:gd name="T6" fmla="*/ 1 w 15"/>
                <a:gd name="T7" fmla="*/ 6 h 8"/>
                <a:gd name="T8" fmla="*/ 2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2" y="7"/>
                  </a:moveTo>
                  <a:cubicBezTo>
                    <a:pt x="6" y="6"/>
                    <a:pt x="10" y="4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3"/>
                    <a:pt x="6" y="4"/>
                    <a:pt x="1" y="6"/>
                  </a:cubicBezTo>
                  <a:cubicBezTo>
                    <a:pt x="0" y="6"/>
                    <a:pt x="1" y="8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177"/>
            <p:cNvSpPr/>
            <p:nvPr/>
          </p:nvSpPr>
          <p:spPr bwMode="auto">
            <a:xfrm>
              <a:off x="3082" y="222"/>
              <a:ext cx="31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5" y="3"/>
                    <a:pt x="9" y="2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178"/>
            <p:cNvSpPr/>
            <p:nvPr/>
          </p:nvSpPr>
          <p:spPr bwMode="auto">
            <a:xfrm>
              <a:off x="3087" y="219"/>
              <a:ext cx="53" cy="22"/>
            </a:xfrm>
            <a:custGeom>
              <a:avLst/>
              <a:gdLst>
                <a:gd name="T0" fmla="*/ 1 w 22"/>
                <a:gd name="T1" fmla="*/ 8 h 9"/>
                <a:gd name="T2" fmla="*/ 21 w 22"/>
                <a:gd name="T3" fmla="*/ 1 h 9"/>
                <a:gd name="T4" fmla="*/ 21 w 22"/>
                <a:gd name="T5" fmla="*/ 0 h 9"/>
                <a:gd name="T6" fmla="*/ 1 w 22"/>
                <a:gd name="T7" fmla="*/ 7 h 9"/>
                <a:gd name="T8" fmla="*/ 1 w 22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1" y="8"/>
                  </a:moveTo>
                  <a:cubicBezTo>
                    <a:pt x="8" y="7"/>
                    <a:pt x="15" y="4"/>
                    <a:pt x="21" y="1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14" y="3"/>
                    <a:pt x="8" y="5"/>
                    <a:pt x="1" y="7"/>
                  </a:cubicBezTo>
                  <a:cubicBezTo>
                    <a:pt x="0" y="7"/>
                    <a:pt x="0" y="9"/>
                    <a:pt x="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179"/>
            <p:cNvSpPr/>
            <p:nvPr/>
          </p:nvSpPr>
          <p:spPr bwMode="auto">
            <a:xfrm>
              <a:off x="3089" y="246"/>
              <a:ext cx="32" cy="9"/>
            </a:xfrm>
            <a:custGeom>
              <a:avLst/>
              <a:gdLst>
                <a:gd name="T0" fmla="*/ 1 w 13"/>
                <a:gd name="T1" fmla="*/ 4 h 4"/>
                <a:gd name="T2" fmla="*/ 13 w 13"/>
                <a:gd name="T3" fmla="*/ 1 h 4"/>
                <a:gd name="T4" fmla="*/ 12 w 13"/>
                <a:gd name="T5" fmla="*/ 0 h 4"/>
                <a:gd name="T6" fmla="*/ 1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4"/>
                    <a:pt x="9" y="3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2"/>
                    <a:pt x="5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180"/>
            <p:cNvSpPr/>
            <p:nvPr/>
          </p:nvSpPr>
          <p:spPr bwMode="auto">
            <a:xfrm>
              <a:off x="3097" y="251"/>
              <a:ext cx="31" cy="16"/>
            </a:xfrm>
            <a:custGeom>
              <a:avLst/>
              <a:gdLst>
                <a:gd name="T0" fmla="*/ 1 w 13"/>
                <a:gd name="T1" fmla="*/ 6 h 7"/>
                <a:gd name="T2" fmla="*/ 12 w 13"/>
                <a:gd name="T3" fmla="*/ 2 h 7"/>
                <a:gd name="T4" fmla="*/ 12 w 13"/>
                <a:gd name="T5" fmla="*/ 1 h 7"/>
                <a:gd name="T6" fmla="*/ 1 w 13"/>
                <a:gd name="T7" fmla="*/ 5 h 7"/>
                <a:gd name="T8" fmla="*/ 1 w 13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" y="6"/>
                  </a:moveTo>
                  <a:cubicBezTo>
                    <a:pt x="5" y="5"/>
                    <a:pt x="9" y="4"/>
                    <a:pt x="12" y="2"/>
                  </a:cubicBezTo>
                  <a:cubicBezTo>
                    <a:pt x="13" y="2"/>
                    <a:pt x="13" y="0"/>
                    <a:pt x="12" y="1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0" y="5"/>
                    <a:pt x="0" y="7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181"/>
            <p:cNvSpPr/>
            <p:nvPr/>
          </p:nvSpPr>
          <p:spPr bwMode="auto">
            <a:xfrm>
              <a:off x="3092" y="263"/>
              <a:ext cx="41" cy="14"/>
            </a:xfrm>
            <a:custGeom>
              <a:avLst/>
              <a:gdLst>
                <a:gd name="T0" fmla="*/ 2 w 17"/>
                <a:gd name="T1" fmla="*/ 6 h 6"/>
                <a:gd name="T2" fmla="*/ 16 w 17"/>
                <a:gd name="T3" fmla="*/ 1 h 6"/>
                <a:gd name="T4" fmla="*/ 15 w 17"/>
                <a:gd name="T5" fmla="*/ 0 h 6"/>
                <a:gd name="T6" fmla="*/ 1 w 17"/>
                <a:gd name="T7" fmla="*/ 4 h 6"/>
                <a:gd name="T8" fmla="*/ 2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6" y="4"/>
                    <a:pt x="11" y="3"/>
                    <a:pt x="16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182"/>
            <p:cNvSpPr/>
            <p:nvPr/>
          </p:nvSpPr>
          <p:spPr bwMode="auto">
            <a:xfrm>
              <a:off x="3106" y="275"/>
              <a:ext cx="34" cy="12"/>
            </a:xfrm>
            <a:custGeom>
              <a:avLst/>
              <a:gdLst>
                <a:gd name="T0" fmla="*/ 1 w 14"/>
                <a:gd name="T1" fmla="*/ 5 h 5"/>
                <a:gd name="T2" fmla="*/ 13 w 14"/>
                <a:gd name="T3" fmla="*/ 2 h 5"/>
                <a:gd name="T4" fmla="*/ 12 w 14"/>
                <a:gd name="T5" fmla="*/ 1 h 5"/>
                <a:gd name="T6" fmla="*/ 1 w 14"/>
                <a:gd name="T7" fmla="*/ 4 h 5"/>
                <a:gd name="T8" fmla="*/ 1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5"/>
                  </a:moveTo>
                  <a:cubicBezTo>
                    <a:pt x="5" y="5"/>
                    <a:pt x="9" y="4"/>
                    <a:pt x="13" y="2"/>
                  </a:cubicBezTo>
                  <a:cubicBezTo>
                    <a:pt x="14" y="2"/>
                    <a:pt x="13" y="0"/>
                    <a:pt x="12" y="1"/>
                  </a:cubicBezTo>
                  <a:cubicBezTo>
                    <a:pt x="9" y="2"/>
                    <a:pt x="5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183"/>
            <p:cNvSpPr/>
            <p:nvPr/>
          </p:nvSpPr>
          <p:spPr bwMode="auto">
            <a:xfrm>
              <a:off x="3099" y="166"/>
              <a:ext cx="43" cy="15"/>
            </a:xfrm>
            <a:custGeom>
              <a:avLst/>
              <a:gdLst>
                <a:gd name="T0" fmla="*/ 1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5 h 6"/>
                <a:gd name="T8" fmla="*/ 1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" y="6"/>
                  </a:moveTo>
                  <a:cubicBezTo>
                    <a:pt x="7" y="5"/>
                    <a:pt x="12" y="3"/>
                    <a:pt x="17" y="2"/>
                  </a:cubicBezTo>
                  <a:cubicBezTo>
                    <a:pt x="18" y="2"/>
                    <a:pt x="17" y="0"/>
                    <a:pt x="17" y="0"/>
                  </a:cubicBezTo>
                  <a:cubicBezTo>
                    <a:pt x="11" y="2"/>
                    <a:pt x="6" y="3"/>
                    <a:pt x="1" y="5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184"/>
            <p:cNvSpPr/>
            <p:nvPr/>
          </p:nvSpPr>
          <p:spPr bwMode="auto">
            <a:xfrm>
              <a:off x="3092" y="183"/>
              <a:ext cx="53" cy="15"/>
            </a:xfrm>
            <a:custGeom>
              <a:avLst/>
              <a:gdLst>
                <a:gd name="T0" fmla="*/ 1 w 22"/>
                <a:gd name="T1" fmla="*/ 6 h 6"/>
                <a:gd name="T2" fmla="*/ 21 w 22"/>
                <a:gd name="T3" fmla="*/ 2 h 6"/>
                <a:gd name="T4" fmla="*/ 21 w 22"/>
                <a:gd name="T5" fmla="*/ 1 h 6"/>
                <a:gd name="T6" fmla="*/ 1 w 22"/>
                <a:gd name="T7" fmla="*/ 5 h 6"/>
                <a:gd name="T8" fmla="*/ 1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1" y="6"/>
                  </a:moveTo>
                  <a:cubicBezTo>
                    <a:pt x="8" y="5"/>
                    <a:pt x="14" y="3"/>
                    <a:pt x="21" y="2"/>
                  </a:cubicBezTo>
                  <a:cubicBezTo>
                    <a:pt x="22" y="2"/>
                    <a:pt x="22" y="0"/>
                    <a:pt x="21" y="1"/>
                  </a:cubicBezTo>
                  <a:cubicBezTo>
                    <a:pt x="14" y="2"/>
                    <a:pt x="8" y="3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185"/>
            <p:cNvSpPr/>
            <p:nvPr/>
          </p:nvSpPr>
          <p:spPr bwMode="auto">
            <a:xfrm>
              <a:off x="3092" y="198"/>
              <a:ext cx="43" cy="14"/>
            </a:xfrm>
            <a:custGeom>
              <a:avLst/>
              <a:gdLst>
                <a:gd name="T0" fmla="*/ 2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4 h 6"/>
                <a:gd name="T8" fmla="*/ 2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7" y="4"/>
                    <a:pt x="12" y="3"/>
                    <a:pt x="17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186"/>
            <p:cNvSpPr/>
            <p:nvPr/>
          </p:nvSpPr>
          <p:spPr bwMode="auto">
            <a:xfrm>
              <a:off x="3121" y="56"/>
              <a:ext cx="45" cy="53"/>
            </a:xfrm>
            <a:custGeom>
              <a:avLst/>
              <a:gdLst>
                <a:gd name="T0" fmla="*/ 15 w 19"/>
                <a:gd name="T1" fmla="*/ 21 h 22"/>
                <a:gd name="T2" fmla="*/ 17 w 19"/>
                <a:gd name="T3" fmla="*/ 6 h 22"/>
                <a:gd name="T4" fmla="*/ 4 w 19"/>
                <a:gd name="T5" fmla="*/ 2 h 22"/>
                <a:gd name="T6" fmla="*/ 4 w 19"/>
                <a:gd name="T7" fmla="*/ 13 h 22"/>
                <a:gd name="T8" fmla="*/ 9 w 19"/>
                <a:gd name="T9" fmla="*/ 18 h 22"/>
                <a:gd name="T10" fmla="*/ 13 w 19"/>
                <a:gd name="T11" fmla="*/ 21 h 22"/>
                <a:gd name="T12" fmla="*/ 13 w 19"/>
                <a:gd name="T13" fmla="*/ 22 h 22"/>
                <a:gd name="T14" fmla="*/ 14 w 19"/>
                <a:gd name="T15" fmla="*/ 22 h 22"/>
                <a:gd name="T16" fmla="*/ 14 w 19"/>
                <a:gd name="T17" fmla="*/ 20 h 22"/>
                <a:gd name="T18" fmla="*/ 14 w 19"/>
                <a:gd name="T19" fmla="*/ 20 h 22"/>
                <a:gd name="T20" fmla="*/ 13 w 19"/>
                <a:gd name="T21" fmla="*/ 20 h 22"/>
                <a:gd name="T22" fmla="*/ 10 w 19"/>
                <a:gd name="T23" fmla="*/ 17 h 22"/>
                <a:gd name="T24" fmla="*/ 3 w 19"/>
                <a:gd name="T25" fmla="*/ 7 h 22"/>
                <a:gd name="T26" fmla="*/ 8 w 19"/>
                <a:gd name="T27" fmla="*/ 3 h 22"/>
                <a:gd name="T28" fmla="*/ 16 w 19"/>
                <a:gd name="T29" fmla="*/ 6 h 22"/>
                <a:gd name="T30" fmla="*/ 13 w 19"/>
                <a:gd name="T31" fmla="*/ 21 h 22"/>
                <a:gd name="T32" fmla="*/ 15 w 19"/>
                <a:gd name="T3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22">
                  <a:moveTo>
                    <a:pt x="15" y="21"/>
                  </a:moveTo>
                  <a:cubicBezTo>
                    <a:pt x="16" y="17"/>
                    <a:pt x="19" y="10"/>
                    <a:pt x="17" y="6"/>
                  </a:cubicBezTo>
                  <a:cubicBezTo>
                    <a:pt x="14" y="2"/>
                    <a:pt x="9" y="0"/>
                    <a:pt x="4" y="2"/>
                  </a:cubicBezTo>
                  <a:cubicBezTo>
                    <a:pt x="0" y="4"/>
                    <a:pt x="2" y="9"/>
                    <a:pt x="4" y="13"/>
                  </a:cubicBezTo>
                  <a:cubicBezTo>
                    <a:pt x="5" y="15"/>
                    <a:pt x="7" y="16"/>
                    <a:pt x="9" y="18"/>
                  </a:cubicBezTo>
                  <a:cubicBezTo>
                    <a:pt x="10" y="19"/>
                    <a:pt x="13" y="21"/>
                    <a:pt x="13" y="21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5" y="20"/>
                    <a:pt x="14" y="20"/>
                  </a:cubicBezTo>
                  <a:cubicBezTo>
                    <a:pt x="13" y="20"/>
                    <a:pt x="14" y="21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7" y="14"/>
                    <a:pt x="3" y="11"/>
                    <a:pt x="3" y="7"/>
                  </a:cubicBezTo>
                  <a:cubicBezTo>
                    <a:pt x="3" y="4"/>
                    <a:pt x="6" y="3"/>
                    <a:pt x="8" y="3"/>
                  </a:cubicBezTo>
                  <a:cubicBezTo>
                    <a:pt x="11" y="2"/>
                    <a:pt x="14" y="4"/>
                    <a:pt x="16" y="6"/>
                  </a:cubicBezTo>
                  <a:cubicBezTo>
                    <a:pt x="18" y="10"/>
                    <a:pt x="15" y="17"/>
                    <a:pt x="13" y="21"/>
                  </a:cubicBezTo>
                  <a:cubicBezTo>
                    <a:pt x="13" y="22"/>
                    <a:pt x="14" y="22"/>
                    <a:pt x="15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187"/>
            <p:cNvSpPr/>
            <p:nvPr/>
          </p:nvSpPr>
          <p:spPr bwMode="auto">
            <a:xfrm>
              <a:off x="3269" y="56"/>
              <a:ext cx="49" cy="55"/>
            </a:xfrm>
            <a:custGeom>
              <a:avLst/>
              <a:gdLst>
                <a:gd name="T0" fmla="*/ 2 w 20"/>
                <a:gd name="T1" fmla="*/ 22 h 23"/>
                <a:gd name="T2" fmla="*/ 4 w 20"/>
                <a:gd name="T3" fmla="*/ 9 h 23"/>
                <a:gd name="T4" fmla="*/ 16 w 20"/>
                <a:gd name="T5" fmla="*/ 6 h 23"/>
                <a:gd name="T6" fmla="*/ 10 w 20"/>
                <a:gd name="T7" fmla="*/ 16 h 23"/>
                <a:gd name="T8" fmla="*/ 1 w 20"/>
                <a:gd name="T9" fmla="*/ 21 h 23"/>
                <a:gd name="T10" fmla="*/ 1 w 20"/>
                <a:gd name="T11" fmla="*/ 22 h 23"/>
                <a:gd name="T12" fmla="*/ 13 w 20"/>
                <a:gd name="T13" fmla="*/ 15 h 23"/>
                <a:gd name="T14" fmla="*/ 17 w 20"/>
                <a:gd name="T15" fmla="*/ 4 h 23"/>
                <a:gd name="T16" fmla="*/ 5 w 20"/>
                <a:gd name="T17" fmla="*/ 6 h 23"/>
                <a:gd name="T18" fmla="*/ 0 w 20"/>
                <a:gd name="T19" fmla="*/ 22 h 23"/>
                <a:gd name="T20" fmla="*/ 2 w 20"/>
                <a:gd name="T2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2" y="22"/>
                  </a:moveTo>
                  <a:cubicBezTo>
                    <a:pt x="1" y="17"/>
                    <a:pt x="2" y="13"/>
                    <a:pt x="4" y="9"/>
                  </a:cubicBezTo>
                  <a:cubicBezTo>
                    <a:pt x="6" y="5"/>
                    <a:pt x="12" y="0"/>
                    <a:pt x="16" y="6"/>
                  </a:cubicBezTo>
                  <a:cubicBezTo>
                    <a:pt x="18" y="9"/>
                    <a:pt x="12" y="14"/>
                    <a:pt x="10" y="16"/>
                  </a:cubicBezTo>
                  <a:cubicBezTo>
                    <a:pt x="7" y="18"/>
                    <a:pt x="4" y="21"/>
                    <a:pt x="1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6" y="22"/>
                    <a:pt x="9" y="18"/>
                    <a:pt x="13" y="15"/>
                  </a:cubicBezTo>
                  <a:cubicBezTo>
                    <a:pt x="15" y="13"/>
                    <a:pt x="20" y="8"/>
                    <a:pt x="17" y="4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10"/>
                    <a:pt x="0" y="16"/>
                    <a:pt x="0" y="22"/>
                  </a:cubicBezTo>
                  <a:cubicBezTo>
                    <a:pt x="0" y="23"/>
                    <a:pt x="2" y="23"/>
                    <a:pt x="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188"/>
            <p:cNvSpPr/>
            <p:nvPr/>
          </p:nvSpPr>
          <p:spPr bwMode="auto">
            <a:xfrm>
              <a:off x="2993" y="166"/>
              <a:ext cx="60" cy="36"/>
            </a:xfrm>
            <a:custGeom>
              <a:avLst/>
              <a:gdLst>
                <a:gd name="T0" fmla="*/ 25 w 25"/>
                <a:gd name="T1" fmla="*/ 6 h 15"/>
                <a:gd name="T2" fmla="*/ 11 w 25"/>
                <a:gd name="T3" fmla="*/ 0 h 15"/>
                <a:gd name="T4" fmla="*/ 1 w 25"/>
                <a:gd name="T5" fmla="*/ 6 h 15"/>
                <a:gd name="T6" fmla="*/ 24 w 25"/>
                <a:gd name="T7" fmla="*/ 7 h 15"/>
                <a:gd name="T8" fmla="*/ 23 w 25"/>
                <a:gd name="T9" fmla="*/ 6 h 15"/>
                <a:gd name="T10" fmla="*/ 3 w 25"/>
                <a:gd name="T11" fmla="*/ 8 h 15"/>
                <a:gd name="T12" fmla="*/ 11 w 25"/>
                <a:gd name="T13" fmla="*/ 2 h 15"/>
                <a:gd name="T14" fmla="*/ 23 w 25"/>
                <a:gd name="T15" fmla="*/ 6 h 15"/>
                <a:gd name="T16" fmla="*/ 25 w 25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25" y="6"/>
                  </a:moveTo>
                  <a:cubicBezTo>
                    <a:pt x="21" y="1"/>
                    <a:pt x="16" y="0"/>
                    <a:pt x="11" y="0"/>
                  </a:cubicBezTo>
                  <a:cubicBezTo>
                    <a:pt x="7" y="0"/>
                    <a:pt x="2" y="2"/>
                    <a:pt x="1" y="6"/>
                  </a:cubicBezTo>
                  <a:cubicBezTo>
                    <a:pt x="0" y="15"/>
                    <a:pt x="21" y="10"/>
                    <a:pt x="24" y="7"/>
                  </a:cubicBezTo>
                  <a:cubicBezTo>
                    <a:pt x="25" y="6"/>
                    <a:pt x="24" y="5"/>
                    <a:pt x="23" y="6"/>
                  </a:cubicBezTo>
                  <a:cubicBezTo>
                    <a:pt x="20" y="9"/>
                    <a:pt x="6" y="12"/>
                    <a:pt x="3" y="8"/>
                  </a:cubicBezTo>
                  <a:cubicBezTo>
                    <a:pt x="0" y="4"/>
                    <a:pt x="9" y="2"/>
                    <a:pt x="11" y="2"/>
                  </a:cubicBezTo>
                  <a:cubicBezTo>
                    <a:pt x="16" y="1"/>
                    <a:pt x="21" y="3"/>
                    <a:pt x="23" y="6"/>
                  </a:cubicBezTo>
                  <a:cubicBezTo>
                    <a:pt x="24" y="7"/>
                    <a:pt x="25" y="6"/>
                    <a:pt x="25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189"/>
            <p:cNvSpPr/>
            <p:nvPr/>
          </p:nvSpPr>
          <p:spPr bwMode="auto">
            <a:xfrm>
              <a:off x="3346" y="125"/>
              <a:ext cx="77" cy="58"/>
            </a:xfrm>
            <a:custGeom>
              <a:avLst/>
              <a:gdLst>
                <a:gd name="T0" fmla="*/ 1 w 32"/>
                <a:gd name="T1" fmla="*/ 23 h 24"/>
                <a:gd name="T2" fmla="*/ 25 w 32"/>
                <a:gd name="T3" fmla="*/ 8 h 24"/>
                <a:gd name="T4" fmla="*/ 16 w 32"/>
                <a:gd name="T5" fmla="*/ 20 h 24"/>
                <a:gd name="T6" fmla="*/ 1 w 32"/>
                <a:gd name="T7" fmla="*/ 22 h 24"/>
                <a:gd name="T8" fmla="*/ 0 w 32"/>
                <a:gd name="T9" fmla="*/ 22 h 24"/>
                <a:gd name="T10" fmla="*/ 0 w 32"/>
                <a:gd name="T11" fmla="*/ 23 h 24"/>
                <a:gd name="T12" fmla="*/ 1 w 32"/>
                <a:gd name="T13" fmla="*/ 23 h 24"/>
                <a:gd name="T14" fmla="*/ 12 w 32"/>
                <a:gd name="T15" fmla="*/ 22 h 24"/>
                <a:gd name="T16" fmla="*/ 21 w 32"/>
                <a:gd name="T17" fmla="*/ 19 h 24"/>
                <a:gd name="T18" fmla="*/ 27 w 32"/>
                <a:gd name="T19" fmla="*/ 8 h 24"/>
                <a:gd name="T20" fmla="*/ 0 w 32"/>
                <a:gd name="T21" fmla="*/ 23 h 24"/>
                <a:gd name="T22" fmla="*/ 1 w 32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4">
                  <a:moveTo>
                    <a:pt x="1" y="23"/>
                  </a:moveTo>
                  <a:cubicBezTo>
                    <a:pt x="3" y="15"/>
                    <a:pt x="17" y="3"/>
                    <a:pt x="25" y="8"/>
                  </a:cubicBezTo>
                  <a:cubicBezTo>
                    <a:pt x="32" y="12"/>
                    <a:pt x="20" y="19"/>
                    <a:pt x="16" y="20"/>
                  </a:cubicBezTo>
                  <a:cubicBezTo>
                    <a:pt x="11" y="22"/>
                    <a:pt x="6" y="21"/>
                    <a:pt x="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ubicBezTo>
                    <a:pt x="1" y="23"/>
                    <a:pt x="11" y="23"/>
                    <a:pt x="12" y="22"/>
                  </a:cubicBezTo>
                  <a:cubicBezTo>
                    <a:pt x="15" y="22"/>
                    <a:pt x="18" y="21"/>
                    <a:pt x="21" y="19"/>
                  </a:cubicBezTo>
                  <a:cubicBezTo>
                    <a:pt x="24" y="18"/>
                    <a:pt x="32" y="12"/>
                    <a:pt x="27" y="8"/>
                  </a:cubicBezTo>
                  <a:cubicBezTo>
                    <a:pt x="19" y="0"/>
                    <a:pt x="2" y="1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190"/>
            <p:cNvSpPr/>
            <p:nvPr/>
          </p:nvSpPr>
          <p:spPr bwMode="auto">
            <a:xfrm>
              <a:off x="3097" y="234"/>
              <a:ext cx="38" cy="12"/>
            </a:xfrm>
            <a:custGeom>
              <a:avLst/>
              <a:gdLst>
                <a:gd name="T0" fmla="*/ 1 w 16"/>
                <a:gd name="T1" fmla="*/ 5 h 5"/>
                <a:gd name="T2" fmla="*/ 15 w 16"/>
                <a:gd name="T3" fmla="*/ 1 h 5"/>
                <a:gd name="T4" fmla="*/ 15 w 16"/>
                <a:gd name="T5" fmla="*/ 0 h 5"/>
                <a:gd name="T6" fmla="*/ 1 w 16"/>
                <a:gd name="T7" fmla="*/ 3 h 5"/>
                <a:gd name="T8" fmla="*/ 1 w 1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6" y="5"/>
                    <a:pt x="11" y="3"/>
                    <a:pt x="15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191"/>
            <p:cNvSpPr/>
            <p:nvPr/>
          </p:nvSpPr>
          <p:spPr bwMode="auto">
            <a:xfrm>
              <a:off x="3099" y="243"/>
              <a:ext cx="38" cy="12"/>
            </a:xfrm>
            <a:custGeom>
              <a:avLst/>
              <a:gdLst>
                <a:gd name="T0" fmla="*/ 1 w 16"/>
                <a:gd name="T1" fmla="*/ 4 h 5"/>
                <a:gd name="T2" fmla="*/ 15 w 16"/>
                <a:gd name="T3" fmla="*/ 1 h 5"/>
                <a:gd name="T4" fmla="*/ 14 w 16"/>
                <a:gd name="T5" fmla="*/ 0 h 5"/>
                <a:gd name="T6" fmla="*/ 1 w 16"/>
                <a:gd name="T7" fmla="*/ 3 h 5"/>
                <a:gd name="T8" fmla="*/ 1 w 1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4"/>
                  </a:moveTo>
                  <a:cubicBezTo>
                    <a:pt x="6" y="3"/>
                    <a:pt x="10" y="3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1"/>
                    <a:pt x="5" y="1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192"/>
            <p:cNvSpPr/>
            <p:nvPr/>
          </p:nvSpPr>
          <p:spPr bwMode="auto">
            <a:xfrm>
              <a:off x="3099" y="251"/>
              <a:ext cx="34" cy="12"/>
            </a:xfrm>
            <a:custGeom>
              <a:avLst/>
              <a:gdLst>
                <a:gd name="T0" fmla="*/ 1 w 14"/>
                <a:gd name="T1" fmla="*/ 4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1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4"/>
                  </a:moveTo>
                  <a:cubicBezTo>
                    <a:pt x="5" y="3"/>
                    <a:pt x="9" y="3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193"/>
            <p:cNvSpPr/>
            <p:nvPr/>
          </p:nvSpPr>
          <p:spPr bwMode="auto">
            <a:xfrm>
              <a:off x="3104" y="258"/>
              <a:ext cx="31" cy="9"/>
            </a:xfrm>
            <a:custGeom>
              <a:avLst/>
              <a:gdLst>
                <a:gd name="T0" fmla="*/ 1 w 13"/>
                <a:gd name="T1" fmla="*/ 3 h 4"/>
                <a:gd name="T2" fmla="*/ 6 w 13"/>
                <a:gd name="T3" fmla="*/ 3 h 4"/>
                <a:gd name="T4" fmla="*/ 12 w 13"/>
                <a:gd name="T5" fmla="*/ 2 h 4"/>
                <a:gd name="T6" fmla="*/ 12 w 13"/>
                <a:gd name="T7" fmla="*/ 0 h 4"/>
                <a:gd name="T8" fmla="*/ 7 w 13"/>
                <a:gd name="T9" fmla="*/ 2 h 4"/>
                <a:gd name="T10" fmla="*/ 2 w 13"/>
                <a:gd name="T11" fmla="*/ 2 h 4"/>
                <a:gd name="T12" fmla="*/ 1 w 1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1" y="3"/>
                  </a:moveTo>
                  <a:cubicBezTo>
                    <a:pt x="2" y="4"/>
                    <a:pt x="4" y="4"/>
                    <a:pt x="6" y="3"/>
                  </a:cubicBezTo>
                  <a:cubicBezTo>
                    <a:pt x="8" y="3"/>
                    <a:pt x="10" y="3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1"/>
                    <a:pt x="9" y="1"/>
                    <a:pt x="7" y="2"/>
                  </a:cubicBezTo>
                  <a:cubicBezTo>
                    <a:pt x="6" y="2"/>
                    <a:pt x="3" y="3"/>
                    <a:pt x="2" y="2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194"/>
            <p:cNvSpPr/>
            <p:nvPr/>
          </p:nvSpPr>
          <p:spPr bwMode="auto">
            <a:xfrm>
              <a:off x="3109" y="267"/>
              <a:ext cx="28" cy="10"/>
            </a:xfrm>
            <a:custGeom>
              <a:avLst/>
              <a:gdLst>
                <a:gd name="T0" fmla="*/ 1 w 12"/>
                <a:gd name="T1" fmla="*/ 4 h 4"/>
                <a:gd name="T2" fmla="*/ 11 w 12"/>
                <a:gd name="T3" fmla="*/ 2 h 4"/>
                <a:gd name="T4" fmla="*/ 10 w 12"/>
                <a:gd name="T5" fmla="*/ 0 h 4"/>
                <a:gd name="T6" fmla="*/ 1 w 12"/>
                <a:gd name="T7" fmla="*/ 3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5" y="4"/>
                    <a:pt x="8" y="3"/>
                    <a:pt x="11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195"/>
            <p:cNvSpPr/>
            <p:nvPr/>
          </p:nvSpPr>
          <p:spPr bwMode="auto">
            <a:xfrm>
              <a:off x="3097" y="210"/>
              <a:ext cx="36" cy="7"/>
            </a:xfrm>
            <a:custGeom>
              <a:avLst/>
              <a:gdLst>
                <a:gd name="T0" fmla="*/ 1 w 15"/>
                <a:gd name="T1" fmla="*/ 3 h 3"/>
                <a:gd name="T2" fmla="*/ 15 w 15"/>
                <a:gd name="T3" fmla="*/ 2 h 3"/>
                <a:gd name="T4" fmla="*/ 14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6" y="3"/>
                    <a:pt x="10" y="3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6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196"/>
            <p:cNvSpPr/>
            <p:nvPr/>
          </p:nvSpPr>
          <p:spPr bwMode="auto">
            <a:xfrm>
              <a:off x="3094" y="214"/>
              <a:ext cx="36" cy="13"/>
            </a:xfrm>
            <a:custGeom>
              <a:avLst/>
              <a:gdLst>
                <a:gd name="T0" fmla="*/ 1 w 15"/>
                <a:gd name="T1" fmla="*/ 5 h 5"/>
                <a:gd name="T2" fmla="*/ 15 w 15"/>
                <a:gd name="T3" fmla="*/ 2 h 5"/>
                <a:gd name="T4" fmla="*/ 14 w 15"/>
                <a:gd name="T5" fmla="*/ 1 h 5"/>
                <a:gd name="T6" fmla="*/ 1 w 15"/>
                <a:gd name="T7" fmla="*/ 4 h 5"/>
                <a:gd name="T8" fmla="*/ 1 w 1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6" y="4"/>
                    <a:pt x="10" y="4"/>
                    <a:pt x="15" y="2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10" y="3"/>
                    <a:pt x="5" y="3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197"/>
            <p:cNvSpPr/>
            <p:nvPr/>
          </p:nvSpPr>
          <p:spPr bwMode="auto">
            <a:xfrm>
              <a:off x="3104" y="176"/>
              <a:ext cx="33" cy="12"/>
            </a:xfrm>
            <a:custGeom>
              <a:avLst/>
              <a:gdLst>
                <a:gd name="T0" fmla="*/ 2 w 14"/>
                <a:gd name="T1" fmla="*/ 5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2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2" y="5"/>
                  </a:moveTo>
                  <a:cubicBezTo>
                    <a:pt x="5" y="4"/>
                    <a:pt x="9" y="3"/>
                    <a:pt x="13" y="2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1"/>
                    <a:pt x="5" y="3"/>
                    <a:pt x="1" y="3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198"/>
            <p:cNvSpPr/>
            <p:nvPr/>
          </p:nvSpPr>
          <p:spPr bwMode="auto">
            <a:xfrm>
              <a:off x="3116" y="166"/>
              <a:ext cx="26" cy="8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0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199"/>
            <p:cNvSpPr/>
            <p:nvPr/>
          </p:nvSpPr>
          <p:spPr bwMode="auto">
            <a:xfrm>
              <a:off x="3118" y="162"/>
              <a:ext cx="27" cy="7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2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1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0"/>
                    <a:pt x="3" y="0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200"/>
            <p:cNvSpPr/>
            <p:nvPr/>
          </p:nvSpPr>
          <p:spPr bwMode="auto">
            <a:xfrm>
              <a:off x="3101" y="181"/>
              <a:ext cx="32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4" y="3"/>
                    <a:pt x="8" y="3"/>
                    <a:pt x="12" y="2"/>
                  </a:cubicBezTo>
                  <a:cubicBezTo>
                    <a:pt x="13" y="2"/>
                    <a:pt x="12" y="0"/>
                    <a:pt x="12" y="0"/>
                  </a:cubicBezTo>
                  <a:cubicBezTo>
                    <a:pt x="8" y="1"/>
                    <a:pt x="4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201"/>
            <p:cNvSpPr/>
            <p:nvPr/>
          </p:nvSpPr>
          <p:spPr bwMode="auto">
            <a:xfrm>
              <a:off x="3092" y="202"/>
              <a:ext cx="33" cy="8"/>
            </a:xfrm>
            <a:custGeom>
              <a:avLst/>
              <a:gdLst>
                <a:gd name="T0" fmla="*/ 1 w 14"/>
                <a:gd name="T1" fmla="*/ 3 h 3"/>
                <a:gd name="T2" fmla="*/ 13 w 14"/>
                <a:gd name="T3" fmla="*/ 1 h 3"/>
                <a:gd name="T4" fmla="*/ 13 w 14"/>
                <a:gd name="T5" fmla="*/ 0 h 3"/>
                <a:gd name="T6" fmla="*/ 1 w 14"/>
                <a:gd name="T7" fmla="*/ 1 h 3"/>
                <a:gd name="T8" fmla="*/ 1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" y="3"/>
                  </a:moveTo>
                  <a:cubicBezTo>
                    <a:pt x="5" y="2"/>
                    <a:pt x="9" y="1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0"/>
                    <a:pt x="5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202"/>
            <p:cNvSpPr/>
            <p:nvPr/>
          </p:nvSpPr>
          <p:spPr bwMode="auto">
            <a:xfrm>
              <a:off x="3087" y="219"/>
              <a:ext cx="19" cy="8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2 h 3"/>
                <a:gd name="T4" fmla="*/ 7 w 8"/>
                <a:gd name="T5" fmla="*/ 1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7" y="2"/>
                  </a:cubicBezTo>
                  <a:cubicBezTo>
                    <a:pt x="8" y="2"/>
                    <a:pt x="8" y="0"/>
                    <a:pt x="7" y="1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203"/>
            <p:cNvSpPr/>
            <p:nvPr/>
          </p:nvSpPr>
          <p:spPr bwMode="auto">
            <a:xfrm>
              <a:off x="3089" y="227"/>
              <a:ext cx="51" cy="14"/>
            </a:xfrm>
            <a:custGeom>
              <a:avLst/>
              <a:gdLst>
                <a:gd name="T0" fmla="*/ 2 w 21"/>
                <a:gd name="T1" fmla="*/ 6 h 6"/>
                <a:gd name="T2" fmla="*/ 20 w 21"/>
                <a:gd name="T3" fmla="*/ 2 h 6"/>
                <a:gd name="T4" fmla="*/ 20 w 21"/>
                <a:gd name="T5" fmla="*/ 1 h 6"/>
                <a:gd name="T6" fmla="*/ 1 w 21"/>
                <a:gd name="T7" fmla="*/ 4 h 6"/>
                <a:gd name="T8" fmla="*/ 2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" y="6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1" y="2"/>
                    <a:pt x="21" y="0"/>
                    <a:pt x="20" y="1"/>
                  </a:cubicBezTo>
                  <a:cubicBezTo>
                    <a:pt x="13" y="1"/>
                    <a:pt x="7" y="2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204"/>
            <p:cNvSpPr/>
            <p:nvPr/>
          </p:nvSpPr>
          <p:spPr bwMode="auto">
            <a:xfrm>
              <a:off x="3089" y="243"/>
              <a:ext cx="44" cy="10"/>
            </a:xfrm>
            <a:custGeom>
              <a:avLst/>
              <a:gdLst>
                <a:gd name="T0" fmla="*/ 1 w 18"/>
                <a:gd name="T1" fmla="*/ 4 h 4"/>
                <a:gd name="T2" fmla="*/ 17 w 18"/>
                <a:gd name="T3" fmla="*/ 1 h 4"/>
                <a:gd name="T4" fmla="*/ 17 w 18"/>
                <a:gd name="T5" fmla="*/ 0 h 4"/>
                <a:gd name="T6" fmla="*/ 1 w 18"/>
                <a:gd name="T7" fmla="*/ 2 h 4"/>
                <a:gd name="T8" fmla="*/ 1 w 1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7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1" y="1"/>
                    <a:pt x="6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205"/>
            <p:cNvSpPr/>
            <p:nvPr/>
          </p:nvSpPr>
          <p:spPr bwMode="auto">
            <a:xfrm>
              <a:off x="3094" y="251"/>
              <a:ext cx="41" cy="12"/>
            </a:xfrm>
            <a:custGeom>
              <a:avLst/>
              <a:gdLst>
                <a:gd name="T0" fmla="*/ 1 w 17"/>
                <a:gd name="T1" fmla="*/ 5 h 5"/>
                <a:gd name="T2" fmla="*/ 16 w 17"/>
                <a:gd name="T3" fmla="*/ 2 h 5"/>
                <a:gd name="T4" fmla="*/ 16 w 17"/>
                <a:gd name="T5" fmla="*/ 0 h 5"/>
                <a:gd name="T6" fmla="*/ 1 w 17"/>
                <a:gd name="T7" fmla="*/ 3 h 5"/>
                <a:gd name="T8" fmla="*/ 1 w 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6" y="3"/>
                    <a:pt x="11" y="2"/>
                    <a:pt x="16" y="2"/>
                  </a:cubicBezTo>
                  <a:cubicBezTo>
                    <a:pt x="17" y="2"/>
                    <a:pt x="17" y="0"/>
                    <a:pt x="16" y="0"/>
                  </a:cubicBezTo>
                  <a:cubicBezTo>
                    <a:pt x="11" y="1"/>
                    <a:pt x="6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206"/>
            <p:cNvSpPr/>
            <p:nvPr/>
          </p:nvSpPr>
          <p:spPr bwMode="auto">
            <a:xfrm>
              <a:off x="3104" y="260"/>
              <a:ext cx="31" cy="10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1 w 13"/>
                <a:gd name="T7" fmla="*/ 2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207"/>
            <p:cNvSpPr/>
            <p:nvPr/>
          </p:nvSpPr>
          <p:spPr bwMode="auto">
            <a:xfrm>
              <a:off x="3104" y="272"/>
              <a:ext cx="29" cy="7"/>
            </a:xfrm>
            <a:custGeom>
              <a:avLst/>
              <a:gdLst>
                <a:gd name="T0" fmla="*/ 1 w 12"/>
                <a:gd name="T1" fmla="*/ 3 h 3"/>
                <a:gd name="T2" fmla="*/ 11 w 12"/>
                <a:gd name="T3" fmla="*/ 1 h 3"/>
                <a:gd name="T4" fmla="*/ 11 w 12"/>
                <a:gd name="T5" fmla="*/ 0 h 3"/>
                <a:gd name="T6" fmla="*/ 1 w 12"/>
                <a:gd name="T7" fmla="*/ 2 h 3"/>
                <a:gd name="T8" fmla="*/ 1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3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208"/>
            <p:cNvSpPr/>
            <p:nvPr/>
          </p:nvSpPr>
          <p:spPr bwMode="auto">
            <a:xfrm>
              <a:off x="3109" y="279"/>
              <a:ext cx="26" cy="8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1 h 3"/>
                <a:gd name="T4" fmla="*/ 9 w 11"/>
                <a:gd name="T5" fmla="*/ 0 h 3"/>
                <a:gd name="T6" fmla="*/ 1 w 11"/>
                <a:gd name="T7" fmla="*/ 1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209"/>
            <p:cNvSpPr/>
            <p:nvPr/>
          </p:nvSpPr>
          <p:spPr bwMode="auto">
            <a:xfrm>
              <a:off x="3106" y="282"/>
              <a:ext cx="36" cy="9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4 w 15"/>
                <a:gd name="T5" fmla="*/ 0 h 4"/>
                <a:gd name="T6" fmla="*/ 1 w 15"/>
                <a:gd name="T7" fmla="*/ 3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3"/>
                    <a:pt x="10" y="2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210"/>
            <p:cNvSpPr/>
            <p:nvPr/>
          </p:nvSpPr>
          <p:spPr bwMode="auto">
            <a:xfrm>
              <a:off x="3111" y="287"/>
              <a:ext cx="29" cy="12"/>
            </a:xfrm>
            <a:custGeom>
              <a:avLst/>
              <a:gdLst>
                <a:gd name="T0" fmla="*/ 1 w 12"/>
                <a:gd name="T1" fmla="*/ 5 h 5"/>
                <a:gd name="T2" fmla="*/ 11 w 12"/>
                <a:gd name="T3" fmla="*/ 2 h 5"/>
                <a:gd name="T4" fmla="*/ 11 w 12"/>
                <a:gd name="T5" fmla="*/ 1 h 5"/>
                <a:gd name="T6" fmla="*/ 1 w 12"/>
                <a:gd name="T7" fmla="*/ 3 h 5"/>
                <a:gd name="T8" fmla="*/ 1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4" y="3"/>
                    <a:pt x="8" y="3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211"/>
            <p:cNvSpPr/>
            <p:nvPr/>
          </p:nvSpPr>
          <p:spPr bwMode="auto">
            <a:xfrm>
              <a:off x="3113" y="294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2 h 4"/>
                <a:gd name="T4" fmla="*/ 8 w 9"/>
                <a:gd name="T5" fmla="*/ 1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3" y="3"/>
                    <a:pt x="6" y="3"/>
                    <a:pt x="8" y="2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212"/>
            <p:cNvSpPr/>
            <p:nvPr/>
          </p:nvSpPr>
          <p:spPr bwMode="auto">
            <a:xfrm>
              <a:off x="3118" y="299"/>
              <a:ext cx="15" cy="7"/>
            </a:xfrm>
            <a:custGeom>
              <a:avLst/>
              <a:gdLst>
                <a:gd name="T0" fmla="*/ 1 w 6"/>
                <a:gd name="T1" fmla="*/ 3 h 3"/>
                <a:gd name="T2" fmla="*/ 5 w 6"/>
                <a:gd name="T3" fmla="*/ 2 h 3"/>
                <a:gd name="T4" fmla="*/ 5 w 6"/>
                <a:gd name="T5" fmla="*/ 0 h 3"/>
                <a:gd name="T6" fmla="*/ 0 w 6"/>
                <a:gd name="T7" fmla="*/ 1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53" name="Freeform 65"/>
          <p:cNvSpPr>
            <a:spLocks noEditPoints="1" noChangeArrowheads="1"/>
          </p:cNvSpPr>
          <p:nvPr/>
        </p:nvSpPr>
        <p:spPr bwMode="auto">
          <a:xfrm>
            <a:off x="9056970" y="2140337"/>
            <a:ext cx="1441932" cy="1318035"/>
          </a:xfrm>
          <a:custGeom>
            <a:avLst/>
            <a:gdLst>
              <a:gd name="T0" fmla="*/ 23 w 207"/>
              <a:gd name="T1" fmla="*/ 8 h 189"/>
              <a:gd name="T2" fmla="*/ 16 w 207"/>
              <a:gd name="T3" fmla="*/ 121 h 189"/>
              <a:gd name="T4" fmla="*/ 100 w 207"/>
              <a:gd name="T5" fmla="*/ 103 h 189"/>
              <a:gd name="T6" fmla="*/ 116 w 207"/>
              <a:gd name="T7" fmla="*/ 110 h 189"/>
              <a:gd name="T8" fmla="*/ 117 w 207"/>
              <a:gd name="T9" fmla="*/ 136 h 189"/>
              <a:gd name="T10" fmla="*/ 99 w 207"/>
              <a:gd name="T11" fmla="*/ 169 h 189"/>
              <a:gd name="T12" fmla="*/ 102 w 207"/>
              <a:gd name="T13" fmla="*/ 181 h 189"/>
              <a:gd name="T14" fmla="*/ 111 w 207"/>
              <a:gd name="T15" fmla="*/ 185 h 189"/>
              <a:gd name="T16" fmla="*/ 146 w 207"/>
              <a:gd name="T17" fmla="*/ 186 h 189"/>
              <a:gd name="T18" fmla="*/ 190 w 207"/>
              <a:gd name="T19" fmla="*/ 104 h 189"/>
              <a:gd name="T20" fmla="*/ 199 w 207"/>
              <a:gd name="T21" fmla="*/ 100 h 189"/>
              <a:gd name="T22" fmla="*/ 199 w 207"/>
              <a:gd name="T23" fmla="*/ 50 h 189"/>
              <a:gd name="T24" fmla="*/ 186 w 207"/>
              <a:gd name="T25" fmla="*/ 37 h 189"/>
              <a:gd name="T26" fmla="*/ 120 w 207"/>
              <a:gd name="T27" fmla="*/ 40 h 189"/>
              <a:gd name="T28" fmla="*/ 50 w 207"/>
              <a:gd name="T29" fmla="*/ 63 h 189"/>
              <a:gd name="T30" fmla="*/ 44 w 207"/>
              <a:gd name="T31" fmla="*/ 69 h 189"/>
              <a:gd name="T32" fmla="*/ 60 w 207"/>
              <a:gd name="T33" fmla="*/ 50 h 189"/>
              <a:gd name="T34" fmla="*/ 29 w 207"/>
              <a:gd name="T35" fmla="*/ 72 h 189"/>
              <a:gd name="T36" fmla="*/ 32 w 207"/>
              <a:gd name="T37" fmla="*/ 49 h 189"/>
              <a:gd name="T38" fmla="*/ 42 w 207"/>
              <a:gd name="T39" fmla="*/ 57 h 189"/>
              <a:gd name="T40" fmla="*/ 61 w 207"/>
              <a:gd name="T41" fmla="*/ 46 h 189"/>
              <a:gd name="T42" fmla="*/ 31 w 207"/>
              <a:gd name="T43" fmla="*/ 47 h 189"/>
              <a:gd name="T44" fmla="*/ 29 w 207"/>
              <a:gd name="T45" fmla="*/ 79 h 189"/>
              <a:gd name="T46" fmla="*/ 56 w 207"/>
              <a:gd name="T47" fmla="*/ 83 h 189"/>
              <a:gd name="T48" fmla="*/ 5 w 207"/>
              <a:gd name="T49" fmla="*/ 77 h 189"/>
              <a:gd name="T50" fmla="*/ 53 w 207"/>
              <a:gd name="T51" fmla="*/ 17 h 189"/>
              <a:gd name="T52" fmla="*/ 18 w 207"/>
              <a:gd name="T53" fmla="*/ 117 h 189"/>
              <a:gd name="T54" fmla="*/ 64 w 207"/>
              <a:gd name="T55" fmla="*/ 33 h 189"/>
              <a:gd name="T56" fmla="*/ 60 w 207"/>
              <a:gd name="T57" fmla="*/ 11 h 189"/>
              <a:gd name="T58" fmla="*/ 41 w 207"/>
              <a:gd name="T59" fmla="*/ 119 h 189"/>
              <a:gd name="T60" fmla="*/ 66 w 207"/>
              <a:gd name="T61" fmla="*/ 86 h 189"/>
              <a:gd name="T62" fmla="*/ 127 w 207"/>
              <a:gd name="T63" fmla="*/ 45 h 189"/>
              <a:gd name="T64" fmla="*/ 119 w 207"/>
              <a:gd name="T65" fmla="*/ 111 h 189"/>
              <a:gd name="T66" fmla="*/ 119 w 207"/>
              <a:gd name="T67" fmla="*/ 111 h 189"/>
              <a:gd name="T68" fmla="*/ 129 w 207"/>
              <a:gd name="T69" fmla="*/ 135 h 189"/>
              <a:gd name="T70" fmla="*/ 118 w 207"/>
              <a:gd name="T71" fmla="*/ 129 h 189"/>
              <a:gd name="T72" fmla="*/ 102 w 207"/>
              <a:gd name="T73" fmla="*/ 177 h 189"/>
              <a:gd name="T74" fmla="*/ 117 w 207"/>
              <a:gd name="T75" fmla="*/ 148 h 189"/>
              <a:gd name="T76" fmla="*/ 125 w 207"/>
              <a:gd name="T77" fmla="*/ 138 h 189"/>
              <a:gd name="T78" fmla="*/ 105 w 207"/>
              <a:gd name="T79" fmla="*/ 178 h 189"/>
              <a:gd name="T80" fmla="*/ 139 w 207"/>
              <a:gd name="T81" fmla="*/ 186 h 189"/>
              <a:gd name="T82" fmla="*/ 137 w 207"/>
              <a:gd name="T83" fmla="*/ 119 h 189"/>
              <a:gd name="T84" fmla="*/ 203 w 207"/>
              <a:gd name="T85" fmla="*/ 72 h 189"/>
              <a:gd name="T86" fmla="*/ 200 w 207"/>
              <a:gd name="T87" fmla="*/ 67 h 189"/>
              <a:gd name="T88" fmla="*/ 184 w 207"/>
              <a:gd name="T89" fmla="*/ 41 h 189"/>
              <a:gd name="T90" fmla="*/ 195 w 207"/>
              <a:gd name="T91" fmla="*/ 84 h 189"/>
              <a:gd name="T92" fmla="*/ 186 w 207"/>
              <a:gd name="T93" fmla="*/ 94 h 189"/>
              <a:gd name="T94" fmla="*/ 168 w 207"/>
              <a:gd name="T95" fmla="*/ 108 h 189"/>
              <a:gd name="T96" fmla="*/ 153 w 207"/>
              <a:gd name="T97" fmla="*/ 107 h 189"/>
              <a:gd name="T98" fmla="*/ 150 w 207"/>
              <a:gd name="T99" fmla="*/ 107 h 189"/>
              <a:gd name="T100" fmla="*/ 146 w 207"/>
              <a:gd name="T101" fmla="*/ 103 h 189"/>
              <a:gd name="T102" fmla="*/ 139 w 207"/>
              <a:gd name="T103" fmla="*/ 106 h 189"/>
              <a:gd name="T104" fmla="*/ 131 w 207"/>
              <a:gd name="T105" fmla="*/ 107 h 189"/>
              <a:gd name="T106" fmla="*/ 132 w 207"/>
              <a:gd name="T107" fmla="*/ 101 h 189"/>
              <a:gd name="T108" fmla="*/ 165 w 207"/>
              <a:gd name="T109" fmla="*/ 40 h 189"/>
              <a:gd name="T110" fmla="*/ 137 w 207"/>
              <a:gd name="T111" fmla="*/ 60 h 189"/>
              <a:gd name="T112" fmla="*/ 121 w 207"/>
              <a:gd name="T113" fmla="*/ 108 h 189"/>
              <a:gd name="T114" fmla="*/ 121 w 207"/>
              <a:gd name="T115" fmla="*/ 105 h 189"/>
              <a:gd name="T116" fmla="*/ 128 w 207"/>
              <a:gd name="T117" fmla="*/ 41 h 18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189"/>
              <a:gd name="T179" fmla="*/ 207 w 207"/>
              <a:gd name="T180" fmla="*/ 189 h 18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189">
                <a:moveTo>
                  <a:pt x="96" y="34"/>
                </a:moveTo>
                <a:cubicBezTo>
                  <a:pt x="86" y="29"/>
                  <a:pt x="75" y="20"/>
                  <a:pt x="62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56" y="3"/>
                  <a:pt x="50" y="0"/>
                  <a:pt x="43" y="0"/>
                </a:cubicBezTo>
                <a:cubicBezTo>
                  <a:pt x="36" y="0"/>
                  <a:pt x="29" y="2"/>
                  <a:pt x="23" y="8"/>
                </a:cubicBezTo>
                <a:cubicBezTo>
                  <a:pt x="15" y="14"/>
                  <a:pt x="9" y="25"/>
                  <a:pt x="6" y="37"/>
                </a:cubicBezTo>
                <a:cubicBezTo>
                  <a:pt x="2" y="48"/>
                  <a:pt x="0" y="62"/>
                  <a:pt x="0" y="73"/>
                </a:cubicBezTo>
                <a:cubicBezTo>
                  <a:pt x="0" y="75"/>
                  <a:pt x="0" y="77"/>
                  <a:pt x="0" y="79"/>
                </a:cubicBezTo>
                <a:cubicBezTo>
                  <a:pt x="1" y="88"/>
                  <a:pt x="3" y="100"/>
                  <a:pt x="8" y="109"/>
                </a:cubicBezTo>
                <a:cubicBezTo>
                  <a:pt x="10" y="114"/>
                  <a:pt x="13" y="118"/>
                  <a:pt x="16" y="121"/>
                </a:cubicBezTo>
                <a:cubicBezTo>
                  <a:pt x="20" y="124"/>
                  <a:pt x="24" y="126"/>
                  <a:pt x="29" y="126"/>
                </a:cubicBezTo>
                <a:cubicBezTo>
                  <a:pt x="33" y="126"/>
                  <a:pt x="36" y="125"/>
                  <a:pt x="40" y="123"/>
                </a:cubicBezTo>
                <a:cubicBezTo>
                  <a:pt x="41" y="123"/>
                  <a:pt x="42" y="122"/>
                  <a:pt x="42" y="122"/>
                </a:cubicBezTo>
                <a:cubicBezTo>
                  <a:pt x="42" y="122"/>
                  <a:pt x="43" y="122"/>
                  <a:pt x="43" y="122"/>
                </a:cubicBezTo>
                <a:cubicBezTo>
                  <a:pt x="64" y="110"/>
                  <a:pt x="79" y="103"/>
                  <a:pt x="100" y="103"/>
                </a:cubicBezTo>
                <a:cubicBezTo>
                  <a:pt x="104" y="103"/>
                  <a:pt x="109" y="104"/>
                  <a:pt x="114" y="104"/>
                </a:cubicBezTo>
                <a:cubicBezTo>
                  <a:pt x="114" y="105"/>
                  <a:pt x="114" y="106"/>
                  <a:pt x="114" y="107"/>
                </a:cubicBezTo>
                <a:cubicBezTo>
                  <a:pt x="114" y="107"/>
                  <a:pt x="115" y="108"/>
                  <a:pt x="115" y="108"/>
                </a:cubicBezTo>
                <a:cubicBezTo>
                  <a:pt x="115" y="109"/>
                  <a:pt x="115" y="109"/>
                  <a:pt x="116" y="110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11"/>
                  <a:pt x="116" y="113"/>
                  <a:pt x="116" y="114"/>
                </a:cubicBezTo>
                <a:cubicBezTo>
                  <a:pt x="116" y="119"/>
                  <a:pt x="115" y="123"/>
                  <a:pt x="115" y="128"/>
                </a:cubicBezTo>
                <a:cubicBezTo>
                  <a:pt x="114" y="129"/>
                  <a:pt x="114" y="129"/>
                  <a:pt x="114" y="130"/>
                </a:cubicBezTo>
                <a:cubicBezTo>
                  <a:pt x="114" y="132"/>
                  <a:pt x="115" y="135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7"/>
                  <a:pt x="117" y="137"/>
                  <a:pt x="117" y="138"/>
                </a:cubicBezTo>
                <a:cubicBezTo>
                  <a:pt x="118" y="139"/>
                  <a:pt x="117" y="141"/>
                  <a:pt x="116" y="143"/>
                </a:cubicBezTo>
                <a:cubicBezTo>
                  <a:pt x="115" y="144"/>
                  <a:pt x="114" y="145"/>
                  <a:pt x="113" y="147"/>
                </a:cubicBezTo>
                <a:cubicBezTo>
                  <a:pt x="111" y="151"/>
                  <a:pt x="108" y="155"/>
                  <a:pt x="105" y="159"/>
                </a:cubicBezTo>
                <a:cubicBezTo>
                  <a:pt x="102" y="163"/>
                  <a:pt x="100" y="166"/>
                  <a:pt x="99" y="169"/>
                </a:cubicBezTo>
                <a:cubicBezTo>
                  <a:pt x="98" y="170"/>
                  <a:pt x="98" y="172"/>
                  <a:pt x="98" y="174"/>
                </a:cubicBezTo>
                <a:cubicBezTo>
                  <a:pt x="98" y="176"/>
                  <a:pt x="98" y="177"/>
                  <a:pt x="99" y="179"/>
                </a:cubicBezTo>
                <a:cubicBezTo>
                  <a:pt x="99" y="179"/>
                  <a:pt x="99" y="179"/>
                  <a:pt x="99" y="179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100" y="180"/>
                  <a:pt x="101" y="180"/>
                  <a:pt x="102" y="181"/>
                </a:cubicBezTo>
                <a:cubicBezTo>
                  <a:pt x="104" y="182"/>
                  <a:pt x="106" y="183"/>
                  <a:pt x="108" y="184"/>
                </a:cubicBezTo>
                <a:cubicBezTo>
                  <a:pt x="108" y="184"/>
                  <a:pt x="109" y="184"/>
                  <a:pt x="110" y="185"/>
                </a:cubicBezTo>
                <a:cubicBezTo>
                  <a:pt x="110" y="185"/>
                  <a:pt x="110" y="185"/>
                  <a:pt x="110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2" y="185"/>
                  <a:pt x="112" y="185"/>
                  <a:pt x="112" y="185"/>
                </a:cubicBezTo>
                <a:cubicBezTo>
                  <a:pt x="121" y="187"/>
                  <a:pt x="130" y="189"/>
                  <a:pt x="139" y="189"/>
                </a:cubicBezTo>
                <a:cubicBezTo>
                  <a:pt x="139" y="189"/>
                  <a:pt x="140" y="189"/>
                  <a:pt x="140" y="189"/>
                </a:cubicBezTo>
                <a:cubicBezTo>
                  <a:pt x="141" y="189"/>
                  <a:pt x="142" y="189"/>
                  <a:pt x="144" y="189"/>
                </a:cubicBezTo>
                <a:cubicBezTo>
                  <a:pt x="145" y="188"/>
                  <a:pt x="145" y="187"/>
                  <a:pt x="146" y="186"/>
                </a:cubicBezTo>
                <a:cubicBezTo>
                  <a:pt x="159" y="163"/>
                  <a:pt x="169" y="138"/>
                  <a:pt x="175" y="112"/>
                </a:cubicBezTo>
                <a:cubicBezTo>
                  <a:pt x="176" y="113"/>
                  <a:pt x="178" y="113"/>
                  <a:pt x="179" y="113"/>
                </a:cubicBezTo>
                <a:cubicBezTo>
                  <a:pt x="179" y="112"/>
                  <a:pt x="179" y="112"/>
                  <a:pt x="179" y="11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3" y="111"/>
                  <a:pt x="187" y="108"/>
                  <a:pt x="190" y="104"/>
                </a:cubicBezTo>
                <a:cubicBezTo>
                  <a:pt x="190" y="105"/>
                  <a:pt x="190" y="105"/>
                  <a:pt x="190" y="105"/>
                </a:cubicBezTo>
                <a:cubicBezTo>
                  <a:pt x="192" y="105"/>
                  <a:pt x="193" y="104"/>
                  <a:pt x="194" y="104"/>
                </a:cubicBezTo>
                <a:cubicBezTo>
                  <a:pt x="196" y="103"/>
                  <a:pt x="197" y="102"/>
                  <a:pt x="199" y="101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205" y="91"/>
                  <a:pt x="207" y="81"/>
                  <a:pt x="207" y="72"/>
                </a:cubicBezTo>
                <a:cubicBezTo>
                  <a:pt x="207" y="66"/>
                  <a:pt x="206" y="59"/>
                  <a:pt x="204" y="53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2" y="51"/>
                  <a:pt x="200" y="50"/>
                  <a:pt x="199" y="50"/>
                </a:cubicBezTo>
                <a:cubicBezTo>
                  <a:pt x="198" y="50"/>
                  <a:pt x="198" y="50"/>
                  <a:pt x="197" y="49"/>
                </a:cubicBezTo>
                <a:cubicBezTo>
                  <a:pt x="195" y="44"/>
                  <a:pt x="192" y="40"/>
                  <a:pt x="187" y="38"/>
                </a:cubicBezTo>
                <a:cubicBezTo>
                  <a:pt x="187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4" y="37"/>
                  <a:pt x="175" y="37"/>
                  <a:pt x="163" y="36"/>
                </a:cubicBezTo>
                <a:cubicBezTo>
                  <a:pt x="152" y="36"/>
                  <a:pt x="139" y="35"/>
                  <a:pt x="130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6" y="35"/>
                  <a:pt x="124" y="35"/>
                  <a:pt x="122" y="37"/>
                </a:cubicBezTo>
                <a:cubicBezTo>
                  <a:pt x="121" y="38"/>
                  <a:pt x="120" y="39"/>
                  <a:pt x="120" y="40"/>
                </a:cubicBezTo>
                <a:cubicBezTo>
                  <a:pt x="111" y="39"/>
                  <a:pt x="104" y="37"/>
                  <a:pt x="96" y="34"/>
                </a:cubicBezTo>
                <a:close/>
                <a:moveTo>
                  <a:pt x="57" y="77"/>
                </a:moveTo>
                <a:cubicBezTo>
                  <a:pt x="53" y="77"/>
                  <a:pt x="50" y="77"/>
                  <a:pt x="47" y="76"/>
                </a:cubicBezTo>
                <a:cubicBezTo>
                  <a:pt x="49" y="72"/>
                  <a:pt x="50" y="68"/>
                  <a:pt x="52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48" y="67"/>
                  <a:pt x="47" y="72"/>
                  <a:pt x="45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3" y="76"/>
                  <a:pt x="42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4"/>
                  <a:pt x="43" y="72"/>
                  <a:pt x="44" y="69"/>
                </a:cubicBezTo>
                <a:cubicBezTo>
                  <a:pt x="45" y="65"/>
                  <a:pt x="46" y="61"/>
                  <a:pt x="46" y="57"/>
                </a:cubicBezTo>
                <a:cubicBezTo>
                  <a:pt x="46" y="56"/>
                  <a:pt x="46" y="55"/>
                  <a:pt x="46" y="54"/>
                </a:cubicBezTo>
                <a:cubicBezTo>
                  <a:pt x="45" y="52"/>
                  <a:pt x="45" y="50"/>
                  <a:pt x="44" y="49"/>
                </a:cubicBezTo>
                <a:cubicBezTo>
                  <a:pt x="49" y="50"/>
                  <a:pt x="53" y="50"/>
                  <a:pt x="58" y="50"/>
                </a:cubicBezTo>
                <a:cubicBezTo>
                  <a:pt x="59" y="50"/>
                  <a:pt x="60" y="50"/>
                  <a:pt x="60" y="50"/>
                </a:cubicBezTo>
                <a:cubicBezTo>
                  <a:pt x="60" y="59"/>
                  <a:pt x="59" y="68"/>
                  <a:pt x="57" y="77"/>
                </a:cubicBezTo>
                <a:close/>
                <a:moveTo>
                  <a:pt x="34" y="77"/>
                </a:moveTo>
                <a:cubicBezTo>
                  <a:pt x="34" y="77"/>
                  <a:pt x="34" y="77"/>
                  <a:pt x="33" y="77"/>
                </a:cubicBezTo>
                <a:cubicBezTo>
                  <a:pt x="33" y="77"/>
                  <a:pt x="32" y="77"/>
                  <a:pt x="31" y="76"/>
                </a:cubicBezTo>
                <a:cubicBezTo>
                  <a:pt x="31" y="75"/>
                  <a:pt x="30" y="74"/>
                  <a:pt x="29" y="72"/>
                </a:cubicBezTo>
                <a:cubicBezTo>
                  <a:pt x="28" y="70"/>
                  <a:pt x="28" y="68"/>
                  <a:pt x="28" y="67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3"/>
                  <a:pt x="28" y="59"/>
                  <a:pt x="29" y="57"/>
                </a:cubicBezTo>
                <a:cubicBezTo>
                  <a:pt x="30" y="54"/>
                  <a:pt x="32" y="51"/>
                  <a:pt x="33" y="50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50"/>
                  <a:pt x="33" y="50"/>
                  <a:pt x="33" y="50"/>
                </a:cubicBezTo>
                <a:cubicBezTo>
                  <a:pt x="34" y="49"/>
                  <a:pt x="36" y="49"/>
                  <a:pt x="37" y="49"/>
                </a:cubicBezTo>
                <a:cubicBezTo>
                  <a:pt x="38" y="49"/>
                  <a:pt x="39" y="49"/>
                  <a:pt x="40" y="50"/>
                </a:cubicBezTo>
                <a:cubicBezTo>
                  <a:pt x="41" y="51"/>
                  <a:pt x="42" y="53"/>
                  <a:pt x="42" y="54"/>
                </a:cubicBezTo>
                <a:cubicBezTo>
                  <a:pt x="42" y="55"/>
                  <a:pt x="42" y="56"/>
                  <a:pt x="42" y="57"/>
                </a:cubicBezTo>
                <a:cubicBezTo>
                  <a:pt x="42" y="61"/>
                  <a:pt x="42" y="65"/>
                  <a:pt x="41" y="68"/>
                </a:cubicBezTo>
                <a:cubicBezTo>
                  <a:pt x="40" y="72"/>
                  <a:pt x="38" y="74"/>
                  <a:pt x="37" y="75"/>
                </a:cubicBezTo>
                <a:cubicBezTo>
                  <a:pt x="36" y="76"/>
                  <a:pt x="35" y="76"/>
                  <a:pt x="35" y="76"/>
                </a:cubicBezTo>
                <a:cubicBezTo>
                  <a:pt x="35" y="76"/>
                  <a:pt x="35" y="76"/>
                  <a:pt x="34" y="77"/>
                </a:cubicBezTo>
                <a:close/>
                <a:moveTo>
                  <a:pt x="61" y="46"/>
                </a:moveTo>
                <a:cubicBezTo>
                  <a:pt x="60" y="46"/>
                  <a:pt x="59" y="46"/>
                  <a:pt x="58" y="46"/>
                </a:cubicBezTo>
                <a:cubicBezTo>
                  <a:pt x="51" y="46"/>
                  <a:pt x="46" y="46"/>
                  <a:pt x="37" y="44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5" y="45"/>
                  <a:pt x="33" y="46"/>
                  <a:pt x="31" y="47"/>
                </a:cubicBezTo>
                <a:cubicBezTo>
                  <a:pt x="28" y="49"/>
                  <a:pt x="27" y="52"/>
                  <a:pt x="26" y="56"/>
                </a:cubicBezTo>
                <a:cubicBezTo>
                  <a:pt x="25" y="59"/>
                  <a:pt x="24" y="62"/>
                  <a:pt x="24" y="65"/>
                </a:cubicBezTo>
                <a:cubicBezTo>
                  <a:pt x="24" y="66"/>
                  <a:pt x="24" y="67"/>
                  <a:pt x="24" y="67"/>
                </a:cubicBezTo>
                <a:cubicBezTo>
                  <a:pt x="25" y="70"/>
                  <a:pt x="25" y="73"/>
                  <a:pt x="26" y="75"/>
                </a:cubicBezTo>
                <a:cubicBezTo>
                  <a:pt x="27" y="77"/>
                  <a:pt x="28" y="78"/>
                  <a:pt x="29" y="79"/>
                </a:cubicBezTo>
                <a:cubicBezTo>
                  <a:pt x="30" y="80"/>
                  <a:pt x="32" y="81"/>
                  <a:pt x="33" y="81"/>
                </a:cubicBezTo>
                <a:cubicBezTo>
                  <a:pt x="34" y="81"/>
                  <a:pt x="35" y="80"/>
                  <a:pt x="35" y="80"/>
                </a:cubicBezTo>
                <a:cubicBezTo>
                  <a:pt x="38" y="80"/>
                  <a:pt x="40" y="80"/>
                  <a:pt x="42" y="80"/>
                </a:cubicBezTo>
                <a:cubicBezTo>
                  <a:pt x="46" y="80"/>
                  <a:pt x="50" y="80"/>
                  <a:pt x="56" y="81"/>
                </a:cubicBezTo>
                <a:cubicBezTo>
                  <a:pt x="56" y="81"/>
                  <a:pt x="56" y="82"/>
                  <a:pt x="56" y="83"/>
                </a:cubicBezTo>
                <a:cubicBezTo>
                  <a:pt x="52" y="95"/>
                  <a:pt x="47" y="105"/>
                  <a:pt x="40" y="110"/>
                </a:cubicBezTo>
                <a:cubicBezTo>
                  <a:pt x="35" y="114"/>
                  <a:pt x="31" y="115"/>
                  <a:pt x="27" y="115"/>
                </a:cubicBezTo>
                <a:cubicBezTo>
                  <a:pt x="23" y="115"/>
                  <a:pt x="20" y="114"/>
                  <a:pt x="18" y="112"/>
                </a:cubicBezTo>
                <a:cubicBezTo>
                  <a:pt x="14" y="109"/>
                  <a:pt x="11" y="103"/>
                  <a:pt x="9" y="96"/>
                </a:cubicBezTo>
                <a:cubicBezTo>
                  <a:pt x="6" y="90"/>
                  <a:pt x="5" y="83"/>
                  <a:pt x="5" y="77"/>
                </a:cubicBezTo>
                <a:cubicBezTo>
                  <a:pt x="5" y="75"/>
                  <a:pt x="5" y="74"/>
                  <a:pt x="5" y="72"/>
                </a:cubicBezTo>
                <a:cubicBezTo>
                  <a:pt x="5" y="62"/>
                  <a:pt x="6" y="51"/>
                  <a:pt x="9" y="40"/>
                </a:cubicBezTo>
                <a:cubicBezTo>
                  <a:pt x="13" y="30"/>
                  <a:pt x="17" y="21"/>
                  <a:pt x="23" y="16"/>
                </a:cubicBezTo>
                <a:cubicBezTo>
                  <a:pt x="28" y="12"/>
                  <a:pt x="34" y="10"/>
                  <a:pt x="39" y="10"/>
                </a:cubicBezTo>
                <a:cubicBezTo>
                  <a:pt x="44" y="10"/>
                  <a:pt x="49" y="13"/>
                  <a:pt x="53" y="17"/>
                </a:cubicBezTo>
                <a:cubicBezTo>
                  <a:pt x="57" y="21"/>
                  <a:pt x="60" y="27"/>
                  <a:pt x="60" y="34"/>
                </a:cubicBezTo>
                <a:cubicBezTo>
                  <a:pt x="61" y="37"/>
                  <a:pt x="61" y="41"/>
                  <a:pt x="61" y="44"/>
                </a:cubicBezTo>
                <a:cubicBezTo>
                  <a:pt x="61" y="45"/>
                  <a:pt x="61" y="46"/>
                  <a:pt x="61" y="46"/>
                </a:cubicBezTo>
                <a:close/>
                <a:moveTo>
                  <a:pt x="19" y="118"/>
                </a:moveTo>
                <a:cubicBezTo>
                  <a:pt x="18" y="118"/>
                  <a:pt x="18" y="117"/>
                  <a:pt x="18" y="117"/>
                </a:cubicBezTo>
                <a:cubicBezTo>
                  <a:pt x="20" y="119"/>
                  <a:pt x="23" y="120"/>
                  <a:pt x="27" y="119"/>
                </a:cubicBezTo>
                <a:cubicBezTo>
                  <a:pt x="32" y="119"/>
                  <a:pt x="37" y="118"/>
                  <a:pt x="43" y="113"/>
                </a:cubicBezTo>
                <a:cubicBezTo>
                  <a:pt x="51" y="107"/>
                  <a:pt x="56" y="96"/>
                  <a:pt x="60" y="84"/>
                </a:cubicBezTo>
                <a:cubicBezTo>
                  <a:pt x="63" y="71"/>
                  <a:pt x="65" y="57"/>
                  <a:pt x="65" y="44"/>
                </a:cubicBezTo>
                <a:cubicBezTo>
                  <a:pt x="65" y="40"/>
                  <a:pt x="65" y="37"/>
                  <a:pt x="64" y="33"/>
                </a:cubicBezTo>
                <a:cubicBezTo>
                  <a:pt x="64" y="26"/>
                  <a:pt x="61" y="19"/>
                  <a:pt x="56" y="14"/>
                </a:cubicBezTo>
                <a:cubicBezTo>
                  <a:pt x="51" y="9"/>
                  <a:pt x="45" y="6"/>
                  <a:pt x="39" y="6"/>
                </a:cubicBezTo>
                <a:cubicBezTo>
                  <a:pt x="35" y="6"/>
                  <a:pt x="31" y="7"/>
                  <a:pt x="27" y="9"/>
                </a:cubicBezTo>
                <a:cubicBezTo>
                  <a:pt x="33" y="5"/>
                  <a:pt x="38" y="4"/>
                  <a:pt x="43" y="4"/>
                </a:cubicBezTo>
                <a:cubicBezTo>
                  <a:pt x="49" y="4"/>
                  <a:pt x="55" y="6"/>
                  <a:pt x="60" y="11"/>
                </a:cubicBezTo>
                <a:cubicBezTo>
                  <a:pt x="64" y="16"/>
                  <a:pt x="67" y="22"/>
                  <a:pt x="68" y="30"/>
                </a:cubicBezTo>
                <a:cubicBezTo>
                  <a:pt x="68" y="34"/>
                  <a:pt x="68" y="38"/>
                  <a:pt x="68" y="42"/>
                </a:cubicBezTo>
                <a:cubicBezTo>
                  <a:pt x="68" y="56"/>
                  <a:pt x="67" y="72"/>
                  <a:pt x="63" y="85"/>
                </a:cubicBezTo>
                <a:cubicBezTo>
                  <a:pt x="59" y="99"/>
                  <a:pt x="53" y="110"/>
                  <a:pt x="45" y="116"/>
                </a:cubicBezTo>
                <a:cubicBezTo>
                  <a:pt x="44" y="117"/>
                  <a:pt x="42" y="118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6" y="121"/>
                  <a:pt x="33" y="122"/>
                  <a:pt x="29" y="122"/>
                </a:cubicBezTo>
                <a:cubicBezTo>
                  <a:pt x="25" y="122"/>
                  <a:pt x="22" y="121"/>
                  <a:pt x="19" y="118"/>
                </a:cubicBezTo>
                <a:close/>
                <a:moveTo>
                  <a:pt x="55" y="111"/>
                </a:moveTo>
                <a:cubicBezTo>
                  <a:pt x="60" y="104"/>
                  <a:pt x="64" y="96"/>
                  <a:pt x="66" y="86"/>
                </a:cubicBezTo>
                <a:cubicBezTo>
                  <a:pt x="70" y="72"/>
                  <a:pt x="72" y="56"/>
                  <a:pt x="72" y="42"/>
                </a:cubicBezTo>
                <a:cubicBezTo>
                  <a:pt x="72" y="38"/>
                  <a:pt x="72" y="34"/>
                  <a:pt x="72" y="30"/>
                </a:cubicBezTo>
                <a:cubicBezTo>
                  <a:pt x="71" y="26"/>
                  <a:pt x="70" y="22"/>
                  <a:pt x="69" y="19"/>
                </a:cubicBezTo>
                <a:cubicBezTo>
                  <a:pt x="78" y="27"/>
                  <a:pt x="86" y="33"/>
                  <a:pt x="94" y="37"/>
                </a:cubicBezTo>
                <a:cubicBezTo>
                  <a:pt x="105" y="42"/>
                  <a:pt x="115" y="44"/>
                  <a:pt x="127" y="45"/>
                </a:cubicBezTo>
                <a:cubicBezTo>
                  <a:pt x="130" y="49"/>
                  <a:pt x="131" y="55"/>
                  <a:pt x="131" y="62"/>
                </a:cubicBezTo>
                <a:cubicBezTo>
                  <a:pt x="131" y="75"/>
                  <a:pt x="126" y="91"/>
                  <a:pt x="120" y="101"/>
                </a:cubicBezTo>
                <a:cubicBezTo>
                  <a:pt x="113" y="100"/>
                  <a:pt x="106" y="100"/>
                  <a:pt x="100" y="100"/>
                </a:cubicBezTo>
                <a:cubicBezTo>
                  <a:pt x="84" y="100"/>
                  <a:pt x="70" y="103"/>
                  <a:pt x="55" y="111"/>
                </a:cubicBezTo>
                <a:close/>
                <a:moveTo>
                  <a:pt x="119" y="111"/>
                </a:moveTo>
                <a:cubicBezTo>
                  <a:pt x="119" y="111"/>
                  <a:pt x="120" y="111"/>
                  <a:pt x="121" y="111"/>
                </a:cubicBezTo>
                <a:cubicBezTo>
                  <a:pt x="120" y="115"/>
                  <a:pt x="119" y="118"/>
                  <a:pt x="117" y="121"/>
                </a:cubicBezTo>
                <a:cubicBezTo>
                  <a:pt x="118" y="119"/>
                  <a:pt x="118" y="116"/>
                  <a:pt x="118" y="114"/>
                </a:cubicBezTo>
                <a:cubicBezTo>
                  <a:pt x="118" y="113"/>
                  <a:pt x="118" y="112"/>
                  <a:pt x="118" y="111"/>
                </a:cubicBezTo>
                <a:cubicBezTo>
                  <a:pt x="118" y="111"/>
                  <a:pt x="118" y="111"/>
                  <a:pt x="119" y="111"/>
                </a:cubicBezTo>
                <a:close/>
                <a:moveTo>
                  <a:pt x="132" y="111"/>
                </a:moveTo>
                <a:cubicBezTo>
                  <a:pt x="133" y="114"/>
                  <a:pt x="134" y="116"/>
                  <a:pt x="134" y="119"/>
                </a:cubicBezTo>
                <a:cubicBezTo>
                  <a:pt x="134" y="121"/>
                  <a:pt x="133" y="124"/>
                  <a:pt x="132" y="128"/>
                </a:cubicBezTo>
                <a:cubicBezTo>
                  <a:pt x="131" y="131"/>
                  <a:pt x="130" y="133"/>
                  <a:pt x="129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28" y="135"/>
                  <a:pt x="127" y="135"/>
                  <a:pt x="126" y="135"/>
                </a:cubicBezTo>
                <a:cubicBezTo>
                  <a:pt x="125" y="134"/>
                  <a:pt x="124" y="134"/>
                  <a:pt x="124" y="134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19" y="133"/>
                  <a:pt x="118" y="132"/>
                  <a:pt x="118" y="130"/>
                </a:cubicBezTo>
                <a:cubicBezTo>
                  <a:pt x="118" y="130"/>
                  <a:pt x="118" y="129"/>
                  <a:pt x="118" y="129"/>
                </a:cubicBezTo>
                <a:cubicBezTo>
                  <a:pt x="121" y="123"/>
                  <a:pt x="123" y="117"/>
                  <a:pt x="125" y="111"/>
                </a:cubicBezTo>
                <a:cubicBezTo>
                  <a:pt x="127" y="111"/>
                  <a:pt x="130" y="111"/>
                  <a:pt x="132" y="111"/>
                </a:cubicBezTo>
                <a:close/>
                <a:moveTo>
                  <a:pt x="129" y="136"/>
                </a:moveTo>
                <a:cubicBezTo>
                  <a:pt x="129" y="136"/>
                  <a:pt x="129" y="136"/>
                  <a:pt x="129" y="136"/>
                </a:cubicBezTo>
                <a:close/>
                <a:moveTo>
                  <a:pt x="102" y="177"/>
                </a:moveTo>
                <a:cubicBezTo>
                  <a:pt x="101" y="176"/>
                  <a:pt x="101" y="175"/>
                  <a:pt x="101" y="174"/>
                </a:cubicBezTo>
                <a:cubicBezTo>
                  <a:pt x="101" y="173"/>
                  <a:pt x="102" y="172"/>
                  <a:pt x="102" y="170"/>
                </a:cubicBezTo>
                <a:cubicBezTo>
                  <a:pt x="103" y="169"/>
                  <a:pt x="104" y="167"/>
                  <a:pt x="106" y="164"/>
                </a:cubicBezTo>
                <a:cubicBezTo>
                  <a:pt x="108" y="161"/>
                  <a:pt x="111" y="157"/>
                  <a:pt x="114" y="153"/>
                </a:cubicBezTo>
                <a:cubicBezTo>
                  <a:pt x="115" y="151"/>
                  <a:pt x="116" y="149"/>
                  <a:pt x="117" y="148"/>
                </a:cubicBezTo>
                <a:cubicBezTo>
                  <a:pt x="118" y="147"/>
                  <a:pt x="119" y="146"/>
                  <a:pt x="119" y="145"/>
                </a:cubicBezTo>
                <a:cubicBezTo>
                  <a:pt x="120" y="143"/>
                  <a:pt x="121" y="140"/>
                  <a:pt x="121" y="138"/>
                </a:cubicBezTo>
                <a:cubicBezTo>
                  <a:pt x="121" y="138"/>
                  <a:pt x="121" y="137"/>
                  <a:pt x="121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3" y="138"/>
                  <a:pt x="124" y="138"/>
                  <a:pt x="125" y="138"/>
                </a:cubicBezTo>
                <a:cubicBezTo>
                  <a:pt x="126" y="138"/>
                  <a:pt x="127" y="139"/>
                  <a:pt x="128" y="139"/>
                </a:cubicBezTo>
                <a:cubicBezTo>
                  <a:pt x="122" y="151"/>
                  <a:pt x="116" y="164"/>
                  <a:pt x="108" y="175"/>
                </a:cubicBezTo>
                <a:cubicBezTo>
                  <a:pt x="107" y="176"/>
                  <a:pt x="107" y="177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6" y="179"/>
                  <a:pt x="106" y="179"/>
                  <a:pt x="105" y="178"/>
                </a:cubicBezTo>
                <a:cubicBezTo>
                  <a:pt x="104" y="178"/>
                  <a:pt x="103" y="177"/>
                  <a:pt x="102" y="177"/>
                </a:cubicBezTo>
                <a:close/>
                <a:moveTo>
                  <a:pt x="143" y="184"/>
                </a:moveTo>
                <a:cubicBezTo>
                  <a:pt x="142" y="185"/>
                  <a:pt x="142" y="185"/>
                  <a:pt x="142" y="185"/>
                </a:cubicBezTo>
                <a:cubicBezTo>
                  <a:pt x="141" y="186"/>
                  <a:pt x="141" y="186"/>
                  <a:pt x="140" y="186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31" y="185"/>
                  <a:pt x="122" y="184"/>
                  <a:pt x="113" y="182"/>
                </a:cubicBezTo>
                <a:cubicBezTo>
                  <a:pt x="112" y="181"/>
                  <a:pt x="111" y="180"/>
                  <a:pt x="111" y="179"/>
                </a:cubicBezTo>
                <a:cubicBezTo>
                  <a:pt x="111" y="178"/>
                  <a:pt x="111" y="178"/>
                  <a:pt x="111" y="177"/>
                </a:cubicBezTo>
                <a:cubicBezTo>
                  <a:pt x="121" y="162"/>
                  <a:pt x="129" y="146"/>
                  <a:pt x="135" y="130"/>
                </a:cubicBezTo>
                <a:cubicBezTo>
                  <a:pt x="137" y="125"/>
                  <a:pt x="137" y="122"/>
                  <a:pt x="137" y="119"/>
                </a:cubicBezTo>
                <a:cubicBezTo>
                  <a:pt x="137" y="116"/>
                  <a:pt x="137" y="113"/>
                  <a:pt x="136" y="111"/>
                </a:cubicBezTo>
                <a:cubicBezTo>
                  <a:pt x="148" y="111"/>
                  <a:pt x="159" y="111"/>
                  <a:pt x="171" y="112"/>
                </a:cubicBezTo>
                <a:cubicBezTo>
                  <a:pt x="165" y="137"/>
                  <a:pt x="156" y="162"/>
                  <a:pt x="143" y="184"/>
                </a:cubicBezTo>
                <a:close/>
                <a:moveTo>
                  <a:pt x="201" y="55"/>
                </a:moveTo>
                <a:cubicBezTo>
                  <a:pt x="202" y="61"/>
                  <a:pt x="203" y="66"/>
                  <a:pt x="203" y="72"/>
                </a:cubicBezTo>
                <a:cubicBezTo>
                  <a:pt x="203" y="81"/>
                  <a:pt x="201" y="89"/>
                  <a:pt x="196" y="98"/>
                </a:cubicBezTo>
                <a:cubicBezTo>
                  <a:pt x="195" y="99"/>
                  <a:pt x="194" y="100"/>
                  <a:pt x="193" y="100"/>
                </a:cubicBezTo>
                <a:cubicBezTo>
                  <a:pt x="193" y="99"/>
                  <a:pt x="194" y="98"/>
                  <a:pt x="195" y="97"/>
                </a:cubicBezTo>
                <a:cubicBezTo>
                  <a:pt x="196" y="94"/>
                  <a:pt x="197" y="89"/>
                  <a:pt x="199" y="84"/>
                </a:cubicBezTo>
                <a:cubicBezTo>
                  <a:pt x="200" y="79"/>
                  <a:pt x="200" y="73"/>
                  <a:pt x="200" y="67"/>
                </a:cubicBezTo>
                <a:cubicBezTo>
                  <a:pt x="200" y="63"/>
                  <a:pt x="200" y="58"/>
                  <a:pt x="199" y="54"/>
                </a:cubicBezTo>
                <a:cubicBezTo>
                  <a:pt x="200" y="54"/>
                  <a:pt x="200" y="54"/>
                  <a:pt x="201" y="55"/>
                </a:cubicBezTo>
                <a:close/>
                <a:moveTo>
                  <a:pt x="165" y="40"/>
                </a:moveTo>
                <a:cubicBezTo>
                  <a:pt x="171" y="40"/>
                  <a:pt x="176" y="41"/>
                  <a:pt x="180" y="41"/>
                </a:cubicBezTo>
                <a:cubicBezTo>
                  <a:pt x="181" y="41"/>
                  <a:pt x="183" y="41"/>
                  <a:pt x="184" y="41"/>
                </a:cubicBezTo>
                <a:cubicBezTo>
                  <a:pt x="184" y="41"/>
                  <a:pt x="185" y="41"/>
                  <a:pt x="185" y="41"/>
                </a:cubicBezTo>
                <a:cubicBezTo>
                  <a:pt x="189" y="43"/>
                  <a:pt x="192" y="47"/>
                  <a:pt x="194" y="51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6" y="57"/>
                  <a:pt x="197" y="62"/>
                  <a:pt x="197" y="67"/>
                </a:cubicBezTo>
                <a:cubicBezTo>
                  <a:pt x="197" y="73"/>
                  <a:pt x="196" y="79"/>
                  <a:pt x="195" y="84"/>
                </a:cubicBezTo>
                <a:cubicBezTo>
                  <a:pt x="194" y="88"/>
                  <a:pt x="193" y="93"/>
                  <a:pt x="191" y="95"/>
                </a:cubicBezTo>
                <a:cubicBezTo>
                  <a:pt x="187" y="103"/>
                  <a:pt x="183" y="107"/>
                  <a:pt x="178" y="109"/>
                </a:cubicBezTo>
                <a:cubicBezTo>
                  <a:pt x="178" y="109"/>
                  <a:pt x="177" y="109"/>
                  <a:pt x="176" y="109"/>
                </a:cubicBezTo>
                <a:cubicBezTo>
                  <a:pt x="179" y="105"/>
                  <a:pt x="181" y="102"/>
                  <a:pt x="184" y="99"/>
                </a:cubicBezTo>
                <a:cubicBezTo>
                  <a:pt x="185" y="97"/>
                  <a:pt x="186" y="96"/>
                  <a:pt x="186" y="94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4" y="93"/>
                  <a:pt x="184" y="93"/>
                  <a:pt x="184" y="93"/>
                </a:cubicBezTo>
                <a:cubicBezTo>
                  <a:pt x="184" y="95"/>
                  <a:pt x="183" y="96"/>
                  <a:pt x="183" y="97"/>
                </a:cubicBezTo>
                <a:cubicBezTo>
                  <a:pt x="180" y="101"/>
                  <a:pt x="177" y="105"/>
                  <a:pt x="174" y="109"/>
                </a:cubicBezTo>
                <a:cubicBezTo>
                  <a:pt x="172" y="109"/>
                  <a:pt x="170" y="108"/>
                  <a:pt x="168" y="108"/>
                </a:cubicBezTo>
                <a:cubicBezTo>
                  <a:pt x="171" y="104"/>
                  <a:pt x="174" y="99"/>
                  <a:pt x="178" y="95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3" y="98"/>
                  <a:pt x="170" y="103"/>
                  <a:pt x="166" y="107"/>
                </a:cubicBezTo>
                <a:cubicBezTo>
                  <a:pt x="168" y="108"/>
                  <a:pt x="168" y="108"/>
                  <a:pt x="168" y="108"/>
                </a:cubicBezTo>
                <a:cubicBezTo>
                  <a:pt x="163" y="108"/>
                  <a:pt x="158" y="108"/>
                  <a:pt x="153" y="107"/>
                </a:cubicBezTo>
                <a:cubicBezTo>
                  <a:pt x="153" y="107"/>
                  <a:pt x="154" y="107"/>
                  <a:pt x="154" y="107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7" y="102"/>
                  <a:pt x="160" y="98"/>
                  <a:pt x="162" y="94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7" y="98"/>
                  <a:pt x="154" y="103"/>
                  <a:pt x="150" y="107"/>
                </a:cubicBezTo>
                <a:cubicBezTo>
                  <a:pt x="149" y="107"/>
                  <a:pt x="147" y="107"/>
                  <a:pt x="145" y="107"/>
                </a:cubicBezTo>
                <a:cubicBezTo>
                  <a:pt x="146" y="106"/>
                  <a:pt x="146" y="105"/>
                  <a:pt x="147" y="105"/>
                </a:cubicBezTo>
                <a:cubicBezTo>
                  <a:pt x="150" y="100"/>
                  <a:pt x="153" y="96"/>
                  <a:pt x="155" y="92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51" y="95"/>
                  <a:pt x="148" y="99"/>
                  <a:pt x="146" y="103"/>
                </a:cubicBezTo>
                <a:cubicBezTo>
                  <a:pt x="145" y="105"/>
                  <a:pt x="144" y="106"/>
                  <a:pt x="143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2" y="107"/>
                  <a:pt x="140" y="107"/>
                  <a:pt x="138" y="107"/>
                </a:cubicBezTo>
                <a:cubicBezTo>
                  <a:pt x="139" y="107"/>
                  <a:pt x="139" y="106"/>
                  <a:pt x="139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2" y="101"/>
                  <a:pt x="145" y="96"/>
                  <a:pt x="148" y="90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3" y="96"/>
                  <a:pt x="140" y="102"/>
                  <a:pt x="136" y="107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3" y="107"/>
                  <a:pt x="132" y="107"/>
                  <a:pt x="131" y="107"/>
                </a:cubicBezTo>
                <a:cubicBezTo>
                  <a:pt x="134" y="103"/>
                  <a:pt x="136" y="98"/>
                  <a:pt x="139" y="94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5" y="98"/>
                  <a:pt x="132" y="102"/>
                  <a:pt x="129" y="107"/>
                </a:cubicBezTo>
                <a:cubicBezTo>
                  <a:pt x="129" y="107"/>
                  <a:pt x="128" y="107"/>
                  <a:pt x="128" y="107"/>
                </a:cubicBezTo>
                <a:cubicBezTo>
                  <a:pt x="129" y="106"/>
                  <a:pt x="131" y="104"/>
                  <a:pt x="132" y="101"/>
                </a:cubicBezTo>
                <a:cubicBezTo>
                  <a:pt x="135" y="96"/>
                  <a:pt x="137" y="88"/>
                  <a:pt x="139" y="75"/>
                </a:cubicBezTo>
                <a:cubicBezTo>
                  <a:pt x="140" y="69"/>
                  <a:pt x="141" y="64"/>
                  <a:pt x="141" y="60"/>
                </a:cubicBezTo>
                <a:cubicBezTo>
                  <a:pt x="141" y="51"/>
                  <a:pt x="139" y="45"/>
                  <a:pt x="136" y="41"/>
                </a:cubicBezTo>
                <a:cubicBezTo>
                  <a:pt x="136" y="40"/>
                  <a:pt x="136" y="39"/>
                  <a:pt x="135" y="39"/>
                </a:cubicBezTo>
                <a:cubicBezTo>
                  <a:pt x="144" y="39"/>
                  <a:pt x="155" y="40"/>
                  <a:pt x="165" y="40"/>
                </a:cubicBezTo>
                <a:close/>
                <a:moveTo>
                  <a:pt x="125" y="39"/>
                </a:moveTo>
                <a:cubicBezTo>
                  <a:pt x="126" y="39"/>
                  <a:pt x="127" y="38"/>
                  <a:pt x="128" y="38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9" y="38"/>
                  <a:pt x="130" y="39"/>
                  <a:pt x="130" y="39"/>
                </a:cubicBezTo>
                <a:cubicBezTo>
                  <a:pt x="133" y="41"/>
                  <a:pt x="137" y="47"/>
                  <a:pt x="137" y="60"/>
                </a:cubicBezTo>
                <a:cubicBezTo>
                  <a:pt x="137" y="64"/>
                  <a:pt x="137" y="69"/>
                  <a:pt x="136" y="74"/>
                </a:cubicBezTo>
                <a:cubicBezTo>
                  <a:pt x="133" y="91"/>
                  <a:pt x="129" y="100"/>
                  <a:pt x="126" y="103"/>
                </a:cubicBezTo>
                <a:cubicBezTo>
                  <a:pt x="125" y="105"/>
                  <a:pt x="124" y="106"/>
                  <a:pt x="123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1" y="107"/>
                  <a:pt x="121" y="107"/>
                  <a:pt x="121" y="108"/>
                </a:cubicBezTo>
                <a:cubicBezTo>
                  <a:pt x="120" y="108"/>
                  <a:pt x="120" y="107"/>
                  <a:pt x="119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8" y="106"/>
                  <a:pt x="118" y="105"/>
                  <a:pt x="117" y="105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8" y="105"/>
                  <a:pt x="119" y="105"/>
                  <a:pt x="121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30" y="93"/>
                  <a:pt x="135" y="76"/>
                  <a:pt x="135" y="62"/>
                </a:cubicBezTo>
                <a:cubicBezTo>
                  <a:pt x="135" y="53"/>
                  <a:pt x="133" y="46"/>
                  <a:pt x="129" y="40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6" y="41"/>
                  <a:pt x="125" y="41"/>
                  <a:pt x="124" y="41"/>
                </a:cubicBezTo>
                <a:cubicBezTo>
                  <a:pt x="124" y="40"/>
                  <a:pt x="124" y="40"/>
                  <a:pt x="125" y="39"/>
                </a:cubicBezTo>
                <a:close/>
              </a:path>
            </a:pathLst>
          </a:custGeom>
          <a:solidFill>
            <a:schemeClr val="bg1"/>
          </a:solidFill>
          <a:ln w="9525" cmpd="sng">
            <a:noFill/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4" name="Freeform 323"/>
          <p:cNvSpPr/>
          <p:nvPr/>
        </p:nvSpPr>
        <p:spPr bwMode="auto">
          <a:xfrm>
            <a:off x="10628020" y="1966205"/>
            <a:ext cx="377660" cy="586170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323"/>
          <p:cNvSpPr/>
          <p:nvPr/>
        </p:nvSpPr>
        <p:spPr bwMode="auto">
          <a:xfrm>
            <a:off x="10950529" y="1576351"/>
            <a:ext cx="624177" cy="968792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23"/>
          <p:cNvSpPr/>
          <p:nvPr/>
        </p:nvSpPr>
        <p:spPr bwMode="auto">
          <a:xfrm>
            <a:off x="11344099" y="1340163"/>
            <a:ext cx="711923" cy="1104984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7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4661248" y="3655346"/>
            <a:ext cx="2092445" cy="23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104547" y="2477907"/>
            <a:ext cx="2124892" cy="2120806"/>
          </a:xfrm>
          <a:custGeom>
            <a:avLst/>
            <a:gdLst>
              <a:gd name="connsiteX0" fmla="*/ 1252631 w 2663167"/>
              <a:gd name="connsiteY0" fmla="*/ 0 h 2659022"/>
              <a:gd name="connsiteX1" fmla="*/ 2582142 w 2663167"/>
              <a:gd name="connsiteY1" fmla="*/ 1329511 h 2659022"/>
              <a:gd name="connsiteX2" fmla="*/ 2522370 w 2663167"/>
              <a:gd name="connsiteY2" fmla="*/ 1724867 h 2659022"/>
              <a:gd name="connsiteX3" fmla="*/ 2522051 w 2663167"/>
              <a:gd name="connsiteY3" fmla="*/ 1725738 h 2659022"/>
              <a:gd name="connsiteX4" fmla="*/ 2530403 w 2663167"/>
              <a:gd name="connsiteY4" fmla="*/ 1728331 h 2659022"/>
              <a:gd name="connsiteX5" fmla="*/ 2663167 w 2663167"/>
              <a:gd name="connsiteY5" fmla="*/ 1928626 h 2659022"/>
              <a:gd name="connsiteX6" fmla="*/ 2445789 w 2663167"/>
              <a:gd name="connsiteY6" fmla="*/ 2146004 h 2659022"/>
              <a:gd name="connsiteX7" fmla="*/ 2361176 w 2663167"/>
              <a:gd name="connsiteY7" fmla="*/ 2128922 h 2659022"/>
              <a:gd name="connsiteX8" fmla="*/ 2329251 w 2663167"/>
              <a:gd name="connsiteY8" fmla="*/ 2107398 h 2659022"/>
              <a:gd name="connsiteX9" fmla="*/ 2278547 w 2663167"/>
              <a:gd name="connsiteY9" fmla="*/ 2175204 h 2659022"/>
              <a:gd name="connsiteX10" fmla="*/ 1252631 w 2663167"/>
              <a:gd name="connsiteY10" fmla="*/ 2659022 h 2659022"/>
              <a:gd name="connsiteX11" fmla="*/ 27600 w 2663167"/>
              <a:gd name="connsiteY11" fmla="*/ 1847017 h 2659022"/>
              <a:gd name="connsiteX12" fmla="*/ 0 w 2663167"/>
              <a:gd name="connsiteY12" fmla="*/ 1771608 h 2659022"/>
              <a:gd name="connsiteX13" fmla="*/ 715771 w 2663167"/>
              <a:gd name="connsiteY13" fmla="*/ 113803 h 2659022"/>
              <a:gd name="connsiteX14" fmla="*/ 735125 w 2663167"/>
              <a:gd name="connsiteY14" fmla="*/ 104480 h 2659022"/>
              <a:gd name="connsiteX15" fmla="*/ 1252631 w 2663167"/>
              <a:gd name="connsiteY15" fmla="*/ 0 h 265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63167" h="2659022">
                <a:moveTo>
                  <a:pt x="1252631" y="0"/>
                </a:moveTo>
                <a:cubicBezTo>
                  <a:pt x="1986900" y="0"/>
                  <a:pt x="2582142" y="595242"/>
                  <a:pt x="2582142" y="1329511"/>
                </a:cubicBezTo>
                <a:cubicBezTo>
                  <a:pt x="2582142" y="1467187"/>
                  <a:pt x="2561216" y="1599974"/>
                  <a:pt x="2522370" y="1724867"/>
                </a:cubicBezTo>
                <a:lnTo>
                  <a:pt x="2522051" y="1725738"/>
                </a:lnTo>
                <a:lnTo>
                  <a:pt x="2530403" y="1728331"/>
                </a:lnTo>
                <a:cubicBezTo>
                  <a:pt x="2608423" y="1761331"/>
                  <a:pt x="2663167" y="1838585"/>
                  <a:pt x="2663167" y="1928626"/>
                </a:cubicBezTo>
                <a:cubicBezTo>
                  <a:pt x="2663167" y="2048681"/>
                  <a:pt x="2565844" y="2146004"/>
                  <a:pt x="2445789" y="2146004"/>
                </a:cubicBezTo>
                <a:cubicBezTo>
                  <a:pt x="2415775" y="2146004"/>
                  <a:pt x="2387182" y="2139922"/>
                  <a:pt x="2361176" y="2128922"/>
                </a:cubicBezTo>
                <a:lnTo>
                  <a:pt x="2329251" y="2107398"/>
                </a:lnTo>
                <a:lnTo>
                  <a:pt x="2278547" y="2175204"/>
                </a:lnTo>
                <a:cubicBezTo>
                  <a:pt x="2034695" y="2470684"/>
                  <a:pt x="1665657" y="2659022"/>
                  <a:pt x="1252631" y="2659022"/>
                </a:cubicBezTo>
                <a:cubicBezTo>
                  <a:pt x="701929" y="2659022"/>
                  <a:pt x="229430" y="2324199"/>
                  <a:pt x="27600" y="1847017"/>
                </a:cubicBezTo>
                <a:lnTo>
                  <a:pt x="0" y="1771608"/>
                </a:lnTo>
                <a:lnTo>
                  <a:pt x="715771" y="113803"/>
                </a:lnTo>
                <a:lnTo>
                  <a:pt x="735125" y="104480"/>
                </a:lnTo>
                <a:cubicBezTo>
                  <a:pt x="894186" y="37203"/>
                  <a:pt x="1069064" y="0"/>
                  <a:pt x="125263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5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89476">
            <a:off x="-291956" y="3198123"/>
            <a:ext cx="3436605" cy="30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/>
          <p:nvPr/>
        </p:nvSpPr>
        <p:spPr bwMode="auto">
          <a:xfrm>
            <a:off x="1486620" y="3099029"/>
            <a:ext cx="1742819" cy="79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关键词汇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3723885" y="2557591"/>
            <a:ext cx="2124892" cy="2120806"/>
          </a:xfrm>
          <a:custGeom>
            <a:avLst/>
            <a:gdLst>
              <a:gd name="connsiteX0" fmla="*/ 1252631 w 2663167"/>
              <a:gd name="connsiteY0" fmla="*/ 0 h 2659022"/>
              <a:gd name="connsiteX1" fmla="*/ 2582142 w 2663167"/>
              <a:gd name="connsiteY1" fmla="*/ 1329511 h 2659022"/>
              <a:gd name="connsiteX2" fmla="*/ 2522370 w 2663167"/>
              <a:gd name="connsiteY2" fmla="*/ 1724867 h 2659022"/>
              <a:gd name="connsiteX3" fmla="*/ 2522051 w 2663167"/>
              <a:gd name="connsiteY3" fmla="*/ 1725738 h 2659022"/>
              <a:gd name="connsiteX4" fmla="*/ 2530403 w 2663167"/>
              <a:gd name="connsiteY4" fmla="*/ 1728331 h 2659022"/>
              <a:gd name="connsiteX5" fmla="*/ 2663167 w 2663167"/>
              <a:gd name="connsiteY5" fmla="*/ 1928626 h 2659022"/>
              <a:gd name="connsiteX6" fmla="*/ 2445789 w 2663167"/>
              <a:gd name="connsiteY6" fmla="*/ 2146004 h 2659022"/>
              <a:gd name="connsiteX7" fmla="*/ 2361176 w 2663167"/>
              <a:gd name="connsiteY7" fmla="*/ 2128922 h 2659022"/>
              <a:gd name="connsiteX8" fmla="*/ 2329251 w 2663167"/>
              <a:gd name="connsiteY8" fmla="*/ 2107398 h 2659022"/>
              <a:gd name="connsiteX9" fmla="*/ 2278547 w 2663167"/>
              <a:gd name="connsiteY9" fmla="*/ 2175204 h 2659022"/>
              <a:gd name="connsiteX10" fmla="*/ 1252631 w 2663167"/>
              <a:gd name="connsiteY10" fmla="*/ 2659022 h 2659022"/>
              <a:gd name="connsiteX11" fmla="*/ 27600 w 2663167"/>
              <a:gd name="connsiteY11" fmla="*/ 1847017 h 2659022"/>
              <a:gd name="connsiteX12" fmla="*/ 0 w 2663167"/>
              <a:gd name="connsiteY12" fmla="*/ 1771608 h 2659022"/>
              <a:gd name="connsiteX13" fmla="*/ 715771 w 2663167"/>
              <a:gd name="connsiteY13" fmla="*/ 113803 h 2659022"/>
              <a:gd name="connsiteX14" fmla="*/ 735125 w 2663167"/>
              <a:gd name="connsiteY14" fmla="*/ 104480 h 2659022"/>
              <a:gd name="connsiteX15" fmla="*/ 1252631 w 2663167"/>
              <a:gd name="connsiteY15" fmla="*/ 0 h 265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63167" h="2659022">
                <a:moveTo>
                  <a:pt x="1252631" y="0"/>
                </a:moveTo>
                <a:cubicBezTo>
                  <a:pt x="1986900" y="0"/>
                  <a:pt x="2582142" y="595242"/>
                  <a:pt x="2582142" y="1329511"/>
                </a:cubicBezTo>
                <a:cubicBezTo>
                  <a:pt x="2582142" y="1467187"/>
                  <a:pt x="2561216" y="1599974"/>
                  <a:pt x="2522370" y="1724867"/>
                </a:cubicBezTo>
                <a:lnTo>
                  <a:pt x="2522051" y="1725738"/>
                </a:lnTo>
                <a:lnTo>
                  <a:pt x="2530403" y="1728331"/>
                </a:lnTo>
                <a:cubicBezTo>
                  <a:pt x="2608423" y="1761331"/>
                  <a:pt x="2663167" y="1838585"/>
                  <a:pt x="2663167" y="1928626"/>
                </a:cubicBezTo>
                <a:cubicBezTo>
                  <a:pt x="2663167" y="2048681"/>
                  <a:pt x="2565844" y="2146004"/>
                  <a:pt x="2445789" y="2146004"/>
                </a:cubicBezTo>
                <a:cubicBezTo>
                  <a:pt x="2415775" y="2146004"/>
                  <a:pt x="2387182" y="2139922"/>
                  <a:pt x="2361176" y="2128922"/>
                </a:cubicBezTo>
                <a:lnTo>
                  <a:pt x="2329251" y="2107398"/>
                </a:lnTo>
                <a:lnTo>
                  <a:pt x="2278547" y="2175204"/>
                </a:lnTo>
                <a:cubicBezTo>
                  <a:pt x="2034695" y="2470684"/>
                  <a:pt x="1665657" y="2659022"/>
                  <a:pt x="1252631" y="2659022"/>
                </a:cubicBezTo>
                <a:cubicBezTo>
                  <a:pt x="701929" y="2659022"/>
                  <a:pt x="229430" y="2324199"/>
                  <a:pt x="27600" y="1847017"/>
                </a:cubicBezTo>
                <a:lnTo>
                  <a:pt x="0" y="1771608"/>
                </a:lnTo>
                <a:lnTo>
                  <a:pt x="715771" y="113803"/>
                </a:lnTo>
                <a:lnTo>
                  <a:pt x="735125" y="104480"/>
                </a:lnTo>
                <a:cubicBezTo>
                  <a:pt x="894186" y="37203"/>
                  <a:pt x="1069064" y="0"/>
                  <a:pt x="1252631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8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89476">
            <a:off x="2326360" y="3276785"/>
            <a:ext cx="3438648" cy="30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 txBox="1"/>
          <p:nvPr/>
        </p:nvSpPr>
        <p:spPr bwMode="auto">
          <a:xfrm>
            <a:off x="4105958" y="3176669"/>
            <a:ext cx="1742819" cy="79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关键词汇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6343223" y="2557591"/>
            <a:ext cx="2124892" cy="2120806"/>
          </a:xfrm>
          <a:custGeom>
            <a:avLst/>
            <a:gdLst>
              <a:gd name="connsiteX0" fmla="*/ 1252631 w 2663167"/>
              <a:gd name="connsiteY0" fmla="*/ 0 h 2659022"/>
              <a:gd name="connsiteX1" fmla="*/ 2582142 w 2663167"/>
              <a:gd name="connsiteY1" fmla="*/ 1329511 h 2659022"/>
              <a:gd name="connsiteX2" fmla="*/ 2522370 w 2663167"/>
              <a:gd name="connsiteY2" fmla="*/ 1724867 h 2659022"/>
              <a:gd name="connsiteX3" fmla="*/ 2522051 w 2663167"/>
              <a:gd name="connsiteY3" fmla="*/ 1725738 h 2659022"/>
              <a:gd name="connsiteX4" fmla="*/ 2530403 w 2663167"/>
              <a:gd name="connsiteY4" fmla="*/ 1728331 h 2659022"/>
              <a:gd name="connsiteX5" fmla="*/ 2663167 w 2663167"/>
              <a:gd name="connsiteY5" fmla="*/ 1928626 h 2659022"/>
              <a:gd name="connsiteX6" fmla="*/ 2445789 w 2663167"/>
              <a:gd name="connsiteY6" fmla="*/ 2146004 h 2659022"/>
              <a:gd name="connsiteX7" fmla="*/ 2361176 w 2663167"/>
              <a:gd name="connsiteY7" fmla="*/ 2128922 h 2659022"/>
              <a:gd name="connsiteX8" fmla="*/ 2329251 w 2663167"/>
              <a:gd name="connsiteY8" fmla="*/ 2107398 h 2659022"/>
              <a:gd name="connsiteX9" fmla="*/ 2278547 w 2663167"/>
              <a:gd name="connsiteY9" fmla="*/ 2175204 h 2659022"/>
              <a:gd name="connsiteX10" fmla="*/ 1252631 w 2663167"/>
              <a:gd name="connsiteY10" fmla="*/ 2659022 h 2659022"/>
              <a:gd name="connsiteX11" fmla="*/ 27600 w 2663167"/>
              <a:gd name="connsiteY11" fmla="*/ 1847017 h 2659022"/>
              <a:gd name="connsiteX12" fmla="*/ 0 w 2663167"/>
              <a:gd name="connsiteY12" fmla="*/ 1771608 h 2659022"/>
              <a:gd name="connsiteX13" fmla="*/ 715771 w 2663167"/>
              <a:gd name="connsiteY13" fmla="*/ 113803 h 2659022"/>
              <a:gd name="connsiteX14" fmla="*/ 735125 w 2663167"/>
              <a:gd name="connsiteY14" fmla="*/ 104480 h 2659022"/>
              <a:gd name="connsiteX15" fmla="*/ 1252631 w 2663167"/>
              <a:gd name="connsiteY15" fmla="*/ 0 h 265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63167" h="2659022">
                <a:moveTo>
                  <a:pt x="1252631" y="0"/>
                </a:moveTo>
                <a:cubicBezTo>
                  <a:pt x="1986900" y="0"/>
                  <a:pt x="2582142" y="595242"/>
                  <a:pt x="2582142" y="1329511"/>
                </a:cubicBezTo>
                <a:cubicBezTo>
                  <a:pt x="2582142" y="1467187"/>
                  <a:pt x="2561216" y="1599974"/>
                  <a:pt x="2522370" y="1724867"/>
                </a:cubicBezTo>
                <a:lnTo>
                  <a:pt x="2522051" y="1725738"/>
                </a:lnTo>
                <a:lnTo>
                  <a:pt x="2530403" y="1728331"/>
                </a:lnTo>
                <a:cubicBezTo>
                  <a:pt x="2608423" y="1761331"/>
                  <a:pt x="2663167" y="1838585"/>
                  <a:pt x="2663167" y="1928626"/>
                </a:cubicBezTo>
                <a:cubicBezTo>
                  <a:pt x="2663167" y="2048681"/>
                  <a:pt x="2565844" y="2146004"/>
                  <a:pt x="2445789" y="2146004"/>
                </a:cubicBezTo>
                <a:cubicBezTo>
                  <a:pt x="2415775" y="2146004"/>
                  <a:pt x="2387182" y="2139922"/>
                  <a:pt x="2361176" y="2128922"/>
                </a:cubicBezTo>
                <a:lnTo>
                  <a:pt x="2329251" y="2107398"/>
                </a:lnTo>
                <a:lnTo>
                  <a:pt x="2278547" y="2175204"/>
                </a:lnTo>
                <a:cubicBezTo>
                  <a:pt x="2034695" y="2470684"/>
                  <a:pt x="1665657" y="2659022"/>
                  <a:pt x="1252631" y="2659022"/>
                </a:cubicBezTo>
                <a:cubicBezTo>
                  <a:pt x="701929" y="2659022"/>
                  <a:pt x="229430" y="2324199"/>
                  <a:pt x="27600" y="1847017"/>
                </a:cubicBezTo>
                <a:lnTo>
                  <a:pt x="0" y="1771608"/>
                </a:lnTo>
                <a:lnTo>
                  <a:pt x="715771" y="113803"/>
                </a:lnTo>
                <a:lnTo>
                  <a:pt x="735125" y="104480"/>
                </a:lnTo>
                <a:cubicBezTo>
                  <a:pt x="894186" y="37203"/>
                  <a:pt x="1069064" y="0"/>
                  <a:pt x="1252631" y="0"/>
                </a:cubicBezTo>
                <a:close/>
              </a:path>
            </a:pathLst>
          </a:cu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89476">
            <a:off x="4945698" y="3276785"/>
            <a:ext cx="3438648" cy="30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/>
          <p:cNvSpPr txBox="1"/>
          <p:nvPr/>
        </p:nvSpPr>
        <p:spPr bwMode="auto">
          <a:xfrm>
            <a:off x="6725296" y="3176669"/>
            <a:ext cx="1742819" cy="79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关键词汇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8962561" y="2635231"/>
            <a:ext cx="2124892" cy="2120806"/>
          </a:xfrm>
          <a:custGeom>
            <a:avLst/>
            <a:gdLst>
              <a:gd name="connsiteX0" fmla="*/ 1252631 w 2663167"/>
              <a:gd name="connsiteY0" fmla="*/ 0 h 2659022"/>
              <a:gd name="connsiteX1" fmla="*/ 2582142 w 2663167"/>
              <a:gd name="connsiteY1" fmla="*/ 1329511 h 2659022"/>
              <a:gd name="connsiteX2" fmla="*/ 2522370 w 2663167"/>
              <a:gd name="connsiteY2" fmla="*/ 1724867 h 2659022"/>
              <a:gd name="connsiteX3" fmla="*/ 2522051 w 2663167"/>
              <a:gd name="connsiteY3" fmla="*/ 1725738 h 2659022"/>
              <a:gd name="connsiteX4" fmla="*/ 2530403 w 2663167"/>
              <a:gd name="connsiteY4" fmla="*/ 1728331 h 2659022"/>
              <a:gd name="connsiteX5" fmla="*/ 2663167 w 2663167"/>
              <a:gd name="connsiteY5" fmla="*/ 1928626 h 2659022"/>
              <a:gd name="connsiteX6" fmla="*/ 2445789 w 2663167"/>
              <a:gd name="connsiteY6" fmla="*/ 2146004 h 2659022"/>
              <a:gd name="connsiteX7" fmla="*/ 2361176 w 2663167"/>
              <a:gd name="connsiteY7" fmla="*/ 2128922 h 2659022"/>
              <a:gd name="connsiteX8" fmla="*/ 2329251 w 2663167"/>
              <a:gd name="connsiteY8" fmla="*/ 2107398 h 2659022"/>
              <a:gd name="connsiteX9" fmla="*/ 2278547 w 2663167"/>
              <a:gd name="connsiteY9" fmla="*/ 2175204 h 2659022"/>
              <a:gd name="connsiteX10" fmla="*/ 1252631 w 2663167"/>
              <a:gd name="connsiteY10" fmla="*/ 2659022 h 2659022"/>
              <a:gd name="connsiteX11" fmla="*/ 27600 w 2663167"/>
              <a:gd name="connsiteY11" fmla="*/ 1847017 h 2659022"/>
              <a:gd name="connsiteX12" fmla="*/ 0 w 2663167"/>
              <a:gd name="connsiteY12" fmla="*/ 1771608 h 2659022"/>
              <a:gd name="connsiteX13" fmla="*/ 715771 w 2663167"/>
              <a:gd name="connsiteY13" fmla="*/ 113803 h 2659022"/>
              <a:gd name="connsiteX14" fmla="*/ 735125 w 2663167"/>
              <a:gd name="connsiteY14" fmla="*/ 104480 h 2659022"/>
              <a:gd name="connsiteX15" fmla="*/ 1252631 w 2663167"/>
              <a:gd name="connsiteY15" fmla="*/ 0 h 265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63167" h="2659022">
                <a:moveTo>
                  <a:pt x="1252631" y="0"/>
                </a:moveTo>
                <a:cubicBezTo>
                  <a:pt x="1986900" y="0"/>
                  <a:pt x="2582142" y="595242"/>
                  <a:pt x="2582142" y="1329511"/>
                </a:cubicBezTo>
                <a:cubicBezTo>
                  <a:pt x="2582142" y="1467187"/>
                  <a:pt x="2561216" y="1599974"/>
                  <a:pt x="2522370" y="1724867"/>
                </a:cubicBezTo>
                <a:lnTo>
                  <a:pt x="2522051" y="1725738"/>
                </a:lnTo>
                <a:lnTo>
                  <a:pt x="2530403" y="1728331"/>
                </a:lnTo>
                <a:cubicBezTo>
                  <a:pt x="2608423" y="1761331"/>
                  <a:pt x="2663167" y="1838585"/>
                  <a:pt x="2663167" y="1928626"/>
                </a:cubicBezTo>
                <a:cubicBezTo>
                  <a:pt x="2663167" y="2048681"/>
                  <a:pt x="2565844" y="2146004"/>
                  <a:pt x="2445789" y="2146004"/>
                </a:cubicBezTo>
                <a:cubicBezTo>
                  <a:pt x="2415775" y="2146004"/>
                  <a:pt x="2387182" y="2139922"/>
                  <a:pt x="2361176" y="2128922"/>
                </a:cubicBezTo>
                <a:lnTo>
                  <a:pt x="2329251" y="2107398"/>
                </a:lnTo>
                <a:lnTo>
                  <a:pt x="2278547" y="2175204"/>
                </a:lnTo>
                <a:cubicBezTo>
                  <a:pt x="2034695" y="2470684"/>
                  <a:pt x="1665657" y="2659022"/>
                  <a:pt x="1252631" y="2659022"/>
                </a:cubicBezTo>
                <a:cubicBezTo>
                  <a:pt x="701929" y="2659022"/>
                  <a:pt x="229430" y="2324199"/>
                  <a:pt x="27600" y="1847017"/>
                </a:cubicBezTo>
                <a:lnTo>
                  <a:pt x="0" y="1771608"/>
                </a:lnTo>
                <a:lnTo>
                  <a:pt x="715771" y="113803"/>
                </a:lnTo>
                <a:lnTo>
                  <a:pt x="735125" y="104480"/>
                </a:lnTo>
                <a:cubicBezTo>
                  <a:pt x="894186" y="37203"/>
                  <a:pt x="1069064" y="0"/>
                  <a:pt x="1252631" y="0"/>
                </a:cubicBezTo>
                <a:close/>
              </a:path>
            </a:pathLst>
          </a:custGeom>
          <a:solidFill>
            <a:srgbClr val="EB5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4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89476">
            <a:off x="7566058" y="3355447"/>
            <a:ext cx="3436605" cy="30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ntent Placeholder 2"/>
          <p:cNvSpPr txBox="1"/>
          <p:nvPr/>
        </p:nvSpPr>
        <p:spPr bwMode="auto">
          <a:xfrm>
            <a:off x="9344634" y="3256353"/>
            <a:ext cx="1742819" cy="79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关键词汇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4"/>
          <p:cNvSpPr/>
          <p:nvPr/>
        </p:nvSpPr>
        <p:spPr>
          <a:xfrm rot="5400000" flipH="1">
            <a:off x="11009841" y="1828800"/>
            <a:ext cx="1471084" cy="893233"/>
          </a:xfrm>
          <a:custGeom>
            <a:avLst/>
            <a:gdLst>
              <a:gd name="connsiteX0" fmla="*/ 0 w 986971"/>
              <a:gd name="connsiteY0" fmla="*/ 798288 h 798288"/>
              <a:gd name="connsiteX1" fmla="*/ 199572 w 986971"/>
              <a:gd name="connsiteY1" fmla="*/ 0 h 798288"/>
              <a:gd name="connsiteX2" fmla="*/ 986971 w 986971"/>
              <a:gd name="connsiteY2" fmla="*/ 0 h 798288"/>
              <a:gd name="connsiteX3" fmla="*/ 787399 w 986971"/>
              <a:gd name="connsiteY3" fmla="*/ 798288 h 798288"/>
              <a:gd name="connsiteX4" fmla="*/ 0 w 986971"/>
              <a:gd name="connsiteY4" fmla="*/ 798288 h 798288"/>
              <a:gd name="connsiteX0-1" fmla="*/ 0 w 1219199"/>
              <a:gd name="connsiteY0-2" fmla="*/ 812800 h 812800"/>
              <a:gd name="connsiteX1-3" fmla="*/ 199572 w 1219199"/>
              <a:gd name="connsiteY1-4" fmla="*/ 14512 h 812800"/>
              <a:gd name="connsiteX2-5" fmla="*/ 1219199 w 1219199"/>
              <a:gd name="connsiteY2-6" fmla="*/ 0 h 812800"/>
              <a:gd name="connsiteX3-7" fmla="*/ 787399 w 1219199"/>
              <a:gd name="connsiteY3-8" fmla="*/ 812800 h 812800"/>
              <a:gd name="connsiteX4-9" fmla="*/ 0 w 1219199"/>
              <a:gd name="connsiteY4-10" fmla="*/ 812800 h 812800"/>
              <a:gd name="connsiteX0-11" fmla="*/ 0 w 1219199"/>
              <a:gd name="connsiteY0-12" fmla="*/ 812800 h 812800"/>
              <a:gd name="connsiteX1-13" fmla="*/ 199572 w 1219199"/>
              <a:gd name="connsiteY1-14" fmla="*/ 14512 h 812800"/>
              <a:gd name="connsiteX2-15" fmla="*/ 1219199 w 1219199"/>
              <a:gd name="connsiteY2-16" fmla="*/ 0 h 812800"/>
              <a:gd name="connsiteX3-17" fmla="*/ 874484 w 1219199"/>
              <a:gd name="connsiteY3-18" fmla="*/ 798289 h 812800"/>
              <a:gd name="connsiteX4-19" fmla="*/ 0 w 1219199"/>
              <a:gd name="connsiteY4-20" fmla="*/ 812800 h 812800"/>
              <a:gd name="connsiteX0-21" fmla="*/ 0 w 1248230"/>
              <a:gd name="connsiteY0-22" fmla="*/ 812803 h 812803"/>
              <a:gd name="connsiteX1-23" fmla="*/ 228603 w 1248230"/>
              <a:gd name="connsiteY1-24" fmla="*/ 14512 h 812803"/>
              <a:gd name="connsiteX2-25" fmla="*/ 1248230 w 1248230"/>
              <a:gd name="connsiteY2-26" fmla="*/ 0 h 812803"/>
              <a:gd name="connsiteX3-27" fmla="*/ 903515 w 1248230"/>
              <a:gd name="connsiteY3-28" fmla="*/ 798289 h 812803"/>
              <a:gd name="connsiteX4-29" fmla="*/ 0 w 1248230"/>
              <a:gd name="connsiteY4-30" fmla="*/ 812803 h 812803"/>
              <a:gd name="connsiteX0-31" fmla="*/ 0 w 1248230"/>
              <a:gd name="connsiteY0-32" fmla="*/ 841832 h 841832"/>
              <a:gd name="connsiteX1-33" fmla="*/ 228603 w 1248230"/>
              <a:gd name="connsiteY1-34" fmla="*/ 0 h 841832"/>
              <a:gd name="connsiteX2-35" fmla="*/ 1248230 w 1248230"/>
              <a:gd name="connsiteY2-36" fmla="*/ 29029 h 841832"/>
              <a:gd name="connsiteX3-37" fmla="*/ 903515 w 1248230"/>
              <a:gd name="connsiteY3-38" fmla="*/ 827318 h 841832"/>
              <a:gd name="connsiteX4-39" fmla="*/ 0 w 1248230"/>
              <a:gd name="connsiteY4-40" fmla="*/ 841832 h 841832"/>
              <a:gd name="connsiteX0-41" fmla="*/ 0 w 1219201"/>
              <a:gd name="connsiteY0-42" fmla="*/ 827317 h 827318"/>
              <a:gd name="connsiteX1-43" fmla="*/ 199574 w 1219201"/>
              <a:gd name="connsiteY1-44" fmla="*/ 0 h 827318"/>
              <a:gd name="connsiteX2-45" fmla="*/ 1219201 w 1219201"/>
              <a:gd name="connsiteY2-46" fmla="*/ 29029 h 827318"/>
              <a:gd name="connsiteX3-47" fmla="*/ 874486 w 1219201"/>
              <a:gd name="connsiteY3-48" fmla="*/ 827318 h 827318"/>
              <a:gd name="connsiteX4-49" fmla="*/ 0 w 1219201"/>
              <a:gd name="connsiteY4-50" fmla="*/ 827317 h 827318"/>
              <a:gd name="connsiteX0-51" fmla="*/ 0 w 1219201"/>
              <a:gd name="connsiteY0-52" fmla="*/ 798288 h 798289"/>
              <a:gd name="connsiteX1-53" fmla="*/ 185398 w 1219201"/>
              <a:gd name="connsiteY1-54" fmla="*/ 14514 h 798289"/>
              <a:gd name="connsiteX2-55" fmla="*/ 1219201 w 1219201"/>
              <a:gd name="connsiteY2-56" fmla="*/ 0 h 798289"/>
              <a:gd name="connsiteX3-57" fmla="*/ 874486 w 1219201"/>
              <a:gd name="connsiteY3-58" fmla="*/ 798289 h 798289"/>
              <a:gd name="connsiteX4-59" fmla="*/ 0 w 1219201"/>
              <a:gd name="connsiteY4-60" fmla="*/ 798288 h 798289"/>
              <a:gd name="connsiteX0-61" fmla="*/ 0 w 1233378"/>
              <a:gd name="connsiteY0-62" fmla="*/ 783774 h 783775"/>
              <a:gd name="connsiteX1-63" fmla="*/ 185398 w 1233378"/>
              <a:gd name="connsiteY1-64" fmla="*/ 0 h 783775"/>
              <a:gd name="connsiteX2-65" fmla="*/ 1233378 w 1233378"/>
              <a:gd name="connsiteY2-66" fmla="*/ 14518 h 783775"/>
              <a:gd name="connsiteX3-67" fmla="*/ 874486 w 1233378"/>
              <a:gd name="connsiteY3-68" fmla="*/ 783775 h 783775"/>
              <a:gd name="connsiteX4-69" fmla="*/ 0 w 1233378"/>
              <a:gd name="connsiteY4-70" fmla="*/ 783774 h 783775"/>
              <a:gd name="connsiteX0-71" fmla="*/ 0 w 1205024"/>
              <a:gd name="connsiteY0-72" fmla="*/ 783774 h 783775"/>
              <a:gd name="connsiteX1-73" fmla="*/ 185398 w 1205024"/>
              <a:gd name="connsiteY1-74" fmla="*/ 0 h 783775"/>
              <a:gd name="connsiteX2-75" fmla="*/ 1205024 w 1205024"/>
              <a:gd name="connsiteY2-76" fmla="*/ 14518 h 783775"/>
              <a:gd name="connsiteX3-77" fmla="*/ 874486 w 1205024"/>
              <a:gd name="connsiteY3-78" fmla="*/ 783775 h 783775"/>
              <a:gd name="connsiteX4-79" fmla="*/ 0 w 1205024"/>
              <a:gd name="connsiteY4-80" fmla="*/ 783774 h 783775"/>
              <a:gd name="connsiteX0-81" fmla="*/ 0 w 1205024"/>
              <a:gd name="connsiteY0-82" fmla="*/ 785925 h 785926"/>
              <a:gd name="connsiteX1-83" fmla="*/ 185398 w 1205024"/>
              <a:gd name="connsiteY1-84" fmla="*/ 2151 h 785926"/>
              <a:gd name="connsiteX2-85" fmla="*/ 1205024 w 1205024"/>
              <a:gd name="connsiteY2-86" fmla="*/ 0 h 785926"/>
              <a:gd name="connsiteX3-87" fmla="*/ 874486 w 1205024"/>
              <a:gd name="connsiteY3-88" fmla="*/ 785926 h 785926"/>
              <a:gd name="connsiteX4-89" fmla="*/ 0 w 1205024"/>
              <a:gd name="connsiteY4-90" fmla="*/ 785925 h 785926"/>
              <a:gd name="connsiteX0-91" fmla="*/ 0 w 1177468"/>
              <a:gd name="connsiteY0-92" fmla="*/ 781166 h 785926"/>
              <a:gd name="connsiteX1-93" fmla="*/ 157842 w 1177468"/>
              <a:gd name="connsiteY1-94" fmla="*/ 2151 h 785926"/>
              <a:gd name="connsiteX2-95" fmla="*/ 1177468 w 1177468"/>
              <a:gd name="connsiteY2-96" fmla="*/ 0 h 785926"/>
              <a:gd name="connsiteX3-97" fmla="*/ 846930 w 1177468"/>
              <a:gd name="connsiteY3-98" fmla="*/ 785926 h 785926"/>
              <a:gd name="connsiteX4-99" fmla="*/ 0 w 1177468"/>
              <a:gd name="connsiteY4-100" fmla="*/ 781166 h 785926"/>
              <a:gd name="connsiteX0-101" fmla="*/ 0 w 1194189"/>
              <a:gd name="connsiteY0-102" fmla="*/ 787977 h 787977"/>
              <a:gd name="connsiteX1-103" fmla="*/ 174563 w 1194189"/>
              <a:gd name="connsiteY1-104" fmla="*/ 2151 h 787977"/>
              <a:gd name="connsiteX2-105" fmla="*/ 1194189 w 1194189"/>
              <a:gd name="connsiteY2-106" fmla="*/ 0 h 787977"/>
              <a:gd name="connsiteX3-107" fmla="*/ 863651 w 1194189"/>
              <a:gd name="connsiteY3-108" fmla="*/ 785926 h 787977"/>
              <a:gd name="connsiteX4-109" fmla="*/ 0 w 1194189"/>
              <a:gd name="connsiteY4-110" fmla="*/ 787977 h 7879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94189" h="787977">
                <a:moveTo>
                  <a:pt x="0" y="787977"/>
                </a:moveTo>
                <a:lnTo>
                  <a:pt x="174563" y="2151"/>
                </a:lnTo>
                <a:lnTo>
                  <a:pt x="1194189" y="0"/>
                </a:lnTo>
                <a:lnTo>
                  <a:pt x="863651" y="785926"/>
                </a:lnTo>
                <a:lnTo>
                  <a:pt x="0" y="787977"/>
                </a:lnTo>
                <a:close/>
              </a:path>
            </a:pathLst>
          </a:cu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8608483" y="1946275"/>
            <a:ext cx="2694517" cy="1062566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7923742" y="2324100"/>
            <a:ext cx="1073149" cy="296333"/>
          </a:xfrm>
          <a:prstGeom prst="triangl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H="1">
            <a:off x="11056408" y="3043767"/>
            <a:ext cx="1377949" cy="889000"/>
          </a:xfrm>
          <a:custGeom>
            <a:avLst/>
            <a:gdLst>
              <a:gd name="connsiteX0" fmla="*/ 0 w 1052648"/>
              <a:gd name="connsiteY0" fmla="*/ 792520 h 792520"/>
              <a:gd name="connsiteX1" fmla="*/ 165577 w 1052648"/>
              <a:gd name="connsiteY1" fmla="*/ 6362 h 792520"/>
              <a:gd name="connsiteX2" fmla="*/ 1052648 w 1052648"/>
              <a:gd name="connsiteY2" fmla="*/ 0 h 792520"/>
              <a:gd name="connsiteX3" fmla="*/ 1052648 w 1052648"/>
              <a:gd name="connsiteY3" fmla="*/ 792311 h 792520"/>
              <a:gd name="connsiteX0-1" fmla="*/ 0 w 1199169"/>
              <a:gd name="connsiteY0-2" fmla="*/ 786158 h 786158"/>
              <a:gd name="connsiteX1-3" fmla="*/ 165577 w 1199169"/>
              <a:gd name="connsiteY1-4" fmla="*/ 0 h 786158"/>
              <a:gd name="connsiteX2-5" fmla="*/ 1199169 w 1199169"/>
              <a:gd name="connsiteY2-6" fmla="*/ 2778 h 786158"/>
              <a:gd name="connsiteX3-7" fmla="*/ 1052648 w 1199169"/>
              <a:gd name="connsiteY3-8" fmla="*/ 785949 h 786158"/>
              <a:gd name="connsiteX4" fmla="*/ 0 w 1199169"/>
              <a:gd name="connsiteY4" fmla="*/ 786158 h 786158"/>
              <a:gd name="connsiteX0-9" fmla="*/ 0 w 1237725"/>
              <a:gd name="connsiteY0-10" fmla="*/ 790727 h 790727"/>
              <a:gd name="connsiteX1-11" fmla="*/ 204133 w 1237725"/>
              <a:gd name="connsiteY1-12" fmla="*/ 0 h 790727"/>
              <a:gd name="connsiteX2-13" fmla="*/ 1237725 w 1237725"/>
              <a:gd name="connsiteY2-14" fmla="*/ 2778 h 790727"/>
              <a:gd name="connsiteX3-15" fmla="*/ 1091204 w 1237725"/>
              <a:gd name="connsiteY3-16" fmla="*/ 785949 h 790727"/>
              <a:gd name="connsiteX4-17" fmla="*/ 0 w 1237725"/>
              <a:gd name="connsiteY4-18" fmla="*/ 790727 h 790727"/>
              <a:gd name="connsiteX0-19" fmla="*/ 0 w 1376538"/>
              <a:gd name="connsiteY0-20" fmla="*/ 790727 h 790727"/>
              <a:gd name="connsiteX1-21" fmla="*/ 204133 w 1376538"/>
              <a:gd name="connsiteY1-22" fmla="*/ 0 h 790727"/>
              <a:gd name="connsiteX2-23" fmla="*/ 1237725 w 1376538"/>
              <a:gd name="connsiteY2-24" fmla="*/ 2778 h 790727"/>
              <a:gd name="connsiteX3-25" fmla="*/ 1376538 w 1376538"/>
              <a:gd name="connsiteY3-26" fmla="*/ 790518 h 790727"/>
              <a:gd name="connsiteX4-27" fmla="*/ 0 w 1376538"/>
              <a:gd name="connsiteY4-28" fmla="*/ 790727 h 7907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376538" h="790727">
                <a:moveTo>
                  <a:pt x="0" y="790727"/>
                </a:moveTo>
                <a:lnTo>
                  <a:pt x="204133" y="0"/>
                </a:lnTo>
                <a:lnTo>
                  <a:pt x="1237725" y="2778"/>
                </a:lnTo>
                <a:lnTo>
                  <a:pt x="1376538" y="790518"/>
                </a:lnTo>
                <a:lnTo>
                  <a:pt x="0" y="790727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8610600" y="4033308"/>
            <a:ext cx="2692400" cy="1062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6200000" flipH="1">
            <a:off x="7931150" y="4416425"/>
            <a:ext cx="1068916" cy="28998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7863416" y="3004608"/>
            <a:ext cx="3439584" cy="10308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7181850" y="3370792"/>
            <a:ext cx="1073150" cy="298449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8"/>
          <p:cNvSpPr/>
          <p:nvPr/>
        </p:nvSpPr>
        <p:spPr>
          <a:xfrm flipH="1">
            <a:off x="11300883" y="4033308"/>
            <a:ext cx="891117" cy="1322917"/>
          </a:xfrm>
          <a:custGeom>
            <a:avLst/>
            <a:gdLst>
              <a:gd name="connsiteX0" fmla="*/ 0 w 801194"/>
              <a:gd name="connsiteY0" fmla="*/ 0 h 740228"/>
              <a:gd name="connsiteX1" fmla="*/ 801194 w 801194"/>
              <a:gd name="connsiteY1" fmla="*/ 0 h 740228"/>
              <a:gd name="connsiteX2" fmla="*/ 801194 w 801194"/>
              <a:gd name="connsiteY2" fmla="*/ 740228 h 740228"/>
              <a:gd name="connsiteX3" fmla="*/ 0 w 801194"/>
              <a:gd name="connsiteY3" fmla="*/ 740228 h 740228"/>
              <a:gd name="connsiteX4" fmla="*/ 0 w 801194"/>
              <a:gd name="connsiteY4" fmla="*/ 0 h 740228"/>
              <a:gd name="connsiteX0-1" fmla="*/ 0 w 815708"/>
              <a:gd name="connsiteY0-2" fmla="*/ 0 h 870856"/>
              <a:gd name="connsiteX1-3" fmla="*/ 815708 w 815708"/>
              <a:gd name="connsiteY1-4" fmla="*/ 130628 h 870856"/>
              <a:gd name="connsiteX2-5" fmla="*/ 815708 w 815708"/>
              <a:gd name="connsiteY2-6" fmla="*/ 870856 h 870856"/>
              <a:gd name="connsiteX3-7" fmla="*/ 14514 w 815708"/>
              <a:gd name="connsiteY3-8" fmla="*/ 870856 h 870856"/>
              <a:gd name="connsiteX4-9" fmla="*/ 0 w 815708"/>
              <a:gd name="connsiteY4-10" fmla="*/ 0 h 870856"/>
              <a:gd name="connsiteX0-11" fmla="*/ 0 w 815708"/>
              <a:gd name="connsiteY0-12" fmla="*/ 0 h 870856"/>
              <a:gd name="connsiteX1-13" fmla="*/ 801194 w 815708"/>
              <a:gd name="connsiteY1-14" fmla="*/ 43542 h 870856"/>
              <a:gd name="connsiteX2-15" fmla="*/ 815708 w 815708"/>
              <a:gd name="connsiteY2-16" fmla="*/ 870856 h 870856"/>
              <a:gd name="connsiteX3-17" fmla="*/ 14514 w 815708"/>
              <a:gd name="connsiteY3-18" fmla="*/ 870856 h 870856"/>
              <a:gd name="connsiteX4-19" fmla="*/ 0 w 815708"/>
              <a:gd name="connsiteY4-20" fmla="*/ 0 h 870856"/>
              <a:gd name="connsiteX0-21" fmla="*/ 0 w 815708"/>
              <a:gd name="connsiteY0-22" fmla="*/ 0 h 1088571"/>
              <a:gd name="connsiteX1-23" fmla="*/ 801194 w 815708"/>
              <a:gd name="connsiteY1-24" fmla="*/ 43542 h 1088571"/>
              <a:gd name="connsiteX2-25" fmla="*/ 815708 w 815708"/>
              <a:gd name="connsiteY2-26" fmla="*/ 870856 h 1088571"/>
              <a:gd name="connsiteX3-27" fmla="*/ 14514 w 815708"/>
              <a:gd name="connsiteY3-28" fmla="*/ 1088571 h 1088571"/>
              <a:gd name="connsiteX4-29" fmla="*/ 0 w 815708"/>
              <a:gd name="connsiteY4-30" fmla="*/ 0 h 1088571"/>
              <a:gd name="connsiteX0-31" fmla="*/ 0 w 801194"/>
              <a:gd name="connsiteY0-32" fmla="*/ 0 h 1088571"/>
              <a:gd name="connsiteX1-33" fmla="*/ 801194 w 801194"/>
              <a:gd name="connsiteY1-34" fmla="*/ 43542 h 1088571"/>
              <a:gd name="connsiteX2-35" fmla="*/ 801193 w 801194"/>
              <a:gd name="connsiteY2-36" fmla="*/ 914398 h 1088571"/>
              <a:gd name="connsiteX3-37" fmla="*/ 14514 w 801194"/>
              <a:gd name="connsiteY3-38" fmla="*/ 1088571 h 1088571"/>
              <a:gd name="connsiteX4-39" fmla="*/ 0 w 801194"/>
              <a:gd name="connsiteY4-40" fmla="*/ 0 h 1088571"/>
              <a:gd name="connsiteX0-41" fmla="*/ 0 w 801194"/>
              <a:gd name="connsiteY0-42" fmla="*/ 0 h 1088571"/>
              <a:gd name="connsiteX1-43" fmla="*/ 801194 w 801194"/>
              <a:gd name="connsiteY1-44" fmla="*/ 14514 h 1088571"/>
              <a:gd name="connsiteX2-45" fmla="*/ 801193 w 801194"/>
              <a:gd name="connsiteY2-46" fmla="*/ 914398 h 1088571"/>
              <a:gd name="connsiteX3-47" fmla="*/ 14514 w 801194"/>
              <a:gd name="connsiteY3-48" fmla="*/ 1088571 h 1088571"/>
              <a:gd name="connsiteX4-49" fmla="*/ 0 w 801194"/>
              <a:gd name="connsiteY4-50" fmla="*/ 0 h 1088571"/>
              <a:gd name="connsiteX0-51" fmla="*/ 0 w 801193"/>
              <a:gd name="connsiteY0-52" fmla="*/ 0 h 1088571"/>
              <a:gd name="connsiteX1-53" fmla="*/ 782144 w 801193"/>
              <a:gd name="connsiteY1-54" fmla="*/ 7371 h 1088571"/>
              <a:gd name="connsiteX2-55" fmla="*/ 801193 w 801193"/>
              <a:gd name="connsiteY2-56" fmla="*/ 914398 h 1088571"/>
              <a:gd name="connsiteX3-57" fmla="*/ 14514 w 801193"/>
              <a:gd name="connsiteY3-58" fmla="*/ 1088571 h 1088571"/>
              <a:gd name="connsiteX4-59" fmla="*/ 0 w 801193"/>
              <a:gd name="connsiteY4-60" fmla="*/ 0 h 1088571"/>
              <a:gd name="connsiteX0-61" fmla="*/ 0 w 782144"/>
              <a:gd name="connsiteY0-62" fmla="*/ 0 h 1088571"/>
              <a:gd name="connsiteX1-63" fmla="*/ 782144 w 782144"/>
              <a:gd name="connsiteY1-64" fmla="*/ 7371 h 1088571"/>
              <a:gd name="connsiteX2-65" fmla="*/ 779762 w 782144"/>
              <a:gd name="connsiteY2-66" fmla="*/ 892967 h 1088571"/>
              <a:gd name="connsiteX3-67" fmla="*/ 14514 w 782144"/>
              <a:gd name="connsiteY3-68" fmla="*/ 1088571 h 1088571"/>
              <a:gd name="connsiteX4-69" fmla="*/ 0 w 782144"/>
              <a:gd name="connsiteY4-70" fmla="*/ 0 h 1088571"/>
              <a:gd name="connsiteX0-71" fmla="*/ 0 w 782144"/>
              <a:gd name="connsiteY0-72" fmla="*/ 0 h 1050471"/>
              <a:gd name="connsiteX1-73" fmla="*/ 782144 w 782144"/>
              <a:gd name="connsiteY1-74" fmla="*/ 7371 h 1050471"/>
              <a:gd name="connsiteX2-75" fmla="*/ 779762 w 782144"/>
              <a:gd name="connsiteY2-76" fmla="*/ 892967 h 1050471"/>
              <a:gd name="connsiteX3-77" fmla="*/ 12133 w 782144"/>
              <a:gd name="connsiteY3-78" fmla="*/ 1050471 h 1050471"/>
              <a:gd name="connsiteX4-79" fmla="*/ 0 w 782144"/>
              <a:gd name="connsiteY4-80" fmla="*/ 0 h 1050471"/>
              <a:gd name="connsiteX0-81" fmla="*/ 0 w 782144"/>
              <a:gd name="connsiteY0-82" fmla="*/ 0 h 1050471"/>
              <a:gd name="connsiteX1-83" fmla="*/ 782144 w 782144"/>
              <a:gd name="connsiteY1-84" fmla="*/ 7371 h 1050471"/>
              <a:gd name="connsiteX2-85" fmla="*/ 779762 w 782144"/>
              <a:gd name="connsiteY2-86" fmla="*/ 883442 h 1050471"/>
              <a:gd name="connsiteX3-87" fmla="*/ 12133 w 782144"/>
              <a:gd name="connsiteY3-88" fmla="*/ 1050471 h 1050471"/>
              <a:gd name="connsiteX4-89" fmla="*/ 0 w 782144"/>
              <a:gd name="connsiteY4-90" fmla="*/ 0 h 1050471"/>
              <a:gd name="connsiteX0-91" fmla="*/ 0 w 782144"/>
              <a:gd name="connsiteY0-92" fmla="*/ 0 h 1043327"/>
              <a:gd name="connsiteX1-93" fmla="*/ 782144 w 782144"/>
              <a:gd name="connsiteY1-94" fmla="*/ 7371 h 1043327"/>
              <a:gd name="connsiteX2-95" fmla="*/ 779762 w 782144"/>
              <a:gd name="connsiteY2-96" fmla="*/ 883442 h 1043327"/>
              <a:gd name="connsiteX3-97" fmla="*/ 9752 w 782144"/>
              <a:gd name="connsiteY3-98" fmla="*/ 1043327 h 1043327"/>
              <a:gd name="connsiteX4-99" fmla="*/ 0 w 782144"/>
              <a:gd name="connsiteY4-100" fmla="*/ 0 h 1043327"/>
              <a:gd name="connsiteX0-101" fmla="*/ 0 w 782144"/>
              <a:gd name="connsiteY0-102" fmla="*/ 0 h 1043327"/>
              <a:gd name="connsiteX1-103" fmla="*/ 782144 w 782144"/>
              <a:gd name="connsiteY1-104" fmla="*/ 4990 h 1043327"/>
              <a:gd name="connsiteX2-105" fmla="*/ 779762 w 782144"/>
              <a:gd name="connsiteY2-106" fmla="*/ 883442 h 1043327"/>
              <a:gd name="connsiteX3-107" fmla="*/ 9752 w 782144"/>
              <a:gd name="connsiteY3-108" fmla="*/ 1043327 h 1043327"/>
              <a:gd name="connsiteX4-109" fmla="*/ 0 w 782144"/>
              <a:gd name="connsiteY4-110" fmla="*/ 0 h 1043327"/>
              <a:gd name="connsiteX0-111" fmla="*/ 0 w 784525"/>
              <a:gd name="connsiteY0-112" fmla="*/ 0 h 1043327"/>
              <a:gd name="connsiteX1-113" fmla="*/ 782144 w 784525"/>
              <a:gd name="connsiteY1-114" fmla="*/ 4990 h 1043327"/>
              <a:gd name="connsiteX2-115" fmla="*/ 784525 w 784525"/>
              <a:gd name="connsiteY2-116" fmla="*/ 885823 h 1043327"/>
              <a:gd name="connsiteX3-117" fmla="*/ 9752 w 784525"/>
              <a:gd name="connsiteY3-118" fmla="*/ 1043327 h 1043327"/>
              <a:gd name="connsiteX4-119" fmla="*/ 0 w 784525"/>
              <a:gd name="connsiteY4-120" fmla="*/ 0 h 1043327"/>
              <a:gd name="connsiteX0-121" fmla="*/ 0 w 791669"/>
              <a:gd name="connsiteY0-122" fmla="*/ 4535 h 1047862"/>
              <a:gd name="connsiteX1-123" fmla="*/ 791669 w 791669"/>
              <a:gd name="connsiteY1-124" fmla="*/ 0 h 1047862"/>
              <a:gd name="connsiteX2-125" fmla="*/ 784525 w 791669"/>
              <a:gd name="connsiteY2-126" fmla="*/ 890358 h 1047862"/>
              <a:gd name="connsiteX3-127" fmla="*/ 9752 w 791669"/>
              <a:gd name="connsiteY3-128" fmla="*/ 1047862 h 1047862"/>
              <a:gd name="connsiteX4-129" fmla="*/ 0 w 791669"/>
              <a:gd name="connsiteY4-130" fmla="*/ 4535 h 1047862"/>
              <a:gd name="connsiteX0-131" fmla="*/ 0 w 796432"/>
              <a:gd name="connsiteY0-132" fmla="*/ 4535 h 1047862"/>
              <a:gd name="connsiteX1-133" fmla="*/ 791669 w 796432"/>
              <a:gd name="connsiteY1-134" fmla="*/ 0 h 1047862"/>
              <a:gd name="connsiteX2-135" fmla="*/ 796432 w 796432"/>
              <a:gd name="connsiteY2-136" fmla="*/ 980846 h 1047862"/>
              <a:gd name="connsiteX3-137" fmla="*/ 9752 w 796432"/>
              <a:gd name="connsiteY3-138" fmla="*/ 1047862 h 1047862"/>
              <a:gd name="connsiteX4-139" fmla="*/ 0 w 796432"/>
              <a:gd name="connsiteY4-140" fmla="*/ 4535 h 1047862"/>
              <a:gd name="connsiteX0-141" fmla="*/ 0 w 815482"/>
              <a:gd name="connsiteY0-142" fmla="*/ 0 h 1179058"/>
              <a:gd name="connsiteX1-143" fmla="*/ 810719 w 815482"/>
              <a:gd name="connsiteY1-144" fmla="*/ 131196 h 1179058"/>
              <a:gd name="connsiteX2-145" fmla="*/ 815482 w 815482"/>
              <a:gd name="connsiteY2-146" fmla="*/ 1112042 h 1179058"/>
              <a:gd name="connsiteX3-147" fmla="*/ 28802 w 815482"/>
              <a:gd name="connsiteY3-148" fmla="*/ 1179058 h 1179058"/>
              <a:gd name="connsiteX4-149" fmla="*/ 0 w 815482"/>
              <a:gd name="connsiteY4-150" fmla="*/ 0 h 1179058"/>
              <a:gd name="connsiteX0-151" fmla="*/ 0 w 815482"/>
              <a:gd name="connsiteY0-152" fmla="*/ 0 h 1179058"/>
              <a:gd name="connsiteX1-153" fmla="*/ 810719 w 815482"/>
              <a:gd name="connsiteY1-154" fmla="*/ 128815 h 1179058"/>
              <a:gd name="connsiteX2-155" fmla="*/ 815482 w 815482"/>
              <a:gd name="connsiteY2-156" fmla="*/ 1112042 h 1179058"/>
              <a:gd name="connsiteX3-157" fmla="*/ 28802 w 815482"/>
              <a:gd name="connsiteY3-158" fmla="*/ 1179058 h 1179058"/>
              <a:gd name="connsiteX4-159" fmla="*/ 0 w 815482"/>
              <a:gd name="connsiteY4-160" fmla="*/ 0 h 1179058"/>
              <a:gd name="connsiteX0-161" fmla="*/ 0 w 815482"/>
              <a:gd name="connsiteY0-162" fmla="*/ 0 h 1179058"/>
              <a:gd name="connsiteX1-163" fmla="*/ 815481 w 815482"/>
              <a:gd name="connsiteY1-164" fmla="*/ 128815 h 1179058"/>
              <a:gd name="connsiteX2-165" fmla="*/ 815482 w 815482"/>
              <a:gd name="connsiteY2-166" fmla="*/ 1112042 h 1179058"/>
              <a:gd name="connsiteX3-167" fmla="*/ 28802 w 815482"/>
              <a:gd name="connsiteY3-168" fmla="*/ 1179058 h 1179058"/>
              <a:gd name="connsiteX4-169" fmla="*/ 0 w 815482"/>
              <a:gd name="connsiteY4-170" fmla="*/ 0 h 1179058"/>
              <a:gd name="connsiteX0-171" fmla="*/ 0 w 815482"/>
              <a:gd name="connsiteY0-172" fmla="*/ 0 h 1348127"/>
              <a:gd name="connsiteX1-173" fmla="*/ 815481 w 815482"/>
              <a:gd name="connsiteY1-174" fmla="*/ 128815 h 1348127"/>
              <a:gd name="connsiteX2-175" fmla="*/ 815482 w 815482"/>
              <a:gd name="connsiteY2-176" fmla="*/ 1112042 h 1348127"/>
              <a:gd name="connsiteX3-177" fmla="*/ 28802 w 815482"/>
              <a:gd name="connsiteY3-178" fmla="*/ 1348127 h 1348127"/>
              <a:gd name="connsiteX4-179" fmla="*/ 0 w 815482"/>
              <a:gd name="connsiteY4-180" fmla="*/ 0 h 1348127"/>
              <a:gd name="connsiteX0-181" fmla="*/ 0 w 822626"/>
              <a:gd name="connsiteY0-182" fmla="*/ 0 h 1345745"/>
              <a:gd name="connsiteX1-183" fmla="*/ 822625 w 822626"/>
              <a:gd name="connsiteY1-184" fmla="*/ 126433 h 1345745"/>
              <a:gd name="connsiteX2-185" fmla="*/ 822626 w 822626"/>
              <a:gd name="connsiteY2-186" fmla="*/ 1109660 h 1345745"/>
              <a:gd name="connsiteX3-187" fmla="*/ 35946 w 822626"/>
              <a:gd name="connsiteY3-188" fmla="*/ 1345745 h 1345745"/>
              <a:gd name="connsiteX4-189" fmla="*/ 0 w 822626"/>
              <a:gd name="connsiteY4-190" fmla="*/ 0 h 1345745"/>
              <a:gd name="connsiteX0-191" fmla="*/ 0 w 822626"/>
              <a:gd name="connsiteY0-192" fmla="*/ 0 h 1355270"/>
              <a:gd name="connsiteX1-193" fmla="*/ 822625 w 822626"/>
              <a:gd name="connsiteY1-194" fmla="*/ 135958 h 1355270"/>
              <a:gd name="connsiteX2-195" fmla="*/ 822626 w 822626"/>
              <a:gd name="connsiteY2-196" fmla="*/ 1119185 h 1355270"/>
              <a:gd name="connsiteX3-197" fmla="*/ 35946 w 822626"/>
              <a:gd name="connsiteY3-198" fmla="*/ 1355270 h 1355270"/>
              <a:gd name="connsiteX4-199" fmla="*/ 0 w 822626"/>
              <a:gd name="connsiteY4-200" fmla="*/ 0 h 1355270"/>
              <a:gd name="connsiteX0-201" fmla="*/ 0 w 822626"/>
              <a:gd name="connsiteY0-202" fmla="*/ 130742 h 1219312"/>
              <a:gd name="connsiteX1-203" fmla="*/ 822625 w 822626"/>
              <a:gd name="connsiteY1-204" fmla="*/ 0 h 1219312"/>
              <a:gd name="connsiteX2-205" fmla="*/ 822626 w 822626"/>
              <a:gd name="connsiteY2-206" fmla="*/ 983227 h 1219312"/>
              <a:gd name="connsiteX3-207" fmla="*/ 35946 w 822626"/>
              <a:gd name="connsiteY3-208" fmla="*/ 1219312 h 1219312"/>
              <a:gd name="connsiteX4-209" fmla="*/ 0 w 822626"/>
              <a:gd name="connsiteY4-210" fmla="*/ 130742 h 1219312"/>
              <a:gd name="connsiteX0-211" fmla="*/ 2897 w 825523"/>
              <a:gd name="connsiteY0-212" fmla="*/ 130742 h 1224074"/>
              <a:gd name="connsiteX1-213" fmla="*/ 825522 w 825523"/>
              <a:gd name="connsiteY1-214" fmla="*/ 0 h 1224074"/>
              <a:gd name="connsiteX2-215" fmla="*/ 825523 w 825523"/>
              <a:gd name="connsiteY2-216" fmla="*/ 983227 h 1224074"/>
              <a:gd name="connsiteX3-217" fmla="*/ 743 w 825523"/>
              <a:gd name="connsiteY3-218" fmla="*/ 1224074 h 1224074"/>
              <a:gd name="connsiteX4-219" fmla="*/ 2897 w 825523"/>
              <a:gd name="connsiteY4-220" fmla="*/ 130742 h 1224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5523" h="1224074">
                <a:moveTo>
                  <a:pt x="2897" y="130742"/>
                </a:moveTo>
                <a:lnTo>
                  <a:pt x="825522" y="0"/>
                </a:lnTo>
                <a:cubicBezTo>
                  <a:pt x="825522" y="290285"/>
                  <a:pt x="825523" y="692942"/>
                  <a:pt x="825523" y="983227"/>
                </a:cubicBezTo>
                <a:cubicBezTo>
                  <a:pt x="567265" y="1035728"/>
                  <a:pt x="259001" y="1171573"/>
                  <a:pt x="743" y="1224074"/>
                </a:cubicBezTo>
                <a:cubicBezTo>
                  <a:pt x="-2508" y="876298"/>
                  <a:pt x="6148" y="478518"/>
                  <a:pt x="2897" y="13074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3" name="平行四边形 4"/>
          <p:cNvSpPr/>
          <p:nvPr/>
        </p:nvSpPr>
        <p:spPr>
          <a:xfrm rot="16200000">
            <a:off x="-281517" y="1789642"/>
            <a:ext cx="1468966" cy="893233"/>
          </a:xfrm>
          <a:custGeom>
            <a:avLst/>
            <a:gdLst>
              <a:gd name="connsiteX0" fmla="*/ 0 w 986971"/>
              <a:gd name="connsiteY0" fmla="*/ 798288 h 798288"/>
              <a:gd name="connsiteX1" fmla="*/ 199572 w 986971"/>
              <a:gd name="connsiteY1" fmla="*/ 0 h 798288"/>
              <a:gd name="connsiteX2" fmla="*/ 986971 w 986971"/>
              <a:gd name="connsiteY2" fmla="*/ 0 h 798288"/>
              <a:gd name="connsiteX3" fmla="*/ 787399 w 986971"/>
              <a:gd name="connsiteY3" fmla="*/ 798288 h 798288"/>
              <a:gd name="connsiteX4" fmla="*/ 0 w 986971"/>
              <a:gd name="connsiteY4" fmla="*/ 798288 h 798288"/>
              <a:gd name="connsiteX0-1" fmla="*/ 0 w 1219199"/>
              <a:gd name="connsiteY0-2" fmla="*/ 812800 h 812800"/>
              <a:gd name="connsiteX1-3" fmla="*/ 199572 w 1219199"/>
              <a:gd name="connsiteY1-4" fmla="*/ 14512 h 812800"/>
              <a:gd name="connsiteX2-5" fmla="*/ 1219199 w 1219199"/>
              <a:gd name="connsiteY2-6" fmla="*/ 0 h 812800"/>
              <a:gd name="connsiteX3-7" fmla="*/ 787399 w 1219199"/>
              <a:gd name="connsiteY3-8" fmla="*/ 812800 h 812800"/>
              <a:gd name="connsiteX4-9" fmla="*/ 0 w 1219199"/>
              <a:gd name="connsiteY4-10" fmla="*/ 812800 h 812800"/>
              <a:gd name="connsiteX0-11" fmla="*/ 0 w 1219199"/>
              <a:gd name="connsiteY0-12" fmla="*/ 812800 h 812800"/>
              <a:gd name="connsiteX1-13" fmla="*/ 199572 w 1219199"/>
              <a:gd name="connsiteY1-14" fmla="*/ 14512 h 812800"/>
              <a:gd name="connsiteX2-15" fmla="*/ 1219199 w 1219199"/>
              <a:gd name="connsiteY2-16" fmla="*/ 0 h 812800"/>
              <a:gd name="connsiteX3-17" fmla="*/ 874484 w 1219199"/>
              <a:gd name="connsiteY3-18" fmla="*/ 798289 h 812800"/>
              <a:gd name="connsiteX4-19" fmla="*/ 0 w 1219199"/>
              <a:gd name="connsiteY4-20" fmla="*/ 812800 h 812800"/>
              <a:gd name="connsiteX0-21" fmla="*/ 0 w 1248230"/>
              <a:gd name="connsiteY0-22" fmla="*/ 812803 h 812803"/>
              <a:gd name="connsiteX1-23" fmla="*/ 228603 w 1248230"/>
              <a:gd name="connsiteY1-24" fmla="*/ 14512 h 812803"/>
              <a:gd name="connsiteX2-25" fmla="*/ 1248230 w 1248230"/>
              <a:gd name="connsiteY2-26" fmla="*/ 0 h 812803"/>
              <a:gd name="connsiteX3-27" fmla="*/ 903515 w 1248230"/>
              <a:gd name="connsiteY3-28" fmla="*/ 798289 h 812803"/>
              <a:gd name="connsiteX4-29" fmla="*/ 0 w 1248230"/>
              <a:gd name="connsiteY4-30" fmla="*/ 812803 h 812803"/>
              <a:gd name="connsiteX0-31" fmla="*/ 0 w 1248230"/>
              <a:gd name="connsiteY0-32" fmla="*/ 841832 h 841832"/>
              <a:gd name="connsiteX1-33" fmla="*/ 228603 w 1248230"/>
              <a:gd name="connsiteY1-34" fmla="*/ 0 h 841832"/>
              <a:gd name="connsiteX2-35" fmla="*/ 1248230 w 1248230"/>
              <a:gd name="connsiteY2-36" fmla="*/ 29029 h 841832"/>
              <a:gd name="connsiteX3-37" fmla="*/ 903515 w 1248230"/>
              <a:gd name="connsiteY3-38" fmla="*/ 827318 h 841832"/>
              <a:gd name="connsiteX4-39" fmla="*/ 0 w 1248230"/>
              <a:gd name="connsiteY4-40" fmla="*/ 841832 h 841832"/>
              <a:gd name="connsiteX0-41" fmla="*/ 0 w 1219201"/>
              <a:gd name="connsiteY0-42" fmla="*/ 827317 h 827318"/>
              <a:gd name="connsiteX1-43" fmla="*/ 199574 w 1219201"/>
              <a:gd name="connsiteY1-44" fmla="*/ 0 h 827318"/>
              <a:gd name="connsiteX2-45" fmla="*/ 1219201 w 1219201"/>
              <a:gd name="connsiteY2-46" fmla="*/ 29029 h 827318"/>
              <a:gd name="connsiteX3-47" fmla="*/ 874486 w 1219201"/>
              <a:gd name="connsiteY3-48" fmla="*/ 827318 h 827318"/>
              <a:gd name="connsiteX4-49" fmla="*/ 0 w 1219201"/>
              <a:gd name="connsiteY4-50" fmla="*/ 827317 h 827318"/>
              <a:gd name="connsiteX0-51" fmla="*/ 0 w 1219201"/>
              <a:gd name="connsiteY0-52" fmla="*/ 798288 h 798289"/>
              <a:gd name="connsiteX1-53" fmla="*/ 185398 w 1219201"/>
              <a:gd name="connsiteY1-54" fmla="*/ 14514 h 798289"/>
              <a:gd name="connsiteX2-55" fmla="*/ 1219201 w 1219201"/>
              <a:gd name="connsiteY2-56" fmla="*/ 0 h 798289"/>
              <a:gd name="connsiteX3-57" fmla="*/ 874486 w 1219201"/>
              <a:gd name="connsiteY3-58" fmla="*/ 798289 h 798289"/>
              <a:gd name="connsiteX4-59" fmla="*/ 0 w 1219201"/>
              <a:gd name="connsiteY4-60" fmla="*/ 798288 h 798289"/>
              <a:gd name="connsiteX0-61" fmla="*/ 0 w 1233378"/>
              <a:gd name="connsiteY0-62" fmla="*/ 783774 h 783775"/>
              <a:gd name="connsiteX1-63" fmla="*/ 185398 w 1233378"/>
              <a:gd name="connsiteY1-64" fmla="*/ 0 h 783775"/>
              <a:gd name="connsiteX2-65" fmla="*/ 1233378 w 1233378"/>
              <a:gd name="connsiteY2-66" fmla="*/ 14518 h 783775"/>
              <a:gd name="connsiteX3-67" fmla="*/ 874486 w 1233378"/>
              <a:gd name="connsiteY3-68" fmla="*/ 783775 h 783775"/>
              <a:gd name="connsiteX4-69" fmla="*/ 0 w 1233378"/>
              <a:gd name="connsiteY4-70" fmla="*/ 783774 h 783775"/>
              <a:gd name="connsiteX0-71" fmla="*/ 0 w 1205024"/>
              <a:gd name="connsiteY0-72" fmla="*/ 783774 h 783775"/>
              <a:gd name="connsiteX1-73" fmla="*/ 185398 w 1205024"/>
              <a:gd name="connsiteY1-74" fmla="*/ 0 h 783775"/>
              <a:gd name="connsiteX2-75" fmla="*/ 1205024 w 1205024"/>
              <a:gd name="connsiteY2-76" fmla="*/ 14518 h 783775"/>
              <a:gd name="connsiteX3-77" fmla="*/ 874486 w 1205024"/>
              <a:gd name="connsiteY3-78" fmla="*/ 783775 h 783775"/>
              <a:gd name="connsiteX4-79" fmla="*/ 0 w 1205024"/>
              <a:gd name="connsiteY4-80" fmla="*/ 783774 h 783775"/>
              <a:gd name="connsiteX0-81" fmla="*/ 0 w 1205024"/>
              <a:gd name="connsiteY0-82" fmla="*/ 785925 h 785926"/>
              <a:gd name="connsiteX1-83" fmla="*/ 185398 w 1205024"/>
              <a:gd name="connsiteY1-84" fmla="*/ 2151 h 785926"/>
              <a:gd name="connsiteX2-85" fmla="*/ 1205024 w 1205024"/>
              <a:gd name="connsiteY2-86" fmla="*/ 0 h 785926"/>
              <a:gd name="connsiteX3-87" fmla="*/ 874486 w 1205024"/>
              <a:gd name="connsiteY3-88" fmla="*/ 785926 h 785926"/>
              <a:gd name="connsiteX4-89" fmla="*/ 0 w 1205024"/>
              <a:gd name="connsiteY4-90" fmla="*/ 785925 h 785926"/>
              <a:gd name="connsiteX0-91" fmla="*/ 0 w 1177468"/>
              <a:gd name="connsiteY0-92" fmla="*/ 781166 h 785926"/>
              <a:gd name="connsiteX1-93" fmla="*/ 157842 w 1177468"/>
              <a:gd name="connsiteY1-94" fmla="*/ 2151 h 785926"/>
              <a:gd name="connsiteX2-95" fmla="*/ 1177468 w 1177468"/>
              <a:gd name="connsiteY2-96" fmla="*/ 0 h 785926"/>
              <a:gd name="connsiteX3-97" fmla="*/ 846930 w 1177468"/>
              <a:gd name="connsiteY3-98" fmla="*/ 785926 h 785926"/>
              <a:gd name="connsiteX4-99" fmla="*/ 0 w 1177468"/>
              <a:gd name="connsiteY4-100" fmla="*/ 781166 h 785926"/>
              <a:gd name="connsiteX0-101" fmla="*/ 0 w 1194189"/>
              <a:gd name="connsiteY0-102" fmla="*/ 787977 h 787977"/>
              <a:gd name="connsiteX1-103" fmla="*/ 174563 w 1194189"/>
              <a:gd name="connsiteY1-104" fmla="*/ 2151 h 787977"/>
              <a:gd name="connsiteX2-105" fmla="*/ 1194189 w 1194189"/>
              <a:gd name="connsiteY2-106" fmla="*/ 0 h 787977"/>
              <a:gd name="connsiteX3-107" fmla="*/ 863651 w 1194189"/>
              <a:gd name="connsiteY3-108" fmla="*/ 785926 h 787977"/>
              <a:gd name="connsiteX4-109" fmla="*/ 0 w 1194189"/>
              <a:gd name="connsiteY4-110" fmla="*/ 787977 h 7879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94189" h="787977">
                <a:moveTo>
                  <a:pt x="0" y="787977"/>
                </a:moveTo>
                <a:lnTo>
                  <a:pt x="174563" y="2151"/>
                </a:lnTo>
                <a:lnTo>
                  <a:pt x="1194189" y="0"/>
                </a:lnTo>
                <a:lnTo>
                  <a:pt x="863651" y="785926"/>
                </a:lnTo>
                <a:lnTo>
                  <a:pt x="0" y="78797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5350" y="1908175"/>
            <a:ext cx="2694517" cy="1060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3202517" y="2282826"/>
            <a:ext cx="1073150" cy="2984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5400000">
            <a:off x="-234950" y="3002492"/>
            <a:ext cx="1377950" cy="891116"/>
          </a:xfrm>
          <a:custGeom>
            <a:avLst/>
            <a:gdLst>
              <a:gd name="connsiteX0" fmla="*/ 0 w 1052648"/>
              <a:gd name="connsiteY0" fmla="*/ 792520 h 792520"/>
              <a:gd name="connsiteX1" fmla="*/ 165577 w 1052648"/>
              <a:gd name="connsiteY1" fmla="*/ 6362 h 792520"/>
              <a:gd name="connsiteX2" fmla="*/ 1052648 w 1052648"/>
              <a:gd name="connsiteY2" fmla="*/ 0 h 792520"/>
              <a:gd name="connsiteX3" fmla="*/ 1052648 w 1052648"/>
              <a:gd name="connsiteY3" fmla="*/ 792311 h 792520"/>
              <a:gd name="connsiteX0-1" fmla="*/ 0 w 1199169"/>
              <a:gd name="connsiteY0-2" fmla="*/ 786158 h 786158"/>
              <a:gd name="connsiteX1-3" fmla="*/ 165577 w 1199169"/>
              <a:gd name="connsiteY1-4" fmla="*/ 0 h 786158"/>
              <a:gd name="connsiteX2-5" fmla="*/ 1199169 w 1199169"/>
              <a:gd name="connsiteY2-6" fmla="*/ 2778 h 786158"/>
              <a:gd name="connsiteX3-7" fmla="*/ 1052648 w 1199169"/>
              <a:gd name="connsiteY3-8" fmla="*/ 785949 h 786158"/>
              <a:gd name="connsiteX4" fmla="*/ 0 w 1199169"/>
              <a:gd name="connsiteY4" fmla="*/ 786158 h 786158"/>
              <a:gd name="connsiteX0-9" fmla="*/ 0 w 1237725"/>
              <a:gd name="connsiteY0-10" fmla="*/ 790727 h 790727"/>
              <a:gd name="connsiteX1-11" fmla="*/ 204133 w 1237725"/>
              <a:gd name="connsiteY1-12" fmla="*/ 0 h 790727"/>
              <a:gd name="connsiteX2-13" fmla="*/ 1237725 w 1237725"/>
              <a:gd name="connsiteY2-14" fmla="*/ 2778 h 790727"/>
              <a:gd name="connsiteX3-15" fmla="*/ 1091204 w 1237725"/>
              <a:gd name="connsiteY3-16" fmla="*/ 785949 h 790727"/>
              <a:gd name="connsiteX4-17" fmla="*/ 0 w 1237725"/>
              <a:gd name="connsiteY4-18" fmla="*/ 790727 h 790727"/>
              <a:gd name="connsiteX0-19" fmla="*/ 0 w 1376538"/>
              <a:gd name="connsiteY0-20" fmla="*/ 790727 h 790727"/>
              <a:gd name="connsiteX1-21" fmla="*/ 204133 w 1376538"/>
              <a:gd name="connsiteY1-22" fmla="*/ 0 h 790727"/>
              <a:gd name="connsiteX2-23" fmla="*/ 1237725 w 1376538"/>
              <a:gd name="connsiteY2-24" fmla="*/ 2778 h 790727"/>
              <a:gd name="connsiteX3-25" fmla="*/ 1376538 w 1376538"/>
              <a:gd name="connsiteY3-26" fmla="*/ 790518 h 790727"/>
              <a:gd name="connsiteX4-27" fmla="*/ 0 w 1376538"/>
              <a:gd name="connsiteY4-28" fmla="*/ 790727 h 7907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376538" h="790727">
                <a:moveTo>
                  <a:pt x="0" y="790727"/>
                </a:moveTo>
                <a:lnTo>
                  <a:pt x="204133" y="0"/>
                </a:lnTo>
                <a:lnTo>
                  <a:pt x="1237725" y="2778"/>
                </a:lnTo>
                <a:lnTo>
                  <a:pt x="1376538" y="790518"/>
                </a:lnTo>
                <a:lnTo>
                  <a:pt x="0" y="790727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5350" y="3993092"/>
            <a:ext cx="2692400" cy="1062566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3200401" y="4376208"/>
            <a:ext cx="1066800" cy="292100"/>
          </a:xfrm>
          <a:prstGeom prst="triangl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5350" y="2966508"/>
            <a:ext cx="3441700" cy="10308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3943350" y="3332692"/>
            <a:ext cx="1073150" cy="298449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1" name="矩形 8"/>
          <p:cNvSpPr/>
          <p:nvPr/>
        </p:nvSpPr>
        <p:spPr>
          <a:xfrm>
            <a:off x="6350" y="3993092"/>
            <a:ext cx="893233" cy="1322916"/>
          </a:xfrm>
          <a:custGeom>
            <a:avLst/>
            <a:gdLst>
              <a:gd name="connsiteX0" fmla="*/ 0 w 801194"/>
              <a:gd name="connsiteY0" fmla="*/ 0 h 740228"/>
              <a:gd name="connsiteX1" fmla="*/ 801194 w 801194"/>
              <a:gd name="connsiteY1" fmla="*/ 0 h 740228"/>
              <a:gd name="connsiteX2" fmla="*/ 801194 w 801194"/>
              <a:gd name="connsiteY2" fmla="*/ 740228 h 740228"/>
              <a:gd name="connsiteX3" fmla="*/ 0 w 801194"/>
              <a:gd name="connsiteY3" fmla="*/ 740228 h 740228"/>
              <a:gd name="connsiteX4" fmla="*/ 0 w 801194"/>
              <a:gd name="connsiteY4" fmla="*/ 0 h 740228"/>
              <a:gd name="connsiteX0-1" fmla="*/ 0 w 815708"/>
              <a:gd name="connsiteY0-2" fmla="*/ 0 h 870856"/>
              <a:gd name="connsiteX1-3" fmla="*/ 815708 w 815708"/>
              <a:gd name="connsiteY1-4" fmla="*/ 130628 h 870856"/>
              <a:gd name="connsiteX2-5" fmla="*/ 815708 w 815708"/>
              <a:gd name="connsiteY2-6" fmla="*/ 870856 h 870856"/>
              <a:gd name="connsiteX3-7" fmla="*/ 14514 w 815708"/>
              <a:gd name="connsiteY3-8" fmla="*/ 870856 h 870856"/>
              <a:gd name="connsiteX4-9" fmla="*/ 0 w 815708"/>
              <a:gd name="connsiteY4-10" fmla="*/ 0 h 870856"/>
              <a:gd name="connsiteX0-11" fmla="*/ 0 w 815708"/>
              <a:gd name="connsiteY0-12" fmla="*/ 0 h 870856"/>
              <a:gd name="connsiteX1-13" fmla="*/ 801194 w 815708"/>
              <a:gd name="connsiteY1-14" fmla="*/ 43542 h 870856"/>
              <a:gd name="connsiteX2-15" fmla="*/ 815708 w 815708"/>
              <a:gd name="connsiteY2-16" fmla="*/ 870856 h 870856"/>
              <a:gd name="connsiteX3-17" fmla="*/ 14514 w 815708"/>
              <a:gd name="connsiteY3-18" fmla="*/ 870856 h 870856"/>
              <a:gd name="connsiteX4-19" fmla="*/ 0 w 815708"/>
              <a:gd name="connsiteY4-20" fmla="*/ 0 h 870856"/>
              <a:gd name="connsiteX0-21" fmla="*/ 0 w 815708"/>
              <a:gd name="connsiteY0-22" fmla="*/ 0 h 1088571"/>
              <a:gd name="connsiteX1-23" fmla="*/ 801194 w 815708"/>
              <a:gd name="connsiteY1-24" fmla="*/ 43542 h 1088571"/>
              <a:gd name="connsiteX2-25" fmla="*/ 815708 w 815708"/>
              <a:gd name="connsiteY2-26" fmla="*/ 870856 h 1088571"/>
              <a:gd name="connsiteX3-27" fmla="*/ 14514 w 815708"/>
              <a:gd name="connsiteY3-28" fmla="*/ 1088571 h 1088571"/>
              <a:gd name="connsiteX4-29" fmla="*/ 0 w 815708"/>
              <a:gd name="connsiteY4-30" fmla="*/ 0 h 1088571"/>
              <a:gd name="connsiteX0-31" fmla="*/ 0 w 801194"/>
              <a:gd name="connsiteY0-32" fmla="*/ 0 h 1088571"/>
              <a:gd name="connsiteX1-33" fmla="*/ 801194 w 801194"/>
              <a:gd name="connsiteY1-34" fmla="*/ 43542 h 1088571"/>
              <a:gd name="connsiteX2-35" fmla="*/ 801193 w 801194"/>
              <a:gd name="connsiteY2-36" fmla="*/ 914398 h 1088571"/>
              <a:gd name="connsiteX3-37" fmla="*/ 14514 w 801194"/>
              <a:gd name="connsiteY3-38" fmla="*/ 1088571 h 1088571"/>
              <a:gd name="connsiteX4-39" fmla="*/ 0 w 801194"/>
              <a:gd name="connsiteY4-40" fmla="*/ 0 h 1088571"/>
              <a:gd name="connsiteX0-41" fmla="*/ 0 w 801194"/>
              <a:gd name="connsiteY0-42" fmla="*/ 0 h 1088571"/>
              <a:gd name="connsiteX1-43" fmla="*/ 801194 w 801194"/>
              <a:gd name="connsiteY1-44" fmla="*/ 14514 h 1088571"/>
              <a:gd name="connsiteX2-45" fmla="*/ 801193 w 801194"/>
              <a:gd name="connsiteY2-46" fmla="*/ 914398 h 1088571"/>
              <a:gd name="connsiteX3-47" fmla="*/ 14514 w 801194"/>
              <a:gd name="connsiteY3-48" fmla="*/ 1088571 h 1088571"/>
              <a:gd name="connsiteX4-49" fmla="*/ 0 w 801194"/>
              <a:gd name="connsiteY4-50" fmla="*/ 0 h 1088571"/>
              <a:gd name="connsiteX0-51" fmla="*/ 0 w 801193"/>
              <a:gd name="connsiteY0-52" fmla="*/ 0 h 1088571"/>
              <a:gd name="connsiteX1-53" fmla="*/ 782144 w 801193"/>
              <a:gd name="connsiteY1-54" fmla="*/ 7371 h 1088571"/>
              <a:gd name="connsiteX2-55" fmla="*/ 801193 w 801193"/>
              <a:gd name="connsiteY2-56" fmla="*/ 914398 h 1088571"/>
              <a:gd name="connsiteX3-57" fmla="*/ 14514 w 801193"/>
              <a:gd name="connsiteY3-58" fmla="*/ 1088571 h 1088571"/>
              <a:gd name="connsiteX4-59" fmla="*/ 0 w 801193"/>
              <a:gd name="connsiteY4-60" fmla="*/ 0 h 1088571"/>
              <a:gd name="connsiteX0-61" fmla="*/ 0 w 782144"/>
              <a:gd name="connsiteY0-62" fmla="*/ 0 h 1088571"/>
              <a:gd name="connsiteX1-63" fmla="*/ 782144 w 782144"/>
              <a:gd name="connsiteY1-64" fmla="*/ 7371 h 1088571"/>
              <a:gd name="connsiteX2-65" fmla="*/ 779762 w 782144"/>
              <a:gd name="connsiteY2-66" fmla="*/ 892967 h 1088571"/>
              <a:gd name="connsiteX3-67" fmla="*/ 14514 w 782144"/>
              <a:gd name="connsiteY3-68" fmla="*/ 1088571 h 1088571"/>
              <a:gd name="connsiteX4-69" fmla="*/ 0 w 782144"/>
              <a:gd name="connsiteY4-70" fmla="*/ 0 h 1088571"/>
              <a:gd name="connsiteX0-71" fmla="*/ 0 w 782144"/>
              <a:gd name="connsiteY0-72" fmla="*/ 0 h 1050471"/>
              <a:gd name="connsiteX1-73" fmla="*/ 782144 w 782144"/>
              <a:gd name="connsiteY1-74" fmla="*/ 7371 h 1050471"/>
              <a:gd name="connsiteX2-75" fmla="*/ 779762 w 782144"/>
              <a:gd name="connsiteY2-76" fmla="*/ 892967 h 1050471"/>
              <a:gd name="connsiteX3-77" fmla="*/ 12133 w 782144"/>
              <a:gd name="connsiteY3-78" fmla="*/ 1050471 h 1050471"/>
              <a:gd name="connsiteX4-79" fmla="*/ 0 w 782144"/>
              <a:gd name="connsiteY4-80" fmla="*/ 0 h 1050471"/>
              <a:gd name="connsiteX0-81" fmla="*/ 0 w 782144"/>
              <a:gd name="connsiteY0-82" fmla="*/ 0 h 1050471"/>
              <a:gd name="connsiteX1-83" fmla="*/ 782144 w 782144"/>
              <a:gd name="connsiteY1-84" fmla="*/ 7371 h 1050471"/>
              <a:gd name="connsiteX2-85" fmla="*/ 779762 w 782144"/>
              <a:gd name="connsiteY2-86" fmla="*/ 883442 h 1050471"/>
              <a:gd name="connsiteX3-87" fmla="*/ 12133 w 782144"/>
              <a:gd name="connsiteY3-88" fmla="*/ 1050471 h 1050471"/>
              <a:gd name="connsiteX4-89" fmla="*/ 0 w 782144"/>
              <a:gd name="connsiteY4-90" fmla="*/ 0 h 1050471"/>
              <a:gd name="connsiteX0-91" fmla="*/ 0 w 782144"/>
              <a:gd name="connsiteY0-92" fmla="*/ 0 h 1043327"/>
              <a:gd name="connsiteX1-93" fmla="*/ 782144 w 782144"/>
              <a:gd name="connsiteY1-94" fmla="*/ 7371 h 1043327"/>
              <a:gd name="connsiteX2-95" fmla="*/ 779762 w 782144"/>
              <a:gd name="connsiteY2-96" fmla="*/ 883442 h 1043327"/>
              <a:gd name="connsiteX3-97" fmla="*/ 9752 w 782144"/>
              <a:gd name="connsiteY3-98" fmla="*/ 1043327 h 1043327"/>
              <a:gd name="connsiteX4-99" fmla="*/ 0 w 782144"/>
              <a:gd name="connsiteY4-100" fmla="*/ 0 h 1043327"/>
              <a:gd name="connsiteX0-101" fmla="*/ 0 w 782144"/>
              <a:gd name="connsiteY0-102" fmla="*/ 0 h 1043327"/>
              <a:gd name="connsiteX1-103" fmla="*/ 782144 w 782144"/>
              <a:gd name="connsiteY1-104" fmla="*/ 4990 h 1043327"/>
              <a:gd name="connsiteX2-105" fmla="*/ 779762 w 782144"/>
              <a:gd name="connsiteY2-106" fmla="*/ 883442 h 1043327"/>
              <a:gd name="connsiteX3-107" fmla="*/ 9752 w 782144"/>
              <a:gd name="connsiteY3-108" fmla="*/ 1043327 h 1043327"/>
              <a:gd name="connsiteX4-109" fmla="*/ 0 w 782144"/>
              <a:gd name="connsiteY4-110" fmla="*/ 0 h 1043327"/>
              <a:gd name="connsiteX0-111" fmla="*/ 0 w 784525"/>
              <a:gd name="connsiteY0-112" fmla="*/ 0 h 1043327"/>
              <a:gd name="connsiteX1-113" fmla="*/ 782144 w 784525"/>
              <a:gd name="connsiteY1-114" fmla="*/ 4990 h 1043327"/>
              <a:gd name="connsiteX2-115" fmla="*/ 784525 w 784525"/>
              <a:gd name="connsiteY2-116" fmla="*/ 885823 h 1043327"/>
              <a:gd name="connsiteX3-117" fmla="*/ 9752 w 784525"/>
              <a:gd name="connsiteY3-118" fmla="*/ 1043327 h 1043327"/>
              <a:gd name="connsiteX4-119" fmla="*/ 0 w 784525"/>
              <a:gd name="connsiteY4-120" fmla="*/ 0 h 1043327"/>
              <a:gd name="connsiteX0-121" fmla="*/ 0 w 791669"/>
              <a:gd name="connsiteY0-122" fmla="*/ 4535 h 1047862"/>
              <a:gd name="connsiteX1-123" fmla="*/ 791669 w 791669"/>
              <a:gd name="connsiteY1-124" fmla="*/ 0 h 1047862"/>
              <a:gd name="connsiteX2-125" fmla="*/ 784525 w 791669"/>
              <a:gd name="connsiteY2-126" fmla="*/ 890358 h 1047862"/>
              <a:gd name="connsiteX3-127" fmla="*/ 9752 w 791669"/>
              <a:gd name="connsiteY3-128" fmla="*/ 1047862 h 1047862"/>
              <a:gd name="connsiteX4-129" fmla="*/ 0 w 791669"/>
              <a:gd name="connsiteY4-130" fmla="*/ 4535 h 1047862"/>
              <a:gd name="connsiteX0-131" fmla="*/ 0 w 796432"/>
              <a:gd name="connsiteY0-132" fmla="*/ 4535 h 1047862"/>
              <a:gd name="connsiteX1-133" fmla="*/ 791669 w 796432"/>
              <a:gd name="connsiteY1-134" fmla="*/ 0 h 1047862"/>
              <a:gd name="connsiteX2-135" fmla="*/ 796432 w 796432"/>
              <a:gd name="connsiteY2-136" fmla="*/ 980846 h 1047862"/>
              <a:gd name="connsiteX3-137" fmla="*/ 9752 w 796432"/>
              <a:gd name="connsiteY3-138" fmla="*/ 1047862 h 1047862"/>
              <a:gd name="connsiteX4-139" fmla="*/ 0 w 796432"/>
              <a:gd name="connsiteY4-140" fmla="*/ 4535 h 1047862"/>
              <a:gd name="connsiteX0-141" fmla="*/ 0 w 815482"/>
              <a:gd name="connsiteY0-142" fmla="*/ 0 h 1179058"/>
              <a:gd name="connsiteX1-143" fmla="*/ 810719 w 815482"/>
              <a:gd name="connsiteY1-144" fmla="*/ 131196 h 1179058"/>
              <a:gd name="connsiteX2-145" fmla="*/ 815482 w 815482"/>
              <a:gd name="connsiteY2-146" fmla="*/ 1112042 h 1179058"/>
              <a:gd name="connsiteX3-147" fmla="*/ 28802 w 815482"/>
              <a:gd name="connsiteY3-148" fmla="*/ 1179058 h 1179058"/>
              <a:gd name="connsiteX4-149" fmla="*/ 0 w 815482"/>
              <a:gd name="connsiteY4-150" fmla="*/ 0 h 1179058"/>
              <a:gd name="connsiteX0-151" fmla="*/ 0 w 815482"/>
              <a:gd name="connsiteY0-152" fmla="*/ 0 h 1179058"/>
              <a:gd name="connsiteX1-153" fmla="*/ 810719 w 815482"/>
              <a:gd name="connsiteY1-154" fmla="*/ 128815 h 1179058"/>
              <a:gd name="connsiteX2-155" fmla="*/ 815482 w 815482"/>
              <a:gd name="connsiteY2-156" fmla="*/ 1112042 h 1179058"/>
              <a:gd name="connsiteX3-157" fmla="*/ 28802 w 815482"/>
              <a:gd name="connsiteY3-158" fmla="*/ 1179058 h 1179058"/>
              <a:gd name="connsiteX4-159" fmla="*/ 0 w 815482"/>
              <a:gd name="connsiteY4-160" fmla="*/ 0 h 1179058"/>
              <a:gd name="connsiteX0-161" fmla="*/ 0 w 815482"/>
              <a:gd name="connsiteY0-162" fmla="*/ 0 h 1179058"/>
              <a:gd name="connsiteX1-163" fmla="*/ 815481 w 815482"/>
              <a:gd name="connsiteY1-164" fmla="*/ 128815 h 1179058"/>
              <a:gd name="connsiteX2-165" fmla="*/ 815482 w 815482"/>
              <a:gd name="connsiteY2-166" fmla="*/ 1112042 h 1179058"/>
              <a:gd name="connsiteX3-167" fmla="*/ 28802 w 815482"/>
              <a:gd name="connsiteY3-168" fmla="*/ 1179058 h 1179058"/>
              <a:gd name="connsiteX4-169" fmla="*/ 0 w 815482"/>
              <a:gd name="connsiteY4-170" fmla="*/ 0 h 1179058"/>
              <a:gd name="connsiteX0-171" fmla="*/ 0 w 815482"/>
              <a:gd name="connsiteY0-172" fmla="*/ 0 h 1348127"/>
              <a:gd name="connsiteX1-173" fmla="*/ 815481 w 815482"/>
              <a:gd name="connsiteY1-174" fmla="*/ 128815 h 1348127"/>
              <a:gd name="connsiteX2-175" fmla="*/ 815482 w 815482"/>
              <a:gd name="connsiteY2-176" fmla="*/ 1112042 h 1348127"/>
              <a:gd name="connsiteX3-177" fmla="*/ 28802 w 815482"/>
              <a:gd name="connsiteY3-178" fmla="*/ 1348127 h 1348127"/>
              <a:gd name="connsiteX4-179" fmla="*/ 0 w 815482"/>
              <a:gd name="connsiteY4-180" fmla="*/ 0 h 1348127"/>
              <a:gd name="connsiteX0-181" fmla="*/ 0 w 822626"/>
              <a:gd name="connsiteY0-182" fmla="*/ 0 h 1345745"/>
              <a:gd name="connsiteX1-183" fmla="*/ 822625 w 822626"/>
              <a:gd name="connsiteY1-184" fmla="*/ 126433 h 1345745"/>
              <a:gd name="connsiteX2-185" fmla="*/ 822626 w 822626"/>
              <a:gd name="connsiteY2-186" fmla="*/ 1109660 h 1345745"/>
              <a:gd name="connsiteX3-187" fmla="*/ 35946 w 822626"/>
              <a:gd name="connsiteY3-188" fmla="*/ 1345745 h 1345745"/>
              <a:gd name="connsiteX4-189" fmla="*/ 0 w 822626"/>
              <a:gd name="connsiteY4-190" fmla="*/ 0 h 1345745"/>
              <a:gd name="connsiteX0-191" fmla="*/ 0 w 822626"/>
              <a:gd name="connsiteY0-192" fmla="*/ 0 h 1355270"/>
              <a:gd name="connsiteX1-193" fmla="*/ 822625 w 822626"/>
              <a:gd name="connsiteY1-194" fmla="*/ 135958 h 1355270"/>
              <a:gd name="connsiteX2-195" fmla="*/ 822626 w 822626"/>
              <a:gd name="connsiteY2-196" fmla="*/ 1119185 h 1355270"/>
              <a:gd name="connsiteX3-197" fmla="*/ 35946 w 822626"/>
              <a:gd name="connsiteY3-198" fmla="*/ 1355270 h 1355270"/>
              <a:gd name="connsiteX4-199" fmla="*/ 0 w 822626"/>
              <a:gd name="connsiteY4-200" fmla="*/ 0 h 1355270"/>
              <a:gd name="connsiteX0-201" fmla="*/ 0 w 822626"/>
              <a:gd name="connsiteY0-202" fmla="*/ 130742 h 1219312"/>
              <a:gd name="connsiteX1-203" fmla="*/ 822625 w 822626"/>
              <a:gd name="connsiteY1-204" fmla="*/ 0 h 1219312"/>
              <a:gd name="connsiteX2-205" fmla="*/ 822626 w 822626"/>
              <a:gd name="connsiteY2-206" fmla="*/ 983227 h 1219312"/>
              <a:gd name="connsiteX3-207" fmla="*/ 35946 w 822626"/>
              <a:gd name="connsiteY3-208" fmla="*/ 1219312 h 1219312"/>
              <a:gd name="connsiteX4-209" fmla="*/ 0 w 822626"/>
              <a:gd name="connsiteY4-210" fmla="*/ 130742 h 1219312"/>
              <a:gd name="connsiteX0-211" fmla="*/ 2897 w 825523"/>
              <a:gd name="connsiteY0-212" fmla="*/ 130742 h 1224074"/>
              <a:gd name="connsiteX1-213" fmla="*/ 825522 w 825523"/>
              <a:gd name="connsiteY1-214" fmla="*/ 0 h 1224074"/>
              <a:gd name="connsiteX2-215" fmla="*/ 825523 w 825523"/>
              <a:gd name="connsiteY2-216" fmla="*/ 983227 h 1224074"/>
              <a:gd name="connsiteX3-217" fmla="*/ 743 w 825523"/>
              <a:gd name="connsiteY3-218" fmla="*/ 1224074 h 1224074"/>
              <a:gd name="connsiteX4-219" fmla="*/ 2897 w 825523"/>
              <a:gd name="connsiteY4-220" fmla="*/ 130742 h 1224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5523" h="1224074">
                <a:moveTo>
                  <a:pt x="2897" y="130742"/>
                </a:moveTo>
                <a:lnTo>
                  <a:pt x="825522" y="0"/>
                </a:lnTo>
                <a:cubicBezTo>
                  <a:pt x="825522" y="290285"/>
                  <a:pt x="825523" y="692942"/>
                  <a:pt x="825523" y="983227"/>
                </a:cubicBezTo>
                <a:cubicBezTo>
                  <a:pt x="567265" y="1035728"/>
                  <a:pt x="259001" y="1171573"/>
                  <a:pt x="743" y="1224074"/>
                </a:cubicBezTo>
                <a:cubicBezTo>
                  <a:pt x="-2508" y="876298"/>
                  <a:pt x="6148" y="478518"/>
                  <a:pt x="2897" y="130742"/>
                </a:cubicBezTo>
                <a:close/>
              </a:path>
            </a:pathLst>
          </a:cu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2" name="流程图: 联系 21"/>
          <p:cNvSpPr/>
          <p:nvPr/>
        </p:nvSpPr>
        <p:spPr>
          <a:xfrm>
            <a:off x="948267" y="4143375"/>
            <a:ext cx="742949" cy="74295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Freeform 36"/>
          <p:cNvSpPr>
            <a:spLocks noEditPoints="1"/>
          </p:cNvSpPr>
          <p:nvPr/>
        </p:nvSpPr>
        <p:spPr bwMode="auto">
          <a:xfrm>
            <a:off x="1138767" y="4338108"/>
            <a:ext cx="351367" cy="351367"/>
          </a:xfrm>
          <a:custGeom>
            <a:avLst/>
            <a:gdLst>
              <a:gd name="T0" fmla="*/ 341 w 933"/>
              <a:gd name="T1" fmla="*/ 63 h 932"/>
              <a:gd name="T2" fmla="*/ 145 w 933"/>
              <a:gd name="T3" fmla="*/ 144 h 932"/>
              <a:gd name="T4" fmla="*/ 64 w 933"/>
              <a:gd name="T5" fmla="*/ 340 h 932"/>
              <a:gd name="T6" fmla="*/ 145 w 933"/>
              <a:gd name="T7" fmla="*/ 536 h 932"/>
              <a:gd name="T8" fmla="*/ 341 w 933"/>
              <a:gd name="T9" fmla="*/ 617 h 932"/>
              <a:gd name="T10" fmla="*/ 537 w 933"/>
              <a:gd name="T11" fmla="*/ 536 h 932"/>
              <a:gd name="T12" fmla="*/ 537 w 933"/>
              <a:gd name="T13" fmla="*/ 144 h 932"/>
              <a:gd name="T14" fmla="*/ 341 w 933"/>
              <a:gd name="T15" fmla="*/ 63 h 932"/>
              <a:gd name="T16" fmla="*/ 341 w 933"/>
              <a:gd name="T17" fmla="*/ 681 h 932"/>
              <a:gd name="T18" fmla="*/ 100 w 933"/>
              <a:gd name="T19" fmla="*/ 581 h 932"/>
              <a:gd name="T20" fmla="*/ 0 w 933"/>
              <a:gd name="T21" fmla="*/ 340 h 932"/>
              <a:gd name="T22" fmla="*/ 100 w 933"/>
              <a:gd name="T23" fmla="*/ 100 h 932"/>
              <a:gd name="T24" fmla="*/ 341 w 933"/>
              <a:gd name="T25" fmla="*/ 0 h 932"/>
              <a:gd name="T26" fmla="*/ 582 w 933"/>
              <a:gd name="T27" fmla="*/ 100 h 932"/>
              <a:gd name="T28" fmla="*/ 582 w 933"/>
              <a:gd name="T29" fmla="*/ 581 h 932"/>
              <a:gd name="T30" fmla="*/ 341 w 933"/>
              <a:gd name="T31" fmla="*/ 681 h 932"/>
              <a:gd name="T32" fmla="*/ 636 w 933"/>
              <a:gd name="T33" fmla="*/ 538 h 932"/>
              <a:gd name="T34" fmla="*/ 636 w 933"/>
              <a:gd name="T35" fmla="*/ 581 h 932"/>
              <a:gd name="T36" fmla="*/ 582 w 933"/>
              <a:gd name="T37" fmla="*/ 636 h 932"/>
              <a:gd name="T38" fmla="*/ 539 w 933"/>
              <a:gd name="T39" fmla="*/ 636 h 932"/>
              <a:gd name="T40" fmla="*/ 537 w 933"/>
              <a:gd name="T41" fmla="*/ 634 h 932"/>
              <a:gd name="T42" fmla="*/ 537 w 933"/>
              <a:gd name="T43" fmla="*/ 591 h 932"/>
              <a:gd name="T44" fmla="*/ 591 w 933"/>
              <a:gd name="T45" fmla="*/ 536 h 932"/>
              <a:gd name="T46" fmla="*/ 634 w 933"/>
              <a:gd name="T47" fmla="*/ 536 h 932"/>
              <a:gd name="T48" fmla="*/ 636 w 933"/>
              <a:gd name="T49" fmla="*/ 538 h 932"/>
              <a:gd name="T50" fmla="*/ 707 w 933"/>
              <a:gd name="T51" fmla="*/ 630 h 932"/>
              <a:gd name="T52" fmla="*/ 707 w 933"/>
              <a:gd name="T53" fmla="*/ 706 h 932"/>
              <a:gd name="T54" fmla="*/ 631 w 933"/>
              <a:gd name="T55" fmla="*/ 706 h 932"/>
              <a:gd name="T56" fmla="*/ 631 w 933"/>
              <a:gd name="T57" fmla="*/ 630 h 932"/>
              <a:gd name="T58" fmla="*/ 707 w 933"/>
              <a:gd name="T59" fmla="*/ 630 h 932"/>
              <a:gd name="T60" fmla="*/ 922 w 933"/>
              <a:gd name="T61" fmla="*/ 834 h 932"/>
              <a:gd name="T62" fmla="*/ 920 w 933"/>
              <a:gd name="T63" fmla="*/ 875 h 932"/>
              <a:gd name="T64" fmla="*/ 876 w 933"/>
              <a:gd name="T65" fmla="*/ 919 h 932"/>
              <a:gd name="T66" fmla="*/ 835 w 933"/>
              <a:gd name="T67" fmla="*/ 921 h 932"/>
              <a:gd name="T68" fmla="*/ 705 w 933"/>
              <a:gd name="T69" fmla="*/ 791 h 932"/>
              <a:gd name="T70" fmla="*/ 707 w 933"/>
              <a:gd name="T71" fmla="*/ 750 h 932"/>
              <a:gd name="T72" fmla="*/ 750 w 933"/>
              <a:gd name="T73" fmla="*/ 706 h 932"/>
              <a:gd name="T74" fmla="*/ 791 w 933"/>
              <a:gd name="T75" fmla="*/ 704 h 932"/>
              <a:gd name="T76" fmla="*/ 922 w 933"/>
              <a:gd name="T77" fmla="*/ 834 h 932"/>
              <a:gd name="T78" fmla="*/ 341 w 933"/>
              <a:gd name="T79" fmla="*/ 136 h 932"/>
              <a:gd name="T80" fmla="*/ 196 w 933"/>
              <a:gd name="T81" fmla="*/ 196 h 932"/>
              <a:gd name="T82" fmla="*/ 137 w 933"/>
              <a:gd name="T83" fmla="*/ 340 h 932"/>
              <a:gd name="T84" fmla="*/ 196 w 933"/>
              <a:gd name="T85" fmla="*/ 485 h 932"/>
              <a:gd name="T86" fmla="*/ 341 w 933"/>
              <a:gd name="T87" fmla="*/ 545 h 932"/>
              <a:gd name="T88" fmla="*/ 485 w 933"/>
              <a:gd name="T89" fmla="*/ 485 h 932"/>
              <a:gd name="T90" fmla="*/ 485 w 933"/>
              <a:gd name="T91" fmla="*/ 196 h 932"/>
              <a:gd name="T92" fmla="*/ 341 w 933"/>
              <a:gd name="T93" fmla="*/ 136 h 932"/>
              <a:gd name="T94" fmla="*/ 341 w 933"/>
              <a:gd name="T95" fmla="*/ 587 h 932"/>
              <a:gd name="T96" fmla="*/ 167 w 933"/>
              <a:gd name="T97" fmla="*/ 515 h 932"/>
              <a:gd name="T98" fmla="*/ 94 w 933"/>
              <a:gd name="T99" fmla="*/ 340 h 932"/>
              <a:gd name="T100" fmla="*/ 167 w 933"/>
              <a:gd name="T101" fmla="*/ 166 h 932"/>
              <a:gd name="T102" fmla="*/ 341 w 933"/>
              <a:gd name="T103" fmla="*/ 94 h 932"/>
              <a:gd name="T104" fmla="*/ 515 w 933"/>
              <a:gd name="T105" fmla="*/ 166 h 932"/>
              <a:gd name="T106" fmla="*/ 515 w 933"/>
              <a:gd name="T107" fmla="*/ 515 h 932"/>
              <a:gd name="T108" fmla="*/ 341 w 933"/>
              <a:gd name="T109" fmla="*/ 58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33" h="932">
                <a:moveTo>
                  <a:pt x="341" y="63"/>
                </a:moveTo>
                <a:cubicBezTo>
                  <a:pt x="267" y="63"/>
                  <a:pt x="197" y="92"/>
                  <a:pt x="145" y="144"/>
                </a:cubicBezTo>
                <a:cubicBezTo>
                  <a:pt x="93" y="197"/>
                  <a:pt x="64" y="266"/>
                  <a:pt x="64" y="340"/>
                </a:cubicBezTo>
                <a:cubicBezTo>
                  <a:pt x="64" y="414"/>
                  <a:pt x="93" y="484"/>
                  <a:pt x="145" y="536"/>
                </a:cubicBezTo>
                <a:cubicBezTo>
                  <a:pt x="197" y="589"/>
                  <a:pt x="267" y="617"/>
                  <a:pt x="341" y="617"/>
                </a:cubicBezTo>
                <a:cubicBezTo>
                  <a:pt x="415" y="617"/>
                  <a:pt x="484" y="589"/>
                  <a:pt x="537" y="536"/>
                </a:cubicBezTo>
                <a:cubicBezTo>
                  <a:pt x="645" y="428"/>
                  <a:pt x="645" y="252"/>
                  <a:pt x="537" y="144"/>
                </a:cubicBezTo>
                <a:cubicBezTo>
                  <a:pt x="484" y="92"/>
                  <a:pt x="415" y="63"/>
                  <a:pt x="341" y="63"/>
                </a:cubicBezTo>
                <a:close/>
                <a:moveTo>
                  <a:pt x="341" y="681"/>
                </a:moveTo>
                <a:cubicBezTo>
                  <a:pt x="250" y="681"/>
                  <a:pt x="164" y="645"/>
                  <a:pt x="100" y="581"/>
                </a:cubicBezTo>
                <a:cubicBezTo>
                  <a:pt x="36" y="517"/>
                  <a:pt x="0" y="431"/>
                  <a:pt x="0" y="340"/>
                </a:cubicBezTo>
                <a:cubicBezTo>
                  <a:pt x="0" y="249"/>
                  <a:pt x="36" y="164"/>
                  <a:pt x="100" y="100"/>
                </a:cubicBezTo>
                <a:cubicBezTo>
                  <a:pt x="164" y="35"/>
                  <a:pt x="250" y="0"/>
                  <a:pt x="341" y="0"/>
                </a:cubicBezTo>
                <a:cubicBezTo>
                  <a:pt x="432" y="0"/>
                  <a:pt x="517" y="35"/>
                  <a:pt x="582" y="100"/>
                </a:cubicBezTo>
                <a:cubicBezTo>
                  <a:pt x="714" y="232"/>
                  <a:pt x="714" y="448"/>
                  <a:pt x="582" y="581"/>
                </a:cubicBezTo>
                <a:cubicBezTo>
                  <a:pt x="517" y="645"/>
                  <a:pt x="432" y="681"/>
                  <a:pt x="341" y="681"/>
                </a:cubicBezTo>
                <a:close/>
                <a:moveTo>
                  <a:pt x="636" y="538"/>
                </a:moveTo>
                <a:cubicBezTo>
                  <a:pt x="648" y="550"/>
                  <a:pt x="648" y="569"/>
                  <a:pt x="636" y="581"/>
                </a:cubicBezTo>
                <a:lnTo>
                  <a:pt x="582" y="636"/>
                </a:lnTo>
                <a:cubicBezTo>
                  <a:pt x="570" y="648"/>
                  <a:pt x="551" y="648"/>
                  <a:pt x="539" y="636"/>
                </a:cubicBezTo>
                <a:lnTo>
                  <a:pt x="537" y="634"/>
                </a:lnTo>
                <a:cubicBezTo>
                  <a:pt x="525" y="622"/>
                  <a:pt x="525" y="602"/>
                  <a:pt x="537" y="591"/>
                </a:cubicBezTo>
                <a:lnTo>
                  <a:pt x="591" y="536"/>
                </a:lnTo>
                <a:cubicBezTo>
                  <a:pt x="603" y="524"/>
                  <a:pt x="622" y="524"/>
                  <a:pt x="634" y="536"/>
                </a:cubicBezTo>
                <a:lnTo>
                  <a:pt x="636" y="538"/>
                </a:lnTo>
                <a:close/>
                <a:moveTo>
                  <a:pt x="707" y="630"/>
                </a:moveTo>
                <a:cubicBezTo>
                  <a:pt x="728" y="651"/>
                  <a:pt x="728" y="685"/>
                  <a:pt x="707" y="706"/>
                </a:cubicBezTo>
                <a:cubicBezTo>
                  <a:pt x="686" y="727"/>
                  <a:pt x="652" y="727"/>
                  <a:pt x="631" y="706"/>
                </a:cubicBezTo>
                <a:cubicBezTo>
                  <a:pt x="610" y="685"/>
                  <a:pt x="610" y="651"/>
                  <a:pt x="631" y="630"/>
                </a:cubicBezTo>
                <a:cubicBezTo>
                  <a:pt x="652" y="609"/>
                  <a:pt x="686" y="609"/>
                  <a:pt x="707" y="630"/>
                </a:cubicBezTo>
                <a:close/>
                <a:moveTo>
                  <a:pt x="922" y="834"/>
                </a:moveTo>
                <a:cubicBezTo>
                  <a:pt x="933" y="845"/>
                  <a:pt x="932" y="864"/>
                  <a:pt x="920" y="875"/>
                </a:cubicBezTo>
                <a:lnTo>
                  <a:pt x="876" y="919"/>
                </a:lnTo>
                <a:cubicBezTo>
                  <a:pt x="864" y="931"/>
                  <a:pt x="846" y="932"/>
                  <a:pt x="835" y="921"/>
                </a:cubicBezTo>
                <a:lnTo>
                  <a:pt x="705" y="791"/>
                </a:lnTo>
                <a:cubicBezTo>
                  <a:pt x="694" y="780"/>
                  <a:pt x="695" y="762"/>
                  <a:pt x="707" y="750"/>
                </a:cubicBezTo>
                <a:lnTo>
                  <a:pt x="750" y="706"/>
                </a:lnTo>
                <a:cubicBezTo>
                  <a:pt x="762" y="694"/>
                  <a:pt x="781" y="693"/>
                  <a:pt x="791" y="704"/>
                </a:cubicBezTo>
                <a:lnTo>
                  <a:pt x="922" y="834"/>
                </a:lnTo>
                <a:close/>
                <a:moveTo>
                  <a:pt x="341" y="136"/>
                </a:moveTo>
                <a:cubicBezTo>
                  <a:pt x="286" y="136"/>
                  <a:pt x="235" y="157"/>
                  <a:pt x="196" y="196"/>
                </a:cubicBezTo>
                <a:cubicBezTo>
                  <a:pt x="158" y="234"/>
                  <a:pt x="137" y="286"/>
                  <a:pt x="137" y="340"/>
                </a:cubicBezTo>
                <a:cubicBezTo>
                  <a:pt x="137" y="395"/>
                  <a:pt x="158" y="446"/>
                  <a:pt x="196" y="485"/>
                </a:cubicBezTo>
                <a:cubicBezTo>
                  <a:pt x="235" y="523"/>
                  <a:pt x="286" y="545"/>
                  <a:pt x="341" y="545"/>
                </a:cubicBezTo>
                <a:cubicBezTo>
                  <a:pt x="395" y="545"/>
                  <a:pt x="447" y="523"/>
                  <a:pt x="485" y="485"/>
                </a:cubicBezTo>
                <a:cubicBezTo>
                  <a:pt x="565" y="405"/>
                  <a:pt x="565" y="275"/>
                  <a:pt x="485" y="196"/>
                </a:cubicBezTo>
                <a:cubicBezTo>
                  <a:pt x="447" y="157"/>
                  <a:pt x="395" y="136"/>
                  <a:pt x="341" y="136"/>
                </a:cubicBezTo>
                <a:close/>
                <a:moveTo>
                  <a:pt x="341" y="587"/>
                </a:moveTo>
                <a:cubicBezTo>
                  <a:pt x="275" y="587"/>
                  <a:pt x="213" y="561"/>
                  <a:pt x="167" y="515"/>
                </a:cubicBezTo>
                <a:cubicBezTo>
                  <a:pt x="120" y="468"/>
                  <a:pt x="94" y="406"/>
                  <a:pt x="94" y="340"/>
                </a:cubicBezTo>
                <a:cubicBezTo>
                  <a:pt x="94" y="274"/>
                  <a:pt x="120" y="212"/>
                  <a:pt x="167" y="166"/>
                </a:cubicBezTo>
                <a:cubicBezTo>
                  <a:pt x="213" y="119"/>
                  <a:pt x="275" y="94"/>
                  <a:pt x="341" y="94"/>
                </a:cubicBezTo>
                <a:cubicBezTo>
                  <a:pt x="407" y="94"/>
                  <a:pt x="469" y="119"/>
                  <a:pt x="515" y="166"/>
                </a:cubicBezTo>
                <a:cubicBezTo>
                  <a:pt x="611" y="262"/>
                  <a:pt x="611" y="418"/>
                  <a:pt x="515" y="515"/>
                </a:cubicBezTo>
                <a:cubicBezTo>
                  <a:pt x="469" y="561"/>
                  <a:pt x="407" y="587"/>
                  <a:pt x="341" y="587"/>
                </a:cubicBezTo>
                <a:close/>
              </a:path>
            </a:pathLst>
          </a:custGeom>
          <a:solidFill>
            <a:srgbClr val="EC606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85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4" name="流程图: 联系 23"/>
          <p:cNvSpPr/>
          <p:nvPr/>
        </p:nvSpPr>
        <p:spPr>
          <a:xfrm>
            <a:off x="10509249" y="2134659"/>
            <a:ext cx="742951" cy="742949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5" name="Freeform 305"/>
          <p:cNvSpPr/>
          <p:nvPr/>
        </p:nvSpPr>
        <p:spPr bwMode="auto">
          <a:xfrm>
            <a:off x="10672233" y="2280708"/>
            <a:ext cx="427567" cy="427567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rgbClr val="EC6063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931334" y="3051175"/>
            <a:ext cx="742949" cy="74295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7" name="Freeform 356"/>
          <p:cNvSpPr>
            <a:spLocks noEditPoints="1"/>
          </p:cNvSpPr>
          <p:nvPr/>
        </p:nvSpPr>
        <p:spPr bwMode="auto">
          <a:xfrm>
            <a:off x="1155701" y="3199341"/>
            <a:ext cx="292100" cy="457200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6BD2D5"/>
          </a:solidFill>
          <a:ln>
            <a:noFill/>
          </a:ln>
        </p:spPr>
        <p:txBody>
          <a:bodyPr lIns="60222" tIns="30111" rIns="60222" bIns="3011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85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8" name="流程图: 联系 27"/>
          <p:cNvSpPr/>
          <p:nvPr/>
        </p:nvSpPr>
        <p:spPr>
          <a:xfrm>
            <a:off x="10509249" y="3167592"/>
            <a:ext cx="742951" cy="742949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9" name="Freeform 233"/>
          <p:cNvSpPr>
            <a:spLocks noEditPoints="1"/>
          </p:cNvSpPr>
          <p:nvPr/>
        </p:nvSpPr>
        <p:spPr bwMode="auto">
          <a:xfrm>
            <a:off x="10697633" y="3368675"/>
            <a:ext cx="366183" cy="338667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rgbClr val="6BD2D5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0" name="流程图: 联系 29"/>
          <p:cNvSpPr/>
          <p:nvPr/>
        </p:nvSpPr>
        <p:spPr>
          <a:xfrm>
            <a:off x="10509249" y="4242859"/>
            <a:ext cx="742951" cy="742949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1" name="Freeform 118"/>
          <p:cNvSpPr>
            <a:spLocks noEditPoints="1"/>
          </p:cNvSpPr>
          <p:nvPr/>
        </p:nvSpPr>
        <p:spPr bwMode="auto">
          <a:xfrm>
            <a:off x="10763249" y="4467225"/>
            <a:ext cx="270933" cy="376767"/>
          </a:xfrm>
          <a:custGeom>
            <a:avLst/>
            <a:gdLst>
              <a:gd name="T0" fmla="*/ 35 w 44"/>
              <a:gd name="T1" fmla="*/ 0 h 68"/>
              <a:gd name="T2" fmla="*/ 10 w 44"/>
              <a:gd name="T3" fmla="*/ 0 h 68"/>
              <a:gd name="T4" fmla="*/ 0 w 44"/>
              <a:gd name="T5" fmla="*/ 9 h 68"/>
              <a:gd name="T6" fmla="*/ 0 w 44"/>
              <a:gd name="T7" fmla="*/ 59 h 68"/>
              <a:gd name="T8" fmla="*/ 10 w 44"/>
              <a:gd name="T9" fmla="*/ 68 h 68"/>
              <a:gd name="T10" fmla="*/ 35 w 44"/>
              <a:gd name="T11" fmla="*/ 68 h 68"/>
              <a:gd name="T12" fmla="*/ 44 w 44"/>
              <a:gd name="T13" fmla="*/ 59 h 68"/>
              <a:gd name="T14" fmla="*/ 44 w 44"/>
              <a:gd name="T15" fmla="*/ 9 h 68"/>
              <a:gd name="T16" fmla="*/ 35 w 44"/>
              <a:gd name="T17" fmla="*/ 0 h 68"/>
              <a:gd name="T18" fmla="*/ 22 w 44"/>
              <a:gd name="T19" fmla="*/ 65 h 68"/>
              <a:gd name="T20" fmla="*/ 18 w 44"/>
              <a:gd name="T21" fmla="*/ 61 h 68"/>
              <a:gd name="T22" fmla="*/ 22 w 44"/>
              <a:gd name="T23" fmla="*/ 57 h 68"/>
              <a:gd name="T24" fmla="*/ 26 w 44"/>
              <a:gd name="T25" fmla="*/ 61 h 68"/>
              <a:gd name="T26" fmla="*/ 22 w 44"/>
              <a:gd name="T27" fmla="*/ 65 h 68"/>
              <a:gd name="T28" fmla="*/ 40 w 44"/>
              <a:gd name="T29" fmla="*/ 48 h 68"/>
              <a:gd name="T30" fmla="*/ 33 w 44"/>
              <a:gd name="T31" fmla="*/ 55 h 68"/>
              <a:gd name="T32" fmla="*/ 12 w 44"/>
              <a:gd name="T33" fmla="*/ 55 h 68"/>
              <a:gd name="T34" fmla="*/ 5 w 44"/>
              <a:gd name="T35" fmla="*/ 48 h 68"/>
              <a:gd name="T36" fmla="*/ 5 w 44"/>
              <a:gd name="T37" fmla="*/ 13 h 68"/>
              <a:gd name="T38" fmla="*/ 12 w 44"/>
              <a:gd name="T39" fmla="*/ 6 h 68"/>
              <a:gd name="T40" fmla="*/ 33 w 44"/>
              <a:gd name="T41" fmla="*/ 6 h 68"/>
              <a:gd name="T42" fmla="*/ 40 w 44"/>
              <a:gd name="T43" fmla="*/ 13 h 68"/>
              <a:gd name="T44" fmla="*/ 40 w 44"/>
              <a:gd name="T45" fmla="*/ 4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" h="68">
                <a:moveTo>
                  <a:pt x="35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4"/>
                  <a:pt x="5" y="68"/>
                  <a:pt x="10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40" y="68"/>
                  <a:pt x="44" y="64"/>
                  <a:pt x="44" y="5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4"/>
                  <a:pt x="40" y="0"/>
                  <a:pt x="35" y="0"/>
                </a:cubicBezTo>
                <a:close/>
                <a:moveTo>
                  <a:pt x="22" y="65"/>
                </a:moveTo>
                <a:cubicBezTo>
                  <a:pt x="20" y="65"/>
                  <a:pt x="18" y="63"/>
                  <a:pt x="18" y="61"/>
                </a:cubicBezTo>
                <a:cubicBezTo>
                  <a:pt x="18" y="59"/>
                  <a:pt x="20" y="57"/>
                  <a:pt x="22" y="57"/>
                </a:cubicBezTo>
                <a:cubicBezTo>
                  <a:pt x="25" y="57"/>
                  <a:pt x="26" y="59"/>
                  <a:pt x="26" y="61"/>
                </a:cubicBezTo>
                <a:cubicBezTo>
                  <a:pt x="26" y="63"/>
                  <a:pt x="25" y="65"/>
                  <a:pt x="22" y="65"/>
                </a:cubicBezTo>
                <a:close/>
                <a:moveTo>
                  <a:pt x="40" y="48"/>
                </a:moveTo>
                <a:cubicBezTo>
                  <a:pt x="40" y="51"/>
                  <a:pt x="37" y="55"/>
                  <a:pt x="33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8" y="55"/>
                  <a:pt x="5" y="51"/>
                  <a:pt x="5" y="48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9"/>
                  <a:pt x="8" y="6"/>
                  <a:pt x="12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7" y="6"/>
                  <a:pt x="40" y="9"/>
                  <a:pt x="40" y="13"/>
                </a:cubicBezTo>
                <a:lnTo>
                  <a:pt x="40" y="48"/>
                </a:lnTo>
                <a:close/>
              </a:path>
            </a:pathLst>
          </a:custGeom>
          <a:solidFill>
            <a:srgbClr val="FCCB00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2" name="流程图: 联系 31"/>
          <p:cNvSpPr/>
          <p:nvPr/>
        </p:nvSpPr>
        <p:spPr>
          <a:xfrm>
            <a:off x="1005417" y="2066926"/>
            <a:ext cx="742951" cy="742949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Freeform 399"/>
          <p:cNvSpPr>
            <a:spLocks noEditPoints="1"/>
          </p:cNvSpPr>
          <p:nvPr/>
        </p:nvSpPr>
        <p:spPr bwMode="auto">
          <a:xfrm>
            <a:off x="1183217" y="2265892"/>
            <a:ext cx="393700" cy="393700"/>
          </a:xfrm>
          <a:custGeom>
            <a:avLst/>
            <a:gdLst>
              <a:gd name="T0" fmla="*/ 128 w 128"/>
              <a:gd name="T1" fmla="*/ 31 h 128"/>
              <a:gd name="T2" fmla="*/ 97 w 128"/>
              <a:gd name="T3" fmla="*/ 0 h 128"/>
              <a:gd name="T4" fmla="*/ 15 w 128"/>
              <a:gd name="T5" fmla="*/ 83 h 128"/>
              <a:gd name="T6" fmla="*/ 15 w 128"/>
              <a:gd name="T7" fmla="*/ 83 h 128"/>
              <a:gd name="T8" fmla="*/ 15 w 128"/>
              <a:gd name="T9" fmla="*/ 83 h 128"/>
              <a:gd name="T10" fmla="*/ 15 w 128"/>
              <a:gd name="T11" fmla="*/ 83 h 128"/>
              <a:gd name="T12" fmla="*/ 15 w 128"/>
              <a:gd name="T13" fmla="*/ 83 h 128"/>
              <a:gd name="T14" fmla="*/ 0 w 128"/>
              <a:gd name="T15" fmla="*/ 128 h 128"/>
              <a:gd name="T16" fmla="*/ 45 w 128"/>
              <a:gd name="T17" fmla="*/ 114 h 128"/>
              <a:gd name="T18" fmla="*/ 45 w 128"/>
              <a:gd name="T19" fmla="*/ 114 h 128"/>
              <a:gd name="T20" fmla="*/ 45 w 128"/>
              <a:gd name="T21" fmla="*/ 114 h 128"/>
              <a:gd name="T22" fmla="*/ 45 w 128"/>
              <a:gd name="T23" fmla="*/ 114 h 128"/>
              <a:gd name="T24" fmla="*/ 128 w 128"/>
              <a:gd name="T25" fmla="*/ 31 h 128"/>
              <a:gd name="T26" fmla="*/ 11 w 128"/>
              <a:gd name="T27" fmla="*/ 117 h 128"/>
              <a:gd name="T28" fmla="*/ 21 w 128"/>
              <a:gd name="T29" fmla="*/ 86 h 128"/>
              <a:gd name="T30" fmla="*/ 41 w 128"/>
              <a:gd name="T31" fmla="*/ 107 h 128"/>
              <a:gd name="T32" fmla="*/ 11 w 128"/>
              <a:gd name="T33" fmla="*/ 11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28">
                <a:moveTo>
                  <a:pt x="128" y="31"/>
                </a:moveTo>
                <a:lnTo>
                  <a:pt x="97" y="0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0" y="128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128" y="31"/>
                </a:lnTo>
                <a:close/>
                <a:moveTo>
                  <a:pt x="11" y="117"/>
                </a:moveTo>
                <a:lnTo>
                  <a:pt x="21" y="86"/>
                </a:lnTo>
                <a:lnTo>
                  <a:pt x="41" y="107"/>
                </a:lnTo>
                <a:lnTo>
                  <a:pt x="11" y="117"/>
                </a:lnTo>
                <a:close/>
              </a:path>
            </a:pathLst>
          </a:custGeom>
          <a:solidFill>
            <a:srgbClr val="FCCB00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4" name="流程图: 联系 33"/>
          <p:cNvSpPr/>
          <p:nvPr/>
        </p:nvSpPr>
        <p:spPr>
          <a:xfrm>
            <a:off x="5435600" y="2708275"/>
            <a:ext cx="1339849" cy="13398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5" name="Freeform 93"/>
          <p:cNvSpPr>
            <a:spLocks noEditPoints="1"/>
          </p:cNvSpPr>
          <p:nvPr/>
        </p:nvSpPr>
        <p:spPr bwMode="auto">
          <a:xfrm>
            <a:off x="5740400" y="2883959"/>
            <a:ext cx="717549" cy="910167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rgbClr val="54656F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13983" y="2047875"/>
            <a:ext cx="139488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839383" y="3032125"/>
            <a:ext cx="139488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801283" y="4124325"/>
            <a:ext cx="1394884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989483" y="3154892"/>
            <a:ext cx="13970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021234" y="2134659"/>
            <a:ext cx="13970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972550" y="4196292"/>
            <a:ext cx="13970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1898647" y="2449929"/>
            <a:ext cx="16848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1919106" y="3448876"/>
            <a:ext cx="16848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1904997" y="4521221"/>
            <a:ext cx="16848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8655049" y="2489397"/>
            <a:ext cx="16848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8677272" y="3531546"/>
            <a:ext cx="16848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8684681" y="4564591"/>
            <a:ext cx="16848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71"/>
          <p:cNvGrpSpPr/>
          <p:nvPr/>
        </p:nvGrpSpPr>
        <p:grpSpPr bwMode="auto">
          <a:xfrm>
            <a:off x="3987800" y="1716088"/>
            <a:ext cx="4200525" cy="5141912"/>
            <a:chOff x="5846762" y="-128588"/>
            <a:chExt cx="5711826" cy="6989763"/>
          </a:xfrm>
        </p:grpSpPr>
        <p:sp>
          <p:nvSpPr>
            <p:cNvPr id="5" name="Freeform 5"/>
            <p:cNvSpPr/>
            <p:nvPr/>
          </p:nvSpPr>
          <p:spPr bwMode="auto">
            <a:xfrm>
              <a:off x="5846763" y="-128588"/>
              <a:ext cx="5711825" cy="6989763"/>
            </a:xfrm>
            <a:custGeom>
              <a:avLst/>
              <a:gdLst>
                <a:gd name="T0" fmla="*/ 4899816 w 1646"/>
                <a:gd name="T1" fmla="*/ 5806880 h 2015"/>
                <a:gd name="T2" fmla="*/ 4761011 w 1646"/>
                <a:gd name="T3" fmla="*/ 4034290 h 2015"/>
                <a:gd name="T4" fmla="*/ 4993509 w 1646"/>
                <a:gd name="T5" fmla="*/ 3729030 h 2015"/>
                <a:gd name="T6" fmla="*/ 5330111 w 1646"/>
                <a:gd name="T7" fmla="*/ 2802843 h 2015"/>
                <a:gd name="T8" fmla="*/ 4327245 w 1646"/>
                <a:gd name="T9" fmla="*/ 541143 h 2015"/>
                <a:gd name="T10" fmla="*/ 1710771 w 1646"/>
                <a:gd name="T11" fmla="*/ 346887 h 2015"/>
                <a:gd name="T12" fmla="*/ 1381110 w 1646"/>
                <a:gd name="T13" fmla="*/ 544612 h 2015"/>
                <a:gd name="T14" fmla="*/ 565630 w 1646"/>
                <a:gd name="T15" fmla="*/ 1817685 h 2015"/>
                <a:gd name="T16" fmla="*/ 437236 w 1646"/>
                <a:gd name="T17" fmla="*/ 2140290 h 2015"/>
                <a:gd name="T18" fmla="*/ 464997 w 1646"/>
                <a:gd name="T19" fmla="*/ 2365766 h 2015"/>
                <a:gd name="T20" fmla="*/ 461527 w 1646"/>
                <a:gd name="T21" fmla="*/ 2598180 h 2015"/>
                <a:gd name="T22" fmla="*/ 69402 w 1646"/>
                <a:gd name="T23" fmla="*/ 3389081 h 2015"/>
                <a:gd name="T24" fmla="*/ 3470 w 1646"/>
                <a:gd name="T25" fmla="*/ 3545180 h 2015"/>
                <a:gd name="T26" fmla="*/ 121454 w 1646"/>
                <a:gd name="T27" fmla="*/ 3742905 h 2015"/>
                <a:gd name="T28" fmla="*/ 308841 w 1646"/>
                <a:gd name="T29" fmla="*/ 3788001 h 2015"/>
                <a:gd name="T30" fmla="*/ 357423 w 1646"/>
                <a:gd name="T31" fmla="*/ 4086323 h 2015"/>
                <a:gd name="T32" fmla="*/ 305371 w 1646"/>
                <a:gd name="T33" fmla="*/ 4190389 h 2015"/>
                <a:gd name="T34" fmla="*/ 392124 w 1646"/>
                <a:gd name="T35" fmla="*/ 4336081 h 2015"/>
                <a:gd name="T36" fmla="*/ 489288 w 1646"/>
                <a:gd name="T37" fmla="*/ 4370770 h 2015"/>
                <a:gd name="T38" fmla="*/ 409475 w 1646"/>
                <a:gd name="T39" fmla="*/ 4433209 h 2015"/>
                <a:gd name="T40" fmla="*/ 471937 w 1646"/>
                <a:gd name="T41" fmla="*/ 4644810 h 2015"/>
                <a:gd name="T42" fmla="*/ 523989 w 1646"/>
                <a:gd name="T43" fmla="*/ 4762752 h 2015"/>
                <a:gd name="T44" fmla="*/ 482347 w 1646"/>
                <a:gd name="T45" fmla="*/ 4967415 h 2015"/>
                <a:gd name="T46" fmla="*/ 746077 w 1646"/>
                <a:gd name="T47" fmla="*/ 5342052 h 2015"/>
                <a:gd name="T48" fmla="*/ 1512974 w 1646"/>
                <a:gd name="T49" fmla="*/ 5362865 h 2015"/>
                <a:gd name="T50" fmla="*/ 1877337 w 1646"/>
                <a:gd name="T51" fmla="*/ 5609155 h 2015"/>
                <a:gd name="T52" fmla="*/ 1943270 w 1646"/>
                <a:gd name="T53" fmla="*/ 5841569 h 2015"/>
                <a:gd name="T54" fmla="*/ 2234760 w 1646"/>
                <a:gd name="T55" fmla="*/ 6517997 h 2015"/>
                <a:gd name="T56" fmla="*/ 2106366 w 1646"/>
                <a:gd name="T57" fmla="*/ 6989763 h 2015"/>
                <a:gd name="T58" fmla="*/ 5711825 w 1646"/>
                <a:gd name="T59" fmla="*/ 6989763 h 2015"/>
                <a:gd name="T60" fmla="*/ 4899816 w 1646"/>
                <a:gd name="T61" fmla="*/ 5806880 h 201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846762" y="0"/>
              <a:ext cx="2817812" cy="6861175"/>
            </a:xfrm>
            <a:custGeom>
              <a:avLst/>
              <a:gdLst>
                <a:gd name="T0" fmla="*/ 2817812 w 812"/>
                <a:gd name="T1" fmla="*/ 0 h 1978"/>
                <a:gd name="T2" fmla="*/ 1710814 w 812"/>
                <a:gd name="T3" fmla="*/ 218531 h 1978"/>
                <a:gd name="T4" fmla="*/ 1381144 w 812"/>
                <a:gd name="T5" fmla="*/ 416249 h 1978"/>
                <a:gd name="T6" fmla="*/ 565645 w 812"/>
                <a:gd name="T7" fmla="*/ 1689278 h 1978"/>
                <a:gd name="T8" fmla="*/ 437247 w 812"/>
                <a:gd name="T9" fmla="*/ 2011871 h 1978"/>
                <a:gd name="T10" fmla="*/ 465008 w 812"/>
                <a:gd name="T11" fmla="*/ 2237340 h 1978"/>
                <a:gd name="T12" fmla="*/ 461538 w 812"/>
                <a:gd name="T13" fmla="*/ 2469746 h 1978"/>
                <a:gd name="T14" fmla="*/ 69404 w 812"/>
                <a:gd name="T15" fmla="*/ 3260619 h 1978"/>
                <a:gd name="T16" fmla="*/ 3470 w 812"/>
                <a:gd name="T17" fmla="*/ 3416713 h 1978"/>
                <a:gd name="T18" fmla="*/ 121457 w 812"/>
                <a:gd name="T19" fmla="*/ 3614431 h 1978"/>
                <a:gd name="T20" fmla="*/ 308849 w 812"/>
                <a:gd name="T21" fmla="*/ 3659525 h 1978"/>
                <a:gd name="T22" fmla="*/ 357432 w 812"/>
                <a:gd name="T23" fmla="*/ 3957837 h 1978"/>
                <a:gd name="T24" fmla="*/ 305379 w 812"/>
                <a:gd name="T25" fmla="*/ 4061899 h 1978"/>
                <a:gd name="T26" fmla="*/ 392134 w 812"/>
                <a:gd name="T27" fmla="*/ 4207586 h 1978"/>
                <a:gd name="T28" fmla="*/ 489300 w 812"/>
                <a:gd name="T29" fmla="*/ 4242274 h 1978"/>
                <a:gd name="T30" fmla="*/ 409485 w 812"/>
                <a:gd name="T31" fmla="*/ 4304711 h 1978"/>
                <a:gd name="T32" fmla="*/ 471949 w 812"/>
                <a:gd name="T33" fmla="*/ 4516304 h 1978"/>
                <a:gd name="T34" fmla="*/ 524002 w 812"/>
                <a:gd name="T35" fmla="*/ 4634242 h 1978"/>
                <a:gd name="T36" fmla="*/ 482359 w 812"/>
                <a:gd name="T37" fmla="*/ 4838897 h 1978"/>
                <a:gd name="T38" fmla="*/ 746096 w 812"/>
                <a:gd name="T39" fmla="*/ 5213522 h 1978"/>
                <a:gd name="T40" fmla="*/ 1513012 w 812"/>
                <a:gd name="T41" fmla="*/ 5234334 h 1978"/>
                <a:gd name="T42" fmla="*/ 1877385 w 812"/>
                <a:gd name="T43" fmla="*/ 5480615 h 1978"/>
                <a:gd name="T44" fmla="*/ 1943319 w 812"/>
                <a:gd name="T45" fmla="*/ 5713021 h 1978"/>
                <a:gd name="T46" fmla="*/ 2234816 w 812"/>
                <a:gd name="T47" fmla="*/ 6389426 h 1978"/>
                <a:gd name="T48" fmla="*/ 2106419 w 812"/>
                <a:gd name="T49" fmla="*/ 6861175 h 1978"/>
                <a:gd name="T50" fmla="*/ 2817812 w 812"/>
                <a:gd name="T51" fmla="*/ 6861175 h 1978"/>
                <a:gd name="T52" fmla="*/ 2817812 w 812"/>
                <a:gd name="T53" fmla="*/ 0 h 197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6022976" y="-128588"/>
              <a:ext cx="5205413" cy="3198813"/>
            </a:xfrm>
            <a:custGeom>
              <a:avLst/>
              <a:gdLst>
                <a:gd name="T0" fmla="*/ 5087424 w 1500"/>
                <a:gd name="T1" fmla="*/ 3198813 h 922"/>
                <a:gd name="T2" fmla="*/ 5153359 w 1500"/>
                <a:gd name="T3" fmla="*/ 2803298 h 922"/>
                <a:gd name="T4" fmla="*/ 4150449 w 1500"/>
                <a:gd name="T5" fmla="*/ 541231 h 922"/>
                <a:gd name="T6" fmla="*/ 1533862 w 1500"/>
                <a:gd name="T7" fmla="*/ 346943 h 922"/>
                <a:gd name="T8" fmla="*/ 1204186 w 1500"/>
                <a:gd name="T9" fmla="*/ 544700 h 922"/>
                <a:gd name="T10" fmla="*/ 388671 w 1500"/>
                <a:gd name="T11" fmla="*/ 1817980 h 922"/>
                <a:gd name="T12" fmla="*/ 260271 w 1500"/>
                <a:gd name="T13" fmla="*/ 2140637 h 922"/>
                <a:gd name="T14" fmla="*/ 288033 w 1500"/>
                <a:gd name="T15" fmla="*/ 2366150 h 922"/>
                <a:gd name="T16" fmla="*/ 284563 w 1500"/>
                <a:gd name="T17" fmla="*/ 2598602 h 922"/>
                <a:gd name="T18" fmla="*/ 0 w 1500"/>
                <a:gd name="T19" fmla="*/ 3198813 h 922"/>
                <a:gd name="T20" fmla="*/ 5087424 w 1500"/>
                <a:gd name="T21" fmla="*/ 3198813 h 9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rgbClr val="EB5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046074" y="-6351"/>
              <a:ext cx="2641600" cy="3070225"/>
            </a:xfrm>
            <a:custGeom>
              <a:avLst/>
              <a:gdLst>
                <a:gd name="T0" fmla="*/ 2641600 w 761"/>
                <a:gd name="T1" fmla="*/ 0 h 885"/>
                <a:gd name="T2" fmla="*/ 1534280 w 761"/>
                <a:gd name="T3" fmla="*/ 218558 h 885"/>
                <a:gd name="T4" fmla="*/ 1204514 w 761"/>
                <a:gd name="T5" fmla="*/ 416302 h 885"/>
                <a:gd name="T6" fmla="*/ 388777 w 761"/>
                <a:gd name="T7" fmla="*/ 1689491 h 885"/>
                <a:gd name="T8" fmla="*/ 260342 w 761"/>
                <a:gd name="T9" fmla="*/ 2012125 h 885"/>
                <a:gd name="T10" fmla="*/ 288111 w 761"/>
                <a:gd name="T11" fmla="*/ 2237622 h 885"/>
                <a:gd name="T12" fmla="*/ 284640 w 761"/>
                <a:gd name="T13" fmla="*/ 2470057 h 885"/>
                <a:gd name="T14" fmla="*/ 0 w 761"/>
                <a:gd name="T15" fmla="*/ 3070225 h 885"/>
                <a:gd name="T16" fmla="*/ 2641600 w 761"/>
                <a:gd name="T17" fmla="*/ 3070225 h 885"/>
                <a:gd name="T18" fmla="*/ 2641600 w 761"/>
                <a:gd name="T19" fmla="*/ 0 h 8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088313" y="2008188"/>
              <a:ext cx="260350" cy="863600"/>
            </a:xfrm>
            <a:custGeom>
              <a:avLst/>
              <a:gdLst>
                <a:gd name="T0" fmla="*/ 260350 w 164"/>
                <a:gd name="T1" fmla="*/ 0 h 544"/>
                <a:gd name="T2" fmla="*/ 260350 w 164"/>
                <a:gd name="T3" fmla="*/ 863600 h 544"/>
                <a:gd name="T4" fmla="*/ 114300 w 164"/>
                <a:gd name="T5" fmla="*/ 863600 h 544"/>
                <a:gd name="T6" fmla="*/ 114300 w 164"/>
                <a:gd name="T7" fmla="*/ 119063 h 544"/>
                <a:gd name="T8" fmla="*/ 65088 w 164"/>
                <a:gd name="T9" fmla="*/ 212725 h 544"/>
                <a:gd name="T10" fmla="*/ 0 w 164"/>
                <a:gd name="T11" fmla="*/ 174625 h 544"/>
                <a:gd name="T12" fmla="*/ 100013 w 164"/>
                <a:gd name="T13" fmla="*/ 0 h 544"/>
                <a:gd name="T14" fmla="*/ 260350 w 164"/>
                <a:gd name="T15" fmla="*/ 0 h 544"/>
                <a:gd name="T16" fmla="*/ 260350 w 164"/>
                <a:gd name="T17" fmla="*/ 0 h 5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544">
                  <a:moveTo>
                    <a:pt x="164" y="0"/>
                  </a:moveTo>
                  <a:lnTo>
                    <a:pt x="164" y="544"/>
                  </a:lnTo>
                  <a:lnTo>
                    <a:pt x="72" y="544"/>
                  </a:lnTo>
                  <a:lnTo>
                    <a:pt x="72" y="75"/>
                  </a:lnTo>
                  <a:lnTo>
                    <a:pt x="41" y="134"/>
                  </a:lnTo>
                  <a:lnTo>
                    <a:pt x="0" y="110"/>
                  </a:lnTo>
                  <a:lnTo>
                    <a:pt x="63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861426" y="2008188"/>
              <a:ext cx="382588" cy="863600"/>
            </a:xfrm>
            <a:custGeom>
              <a:avLst/>
              <a:gdLst>
                <a:gd name="T0" fmla="*/ 365198 w 110"/>
                <a:gd name="T1" fmla="*/ 339891 h 249"/>
                <a:gd name="T2" fmla="*/ 382588 w 110"/>
                <a:gd name="T3" fmla="*/ 273994 h 249"/>
                <a:gd name="T4" fmla="*/ 382588 w 110"/>
                <a:gd name="T5" fmla="*/ 131794 h 249"/>
                <a:gd name="T6" fmla="*/ 344329 w 110"/>
                <a:gd name="T7" fmla="*/ 38151 h 249"/>
                <a:gd name="T8" fmla="*/ 250421 w 110"/>
                <a:gd name="T9" fmla="*/ 0 h 249"/>
                <a:gd name="T10" fmla="*/ 132167 w 110"/>
                <a:gd name="T11" fmla="*/ 0 h 249"/>
                <a:gd name="T12" fmla="*/ 38259 w 110"/>
                <a:gd name="T13" fmla="*/ 38151 h 249"/>
                <a:gd name="T14" fmla="*/ 0 w 110"/>
                <a:gd name="T15" fmla="*/ 131794 h 249"/>
                <a:gd name="T16" fmla="*/ 0 w 110"/>
                <a:gd name="T17" fmla="*/ 242779 h 249"/>
                <a:gd name="T18" fmla="*/ 142601 w 110"/>
                <a:gd name="T19" fmla="*/ 242779 h 249"/>
                <a:gd name="T20" fmla="*/ 142601 w 110"/>
                <a:gd name="T21" fmla="*/ 121390 h 249"/>
                <a:gd name="T22" fmla="*/ 239987 w 110"/>
                <a:gd name="T23" fmla="*/ 121390 h 249"/>
                <a:gd name="T24" fmla="*/ 239987 w 110"/>
                <a:gd name="T25" fmla="*/ 315613 h 249"/>
                <a:gd name="T26" fmla="*/ 0 w 110"/>
                <a:gd name="T27" fmla="*/ 745679 h 249"/>
                <a:gd name="T28" fmla="*/ 0 w 110"/>
                <a:gd name="T29" fmla="*/ 863600 h 249"/>
                <a:gd name="T30" fmla="*/ 382588 w 110"/>
                <a:gd name="T31" fmla="*/ 863600 h 249"/>
                <a:gd name="T32" fmla="*/ 382588 w 110"/>
                <a:gd name="T33" fmla="*/ 745679 h 249"/>
                <a:gd name="T34" fmla="*/ 139123 w 110"/>
                <a:gd name="T35" fmla="*/ 745679 h 249"/>
                <a:gd name="T36" fmla="*/ 365198 w 110"/>
                <a:gd name="T37" fmla="*/ 339891 h 2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0" h="249">
                  <a:moveTo>
                    <a:pt x="105" y="98"/>
                  </a:moveTo>
                  <a:cubicBezTo>
                    <a:pt x="109" y="92"/>
                    <a:pt x="110" y="86"/>
                    <a:pt x="110" y="7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28"/>
                    <a:pt x="107" y="19"/>
                    <a:pt x="99" y="11"/>
                  </a:cubicBezTo>
                  <a:cubicBezTo>
                    <a:pt x="92" y="4"/>
                    <a:pt x="83" y="0"/>
                    <a:pt x="7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4"/>
                    <a:pt x="11" y="11"/>
                  </a:cubicBezTo>
                  <a:cubicBezTo>
                    <a:pt x="4" y="19"/>
                    <a:pt x="0" y="28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10" y="249"/>
                    <a:pt x="110" y="249"/>
                    <a:pt x="110" y="249"/>
                  </a:cubicBezTo>
                  <a:cubicBezTo>
                    <a:pt x="110" y="215"/>
                    <a:pt x="110" y="215"/>
                    <a:pt x="110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105" y="98"/>
                    <a:pt x="105" y="98"/>
                    <a:pt x="105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080376" y="3267075"/>
              <a:ext cx="385763" cy="868363"/>
            </a:xfrm>
            <a:custGeom>
              <a:avLst/>
              <a:gdLst>
                <a:gd name="T0" fmla="*/ 253700 w 111"/>
                <a:gd name="T1" fmla="*/ 0 h 250"/>
                <a:gd name="T2" fmla="*/ 347534 w 111"/>
                <a:gd name="T3" fmla="*/ 38208 h 250"/>
                <a:gd name="T4" fmla="*/ 385763 w 111"/>
                <a:gd name="T5" fmla="*/ 131991 h 250"/>
                <a:gd name="T6" fmla="*/ 385763 w 111"/>
                <a:gd name="T7" fmla="*/ 316084 h 250"/>
                <a:gd name="T8" fmla="*/ 364911 w 111"/>
                <a:gd name="T9" fmla="*/ 385553 h 250"/>
                <a:gd name="T10" fmla="*/ 312781 w 111"/>
                <a:gd name="T11" fmla="*/ 434182 h 250"/>
                <a:gd name="T12" fmla="*/ 364911 w 111"/>
                <a:gd name="T13" fmla="*/ 482810 h 250"/>
                <a:gd name="T14" fmla="*/ 385763 w 111"/>
                <a:gd name="T15" fmla="*/ 552279 h 250"/>
                <a:gd name="T16" fmla="*/ 385763 w 111"/>
                <a:gd name="T17" fmla="*/ 732898 h 250"/>
                <a:gd name="T18" fmla="*/ 347534 w 111"/>
                <a:gd name="T19" fmla="*/ 826682 h 250"/>
                <a:gd name="T20" fmla="*/ 253700 w 111"/>
                <a:gd name="T21" fmla="*/ 868363 h 250"/>
                <a:gd name="T22" fmla="*/ 132063 w 111"/>
                <a:gd name="T23" fmla="*/ 868363 h 250"/>
                <a:gd name="T24" fmla="*/ 41704 w 111"/>
                <a:gd name="T25" fmla="*/ 826682 h 250"/>
                <a:gd name="T26" fmla="*/ 0 w 111"/>
                <a:gd name="T27" fmla="*/ 732898 h 250"/>
                <a:gd name="T28" fmla="*/ 0 w 111"/>
                <a:gd name="T29" fmla="*/ 625221 h 250"/>
                <a:gd name="T30" fmla="*/ 142489 w 111"/>
                <a:gd name="T31" fmla="*/ 625221 h 250"/>
                <a:gd name="T32" fmla="*/ 142489 w 111"/>
                <a:gd name="T33" fmla="*/ 746792 h 250"/>
                <a:gd name="T34" fmla="*/ 243274 w 111"/>
                <a:gd name="T35" fmla="*/ 746792 h 250"/>
                <a:gd name="T36" fmla="*/ 243274 w 111"/>
                <a:gd name="T37" fmla="*/ 493230 h 250"/>
                <a:gd name="T38" fmla="*/ 142489 w 111"/>
                <a:gd name="T39" fmla="*/ 493230 h 250"/>
                <a:gd name="T40" fmla="*/ 142489 w 111"/>
                <a:gd name="T41" fmla="*/ 371659 h 250"/>
                <a:gd name="T42" fmla="*/ 243274 w 111"/>
                <a:gd name="T43" fmla="*/ 371659 h 250"/>
                <a:gd name="T44" fmla="*/ 243274 w 111"/>
                <a:gd name="T45" fmla="*/ 121571 h 250"/>
                <a:gd name="T46" fmla="*/ 142489 w 111"/>
                <a:gd name="T47" fmla="*/ 121571 h 250"/>
                <a:gd name="T48" fmla="*/ 142489 w 111"/>
                <a:gd name="T49" fmla="*/ 243142 h 250"/>
                <a:gd name="T50" fmla="*/ 0 w 111"/>
                <a:gd name="T51" fmla="*/ 243142 h 250"/>
                <a:gd name="T52" fmla="*/ 0 w 111"/>
                <a:gd name="T53" fmla="*/ 131991 h 250"/>
                <a:gd name="T54" fmla="*/ 41704 w 111"/>
                <a:gd name="T55" fmla="*/ 38208 h 250"/>
                <a:gd name="T56" fmla="*/ 132063 w 111"/>
                <a:gd name="T57" fmla="*/ 0 h 250"/>
                <a:gd name="T58" fmla="*/ 253700 w 111"/>
                <a:gd name="T59" fmla="*/ 0 h 2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1" h="250">
                  <a:moveTo>
                    <a:pt x="73" y="0"/>
                  </a:moveTo>
                  <a:cubicBezTo>
                    <a:pt x="83" y="0"/>
                    <a:pt x="92" y="4"/>
                    <a:pt x="100" y="11"/>
                  </a:cubicBezTo>
                  <a:cubicBezTo>
                    <a:pt x="107" y="19"/>
                    <a:pt x="111" y="28"/>
                    <a:pt x="111" y="38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8"/>
                    <a:pt x="109" y="105"/>
                    <a:pt x="105" y="111"/>
                  </a:cubicBezTo>
                  <a:cubicBezTo>
                    <a:pt x="101" y="117"/>
                    <a:pt x="96" y="122"/>
                    <a:pt x="90" y="125"/>
                  </a:cubicBezTo>
                  <a:cubicBezTo>
                    <a:pt x="96" y="128"/>
                    <a:pt x="101" y="133"/>
                    <a:pt x="105" y="139"/>
                  </a:cubicBezTo>
                  <a:cubicBezTo>
                    <a:pt x="109" y="145"/>
                    <a:pt x="111" y="152"/>
                    <a:pt x="111" y="159"/>
                  </a:cubicBezTo>
                  <a:cubicBezTo>
                    <a:pt x="111" y="211"/>
                    <a:pt x="111" y="211"/>
                    <a:pt x="111" y="211"/>
                  </a:cubicBezTo>
                  <a:cubicBezTo>
                    <a:pt x="111" y="222"/>
                    <a:pt x="107" y="231"/>
                    <a:pt x="100" y="238"/>
                  </a:cubicBezTo>
                  <a:cubicBezTo>
                    <a:pt x="92" y="246"/>
                    <a:pt x="83" y="250"/>
                    <a:pt x="73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28" y="250"/>
                    <a:pt x="19" y="246"/>
                    <a:pt x="12" y="238"/>
                  </a:cubicBezTo>
                  <a:cubicBezTo>
                    <a:pt x="4" y="231"/>
                    <a:pt x="0" y="222"/>
                    <a:pt x="0" y="21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41" y="180"/>
                    <a:pt x="41" y="180"/>
                    <a:pt x="41" y="180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8861426" y="3267075"/>
              <a:ext cx="441325" cy="865188"/>
            </a:xfrm>
            <a:custGeom>
              <a:avLst/>
              <a:gdLst>
                <a:gd name="T0" fmla="*/ 382588 w 278"/>
                <a:gd name="T1" fmla="*/ 0 h 545"/>
                <a:gd name="T2" fmla="*/ 382588 w 278"/>
                <a:gd name="T3" fmla="*/ 503238 h 545"/>
                <a:gd name="T4" fmla="*/ 441325 w 278"/>
                <a:gd name="T5" fmla="*/ 503238 h 545"/>
                <a:gd name="T6" fmla="*/ 441325 w 278"/>
                <a:gd name="T7" fmla="*/ 625475 h 545"/>
                <a:gd name="T8" fmla="*/ 382588 w 278"/>
                <a:gd name="T9" fmla="*/ 625475 h 545"/>
                <a:gd name="T10" fmla="*/ 382588 w 278"/>
                <a:gd name="T11" fmla="*/ 865188 h 545"/>
                <a:gd name="T12" fmla="*/ 239713 w 278"/>
                <a:gd name="T13" fmla="*/ 865188 h 545"/>
                <a:gd name="T14" fmla="*/ 239713 w 278"/>
                <a:gd name="T15" fmla="*/ 625475 h 545"/>
                <a:gd name="T16" fmla="*/ 0 w 278"/>
                <a:gd name="T17" fmla="*/ 625475 h 545"/>
                <a:gd name="T18" fmla="*/ 0 w 278"/>
                <a:gd name="T19" fmla="*/ 503238 h 545"/>
                <a:gd name="T20" fmla="*/ 153988 w 278"/>
                <a:gd name="T21" fmla="*/ 0 h 545"/>
                <a:gd name="T22" fmla="*/ 382588 w 278"/>
                <a:gd name="T23" fmla="*/ 0 h 545"/>
                <a:gd name="T24" fmla="*/ 382588 w 278"/>
                <a:gd name="T25" fmla="*/ 0 h 545"/>
                <a:gd name="T26" fmla="*/ 239713 w 278"/>
                <a:gd name="T27" fmla="*/ 503238 h 545"/>
                <a:gd name="T28" fmla="*/ 239713 w 278"/>
                <a:gd name="T29" fmla="*/ 107950 h 545"/>
                <a:gd name="T30" fmla="*/ 125413 w 278"/>
                <a:gd name="T31" fmla="*/ 503238 h 545"/>
                <a:gd name="T32" fmla="*/ 239713 w 278"/>
                <a:gd name="T33" fmla="*/ 503238 h 545"/>
                <a:gd name="T34" fmla="*/ 239713 w 278"/>
                <a:gd name="T35" fmla="*/ 503238 h 5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8" h="545">
                  <a:moveTo>
                    <a:pt x="241" y="0"/>
                  </a:moveTo>
                  <a:lnTo>
                    <a:pt x="241" y="317"/>
                  </a:lnTo>
                  <a:lnTo>
                    <a:pt x="278" y="317"/>
                  </a:lnTo>
                  <a:lnTo>
                    <a:pt x="278" y="394"/>
                  </a:lnTo>
                  <a:lnTo>
                    <a:pt x="241" y="394"/>
                  </a:lnTo>
                  <a:lnTo>
                    <a:pt x="241" y="545"/>
                  </a:lnTo>
                  <a:lnTo>
                    <a:pt x="151" y="545"/>
                  </a:lnTo>
                  <a:lnTo>
                    <a:pt x="151" y="394"/>
                  </a:lnTo>
                  <a:lnTo>
                    <a:pt x="0" y="394"/>
                  </a:lnTo>
                  <a:lnTo>
                    <a:pt x="0" y="317"/>
                  </a:lnTo>
                  <a:lnTo>
                    <a:pt x="97" y="0"/>
                  </a:lnTo>
                  <a:lnTo>
                    <a:pt x="241" y="0"/>
                  </a:lnTo>
                  <a:close/>
                  <a:moveTo>
                    <a:pt x="151" y="317"/>
                  </a:moveTo>
                  <a:lnTo>
                    <a:pt x="151" y="68"/>
                  </a:lnTo>
                  <a:lnTo>
                    <a:pt x="79" y="317"/>
                  </a:lnTo>
                  <a:lnTo>
                    <a:pt x="151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8047038" y="1266825"/>
              <a:ext cx="454025" cy="523875"/>
            </a:xfrm>
            <a:custGeom>
              <a:avLst/>
              <a:gdLst>
                <a:gd name="T0" fmla="*/ 287665 w 131"/>
                <a:gd name="T1" fmla="*/ 451018 h 151"/>
                <a:gd name="T2" fmla="*/ 298062 w 131"/>
                <a:gd name="T3" fmla="*/ 471834 h 151"/>
                <a:gd name="T4" fmla="*/ 166360 w 131"/>
                <a:gd name="T5" fmla="*/ 478773 h 151"/>
                <a:gd name="T6" fmla="*/ 155963 w 131"/>
                <a:gd name="T7" fmla="*/ 457957 h 151"/>
                <a:gd name="T8" fmla="*/ 166360 w 131"/>
                <a:gd name="T9" fmla="*/ 451018 h 151"/>
                <a:gd name="T10" fmla="*/ 270335 w 131"/>
                <a:gd name="T11" fmla="*/ 509998 h 151"/>
                <a:gd name="T12" fmla="*/ 197553 w 131"/>
                <a:gd name="T13" fmla="*/ 523875 h 151"/>
                <a:gd name="T14" fmla="*/ 180224 w 131"/>
                <a:gd name="T15" fmla="*/ 496120 h 151"/>
                <a:gd name="T16" fmla="*/ 225280 w 131"/>
                <a:gd name="T17" fmla="*/ 117959 h 151"/>
                <a:gd name="T18" fmla="*/ 284199 w 131"/>
                <a:gd name="T19" fmla="*/ 433671 h 151"/>
                <a:gd name="T20" fmla="*/ 107441 w 131"/>
                <a:gd name="T21" fmla="*/ 235917 h 151"/>
                <a:gd name="T22" fmla="*/ 225280 w 131"/>
                <a:gd name="T23" fmla="*/ 117959 h 151"/>
                <a:gd name="T24" fmla="*/ 249540 w 131"/>
                <a:gd name="T25" fmla="*/ 142244 h 151"/>
                <a:gd name="T26" fmla="*/ 273801 w 131"/>
                <a:gd name="T27" fmla="*/ 156122 h 151"/>
                <a:gd name="T28" fmla="*/ 246075 w 131"/>
                <a:gd name="T29" fmla="*/ 149183 h 151"/>
                <a:gd name="T30" fmla="*/ 173292 w 131"/>
                <a:gd name="T31" fmla="*/ 183877 h 151"/>
                <a:gd name="T32" fmla="*/ 145565 w 131"/>
                <a:gd name="T33" fmla="*/ 235917 h 151"/>
                <a:gd name="T34" fmla="*/ 138634 w 131"/>
                <a:gd name="T35" fmla="*/ 281019 h 151"/>
                <a:gd name="T36" fmla="*/ 131702 w 131"/>
                <a:gd name="T37" fmla="*/ 256733 h 151"/>
                <a:gd name="T38" fmla="*/ 131702 w 131"/>
                <a:gd name="T39" fmla="*/ 208162 h 151"/>
                <a:gd name="T40" fmla="*/ 162894 w 131"/>
                <a:gd name="T41" fmla="*/ 163060 h 151"/>
                <a:gd name="T42" fmla="*/ 225280 w 131"/>
                <a:gd name="T43" fmla="*/ 138775 h 151"/>
                <a:gd name="T44" fmla="*/ 242609 w 131"/>
                <a:gd name="T45" fmla="*/ 138775 h 151"/>
                <a:gd name="T46" fmla="*/ 242609 w 131"/>
                <a:gd name="T47" fmla="*/ 0 h 151"/>
                <a:gd name="T48" fmla="*/ 228745 w 131"/>
                <a:gd name="T49" fmla="*/ 79796 h 151"/>
                <a:gd name="T50" fmla="*/ 214882 w 131"/>
                <a:gd name="T51" fmla="*/ 0 h 151"/>
                <a:gd name="T52" fmla="*/ 398572 w 131"/>
                <a:gd name="T53" fmla="*/ 76326 h 151"/>
                <a:gd name="T54" fmla="*/ 322323 w 131"/>
                <a:gd name="T55" fmla="*/ 111020 h 151"/>
                <a:gd name="T56" fmla="*/ 117839 w 131"/>
                <a:gd name="T57" fmla="*/ 353876 h 151"/>
                <a:gd name="T58" fmla="*/ 58919 w 131"/>
                <a:gd name="T59" fmla="*/ 374692 h 151"/>
                <a:gd name="T60" fmla="*/ 117839 w 131"/>
                <a:gd name="T61" fmla="*/ 353876 h 151"/>
                <a:gd name="T62" fmla="*/ 76248 w 131"/>
                <a:gd name="T63" fmla="*/ 55510 h 151"/>
                <a:gd name="T64" fmla="*/ 110907 w 131"/>
                <a:gd name="T65" fmla="*/ 128367 h 151"/>
                <a:gd name="T66" fmla="*/ 76248 w 131"/>
                <a:gd name="T67" fmla="*/ 55510 h 151"/>
                <a:gd name="T68" fmla="*/ 377777 w 131"/>
                <a:gd name="T69" fmla="*/ 395508 h 151"/>
                <a:gd name="T70" fmla="*/ 353516 w 131"/>
                <a:gd name="T71" fmla="*/ 333060 h 151"/>
                <a:gd name="T72" fmla="*/ 336186 w 131"/>
                <a:gd name="T73" fmla="*/ 353876 h 151"/>
                <a:gd name="T74" fmla="*/ 454025 w 131"/>
                <a:gd name="T75" fmla="*/ 239387 h 151"/>
                <a:gd name="T76" fmla="*/ 388174 w 131"/>
                <a:gd name="T77" fmla="*/ 235917 h 151"/>
                <a:gd name="T78" fmla="*/ 454025 w 131"/>
                <a:gd name="T79" fmla="*/ 211632 h 151"/>
                <a:gd name="T80" fmla="*/ 0 w 131"/>
                <a:gd name="T81" fmla="*/ 239387 h 151"/>
                <a:gd name="T82" fmla="*/ 69317 w 131"/>
                <a:gd name="T83" fmla="*/ 211632 h 151"/>
                <a:gd name="T84" fmla="*/ 69317 w 131"/>
                <a:gd name="T85" fmla="*/ 239387 h 15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8837613" y="1370013"/>
              <a:ext cx="433388" cy="339725"/>
            </a:xfrm>
            <a:custGeom>
              <a:avLst/>
              <a:gdLst>
                <a:gd name="T0" fmla="*/ 433388 w 125"/>
                <a:gd name="T1" fmla="*/ 187195 h 98"/>
                <a:gd name="T2" fmla="*/ 433388 w 125"/>
                <a:gd name="T3" fmla="*/ 315459 h 98"/>
                <a:gd name="T4" fmla="*/ 409118 w 125"/>
                <a:gd name="T5" fmla="*/ 339725 h 98"/>
                <a:gd name="T6" fmla="*/ 20803 w 125"/>
                <a:gd name="T7" fmla="*/ 339725 h 98"/>
                <a:gd name="T8" fmla="*/ 0 w 125"/>
                <a:gd name="T9" fmla="*/ 315459 h 98"/>
                <a:gd name="T10" fmla="*/ 0 w 125"/>
                <a:gd name="T11" fmla="*/ 187195 h 98"/>
                <a:gd name="T12" fmla="*/ 190691 w 125"/>
                <a:gd name="T13" fmla="*/ 187195 h 98"/>
                <a:gd name="T14" fmla="*/ 190691 w 125"/>
                <a:gd name="T15" fmla="*/ 214928 h 98"/>
                <a:gd name="T16" fmla="*/ 204559 w 125"/>
                <a:gd name="T17" fmla="*/ 228794 h 98"/>
                <a:gd name="T18" fmla="*/ 228829 w 125"/>
                <a:gd name="T19" fmla="*/ 228794 h 98"/>
                <a:gd name="T20" fmla="*/ 239230 w 125"/>
                <a:gd name="T21" fmla="*/ 214928 h 98"/>
                <a:gd name="T22" fmla="*/ 239230 w 125"/>
                <a:gd name="T23" fmla="*/ 187195 h 98"/>
                <a:gd name="T24" fmla="*/ 433388 w 125"/>
                <a:gd name="T25" fmla="*/ 187195 h 98"/>
                <a:gd name="T26" fmla="*/ 173355 w 125"/>
                <a:gd name="T27" fmla="*/ 65865 h 98"/>
                <a:gd name="T28" fmla="*/ 260033 w 125"/>
                <a:gd name="T29" fmla="*/ 65865 h 98"/>
                <a:gd name="T30" fmla="*/ 260033 w 125"/>
                <a:gd name="T31" fmla="*/ 38132 h 98"/>
                <a:gd name="T32" fmla="*/ 249631 w 125"/>
                <a:gd name="T33" fmla="*/ 27733 h 98"/>
                <a:gd name="T34" fmla="*/ 183757 w 125"/>
                <a:gd name="T35" fmla="*/ 27733 h 98"/>
                <a:gd name="T36" fmla="*/ 173355 w 125"/>
                <a:gd name="T37" fmla="*/ 38132 h 98"/>
                <a:gd name="T38" fmla="*/ 173355 w 125"/>
                <a:gd name="T39" fmla="*/ 65865 h 98"/>
                <a:gd name="T40" fmla="*/ 20803 w 125"/>
                <a:gd name="T41" fmla="*/ 65865 h 98"/>
                <a:gd name="T42" fmla="*/ 149085 w 125"/>
                <a:gd name="T43" fmla="*/ 65865 h 98"/>
                <a:gd name="T44" fmla="*/ 149085 w 125"/>
                <a:gd name="T45" fmla="*/ 38132 h 98"/>
                <a:gd name="T46" fmla="*/ 183757 w 125"/>
                <a:gd name="T47" fmla="*/ 0 h 98"/>
                <a:gd name="T48" fmla="*/ 249631 w 125"/>
                <a:gd name="T49" fmla="*/ 0 h 98"/>
                <a:gd name="T50" fmla="*/ 284303 w 125"/>
                <a:gd name="T51" fmla="*/ 38132 h 98"/>
                <a:gd name="T52" fmla="*/ 284303 w 125"/>
                <a:gd name="T53" fmla="*/ 65865 h 98"/>
                <a:gd name="T54" fmla="*/ 409118 w 125"/>
                <a:gd name="T55" fmla="*/ 65865 h 98"/>
                <a:gd name="T56" fmla="*/ 433388 w 125"/>
                <a:gd name="T57" fmla="*/ 90131 h 98"/>
                <a:gd name="T58" fmla="*/ 433388 w 125"/>
                <a:gd name="T59" fmla="*/ 162929 h 98"/>
                <a:gd name="T60" fmla="*/ 0 w 125"/>
                <a:gd name="T61" fmla="*/ 162929 h 98"/>
                <a:gd name="T62" fmla="*/ 0 w 125"/>
                <a:gd name="T63" fmla="*/ 90131 h 98"/>
                <a:gd name="T64" fmla="*/ 20803 w 125"/>
                <a:gd name="T65" fmla="*/ 65865 h 98"/>
                <a:gd name="T66" fmla="*/ 20803 w 125"/>
                <a:gd name="T67" fmla="*/ 65865 h 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8042276" y="4381500"/>
              <a:ext cx="496888" cy="500063"/>
            </a:xfrm>
            <a:custGeom>
              <a:avLst/>
              <a:gdLst>
                <a:gd name="T0" fmla="*/ 291878 w 143"/>
                <a:gd name="T1" fmla="*/ 156270 h 144"/>
                <a:gd name="T2" fmla="*/ 243232 w 143"/>
                <a:gd name="T3" fmla="*/ 163215 h 144"/>
                <a:gd name="T4" fmla="*/ 260606 w 143"/>
                <a:gd name="T5" fmla="*/ 222250 h 144"/>
                <a:gd name="T6" fmla="*/ 364848 w 143"/>
                <a:gd name="T7" fmla="*/ 62508 h 144"/>
                <a:gd name="T8" fmla="*/ 434343 w 143"/>
                <a:gd name="T9" fmla="*/ 65981 h 144"/>
                <a:gd name="T10" fmla="*/ 434343 w 143"/>
                <a:gd name="T11" fmla="*/ 135434 h 144"/>
                <a:gd name="T12" fmla="*/ 277979 w 143"/>
                <a:gd name="T13" fmla="*/ 236141 h 144"/>
                <a:gd name="T14" fmla="*/ 333575 w 143"/>
                <a:gd name="T15" fmla="*/ 256977 h 144"/>
                <a:gd name="T16" fmla="*/ 343999 w 143"/>
                <a:gd name="T17" fmla="*/ 204887 h 144"/>
                <a:gd name="T18" fmla="*/ 406545 w 143"/>
                <a:gd name="T19" fmla="*/ 256977 h 144"/>
                <a:gd name="T20" fmla="*/ 396121 w 143"/>
                <a:gd name="T21" fmla="*/ 152797 h 144"/>
                <a:gd name="T22" fmla="*/ 430868 w 143"/>
                <a:gd name="T23" fmla="*/ 256977 h 144"/>
                <a:gd name="T24" fmla="*/ 462141 w 143"/>
                <a:gd name="T25" fmla="*/ 281285 h 144"/>
                <a:gd name="T26" fmla="*/ 243232 w 143"/>
                <a:gd name="T27" fmla="*/ 468809 h 144"/>
                <a:gd name="T28" fmla="*/ 218909 w 143"/>
                <a:gd name="T29" fmla="*/ 500063 h 144"/>
                <a:gd name="T30" fmla="*/ 31273 w 143"/>
                <a:gd name="T31" fmla="*/ 281285 h 144"/>
                <a:gd name="T32" fmla="*/ 0 w 143"/>
                <a:gd name="T33" fmla="*/ 256977 h 144"/>
                <a:gd name="T34" fmla="*/ 218909 w 143"/>
                <a:gd name="T35" fmla="*/ 69453 h 144"/>
                <a:gd name="T36" fmla="*/ 243232 w 143"/>
                <a:gd name="T37" fmla="*/ 34727 h 144"/>
                <a:gd name="T38" fmla="*/ 343999 w 143"/>
                <a:gd name="T39" fmla="*/ 104180 h 144"/>
                <a:gd name="T40" fmla="*/ 326626 w 143"/>
                <a:gd name="T41" fmla="*/ 121543 h 144"/>
                <a:gd name="T42" fmla="*/ 243232 w 143"/>
                <a:gd name="T43" fmla="*/ 138906 h 144"/>
                <a:gd name="T44" fmla="*/ 243232 w 143"/>
                <a:gd name="T45" fmla="*/ 322957 h 144"/>
                <a:gd name="T46" fmla="*/ 333575 w 143"/>
                <a:gd name="T47" fmla="*/ 281285 h 144"/>
                <a:gd name="T48" fmla="*/ 218909 w 143"/>
                <a:gd name="T49" fmla="*/ 322957 h 144"/>
                <a:gd name="T50" fmla="*/ 128565 w 143"/>
                <a:gd name="T51" fmla="*/ 281285 h 144"/>
                <a:gd name="T52" fmla="*/ 218909 w 143"/>
                <a:gd name="T53" fmla="*/ 322957 h 144"/>
                <a:gd name="T54" fmla="*/ 218909 w 143"/>
                <a:gd name="T55" fmla="*/ 211832 h 144"/>
                <a:gd name="T56" fmla="*/ 128565 w 143"/>
                <a:gd name="T57" fmla="*/ 256977 h 144"/>
                <a:gd name="T58" fmla="*/ 218909 w 143"/>
                <a:gd name="T59" fmla="*/ 93762 h 144"/>
                <a:gd name="T60" fmla="*/ 104242 w 143"/>
                <a:gd name="T61" fmla="*/ 256977 h 144"/>
                <a:gd name="T62" fmla="*/ 218909 w 143"/>
                <a:gd name="T63" fmla="*/ 93762 h 144"/>
                <a:gd name="T64" fmla="*/ 218909 w 143"/>
                <a:gd name="T65" fmla="*/ 395883 h 144"/>
                <a:gd name="T66" fmla="*/ 55596 w 143"/>
                <a:gd name="T67" fmla="*/ 281285 h 144"/>
                <a:gd name="T68" fmla="*/ 243232 w 143"/>
                <a:gd name="T69" fmla="*/ 395883 h 144"/>
                <a:gd name="T70" fmla="*/ 406545 w 143"/>
                <a:gd name="T71" fmla="*/ 281285 h 144"/>
                <a:gd name="T72" fmla="*/ 243232 w 143"/>
                <a:gd name="T73" fmla="*/ 395883 h 1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8893176" y="4381500"/>
              <a:ext cx="319088" cy="530225"/>
            </a:xfrm>
            <a:custGeom>
              <a:avLst/>
              <a:gdLst>
                <a:gd name="T0" fmla="*/ 159544 w 92"/>
                <a:gd name="T1" fmla="*/ 242587 h 153"/>
                <a:gd name="T2" fmla="*/ 305215 w 92"/>
                <a:gd name="T3" fmla="*/ 384673 h 153"/>
                <a:gd name="T4" fmla="*/ 159544 w 92"/>
                <a:gd name="T5" fmla="*/ 530225 h 153"/>
                <a:gd name="T6" fmla="*/ 13873 w 92"/>
                <a:gd name="T7" fmla="*/ 384673 h 153"/>
                <a:gd name="T8" fmla="*/ 159544 w 92"/>
                <a:gd name="T9" fmla="*/ 242587 h 153"/>
                <a:gd name="T10" fmla="*/ 159544 w 92"/>
                <a:gd name="T11" fmla="*/ 242587 h 153"/>
                <a:gd name="T12" fmla="*/ 159544 w 92"/>
                <a:gd name="T13" fmla="*/ 273776 h 153"/>
                <a:gd name="T14" fmla="*/ 270531 w 92"/>
                <a:gd name="T15" fmla="*/ 384673 h 153"/>
                <a:gd name="T16" fmla="*/ 159544 w 92"/>
                <a:gd name="T17" fmla="*/ 495570 h 153"/>
                <a:gd name="T18" fmla="*/ 48557 w 92"/>
                <a:gd name="T19" fmla="*/ 384673 h 153"/>
                <a:gd name="T20" fmla="*/ 159544 w 92"/>
                <a:gd name="T21" fmla="*/ 273776 h 153"/>
                <a:gd name="T22" fmla="*/ 159544 w 92"/>
                <a:gd name="T23" fmla="*/ 273776 h 153"/>
                <a:gd name="T24" fmla="*/ 159544 w 92"/>
                <a:gd name="T25" fmla="*/ 280707 h 153"/>
                <a:gd name="T26" fmla="*/ 183822 w 92"/>
                <a:gd name="T27" fmla="*/ 353483 h 153"/>
                <a:gd name="T28" fmla="*/ 260126 w 92"/>
                <a:gd name="T29" fmla="*/ 353483 h 153"/>
                <a:gd name="T30" fmla="*/ 197696 w 92"/>
                <a:gd name="T31" fmla="*/ 398535 h 153"/>
                <a:gd name="T32" fmla="*/ 221974 w 92"/>
                <a:gd name="T33" fmla="*/ 471311 h 153"/>
                <a:gd name="T34" fmla="*/ 159544 w 92"/>
                <a:gd name="T35" fmla="*/ 426259 h 153"/>
                <a:gd name="T36" fmla="*/ 97114 w 92"/>
                <a:gd name="T37" fmla="*/ 471311 h 153"/>
                <a:gd name="T38" fmla="*/ 121392 w 92"/>
                <a:gd name="T39" fmla="*/ 398535 h 153"/>
                <a:gd name="T40" fmla="*/ 58962 w 92"/>
                <a:gd name="T41" fmla="*/ 353483 h 153"/>
                <a:gd name="T42" fmla="*/ 135266 w 92"/>
                <a:gd name="T43" fmla="*/ 353483 h 153"/>
                <a:gd name="T44" fmla="*/ 159544 w 92"/>
                <a:gd name="T45" fmla="*/ 280707 h 153"/>
                <a:gd name="T46" fmla="*/ 0 w 92"/>
                <a:gd name="T47" fmla="*/ 0 h 153"/>
                <a:gd name="T48" fmla="*/ 52025 w 92"/>
                <a:gd name="T49" fmla="*/ 0 h 153"/>
                <a:gd name="T50" fmla="*/ 52025 w 92"/>
                <a:gd name="T51" fmla="*/ 155949 h 153"/>
                <a:gd name="T52" fmla="*/ 0 w 92"/>
                <a:gd name="T53" fmla="*/ 117828 h 153"/>
                <a:gd name="T54" fmla="*/ 0 w 92"/>
                <a:gd name="T55" fmla="*/ 0 h 153"/>
                <a:gd name="T56" fmla="*/ 86709 w 92"/>
                <a:gd name="T57" fmla="*/ 0 h 153"/>
                <a:gd name="T58" fmla="*/ 232379 w 92"/>
                <a:gd name="T59" fmla="*/ 0 h 153"/>
                <a:gd name="T60" fmla="*/ 232379 w 92"/>
                <a:gd name="T61" fmla="*/ 183673 h 153"/>
                <a:gd name="T62" fmla="*/ 159544 w 92"/>
                <a:gd name="T63" fmla="*/ 242587 h 153"/>
                <a:gd name="T64" fmla="*/ 86709 w 92"/>
                <a:gd name="T65" fmla="*/ 183673 h 153"/>
                <a:gd name="T66" fmla="*/ 86709 w 92"/>
                <a:gd name="T67" fmla="*/ 0 h 153"/>
                <a:gd name="T68" fmla="*/ 267063 w 92"/>
                <a:gd name="T69" fmla="*/ 0 h 153"/>
                <a:gd name="T70" fmla="*/ 319088 w 92"/>
                <a:gd name="T71" fmla="*/ 0 h 153"/>
                <a:gd name="T72" fmla="*/ 319088 w 92"/>
                <a:gd name="T73" fmla="*/ 117828 h 153"/>
                <a:gd name="T74" fmla="*/ 267063 w 92"/>
                <a:gd name="T75" fmla="*/ 155949 h 153"/>
                <a:gd name="T76" fmla="*/ 267063 w 92"/>
                <a:gd name="T77" fmla="*/ 0 h 1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Text Box 4"/>
          <p:cNvSpPr>
            <a:spLocks noChangeArrowheads="1"/>
          </p:cNvSpPr>
          <p:nvPr/>
        </p:nvSpPr>
        <p:spPr bwMode="auto">
          <a:xfrm>
            <a:off x="8536043" y="1993732"/>
            <a:ext cx="17619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359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</a:t>
            </a:r>
            <a:r>
              <a:rPr lang="zh-CN" altLang="en-US" b="1" dirty="0">
                <a:solidFill>
                  <a:srgbClr val="F359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b="1" dirty="0">
              <a:solidFill>
                <a:srgbClr val="F3591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直接连接符 39"/>
          <p:cNvSpPr>
            <a:spLocks noChangeShapeType="1"/>
          </p:cNvSpPr>
          <p:nvPr/>
        </p:nvSpPr>
        <p:spPr bwMode="auto">
          <a:xfrm flipV="1">
            <a:off x="8536043" y="2469753"/>
            <a:ext cx="2027887" cy="0"/>
          </a:xfrm>
          <a:prstGeom prst="line">
            <a:avLst/>
          </a:prstGeom>
          <a:noFill/>
          <a:ln w="28575" cap="flat" cmpd="sng">
            <a:solidFill>
              <a:schemeClr val="tx1">
                <a:lumMod val="75000"/>
                <a:lumOff val="2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534918" y="2549619"/>
            <a:ext cx="2159706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情缘素材设计，极致简约风潮流所向，通用设计，完美兼容，打造最实用，最具个性的演示方案。</a:t>
            </a:r>
          </a:p>
        </p:txBody>
      </p:sp>
      <p:sp>
        <p:nvSpPr>
          <p:cNvPr id="20" name="Text Box 4"/>
          <p:cNvSpPr>
            <a:spLocks noChangeArrowheads="1"/>
          </p:cNvSpPr>
          <p:nvPr/>
        </p:nvSpPr>
        <p:spPr bwMode="auto">
          <a:xfrm>
            <a:off x="8536043" y="4064574"/>
            <a:ext cx="17619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</a:t>
            </a: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直接连接符 39"/>
          <p:cNvSpPr>
            <a:spLocks noChangeShapeType="1"/>
          </p:cNvSpPr>
          <p:nvPr/>
        </p:nvSpPr>
        <p:spPr bwMode="auto">
          <a:xfrm flipV="1">
            <a:off x="8536043" y="4540595"/>
            <a:ext cx="2027887" cy="0"/>
          </a:xfrm>
          <a:prstGeom prst="line">
            <a:avLst/>
          </a:prstGeom>
          <a:noFill/>
          <a:ln w="28575" cap="flat" cmpd="sng">
            <a:solidFill>
              <a:schemeClr val="tx1">
                <a:lumMod val="75000"/>
                <a:lumOff val="2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534918" y="4620461"/>
            <a:ext cx="2159706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情缘素材设计，极致简约风潮流所向，通用设计，完美兼容，打造最实用，最具个性的演示方案。</a:t>
            </a:r>
          </a:p>
        </p:txBody>
      </p:sp>
      <p:sp>
        <p:nvSpPr>
          <p:cNvPr id="23" name="Text Box 4"/>
          <p:cNvSpPr>
            <a:spLocks noChangeArrowheads="1"/>
          </p:cNvSpPr>
          <p:nvPr/>
        </p:nvSpPr>
        <p:spPr bwMode="auto">
          <a:xfrm>
            <a:off x="1095998" y="1974958"/>
            <a:ext cx="17619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</a:t>
            </a:r>
            <a:r>
              <a:rPr lang="zh-CN" altLang="en-US" b="1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b="1" dirty="0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直接连接符 39"/>
          <p:cNvSpPr>
            <a:spLocks noChangeShapeType="1"/>
          </p:cNvSpPr>
          <p:nvPr/>
        </p:nvSpPr>
        <p:spPr bwMode="auto">
          <a:xfrm flipV="1">
            <a:off x="1095998" y="2450979"/>
            <a:ext cx="2027887" cy="0"/>
          </a:xfrm>
          <a:prstGeom prst="line">
            <a:avLst/>
          </a:prstGeom>
          <a:noFill/>
          <a:ln w="28575" cap="flat" cmpd="sng">
            <a:solidFill>
              <a:schemeClr val="tx1">
                <a:lumMod val="75000"/>
                <a:lumOff val="2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094873" y="2530845"/>
            <a:ext cx="2159706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情缘素材设计，极致简约风潮流所向，通用设计，完美兼容，打造最实用，最具个性的演示方案。</a:t>
            </a:r>
          </a:p>
        </p:txBody>
      </p:sp>
      <p:sp>
        <p:nvSpPr>
          <p:cNvPr id="26" name="Text Box 4"/>
          <p:cNvSpPr>
            <a:spLocks noChangeArrowheads="1"/>
          </p:cNvSpPr>
          <p:nvPr/>
        </p:nvSpPr>
        <p:spPr bwMode="auto">
          <a:xfrm>
            <a:off x="1095998" y="4110900"/>
            <a:ext cx="17619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</a:t>
            </a: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直接连接符 39"/>
          <p:cNvSpPr>
            <a:spLocks noChangeShapeType="1"/>
          </p:cNvSpPr>
          <p:nvPr/>
        </p:nvSpPr>
        <p:spPr bwMode="auto">
          <a:xfrm flipV="1">
            <a:off x="1095998" y="4586921"/>
            <a:ext cx="2027887" cy="0"/>
          </a:xfrm>
          <a:prstGeom prst="line">
            <a:avLst/>
          </a:prstGeom>
          <a:noFill/>
          <a:ln w="28575" cap="flat" cmpd="sng">
            <a:solidFill>
              <a:schemeClr val="tx1">
                <a:lumMod val="75000"/>
                <a:lumOff val="2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094873" y="4666787"/>
            <a:ext cx="2159706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情缘素材设计，极致简约风潮流所向，通用设计，完美兼容，打造最实用，最具个性的演示方案。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4996"/>
            <a:ext cx="12192000" cy="332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811184" y="3858657"/>
            <a:ext cx="7380816" cy="13533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6" name="组合 22"/>
          <p:cNvGrpSpPr/>
          <p:nvPr/>
        </p:nvGrpSpPr>
        <p:grpSpPr bwMode="auto">
          <a:xfrm>
            <a:off x="1341967" y="3858657"/>
            <a:ext cx="1615017" cy="1353335"/>
            <a:chOff x="1342417" y="2947481"/>
            <a:chExt cx="1614791" cy="1614791"/>
          </a:xfrm>
        </p:grpSpPr>
        <p:sp>
          <p:nvSpPr>
            <p:cNvPr id="7" name="矩形 6"/>
            <p:cNvSpPr/>
            <p:nvPr/>
          </p:nvSpPr>
          <p:spPr>
            <a:xfrm>
              <a:off x="1342417" y="2947481"/>
              <a:ext cx="1614791" cy="1614791"/>
            </a:xfrm>
            <a:prstGeom prst="rect">
              <a:avLst/>
            </a:prstGeom>
            <a:solidFill>
              <a:srgbClr val="9EC8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8" name="组合 24"/>
            <p:cNvGrpSpPr/>
            <p:nvPr/>
          </p:nvGrpSpPr>
          <p:grpSpPr bwMode="auto">
            <a:xfrm>
              <a:off x="1876426" y="3410832"/>
              <a:ext cx="558023" cy="688090"/>
              <a:chOff x="1876426" y="3554414"/>
              <a:chExt cx="211137" cy="260350"/>
            </a:xfrm>
          </p:grpSpPr>
          <p:sp>
            <p:nvSpPr>
              <p:cNvPr id="9" name="Freeform 174"/>
              <p:cNvSpPr/>
              <p:nvPr/>
            </p:nvSpPr>
            <p:spPr bwMode="auto">
              <a:xfrm>
                <a:off x="1876167" y="3656162"/>
                <a:ext cx="43241" cy="136130"/>
              </a:xfrm>
              <a:custGeom>
                <a:avLst/>
                <a:gdLst>
                  <a:gd name="T0" fmla="*/ 38 w 47"/>
                  <a:gd name="T1" fmla="*/ 36 h 151"/>
                  <a:gd name="T2" fmla="*/ 46 w 47"/>
                  <a:gd name="T3" fmla="*/ 0 h 151"/>
                  <a:gd name="T4" fmla="*/ 17 w 47"/>
                  <a:gd name="T5" fmla="*/ 0 h 151"/>
                  <a:gd name="T6" fmla="*/ 0 w 47"/>
                  <a:gd name="T7" fmla="*/ 53 h 151"/>
                  <a:gd name="T8" fmla="*/ 0 w 47"/>
                  <a:gd name="T9" fmla="*/ 98 h 151"/>
                  <a:gd name="T10" fmla="*/ 17 w 47"/>
                  <a:gd name="T11" fmla="*/ 151 h 151"/>
                  <a:gd name="T12" fmla="*/ 47 w 47"/>
                  <a:gd name="T13" fmla="*/ 151 h 151"/>
                  <a:gd name="T14" fmla="*/ 38 w 47"/>
                  <a:gd name="T15" fmla="*/ 114 h 151"/>
                  <a:gd name="T16" fmla="*/ 38 w 47"/>
                  <a:gd name="T17" fmla="*/ 3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38" y="36"/>
                    </a:moveTo>
                    <a:cubicBezTo>
                      <a:pt x="38" y="27"/>
                      <a:pt x="41" y="13"/>
                      <a:pt x="4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39"/>
                      <a:pt x="0" y="5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8" y="151"/>
                      <a:pt x="17" y="151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1" y="137"/>
                      <a:pt x="38" y="123"/>
                      <a:pt x="38" y="114"/>
                    </a:cubicBezTo>
                    <a:lnTo>
                      <a:pt x="38" y="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175"/>
              <p:cNvSpPr/>
              <p:nvPr/>
            </p:nvSpPr>
            <p:spPr bwMode="auto">
              <a:xfrm>
                <a:off x="1925815" y="3554464"/>
                <a:ext cx="161754" cy="260249"/>
              </a:xfrm>
              <a:custGeom>
                <a:avLst/>
                <a:gdLst>
                  <a:gd name="T0" fmla="*/ 17 w 180"/>
                  <a:gd name="T1" fmla="*/ 100 h 289"/>
                  <a:gd name="T2" fmla="*/ 0 w 180"/>
                  <a:gd name="T3" fmla="*/ 149 h 289"/>
                  <a:gd name="T4" fmla="*/ 0 w 180"/>
                  <a:gd name="T5" fmla="*/ 227 h 289"/>
                  <a:gd name="T6" fmla="*/ 36 w 180"/>
                  <a:gd name="T7" fmla="*/ 289 h 289"/>
                  <a:gd name="T8" fmla="*/ 131 w 180"/>
                  <a:gd name="T9" fmla="*/ 289 h 289"/>
                  <a:gd name="T10" fmla="*/ 166 w 180"/>
                  <a:gd name="T11" fmla="*/ 255 h 289"/>
                  <a:gd name="T12" fmla="*/ 167 w 180"/>
                  <a:gd name="T13" fmla="*/ 253 h 289"/>
                  <a:gd name="T14" fmla="*/ 94 w 180"/>
                  <a:gd name="T15" fmla="*/ 253 h 289"/>
                  <a:gd name="T16" fmla="*/ 82 w 180"/>
                  <a:gd name="T17" fmla="*/ 241 h 289"/>
                  <a:gd name="T18" fmla="*/ 94 w 180"/>
                  <a:gd name="T19" fmla="*/ 230 h 289"/>
                  <a:gd name="T20" fmla="*/ 169 w 180"/>
                  <a:gd name="T21" fmla="*/ 230 h 289"/>
                  <a:gd name="T22" fmla="*/ 172 w 180"/>
                  <a:gd name="T23" fmla="*/ 199 h 289"/>
                  <a:gd name="T24" fmla="*/ 94 w 180"/>
                  <a:gd name="T25" fmla="*/ 199 h 289"/>
                  <a:gd name="T26" fmla="*/ 82 w 180"/>
                  <a:gd name="T27" fmla="*/ 188 h 289"/>
                  <a:gd name="T28" fmla="*/ 94 w 180"/>
                  <a:gd name="T29" fmla="*/ 177 h 289"/>
                  <a:gd name="T30" fmla="*/ 175 w 180"/>
                  <a:gd name="T31" fmla="*/ 177 h 289"/>
                  <a:gd name="T32" fmla="*/ 178 w 180"/>
                  <a:gd name="T33" fmla="*/ 146 h 289"/>
                  <a:gd name="T34" fmla="*/ 94 w 180"/>
                  <a:gd name="T35" fmla="*/ 146 h 289"/>
                  <a:gd name="T36" fmla="*/ 82 w 180"/>
                  <a:gd name="T37" fmla="*/ 135 h 289"/>
                  <a:gd name="T38" fmla="*/ 94 w 180"/>
                  <a:gd name="T39" fmla="*/ 124 h 289"/>
                  <a:gd name="T40" fmla="*/ 180 w 180"/>
                  <a:gd name="T41" fmla="*/ 124 h 289"/>
                  <a:gd name="T42" fmla="*/ 180 w 180"/>
                  <a:gd name="T43" fmla="*/ 121 h 289"/>
                  <a:gd name="T44" fmla="*/ 145 w 180"/>
                  <a:gd name="T45" fmla="*/ 87 h 289"/>
                  <a:gd name="T46" fmla="*/ 82 w 180"/>
                  <a:gd name="T47" fmla="*/ 87 h 289"/>
                  <a:gd name="T48" fmla="*/ 84 w 180"/>
                  <a:gd name="T49" fmla="*/ 71 h 289"/>
                  <a:gd name="T50" fmla="*/ 90 w 180"/>
                  <a:gd name="T51" fmla="*/ 38 h 289"/>
                  <a:gd name="T52" fmla="*/ 64 w 180"/>
                  <a:gd name="T53" fmla="*/ 2 h 289"/>
                  <a:gd name="T54" fmla="*/ 29 w 180"/>
                  <a:gd name="T55" fmla="*/ 28 h 289"/>
                  <a:gd name="T56" fmla="*/ 21 w 180"/>
                  <a:gd name="T57" fmla="*/ 74 h 289"/>
                  <a:gd name="T58" fmla="*/ 17 w 180"/>
                  <a:gd name="T59" fmla="*/ 10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7" y="100"/>
                    </a:moveTo>
                    <a:cubicBezTo>
                      <a:pt x="7" y="114"/>
                      <a:pt x="0" y="137"/>
                      <a:pt x="0" y="14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46"/>
                      <a:pt x="16" y="289"/>
                      <a:pt x="36" y="289"/>
                    </a:cubicBezTo>
                    <a:cubicBezTo>
                      <a:pt x="131" y="289"/>
                      <a:pt x="131" y="289"/>
                      <a:pt x="131" y="289"/>
                    </a:cubicBezTo>
                    <a:cubicBezTo>
                      <a:pt x="150" y="289"/>
                      <a:pt x="166" y="274"/>
                      <a:pt x="166" y="255"/>
                    </a:cubicBezTo>
                    <a:cubicBezTo>
                      <a:pt x="167" y="253"/>
                      <a:pt x="167" y="253"/>
                      <a:pt x="167" y="253"/>
                    </a:cubicBezTo>
                    <a:cubicBezTo>
                      <a:pt x="94" y="253"/>
                      <a:pt x="94" y="253"/>
                      <a:pt x="94" y="253"/>
                    </a:cubicBezTo>
                    <a:cubicBezTo>
                      <a:pt x="87" y="253"/>
                      <a:pt x="82" y="248"/>
                      <a:pt x="82" y="241"/>
                    </a:cubicBezTo>
                    <a:cubicBezTo>
                      <a:pt x="82" y="235"/>
                      <a:pt x="87" y="230"/>
                      <a:pt x="94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87" y="199"/>
                      <a:pt x="82" y="194"/>
                      <a:pt x="82" y="188"/>
                    </a:cubicBezTo>
                    <a:cubicBezTo>
                      <a:pt x="82" y="182"/>
                      <a:pt x="87" y="177"/>
                      <a:pt x="94" y="177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78" y="146"/>
                      <a:pt x="178" y="146"/>
                      <a:pt x="178" y="146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87" y="146"/>
                      <a:pt x="82" y="141"/>
                      <a:pt x="82" y="135"/>
                    </a:cubicBezTo>
                    <a:cubicBezTo>
                      <a:pt x="82" y="129"/>
                      <a:pt x="87" y="124"/>
                      <a:pt x="94" y="124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0" y="102"/>
                      <a:pt x="164" y="87"/>
                      <a:pt x="145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21"/>
                      <a:pt x="81" y="5"/>
                      <a:pt x="64" y="2"/>
                    </a:cubicBezTo>
                    <a:cubicBezTo>
                      <a:pt x="47" y="0"/>
                      <a:pt x="32" y="11"/>
                      <a:pt x="29" y="28"/>
                    </a:cubicBezTo>
                    <a:cubicBezTo>
                      <a:pt x="21" y="74"/>
                      <a:pt x="21" y="74"/>
                      <a:pt x="21" y="74"/>
                    </a:cubicBezTo>
                    <a:lnTo>
                      <a:pt x="17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1" name="组合 27"/>
          <p:cNvGrpSpPr/>
          <p:nvPr/>
        </p:nvGrpSpPr>
        <p:grpSpPr bwMode="auto">
          <a:xfrm>
            <a:off x="3077633" y="3858657"/>
            <a:ext cx="1615017" cy="1353335"/>
            <a:chOff x="3077183" y="2947480"/>
            <a:chExt cx="1614791" cy="1614791"/>
          </a:xfrm>
        </p:grpSpPr>
        <p:sp>
          <p:nvSpPr>
            <p:cNvPr id="12" name="矩形 11"/>
            <p:cNvSpPr/>
            <p:nvPr/>
          </p:nvSpPr>
          <p:spPr>
            <a:xfrm>
              <a:off x="3077183" y="2947480"/>
              <a:ext cx="1614791" cy="161479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626435" y="3446292"/>
              <a:ext cx="516285" cy="636621"/>
              <a:chOff x="2395538" y="3556001"/>
              <a:chExt cx="211138" cy="260350"/>
            </a:xfrm>
            <a:solidFill>
              <a:schemeClr val="bg1"/>
            </a:solidFill>
          </p:grpSpPr>
          <p:sp>
            <p:nvSpPr>
              <p:cNvPr id="14" name="Freeform 176"/>
              <p:cNvSpPr/>
              <p:nvPr/>
            </p:nvSpPr>
            <p:spPr bwMode="auto">
              <a:xfrm>
                <a:off x="2563813" y="3578226"/>
                <a:ext cx="42863" cy="136525"/>
              </a:xfrm>
              <a:custGeom>
                <a:avLst/>
                <a:gdLst>
                  <a:gd name="T0" fmla="*/ 9 w 47"/>
                  <a:gd name="T1" fmla="*/ 115 h 151"/>
                  <a:gd name="T2" fmla="*/ 1 w 47"/>
                  <a:gd name="T3" fmla="*/ 151 h 151"/>
                  <a:gd name="T4" fmla="*/ 30 w 47"/>
                  <a:gd name="T5" fmla="*/ 151 h 151"/>
                  <a:gd name="T6" fmla="*/ 47 w 47"/>
                  <a:gd name="T7" fmla="*/ 98 h 151"/>
                  <a:gd name="T8" fmla="*/ 47 w 47"/>
                  <a:gd name="T9" fmla="*/ 53 h 151"/>
                  <a:gd name="T10" fmla="*/ 30 w 47"/>
                  <a:gd name="T11" fmla="*/ 0 h 151"/>
                  <a:gd name="T12" fmla="*/ 0 w 47"/>
                  <a:gd name="T13" fmla="*/ 0 h 151"/>
                  <a:gd name="T14" fmla="*/ 9 w 47"/>
                  <a:gd name="T15" fmla="*/ 36 h 151"/>
                  <a:gd name="T16" fmla="*/ 9 w 47"/>
                  <a:gd name="T17" fmla="*/ 11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9" y="115"/>
                    </a:moveTo>
                    <a:cubicBezTo>
                      <a:pt x="9" y="124"/>
                      <a:pt x="6" y="137"/>
                      <a:pt x="1" y="151"/>
                    </a:cubicBezTo>
                    <a:cubicBezTo>
                      <a:pt x="30" y="151"/>
                      <a:pt x="30" y="151"/>
                      <a:pt x="30" y="151"/>
                    </a:cubicBezTo>
                    <a:cubicBezTo>
                      <a:pt x="39" y="151"/>
                      <a:pt x="47" y="112"/>
                      <a:pt x="47" y="98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39"/>
                      <a:pt x="39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4"/>
                      <a:pt x="9" y="28"/>
                      <a:pt x="9" y="36"/>
                    </a:cubicBezTo>
                    <a:lnTo>
                      <a:pt x="9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77"/>
              <p:cNvSpPr/>
              <p:nvPr/>
            </p:nvSpPr>
            <p:spPr bwMode="auto">
              <a:xfrm>
                <a:off x="2395538" y="3556001"/>
                <a:ext cx="161925" cy="260350"/>
              </a:xfrm>
              <a:custGeom>
                <a:avLst/>
                <a:gdLst>
                  <a:gd name="T0" fmla="*/ 163 w 180"/>
                  <a:gd name="T1" fmla="*/ 189 h 289"/>
                  <a:gd name="T2" fmla="*/ 180 w 180"/>
                  <a:gd name="T3" fmla="*/ 140 h 289"/>
                  <a:gd name="T4" fmla="*/ 180 w 180"/>
                  <a:gd name="T5" fmla="*/ 61 h 289"/>
                  <a:gd name="T6" fmla="*/ 144 w 180"/>
                  <a:gd name="T7" fmla="*/ 0 h 289"/>
                  <a:gd name="T8" fmla="*/ 49 w 180"/>
                  <a:gd name="T9" fmla="*/ 0 h 289"/>
                  <a:gd name="T10" fmla="*/ 14 w 180"/>
                  <a:gd name="T11" fmla="*/ 33 h 289"/>
                  <a:gd name="T12" fmla="*/ 13 w 180"/>
                  <a:gd name="T13" fmla="*/ 36 h 289"/>
                  <a:gd name="T14" fmla="*/ 86 w 180"/>
                  <a:gd name="T15" fmla="*/ 36 h 289"/>
                  <a:gd name="T16" fmla="*/ 98 w 180"/>
                  <a:gd name="T17" fmla="*/ 47 h 289"/>
                  <a:gd name="T18" fmla="*/ 86 w 180"/>
                  <a:gd name="T19" fmla="*/ 59 h 289"/>
                  <a:gd name="T20" fmla="*/ 11 w 180"/>
                  <a:gd name="T21" fmla="*/ 59 h 289"/>
                  <a:gd name="T22" fmla="*/ 8 w 180"/>
                  <a:gd name="T23" fmla="*/ 89 h 289"/>
                  <a:gd name="T24" fmla="*/ 86 w 180"/>
                  <a:gd name="T25" fmla="*/ 89 h 289"/>
                  <a:gd name="T26" fmla="*/ 98 w 180"/>
                  <a:gd name="T27" fmla="*/ 101 h 289"/>
                  <a:gd name="T28" fmla="*/ 86 w 180"/>
                  <a:gd name="T29" fmla="*/ 112 h 289"/>
                  <a:gd name="T30" fmla="*/ 5 w 180"/>
                  <a:gd name="T31" fmla="*/ 112 h 289"/>
                  <a:gd name="T32" fmla="*/ 2 w 180"/>
                  <a:gd name="T33" fmla="*/ 143 h 289"/>
                  <a:gd name="T34" fmla="*/ 86 w 180"/>
                  <a:gd name="T35" fmla="*/ 143 h 289"/>
                  <a:gd name="T36" fmla="*/ 98 w 180"/>
                  <a:gd name="T37" fmla="*/ 154 h 289"/>
                  <a:gd name="T38" fmla="*/ 86 w 180"/>
                  <a:gd name="T39" fmla="*/ 165 h 289"/>
                  <a:gd name="T40" fmla="*/ 0 w 180"/>
                  <a:gd name="T41" fmla="*/ 165 h 289"/>
                  <a:gd name="T42" fmla="*/ 0 w 180"/>
                  <a:gd name="T43" fmla="*/ 168 h 289"/>
                  <a:gd name="T44" fmla="*/ 35 w 180"/>
                  <a:gd name="T45" fmla="*/ 201 h 289"/>
                  <a:gd name="T46" fmla="*/ 98 w 180"/>
                  <a:gd name="T47" fmla="*/ 201 h 289"/>
                  <a:gd name="T48" fmla="*/ 96 w 180"/>
                  <a:gd name="T49" fmla="*/ 218 h 289"/>
                  <a:gd name="T50" fmla="*/ 90 w 180"/>
                  <a:gd name="T51" fmla="*/ 251 h 289"/>
                  <a:gd name="T52" fmla="*/ 116 w 180"/>
                  <a:gd name="T53" fmla="*/ 287 h 289"/>
                  <a:gd name="T54" fmla="*/ 151 w 180"/>
                  <a:gd name="T55" fmla="*/ 261 h 289"/>
                  <a:gd name="T56" fmla="*/ 159 w 180"/>
                  <a:gd name="T57" fmla="*/ 215 h 289"/>
                  <a:gd name="T58" fmla="*/ 163 w 180"/>
                  <a:gd name="T59" fmla="*/ 1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63" y="189"/>
                    </a:moveTo>
                    <a:cubicBezTo>
                      <a:pt x="173" y="175"/>
                      <a:pt x="180" y="152"/>
                      <a:pt x="180" y="140"/>
                    </a:cubicBezTo>
                    <a:cubicBezTo>
                      <a:pt x="180" y="61"/>
                      <a:pt x="180" y="61"/>
                      <a:pt x="180" y="61"/>
                    </a:cubicBezTo>
                    <a:cubicBezTo>
                      <a:pt x="180" y="43"/>
                      <a:pt x="164" y="0"/>
                      <a:pt x="144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0" y="0"/>
                      <a:pt x="14" y="15"/>
                      <a:pt x="14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93" y="36"/>
                      <a:pt x="98" y="41"/>
                      <a:pt x="98" y="47"/>
                    </a:cubicBezTo>
                    <a:cubicBezTo>
                      <a:pt x="98" y="54"/>
                      <a:pt x="93" y="59"/>
                      <a:pt x="86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3" y="89"/>
                      <a:pt x="98" y="94"/>
                      <a:pt x="98" y="101"/>
                    </a:cubicBezTo>
                    <a:cubicBezTo>
                      <a:pt x="98" y="107"/>
                      <a:pt x="93" y="112"/>
                      <a:pt x="86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93" y="143"/>
                      <a:pt x="98" y="148"/>
                      <a:pt x="98" y="154"/>
                    </a:cubicBezTo>
                    <a:cubicBezTo>
                      <a:pt x="98" y="160"/>
                      <a:pt x="93" y="165"/>
                      <a:pt x="86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6"/>
                      <a:pt x="16" y="201"/>
                      <a:pt x="35" y="201"/>
                    </a:cubicBezTo>
                    <a:cubicBezTo>
                      <a:pt x="98" y="201"/>
                      <a:pt x="98" y="201"/>
                      <a:pt x="98" y="201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0" y="251"/>
                      <a:pt x="90" y="251"/>
                      <a:pt x="90" y="251"/>
                    </a:cubicBezTo>
                    <a:cubicBezTo>
                      <a:pt x="88" y="268"/>
                      <a:pt x="99" y="284"/>
                      <a:pt x="116" y="287"/>
                    </a:cubicBezTo>
                    <a:cubicBezTo>
                      <a:pt x="132" y="289"/>
                      <a:pt x="148" y="278"/>
                      <a:pt x="151" y="261"/>
                    </a:cubicBezTo>
                    <a:cubicBezTo>
                      <a:pt x="159" y="215"/>
                      <a:pt x="159" y="215"/>
                      <a:pt x="159" y="215"/>
                    </a:cubicBezTo>
                    <a:lnTo>
                      <a:pt x="163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241979" y="4109512"/>
            <a:ext cx="6271148" cy="69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情缘素材设计，极致简约风潮流所向，通用设计，完美兼容，打造最实用，最具个性的演示方案。情缘素材设计，极致简约风潮流所向，通用设计，完美兼容，打造最实用，最具个性的演示方案。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341967" y="5600431"/>
            <a:ext cx="9464578" cy="50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情缘素材设计，极致简约风潮流所向，通用设计，完美兼容，打造最实用，最具个性的演示方案。情缘素材设计，极致简约风潮流所向，通用设计，完美兼容，打造最实用，最具个性的演示方案。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00000">
            <a:off x="4316148" y="3815643"/>
            <a:ext cx="2435547" cy="26968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Freeform 2530"/>
          <p:cNvSpPr>
            <a:spLocks noEditPoints="1"/>
          </p:cNvSpPr>
          <p:nvPr/>
        </p:nvSpPr>
        <p:spPr bwMode="auto">
          <a:xfrm>
            <a:off x="6858954" y="4357942"/>
            <a:ext cx="528139" cy="806106"/>
          </a:xfrm>
          <a:custGeom>
            <a:avLst/>
            <a:gdLst/>
            <a:ahLst/>
            <a:cxnLst>
              <a:cxn ang="0">
                <a:pos x="93" y="314"/>
              </a:cxn>
              <a:cxn ang="0">
                <a:pos x="116" y="257"/>
              </a:cxn>
              <a:cxn ang="0">
                <a:pos x="194" y="67"/>
              </a:cxn>
              <a:cxn ang="0">
                <a:pos x="208" y="20"/>
              </a:cxn>
              <a:cxn ang="0">
                <a:pos x="148" y="1"/>
              </a:cxn>
              <a:cxn ang="0">
                <a:pos x="107" y="10"/>
              </a:cxn>
              <a:cxn ang="0">
                <a:pos x="108" y="243"/>
              </a:cxn>
              <a:cxn ang="0">
                <a:pos x="18" y="246"/>
              </a:cxn>
              <a:cxn ang="0">
                <a:pos x="18" y="308"/>
              </a:cxn>
              <a:cxn ang="0">
                <a:pos x="54" y="244"/>
              </a:cxn>
              <a:cxn ang="0">
                <a:pos x="18" y="293"/>
              </a:cxn>
              <a:cxn ang="0">
                <a:pos x="38" y="270"/>
              </a:cxn>
              <a:cxn ang="0">
                <a:pos x="22" y="296"/>
              </a:cxn>
              <a:cxn ang="0">
                <a:pos x="75" y="247"/>
              </a:cxn>
              <a:cxn ang="0">
                <a:pos x="49" y="292"/>
              </a:cxn>
              <a:cxn ang="0">
                <a:pos x="72" y="273"/>
              </a:cxn>
              <a:cxn ang="0">
                <a:pos x="51" y="301"/>
              </a:cxn>
              <a:cxn ang="0">
                <a:pos x="76" y="280"/>
              </a:cxn>
              <a:cxn ang="0">
                <a:pos x="18" y="296"/>
              </a:cxn>
              <a:cxn ang="0">
                <a:pos x="38" y="246"/>
              </a:cxn>
              <a:cxn ang="0">
                <a:pos x="10" y="272"/>
              </a:cxn>
              <a:cxn ang="0">
                <a:pos x="68" y="240"/>
              </a:cxn>
              <a:cxn ang="0">
                <a:pos x="35" y="280"/>
              </a:cxn>
              <a:cxn ang="0">
                <a:pos x="81" y="255"/>
              </a:cxn>
              <a:cxn ang="0">
                <a:pos x="55" y="276"/>
              </a:cxn>
              <a:cxn ang="0">
                <a:pos x="76" y="275"/>
              </a:cxn>
              <a:cxn ang="0">
                <a:pos x="71" y="278"/>
              </a:cxn>
              <a:cxn ang="0">
                <a:pos x="70" y="310"/>
              </a:cxn>
              <a:cxn ang="0">
                <a:pos x="71" y="295"/>
              </a:cxn>
              <a:cxn ang="0">
                <a:pos x="84" y="280"/>
              </a:cxn>
              <a:cxn ang="0">
                <a:pos x="96" y="257"/>
              </a:cxn>
              <a:cxn ang="0">
                <a:pos x="76" y="310"/>
              </a:cxn>
              <a:cxn ang="0">
                <a:pos x="87" y="303"/>
              </a:cxn>
              <a:cxn ang="0">
                <a:pos x="81" y="309"/>
              </a:cxn>
              <a:cxn ang="0">
                <a:pos x="102" y="290"/>
              </a:cxn>
              <a:cxn ang="0">
                <a:pos x="84" y="298"/>
              </a:cxn>
              <a:cxn ang="0">
                <a:pos x="99" y="277"/>
              </a:cxn>
              <a:cxn ang="0">
                <a:pos x="108" y="259"/>
              </a:cxn>
              <a:cxn ang="0">
                <a:pos x="121" y="9"/>
              </a:cxn>
              <a:cxn ang="0">
                <a:pos x="116" y="19"/>
              </a:cxn>
              <a:cxn ang="0">
                <a:pos x="142" y="17"/>
              </a:cxn>
              <a:cxn ang="0">
                <a:pos x="122" y="23"/>
              </a:cxn>
              <a:cxn ang="0">
                <a:pos x="134" y="38"/>
              </a:cxn>
              <a:cxn ang="0">
                <a:pos x="126" y="55"/>
              </a:cxn>
              <a:cxn ang="0">
                <a:pos x="163" y="23"/>
              </a:cxn>
              <a:cxn ang="0">
                <a:pos x="180" y="17"/>
              </a:cxn>
              <a:cxn ang="0">
                <a:pos x="155" y="55"/>
              </a:cxn>
              <a:cxn ang="0">
                <a:pos x="165" y="55"/>
              </a:cxn>
              <a:cxn ang="0">
                <a:pos x="189" y="52"/>
              </a:cxn>
              <a:cxn ang="0">
                <a:pos x="196" y="30"/>
              </a:cxn>
              <a:cxn ang="0">
                <a:pos x="199" y="14"/>
              </a:cxn>
              <a:cxn ang="0">
                <a:pos x="187" y="56"/>
              </a:cxn>
              <a:cxn ang="0">
                <a:pos x="181" y="47"/>
              </a:cxn>
              <a:cxn ang="0">
                <a:pos x="181" y="26"/>
              </a:cxn>
              <a:cxn ang="0">
                <a:pos x="165" y="28"/>
              </a:cxn>
              <a:cxn ang="0">
                <a:pos x="173" y="12"/>
              </a:cxn>
              <a:cxn ang="0">
                <a:pos x="161" y="11"/>
              </a:cxn>
              <a:cxn ang="0">
                <a:pos x="149" y="10"/>
              </a:cxn>
              <a:cxn ang="0">
                <a:pos x="119" y="32"/>
              </a:cxn>
              <a:cxn ang="0">
                <a:pos x="120" y="21"/>
              </a:cxn>
              <a:cxn ang="0">
                <a:pos x="129" y="8"/>
              </a:cxn>
              <a:cxn ang="0">
                <a:pos x="53" y="250"/>
              </a:cxn>
              <a:cxn ang="0">
                <a:pos x="12" y="266"/>
              </a:cxn>
            </a:cxnLst>
            <a:rect l="0" t="0" r="r" b="b"/>
            <a:pathLst>
              <a:path w="209" h="319">
                <a:moveTo>
                  <a:pt x="18" y="308"/>
                </a:moveTo>
                <a:lnTo>
                  <a:pt x="18" y="308"/>
                </a:lnTo>
                <a:lnTo>
                  <a:pt x="26" y="312"/>
                </a:lnTo>
                <a:lnTo>
                  <a:pt x="35" y="316"/>
                </a:lnTo>
                <a:lnTo>
                  <a:pt x="46" y="318"/>
                </a:lnTo>
                <a:lnTo>
                  <a:pt x="55" y="319"/>
                </a:lnTo>
                <a:lnTo>
                  <a:pt x="65" y="319"/>
                </a:lnTo>
                <a:lnTo>
                  <a:pt x="75" y="319"/>
                </a:lnTo>
                <a:lnTo>
                  <a:pt x="84" y="317"/>
                </a:lnTo>
                <a:lnTo>
                  <a:pt x="93" y="314"/>
                </a:lnTo>
                <a:lnTo>
                  <a:pt x="93" y="314"/>
                </a:lnTo>
                <a:lnTo>
                  <a:pt x="102" y="310"/>
                </a:lnTo>
                <a:lnTo>
                  <a:pt x="109" y="303"/>
                </a:lnTo>
                <a:lnTo>
                  <a:pt x="114" y="297"/>
                </a:lnTo>
                <a:lnTo>
                  <a:pt x="118" y="290"/>
                </a:lnTo>
                <a:lnTo>
                  <a:pt x="119" y="282"/>
                </a:lnTo>
                <a:lnTo>
                  <a:pt x="120" y="274"/>
                </a:lnTo>
                <a:lnTo>
                  <a:pt x="118" y="266"/>
                </a:lnTo>
                <a:lnTo>
                  <a:pt x="116" y="257"/>
                </a:lnTo>
                <a:lnTo>
                  <a:pt x="116" y="257"/>
                </a:lnTo>
                <a:lnTo>
                  <a:pt x="116" y="257"/>
                </a:lnTo>
                <a:lnTo>
                  <a:pt x="116" y="257"/>
                </a:lnTo>
                <a:lnTo>
                  <a:pt x="118" y="233"/>
                </a:lnTo>
                <a:lnTo>
                  <a:pt x="119" y="208"/>
                </a:lnTo>
                <a:lnTo>
                  <a:pt x="119" y="160"/>
                </a:lnTo>
                <a:lnTo>
                  <a:pt x="118" y="111"/>
                </a:lnTo>
                <a:lnTo>
                  <a:pt x="117" y="64"/>
                </a:lnTo>
                <a:lnTo>
                  <a:pt x="117" y="64"/>
                </a:lnTo>
                <a:lnTo>
                  <a:pt x="137" y="65"/>
                </a:lnTo>
                <a:lnTo>
                  <a:pt x="156" y="65"/>
                </a:lnTo>
                <a:lnTo>
                  <a:pt x="175" y="65"/>
                </a:lnTo>
                <a:lnTo>
                  <a:pt x="184" y="66"/>
                </a:lnTo>
                <a:lnTo>
                  <a:pt x="194" y="67"/>
                </a:lnTo>
                <a:lnTo>
                  <a:pt x="194" y="67"/>
                </a:lnTo>
                <a:lnTo>
                  <a:pt x="196" y="67"/>
                </a:lnTo>
                <a:lnTo>
                  <a:pt x="198" y="66"/>
                </a:lnTo>
                <a:lnTo>
                  <a:pt x="199" y="64"/>
                </a:lnTo>
                <a:lnTo>
                  <a:pt x="199" y="61"/>
                </a:lnTo>
                <a:lnTo>
                  <a:pt x="199" y="61"/>
                </a:lnTo>
                <a:lnTo>
                  <a:pt x="199" y="61"/>
                </a:lnTo>
                <a:lnTo>
                  <a:pt x="199" y="61"/>
                </a:lnTo>
                <a:lnTo>
                  <a:pt x="201" y="47"/>
                </a:lnTo>
                <a:lnTo>
                  <a:pt x="205" y="34"/>
                </a:lnTo>
                <a:lnTo>
                  <a:pt x="208" y="20"/>
                </a:lnTo>
                <a:lnTo>
                  <a:pt x="209" y="7"/>
                </a:lnTo>
                <a:lnTo>
                  <a:pt x="209" y="7"/>
                </a:lnTo>
                <a:lnTo>
                  <a:pt x="209" y="5"/>
                </a:lnTo>
                <a:lnTo>
                  <a:pt x="207" y="3"/>
                </a:lnTo>
                <a:lnTo>
                  <a:pt x="206" y="3"/>
                </a:lnTo>
                <a:lnTo>
                  <a:pt x="203" y="3"/>
                </a:lnTo>
                <a:lnTo>
                  <a:pt x="203" y="3"/>
                </a:lnTo>
                <a:lnTo>
                  <a:pt x="201" y="2"/>
                </a:lnTo>
                <a:lnTo>
                  <a:pt x="201" y="2"/>
                </a:lnTo>
                <a:lnTo>
                  <a:pt x="174" y="2"/>
                </a:lnTo>
                <a:lnTo>
                  <a:pt x="148" y="1"/>
                </a:lnTo>
                <a:lnTo>
                  <a:pt x="148" y="1"/>
                </a:lnTo>
                <a:lnTo>
                  <a:pt x="138" y="0"/>
                </a:lnTo>
                <a:lnTo>
                  <a:pt x="129" y="0"/>
                </a:lnTo>
                <a:lnTo>
                  <a:pt x="118" y="1"/>
                </a:lnTo>
                <a:lnTo>
                  <a:pt x="113" y="2"/>
                </a:lnTo>
                <a:lnTo>
                  <a:pt x="109" y="5"/>
                </a:lnTo>
                <a:lnTo>
                  <a:pt x="109" y="5"/>
                </a:lnTo>
                <a:lnTo>
                  <a:pt x="108" y="6"/>
                </a:lnTo>
                <a:lnTo>
                  <a:pt x="107" y="8"/>
                </a:lnTo>
                <a:lnTo>
                  <a:pt x="107" y="8"/>
                </a:lnTo>
                <a:lnTo>
                  <a:pt x="107" y="10"/>
                </a:lnTo>
                <a:lnTo>
                  <a:pt x="107" y="10"/>
                </a:lnTo>
                <a:lnTo>
                  <a:pt x="108" y="56"/>
                </a:lnTo>
                <a:lnTo>
                  <a:pt x="108" y="56"/>
                </a:lnTo>
                <a:lnTo>
                  <a:pt x="107" y="58"/>
                </a:lnTo>
                <a:lnTo>
                  <a:pt x="108" y="61"/>
                </a:lnTo>
                <a:lnTo>
                  <a:pt x="108" y="61"/>
                </a:lnTo>
                <a:lnTo>
                  <a:pt x="110" y="152"/>
                </a:lnTo>
                <a:lnTo>
                  <a:pt x="110" y="197"/>
                </a:lnTo>
                <a:lnTo>
                  <a:pt x="110" y="220"/>
                </a:lnTo>
                <a:lnTo>
                  <a:pt x="108" y="243"/>
                </a:lnTo>
                <a:lnTo>
                  <a:pt x="108" y="243"/>
                </a:lnTo>
                <a:lnTo>
                  <a:pt x="107" y="241"/>
                </a:lnTo>
                <a:lnTo>
                  <a:pt x="105" y="239"/>
                </a:lnTo>
                <a:lnTo>
                  <a:pt x="105" y="239"/>
                </a:lnTo>
                <a:lnTo>
                  <a:pt x="94" y="236"/>
                </a:lnTo>
                <a:lnTo>
                  <a:pt x="82" y="233"/>
                </a:lnTo>
                <a:lnTo>
                  <a:pt x="70" y="232"/>
                </a:lnTo>
                <a:lnTo>
                  <a:pt x="58" y="232"/>
                </a:lnTo>
                <a:lnTo>
                  <a:pt x="46" y="233"/>
                </a:lnTo>
                <a:lnTo>
                  <a:pt x="33" y="237"/>
                </a:lnTo>
                <a:lnTo>
                  <a:pt x="23" y="242"/>
                </a:lnTo>
                <a:lnTo>
                  <a:pt x="18" y="246"/>
                </a:lnTo>
                <a:lnTo>
                  <a:pt x="13" y="249"/>
                </a:lnTo>
                <a:lnTo>
                  <a:pt x="13" y="249"/>
                </a:lnTo>
                <a:lnTo>
                  <a:pt x="7" y="257"/>
                </a:lnTo>
                <a:lnTo>
                  <a:pt x="3" y="264"/>
                </a:lnTo>
                <a:lnTo>
                  <a:pt x="1" y="272"/>
                </a:lnTo>
                <a:lnTo>
                  <a:pt x="0" y="280"/>
                </a:lnTo>
                <a:lnTo>
                  <a:pt x="2" y="288"/>
                </a:lnTo>
                <a:lnTo>
                  <a:pt x="6" y="295"/>
                </a:lnTo>
                <a:lnTo>
                  <a:pt x="11" y="301"/>
                </a:lnTo>
                <a:lnTo>
                  <a:pt x="18" y="308"/>
                </a:lnTo>
                <a:lnTo>
                  <a:pt x="18" y="308"/>
                </a:lnTo>
                <a:close/>
                <a:moveTo>
                  <a:pt x="10" y="285"/>
                </a:moveTo>
                <a:lnTo>
                  <a:pt x="10" y="285"/>
                </a:lnTo>
                <a:lnTo>
                  <a:pt x="21" y="275"/>
                </a:lnTo>
                <a:lnTo>
                  <a:pt x="31" y="264"/>
                </a:lnTo>
                <a:lnTo>
                  <a:pt x="41" y="254"/>
                </a:lnTo>
                <a:lnTo>
                  <a:pt x="54" y="244"/>
                </a:lnTo>
                <a:lnTo>
                  <a:pt x="54" y="244"/>
                </a:lnTo>
                <a:lnTo>
                  <a:pt x="56" y="242"/>
                </a:lnTo>
                <a:lnTo>
                  <a:pt x="56" y="242"/>
                </a:lnTo>
                <a:lnTo>
                  <a:pt x="54" y="244"/>
                </a:lnTo>
                <a:lnTo>
                  <a:pt x="54" y="244"/>
                </a:lnTo>
                <a:lnTo>
                  <a:pt x="46" y="256"/>
                </a:lnTo>
                <a:lnTo>
                  <a:pt x="46" y="256"/>
                </a:lnTo>
                <a:lnTo>
                  <a:pt x="36" y="267"/>
                </a:lnTo>
                <a:lnTo>
                  <a:pt x="28" y="279"/>
                </a:lnTo>
                <a:lnTo>
                  <a:pt x="28" y="279"/>
                </a:lnTo>
                <a:lnTo>
                  <a:pt x="16" y="291"/>
                </a:lnTo>
                <a:lnTo>
                  <a:pt x="16" y="291"/>
                </a:lnTo>
                <a:lnTo>
                  <a:pt x="16" y="292"/>
                </a:lnTo>
                <a:lnTo>
                  <a:pt x="17" y="293"/>
                </a:lnTo>
                <a:lnTo>
                  <a:pt x="17" y="293"/>
                </a:lnTo>
                <a:lnTo>
                  <a:pt x="18" y="293"/>
                </a:lnTo>
                <a:lnTo>
                  <a:pt x="18" y="293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1" y="290"/>
                </a:lnTo>
                <a:lnTo>
                  <a:pt x="29" y="280"/>
                </a:lnTo>
                <a:lnTo>
                  <a:pt x="29" y="280"/>
                </a:lnTo>
                <a:lnTo>
                  <a:pt x="38" y="270"/>
                </a:lnTo>
                <a:lnTo>
                  <a:pt x="38" y="270"/>
                </a:lnTo>
                <a:lnTo>
                  <a:pt x="45" y="263"/>
                </a:lnTo>
                <a:lnTo>
                  <a:pt x="52" y="257"/>
                </a:lnTo>
                <a:lnTo>
                  <a:pt x="58" y="250"/>
                </a:lnTo>
                <a:lnTo>
                  <a:pt x="64" y="244"/>
                </a:lnTo>
                <a:lnTo>
                  <a:pt x="64" y="244"/>
                </a:lnTo>
                <a:lnTo>
                  <a:pt x="53" y="257"/>
                </a:lnTo>
                <a:lnTo>
                  <a:pt x="41" y="269"/>
                </a:lnTo>
                <a:lnTo>
                  <a:pt x="31" y="282"/>
                </a:lnTo>
                <a:lnTo>
                  <a:pt x="26" y="289"/>
                </a:lnTo>
                <a:lnTo>
                  <a:pt x="22" y="296"/>
                </a:lnTo>
                <a:lnTo>
                  <a:pt x="22" y="296"/>
                </a:lnTo>
                <a:lnTo>
                  <a:pt x="22" y="297"/>
                </a:lnTo>
                <a:lnTo>
                  <a:pt x="23" y="298"/>
                </a:lnTo>
                <a:lnTo>
                  <a:pt x="24" y="297"/>
                </a:lnTo>
                <a:lnTo>
                  <a:pt x="24" y="297"/>
                </a:lnTo>
                <a:lnTo>
                  <a:pt x="36" y="286"/>
                </a:lnTo>
                <a:lnTo>
                  <a:pt x="49" y="274"/>
                </a:lnTo>
                <a:lnTo>
                  <a:pt x="61" y="262"/>
                </a:lnTo>
                <a:lnTo>
                  <a:pt x="73" y="249"/>
                </a:lnTo>
                <a:lnTo>
                  <a:pt x="73" y="249"/>
                </a:lnTo>
                <a:lnTo>
                  <a:pt x="75" y="247"/>
                </a:lnTo>
                <a:lnTo>
                  <a:pt x="75" y="247"/>
                </a:lnTo>
                <a:lnTo>
                  <a:pt x="71" y="252"/>
                </a:lnTo>
                <a:lnTo>
                  <a:pt x="71" y="252"/>
                </a:lnTo>
                <a:lnTo>
                  <a:pt x="57" y="270"/>
                </a:lnTo>
                <a:lnTo>
                  <a:pt x="57" y="270"/>
                </a:lnTo>
                <a:lnTo>
                  <a:pt x="32" y="300"/>
                </a:lnTo>
                <a:lnTo>
                  <a:pt x="32" y="300"/>
                </a:lnTo>
                <a:lnTo>
                  <a:pt x="32" y="302"/>
                </a:lnTo>
                <a:lnTo>
                  <a:pt x="34" y="302"/>
                </a:lnTo>
                <a:lnTo>
                  <a:pt x="34" y="302"/>
                </a:lnTo>
                <a:lnTo>
                  <a:pt x="41" y="297"/>
                </a:lnTo>
                <a:lnTo>
                  <a:pt x="49" y="292"/>
                </a:lnTo>
                <a:lnTo>
                  <a:pt x="62" y="279"/>
                </a:lnTo>
                <a:lnTo>
                  <a:pt x="73" y="266"/>
                </a:lnTo>
                <a:lnTo>
                  <a:pt x="85" y="253"/>
                </a:lnTo>
                <a:lnTo>
                  <a:pt x="85" y="253"/>
                </a:lnTo>
                <a:lnTo>
                  <a:pt x="90" y="248"/>
                </a:lnTo>
                <a:lnTo>
                  <a:pt x="90" y="248"/>
                </a:lnTo>
                <a:lnTo>
                  <a:pt x="90" y="248"/>
                </a:lnTo>
                <a:lnTo>
                  <a:pt x="88" y="252"/>
                </a:lnTo>
                <a:lnTo>
                  <a:pt x="88" y="252"/>
                </a:lnTo>
                <a:lnTo>
                  <a:pt x="80" y="263"/>
                </a:lnTo>
                <a:lnTo>
                  <a:pt x="72" y="273"/>
                </a:lnTo>
                <a:lnTo>
                  <a:pt x="72" y="273"/>
                </a:lnTo>
                <a:lnTo>
                  <a:pt x="65" y="281"/>
                </a:lnTo>
                <a:lnTo>
                  <a:pt x="57" y="289"/>
                </a:lnTo>
                <a:lnTo>
                  <a:pt x="49" y="296"/>
                </a:lnTo>
                <a:lnTo>
                  <a:pt x="41" y="304"/>
                </a:lnTo>
                <a:lnTo>
                  <a:pt x="41" y="304"/>
                </a:lnTo>
                <a:lnTo>
                  <a:pt x="41" y="307"/>
                </a:lnTo>
                <a:lnTo>
                  <a:pt x="43" y="307"/>
                </a:lnTo>
                <a:lnTo>
                  <a:pt x="43" y="307"/>
                </a:lnTo>
                <a:lnTo>
                  <a:pt x="43" y="307"/>
                </a:lnTo>
                <a:lnTo>
                  <a:pt x="51" y="301"/>
                </a:lnTo>
                <a:lnTo>
                  <a:pt x="58" y="296"/>
                </a:lnTo>
                <a:lnTo>
                  <a:pt x="71" y="283"/>
                </a:lnTo>
                <a:lnTo>
                  <a:pt x="83" y="270"/>
                </a:lnTo>
                <a:lnTo>
                  <a:pt x="95" y="256"/>
                </a:lnTo>
                <a:lnTo>
                  <a:pt x="95" y="256"/>
                </a:lnTo>
                <a:lnTo>
                  <a:pt x="97" y="254"/>
                </a:lnTo>
                <a:lnTo>
                  <a:pt x="92" y="260"/>
                </a:lnTo>
                <a:lnTo>
                  <a:pt x="92" y="260"/>
                </a:lnTo>
                <a:lnTo>
                  <a:pt x="84" y="270"/>
                </a:lnTo>
                <a:lnTo>
                  <a:pt x="76" y="280"/>
                </a:lnTo>
                <a:lnTo>
                  <a:pt x="76" y="280"/>
                </a:lnTo>
                <a:lnTo>
                  <a:pt x="64" y="294"/>
                </a:lnTo>
                <a:lnTo>
                  <a:pt x="52" y="309"/>
                </a:lnTo>
                <a:lnTo>
                  <a:pt x="52" y="309"/>
                </a:lnTo>
                <a:lnTo>
                  <a:pt x="52" y="310"/>
                </a:lnTo>
                <a:lnTo>
                  <a:pt x="52" y="310"/>
                </a:lnTo>
                <a:lnTo>
                  <a:pt x="45" y="308"/>
                </a:lnTo>
                <a:lnTo>
                  <a:pt x="36" y="305"/>
                </a:lnTo>
                <a:lnTo>
                  <a:pt x="29" y="303"/>
                </a:lnTo>
                <a:lnTo>
                  <a:pt x="23" y="299"/>
                </a:lnTo>
                <a:lnTo>
                  <a:pt x="23" y="299"/>
                </a:lnTo>
                <a:lnTo>
                  <a:pt x="18" y="296"/>
                </a:lnTo>
                <a:lnTo>
                  <a:pt x="14" y="293"/>
                </a:lnTo>
                <a:lnTo>
                  <a:pt x="12" y="289"/>
                </a:lnTo>
                <a:lnTo>
                  <a:pt x="10" y="285"/>
                </a:lnTo>
                <a:lnTo>
                  <a:pt x="10" y="285"/>
                </a:lnTo>
                <a:close/>
                <a:moveTo>
                  <a:pt x="10" y="272"/>
                </a:moveTo>
                <a:lnTo>
                  <a:pt x="10" y="272"/>
                </a:lnTo>
                <a:lnTo>
                  <a:pt x="23" y="259"/>
                </a:lnTo>
                <a:lnTo>
                  <a:pt x="23" y="259"/>
                </a:lnTo>
                <a:lnTo>
                  <a:pt x="30" y="252"/>
                </a:lnTo>
                <a:lnTo>
                  <a:pt x="38" y="246"/>
                </a:lnTo>
                <a:lnTo>
                  <a:pt x="38" y="246"/>
                </a:lnTo>
                <a:lnTo>
                  <a:pt x="46" y="242"/>
                </a:lnTo>
                <a:lnTo>
                  <a:pt x="46" y="242"/>
                </a:lnTo>
                <a:lnTo>
                  <a:pt x="47" y="242"/>
                </a:lnTo>
                <a:lnTo>
                  <a:pt x="47" y="242"/>
                </a:lnTo>
                <a:lnTo>
                  <a:pt x="38" y="253"/>
                </a:lnTo>
                <a:lnTo>
                  <a:pt x="29" y="263"/>
                </a:lnTo>
                <a:lnTo>
                  <a:pt x="9" y="282"/>
                </a:lnTo>
                <a:lnTo>
                  <a:pt x="9" y="282"/>
                </a:lnTo>
                <a:lnTo>
                  <a:pt x="9" y="277"/>
                </a:lnTo>
                <a:lnTo>
                  <a:pt x="10" y="272"/>
                </a:lnTo>
                <a:lnTo>
                  <a:pt x="10" y="272"/>
                </a:lnTo>
                <a:close/>
                <a:moveTo>
                  <a:pt x="55" y="240"/>
                </a:moveTo>
                <a:lnTo>
                  <a:pt x="55" y="240"/>
                </a:lnTo>
                <a:lnTo>
                  <a:pt x="49" y="245"/>
                </a:lnTo>
                <a:lnTo>
                  <a:pt x="43" y="251"/>
                </a:lnTo>
                <a:lnTo>
                  <a:pt x="43" y="251"/>
                </a:lnTo>
                <a:lnTo>
                  <a:pt x="50" y="241"/>
                </a:lnTo>
                <a:lnTo>
                  <a:pt x="50" y="241"/>
                </a:lnTo>
                <a:lnTo>
                  <a:pt x="55" y="240"/>
                </a:lnTo>
                <a:lnTo>
                  <a:pt x="55" y="240"/>
                </a:lnTo>
                <a:close/>
                <a:moveTo>
                  <a:pt x="68" y="240"/>
                </a:moveTo>
                <a:lnTo>
                  <a:pt x="68" y="240"/>
                </a:lnTo>
                <a:lnTo>
                  <a:pt x="79" y="241"/>
                </a:lnTo>
                <a:lnTo>
                  <a:pt x="79" y="241"/>
                </a:lnTo>
                <a:lnTo>
                  <a:pt x="68" y="251"/>
                </a:lnTo>
                <a:lnTo>
                  <a:pt x="57" y="262"/>
                </a:lnTo>
                <a:lnTo>
                  <a:pt x="36" y="284"/>
                </a:lnTo>
                <a:lnTo>
                  <a:pt x="36" y="284"/>
                </a:lnTo>
                <a:lnTo>
                  <a:pt x="29" y="291"/>
                </a:lnTo>
                <a:lnTo>
                  <a:pt x="27" y="293"/>
                </a:lnTo>
                <a:lnTo>
                  <a:pt x="29" y="289"/>
                </a:lnTo>
                <a:lnTo>
                  <a:pt x="29" y="289"/>
                </a:lnTo>
                <a:lnTo>
                  <a:pt x="35" y="280"/>
                </a:lnTo>
                <a:lnTo>
                  <a:pt x="43" y="271"/>
                </a:lnTo>
                <a:lnTo>
                  <a:pt x="43" y="271"/>
                </a:lnTo>
                <a:lnTo>
                  <a:pt x="56" y="257"/>
                </a:lnTo>
                <a:lnTo>
                  <a:pt x="68" y="242"/>
                </a:lnTo>
                <a:lnTo>
                  <a:pt x="68" y="242"/>
                </a:lnTo>
                <a:lnTo>
                  <a:pt x="69" y="241"/>
                </a:lnTo>
                <a:lnTo>
                  <a:pt x="68" y="240"/>
                </a:lnTo>
                <a:lnTo>
                  <a:pt x="68" y="240"/>
                </a:lnTo>
                <a:close/>
                <a:moveTo>
                  <a:pt x="92" y="244"/>
                </a:moveTo>
                <a:lnTo>
                  <a:pt x="92" y="244"/>
                </a:lnTo>
                <a:lnTo>
                  <a:pt x="81" y="255"/>
                </a:lnTo>
                <a:lnTo>
                  <a:pt x="70" y="266"/>
                </a:lnTo>
                <a:lnTo>
                  <a:pt x="60" y="277"/>
                </a:lnTo>
                <a:lnTo>
                  <a:pt x="49" y="289"/>
                </a:lnTo>
                <a:lnTo>
                  <a:pt x="49" y="289"/>
                </a:lnTo>
                <a:lnTo>
                  <a:pt x="39" y="296"/>
                </a:lnTo>
                <a:lnTo>
                  <a:pt x="39" y="296"/>
                </a:lnTo>
                <a:lnTo>
                  <a:pt x="36" y="298"/>
                </a:lnTo>
                <a:lnTo>
                  <a:pt x="37" y="297"/>
                </a:lnTo>
                <a:lnTo>
                  <a:pt x="37" y="297"/>
                </a:lnTo>
                <a:lnTo>
                  <a:pt x="55" y="276"/>
                </a:lnTo>
                <a:lnTo>
                  <a:pt x="55" y="276"/>
                </a:lnTo>
                <a:lnTo>
                  <a:pt x="82" y="242"/>
                </a:lnTo>
                <a:lnTo>
                  <a:pt x="82" y="242"/>
                </a:lnTo>
                <a:lnTo>
                  <a:pt x="92" y="244"/>
                </a:lnTo>
                <a:lnTo>
                  <a:pt x="92" y="244"/>
                </a:lnTo>
                <a:close/>
                <a:moveTo>
                  <a:pt x="97" y="246"/>
                </a:moveTo>
                <a:lnTo>
                  <a:pt x="97" y="246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76" y="275"/>
                </a:lnTo>
                <a:lnTo>
                  <a:pt x="76" y="275"/>
                </a:lnTo>
                <a:lnTo>
                  <a:pt x="63" y="288"/>
                </a:lnTo>
                <a:lnTo>
                  <a:pt x="63" y="288"/>
                </a:lnTo>
                <a:lnTo>
                  <a:pt x="54" y="295"/>
                </a:lnTo>
                <a:lnTo>
                  <a:pt x="50" y="299"/>
                </a:lnTo>
                <a:lnTo>
                  <a:pt x="46" y="303"/>
                </a:lnTo>
                <a:lnTo>
                  <a:pt x="46" y="303"/>
                </a:lnTo>
                <a:lnTo>
                  <a:pt x="52" y="296"/>
                </a:lnTo>
                <a:lnTo>
                  <a:pt x="59" y="291"/>
                </a:lnTo>
                <a:lnTo>
                  <a:pt x="65" y="285"/>
                </a:lnTo>
                <a:lnTo>
                  <a:pt x="71" y="278"/>
                </a:lnTo>
                <a:lnTo>
                  <a:pt x="71" y="278"/>
                </a:lnTo>
                <a:lnTo>
                  <a:pt x="84" y="262"/>
                </a:lnTo>
                <a:lnTo>
                  <a:pt x="89" y="254"/>
                </a:lnTo>
                <a:lnTo>
                  <a:pt x="95" y="245"/>
                </a:lnTo>
                <a:lnTo>
                  <a:pt x="95" y="245"/>
                </a:lnTo>
                <a:lnTo>
                  <a:pt x="97" y="246"/>
                </a:lnTo>
                <a:lnTo>
                  <a:pt x="97" y="246"/>
                </a:lnTo>
                <a:close/>
                <a:moveTo>
                  <a:pt x="74" y="310"/>
                </a:moveTo>
                <a:lnTo>
                  <a:pt x="74" y="310"/>
                </a:lnTo>
                <a:lnTo>
                  <a:pt x="70" y="310"/>
                </a:lnTo>
                <a:lnTo>
                  <a:pt x="70" y="310"/>
                </a:lnTo>
                <a:lnTo>
                  <a:pt x="77" y="303"/>
                </a:lnTo>
                <a:lnTo>
                  <a:pt x="77" y="303"/>
                </a:lnTo>
                <a:lnTo>
                  <a:pt x="74" y="309"/>
                </a:lnTo>
                <a:lnTo>
                  <a:pt x="74" y="309"/>
                </a:lnTo>
                <a:lnTo>
                  <a:pt x="74" y="309"/>
                </a:lnTo>
                <a:lnTo>
                  <a:pt x="74" y="310"/>
                </a:lnTo>
                <a:lnTo>
                  <a:pt x="74" y="310"/>
                </a:lnTo>
                <a:close/>
                <a:moveTo>
                  <a:pt x="54" y="310"/>
                </a:moveTo>
                <a:lnTo>
                  <a:pt x="54" y="310"/>
                </a:lnTo>
                <a:lnTo>
                  <a:pt x="63" y="302"/>
                </a:lnTo>
                <a:lnTo>
                  <a:pt x="71" y="295"/>
                </a:lnTo>
                <a:lnTo>
                  <a:pt x="87" y="280"/>
                </a:lnTo>
                <a:lnTo>
                  <a:pt x="87" y="280"/>
                </a:lnTo>
                <a:lnTo>
                  <a:pt x="84" y="284"/>
                </a:lnTo>
                <a:lnTo>
                  <a:pt x="84" y="284"/>
                </a:lnTo>
                <a:lnTo>
                  <a:pt x="74" y="297"/>
                </a:lnTo>
                <a:lnTo>
                  <a:pt x="65" y="311"/>
                </a:lnTo>
                <a:lnTo>
                  <a:pt x="65" y="311"/>
                </a:lnTo>
                <a:lnTo>
                  <a:pt x="54" y="310"/>
                </a:lnTo>
                <a:lnTo>
                  <a:pt x="54" y="310"/>
                </a:lnTo>
                <a:close/>
                <a:moveTo>
                  <a:pt x="84" y="280"/>
                </a:moveTo>
                <a:lnTo>
                  <a:pt x="84" y="280"/>
                </a:lnTo>
                <a:lnTo>
                  <a:pt x="71" y="293"/>
                </a:lnTo>
                <a:lnTo>
                  <a:pt x="71" y="293"/>
                </a:lnTo>
                <a:lnTo>
                  <a:pt x="61" y="302"/>
                </a:lnTo>
                <a:lnTo>
                  <a:pt x="58" y="305"/>
                </a:lnTo>
                <a:lnTo>
                  <a:pt x="57" y="304"/>
                </a:lnTo>
                <a:lnTo>
                  <a:pt x="59" y="302"/>
                </a:lnTo>
                <a:lnTo>
                  <a:pt x="59" y="302"/>
                </a:lnTo>
                <a:lnTo>
                  <a:pt x="70" y="289"/>
                </a:lnTo>
                <a:lnTo>
                  <a:pt x="81" y="277"/>
                </a:lnTo>
                <a:lnTo>
                  <a:pt x="92" y="264"/>
                </a:lnTo>
                <a:lnTo>
                  <a:pt x="96" y="257"/>
                </a:lnTo>
                <a:lnTo>
                  <a:pt x="100" y="249"/>
                </a:lnTo>
                <a:lnTo>
                  <a:pt x="100" y="249"/>
                </a:lnTo>
                <a:lnTo>
                  <a:pt x="100" y="249"/>
                </a:lnTo>
                <a:lnTo>
                  <a:pt x="100" y="249"/>
                </a:lnTo>
                <a:lnTo>
                  <a:pt x="107" y="257"/>
                </a:lnTo>
                <a:lnTo>
                  <a:pt x="107" y="257"/>
                </a:lnTo>
                <a:lnTo>
                  <a:pt x="84" y="280"/>
                </a:lnTo>
                <a:lnTo>
                  <a:pt x="84" y="280"/>
                </a:lnTo>
                <a:close/>
                <a:moveTo>
                  <a:pt x="81" y="309"/>
                </a:moveTo>
                <a:lnTo>
                  <a:pt x="81" y="309"/>
                </a:lnTo>
                <a:lnTo>
                  <a:pt x="76" y="310"/>
                </a:lnTo>
                <a:lnTo>
                  <a:pt x="76" y="310"/>
                </a:lnTo>
                <a:lnTo>
                  <a:pt x="86" y="299"/>
                </a:lnTo>
                <a:lnTo>
                  <a:pt x="97" y="290"/>
                </a:lnTo>
                <a:lnTo>
                  <a:pt x="97" y="290"/>
                </a:lnTo>
                <a:lnTo>
                  <a:pt x="104" y="284"/>
                </a:lnTo>
                <a:lnTo>
                  <a:pt x="104" y="283"/>
                </a:lnTo>
                <a:lnTo>
                  <a:pt x="104" y="284"/>
                </a:lnTo>
                <a:lnTo>
                  <a:pt x="99" y="290"/>
                </a:lnTo>
                <a:lnTo>
                  <a:pt x="99" y="290"/>
                </a:lnTo>
                <a:lnTo>
                  <a:pt x="87" y="303"/>
                </a:lnTo>
                <a:lnTo>
                  <a:pt x="87" y="303"/>
                </a:lnTo>
                <a:lnTo>
                  <a:pt x="87" y="304"/>
                </a:lnTo>
                <a:lnTo>
                  <a:pt x="88" y="305"/>
                </a:lnTo>
                <a:lnTo>
                  <a:pt x="88" y="305"/>
                </a:lnTo>
                <a:lnTo>
                  <a:pt x="88" y="305"/>
                </a:lnTo>
                <a:lnTo>
                  <a:pt x="107" y="292"/>
                </a:lnTo>
                <a:lnTo>
                  <a:pt x="107" y="292"/>
                </a:lnTo>
                <a:lnTo>
                  <a:pt x="102" y="298"/>
                </a:lnTo>
                <a:lnTo>
                  <a:pt x="95" y="302"/>
                </a:lnTo>
                <a:lnTo>
                  <a:pt x="88" y="307"/>
                </a:lnTo>
                <a:lnTo>
                  <a:pt x="81" y="309"/>
                </a:lnTo>
                <a:lnTo>
                  <a:pt x="81" y="309"/>
                </a:lnTo>
                <a:close/>
                <a:moveTo>
                  <a:pt x="111" y="283"/>
                </a:moveTo>
                <a:lnTo>
                  <a:pt x="111" y="283"/>
                </a:lnTo>
                <a:lnTo>
                  <a:pt x="110" y="287"/>
                </a:lnTo>
                <a:lnTo>
                  <a:pt x="108" y="291"/>
                </a:lnTo>
                <a:lnTo>
                  <a:pt x="108" y="291"/>
                </a:lnTo>
                <a:lnTo>
                  <a:pt x="107" y="290"/>
                </a:lnTo>
                <a:lnTo>
                  <a:pt x="106" y="290"/>
                </a:lnTo>
                <a:lnTo>
                  <a:pt x="106" y="290"/>
                </a:lnTo>
                <a:lnTo>
                  <a:pt x="96" y="297"/>
                </a:lnTo>
                <a:lnTo>
                  <a:pt x="96" y="297"/>
                </a:lnTo>
                <a:lnTo>
                  <a:pt x="102" y="290"/>
                </a:lnTo>
                <a:lnTo>
                  <a:pt x="105" y="286"/>
                </a:lnTo>
                <a:lnTo>
                  <a:pt x="108" y="281"/>
                </a:lnTo>
                <a:lnTo>
                  <a:pt x="108" y="281"/>
                </a:lnTo>
                <a:lnTo>
                  <a:pt x="108" y="280"/>
                </a:lnTo>
                <a:lnTo>
                  <a:pt x="106" y="280"/>
                </a:lnTo>
                <a:lnTo>
                  <a:pt x="106" y="280"/>
                </a:lnTo>
                <a:lnTo>
                  <a:pt x="99" y="285"/>
                </a:lnTo>
                <a:lnTo>
                  <a:pt x="92" y="292"/>
                </a:lnTo>
                <a:lnTo>
                  <a:pt x="78" y="304"/>
                </a:lnTo>
                <a:lnTo>
                  <a:pt x="78" y="304"/>
                </a:lnTo>
                <a:lnTo>
                  <a:pt x="84" y="298"/>
                </a:lnTo>
                <a:lnTo>
                  <a:pt x="91" y="291"/>
                </a:lnTo>
                <a:lnTo>
                  <a:pt x="105" y="276"/>
                </a:lnTo>
                <a:lnTo>
                  <a:pt x="105" y="276"/>
                </a:lnTo>
                <a:lnTo>
                  <a:pt x="105" y="275"/>
                </a:lnTo>
                <a:lnTo>
                  <a:pt x="105" y="274"/>
                </a:lnTo>
                <a:lnTo>
                  <a:pt x="104" y="274"/>
                </a:lnTo>
                <a:lnTo>
                  <a:pt x="103" y="274"/>
                </a:lnTo>
                <a:lnTo>
                  <a:pt x="103" y="274"/>
                </a:lnTo>
                <a:lnTo>
                  <a:pt x="100" y="277"/>
                </a:lnTo>
                <a:lnTo>
                  <a:pt x="100" y="277"/>
                </a:lnTo>
                <a:lnTo>
                  <a:pt x="99" y="277"/>
                </a:lnTo>
                <a:lnTo>
                  <a:pt x="98" y="280"/>
                </a:lnTo>
                <a:lnTo>
                  <a:pt x="98" y="280"/>
                </a:lnTo>
                <a:lnTo>
                  <a:pt x="81" y="295"/>
                </a:lnTo>
                <a:lnTo>
                  <a:pt x="73" y="303"/>
                </a:lnTo>
                <a:lnTo>
                  <a:pt x="67" y="311"/>
                </a:lnTo>
                <a:lnTo>
                  <a:pt x="67" y="311"/>
                </a:lnTo>
                <a:lnTo>
                  <a:pt x="67" y="311"/>
                </a:lnTo>
                <a:lnTo>
                  <a:pt x="67" y="311"/>
                </a:lnTo>
                <a:lnTo>
                  <a:pt x="77" y="296"/>
                </a:lnTo>
                <a:lnTo>
                  <a:pt x="87" y="284"/>
                </a:lnTo>
                <a:lnTo>
                  <a:pt x="108" y="259"/>
                </a:lnTo>
                <a:lnTo>
                  <a:pt x="108" y="259"/>
                </a:lnTo>
                <a:lnTo>
                  <a:pt x="110" y="265"/>
                </a:lnTo>
                <a:lnTo>
                  <a:pt x="112" y="271"/>
                </a:lnTo>
                <a:lnTo>
                  <a:pt x="112" y="277"/>
                </a:lnTo>
                <a:lnTo>
                  <a:pt x="111" y="283"/>
                </a:lnTo>
                <a:lnTo>
                  <a:pt x="111" y="283"/>
                </a:lnTo>
                <a:close/>
                <a:moveTo>
                  <a:pt x="116" y="13"/>
                </a:moveTo>
                <a:lnTo>
                  <a:pt x="116" y="13"/>
                </a:lnTo>
                <a:lnTo>
                  <a:pt x="116" y="11"/>
                </a:lnTo>
                <a:lnTo>
                  <a:pt x="116" y="11"/>
                </a:lnTo>
                <a:lnTo>
                  <a:pt x="121" y="9"/>
                </a:lnTo>
                <a:lnTo>
                  <a:pt x="127" y="8"/>
                </a:lnTo>
                <a:lnTo>
                  <a:pt x="127" y="8"/>
                </a:lnTo>
                <a:lnTo>
                  <a:pt x="121" y="11"/>
                </a:lnTo>
                <a:lnTo>
                  <a:pt x="116" y="13"/>
                </a:lnTo>
                <a:lnTo>
                  <a:pt x="116" y="13"/>
                </a:lnTo>
                <a:close/>
                <a:moveTo>
                  <a:pt x="116" y="15"/>
                </a:moveTo>
                <a:lnTo>
                  <a:pt x="116" y="15"/>
                </a:lnTo>
                <a:lnTo>
                  <a:pt x="121" y="14"/>
                </a:lnTo>
                <a:lnTo>
                  <a:pt x="121" y="14"/>
                </a:lnTo>
                <a:lnTo>
                  <a:pt x="116" y="19"/>
                </a:lnTo>
                <a:lnTo>
                  <a:pt x="116" y="19"/>
                </a:lnTo>
                <a:lnTo>
                  <a:pt x="116" y="15"/>
                </a:lnTo>
                <a:lnTo>
                  <a:pt x="116" y="15"/>
                </a:lnTo>
                <a:close/>
                <a:moveTo>
                  <a:pt x="116" y="40"/>
                </a:moveTo>
                <a:lnTo>
                  <a:pt x="116" y="40"/>
                </a:lnTo>
                <a:lnTo>
                  <a:pt x="128" y="28"/>
                </a:lnTo>
                <a:lnTo>
                  <a:pt x="128" y="28"/>
                </a:lnTo>
                <a:lnTo>
                  <a:pt x="135" y="22"/>
                </a:lnTo>
                <a:lnTo>
                  <a:pt x="135" y="22"/>
                </a:lnTo>
                <a:lnTo>
                  <a:pt x="142" y="15"/>
                </a:lnTo>
                <a:lnTo>
                  <a:pt x="145" y="13"/>
                </a:lnTo>
                <a:lnTo>
                  <a:pt x="142" y="17"/>
                </a:lnTo>
                <a:lnTo>
                  <a:pt x="142" y="17"/>
                </a:lnTo>
                <a:lnTo>
                  <a:pt x="129" y="33"/>
                </a:lnTo>
                <a:lnTo>
                  <a:pt x="122" y="40"/>
                </a:lnTo>
                <a:lnTo>
                  <a:pt x="116" y="48"/>
                </a:lnTo>
                <a:lnTo>
                  <a:pt x="116" y="48"/>
                </a:lnTo>
                <a:lnTo>
                  <a:pt x="116" y="40"/>
                </a:lnTo>
                <a:lnTo>
                  <a:pt x="116" y="40"/>
                </a:lnTo>
                <a:close/>
                <a:moveTo>
                  <a:pt x="116" y="28"/>
                </a:moveTo>
                <a:lnTo>
                  <a:pt x="116" y="28"/>
                </a:lnTo>
                <a:lnTo>
                  <a:pt x="122" y="23"/>
                </a:lnTo>
                <a:lnTo>
                  <a:pt x="122" y="23"/>
                </a:lnTo>
                <a:lnTo>
                  <a:pt x="126" y="20"/>
                </a:lnTo>
                <a:lnTo>
                  <a:pt x="126" y="20"/>
                </a:lnTo>
                <a:lnTo>
                  <a:pt x="120" y="26"/>
                </a:lnTo>
                <a:lnTo>
                  <a:pt x="116" y="33"/>
                </a:lnTo>
                <a:lnTo>
                  <a:pt x="116" y="33"/>
                </a:lnTo>
                <a:lnTo>
                  <a:pt x="116" y="28"/>
                </a:lnTo>
                <a:lnTo>
                  <a:pt x="116" y="28"/>
                </a:lnTo>
                <a:close/>
                <a:moveTo>
                  <a:pt x="116" y="52"/>
                </a:moveTo>
                <a:lnTo>
                  <a:pt x="116" y="52"/>
                </a:lnTo>
                <a:lnTo>
                  <a:pt x="126" y="46"/>
                </a:lnTo>
                <a:lnTo>
                  <a:pt x="134" y="38"/>
                </a:lnTo>
                <a:lnTo>
                  <a:pt x="149" y="23"/>
                </a:lnTo>
                <a:lnTo>
                  <a:pt x="149" y="23"/>
                </a:lnTo>
                <a:lnTo>
                  <a:pt x="155" y="17"/>
                </a:lnTo>
                <a:lnTo>
                  <a:pt x="158" y="15"/>
                </a:lnTo>
                <a:lnTo>
                  <a:pt x="158" y="15"/>
                </a:lnTo>
                <a:lnTo>
                  <a:pt x="157" y="16"/>
                </a:lnTo>
                <a:lnTo>
                  <a:pt x="157" y="16"/>
                </a:lnTo>
                <a:lnTo>
                  <a:pt x="144" y="33"/>
                </a:lnTo>
                <a:lnTo>
                  <a:pt x="144" y="33"/>
                </a:lnTo>
                <a:lnTo>
                  <a:pt x="126" y="55"/>
                </a:lnTo>
                <a:lnTo>
                  <a:pt x="126" y="55"/>
                </a:lnTo>
                <a:lnTo>
                  <a:pt x="116" y="54"/>
                </a:lnTo>
                <a:lnTo>
                  <a:pt x="116" y="54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136" y="55"/>
                </a:moveTo>
                <a:lnTo>
                  <a:pt x="136" y="55"/>
                </a:lnTo>
                <a:lnTo>
                  <a:pt x="129" y="55"/>
                </a:lnTo>
                <a:lnTo>
                  <a:pt x="129" y="55"/>
                </a:lnTo>
                <a:lnTo>
                  <a:pt x="145" y="39"/>
                </a:lnTo>
                <a:lnTo>
                  <a:pt x="163" y="23"/>
                </a:lnTo>
                <a:lnTo>
                  <a:pt x="163" y="23"/>
                </a:lnTo>
                <a:lnTo>
                  <a:pt x="153" y="34"/>
                </a:lnTo>
                <a:lnTo>
                  <a:pt x="153" y="34"/>
                </a:lnTo>
                <a:lnTo>
                  <a:pt x="145" y="45"/>
                </a:lnTo>
                <a:lnTo>
                  <a:pt x="136" y="55"/>
                </a:lnTo>
                <a:lnTo>
                  <a:pt x="136" y="55"/>
                </a:lnTo>
                <a:close/>
                <a:moveTo>
                  <a:pt x="139" y="55"/>
                </a:moveTo>
                <a:lnTo>
                  <a:pt x="139" y="55"/>
                </a:lnTo>
                <a:lnTo>
                  <a:pt x="150" y="46"/>
                </a:lnTo>
                <a:lnTo>
                  <a:pt x="160" y="36"/>
                </a:lnTo>
                <a:lnTo>
                  <a:pt x="170" y="27"/>
                </a:lnTo>
                <a:lnTo>
                  <a:pt x="180" y="17"/>
                </a:lnTo>
                <a:lnTo>
                  <a:pt x="180" y="17"/>
                </a:lnTo>
                <a:lnTo>
                  <a:pt x="177" y="21"/>
                </a:lnTo>
                <a:lnTo>
                  <a:pt x="173" y="25"/>
                </a:lnTo>
                <a:lnTo>
                  <a:pt x="167" y="35"/>
                </a:lnTo>
                <a:lnTo>
                  <a:pt x="160" y="46"/>
                </a:lnTo>
                <a:lnTo>
                  <a:pt x="152" y="55"/>
                </a:lnTo>
                <a:lnTo>
                  <a:pt x="152" y="55"/>
                </a:lnTo>
                <a:lnTo>
                  <a:pt x="139" y="55"/>
                </a:lnTo>
                <a:lnTo>
                  <a:pt x="139" y="55"/>
                </a:lnTo>
                <a:close/>
                <a:moveTo>
                  <a:pt x="155" y="55"/>
                </a:moveTo>
                <a:lnTo>
                  <a:pt x="155" y="55"/>
                </a:lnTo>
                <a:lnTo>
                  <a:pt x="164" y="48"/>
                </a:lnTo>
                <a:lnTo>
                  <a:pt x="171" y="40"/>
                </a:lnTo>
                <a:lnTo>
                  <a:pt x="187" y="24"/>
                </a:lnTo>
                <a:lnTo>
                  <a:pt x="187" y="24"/>
                </a:lnTo>
                <a:lnTo>
                  <a:pt x="182" y="30"/>
                </a:lnTo>
                <a:lnTo>
                  <a:pt x="182" y="30"/>
                </a:lnTo>
                <a:lnTo>
                  <a:pt x="173" y="42"/>
                </a:lnTo>
                <a:lnTo>
                  <a:pt x="165" y="55"/>
                </a:lnTo>
                <a:lnTo>
                  <a:pt x="165" y="55"/>
                </a:lnTo>
                <a:lnTo>
                  <a:pt x="165" y="55"/>
                </a:lnTo>
                <a:lnTo>
                  <a:pt x="165" y="55"/>
                </a:lnTo>
                <a:lnTo>
                  <a:pt x="155" y="55"/>
                </a:lnTo>
                <a:lnTo>
                  <a:pt x="155" y="55"/>
                </a:lnTo>
                <a:close/>
                <a:moveTo>
                  <a:pt x="191" y="57"/>
                </a:moveTo>
                <a:lnTo>
                  <a:pt x="191" y="57"/>
                </a:lnTo>
                <a:lnTo>
                  <a:pt x="189" y="57"/>
                </a:lnTo>
                <a:lnTo>
                  <a:pt x="189" y="57"/>
                </a:lnTo>
                <a:lnTo>
                  <a:pt x="190" y="53"/>
                </a:lnTo>
                <a:lnTo>
                  <a:pt x="190" y="53"/>
                </a:lnTo>
                <a:lnTo>
                  <a:pt x="190" y="52"/>
                </a:lnTo>
                <a:lnTo>
                  <a:pt x="189" y="52"/>
                </a:lnTo>
                <a:lnTo>
                  <a:pt x="189" y="52"/>
                </a:lnTo>
                <a:lnTo>
                  <a:pt x="184" y="53"/>
                </a:lnTo>
                <a:lnTo>
                  <a:pt x="180" y="56"/>
                </a:lnTo>
                <a:lnTo>
                  <a:pt x="180" y="56"/>
                </a:lnTo>
                <a:lnTo>
                  <a:pt x="178" y="56"/>
                </a:lnTo>
                <a:lnTo>
                  <a:pt x="178" y="56"/>
                </a:lnTo>
                <a:lnTo>
                  <a:pt x="180" y="52"/>
                </a:lnTo>
                <a:lnTo>
                  <a:pt x="180" y="52"/>
                </a:lnTo>
                <a:lnTo>
                  <a:pt x="188" y="42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4" y="30"/>
                </a:lnTo>
                <a:lnTo>
                  <a:pt x="194" y="30"/>
                </a:lnTo>
                <a:lnTo>
                  <a:pt x="181" y="40"/>
                </a:lnTo>
                <a:lnTo>
                  <a:pt x="174" y="46"/>
                </a:lnTo>
                <a:lnTo>
                  <a:pt x="169" y="52"/>
                </a:lnTo>
                <a:lnTo>
                  <a:pt x="169" y="52"/>
                </a:lnTo>
                <a:lnTo>
                  <a:pt x="176" y="42"/>
                </a:lnTo>
                <a:lnTo>
                  <a:pt x="183" y="32"/>
                </a:lnTo>
                <a:lnTo>
                  <a:pt x="191" y="23"/>
                </a:lnTo>
                <a:lnTo>
                  <a:pt x="199" y="14"/>
                </a:lnTo>
                <a:lnTo>
                  <a:pt x="199" y="14"/>
                </a:lnTo>
                <a:lnTo>
                  <a:pt x="197" y="25"/>
                </a:lnTo>
                <a:lnTo>
                  <a:pt x="195" y="35"/>
                </a:lnTo>
                <a:lnTo>
                  <a:pt x="193" y="46"/>
                </a:lnTo>
                <a:lnTo>
                  <a:pt x="191" y="57"/>
                </a:lnTo>
                <a:lnTo>
                  <a:pt x="191" y="57"/>
                </a:lnTo>
                <a:close/>
                <a:moveTo>
                  <a:pt x="182" y="56"/>
                </a:moveTo>
                <a:lnTo>
                  <a:pt x="182" y="56"/>
                </a:lnTo>
                <a:lnTo>
                  <a:pt x="186" y="54"/>
                </a:lnTo>
                <a:lnTo>
                  <a:pt x="187" y="55"/>
                </a:lnTo>
                <a:lnTo>
                  <a:pt x="187" y="56"/>
                </a:lnTo>
                <a:lnTo>
                  <a:pt x="187" y="56"/>
                </a:lnTo>
                <a:lnTo>
                  <a:pt x="182" y="56"/>
                </a:lnTo>
                <a:lnTo>
                  <a:pt x="182" y="56"/>
                </a:lnTo>
                <a:close/>
                <a:moveTo>
                  <a:pt x="168" y="55"/>
                </a:moveTo>
                <a:lnTo>
                  <a:pt x="168" y="55"/>
                </a:lnTo>
                <a:lnTo>
                  <a:pt x="178" y="47"/>
                </a:lnTo>
                <a:lnTo>
                  <a:pt x="188" y="38"/>
                </a:lnTo>
                <a:lnTo>
                  <a:pt x="188" y="38"/>
                </a:lnTo>
                <a:lnTo>
                  <a:pt x="192" y="35"/>
                </a:lnTo>
                <a:lnTo>
                  <a:pt x="189" y="38"/>
                </a:lnTo>
                <a:lnTo>
                  <a:pt x="181" y="47"/>
                </a:lnTo>
                <a:lnTo>
                  <a:pt x="181" y="47"/>
                </a:lnTo>
                <a:lnTo>
                  <a:pt x="176" y="56"/>
                </a:lnTo>
                <a:lnTo>
                  <a:pt x="176" y="56"/>
                </a:lnTo>
                <a:lnTo>
                  <a:pt x="168" y="55"/>
                </a:lnTo>
                <a:lnTo>
                  <a:pt x="168" y="55"/>
                </a:lnTo>
                <a:close/>
                <a:moveTo>
                  <a:pt x="151" y="10"/>
                </a:moveTo>
                <a:lnTo>
                  <a:pt x="151" y="10"/>
                </a:lnTo>
                <a:lnTo>
                  <a:pt x="175" y="11"/>
                </a:lnTo>
                <a:lnTo>
                  <a:pt x="199" y="11"/>
                </a:lnTo>
                <a:lnTo>
                  <a:pt x="199" y="11"/>
                </a:lnTo>
                <a:lnTo>
                  <a:pt x="190" y="18"/>
                </a:lnTo>
                <a:lnTo>
                  <a:pt x="181" y="26"/>
                </a:lnTo>
                <a:lnTo>
                  <a:pt x="166" y="42"/>
                </a:lnTo>
                <a:lnTo>
                  <a:pt x="166" y="42"/>
                </a:lnTo>
                <a:lnTo>
                  <a:pt x="175" y="28"/>
                </a:lnTo>
                <a:lnTo>
                  <a:pt x="184" y="14"/>
                </a:lnTo>
                <a:lnTo>
                  <a:pt x="184" y="14"/>
                </a:lnTo>
                <a:lnTo>
                  <a:pt x="184" y="13"/>
                </a:lnTo>
                <a:lnTo>
                  <a:pt x="184" y="13"/>
                </a:lnTo>
                <a:lnTo>
                  <a:pt x="183" y="13"/>
                </a:lnTo>
                <a:lnTo>
                  <a:pt x="183" y="13"/>
                </a:lnTo>
                <a:lnTo>
                  <a:pt x="173" y="20"/>
                </a:lnTo>
                <a:lnTo>
                  <a:pt x="165" y="28"/>
                </a:lnTo>
                <a:lnTo>
                  <a:pt x="148" y="45"/>
                </a:lnTo>
                <a:lnTo>
                  <a:pt x="148" y="45"/>
                </a:lnTo>
                <a:lnTo>
                  <a:pt x="155" y="36"/>
                </a:lnTo>
                <a:lnTo>
                  <a:pt x="155" y="36"/>
                </a:lnTo>
                <a:lnTo>
                  <a:pt x="164" y="25"/>
                </a:lnTo>
                <a:lnTo>
                  <a:pt x="174" y="14"/>
                </a:lnTo>
                <a:lnTo>
                  <a:pt x="174" y="14"/>
                </a:lnTo>
                <a:lnTo>
                  <a:pt x="174" y="13"/>
                </a:lnTo>
                <a:lnTo>
                  <a:pt x="174" y="13"/>
                </a:lnTo>
                <a:lnTo>
                  <a:pt x="173" y="12"/>
                </a:lnTo>
                <a:lnTo>
                  <a:pt x="173" y="12"/>
                </a:lnTo>
                <a:lnTo>
                  <a:pt x="173" y="12"/>
                </a:lnTo>
                <a:lnTo>
                  <a:pt x="157" y="26"/>
                </a:lnTo>
                <a:lnTo>
                  <a:pt x="142" y="39"/>
                </a:lnTo>
                <a:lnTo>
                  <a:pt x="142" y="39"/>
                </a:lnTo>
                <a:lnTo>
                  <a:pt x="142" y="39"/>
                </a:lnTo>
                <a:lnTo>
                  <a:pt x="142" y="39"/>
                </a:lnTo>
                <a:lnTo>
                  <a:pt x="162" y="13"/>
                </a:lnTo>
                <a:lnTo>
                  <a:pt x="162" y="13"/>
                </a:lnTo>
                <a:lnTo>
                  <a:pt x="162" y="11"/>
                </a:lnTo>
                <a:lnTo>
                  <a:pt x="161" y="11"/>
                </a:lnTo>
                <a:lnTo>
                  <a:pt x="161" y="11"/>
                </a:lnTo>
                <a:lnTo>
                  <a:pt x="151" y="18"/>
                </a:lnTo>
                <a:lnTo>
                  <a:pt x="143" y="26"/>
                </a:lnTo>
                <a:lnTo>
                  <a:pt x="126" y="43"/>
                </a:lnTo>
                <a:lnTo>
                  <a:pt x="126" y="43"/>
                </a:lnTo>
                <a:lnTo>
                  <a:pt x="119" y="47"/>
                </a:lnTo>
                <a:lnTo>
                  <a:pt x="122" y="43"/>
                </a:lnTo>
                <a:lnTo>
                  <a:pt x="134" y="30"/>
                </a:lnTo>
                <a:lnTo>
                  <a:pt x="134" y="30"/>
                </a:lnTo>
                <a:lnTo>
                  <a:pt x="149" y="11"/>
                </a:lnTo>
                <a:lnTo>
                  <a:pt x="149" y="11"/>
                </a:lnTo>
                <a:lnTo>
                  <a:pt x="149" y="10"/>
                </a:lnTo>
                <a:lnTo>
                  <a:pt x="148" y="10"/>
                </a:lnTo>
                <a:lnTo>
                  <a:pt x="148" y="10"/>
                </a:lnTo>
                <a:lnTo>
                  <a:pt x="140" y="15"/>
                </a:lnTo>
                <a:lnTo>
                  <a:pt x="134" y="21"/>
                </a:lnTo>
                <a:lnTo>
                  <a:pt x="120" y="33"/>
                </a:lnTo>
                <a:lnTo>
                  <a:pt x="120" y="33"/>
                </a:lnTo>
                <a:lnTo>
                  <a:pt x="116" y="37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9" y="32"/>
                </a:lnTo>
                <a:lnTo>
                  <a:pt x="119" y="32"/>
                </a:lnTo>
                <a:lnTo>
                  <a:pt x="127" y="2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0"/>
                </a:lnTo>
                <a:lnTo>
                  <a:pt x="136" y="9"/>
                </a:lnTo>
                <a:lnTo>
                  <a:pt x="135" y="10"/>
                </a:lnTo>
                <a:lnTo>
                  <a:pt x="135" y="10"/>
                </a:lnTo>
                <a:lnTo>
                  <a:pt x="128" y="15"/>
                </a:lnTo>
                <a:lnTo>
                  <a:pt x="120" y="21"/>
                </a:lnTo>
                <a:lnTo>
                  <a:pt x="120" y="21"/>
                </a:lnTo>
                <a:lnTo>
                  <a:pt x="116" y="26"/>
                </a:lnTo>
                <a:lnTo>
                  <a:pt x="116" y="26"/>
                </a:lnTo>
                <a:lnTo>
                  <a:pt x="116" y="23"/>
                </a:lnTo>
                <a:lnTo>
                  <a:pt x="116" y="23"/>
                </a:lnTo>
                <a:lnTo>
                  <a:pt x="121" y="16"/>
                </a:lnTo>
                <a:lnTo>
                  <a:pt x="129" y="10"/>
                </a:lnTo>
                <a:lnTo>
                  <a:pt x="129" y="10"/>
                </a:lnTo>
                <a:lnTo>
                  <a:pt x="129" y="9"/>
                </a:lnTo>
                <a:lnTo>
                  <a:pt x="129" y="8"/>
                </a:lnTo>
                <a:lnTo>
                  <a:pt x="129" y="8"/>
                </a:lnTo>
                <a:lnTo>
                  <a:pt x="140" y="9"/>
                </a:lnTo>
                <a:lnTo>
                  <a:pt x="151" y="10"/>
                </a:lnTo>
                <a:lnTo>
                  <a:pt x="151" y="10"/>
                </a:lnTo>
                <a:close/>
                <a:moveTo>
                  <a:pt x="67" y="240"/>
                </a:moveTo>
                <a:lnTo>
                  <a:pt x="67" y="240"/>
                </a:lnTo>
                <a:lnTo>
                  <a:pt x="67" y="240"/>
                </a:lnTo>
                <a:lnTo>
                  <a:pt x="67" y="240"/>
                </a:lnTo>
                <a:lnTo>
                  <a:pt x="56" y="249"/>
                </a:lnTo>
                <a:lnTo>
                  <a:pt x="46" y="260"/>
                </a:lnTo>
                <a:lnTo>
                  <a:pt x="46" y="260"/>
                </a:lnTo>
                <a:lnTo>
                  <a:pt x="53" y="250"/>
                </a:lnTo>
                <a:lnTo>
                  <a:pt x="60" y="240"/>
                </a:lnTo>
                <a:lnTo>
                  <a:pt x="60" y="240"/>
                </a:lnTo>
                <a:lnTo>
                  <a:pt x="67" y="240"/>
                </a:lnTo>
                <a:lnTo>
                  <a:pt x="67" y="240"/>
                </a:lnTo>
                <a:close/>
                <a:moveTo>
                  <a:pt x="26" y="250"/>
                </a:moveTo>
                <a:lnTo>
                  <a:pt x="26" y="250"/>
                </a:lnTo>
                <a:lnTo>
                  <a:pt x="32" y="247"/>
                </a:lnTo>
                <a:lnTo>
                  <a:pt x="38" y="244"/>
                </a:lnTo>
                <a:lnTo>
                  <a:pt x="38" y="244"/>
                </a:lnTo>
                <a:lnTo>
                  <a:pt x="24" y="255"/>
                </a:lnTo>
                <a:lnTo>
                  <a:pt x="12" y="266"/>
                </a:lnTo>
                <a:lnTo>
                  <a:pt x="12" y="266"/>
                </a:lnTo>
                <a:lnTo>
                  <a:pt x="15" y="262"/>
                </a:lnTo>
                <a:lnTo>
                  <a:pt x="18" y="257"/>
                </a:lnTo>
                <a:lnTo>
                  <a:pt x="22" y="253"/>
                </a:lnTo>
                <a:lnTo>
                  <a:pt x="26" y="250"/>
                </a:lnTo>
                <a:lnTo>
                  <a:pt x="26" y="2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5"/>
          <p:cNvSpPr>
            <a:spLocks noEditPoints="1"/>
          </p:cNvSpPr>
          <p:nvPr/>
        </p:nvSpPr>
        <p:spPr bwMode="auto">
          <a:xfrm>
            <a:off x="7164230" y="5220754"/>
            <a:ext cx="1581540" cy="836217"/>
          </a:xfrm>
          <a:custGeom>
            <a:avLst/>
            <a:gdLst>
              <a:gd name="T0" fmla="*/ 92 w 709"/>
              <a:gd name="T1" fmla="*/ 250 h 376"/>
              <a:gd name="T2" fmla="*/ 33 w 709"/>
              <a:gd name="T3" fmla="*/ 265 h 376"/>
              <a:gd name="T4" fmla="*/ 155 w 709"/>
              <a:gd name="T5" fmla="*/ 255 h 376"/>
              <a:gd name="T6" fmla="*/ 238 w 709"/>
              <a:gd name="T7" fmla="*/ 332 h 376"/>
              <a:gd name="T8" fmla="*/ 391 w 709"/>
              <a:gd name="T9" fmla="*/ 291 h 376"/>
              <a:gd name="T10" fmla="*/ 605 w 709"/>
              <a:gd name="T11" fmla="*/ 320 h 376"/>
              <a:gd name="T12" fmla="*/ 555 w 709"/>
              <a:gd name="T13" fmla="*/ 258 h 376"/>
              <a:gd name="T14" fmla="*/ 573 w 709"/>
              <a:gd name="T15" fmla="*/ 210 h 376"/>
              <a:gd name="T16" fmla="*/ 652 w 709"/>
              <a:gd name="T17" fmla="*/ 174 h 376"/>
              <a:gd name="T18" fmla="*/ 569 w 709"/>
              <a:gd name="T19" fmla="*/ 140 h 376"/>
              <a:gd name="T20" fmla="*/ 239 w 709"/>
              <a:gd name="T21" fmla="*/ 57 h 376"/>
              <a:gd name="T22" fmla="*/ 228 w 709"/>
              <a:gd name="T23" fmla="*/ 3 h 376"/>
              <a:gd name="T24" fmla="*/ 43 w 709"/>
              <a:gd name="T25" fmla="*/ 56 h 376"/>
              <a:gd name="T26" fmla="*/ 11 w 709"/>
              <a:gd name="T27" fmla="*/ 213 h 376"/>
              <a:gd name="T28" fmla="*/ 60 w 709"/>
              <a:gd name="T29" fmla="*/ 175 h 376"/>
              <a:gd name="T30" fmla="*/ 61 w 709"/>
              <a:gd name="T31" fmla="*/ 109 h 376"/>
              <a:gd name="T32" fmla="*/ 78 w 709"/>
              <a:gd name="T33" fmla="*/ 143 h 376"/>
              <a:gd name="T34" fmla="*/ 157 w 709"/>
              <a:gd name="T35" fmla="*/ 190 h 376"/>
              <a:gd name="T36" fmla="*/ 144 w 709"/>
              <a:gd name="T37" fmla="*/ 115 h 376"/>
              <a:gd name="T38" fmla="*/ 126 w 709"/>
              <a:gd name="T39" fmla="*/ 151 h 376"/>
              <a:gd name="T40" fmla="*/ 85 w 709"/>
              <a:gd name="T41" fmla="*/ 163 h 376"/>
              <a:gd name="T42" fmla="*/ 75 w 709"/>
              <a:gd name="T43" fmla="*/ 176 h 376"/>
              <a:gd name="T44" fmla="*/ 113 w 709"/>
              <a:gd name="T45" fmla="*/ 188 h 376"/>
              <a:gd name="T46" fmla="*/ 161 w 709"/>
              <a:gd name="T47" fmla="*/ 209 h 376"/>
              <a:gd name="T48" fmla="*/ 298 w 709"/>
              <a:gd name="T49" fmla="*/ 182 h 376"/>
              <a:gd name="T50" fmla="*/ 197 w 709"/>
              <a:gd name="T51" fmla="*/ 199 h 376"/>
              <a:gd name="T52" fmla="*/ 300 w 709"/>
              <a:gd name="T53" fmla="*/ 178 h 376"/>
              <a:gd name="T54" fmla="*/ 379 w 709"/>
              <a:gd name="T55" fmla="*/ 256 h 376"/>
              <a:gd name="T56" fmla="*/ 259 w 709"/>
              <a:gd name="T57" fmla="*/ 278 h 376"/>
              <a:gd name="T58" fmla="*/ 281 w 709"/>
              <a:gd name="T59" fmla="*/ 303 h 376"/>
              <a:gd name="T60" fmla="*/ 313 w 709"/>
              <a:gd name="T61" fmla="*/ 299 h 376"/>
              <a:gd name="T62" fmla="*/ 393 w 709"/>
              <a:gd name="T63" fmla="*/ 269 h 376"/>
              <a:gd name="T64" fmla="*/ 352 w 709"/>
              <a:gd name="T65" fmla="*/ 199 h 376"/>
              <a:gd name="T66" fmla="*/ 411 w 709"/>
              <a:gd name="T67" fmla="*/ 275 h 376"/>
              <a:gd name="T68" fmla="*/ 415 w 709"/>
              <a:gd name="T69" fmla="*/ 240 h 376"/>
              <a:gd name="T70" fmla="*/ 437 w 709"/>
              <a:gd name="T71" fmla="*/ 250 h 376"/>
              <a:gd name="T72" fmla="*/ 522 w 709"/>
              <a:gd name="T73" fmla="*/ 249 h 376"/>
              <a:gd name="T74" fmla="*/ 531 w 709"/>
              <a:gd name="T75" fmla="*/ 224 h 376"/>
              <a:gd name="T76" fmla="*/ 478 w 709"/>
              <a:gd name="T77" fmla="*/ 202 h 376"/>
              <a:gd name="T78" fmla="*/ 289 w 709"/>
              <a:gd name="T79" fmla="*/ 80 h 376"/>
              <a:gd name="T80" fmla="*/ 443 w 709"/>
              <a:gd name="T81" fmla="*/ 119 h 376"/>
              <a:gd name="T82" fmla="*/ 571 w 709"/>
              <a:gd name="T83" fmla="*/ 187 h 376"/>
              <a:gd name="T84" fmla="*/ 246 w 709"/>
              <a:gd name="T85" fmla="*/ 99 h 376"/>
              <a:gd name="T86" fmla="*/ 222 w 709"/>
              <a:gd name="T87" fmla="*/ 25 h 376"/>
              <a:gd name="T88" fmla="*/ 199 w 709"/>
              <a:gd name="T89" fmla="*/ 58 h 376"/>
              <a:gd name="T90" fmla="*/ 267 w 709"/>
              <a:gd name="T91" fmla="*/ 115 h 376"/>
              <a:gd name="T92" fmla="*/ 433 w 709"/>
              <a:gd name="T93" fmla="*/ 164 h 376"/>
              <a:gd name="T94" fmla="*/ 244 w 709"/>
              <a:gd name="T95" fmla="*/ 150 h 376"/>
              <a:gd name="T96" fmla="*/ 88 w 709"/>
              <a:gd name="T97" fmla="*/ 26 h 376"/>
              <a:gd name="T98" fmla="*/ 97 w 709"/>
              <a:gd name="T99" fmla="*/ 64 h 376"/>
              <a:gd name="T100" fmla="*/ 73 w 709"/>
              <a:gd name="T101" fmla="*/ 96 h 376"/>
              <a:gd name="T102" fmla="*/ 71 w 709"/>
              <a:gd name="T103" fmla="*/ 43 h 376"/>
              <a:gd name="T104" fmla="*/ 64 w 709"/>
              <a:gd name="T105" fmla="*/ 52 h 376"/>
              <a:gd name="T106" fmla="*/ 35 w 709"/>
              <a:gd name="T107" fmla="*/ 126 h 376"/>
              <a:gd name="T108" fmla="*/ 35 w 709"/>
              <a:gd name="T109" fmla="*/ 126 h 376"/>
              <a:gd name="T110" fmla="*/ 19 w 709"/>
              <a:gd name="T111" fmla="*/ 187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9" h="376">
                <a:moveTo>
                  <a:pt x="11" y="213"/>
                </a:moveTo>
                <a:cubicBezTo>
                  <a:pt x="14" y="208"/>
                  <a:pt x="14" y="208"/>
                  <a:pt x="14" y="208"/>
                </a:cubicBezTo>
                <a:cubicBezTo>
                  <a:pt x="29" y="213"/>
                  <a:pt x="29" y="213"/>
                  <a:pt x="29" y="213"/>
                </a:cubicBezTo>
                <a:cubicBezTo>
                  <a:pt x="45" y="219"/>
                  <a:pt x="51" y="221"/>
                  <a:pt x="66" y="224"/>
                </a:cubicBezTo>
                <a:cubicBezTo>
                  <a:pt x="72" y="225"/>
                  <a:pt x="76" y="226"/>
                  <a:pt x="77" y="228"/>
                </a:cubicBezTo>
                <a:cubicBezTo>
                  <a:pt x="77" y="229"/>
                  <a:pt x="82" y="231"/>
                  <a:pt x="86" y="232"/>
                </a:cubicBezTo>
                <a:cubicBezTo>
                  <a:pt x="96" y="235"/>
                  <a:pt x="95" y="235"/>
                  <a:pt x="97" y="235"/>
                </a:cubicBezTo>
                <a:cubicBezTo>
                  <a:pt x="97" y="235"/>
                  <a:pt x="95" y="242"/>
                  <a:pt x="92" y="250"/>
                </a:cubicBezTo>
                <a:cubicBezTo>
                  <a:pt x="89" y="263"/>
                  <a:pt x="80" y="273"/>
                  <a:pt x="72" y="284"/>
                </a:cubicBezTo>
                <a:cubicBezTo>
                  <a:pt x="71" y="285"/>
                  <a:pt x="69" y="287"/>
                  <a:pt x="68" y="288"/>
                </a:cubicBezTo>
                <a:cubicBezTo>
                  <a:pt x="62" y="293"/>
                  <a:pt x="46" y="290"/>
                  <a:pt x="45" y="283"/>
                </a:cubicBezTo>
                <a:cubicBezTo>
                  <a:pt x="44" y="282"/>
                  <a:pt x="46" y="281"/>
                  <a:pt x="48" y="280"/>
                </a:cubicBezTo>
                <a:cubicBezTo>
                  <a:pt x="48" y="280"/>
                  <a:pt x="48" y="280"/>
                  <a:pt x="48" y="280"/>
                </a:cubicBezTo>
                <a:cubicBezTo>
                  <a:pt x="48" y="280"/>
                  <a:pt x="50" y="280"/>
                  <a:pt x="51" y="279"/>
                </a:cubicBezTo>
                <a:cubicBezTo>
                  <a:pt x="54" y="278"/>
                  <a:pt x="58" y="276"/>
                  <a:pt x="61" y="275"/>
                </a:cubicBezTo>
                <a:cubicBezTo>
                  <a:pt x="88" y="250"/>
                  <a:pt x="46" y="246"/>
                  <a:pt x="33" y="265"/>
                </a:cubicBezTo>
                <a:cubicBezTo>
                  <a:pt x="32" y="268"/>
                  <a:pt x="31" y="271"/>
                  <a:pt x="31" y="272"/>
                </a:cubicBezTo>
                <a:cubicBezTo>
                  <a:pt x="32" y="273"/>
                  <a:pt x="32" y="276"/>
                  <a:pt x="31" y="279"/>
                </a:cubicBezTo>
                <a:cubicBezTo>
                  <a:pt x="28" y="288"/>
                  <a:pt x="29" y="293"/>
                  <a:pt x="35" y="298"/>
                </a:cubicBezTo>
                <a:cubicBezTo>
                  <a:pt x="48" y="309"/>
                  <a:pt x="62" y="307"/>
                  <a:pt x="79" y="293"/>
                </a:cubicBezTo>
                <a:cubicBezTo>
                  <a:pt x="85" y="288"/>
                  <a:pt x="91" y="282"/>
                  <a:pt x="91" y="281"/>
                </a:cubicBezTo>
                <a:cubicBezTo>
                  <a:pt x="96" y="273"/>
                  <a:pt x="100" y="265"/>
                  <a:pt x="104" y="254"/>
                </a:cubicBezTo>
                <a:cubicBezTo>
                  <a:pt x="107" y="247"/>
                  <a:pt x="110" y="241"/>
                  <a:pt x="111" y="240"/>
                </a:cubicBezTo>
                <a:cubicBezTo>
                  <a:pt x="113" y="240"/>
                  <a:pt x="153" y="253"/>
                  <a:pt x="155" y="255"/>
                </a:cubicBezTo>
                <a:cubicBezTo>
                  <a:pt x="157" y="257"/>
                  <a:pt x="156" y="257"/>
                  <a:pt x="200" y="273"/>
                </a:cubicBezTo>
                <a:cubicBezTo>
                  <a:pt x="235" y="285"/>
                  <a:pt x="241" y="287"/>
                  <a:pt x="241" y="290"/>
                </a:cubicBezTo>
                <a:cubicBezTo>
                  <a:pt x="241" y="292"/>
                  <a:pt x="239" y="294"/>
                  <a:pt x="237" y="296"/>
                </a:cubicBezTo>
                <a:cubicBezTo>
                  <a:pt x="233" y="299"/>
                  <a:pt x="230" y="305"/>
                  <a:pt x="233" y="307"/>
                </a:cubicBezTo>
                <a:cubicBezTo>
                  <a:pt x="234" y="308"/>
                  <a:pt x="233" y="311"/>
                  <a:pt x="231" y="316"/>
                </a:cubicBezTo>
                <a:cubicBezTo>
                  <a:pt x="228" y="324"/>
                  <a:pt x="228" y="325"/>
                  <a:pt x="231" y="328"/>
                </a:cubicBezTo>
                <a:cubicBezTo>
                  <a:pt x="233" y="330"/>
                  <a:pt x="235" y="333"/>
                  <a:pt x="236" y="334"/>
                </a:cubicBezTo>
                <a:cubicBezTo>
                  <a:pt x="236" y="335"/>
                  <a:pt x="237" y="334"/>
                  <a:pt x="238" y="332"/>
                </a:cubicBezTo>
                <a:cubicBezTo>
                  <a:pt x="263" y="324"/>
                  <a:pt x="307" y="310"/>
                  <a:pt x="329" y="315"/>
                </a:cubicBezTo>
                <a:cubicBezTo>
                  <a:pt x="334" y="316"/>
                  <a:pt x="343" y="318"/>
                  <a:pt x="349" y="319"/>
                </a:cubicBezTo>
                <a:cubicBezTo>
                  <a:pt x="399" y="331"/>
                  <a:pt x="449" y="342"/>
                  <a:pt x="498" y="358"/>
                </a:cubicBezTo>
                <a:cubicBezTo>
                  <a:pt x="532" y="368"/>
                  <a:pt x="563" y="376"/>
                  <a:pt x="566" y="375"/>
                </a:cubicBezTo>
                <a:cubicBezTo>
                  <a:pt x="575" y="372"/>
                  <a:pt x="569" y="362"/>
                  <a:pt x="559" y="363"/>
                </a:cubicBezTo>
                <a:cubicBezTo>
                  <a:pt x="553" y="363"/>
                  <a:pt x="544" y="361"/>
                  <a:pt x="499" y="347"/>
                </a:cubicBezTo>
                <a:cubicBezTo>
                  <a:pt x="437" y="332"/>
                  <a:pt x="395" y="325"/>
                  <a:pt x="345" y="306"/>
                </a:cubicBezTo>
                <a:cubicBezTo>
                  <a:pt x="346" y="304"/>
                  <a:pt x="378" y="294"/>
                  <a:pt x="391" y="291"/>
                </a:cubicBezTo>
                <a:cubicBezTo>
                  <a:pt x="395" y="291"/>
                  <a:pt x="403" y="289"/>
                  <a:pt x="409" y="287"/>
                </a:cubicBezTo>
                <a:cubicBezTo>
                  <a:pt x="416" y="285"/>
                  <a:pt x="421" y="284"/>
                  <a:pt x="422" y="284"/>
                </a:cubicBezTo>
                <a:cubicBezTo>
                  <a:pt x="422" y="284"/>
                  <a:pt x="425" y="284"/>
                  <a:pt x="428" y="283"/>
                </a:cubicBezTo>
                <a:cubicBezTo>
                  <a:pt x="431" y="282"/>
                  <a:pt x="437" y="281"/>
                  <a:pt x="442" y="281"/>
                </a:cubicBezTo>
                <a:cubicBezTo>
                  <a:pt x="446" y="281"/>
                  <a:pt x="451" y="280"/>
                  <a:pt x="452" y="279"/>
                </a:cubicBezTo>
                <a:cubicBezTo>
                  <a:pt x="458" y="276"/>
                  <a:pt x="470" y="279"/>
                  <a:pt x="524" y="298"/>
                </a:cubicBezTo>
                <a:cubicBezTo>
                  <a:pt x="554" y="309"/>
                  <a:pt x="584" y="319"/>
                  <a:pt x="591" y="320"/>
                </a:cubicBezTo>
                <a:cubicBezTo>
                  <a:pt x="601" y="322"/>
                  <a:pt x="603" y="322"/>
                  <a:pt x="605" y="320"/>
                </a:cubicBezTo>
                <a:cubicBezTo>
                  <a:pt x="607" y="318"/>
                  <a:pt x="608" y="316"/>
                  <a:pt x="608" y="315"/>
                </a:cubicBezTo>
                <a:cubicBezTo>
                  <a:pt x="607" y="313"/>
                  <a:pt x="596" y="309"/>
                  <a:pt x="590" y="308"/>
                </a:cubicBezTo>
                <a:cubicBezTo>
                  <a:pt x="587" y="308"/>
                  <a:pt x="567" y="302"/>
                  <a:pt x="546" y="294"/>
                </a:cubicBezTo>
                <a:cubicBezTo>
                  <a:pt x="524" y="287"/>
                  <a:pt x="501" y="279"/>
                  <a:pt x="494" y="276"/>
                </a:cubicBezTo>
                <a:cubicBezTo>
                  <a:pt x="481" y="272"/>
                  <a:pt x="481" y="272"/>
                  <a:pt x="481" y="272"/>
                </a:cubicBezTo>
                <a:cubicBezTo>
                  <a:pt x="486" y="270"/>
                  <a:pt x="486" y="270"/>
                  <a:pt x="486" y="270"/>
                </a:cubicBezTo>
                <a:cubicBezTo>
                  <a:pt x="496" y="267"/>
                  <a:pt x="513" y="263"/>
                  <a:pt x="522" y="262"/>
                </a:cubicBezTo>
                <a:cubicBezTo>
                  <a:pt x="549" y="260"/>
                  <a:pt x="553" y="259"/>
                  <a:pt x="555" y="258"/>
                </a:cubicBezTo>
                <a:cubicBezTo>
                  <a:pt x="557" y="257"/>
                  <a:pt x="562" y="258"/>
                  <a:pt x="575" y="261"/>
                </a:cubicBezTo>
                <a:cubicBezTo>
                  <a:pt x="601" y="270"/>
                  <a:pt x="616" y="273"/>
                  <a:pt x="619" y="272"/>
                </a:cubicBezTo>
                <a:cubicBezTo>
                  <a:pt x="621" y="272"/>
                  <a:pt x="623" y="270"/>
                  <a:pt x="623" y="268"/>
                </a:cubicBezTo>
                <a:cubicBezTo>
                  <a:pt x="624" y="264"/>
                  <a:pt x="623" y="264"/>
                  <a:pt x="612" y="260"/>
                </a:cubicBezTo>
                <a:cubicBezTo>
                  <a:pt x="605" y="258"/>
                  <a:pt x="596" y="255"/>
                  <a:pt x="592" y="254"/>
                </a:cubicBezTo>
                <a:cubicBezTo>
                  <a:pt x="578" y="252"/>
                  <a:pt x="562" y="246"/>
                  <a:pt x="561" y="244"/>
                </a:cubicBezTo>
                <a:cubicBezTo>
                  <a:pt x="560" y="242"/>
                  <a:pt x="561" y="238"/>
                  <a:pt x="566" y="230"/>
                </a:cubicBezTo>
                <a:cubicBezTo>
                  <a:pt x="569" y="223"/>
                  <a:pt x="572" y="215"/>
                  <a:pt x="573" y="210"/>
                </a:cubicBezTo>
                <a:cubicBezTo>
                  <a:pt x="575" y="202"/>
                  <a:pt x="575" y="202"/>
                  <a:pt x="575" y="202"/>
                </a:cubicBezTo>
                <a:cubicBezTo>
                  <a:pt x="583" y="205"/>
                  <a:pt x="583" y="205"/>
                  <a:pt x="583" y="205"/>
                </a:cubicBezTo>
                <a:cubicBezTo>
                  <a:pt x="662" y="230"/>
                  <a:pt x="661" y="230"/>
                  <a:pt x="666" y="225"/>
                </a:cubicBezTo>
                <a:cubicBezTo>
                  <a:pt x="672" y="220"/>
                  <a:pt x="670" y="218"/>
                  <a:pt x="643" y="211"/>
                </a:cubicBezTo>
                <a:cubicBezTo>
                  <a:pt x="630" y="207"/>
                  <a:pt x="619" y="204"/>
                  <a:pt x="619" y="203"/>
                </a:cubicBezTo>
                <a:cubicBezTo>
                  <a:pt x="619" y="203"/>
                  <a:pt x="621" y="201"/>
                  <a:pt x="625" y="200"/>
                </a:cubicBezTo>
                <a:cubicBezTo>
                  <a:pt x="636" y="195"/>
                  <a:pt x="644" y="189"/>
                  <a:pt x="648" y="181"/>
                </a:cubicBezTo>
                <a:cubicBezTo>
                  <a:pt x="652" y="174"/>
                  <a:pt x="652" y="174"/>
                  <a:pt x="652" y="174"/>
                </a:cubicBezTo>
                <a:cubicBezTo>
                  <a:pt x="667" y="179"/>
                  <a:pt x="667" y="179"/>
                  <a:pt x="667" y="179"/>
                </a:cubicBezTo>
                <a:cubicBezTo>
                  <a:pt x="697" y="190"/>
                  <a:pt x="700" y="191"/>
                  <a:pt x="705" y="189"/>
                </a:cubicBezTo>
                <a:cubicBezTo>
                  <a:pt x="707" y="187"/>
                  <a:pt x="709" y="185"/>
                  <a:pt x="709" y="184"/>
                </a:cubicBezTo>
                <a:cubicBezTo>
                  <a:pt x="709" y="181"/>
                  <a:pt x="698" y="176"/>
                  <a:pt x="692" y="176"/>
                </a:cubicBezTo>
                <a:cubicBezTo>
                  <a:pt x="686" y="177"/>
                  <a:pt x="676" y="173"/>
                  <a:pt x="655" y="163"/>
                </a:cubicBezTo>
                <a:cubicBezTo>
                  <a:pt x="651" y="161"/>
                  <a:pt x="645" y="159"/>
                  <a:pt x="642" y="159"/>
                </a:cubicBezTo>
                <a:cubicBezTo>
                  <a:pt x="636" y="160"/>
                  <a:pt x="622" y="156"/>
                  <a:pt x="593" y="147"/>
                </a:cubicBezTo>
                <a:cubicBezTo>
                  <a:pt x="581" y="143"/>
                  <a:pt x="570" y="140"/>
                  <a:pt x="569" y="140"/>
                </a:cubicBezTo>
                <a:cubicBezTo>
                  <a:pt x="567" y="140"/>
                  <a:pt x="557" y="138"/>
                  <a:pt x="546" y="134"/>
                </a:cubicBezTo>
                <a:cubicBezTo>
                  <a:pt x="518" y="125"/>
                  <a:pt x="483" y="116"/>
                  <a:pt x="458" y="111"/>
                </a:cubicBezTo>
                <a:cubicBezTo>
                  <a:pt x="445" y="108"/>
                  <a:pt x="426" y="103"/>
                  <a:pt x="413" y="99"/>
                </a:cubicBezTo>
                <a:cubicBezTo>
                  <a:pt x="393" y="93"/>
                  <a:pt x="380" y="89"/>
                  <a:pt x="348" y="83"/>
                </a:cubicBezTo>
                <a:cubicBezTo>
                  <a:pt x="341" y="81"/>
                  <a:pt x="325" y="77"/>
                  <a:pt x="313" y="74"/>
                </a:cubicBezTo>
                <a:cubicBezTo>
                  <a:pt x="300" y="71"/>
                  <a:pt x="289" y="68"/>
                  <a:pt x="288" y="68"/>
                </a:cubicBezTo>
                <a:cubicBezTo>
                  <a:pt x="284" y="69"/>
                  <a:pt x="278" y="68"/>
                  <a:pt x="266" y="64"/>
                </a:cubicBezTo>
                <a:cubicBezTo>
                  <a:pt x="261" y="63"/>
                  <a:pt x="249" y="59"/>
                  <a:pt x="239" y="57"/>
                </a:cubicBezTo>
                <a:cubicBezTo>
                  <a:pt x="229" y="54"/>
                  <a:pt x="221" y="51"/>
                  <a:pt x="221" y="51"/>
                </a:cubicBezTo>
                <a:cubicBezTo>
                  <a:pt x="222" y="50"/>
                  <a:pt x="224" y="47"/>
                  <a:pt x="226" y="45"/>
                </a:cubicBezTo>
                <a:cubicBezTo>
                  <a:pt x="230" y="40"/>
                  <a:pt x="237" y="28"/>
                  <a:pt x="235" y="27"/>
                </a:cubicBezTo>
                <a:cubicBezTo>
                  <a:pt x="234" y="27"/>
                  <a:pt x="235" y="25"/>
                  <a:pt x="236" y="24"/>
                </a:cubicBezTo>
                <a:cubicBezTo>
                  <a:pt x="237" y="22"/>
                  <a:pt x="238" y="19"/>
                  <a:pt x="238" y="17"/>
                </a:cubicBezTo>
                <a:cubicBezTo>
                  <a:pt x="237" y="15"/>
                  <a:pt x="238" y="14"/>
                  <a:pt x="238" y="13"/>
                </a:cubicBezTo>
                <a:cubicBezTo>
                  <a:pt x="238" y="12"/>
                  <a:pt x="237" y="10"/>
                  <a:pt x="236" y="8"/>
                </a:cubicBezTo>
                <a:cubicBezTo>
                  <a:pt x="234" y="5"/>
                  <a:pt x="232" y="4"/>
                  <a:pt x="228" y="3"/>
                </a:cubicBezTo>
                <a:cubicBezTo>
                  <a:pt x="227" y="2"/>
                  <a:pt x="225" y="2"/>
                  <a:pt x="224" y="2"/>
                </a:cubicBezTo>
                <a:cubicBezTo>
                  <a:pt x="216" y="0"/>
                  <a:pt x="214" y="0"/>
                  <a:pt x="205" y="5"/>
                </a:cubicBezTo>
                <a:cubicBezTo>
                  <a:pt x="194" y="11"/>
                  <a:pt x="188" y="17"/>
                  <a:pt x="181" y="28"/>
                </a:cubicBezTo>
                <a:cubicBezTo>
                  <a:pt x="177" y="36"/>
                  <a:pt x="176" y="37"/>
                  <a:pt x="172" y="37"/>
                </a:cubicBezTo>
                <a:cubicBezTo>
                  <a:pt x="147" y="33"/>
                  <a:pt x="124" y="20"/>
                  <a:pt x="99" y="17"/>
                </a:cubicBezTo>
                <a:cubicBezTo>
                  <a:pt x="98" y="17"/>
                  <a:pt x="90" y="15"/>
                  <a:pt x="82" y="12"/>
                </a:cubicBezTo>
                <a:cubicBezTo>
                  <a:pt x="58" y="4"/>
                  <a:pt x="60" y="3"/>
                  <a:pt x="51" y="29"/>
                </a:cubicBezTo>
                <a:cubicBezTo>
                  <a:pt x="48" y="41"/>
                  <a:pt x="44" y="53"/>
                  <a:pt x="43" y="56"/>
                </a:cubicBezTo>
                <a:cubicBezTo>
                  <a:pt x="42" y="63"/>
                  <a:pt x="42" y="63"/>
                  <a:pt x="38" y="74"/>
                </a:cubicBezTo>
                <a:cubicBezTo>
                  <a:pt x="36" y="80"/>
                  <a:pt x="33" y="85"/>
                  <a:pt x="32" y="86"/>
                </a:cubicBezTo>
                <a:cubicBezTo>
                  <a:pt x="30" y="87"/>
                  <a:pt x="30" y="88"/>
                  <a:pt x="31" y="90"/>
                </a:cubicBezTo>
                <a:cubicBezTo>
                  <a:pt x="33" y="93"/>
                  <a:pt x="32" y="97"/>
                  <a:pt x="25" y="119"/>
                </a:cubicBezTo>
                <a:cubicBezTo>
                  <a:pt x="20" y="133"/>
                  <a:pt x="16" y="146"/>
                  <a:pt x="17" y="147"/>
                </a:cubicBezTo>
                <a:cubicBezTo>
                  <a:pt x="17" y="149"/>
                  <a:pt x="17" y="151"/>
                  <a:pt x="7" y="185"/>
                </a:cubicBezTo>
                <a:cubicBezTo>
                  <a:pt x="1" y="204"/>
                  <a:pt x="0" y="210"/>
                  <a:pt x="1" y="212"/>
                </a:cubicBezTo>
                <a:cubicBezTo>
                  <a:pt x="4" y="217"/>
                  <a:pt x="7" y="217"/>
                  <a:pt x="11" y="213"/>
                </a:cubicBezTo>
                <a:close/>
                <a:moveTo>
                  <a:pt x="50" y="207"/>
                </a:moveTo>
                <a:cubicBezTo>
                  <a:pt x="38" y="203"/>
                  <a:pt x="38" y="203"/>
                  <a:pt x="38" y="203"/>
                </a:cubicBezTo>
                <a:cubicBezTo>
                  <a:pt x="39" y="195"/>
                  <a:pt x="39" y="195"/>
                  <a:pt x="39" y="195"/>
                </a:cubicBezTo>
                <a:cubicBezTo>
                  <a:pt x="40" y="191"/>
                  <a:pt x="42" y="184"/>
                  <a:pt x="43" y="179"/>
                </a:cubicBezTo>
                <a:cubicBezTo>
                  <a:pt x="44" y="174"/>
                  <a:pt x="45" y="168"/>
                  <a:pt x="46" y="166"/>
                </a:cubicBezTo>
                <a:cubicBezTo>
                  <a:pt x="48" y="161"/>
                  <a:pt x="49" y="161"/>
                  <a:pt x="54" y="163"/>
                </a:cubicBezTo>
                <a:cubicBezTo>
                  <a:pt x="55" y="163"/>
                  <a:pt x="56" y="163"/>
                  <a:pt x="57" y="163"/>
                </a:cubicBezTo>
                <a:cubicBezTo>
                  <a:pt x="63" y="166"/>
                  <a:pt x="63" y="167"/>
                  <a:pt x="60" y="175"/>
                </a:cubicBezTo>
                <a:cubicBezTo>
                  <a:pt x="58" y="182"/>
                  <a:pt x="58" y="184"/>
                  <a:pt x="61" y="201"/>
                </a:cubicBezTo>
                <a:cubicBezTo>
                  <a:pt x="62" y="206"/>
                  <a:pt x="62" y="211"/>
                  <a:pt x="62" y="211"/>
                </a:cubicBezTo>
                <a:cubicBezTo>
                  <a:pt x="62" y="211"/>
                  <a:pt x="57" y="209"/>
                  <a:pt x="50" y="207"/>
                </a:cubicBezTo>
                <a:close/>
                <a:moveTo>
                  <a:pt x="68" y="157"/>
                </a:moveTo>
                <a:cubicBezTo>
                  <a:pt x="59" y="154"/>
                  <a:pt x="59" y="154"/>
                  <a:pt x="59" y="154"/>
                </a:cubicBezTo>
                <a:cubicBezTo>
                  <a:pt x="54" y="152"/>
                  <a:pt x="50" y="150"/>
                  <a:pt x="51" y="149"/>
                </a:cubicBezTo>
                <a:cubicBezTo>
                  <a:pt x="51" y="148"/>
                  <a:pt x="53" y="139"/>
                  <a:pt x="56" y="129"/>
                </a:cubicBezTo>
                <a:cubicBezTo>
                  <a:pt x="59" y="119"/>
                  <a:pt x="61" y="110"/>
                  <a:pt x="61" y="109"/>
                </a:cubicBezTo>
                <a:cubicBezTo>
                  <a:pt x="61" y="108"/>
                  <a:pt x="61" y="107"/>
                  <a:pt x="62" y="106"/>
                </a:cubicBezTo>
                <a:cubicBezTo>
                  <a:pt x="63" y="104"/>
                  <a:pt x="68" y="105"/>
                  <a:pt x="77" y="108"/>
                </a:cubicBezTo>
                <a:cubicBezTo>
                  <a:pt x="84" y="110"/>
                  <a:pt x="95" y="113"/>
                  <a:pt x="101" y="115"/>
                </a:cubicBezTo>
                <a:cubicBezTo>
                  <a:pt x="105" y="116"/>
                  <a:pt x="108" y="116"/>
                  <a:pt x="110" y="117"/>
                </a:cubicBezTo>
                <a:cubicBezTo>
                  <a:pt x="112" y="118"/>
                  <a:pt x="111" y="118"/>
                  <a:pt x="108" y="119"/>
                </a:cubicBezTo>
                <a:cubicBezTo>
                  <a:pt x="105" y="120"/>
                  <a:pt x="102" y="122"/>
                  <a:pt x="100" y="124"/>
                </a:cubicBezTo>
                <a:cubicBezTo>
                  <a:pt x="98" y="125"/>
                  <a:pt x="93" y="129"/>
                  <a:pt x="89" y="133"/>
                </a:cubicBezTo>
                <a:cubicBezTo>
                  <a:pt x="84" y="136"/>
                  <a:pt x="79" y="141"/>
                  <a:pt x="78" y="143"/>
                </a:cubicBezTo>
                <a:cubicBezTo>
                  <a:pt x="77" y="145"/>
                  <a:pt x="74" y="149"/>
                  <a:pt x="72" y="152"/>
                </a:cubicBezTo>
                <a:lnTo>
                  <a:pt x="68" y="157"/>
                </a:lnTo>
                <a:close/>
                <a:moveTo>
                  <a:pt x="143" y="162"/>
                </a:moveTo>
                <a:cubicBezTo>
                  <a:pt x="147" y="153"/>
                  <a:pt x="150" y="144"/>
                  <a:pt x="151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2" y="159"/>
                  <a:pt x="163" y="169"/>
                </a:cubicBezTo>
                <a:cubicBezTo>
                  <a:pt x="164" y="179"/>
                  <a:pt x="164" y="184"/>
                  <a:pt x="160" y="188"/>
                </a:cubicBezTo>
                <a:cubicBezTo>
                  <a:pt x="159" y="190"/>
                  <a:pt x="157" y="190"/>
                  <a:pt x="157" y="190"/>
                </a:cubicBezTo>
                <a:cubicBezTo>
                  <a:pt x="156" y="189"/>
                  <a:pt x="151" y="187"/>
                  <a:pt x="145" y="185"/>
                </a:cubicBezTo>
                <a:cubicBezTo>
                  <a:pt x="136" y="180"/>
                  <a:pt x="136" y="180"/>
                  <a:pt x="136" y="180"/>
                </a:cubicBezTo>
                <a:lnTo>
                  <a:pt x="143" y="162"/>
                </a:ln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5" y="115"/>
                  <a:pt x="146" y="116"/>
                  <a:pt x="146" y="117"/>
                </a:cubicBezTo>
                <a:cubicBezTo>
                  <a:pt x="146" y="118"/>
                  <a:pt x="145" y="118"/>
                  <a:pt x="144" y="118"/>
                </a:cubicBezTo>
                <a:cubicBezTo>
                  <a:pt x="141" y="117"/>
                  <a:pt x="141" y="116"/>
                  <a:pt x="144" y="115"/>
                </a:cubicBezTo>
                <a:close/>
                <a:moveTo>
                  <a:pt x="123" y="213"/>
                </a:moveTo>
                <a:cubicBezTo>
                  <a:pt x="124" y="212"/>
                  <a:pt x="127" y="206"/>
                  <a:pt x="129" y="20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9" y="193"/>
                  <a:pt x="139" y="193"/>
                  <a:pt x="139" y="193"/>
                </a:cubicBezTo>
                <a:cubicBezTo>
                  <a:pt x="154" y="200"/>
                  <a:pt x="154" y="200"/>
                  <a:pt x="142" y="207"/>
                </a:cubicBezTo>
                <a:cubicBezTo>
                  <a:pt x="133" y="213"/>
                  <a:pt x="118" y="217"/>
                  <a:pt x="123" y="213"/>
                </a:cubicBezTo>
                <a:close/>
                <a:moveTo>
                  <a:pt x="116" y="173"/>
                </a:moveTo>
                <a:cubicBezTo>
                  <a:pt x="113" y="171"/>
                  <a:pt x="119" y="158"/>
                  <a:pt x="126" y="151"/>
                </a:cubicBezTo>
                <a:cubicBezTo>
                  <a:pt x="129" y="148"/>
                  <a:pt x="132" y="145"/>
                  <a:pt x="133" y="145"/>
                </a:cubicBezTo>
                <a:cubicBezTo>
                  <a:pt x="134" y="145"/>
                  <a:pt x="126" y="168"/>
                  <a:pt x="122" y="175"/>
                </a:cubicBezTo>
                <a:cubicBezTo>
                  <a:pt x="122" y="176"/>
                  <a:pt x="119" y="175"/>
                  <a:pt x="116" y="173"/>
                </a:cubicBezTo>
                <a:close/>
                <a:moveTo>
                  <a:pt x="137" y="131"/>
                </a:moveTo>
                <a:cubicBezTo>
                  <a:pt x="135" y="132"/>
                  <a:pt x="131" y="133"/>
                  <a:pt x="130" y="133"/>
                </a:cubicBezTo>
                <a:cubicBezTo>
                  <a:pt x="116" y="132"/>
                  <a:pt x="108" y="156"/>
                  <a:pt x="103" y="167"/>
                </a:cubicBezTo>
                <a:cubicBezTo>
                  <a:pt x="102" y="169"/>
                  <a:pt x="100" y="170"/>
                  <a:pt x="95" y="168"/>
                </a:cubicBezTo>
                <a:cubicBezTo>
                  <a:pt x="91" y="167"/>
                  <a:pt x="87" y="165"/>
                  <a:pt x="85" y="163"/>
                </a:cubicBezTo>
                <a:cubicBezTo>
                  <a:pt x="82" y="161"/>
                  <a:pt x="82" y="160"/>
                  <a:pt x="87" y="154"/>
                </a:cubicBezTo>
                <a:cubicBezTo>
                  <a:pt x="95" y="143"/>
                  <a:pt x="102" y="137"/>
                  <a:pt x="113" y="130"/>
                </a:cubicBezTo>
                <a:cubicBezTo>
                  <a:pt x="124" y="122"/>
                  <a:pt x="125" y="128"/>
                  <a:pt x="138" y="129"/>
                </a:cubicBezTo>
                <a:cubicBezTo>
                  <a:pt x="141" y="130"/>
                  <a:pt x="141" y="130"/>
                  <a:pt x="137" y="131"/>
                </a:cubicBezTo>
                <a:close/>
                <a:moveTo>
                  <a:pt x="109" y="208"/>
                </a:moveTo>
                <a:cubicBezTo>
                  <a:pt x="106" y="216"/>
                  <a:pt x="105" y="216"/>
                  <a:pt x="99" y="216"/>
                </a:cubicBezTo>
                <a:cubicBezTo>
                  <a:pt x="88" y="215"/>
                  <a:pt x="83" y="212"/>
                  <a:pt x="78" y="202"/>
                </a:cubicBezTo>
                <a:cubicBezTo>
                  <a:pt x="75" y="197"/>
                  <a:pt x="73" y="180"/>
                  <a:pt x="75" y="176"/>
                </a:cubicBezTo>
                <a:cubicBezTo>
                  <a:pt x="76" y="173"/>
                  <a:pt x="76" y="172"/>
                  <a:pt x="81" y="174"/>
                </a:cubicBezTo>
                <a:cubicBezTo>
                  <a:pt x="83" y="174"/>
                  <a:pt x="85" y="175"/>
                  <a:pt x="88" y="176"/>
                </a:cubicBezTo>
                <a:cubicBezTo>
                  <a:pt x="95" y="178"/>
                  <a:pt x="100" y="181"/>
                  <a:pt x="100" y="182"/>
                </a:cubicBezTo>
                <a:cubicBezTo>
                  <a:pt x="100" y="183"/>
                  <a:pt x="100" y="186"/>
                  <a:pt x="101" y="189"/>
                </a:cubicBezTo>
                <a:cubicBezTo>
                  <a:pt x="102" y="194"/>
                  <a:pt x="104" y="195"/>
                  <a:pt x="106" y="196"/>
                </a:cubicBezTo>
                <a:cubicBezTo>
                  <a:pt x="112" y="196"/>
                  <a:pt x="113" y="199"/>
                  <a:pt x="109" y="208"/>
                </a:cubicBezTo>
                <a:close/>
                <a:moveTo>
                  <a:pt x="118" y="188"/>
                </a:moveTo>
                <a:cubicBezTo>
                  <a:pt x="117" y="191"/>
                  <a:pt x="114" y="191"/>
                  <a:pt x="113" y="188"/>
                </a:cubicBezTo>
                <a:cubicBezTo>
                  <a:pt x="112" y="186"/>
                  <a:pt x="113" y="184"/>
                  <a:pt x="116" y="185"/>
                </a:cubicBezTo>
                <a:cubicBezTo>
                  <a:pt x="117" y="186"/>
                  <a:pt x="118" y="187"/>
                  <a:pt x="118" y="188"/>
                </a:cubicBezTo>
                <a:close/>
                <a:moveTo>
                  <a:pt x="205" y="262"/>
                </a:moveTo>
                <a:cubicBezTo>
                  <a:pt x="183" y="255"/>
                  <a:pt x="165" y="248"/>
                  <a:pt x="164" y="248"/>
                </a:cubicBezTo>
                <a:cubicBezTo>
                  <a:pt x="164" y="247"/>
                  <a:pt x="154" y="243"/>
                  <a:pt x="141" y="238"/>
                </a:cubicBezTo>
                <a:cubicBezTo>
                  <a:pt x="119" y="229"/>
                  <a:pt x="119" y="229"/>
                  <a:pt x="119" y="229"/>
                </a:cubicBezTo>
                <a:cubicBezTo>
                  <a:pt x="125" y="228"/>
                  <a:pt x="125" y="228"/>
                  <a:pt x="125" y="228"/>
                </a:cubicBezTo>
                <a:cubicBezTo>
                  <a:pt x="135" y="226"/>
                  <a:pt x="153" y="216"/>
                  <a:pt x="161" y="209"/>
                </a:cubicBezTo>
                <a:cubicBezTo>
                  <a:pt x="167" y="204"/>
                  <a:pt x="167" y="204"/>
                  <a:pt x="179" y="206"/>
                </a:cubicBezTo>
                <a:cubicBezTo>
                  <a:pt x="196" y="209"/>
                  <a:pt x="208" y="212"/>
                  <a:pt x="232" y="219"/>
                </a:cubicBezTo>
                <a:cubicBezTo>
                  <a:pt x="242" y="222"/>
                  <a:pt x="253" y="225"/>
                  <a:pt x="255" y="225"/>
                </a:cubicBezTo>
                <a:cubicBezTo>
                  <a:pt x="256" y="225"/>
                  <a:pt x="257" y="225"/>
                  <a:pt x="257" y="226"/>
                </a:cubicBezTo>
                <a:cubicBezTo>
                  <a:pt x="262" y="227"/>
                  <a:pt x="261" y="232"/>
                  <a:pt x="254" y="253"/>
                </a:cubicBezTo>
                <a:cubicBezTo>
                  <a:pt x="246" y="276"/>
                  <a:pt x="246" y="276"/>
                  <a:pt x="246" y="276"/>
                </a:cubicBezTo>
                <a:lnTo>
                  <a:pt x="205" y="262"/>
                </a:lnTo>
                <a:close/>
                <a:moveTo>
                  <a:pt x="298" y="182"/>
                </a:moveTo>
                <a:cubicBezTo>
                  <a:pt x="296" y="181"/>
                  <a:pt x="278" y="189"/>
                  <a:pt x="271" y="194"/>
                </a:cubicBezTo>
                <a:cubicBezTo>
                  <a:pt x="268" y="196"/>
                  <a:pt x="264" y="201"/>
                  <a:pt x="263" y="204"/>
                </a:cubicBezTo>
                <a:cubicBezTo>
                  <a:pt x="260" y="209"/>
                  <a:pt x="260" y="210"/>
                  <a:pt x="262" y="210"/>
                </a:cubicBezTo>
                <a:cubicBezTo>
                  <a:pt x="264" y="210"/>
                  <a:pt x="265" y="211"/>
                  <a:pt x="265" y="213"/>
                </a:cubicBezTo>
                <a:cubicBezTo>
                  <a:pt x="266" y="215"/>
                  <a:pt x="266" y="217"/>
                  <a:pt x="266" y="217"/>
                </a:cubicBezTo>
                <a:cubicBezTo>
                  <a:pt x="265" y="217"/>
                  <a:pt x="243" y="211"/>
                  <a:pt x="230" y="207"/>
                </a:cubicBezTo>
                <a:cubicBezTo>
                  <a:pt x="224" y="205"/>
                  <a:pt x="217" y="204"/>
                  <a:pt x="214" y="204"/>
                </a:cubicBezTo>
                <a:cubicBezTo>
                  <a:pt x="212" y="203"/>
                  <a:pt x="204" y="201"/>
                  <a:pt x="197" y="199"/>
                </a:cubicBezTo>
                <a:cubicBezTo>
                  <a:pt x="189" y="197"/>
                  <a:pt x="181" y="195"/>
                  <a:pt x="177" y="195"/>
                </a:cubicBezTo>
                <a:cubicBezTo>
                  <a:pt x="172" y="194"/>
                  <a:pt x="172" y="194"/>
                  <a:pt x="173" y="192"/>
                </a:cubicBezTo>
                <a:cubicBezTo>
                  <a:pt x="179" y="186"/>
                  <a:pt x="178" y="156"/>
                  <a:pt x="172" y="147"/>
                </a:cubicBezTo>
                <a:cubicBezTo>
                  <a:pt x="170" y="144"/>
                  <a:pt x="169" y="141"/>
                  <a:pt x="169" y="141"/>
                </a:cubicBezTo>
                <a:cubicBezTo>
                  <a:pt x="170" y="140"/>
                  <a:pt x="201" y="149"/>
                  <a:pt x="235" y="160"/>
                </a:cubicBezTo>
                <a:cubicBezTo>
                  <a:pt x="247" y="164"/>
                  <a:pt x="262" y="168"/>
                  <a:pt x="268" y="169"/>
                </a:cubicBezTo>
                <a:cubicBezTo>
                  <a:pt x="273" y="170"/>
                  <a:pt x="285" y="173"/>
                  <a:pt x="293" y="175"/>
                </a:cubicBezTo>
                <a:cubicBezTo>
                  <a:pt x="296" y="176"/>
                  <a:pt x="299" y="177"/>
                  <a:pt x="300" y="178"/>
                </a:cubicBezTo>
                <a:cubicBezTo>
                  <a:pt x="306" y="180"/>
                  <a:pt x="306" y="181"/>
                  <a:pt x="303" y="182"/>
                </a:cubicBezTo>
                <a:cubicBezTo>
                  <a:pt x="301" y="182"/>
                  <a:pt x="299" y="183"/>
                  <a:pt x="298" y="182"/>
                </a:cubicBezTo>
                <a:close/>
                <a:moveTo>
                  <a:pt x="307" y="237"/>
                </a:moveTo>
                <a:cubicBezTo>
                  <a:pt x="314" y="237"/>
                  <a:pt x="322" y="239"/>
                  <a:pt x="332" y="242"/>
                </a:cubicBezTo>
                <a:cubicBezTo>
                  <a:pt x="339" y="245"/>
                  <a:pt x="348" y="247"/>
                  <a:pt x="351" y="247"/>
                </a:cubicBezTo>
                <a:cubicBezTo>
                  <a:pt x="354" y="247"/>
                  <a:pt x="359" y="249"/>
                  <a:pt x="362" y="250"/>
                </a:cubicBezTo>
                <a:cubicBezTo>
                  <a:pt x="365" y="252"/>
                  <a:pt x="370" y="254"/>
                  <a:pt x="374" y="255"/>
                </a:cubicBezTo>
                <a:cubicBezTo>
                  <a:pt x="376" y="255"/>
                  <a:pt x="378" y="256"/>
                  <a:pt x="379" y="256"/>
                </a:cubicBezTo>
                <a:cubicBezTo>
                  <a:pt x="380" y="256"/>
                  <a:pt x="381" y="257"/>
                  <a:pt x="381" y="257"/>
                </a:cubicBezTo>
                <a:cubicBezTo>
                  <a:pt x="381" y="258"/>
                  <a:pt x="375" y="259"/>
                  <a:pt x="368" y="261"/>
                </a:cubicBezTo>
                <a:cubicBezTo>
                  <a:pt x="362" y="263"/>
                  <a:pt x="355" y="265"/>
                  <a:pt x="354" y="265"/>
                </a:cubicBezTo>
                <a:cubicBezTo>
                  <a:pt x="352" y="266"/>
                  <a:pt x="347" y="267"/>
                  <a:pt x="342" y="268"/>
                </a:cubicBezTo>
                <a:cubicBezTo>
                  <a:pt x="336" y="269"/>
                  <a:pt x="327" y="272"/>
                  <a:pt x="320" y="274"/>
                </a:cubicBezTo>
                <a:cubicBezTo>
                  <a:pt x="314" y="277"/>
                  <a:pt x="302" y="281"/>
                  <a:pt x="294" y="283"/>
                </a:cubicBezTo>
                <a:cubicBezTo>
                  <a:pt x="282" y="287"/>
                  <a:pt x="279" y="287"/>
                  <a:pt x="269" y="284"/>
                </a:cubicBezTo>
                <a:cubicBezTo>
                  <a:pt x="259" y="281"/>
                  <a:pt x="258" y="281"/>
                  <a:pt x="259" y="278"/>
                </a:cubicBezTo>
                <a:cubicBezTo>
                  <a:pt x="259" y="276"/>
                  <a:pt x="263" y="265"/>
                  <a:pt x="267" y="253"/>
                </a:cubicBezTo>
                <a:cubicBezTo>
                  <a:pt x="274" y="232"/>
                  <a:pt x="274" y="232"/>
                  <a:pt x="274" y="232"/>
                </a:cubicBezTo>
                <a:cubicBezTo>
                  <a:pt x="278" y="233"/>
                  <a:pt x="278" y="233"/>
                  <a:pt x="278" y="233"/>
                </a:cubicBezTo>
                <a:cubicBezTo>
                  <a:pt x="285" y="236"/>
                  <a:pt x="297" y="237"/>
                  <a:pt x="307" y="237"/>
                </a:cubicBezTo>
                <a:close/>
                <a:moveTo>
                  <a:pt x="258" y="313"/>
                </a:moveTo>
                <a:cubicBezTo>
                  <a:pt x="250" y="316"/>
                  <a:pt x="243" y="310"/>
                  <a:pt x="249" y="307"/>
                </a:cubicBezTo>
                <a:cubicBezTo>
                  <a:pt x="256" y="302"/>
                  <a:pt x="274" y="299"/>
                  <a:pt x="279" y="301"/>
                </a:cubicBezTo>
                <a:cubicBezTo>
                  <a:pt x="281" y="301"/>
                  <a:pt x="281" y="302"/>
                  <a:pt x="281" y="303"/>
                </a:cubicBezTo>
                <a:cubicBezTo>
                  <a:pt x="284" y="310"/>
                  <a:pt x="266" y="309"/>
                  <a:pt x="258" y="313"/>
                </a:cubicBezTo>
                <a:close/>
                <a:moveTo>
                  <a:pt x="394" y="273"/>
                </a:moveTo>
                <a:cubicBezTo>
                  <a:pt x="393" y="273"/>
                  <a:pt x="392" y="273"/>
                  <a:pt x="391" y="274"/>
                </a:cubicBezTo>
                <a:cubicBezTo>
                  <a:pt x="391" y="274"/>
                  <a:pt x="391" y="274"/>
                  <a:pt x="391" y="274"/>
                </a:cubicBezTo>
                <a:cubicBezTo>
                  <a:pt x="390" y="278"/>
                  <a:pt x="387" y="281"/>
                  <a:pt x="385" y="281"/>
                </a:cubicBezTo>
                <a:cubicBezTo>
                  <a:pt x="384" y="280"/>
                  <a:pt x="380" y="281"/>
                  <a:pt x="376" y="283"/>
                </a:cubicBezTo>
                <a:cubicBezTo>
                  <a:pt x="359" y="286"/>
                  <a:pt x="342" y="290"/>
                  <a:pt x="325" y="295"/>
                </a:cubicBezTo>
                <a:cubicBezTo>
                  <a:pt x="322" y="296"/>
                  <a:pt x="317" y="299"/>
                  <a:pt x="313" y="299"/>
                </a:cubicBezTo>
                <a:cubicBezTo>
                  <a:pt x="311" y="299"/>
                  <a:pt x="309" y="298"/>
                  <a:pt x="306" y="297"/>
                </a:cubicBezTo>
                <a:cubicBezTo>
                  <a:pt x="306" y="297"/>
                  <a:pt x="305" y="297"/>
                  <a:pt x="304" y="296"/>
                </a:cubicBezTo>
                <a:cubicBezTo>
                  <a:pt x="303" y="296"/>
                  <a:pt x="303" y="296"/>
                  <a:pt x="303" y="296"/>
                </a:cubicBezTo>
                <a:cubicBezTo>
                  <a:pt x="299" y="295"/>
                  <a:pt x="292" y="294"/>
                  <a:pt x="294" y="293"/>
                </a:cubicBezTo>
                <a:cubicBezTo>
                  <a:pt x="296" y="292"/>
                  <a:pt x="300" y="290"/>
                  <a:pt x="304" y="289"/>
                </a:cubicBezTo>
                <a:cubicBezTo>
                  <a:pt x="320" y="282"/>
                  <a:pt x="375" y="265"/>
                  <a:pt x="392" y="268"/>
                </a:cubicBezTo>
                <a:cubicBezTo>
                  <a:pt x="392" y="268"/>
                  <a:pt x="392" y="269"/>
                  <a:pt x="392" y="269"/>
                </a:cubicBezTo>
                <a:cubicBezTo>
                  <a:pt x="392" y="269"/>
                  <a:pt x="393" y="269"/>
                  <a:pt x="393" y="269"/>
                </a:cubicBezTo>
                <a:cubicBezTo>
                  <a:pt x="395" y="270"/>
                  <a:pt x="397" y="271"/>
                  <a:pt x="394" y="273"/>
                </a:cubicBezTo>
                <a:close/>
                <a:moveTo>
                  <a:pt x="396" y="249"/>
                </a:moveTo>
                <a:cubicBezTo>
                  <a:pt x="395" y="249"/>
                  <a:pt x="389" y="247"/>
                  <a:pt x="382" y="245"/>
                </a:cubicBezTo>
                <a:cubicBezTo>
                  <a:pt x="353" y="239"/>
                  <a:pt x="337" y="227"/>
                  <a:pt x="311" y="226"/>
                </a:cubicBezTo>
                <a:cubicBezTo>
                  <a:pt x="302" y="227"/>
                  <a:pt x="301" y="226"/>
                  <a:pt x="307" y="224"/>
                </a:cubicBezTo>
                <a:cubicBezTo>
                  <a:pt x="310" y="223"/>
                  <a:pt x="316" y="221"/>
                  <a:pt x="319" y="219"/>
                </a:cubicBezTo>
                <a:cubicBezTo>
                  <a:pt x="323" y="217"/>
                  <a:pt x="329" y="215"/>
                  <a:pt x="333" y="215"/>
                </a:cubicBezTo>
                <a:cubicBezTo>
                  <a:pt x="340" y="214"/>
                  <a:pt x="350" y="206"/>
                  <a:pt x="352" y="199"/>
                </a:cubicBezTo>
                <a:cubicBezTo>
                  <a:pt x="354" y="194"/>
                  <a:pt x="353" y="194"/>
                  <a:pt x="367" y="198"/>
                </a:cubicBezTo>
                <a:cubicBezTo>
                  <a:pt x="372" y="200"/>
                  <a:pt x="384" y="203"/>
                  <a:pt x="393" y="206"/>
                </a:cubicBezTo>
                <a:cubicBezTo>
                  <a:pt x="410" y="210"/>
                  <a:pt x="410" y="210"/>
                  <a:pt x="410" y="210"/>
                </a:cubicBezTo>
                <a:cubicBezTo>
                  <a:pt x="407" y="222"/>
                  <a:pt x="407" y="222"/>
                  <a:pt x="407" y="222"/>
                </a:cubicBezTo>
                <a:cubicBezTo>
                  <a:pt x="403" y="241"/>
                  <a:pt x="399" y="251"/>
                  <a:pt x="396" y="249"/>
                </a:cubicBezTo>
                <a:close/>
                <a:moveTo>
                  <a:pt x="426" y="271"/>
                </a:moveTo>
                <a:cubicBezTo>
                  <a:pt x="423" y="272"/>
                  <a:pt x="421" y="273"/>
                  <a:pt x="420" y="273"/>
                </a:cubicBezTo>
                <a:cubicBezTo>
                  <a:pt x="419" y="273"/>
                  <a:pt x="415" y="274"/>
                  <a:pt x="411" y="275"/>
                </a:cubicBezTo>
                <a:cubicBezTo>
                  <a:pt x="405" y="277"/>
                  <a:pt x="403" y="277"/>
                  <a:pt x="403" y="275"/>
                </a:cubicBezTo>
                <a:cubicBezTo>
                  <a:pt x="403" y="267"/>
                  <a:pt x="409" y="264"/>
                  <a:pt x="422" y="267"/>
                </a:cubicBezTo>
                <a:cubicBezTo>
                  <a:pt x="431" y="269"/>
                  <a:pt x="431" y="269"/>
                  <a:pt x="431" y="269"/>
                </a:cubicBezTo>
                <a:lnTo>
                  <a:pt x="426" y="271"/>
                </a:lnTo>
                <a:close/>
                <a:moveTo>
                  <a:pt x="437" y="250"/>
                </a:moveTo>
                <a:cubicBezTo>
                  <a:pt x="435" y="250"/>
                  <a:pt x="429" y="252"/>
                  <a:pt x="423" y="252"/>
                </a:cubicBezTo>
                <a:cubicBezTo>
                  <a:pt x="418" y="253"/>
                  <a:pt x="413" y="254"/>
                  <a:pt x="412" y="253"/>
                </a:cubicBezTo>
                <a:cubicBezTo>
                  <a:pt x="411" y="253"/>
                  <a:pt x="413" y="247"/>
                  <a:pt x="415" y="240"/>
                </a:cubicBezTo>
                <a:cubicBezTo>
                  <a:pt x="417" y="233"/>
                  <a:pt x="419" y="225"/>
                  <a:pt x="420" y="222"/>
                </a:cubicBezTo>
                <a:cubicBezTo>
                  <a:pt x="422" y="216"/>
                  <a:pt x="423" y="216"/>
                  <a:pt x="428" y="217"/>
                </a:cubicBezTo>
                <a:cubicBezTo>
                  <a:pt x="431" y="218"/>
                  <a:pt x="434" y="219"/>
                  <a:pt x="435" y="219"/>
                </a:cubicBezTo>
                <a:cubicBezTo>
                  <a:pt x="435" y="219"/>
                  <a:pt x="447" y="223"/>
                  <a:pt x="462" y="228"/>
                </a:cubicBezTo>
                <a:cubicBezTo>
                  <a:pt x="488" y="237"/>
                  <a:pt x="488" y="237"/>
                  <a:pt x="488" y="237"/>
                </a:cubicBezTo>
                <a:cubicBezTo>
                  <a:pt x="476" y="241"/>
                  <a:pt x="476" y="241"/>
                  <a:pt x="476" y="241"/>
                </a:cubicBezTo>
                <a:cubicBezTo>
                  <a:pt x="469" y="243"/>
                  <a:pt x="458" y="246"/>
                  <a:pt x="451" y="247"/>
                </a:cubicBezTo>
                <a:cubicBezTo>
                  <a:pt x="445" y="248"/>
                  <a:pt x="438" y="249"/>
                  <a:pt x="437" y="250"/>
                </a:cubicBezTo>
                <a:close/>
                <a:moveTo>
                  <a:pt x="522" y="249"/>
                </a:moveTo>
                <a:cubicBezTo>
                  <a:pt x="520" y="249"/>
                  <a:pt x="517" y="250"/>
                  <a:pt x="517" y="250"/>
                </a:cubicBezTo>
                <a:cubicBezTo>
                  <a:pt x="515" y="249"/>
                  <a:pt x="495" y="253"/>
                  <a:pt x="470" y="260"/>
                </a:cubicBezTo>
                <a:cubicBezTo>
                  <a:pt x="459" y="263"/>
                  <a:pt x="449" y="264"/>
                  <a:pt x="447" y="264"/>
                </a:cubicBezTo>
                <a:cubicBezTo>
                  <a:pt x="437" y="260"/>
                  <a:pt x="493" y="248"/>
                  <a:pt x="498" y="247"/>
                </a:cubicBezTo>
                <a:cubicBezTo>
                  <a:pt x="505" y="245"/>
                  <a:pt x="512" y="244"/>
                  <a:pt x="517" y="245"/>
                </a:cubicBezTo>
                <a:cubicBezTo>
                  <a:pt x="520" y="246"/>
                  <a:pt x="522" y="247"/>
                  <a:pt x="523" y="247"/>
                </a:cubicBezTo>
                <a:cubicBezTo>
                  <a:pt x="525" y="247"/>
                  <a:pt x="524" y="248"/>
                  <a:pt x="522" y="249"/>
                </a:cubicBezTo>
                <a:close/>
                <a:moveTo>
                  <a:pt x="544" y="241"/>
                </a:moveTo>
                <a:cubicBezTo>
                  <a:pt x="543" y="241"/>
                  <a:pt x="541" y="240"/>
                  <a:pt x="540" y="240"/>
                </a:cubicBezTo>
                <a:cubicBezTo>
                  <a:pt x="538" y="240"/>
                  <a:pt x="537" y="239"/>
                  <a:pt x="536" y="238"/>
                </a:cubicBezTo>
                <a:cubicBezTo>
                  <a:pt x="535" y="237"/>
                  <a:pt x="537" y="236"/>
                  <a:pt x="542" y="235"/>
                </a:cubicBezTo>
                <a:cubicBezTo>
                  <a:pt x="545" y="234"/>
                  <a:pt x="548" y="234"/>
                  <a:pt x="551" y="234"/>
                </a:cubicBezTo>
                <a:cubicBezTo>
                  <a:pt x="551" y="236"/>
                  <a:pt x="546" y="242"/>
                  <a:pt x="544" y="241"/>
                </a:cubicBezTo>
                <a:close/>
                <a:moveTo>
                  <a:pt x="561" y="211"/>
                </a:moveTo>
                <a:cubicBezTo>
                  <a:pt x="558" y="220"/>
                  <a:pt x="559" y="219"/>
                  <a:pt x="531" y="224"/>
                </a:cubicBezTo>
                <a:cubicBezTo>
                  <a:pt x="527" y="225"/>
                  <a:pt x="520" y="227"/>
                  <a:pt x="516" y="228"/>
                </a:cubicBezTo>
                <a:cubicBezTo>
                  <a:pt x="509" y="231"/>
                  <a:pt x="507" y="231"/>
                  <a:pt x="496" y="227"/>
                </a:cubicBezTo>
                <a:cubicBezTo>
                  <a:pt x="489" y="225"/>
                  <a:pt x="477" y="221"/>
                  <a:pt x="470" y="219"/>
                </a:cubicBezTo>
                <a:cubicBezTo>
                  <a:pt x="463" y="217"/>
                  <a:pt x="456" y="214"/>
                  <a:pt x="455" y="213"/>
                </a:cubicBezTo>
                <a:cubicBezTo>
                  <a:pt x="453" y="211"/>
                  <a:pt x="454" y="211"/>
                  <a:pt x="456" y="212"/>
                </a:cubicBezTo>
                <a:cubicBezTo>
                  <a:pt x="457" y="213"/>
                  <a:pt x="459" y="212"/>
                  <a:pt x="459" y="211"/>
                </a:cubicBezTo>
                <a:cubicBezTo>
                  <a:pt x="460" y="210"/>
                  <a:pt x="462" y="209"/>
                  <a:pt x="464" y="209"/>
                </a:cubicBezTo>
                <a:cubicBezTo>
                  <a:pt x="467" y="209"/>
                  <a:pt x="473" y="206"/>
                  <a:pt x="478" y="202"/>
                </a:cubicBezTo>
                <a:cubicBezTo>
                  <a:pt x="483" y="198"/>
                  <a:pt x="488" y="196"/>
                  <a:pt x="488" y="196"/>
                </a:cubicBezTo>
                <a:cubicBezTo>
                  <a:pt x="489" y="196"/>
                  <a:pt x="491" y="192"/>
                  <a:pt x="493" y="187"/>
                </a:cubicBezTo>
                <a:cubicBezTo>
                  <a:pt x="495" y="182"/>
                  <a:pt x="497" y="178"/>
                  <a:pt x="498" y="177"/>
                </a:cubicBezTo>
                <a:cubicBezTo>
                  <a:pt x="498" y="177"/>
                  <a:pt x="513" y="182"/>
                  <a:pt x="531" y="188"/>
                </a:cubicBezTo>
                <a:cubicBezTo>
                  <a:pt x="536" y="190"/>
                  <a:pt x="540" y="191"/>
                  <a:pt x="543" y="192"/>
                </a:cubicBezTo>
                <a:cubicBezTo>
                  <a:pt x="567" y="200"/>
                  <a:pt x="565" y="201"/>
                  <a:pt x="561" y="211"/>
                </a:cubicBezTo>
                <a:close/>
                <a:moveTo>
                  <a:pt x="257" y="72"/>
                </a:moveTo>
                <a:cubicBezTo>
                  <a:pt x="277" y="77"/>
                  <a:pt x="288" y="80"/>
                  <a:pt x="289" y="80"/>
                </a:cubicBezTo>
                <a:cubicBezTo>
                  <a:pt x="290" y="80"/>
                  <a:pt x="296" y="81"/>
                  <a:pt x="302" y="83"/>
                </a:cubicBezTo>
                <a:cubicBezTo>
                  <a:pt x="309" y="85"/>
                  <a:pt x="314" y="86"/>
                  <a:pt x="315" y="86"/>
                </a:cubicBezTo>
                <a:cubicBezTo>
                  <a:pt x="315" y="85"/>
                  <a:pt x="319" y="86"/>
                  <a:pt x="325" y="88"/>
                </a:cubicBezTo>
                <a:cubicBezTo>
                  <a:pt x="339" y="93"/>
                  <a:pt x="348" y="95"/>
                  <a:pt x="350" y="95"/>
                </a:cubicBezTo>
                <a:cubicBezTo>
                  <a:pt x="351" y="95"/>
                  <a:pt x="354" y="95"/>
                  <a:pt x="357" y="96"/>
                </a:cubicBezTo>
                <a:cubicBezTo>
                  <a:pt x="359" y="96"/>
                  <a:pt x="368" y="98"/>
                  <a:pt x="378" y="100"/>
                </a:cubicBezTo>
                <a:cubicBezTo>
                  <a:pt x="387" y="103"/>
                  <a:pt x="395" y="105"/>
                  <a:pt x="396" y="105"/>
                </a:cubicBezTo>
                <a:cubicBezTo>
                  <a:pt x="405" y="108"/>
                  <a:pt x="437" y="118"/>
                  <a:pt x="443" y="119"/>
                </a:cubicBezTo>
                <a:cubicBezTo>
                  <a:pt x="471" y="124"/>
                  <a:pt x="518" y="137"/>
                  <a:pt x="544" y="145"/>
                </a:cubicBezTo>
                <a:cubicBezTo>
                  <a:pt x="565" y="151"/>
                  <a:pt x="585" y="157"/>
                  <a:pt x="593" y="158"/>
                </a:cubicBezTo>
                <a:cubicBezTo>
                  <a:pt x="594" y="158"/>
                  <a:pt x="595" y="158"/>
                  <a:pt x="595" y="158"/>
                </a:cubicBezTo>
                <a:cubicBezTo>
                  <a:pt x="597" y="159"/>
                  <a:pt x="598" y="160"/>
                  <a:pt x="596" y="161"/>
                </a:cubicBezTo>
                <a:cubicBezTo>
                  <a:pt x="595" y="162"/>
                  <a:pt x="594" y="163"/>
                  <a:pt x="593" y="163"/>
                </a:cubicBezTo>
                <a:cubicBezTo>
                  <a:pt x="592" y="162"/>
                  <a:pt x="588" y="164"/>
                  <a:pt x="583" y="166"/>
                </a:cubicBezTo>
                <a:cubicBezTo>
                  <a:pt x="574" y="171"/>
                  <a:pt x="571" y="175"/>
                  <a:pt x="572" y="183"/>
                </a:cubicBezTo>
                <a:cubicBezTo>
                  <a:pt x="572" y="185"/>
                  <a:pt x="572" y="187"/>
                  <a:pt x="571" y="187"/>
                </a:cubicBezTo>
                <a:cubicBezTo>
                  <a:pt x="571" y="188"/>
                  <a:pt x="559" y="184"/>
                  <a:pt x="545" y="180"/>
                </a:cubicBezTo>
                <a:cubicBezTo>
                  <a:pt x="515" y="170"/>
                  <a:pt x="491" y="163"/>
                  <a:pt x="482" y="163"/>
                </a:cubicBezTo>
                <a:cubicBezTo>
                  <a:pt x="479" y="162"/>
                  <a:pt x="473" y="161"/>
                  <a:pt x="469" y="160"/>
                </a:cubicBezTo>
                <a:cubicBezTo>
                  <a:pt x="465" y="158"/>
                  <a:pt x="454" y="156"/>
                  <a:pt x="446" y="155"/>
                </a:cubicBezTo>
                <a:cubicBezTo>
                  <a:pt x="432" y="152"/>
                  <a:pt x="398" y="143"/>
                  <a:pt x="347" y="127"/>
                </a:cubicBezTo>
                <a:cubicBezTo>
                  <a:pt x="337" y="124"/>
                  <a:pt x="326" y="121"/>
                  <a:pt x="323" y="121"/>
                </a:cubicBezTo>
                <a:cubicBezTo>
                  <a:pt x="320" y="120"/>
                  <a:pt x="306" y="116"/>
                  <a:pt x="292" y="112"/>
                </a:cubicBezTo>
                <a:cubicBezTo>
                  <a:pt x="277" y="107"/>
                  <a:pt x="257" y="102"/>
                  <a:pt x="246" y="99"/>
                </a:cubicBezTo>
                <a:cubicBezTo>
                  <a:pt x="235" y="97"/>
                  <a:pt x="224" y="95"/>
                  <a:pt x="221" y="94"/>
                </a:cubicBezTo>
                <a:cubicBezTo>
                  <a:pt x="214" y="92"/>
                  <a:pt x="195" y="84"/>
                  <a:pt x="195" y="84"/>
                </a:cubicBezTo>
                <a:cubicBezTo>
                  <a:pt x="196" y="82"/>
                  <a:pt x="216" y="62"/>
                  <a:pt x="217" y="62"/>
                </a:cubicBezTo>
                <a:cubicBezTo>
                  <a:pt x="230" y="65"/>
                  <a:pt x="244" y="69"/>
                  <a:pt x="257" y="72"/>
                </a:cubicBezTo>
                <a:close/>
                <a:moveTo>
                  <a:pt x="196" y="29"/>
                </a:moveTo>
                <a:cubicBezTo>
                  <a:pt x="203" y="17"/>
                  <a:pt x="210" y="12"/>
                  <a:pt x="216" y="14"/>
                </a:cubicBezTo>
                <a:cubicBezTo>
                  <a:pt x="217" y="14"/>
                  <a:pt x="218" y="14"/>
                  <a:pt x="218" y="15"/>
                </a:cubicBezTo>
                <a:cubicBezTo>
                  <a:pt x="224" y="18"/>
                  <a:pt x="225" y="21"/>
                  <a:pt x="222" y="25"/>
                </a:cubicBezTo>
                <a:cubicBezTo>
                  <a:pt x="221" y="27"/>
                  <a:pt x="219" y="31"/>
                  <a:pt x="217" y="34"/>
                </a:cubicBezTo>
                <a:cubicBezTo>
                  <a:pt x="212" y="46"/>
                  <a:pt x="209" y="49"/>
                  <a:pt x="205" y="48"/>
                </a:cubicBezTo>
                <a:cubicBezTo>
                  <a:pt x="203" y="47"/>
                  <a:pt x="199" y="46"/>
                  <a:pt x="196" y="46"/>
                </a:cubicBezTo>
                <a:cubicBezTo>
                  <a:pt x="189" y="45"/>
                  <a:pt x="189" y="41"/>
                  <a:pt x="196" y="29"/>
                </a:cubicBezTo>
                <a:close/>
                <a:moveTo>
                  <a:pt x="177" y="67"/>
                </a:moveTo>
                <a:cubicBezTo>
                  <a:pt x="182" y="53"/>
                  <a:pt x="182" y="53"/>
                  <a:pt x="182" y="53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4" y="56"/>
                  <a:pt x="197" y="57"/>
                  <a:pt x="199" y="58"/>
                </a:cubicBezTo>
                <a:cubicBezTo>
                  <a:pt x="201" y="58"/>
                  <a:pt x="202" y="59"/>
                  <a:pt x="202" y="59"/>
                </a:cubicBezTo>
                <a:cubicBezTo>
                  <a:pt x="203" y="60"/>
                  <a:pt x="186" y="78"/>
                  <a:pt x="182" y="80"/>
                </a:cubicBezTo>
                <a:cubicBezTo>
                  <a:pt x="180" y="81"/>
                  <a:pt x="177" y="82"/>
                  <a:pt x="175" y="81"/>
                </a:cubicBezTo>
                <a:cubicBezTo>
                  <a:pt x="173" y="80"/>
                  <a:pt x="173" y="79"/>
                  <a:pt x="177" y="67"/>
                </a:cubicBezTo>
                <a:close/>
                <a:moveTo>
                  <a:pt x="182" y="95"/>
                </a:moveTo>
                <a:cubicBezTo>
                  <a:pt x="185" y="92"/>
                  <a:pt x="186" y="92"/>
                  <a:pt x="199" y="97"/>
                </a:cubicBezTo>
                <a:cubicBezTo>
                  <a:pt x="207" y="100"/>
                  <a:pt x="224" y="105"/>
                  <a:pt x="238" y="108"/>
                </a:cubicBezTo>
                <a:cubicBezTo>
                  <a:pt x="252" y="111"/>
                  <a:pt x="265" y="114"/>
                  <a:pt x="267" y="115"/>
                </a:cubicBezTo>
                <a:cubicBezTo>
                  <a:pt x="269" y="116"/>
                  <a:pt x="276" y="118"/>
                  <a:pt x="284" y="121"/>
                </a:cubicBezTo>
                <a:cubicBezTo>
                  <a:pt x="292" y="124"/>
                  <a:pt x="300" y="126"/>
                  <a:pt x="303" y="126"/>
                </a:cubicBezTo>
                <a:cubicBezTo>
                  <a:pt x="305" y="126"/>
                  <a:pt x="307" y="126"/>
                  <a:pt x="307" y="127"/>
                </a:cubicBezTo>
                <a:cubicBezTo>
                  <a:pt x="307" y="127"/>
                  <a:pt x="313" y="130"/>
                  <a:pt x="320" y="131"/>
                </a:cubicBezTo>
                <a:cubicBezTo>
                  <a:pt x="327" y="133"/>
                  <a:pt x="343" y="138"/>
                  <a:pt x="355" y="142"/>
                </a:cubicBezTo>
                <a:cubicBezTo>
                  <a:pt x="367" y="146"/>
                  <a:pt x="377" y="149"/>
                  <a:pt x="378" y="149"/>
                </a:cubicBezTo>
                <a:cubicBezTo>
                  <a:pt x="379" y="149"/>
                  <a:pt x="390" y="152"/>
                  <a:pt x="403" y="156"/>
                </a:cubicBezTo>
                <a:cubicBezTo>
                  <a:pt x="416" y="160"/>
                  <a:pt x="429" y="164"/>
                  <a:pt x="433" y="164"/>
                </a:cubicBezTo>
                <a:cubicBezTo>
                  <a:pt x="437" y="164"/>
                  <a:pt x="439" y="164"/>
                  <a:pt x="441" y="164"/>
                </a:cubicBezTo>
                <a:cubicBezTo>
                  <a:pt x="445" y="165"/>
                  <a:pt x="443" y="167"/>
                  <a:pt x="435" y="171"/>
                </a:cubicBezTo>
                <a:cubicBezTo>
                  <a:pt x="416" y="181"/>
                  <a:pt x="409" y="189"/>
                  <a:pt x="412" y="196"/>
                </a:cubicBezTo>
                <a:cubicBezTo>
                  <a:pt x="413" y="198"/>
                  <a:pt x="412" y="199"/>
                  <a:pt x="409" y="197"/>
                </a:cubicBezTo>
                <a:cubicBezTo>
                  <a:pt x="406" y="197"/>
                  <a:pt x="403" y="196"/>
                  <a:pt x="401" y="196"/>
                </a:cubicBezTo>
                <a:cubicBezTo>
                  <a:pt x="397" y="195"/>
                  <a:pt x="355" y="182"/>
                  <a:pt x="316" y="170"/>
                </a:cubicBezTo>
                <a:cubicBezTo>
                  <a:pt x="281" y="159"/>
                  <a:pt x="270" y="156"/>
                  <a:pt x="267" y="157"/>
                </a:cubicBezTo>
                <a:cubicBezTo>
                  <a:pt x="266" y="157"/>
                  <a:pt x="256" y="154"/>
                  <a:pt x="244" y="150"/>
                </a:cubicBezTo>
                <a:cubicBezTo>
                  <a:pt x="233" y="147"/>
                  <a:pt x="216" y="141"/>
                  <a:pt x="207" y="139"/>
                </a:cubicBezTo>
                <a:cubicBezTo>
                  <a:pt x="166" y="127"/>
                  <a:pt x="151" y="122"/>
                  <a:pt x="158" y="120"/>
                </a:cubicBezTo>
                <a:cubicBezTo>
                  <a:pt x="159" y="120"/>
                  <a:pt x="161" y="116"/>
                  <a:pt x="163" y="112"/>
                </a:cubicBezTo>
                <a:cubicBezTo>
                  <a:pt x="165" y="106"/>
                  <a:pt x="167" y="104"/>
                  <a:pt x="172" y="102"/>
                </a:cubicBezTo>
                <a:cubicBezTo>
                  <a:pt x="175" y="100"/>
                  <a:pt x="179" y="97"/>
                  <a:pt x="182" y="95"/>
                </a:cubicBezTo>
                <a:close/>
                <a:moveTo>
                  <a:pt x="81" y="44"/>
                </a:moveTo>
                <a:cubicBezTo>
                  <a:pt x="82" y="43"/>
                  <a:pt x="84" y="39"/>
                  <a:pt x="85" y="34"/>
                </a:cubicBezTo>
                <a:cubicBezTo>
                  <a:pt x="88" y="26"/>
                  <a:pt x="88" y="26"/>
                  <a:pt x="88" y="26"/>
                </a:cubicBezTo>
                <a:cubicBezTo>
                  <a:pt x="117" y="35"/>
                  <a:pt x="137" y="42"/>
                  <a:pt x="168" y="47"/>
                </a:cubicBezTo>
                <a:cubicBezTo>
                  <a:pt x="169" y="47"/>
                  <a:pt x="169" y="47"/>
                  <a:pt x="169" y="47"/>
                </a:cubicBezTo>
                <a:cubicBezTo>
                  <a:pt x="173" y="49"/>
                  <a:pt x="167" y="58"/>
                  <a:pt x="166" y="61"/>
                </a:cubicBezTo>
                <a:cubicBezTo>
                  <a:pt x="163" y="68"/>
                  <a:pt x="160" y="75"/>
                  <a:pt x="159" y="75"/>
                </a:cubicBezTo>
                <a:cubicBezTo>
                  <a:pt x="157" y="76"/>
                  <a:pt x="135" y="69"/>
                  <a:pt x="129" y="65"/>
                </a:cubicBezTo>
                <a:cubicBezTo>
                  <a:pt x="126" y="63"/>
                  <a:pt x="117" y="60"/>
                  <a:pt x="109" y="58"/>
                </a:cubicBezTo>
                <a:cubicBezTo>
                  <a:pt x="93" y="53"/>
                  <a:pt x="79" y="46"/>
                  <a:pt x="81" y="44"/>
                </a:cubicBezTo>
                <a:close/>
                <a:moveTo>
                  <a:pt x="97" y="64"/>
                </a:moveTo>
                <a:cubicBezTo>
                  <a:pt x="108" y="68"/>
                  <a:pt x="124" y="74"/>
                  <a:pt x="133" y="78"/>
                </a:cubicBezTo>
                <a:cubicBezTo>
                  <a:pt x="142" y="81"/>
                  <a:pt x="148" y="81"/>
                  <a:pt x="155" y="86"/>
                </a:cubicBezTo>
                <a:cubicBezTo>
                  <a:pt x="156" y="86"/>
                  <a:pt x="155" y="89"/>
                  <a:pt x="154" y="93"/>
                </a:cubicBezTo>
                <a:cubicBezTo>
                  <a:pt x="152" y="98"/>
                  <a:pt x="149" y="100"/>
                  <a:pt x="138" y="105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05" y="105"/>
                  <a:pt x="95" y="101"/>
                  <a:pt x="89" y="100"/>
                </a:cubicBezTo>
                <a:cubicBezTo>
                  <a:pt x="83" y="98"/>
                  <a:pt x="76" y="96"/>
                  <a:pt x="73" y="96"/>
                </a:cubicBezTo>
                <a:cubicBezTo>
                  <a:pt x="65" y="94"/>
                  <a:pt x="65" y="93"/>
                  <a:pt x="72" y="73"/>
                </a:cubicBezTo>
                <a:cubicBezTo>
                  <a:pt x="78" y="57"/>
                  <a:pt x="78" y="57"/>
                  <a:pt x="78" y="57"/>
                </a:cubicBezTo>
                <a:lnTo>
                  <a:pt x="97" y="64"/>
                </a:lnTo>
                <a:close/>
                <a:moveTo>
                  <a:pt x="63" y="29"/>
                </a:moveTo>
                <a:cubicBezTo>
                  <a:pt x="66" y="21"/>
                  <a:pt x="67" y="20"/>
                  <a:pt x="70" y="20"/>
                </a:cubicBezTo>
                <a:cubicBezTo>
                  <a:pt x="71" y="20"/>
                  <a:pt x="72" y="20"/>
                  <a:pt x="72" y="21"/>
                </a:cubicBezTo>
                <a:cubicBezTo>
                  <a:pt x="76" y="22"/>
                  <a:pt x="77" y="27"/>
                  <a:pt x="74" y="35"/>
                </a:cubicBezTo>
                <a:cubicBezTo>
                  <a:pt x="71" y="43"/>
                  <a:pt x="71" y="43"/>
                  <a:pt x="71" y="43"/>
                </a:cubicBezTo>
                <a:cubicBezTo>
                  <a:pt x="65" y="41"/>
                  <a:pt x="65" y="41"/>
                  <a:pt x="65" y="41"/>
                </a:cubicBezTo>
                <a:cubicBezTo>
                  <a:pt x="60" y="39"/>
                  <a:pt x="60" y="39"/>
                  <a:pt x="60" y="39"/>
                </a:cubicBezTo>
                <a:lnTo>
                  <a:pt x="63" y="29"/>
                </a:lnTo>
                <a:close/>
                <a:moveTo>
                  <a:pt x="48" y="79"/>
                </a:moveTo>
                <a:cubicBezTo>
                  <a:pt x="49" y="77"/>
                  <a:pt x="51" y="69"/>
                  <a:pt x="53" y="62"/>
                </a:cubicBezTo>
                <a:cubicBezTo>
                  <a:pt x="57" y="50"/>
                  <a:pt x="57" y="50"/>
                  <a:pt x="57" y="50"/>
                </a:cubicBezTo>
                <a:cubicBezTo>
                  <a:pt x="62" y="51"/>
                  <a:pt x="62" y="51"/>
                  <a:pt x="62" y="51"/>
                </a:cubicBezTo>
                <a:cubicBezTo>
                  <a:pt x="63" y="51"/>
                  <a:pt x="63" y="52"/>
                  <a:pt x="64" y="52"/>
                </a:cubicBezTo>
                <a:cubicBezTo>
                  <a:pt x="64" y="52"/>
                  <a:pt x="64" y="52"/>
                  <a:pt x="65" y="52"/>
                </a:cubicBezTo>
                <a:cubicBezTo>
                  <a:pt x="67" y="53"/>
                  <a:pt x="67" y="54"/>
                  <a:pt x="66" y="56"/>
                </a:cubicBezTo>
                <a:cubicBezTo>
                  <a:pt x="65" y="58"/>
                  <a:pt x="63" y="67"/>
                  <a:pt x="60" y="75"/>
                </a:cubicBezTo>
                <a:cubicBezTo>
                  <a:pt x="56" y="91"/>
                  <a:pt x="56" y="91"/>
                  <a:pt x="56" y="91"/>
                </a:cubicBezTo>
                <a:cubicBezTo>
                  <a:pt x="51" y="89"/>
                  <a:pt x="51" y="89"/>
                  <a:pt x="51" y="89"/>
                </a:cubicBezTo>
                <a:cubicBezTo>
                  <a:pt x="48" y="88"/>
                  <a:pt x="46" y="86"/>
                  <a:pt x="47" y="85"/>
                </a:cubicBezTo>
                <a:cubicBezTo>
                  <a:pt x="47" y="84"/>
                  <a:pt x="47" y="81"/>
                  <a:pt x="48" y="79"/>
                </a:cubicBezTo>
                <a:close/>
                <a:moveTo>
                  <a:pt x="35" y="126"/>
                </a:moveTo>
                <a:cubicBezTo>
                  <a:pt x="38" y="117"/>
                  <a:pt x="40" y="107"/>
                  <a:pt x="41" y="104"/>
                </a:cubicBezTo>
                <a:cubicBezTo>
                  <a:pt x="41" y="100"/>
                  <a:pt x="42" y="99"/>
                  <a:pt x="47" y="100"/>
                </a:cubicBezTo>
                <a:cubicBezTo>
                  <a:pt x="47" y="100"/>
                  <a:pt x="48" y="101"/>
                  <a:pt x="49" y="101"/>
                </a:cubicBezTo>
                <a:cubicBezTo>
                  <a:pt x="51" y="101"/>
                  <a:pt x="52" y="102"/>
                  <a:pt x="52" y="103"/>
                </a:cubicBezTo>
                <a:cubicBezTo>
                  <a:pt x="50" y="111"/>
                  <a:pt x="47" y="120"/>
                  <a:pt x="44" y="131"/>
                </a:cubicBezTo>
                <a:cubicBezTo>
                  <a:pt x="41" y="143"/>
                  <a:pt x="40" y="144"/>
                  <a:pt x="36" y="143"/>
                </a:cubicBezTo>
                <a:cubicBezTo>
                  <a:pt x="34" y="143"/>
                  <a:pt x="32" y="143"/>
                  <a:pt x="32" y="143"/>
                </a:cubicBezTo>
                <a:cubicBezTo>
                  <a:pt x="31" y="143"/>
                  <a:pt x="33" y="135"/>
                  <a:pt x="35" y="126"/>
                </a:cubicBezTo>
                <a:close/>
                <a:moveTo>
                  <a:pt x="19" y="187"/>
                </a:moveTo>
                <a:cubicBezTo>
                  <a:pt x="21" y="181"/>
                  <a:pt x="23" y="172"/>
                  <a:pt x="24" y="166"/>
                </a:cubicBezTo>
                <a:cubicBezTo>
                  <a:pt x="27" y="157"/>
                  <a:pt x="28" y="154"/>
                  <a:pt x="32" y="155"/>
                </a:cubicBezTo>
                <a:cubicBezTo>
                  <a:pt x="32" y="155"/>
                  <a:pt x="33" y="155"/>
                  <a:pt x="34" y="156"/>
                </a:cubicBezTo>
                <a:cubicBezTo>
                  <a:pt x="36" y="158"/>
                  <a:pt x="36" y="161"/>
                  <a:pt x="32" y="176"/>
                </a:cubicBezTo>
                <a:cubicBezTo>
                  <a:pt x="30" y="186"/>
                  <a:pt x="27" y="195"/>
                  <a:pt x="26" y="196"/>
                </a:cubicBezTo>
                <a:cubicBezTo>
                  <a:pt x="25" y="198"/>
                  <a:pt x="23" y="198"/>
                  <a:pt x="20" y="198"/>
                </a:cubicBezTo>
                <a:cubicBezTo>
                  <a:pt x="17" y="196"/>
                  <a:pt x="17" y="195"/>
                  <a:pt x="19" y="1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7496374" y="5091788"/>
            <a:ext cx="2092445" cy="23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8841661" y="4277076"/>
            <a:ext cx="1947862" cy="700087"/>
            <a:chOff x="2470778" y="5211464"/>
            <a:chExt cx="1947862" cy="700087"/>
          </a:xfrm>
        </p:grpSpPr>
        <p:sp>
          <p:nvSpPr>
            <p:cNvPr id="7" name="Freeform 44"/>
            <p:cNvSpPr/>
            <p:nvPr/>
          </p:nvSpPr>
          <p:spPr bwMode="auto">
            <a:xfrm>
              <a:off x="3855078" y="5609926"/>
              <a:ext cx="301625" cy="301625"/>
            </a:xfrm>
            <a:custGeom>
              <a:avLst/>
              <a:gdLst>
                <a:gd name="T0" fmla="*/ 47 w 194"/>
                <a:gd name="T1" fmla="*/ 180 h 194"/>
                <a:gd name="T2" fmla="*/ 126 w 194"/>
                <a:gd name="T3" fmla="*/ 183 h 194"/>
                <a:gd name="T4" fmla="*/ 150 w 194"/>
                <a:gd name="T5" fmla="*/ 171 h 194"/>
                <a:gd name="T6" fmla="*/ 179 w 194"/>
                <a:gd name="T7" fmla="*/ 151 h 194"/>
                <a:gd name="T8" fmla="*/ 179 w 194"/>
                <a:gd name="T9" fmla="*/ 133 h 194"/>
                <a:gd name="T10" fmla="*/ 61 w 194"/>
                <a:gd name="T11" fmla="*/ 152 h 194"/>
                <a:gd name="T12" fmla="*/ 40 w 194"/>
                <a:gd name="T13" fmla="*/ 92 h 194"/>
                <a:gd name="T14" fmla="*/ 105 w 194"/>
                <a:gd name="T15" fmla="*/ 22 h 194"/>
                <a:gd name="T16" fmla="*/ 116 w 194"/>
                <a:gd name="T17" fmla="*/ 36 h 194"/>
                <a:gd name="T18" fmla="*/ 135 w 194"/>
                <a:gd name="T19" fmla="*/ 45 h 194"/>
                <a:gd name="T20" fmla="*/ 155 w 194"/>
                <a:gd name="T21" fmla="*/ 27 h 194"/>
                <a:gd name="T22" fmla="*/ 115 w 194"/>
                <a:gd name="T23" fmla="*/ 0 h 194"/>
                <a:gd name="T24" fmla="*/ 14 w 194"/>
                <a:gd name="T25" fmla="*/ 90 h 194"/>
                <a:gd name="T26" fmla="*/ 47 w 194"/>
                <a:gd name="T27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94">
                  <a:moveTo>
                    <a:pt x="47" y="180"/>
                  </a:moveTo>
                  <a:cubicBezTo>
                    <a:pt x="73" y="193"/>
                    <a:pt x="116" y="194"/>
                    <a:pt x="126" y="183"/>
                  </a:cubicBezTo>
                  <a:cubicBezTo>
                    <a:pt x="129" y="179"/>
                    <a:pt x="140" y="173"/>
                    <a:pt x="150" y="171"/>
                  </a:cubicBezTo>
                  <a:cubicBezTo>
                    <a:pt x="160" y="169"/>
                    <a:pt x="173" y="160"/>
                    <a:pt x="179" y="151"/>
                  </a:cubicBezTo>
                  <a:cubicBezTo>
                    <a:pt x="194" y="131"/>
                    <a:pt x="194" y="116"/>
                    <a:pt x="179" y="133"/>
                  </a:cubicBezTo>
                  <a:cubicBezTo>
                    <a:pt x="154" y="163"/>
                    <a:pt x="96" y="171"/>
                    <a:pt x="61" y="152"/>
                  </a:cubicBezTo>
                  <a:cubicBezTo>
                    <a:pt x="37" y="138"/>
                    <a:pt x="31" y="121"/>
                    <a:pt x="40" y="92"/>
                  </a:cubicBezTo>
                  <a:cubicBezTo>
                    <a:pt x="48" y="67"/>
                    <a:pt x="90" y="22"/>
                    <a:pt x="105" y="22"/>
                  </a:cubicBezTo>
                  <a:cubicBezTo>
                    <a:pt x="117" y="22"/>
                    <a:pt x="125" y="31"/>
                    <a:pt x="116" y="36"/>
                  </a:cubicBezTo>
                  <a:cubicBezTo>
                    <a:pt x="105" y="43"/>
                    <a:pt x="117" y="49"/>
                    <a:pt x="135" y="45"/>
                  </a:cubicBezTo>
                  <a:cubicBezTo>
                    <a:pt x="150" y="42"/>
                    <a:pt x="155" y="38"/>
                    <a:pt x="155" y="27"/>
                  </a:cubicBezTo>
                  <a:cubicBezTo>
                    <a:pt x="156" y="10"/>
                    <a:pt x="142" y="0"/>
                    <a:pt x="115" y="0"/>
                  </a:cubicBezTo>
                  <a:cubicBezTo>
                    <a:pt x="78" y="0"/>
                    <a:pt x="30" y="43"/>
                    <a:pt x="14" y="90"/>
                  </a:cubicBezTo>
                  <a:cubicBezTo>
                    <a:pt x="0" y="132"/>
                    <a:pt x="12" y="163"/>
                    <a:pt x="47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5"/>
            <p:cNvSpPr/>
            <p:nvPr/>
          </p:nvSpPr>
          <p:spPr bwMode="auto">
            <a:xfrm>
              <a:off x="3323265" y="5454351"/>
              <a:ext cx="419100" cy="387350"/>
            </a:xfrm>
            <a:custGeom>
              <a:avLst/>
              <a:gdLst>
                <a:gd name="T0" fmla="*/ 13 w 269"/>
                <a:gd name="T1" fmla="*/ 225 h 249"/>
                <a:gd name="T2" fmla="*/ 39 w 269"/>
                <a:gd name="T3" fmla="*/ 191 h 249"/>
                <a:gd name="T4" fmla="*/ 58 w 269"/>
                <a:gd name="T5" fmla="*/ 150 h 249"/>
                <a:gd name="T6" fmla="*/ 62 w 269"/>
                <a:gd name="T7" fmla="*/ 138 h 249"/>
                <a:gd name="T8" fmla="*/ 103 w 269"/>
                <a:gd name="T9" fmla="*/ 103 h 249"/>
                <a:gd name="T10" fmla="*/ 114 w 269"/>
                <a:gd name="T11" fmla="*/ 145 h 249"/>
                <a:gd name="T12" fmla="*/ 111 w 269"/>
                <a:gd name="T13" fmla="*/ 189 h 249"/>
                <a:gd name="T14" fmla="*/ 106 w 269"/>
                <a:gd name="T15" fmla="*/ 206 h 249"/>
                <a:gd name="T16" fmla="*/ 121 w 269"/>
                <a:gd name="T17" fmla="*/ 220 h 249"/>
                <a:gd name="T18" fmla="*/ 180 w 269"/>
                <a:gd name="T19" fmla="*/ 178 h 249"/>
                <a:gd name="T20" fmla="*/ 231 w 269"/>
                <a:gd name="T21" fmla="*/ 144 h 249"/>
                <a:gd name="T22" fmla="*/ 233 w 269"/>
                <a:gd name="T23" fmla="*/ 215 h 249"/>
                <a:gd name="T24" fmla="*/ 234 w 269"/>
                <a:gd name="T25" fmla="*/ 244 h 249"/>
                <a:gd name="T26" fmla="*/ 254 w 269"/>
                <a:gd name="T27" fmla="*/ 237 h 249"/>
                <a:gd name="T28" fmla="*/ 263 w 269"/>
                <a:gd name="T29" fmla="*/ 218 h 249"/>
                <a:gd name="T30" fmla="*/ 261 w 269"/>
                <a:gd name="T31" fmla="*/ 143 h 249"/>
                <a:gd name="T32" fmla="*/ 252 w 269"/>
                <a:gd name="T33" fmla="*/ 124 h 249"/>
                <a:gd name="T34" fmla="*/ 227 w 269"/>
                <a:gd name="T35" fmla="*/ 114 h 249"/>
                <a:gd name="T36" fmla="*/ 192 w 269"/>
                <a:gd name="T37" fmla="*/ 136 h 249"/>
                <a:gd name="T38" fmla="*/ 175 w 269"/>
                <a:gd name="T39" fmla="*/ 149 h 249"/>
                <a:gd name="T40" fmla="*/ 165 w 269"/>
                <a:gd name="T41" fmla="*/ 155 h 249"/>
                <a:gd name="T42" fmla="*/ 145 w 269"/>
                <a:gd name="T43" fmla="*/ 136 h 249"/>
                <a:gd name="T44" fmla="*/ 61 w 269"/>
                <a:gd name="T45" fmla="*/ 96 h 249"/>
                <a:gd name="T46" fmla="*/ 36 w 269"/>
                <a:gd name="T47" fmla="*/ 113 h 249"/>
                <a:gd name="T48" fmla="*/ 33 w 269"/>
                <a:gd name="T49" fmla="*/ 82 h 249"/>
                <a:gd name="T50" fmla="*/ 30 w 269"/>
                <a:gd name="T51" fmla="*/ 54 h 249"/>
                <a:gd name="T52" fmla="*/ 16 w 269"/>
                <a:gd name="T53" fmla="*/ 3 h 249"/>
                <a:gd name="T54" fmla="*/ 11 w 269"/>
                <a:gd name="T55" fmla="*/ 5 h 249"/>
                <a:gd name="T56" fmla="*/ 2 w 269"/>
                <a:gd name="T57" fmla="*/ 92 h 249"/>
                <a:gd name="T58" fmla="*/ 13 w 269"/>
                <a:gd name="T59" fmla="*/ 22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249">
                  <a:moveTo>
                    <a:pt x="13" y="225"/>
                  </a:moveTo>
                  <a:cubicBezTo>
                    <a:pt x="23" y="226"/>
                    <a:pt x="28" y="220"/>
                    <a:pt x="39" y="191"/>
                  </a:cubicBezTo>
                  <a:cubicBezTo>
                    <a:pt x="47" y="171"/>
                    <a:pt x="55" y="153"/>
                    <a:pt x="58" y="150"/>
                  </a:cubicBezTo>
                  <a:cubicBezTo>
                    <a:pt x="60" y="147"/>
                    <a:pt x="62" y="141"/>
                    <a:pt x="62" y="138"/>
                  </a:cubicBezTo>
                  <a:cubicBezTo>
                    <a:pt x="62" y="126"/>
                    <a:pt x="92" y="101"/>
                    <a:pt x="103" y="103"/>
                  </a:cubicBezTo>
                  <a:cubicBezTo>
                    <a:pt x="111" y="104"/>
                    <a:pt x="113" y="112"/>
                    <a:pt x="114" y="145"/>
                  </a:cubicBezTo>
                  <a:cubicBezTo>
                    <a:pt x="115" y="168"/>
                    <a:pt x="114" y="188"/>
                    <a:pt x="111" y="189"/>
                  </a:cubicBezTo>
                  <a:cubicBezTo>
                    <a:pt x="108" y="191"/>
                    <a:pt x="106" y="199"/>
                    <a:pt x="106" y="206"/>
                  </a:cubicBezTo>
                  <a:cubicBezTo>
                    <a:pt x="106" y="217"/>
                    <a:pt x="109" y="220"/>
                    <a:pt x="121" y="220"/>
                  </a:cubicBezTo>
                  <a:cubicBezTo>
                    <a:pt x="132" y="220"/>
                    <a:pt x="149" y="207"/>
                    <a:pt x="180" y="178"/>
                  </a:cubicBezTo>
                  <a:cubicBezTo>
                    <a:pt x="216" y="143"/>
                    <a:pt x="225" y="137"/>
                    <a:pt x="231" y="144"/>
                  </a:cubicBezTo>
                  <a:cubicBezTo>
                    <a:pt x="240" y="154"/>
                    <a:pt x="242" y="206"/>
                    <a:pt x="233" y="215"/>
                  </a:cubicBezTo>
                  <a:cubicBezTo>
                    <a:pt x="224" y="224"/>
                    <a:pt x="225" y="240"/>
                    <a:pt x="234" y="244"/>
                  </a:cubicBezTo>
                  <a:cubicBezTo>
                    <a:pt x="248" y="249"/>
                    <a:pt x="251" y="247"/>
                    <a:pt x="254" y="237"/>
                  </a:cubicBezTo>
                  <a:cubicBezTo>
                    <a:pt x="256" y="232"/>
                    <a:pt x="260" y="223"/>
                    <a:pt x="263" y="218"/>
                  </a:cubicBezTo>
                  <a:cubicBezTo>
                    <a:pt x="269" y="205"/>
                    <a:pt x="268" y="147"/>
                    <a:pt x="261" y="143"/>
                  </a:cubicBezTo>
                  <a:cubicBezTo>
                    <a:pt x="258" y="142"/>
                    <a:pt x="254" y="133"/>
                    <a:pt x="252" y="124"/>
                  </a:cubicBezTo>
                  <a:cubicBezTo>
                    <a:pt x="248" y="108"/>
                    <a:pt x="248" y="107"/>
                    <a:pt x="227" y="114"/>
                  </a:cubicBezTo>
                  <a:cubicBezTo>
                    <a:pt x="215" y="117"/>
                    <a:pt x="199" y="127"/>
                    <a:pt x="192" y="136"/>
                  </a:cubicBezTo>
                  <a:cubicBezTo>
                    <a:pt x="184" y="144"/>
                    <a:pt x="177" y="150"/>
                    <a:pt x="175" y="149"/>
                  </a:cubicBezTo>
                  <a:cubicBezTo>
                    <a:pt x="174" y="147"/>
                    <a:pt x="169" y="150"/>
                    <a:pt x="165" y="155"/>
                  </a:cubicBezTo>
                  <a:cubicBezTo>
                    <a:pt x="153" y="169"/>
                    <a:pt x="149" y="165"/>
                    <a:pt x="145" y="136"/>
                  </a:cubicBezTo>
                  <a:cubicBezTo>
                    <a:pt x="138" y="79"/>
                    <a:pt x="102" y="62"/>
                    <a:pt x="61" y="96"/>
                  </a:cubicBezTo>
                  <a:cubicBezTo>
                    <a:pt x="50" y="105"/>
                    <a:pt x="39" y="113"/>
                    <a:pt x="36" y="113"/>
                  </a:cubicBezTo>
                  <a:cubicBezTo>
                    <a:pt x="34" y="113"/>
                    <a:pt x="33" y="99"/>
                    <a:pt x="33" y="82"/>
                  </a:cubicBezTo>
                  <a:cubicBezTo>
                    <a:pt x="34" y="66"/>
                    <a:pt x="32" y="53"/>
                    <a:pt x="30" y="54"/>
                  </a:cubicBezTo>
                  <a:cubicBezTo>
                    <a:pt x="25" y="57"/>
                    <a:pt x="14" y="14"/>
                    <a:pt x="16" y="3"/>
                  </a:cubicBezTo>
                  <a:cubicBezTo>
                    <a:pt x="17" y="0"/>
                    <a:pt x="15" y="1"/>
                    <a:pt x="11" y="5"/>
                  </a:cubicBezTo>
                  <a:cubicBezTo>
                    <a:pt x="6" y="9"/>
                    <a:pt x="3" y="40"/>
                    <a:pt x="2" y="92"/>
                  </a:cubicBezTo>
                  <a:cubicBezTo>
                    <a:pt x="0" y="227"/>
                    <a:pt x="0" y="223"/>
                    <a:pt x="13" y="2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6"/>
            <p:cNvSpPr/>
            <p:nvPr/>
          </p:nvSpPr>
          <p:spPr bwMode="auto">
            <a:xfrm>
              <a:off x="2470778" y="5211464"/>
              <a:ext cx="388938" cy="552450"/>
            </a:xfrm>
            <a:custGeom>
              <a:avLst/>
              <a:gdLst>
                <a:gd name="T0" fmla="*/ 95 w 249"/>
                <a:gd name="T1" fmla="*/ 352 h 355"/>
                <a:gd name="T2" fmla="*/ 206 w 249"/>
                <a:gd name="T3" fmla="*/ 343 h 355"/>
                <a:gd name="T4" fmla="*/ 158 w 249"/>
                <a:gd name="T5" fmla="*/ 328 h 355"/>
                <a:gd name="T6" fmla="*/ 88 w 249"/>
                <a:gd name="T7" fmla="*/ 321 h 355"/>
                <a:gd name="T8" fmla="*/ 55 w 249"/>
                <a:gd name="T9" fmla="*/ 314 h 355"/>
                <a:gd name="T10" fmla="*/ 56 w 249"/>
                <a:gd name="T11" fmla="*/ 272 h 355"/>
                <a:gd name="T12" fmla="*/ 57 w 249"/>
                <a:gd name="T13" fmla="*/ 212 h 355"/>
                <a:gd name="T14" fmla="*/ 75 w 249"/>
                <a:gd name="T15" fmla="*/ 193 h 355"/>
                <a:gd name="T16" fmla="*/ 118 w 249"/>
                <a:gd name="T17" fmla="*/ 187 h 355"/>
                <a:gd name="T18" fmla="*/ 143 w 249"/>
                <a:gd name="T19" fmla="*/ 187 h 355"/>
                <a:gd name="T20" fmla="*/ 174 w 249"/>
                <a:gd name="T21" fmla="*/ 176 h 355"/>
                <a:gd name="T22" fmla="*/ 105 w 249"/>
                <a:gd name="T23" fmla="*/ 159 h 355"/>
                <a:gd name="T24" fmla="*/ 67 w 249"/>
                <a:gd name="T25" fmla="*/ 157 h 355"/>
                <a:gd name="T26" fmla="*/ 68 w 249"/>
                <a:gd name="T27" fmla="*/ 97 h 355"/>
                <a:gd name="T28" fmla="*/ 72 w 249"/>
                <a:gd name="T29" fmla="*/ 39 h 355"/>
                <a:gd name="T30" fmla="*/ 138 w 249"/>
                <a:gd name="T31" fmla="*/ 40 h 355"/>
                <a:gd name="T32" fmla="*/ 212 w 249"/>
                <a:gd name="T33" fmla="*/ 51 h 355"/>
                <a:gd name="T34" fmla="*/ 232 w 249"/>
                <a:gd name="T35" fmla="*/ 46 h 355"/>
                <a:gd name="T36" fmla="*/ 176 w 249"/>
                <a:gd name="T37" fmla="*/ 16 h 355"/>
                <a:gd name="T38" fmla="*/ 113 w 249"/>
                <a:gd name="T39" fmla="*/ 11 h 355"/>
                <a:gd name="T40" fmla="*/ 80 w 249"/>
                <a:gd name="T41" fmla="*/ 5 h 355"/>
                <a:gd name="T42" fmla="*/ 38 w 249"/>
                <a:gd name="T43" fmla="*/ 78 h 355"/>
                <a:gd name="T44" fmla="*/ 33 w 249"/>
                <a:gd name="T45" fmla="*/ 154 h 355"/>
                <a:gd name="T46" fmla="*/ 28 w 249"/>
                <a:gd name="T47" fmla="*/ 213 h 355"/>
                <a:gd name="T48" fmla="*/ 6 w 249"/>
                <a:gd name="T49" fmla="*/ 321 h 355"/>
                <a:gd name="T50" fmla="*/ 2 w 249"/>
                <a:gd name="T51" fmla="*/ 332 h 355"/>
                <a:gd name="T52" fmla="*/ 95 w 249"/>
                <a:gd name="T53" fmla="*/ 35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9" h="355">
                  <a:moveTo>
                    <a:pt x="95" y="352"/>
                  </a:moveTo>
                  <a:cubicBezTo>
                    <a:pt x="139" y="355"/>
                    <a:pt x="199" y="350"/>
                    <a:pt x="206" y="343"/>
                  </a:cubicBezTo>
                  <a:cubicBezTo>
                    <a:pt x="215" y="335"/>
                    <a:pt x="195" y="329"/>
                    <a:pt x="158" y="328"/>
                  </a:cubicBezTo>
                  <a:cubicBezTo>
                    <a:pt x="137" y="328"/>
                    <a:pt x="106" y="325"/>
                    <a:pt x="88" y="321"/>
                  </a:cubicBezTo>
                  <a:cubicBezTo>
                    <a:pt x="55" y="314"/>
                    <a:pt x="55" y="314"/>
                    <a:pt x="55" y="314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7" y="249"/>
                    <a:pt x="57" y="222"/>
                    <a:pt x="57" y="212"/>
                  </a:cubicBezTo>
                  <a:cubicBezTo>
                    <a:pt x="57" y="195"/>
                    <a:pt x="58" y="193"/>
                    <a:pt x="75" y="193"/>
                  </a:cubicBezTo>
                  <a:cubicBezTo>
                    <a:pt x="85" y="193"/>
                    <a:pt x="104" y="190"/>
                    <a:pt x="118" y="187"/>
                  </a:cubicBezTo>
                  <a:cubicBezTo>
                    <a:pt x="131" y="184"/>
                    <a:pt x="142" y="184"/>
                    <a:pt x="143" y="187"/>
                  </a:cubicBezTo>
                  <a:cubicBezTo>
                    <a:pt x="147" y="196"/>
                    <a:pt x="175" y="186"/>
                    <a:pt x="174" y="176"/>
                  </a:cubicBezTo>
                  <a:cubicBezTo>
                    <a:pt x="174" y="164"/>
                    <a:pt x="158" y="160"/>
                    <a:pt x="105" y="159"/>
                  </a:cubicBezTo>
                  <a:cubicBezTo>
                    <a:pt x="86" y="159"/>
                    <a:pt x="68" y="158"/>
                    <a:pt x="67" y="157"/>
                  </a:cubicBezTo>
                  <a:cubicBezTo>
                    <a:pt x="66" y="156"/>
                    <a:pt x="66" y="129"/>
                    <a:pt x="68" y="97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91" y="41"/>
                    <a:pt x="205" y="43"/>
                    <a:pt x="212" y="51"/>
                  </a:cubicBezTo>
                  <a:cubicBezTo>
                    <a:pt x="219" y="59"/>
                    <a:pt x="221" y="59"/>
                    <a:pt x="232" y="46"/>
                  </a:cubicBezTo>
                  <a:cubicBezTo>
                    <a:pt x="249" y="26"/>
                    <a:pt x="237" y="19"/>
                    <a:pt x="176" y="16"/>
                  </a:cubicBezTo>
                  <a:cubicBezTo>
                    <a:pt x="148" y="14"/>
                    <a:pt x="119" y="12"/>
                    <a:pt x="113" y="11"/>
                  </a:cubicBezTo>
                  <a:cubicBezTo>
                    <a:pt x="107" y="10"/>
                    <a:pt x="92" y="7"/>
                    <a:pt x="80" y="5"/>
                  </a:cubicBezTo>
                  <a:cubicBezTo>
                    <a:pt x="47" y="0"/>
                    <a:pt x="40" y="11"/>
                    <a:pt x="38" y="78"/>
                  </a:cubicBezTo>
                  <a:cubicBezTo>
                    <a:pt x="37" y="109"/>
                    <a:pt x="35" y="143"/>
                    <a:pt x="33" y="154"/>
                  </a:cubicBezTo>
                  <a:cubicBezTo>
                    <a:pt x="32" y="165"/>
                    <a:pt x="30" y="192"/>
                    <a:pt x="28" y="213"/>
                  </a:cubicBezTo>
                  <a:cubicBezTo>
                    <a:pt x="24" y="273"/>
                    <a:pt x="15" y="318"/>
                    <a:pt x="6" y="321"/>
                  </a:cubicBezTo>
                  <a:cubicBezTo>
                    <a:pt x="2" y="323"/>
                    <a:pt x="0" y="328"/>
                    <a:pt x="2" y="332"/>
                  </a:cubicBezTo>
                  <a:cubicBezTo>
                    <a:pt x="5" y="340"/>
                    <a:pt x="49" y="350"/>
                    <a:pt x="95" y="3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7"/>
            <p:cNvSpPr/>
            <p:nvPr/>
          </p:nvSpPr>
          <p:spPr bwMode="auto">
            <a:xfrm>
              <a:off x="2859715" y="5557539"/>
              <a:ext cx="277813" cy="46038"/>
            </a:xfrm>
            <a:custGeom>
              <a:avLst/>
              <a:gdLst>
                <a:gd name="T0" fmla="*/ 24 w 179"/>
                <a:gd name="T1" fmla="*/ 27 h 30"/>
                <a:gd name="T2" fmla="*/ 68 w 179"/>
                <a:gd name="T3" fmla="*/ 29 h 30"/>
                <a:gd name="T4" fmla="*/ 139 w 179"/>
                <a:gd name="T5" fmla="*/ 26 h 30"/>
                <a:gd name="T6" fmla="*/ 179 w 179"/>
                <a:gd name="T7" fmla="*/ 13 h 30"/>
                <a:gd name="T8" fmla="*/ 100 w 179"/>
                <a:gd name="T9" fmla="*/ 2 h 30"/>
                <a:gd name="T10" fmla="*/ 13 w 179"/>
                <a:gd name="T11" fmla="*/ 6 h 30"/>
                <a:gd name="T12" fmla="*/ 24 w 179"/>
                <a:gd name="T13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30">
                  <a:moveTo>
                    <a:pt x="24" y="27"/>
                  </a:moveTo>
                  <a:cubicBezTo>
                    <a:pt x="32" y="30"/>
                    <a:pt x="52" y="30"/>
                    <a:pt x="68" y="29"/>
                  </a:cubicBezTo>
                  <a:cubicBezTo>
                    <a:pt x="85" y="27"/>
                    <a:pt x="116" y="26"/>
                    <a:pt x="139" y="26"/>
                  </a:cubicBezTo>
                  <a:cubicBezTo>
                    <a:pt x="177" y="26"/>
                    <a:pt x="179" y="25"/>
                    <a:pt x="179" y="13"/>
                  </a:cubicBezTo>
                  <a:cubicBezTo>
                    <a:pt x="179" y="0"/>
                    <a:pt x="178" y="0"/>
                    <a:pt x="100" y="2"/>
                  </a:cubicBezTo>
                  <a:cubicBezTo>
                    <a:pt x="57" y="2"/>
                    <a:pt x="17" y="5"/>
                    <a:pt x="13" y="6"/>
                  </a:cubicBezTo>
                  <a:cubicBezTo>
                    <a:pt x="0" y="11"/>
                    <a:pt x="6" y="23"/>
                    <a:pt x="2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8"/>
            <p:cNvSpPr/>
            <p:nvPr/>
          </p:nvSpPr>
          <p:spPr bwMode="auto">
            <a:xfrm>
              <a:off x="4120190" y="5292426"/>
              <a:ext cx="298450" cy="303213"/>
            </a:xfrm>
            <a:custGeom>
              <a:avLst/>
              <a:gdLst>
                <a:gd name="T0" fmla="*/ 12 w 192"/>
                <a:gd name="T1" fmla="*/ 78 h 195"/>
                <a:gd name="T2" fmla="*/ 30 w 192"/>
                <a:gd name="T3" fmla="*/ 51 h 195"/>
                <a:gd name="T4" fmla="*/ 64 w 192"/>
                <a:gd name="T5" fmla="*/ 23 h 195"/>
                <a:gd name="T6" fmla="*/ 108 w 192"/>
                <a:gd name="T7" fmla="*/ 43 h 195"/>
                <a:gd name="T8" fmla="*/ 127 w 192"/>
                <a:gd name="T9" fmla="*/ 89 h 195"/>
                <a:gd name="T10" fmla="*/ 64 w 192"/>
                <a:gd name="T11" fmla="*/ 164 h 195"/>
                <a:gd name="T12" fmla="*/ 49 w 192"/>
                <a:gd name="T13" fmla="*/ 184 h 195"/>
                <a:gd name="T14" fmla="*/ 91 w 192"/>
                <a:gd name="T15" fmla="*/ 192 h 195"/>
                <a:gd name="T16" fmla="*/ 183 w 192"/>
                <a:gd name="T17" fmla="*/ 180 h 195"/>
                <a:gd name="T18" fmla="*/ 155 w 192"/>
                <a:gd name="T19" fmla="*/ 163 h 195"/>
                <a:gd name="T20" fmla="*/ 123 w 192"/>
                <a:gd name="T21" fmla="*/ 164 h 195"/>
                <a:gd name="T22" fmla="*/ 121 w 192"/>
                <a:gd name="T23" fmla="*/ 146 h 195"/>
                <a:gd name="T24" fmla="*/ 153 w 192"/>
                <a:gd name="T25" fmla="*/ 91 h 195"/>
                <a:gd name="T26" fmla="*/ 78 w 192"/>
                <a:gd name="T27" fmla="*/ 0 h 195"/>
                <a:gd name="T28" fmla="*/ 9 w 192"/>
                <a:gd name="T29" fmla="*/ 26 h 195"/>
                <a:gd name="T30" fmla="*/ 12 w 192"/>
                <a:gd name="T31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95">
                  <a:moveTo>
                    <a:pt x="12" y="78"/>
                  </a:moveTo>
                  <a:cubicBezTo>
                    <a:pt x="15" y="79"/>
                    <a:pt x="23" y="67"/>
                    <a:pt x="30" y="51"/>
                  </a:cubicBezTo>
                  <a:cubicBezTo>
                    <a:pt x="42" y="24"/>
                    <a:pt x="43" y="23"/>
                    <a:pt x="64" y="23"/>
                  </a:cubicBezTo>
                  <a:cubicBezTo>
                    <a:pt x="82" y="23"/>
                    <a:pt x="91" y="27"/>
                    <a:pt x="108" y="43"/>
                  </a:cubicBezTo>
                  <a:cubicBezTo>
                    <a:pt x="127" y="62"/>
                    <a:pt x="129" y="66"/>
                    <a:pt x="127" y="89"/>
                  </a:cubicBezTo>
                  <a:cubicBezTo>
                    <a:pt x="125" y="114"/>
                    <a:pt x="114" y="126"/>
                    <a:pt x="64" y="164"/>
                  </a:cubicBezTo>
                  <a:cubicBezTo>
                    <a:pt x="53" y="172"/>
                    <a:pt x="46" y="181"/>
                    <a:pt x="49" y="184"/>
                  </a:cubicBezTo>
                  <a:cubicBezTo>
                    <a:pt x="52" y="187"/>
                    <a:pt x="71" y="190"/>
                    <a:pt x="91" y="192"/>
                  </a:cubicBezTo>
                  <a:cubicBezTo>
                    <a:pt x="141" y="195"/>
                    <a:pt x="175" y="191"/>
                    <a:pt x="183" y="180"/>
                  </a:cubicBezTo>
                  <a:cubicBezTo>
                    <a:pt x="192" y="168"/>
                    <a:pt x="182" y="162"/>
                    <a:pt x="155" y="163"/>
                  </a:cubicBezTo>
                  <a:cubicBezTo>
                    <a:pt x="143" y="164"/>
                    <a:pt x="129" y="164"/>
                    <a:pt x="123" y="164"/>
                  </a:cubicBezTo>
                  <a:cubicBezTo>
                    <a:pt x="110" y="163"/>
                    <a:pt x="108" y="146"/>
                    <a:pt x="121" y="146"/>
                  </a:cubicBezTo>
                  <a:cubicBezTo>
                    <a:pt x="134" y="146"/>
                    <a:pt x="153" y="113"/>
                    <a:pt x="153" y="91"/>
                  </a:cubicBezTo>
                  <a:cubicBezTo>
                    <a:pt x="152" y="49"/>
                    <a:pt x="112" y="0"/>
                    <a:pt x="78" y="0"/>
                  </a:cubicBezTo>
                  <a:cubicBezTo>
                    <a:pt x="53" y="0"/>
                    <a:pt x="18" y="14"/>
                    <a:pt x="9" y="26"/>
                  </a:cubicBezTo>
                  <a:cubicBezTo>
                    <a:pt x="0" y="40"/>
                    <a:pt x="2" y="74"/>
                    <a:pt x="1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9"/>
            <p:cNvSpPr/>
            <p:nvPr/>
          </p:nvSpPr>
          <p:spPr bwMode="auto">
            <a:xfrm>
              <a:off x="2872415" y="5424189"/>
              <a:ext cx="338138" cy="88900"/>
            </a:xfrm>
            <a:custGeom>
              <a:avLst/>
              <a:gdLst>
                <a:gd name="T0" fmla="*/ 71 w 217"/>
                <a:gd name="T1" fmla="*/ 32 h 57"/>
                <a:gd name="T2" fmla="*/ 138 w 217"/>
                <a:gd name="T3" fmla="*/ 43 h 57"/>
                <a:gd name="T4" fmla="*/ 217 w 217"/>
                <a:gd name="T5" fmla="*/ 49 h 57"/>
                <a:gd name="T6" fmla="*/ 206 w 217"/>
                <a:gd name="T7" fmla="*/ 40 h 57"/>
                <a:gd name="T8" fmla="*/ 177 w 217"/>
                <a:gd name="T9" fmla="*/ 28 h 57"/>
                <a:gd name="T10" fmla="*/ 39 w 217"/>
                <a:gd name="T11" fmla="*/ 4 h 57"/>
                <a:gd name="T12" fmla="*/ 71 w 217"/>
                <a:gd name="T13" fmla="*/ 3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57">
                  <a:moveTo>
                    <a:pt x="71" y="32"/>
                  </a:moveTo>
                  <a:cubicBezTo>
                    <a:pt x="83" y="32"/>
                    <a:pt x="114" y="37"/>
                    <a:pt x="138" y="43"/>
                  </a:cubicBezTo>
                  <a:cubicBezTo>
                    <a:pt x="188" y="54"/>
                    <a:pt x="217" y="57"/>
                    <a:pt x="217" y="49"/>
                  </a:cubicBezTo>
                  <a:cubicBezTo>
                    <a:pt x="217" y="46"/>
                    <a:pt x="212" y="42"/>
                    <a:pt x="206" y="40"/>
                  </a:cubicBezTo>
                  <a:cubicBezTo>
                    <a:pt x="200" y="39"/>
                    <a:pt x="187" y="33"/>
                    <a:pt x="177" y="28"/>
                  </a:cubicBezTo>
                  <a:cubicBezTo>
                    <a:pt x="153" y="15"/>
                    <a:pt x="61" y="0"/>
                    <a:pt x="39" y="4"/>
                  </a:cubicBezTo>
                  <a:cubicBezTo>
                    <a:pt x="0" y="12"/>
                    <a:pt x="24" y="32"/>
                    <a:pt x="7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57755" y="271020"/>
            <a:ext cx="2012950" cy="808038"/>
            <a:chOff x="8841854" y="2909726"/>
            <a:chExt cx="2012950" cy="808038"/>
          </a:xfrm>
        </p:grpSpPr>
        <p:sp>
          <p:nvSpPr>
            <p:cNvPr id="14" name="Freeform 87"/>
            <p:cNvSpPr>
              <a:spLocks noEditPoints="1"/>
            </p:cNvSpPr>
            <p:nvPr/>
          </p:nvSpPr>
          <p:spPr bwMode="auto">
            <a:xfrm>
              <a:off x="8841854" y="2909726"/>
              <a:ext cx="682625" cy="585788"/>
            </a:xfrm>
            <a:custGeom>
              <a:avLst/>
              <a:gdLst>
                <a:gd name="T0" fmla="*/ 327 w 438"/>
                <a:gd name="T1" fmla="*/ 65 h 376"/>
                <a:gd name="T2" fmla="*/ 321 w 438"/>
                <a:gd name="T3" fmla="*/ 79 h 376"/>
                <a:gd name="T4" fmla="*/ 426 w 438"/>
                <a:gd name="T5" fmla="*/ 168 h 376"/>
                <a:gd name="T6" fmla="*/ 396 w 438"/>
                <a:gd name="T7" fmla="*/ 235 h 376"/>
                <a:gd name="T8" fmla="*/ 322 w 438"/>
                <a:gd name="T9" fmla="*/ 355 h 376"/>
                <a:gd name="T10" fmla="*/ 256 w 438"/>
                <a:gd name="T11" fmla="*/ 348 h 376"/>
                <a:gd name="T12" fmla="*/ 183 w 438"/>
                <a:gd name="T13" fmla="*/ 328 h 376"/>
                <a:gd name="T14" fmla="*/ 72 w 438"/>
                <a:gd name="T15" fmla="*/ 175 h 376"/>
                <a:gd name="T16" fmla="*/ 98 w 438"/>
                <a:gd name="T17" fmla="*/ 84 h 376"/>
                <a:gd name="T18" fmla="*/ 177 w 438"/>
                <a:gd name="T19" fmla="*/ 87 h 376"/>
                <a:gd name="T20" fmla="*/ 239 w 438"/>
                <a:gd name="T21" fmla="*/ 105 h 376"/>
                <a:gd name="T22" fmla="*/ 209 w 438"/>
                <a:gd name="T23" fmla="*/ 119 h 376"/>
                <a:gd name="T24" fmla="*/ 288 w 438"/>
                <a:gd name="T25" fmla="*/ 150 h 376"/>
                <a:gd name="T26" fmla="*/ 279 w 438"/>
                <a:gd name="T27" fmla="*/ 43 h 376"/>
                <a:gd name="T28" fmla="*/ 274 w 438"/>
                <a:gd name="T29" fmla="*/ 13 h 376"/>
                <a:gd name="T30" fmla="*/ 247 w 438"/>
                <a:gd name="T31" fmla="*/ 17 h 376"/>
                <a:gd name="T32" fmla="*/ 228 w 438"/>
                <a:gd name="T33" fmla="*/ 64 h 376"/>
                <a:gd name="T34" fmla="*/ 129 w 438"/>
                <a:gd name="T35" fmla="*/ 6 h 376"/>
                <a:gd name="T36" fmla="*/ 37 w 438"/>
                <a:gd name="T37" fmla="*/ 21 h 376"/>
                <a:gd name="T38" fmla="*/ 5 w 438"/>
                <a:gd name="T39" fmla="*/ 33 h 376"/>
                <a:gd name="T40" fmla="*/ 52 w 438"/>
                <a:gd name="T41" fmla="*/ 60 h 376"/>
                <a:gd name="T42" fmla="*/ 59 w 438"/>
                <a:gd name="T43" fmla="*/ 133 h 376"/>
                <a:gd name="T44" fmla="*/ 111 w 438"/>
                <a:gd name="T45" fmla="*/ 293 h 376"/>
                <a:gd name="T46" fmla="*/ 197 w 438"/>
                <a:gd name="T47" fmla="*/ 361 h 376"/>
                <a:gd name="T48" fmla="*/ 207 w 438"/>
                <a:gd name="T49" fmla="*/ 350 h 376"/>
                <a:gd name="T50" fmla="*/ 220 w 438"/>
                <a:gd name="T51" fmla="*/ 354 h 376"/>
                <a:gd name="T52" fmla="*/ 239 w 438"/>
                <a:gd name="T53" fmla="*/ 362 h 376"/>
                <a:gd name="T54" fmla="*/ 265 w 438"/>
                <a:gd name="T55" fmla="*/ 363 h 376"/>
                <a:gd name="T56" fmla="*/ 328 w 438"/>
                <a:gd name="T57" fmla="*/ 363 h 376"/>
                <a:gd name="T58" fmla="*/ 379 w 438"/>
                <a:gd name="T59" fmla="*/ 279 h 376"/>
                <a:gd name="T60" fmla="*/ 416 w 438"/>
                <a:gd name="T61" fmla="*/ 219 h 376"/>
                <a:gd name="T62" fmla="*/ 258 w 438"/>
                <a:gd name="T63" fmla="*/ 67 h 376"/>
                <a:gd name="T64" fmla="*/ 266 w 438"/>
                <a:gd name="T65" fmla="*/ 32 h 376"/>
                <a:gd name="T66" fmla="*/ 258 w 438"/>
                <a:gd name="T67" fmla="*/ 67 h 376"/>
                <a:gd name="T68" fmla="*/ 241 w 438"/>
                <a:gd name="T69" fmla="*/ 100 h 376"/>
                <a:gd name="T70" fmla="*/ 194 w 438"/>
                <a:gd name="T71" fmla="*/ 82 h 376"/>
                <a:gd name="T72" fmla="*/ 84 w 438"/>
                <a:gd name="T73" fmla="*/ 18 h 376"/>
                <a:gd name="T74" fmla="*/ 142 w 438"/>
                <a:gd name="T75" fmla="*/ 42 h 376"/>
                <a:gd name="T76" fmla="*/ 114 w 438"/>
                <a:gd name="T77" fmla="*/ 24 h 376"/>
                <a:gd name="T78" fmla="*/ 83 w 438"/>
                <a:gd name="T79" fmla="*/ 18 h 376"/>
                <a:gd name="T80" fmla="*/ 45 w 438"/>
                <a:gd name="T81" fmla="*/ 39 h 376"/>
                <a:gd name="T82" fmla="*/ 79 w 438"/>
                <a:gd name="T83" fmla="*/ 19 h 376"/>
                <a:gd name="T84" fmla="*/ 65 w 438"/>
                <a:gd name="T85" fmla="*/ 34 h 376"/>
                <a:gd name="T86" fmla="*/ 91 w 438"/>
                <a:gd name="T87" fmla="*/ 40 h 376"/>
                <a:gd name="T88" fmla="*/ 106 w 438"/>
                <a:gd name="T89" fmla="*/ 46 h 376"/>
                <a:gd name="T90" fmla="*/ 105 w 438"/>
                <a:gd name="T91" fmla="*/ 57 h 376"/>
                <a:gd name="T92" fmla="*/ 113 w 438"/>
                <a:gd name="T93" fmla="*/ 52 h 376"/>
                <a:gd name="T94" fmla="*/ 149 w 438"/>
                <a:gd name="T95" fmla="*/ 53 h 376"/>
                <a:gd name="T96" fmla="*/ 158 w 438"/>
                <a:gd name="T97" fmla="*/ 55 h 376"/>
                <a:gd name="T98" fmla="*/ 133 w 438"/>
                <a:gd name="T99" fmla="*/ 73 h 376"/>
                <a:gd name="T100" fmla="*/ 219 w 438"/>
                <a:gd name="T101" fmla="*/ 326 h 376"/>
                <a:gd name="T102" fmla="*/ 221 w 438"/>
                <a:gd name="T103" fmla="*/ 326 h 376"/>
                <a:gd name="T104" fmla="*/ 239 w 438"/>
                <a:gd name="T105" fmla="*/ 34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8" h="376">
                  <a:moveTo>
                    <a:pt x="424" y="104"/>
                  </a:moveTo>
                  <a:cubicBezTo>
                    <a:pt x="419" y="94"/>
                    <a:pt x="408" y="86"/>
                    <a:pt x="399" y="79"/>
                  </a:cubicBezTo>
                  <a:cubicBezTo>
                    <a:pt x="389" y="71"/>
                    <a:pt x="376" y="65"/>
                    <a:pt x="363" y="61"/>
                  </a:cubicBezTo>
                  <a:cubicBezTo>
                    <a:pt x="351" y="58"/>
                    <a:pt x="339" y="61"/>
                    <a:pt x="327" y="65"/>
                  </a:cubicBezTo>
                  <a:cubicBezTo>
                    <a:pt x="319" y="67"/>
                    <a:pt x="311" y="67"/>
                    <a:pt x="302" y="69"/>
                  </a:cubicBezTo>
                  <a:cubicBezTo>
                    <a:pt x="294" y="70"/>
                    <a:pt x="287" y="74"/>
                    <a:pt x="279" y="77"/>
                  </a:cubicBezTo>
                  <a:cubicBezTo>
                    <a:pt x="274" y="79"/>
                    <a:pt x="276" y="87"/>
                    <a:pt x="281" y="86"/>
                  </a:cubicBezTo>
                  <a:cubicBezTo>
                    <a:pt x="294" y="83"/>
                    <a:pt x="307" y="79"/>
                    <a:pt x="321" y="79"/>
                  </a:cubicBezTo>
                  <a:cubicBezTo>
                    <a:pt x="333" y="79"/>
                    <a:pt x="343" y="70"/>
                    <a:pt x="356" y="72"/>
                  </a:cubicBezTo>
                  <a:cubicBezTo>
                    <a:pt x="377" y="76"/>
                    <a:pt x="409" y="91"/>
                    <a:pt x="416" y="114"/>
                  </a:cubicBezTo>
                  <a:cubicBezTo>
                    <a:pt x="420" y="125"/>
                    <a:pt x="417" y="139"/>
                    <a:pt x="421" y="150"/>
                  </a:cubicBezTo>
                  <a:cubicBezTo>
                    <a:pt x="423" y="155"/>
                    <a:pt x="427" y="162"/>
                    <a:pt x="426" y="168"/>
                  </a:cubicBezTo>
                  <a:cubicBezTo>
                    <a:pt x="424" y="176"/>
                    <a:pt x="423" y="183"/>
                    <a:pt x="420" y="191"/>
                  </a:cubicBezTo>
                  <a:cubicBezTo>
                    <a:pt x="418" y="196"/>
                    <a:pt x="417" y="201"/>
                    <a:pt x="414" y="206"/>
                  </a:cubicBezTo>
                  <a:cubicBezTo>
                    <a:pt x="412" y="211"/>
                    <a:pt x="407" y="214"/>
                    <a:pt x="404" y="218"/>
                  </a:cubicBezTo>
                  <a:cubicBezTo>
                    <a:pt x="401" y="224"/>
                    <a:pt x="399" y="229"/>
                    <a:pt x="396" y="235"/>
                  </a:cubicBezTo>
                  <a:cubicBezTo>
                    <a:pt x="392" y="242"/>
                    <a:pt x="388" y="248"/>
                    <a:pt x="384" y="255"/>
                  </a:cubicBezTo>
                  <a:cubicBezTo>
                    <a:pt x="377" y="268"/>
                    <a:pt x="367" y="277"/>
                    <a:pt x="362" y="290"/>
                  </a:cubicBezTo>
                  <a:cubicBezTo>
                    <a:pt x="358" y="302"/>
                    <a:pt x="354" y="313"/>
                    <a:pt x="349" y="324"/>
                  </a:cubicBezTo>
                  <a:cubicBezTo>
                    <a:pt x="344" y="336"/>
                    <a:pt x="334" y="349"/>
                    <a:pt x="322" y="355"/>
                  </a:cubicBezTo>
                  <a:cubicBezTo>
                    <a:pt x="317" y="357"/>
                    <a:pt x="311" y="358"/>
                    <a:pt x="306" y="361"/>
                  </a:cubicBezTo>
                  <a:cubicBezTo>
                    <a:pt x="300" y="366"/>
                    <a:pt x="296" y="365"/>
                    <a:pt x="289" y="361"/>
                  </a:cubicBezTo>
                  <a:cubicBezTo>
                    <a:pt x="285" y="359"/>
                    <a:pt x="282" y="357"/>
                    <a:pt x="278" y="356"/>
                  </a:cubicBezTo>
                  <a:cubicBezTo>
                    <a:pt x="271" y="354"/>
                    <a:pt x="260" y="354"/>
                    <a:pt x="256" y="348"/>
                  </a:cubicBezTo>
                  <a:cubicBezTo>
                    <a:pt x="248" y="337"/>
                    <a:pt x="242" y="328"/>
                    <a:pt x="231" y="321"/>
                  </a:cubicBezTo>
                  <a:cubicBezTo>
                    <a:pt x="221" y="315"/>
                    <a:pt x="211" y="317"/>
                    <a:pt x="201" y="318"/>
                  </a:cubicBezTo>
                  <a:cubicBezTo>
                    <a:pt x="196" y="318"/>
                    <a:pt x="193" y="319"/>
                    <a:pt x="189" y="321"/>
                  </a:cubicBezTo>
                  <a:cubicBezTo>
                    <a:pt x="185" y="323"/>
                    <a:pt x="184" y="325"/>
                    <a:pt x="183" y="328"/>
                  </a:cubicBezTo>
                  <a:cubicBezTo>
                    <a:pt x="156" y="331"/>
                    <a:pt x="135" y="312"/>
                    <a:pt x="123" y="289"/>
                  </a:cubicBezTo>
                  <a:cubicBezTo>
                    <a:pt x="117" y="278"/>
                    <a:pt x="110" y="267"/>
                    <a:pt x="103" y="256"/>
                  </a:cubicBezTo>
                  <a:cubicBezTo>
                    <a:pt x="95" y="244"/>
                    <a:pt x="93" y="227"/>
                    <a:pt x="85" y="215"/>
                  </a:cubicBezTo>
                  <a:cubicBezTo>
                    <a:pt x="78" y="204"/>
                    <a:pt x="73" y="187"/>
                    <a:pt x="72" y="175"/>
                  </a:cubicBezTo>
                  <a:cubicBezTo>
                    <a:pt x="71" y="169"/>
                    <a:pt x="70" y="162"/>
                    <a:pt x="71" y="156"/>
                  </a:cubicBezTo>
                  <a:cubicBezTo>
                    <a:pt x="71" y="149"/>
                    <a:pt x="69" y="143"/>
                    <a:pt x="70" y="136"/>
                  </a:cubicBezTo>
                  <a:cubicBezTo>
                    <a:pt x="71" y="123"/>
                    <a:pt x="72" y="111"/>
                    <a:pt x="80" y="101"/>
                  </a:cubicBezTo>
                  <a:cubicBezTo>
                    <a:pt x="85" y="94"/>
                    <a:pt x="94" y="91"/>
                    <a:pt x="98" y="84"/>
                  </a:cubicBezTo>
                  <a:cubicBezTo>
                    <a:pt x="99" y="84"/>
                    <a:pt x="99" y="84"/>
                    <a:pt x="100" y="84"/>
                  </a:cubicBezTo>
                  <a:cubicBezTo>
                    <a:pt x="110" y="86"/>
                    <a:pt x="120" y="87"/>
                    <a:pt x="131" y="87"/>
                  </a:cubicBezTo>
                  <a:cubicBezTo>
                    <a:pt x="141" y="87"/>
                    <a:pt x="151" y="83"/>
                    <a:pt x="161" y="80"/>
                  </a:cubicBezTo>
                  <a:cubicBezTo>
                    <a:pt x="167" y="81"/>
                    <a:pt x="172" y="83"/>
                    <a:pt x="177" y="87"/>
                  </a:cubicBezTo>
                  <a:cubicBezTo>
                    <a:pt x="181" y="91"/>
                    <a:pt x="187" y="92"/>
                    <a:pt x="192" y="94"/>
                  </a:cubicBezTo>
                  <a:cubicBezTo>
                    <a:pt x="197" y="96"/>
                    <a:pt x="201" y="100"/>
                    <a:pt x="205" y="102"/>
                  </a:cubicBezTo>
                  <a:cubicBezTo>
                    <a:pt x="214" y="107"/>
                    <a:pt x="224" y="105"/>
                    <a:pt x="233" y="106"/>
                  </a:cubicBezTo>
                  <a:cubicBezTo>
                    <a:pt x="235" y="106"/>
                    <a:pt x="237" y="106"/>
                    <a:pt x="239" y="105"/>
                  </a:cubicBezTo>
                  <a:cubicBezTo>
                    <a:pt x="239" y="104"/>
                    <a:pt x="241" y="101"/>
                    <a:pt x="242" y="101"/>
                  </a:cubicBezTo>
                  <a:cubicBezTo>
                    <a:pt x="242" y="101"/>
                    <a:pt x="242" y="101"/>
                    <a:pt x="242" y="101"/>
                  </a:cubicBezTo>
                  <a:cubicBezTo>
                    <a:pt x="241" y="108"/>
                    <a:pt x="240" y="115"/>
                    <a:pt x="240" y="122"/>
                  </a:cubicBezTo>
                  <a:cubicBezTo>
                    <a:pt x="230" y="120"/>
                    <a:pt x="219" y="118"/>
                    <a:pt x="209" y="119"/>
                  </a:cubicBezTo>
                  <a:cubicBezTo>
                    <a:pt x="206" y="119"/>
                    <a:pt x="205" y="123"/>
                    <a:pt x="208" y="124"/>
                  </a:cubicBezTo>
                  <a:cubicBezTo>
                    <a:pt x="222" y="130"/>
                    <a:pt x="237" y="132"/>
                    <a:pt x="252" y="136"/>
                  </a:cubicBezTo>
                  <a:cubicBezTo>
                    <a:pt x="253" y="138"/>
                    <a:pt x="256" y="138"/>
                    <a:pt x="257" y="137"/>
                  </a:cubicBezTo>
                  <a:cubicBezTo>
                    <a:pt x="268" y="140"/>
                    <a:pt x="279" y="143"/>
                    <a:pt x="288" y="150"/>
                  </a:cubicBezTo>
                  <a:cubicBezTo>
                    <a:pt x="292" y="152"/>
                    <a:pt x="295" y="148"/>
                    <a:pt x="292" y="145"/>
                  </a:cubicBezTo>
                  <a:cubicBezTo>
                    <a:pt x="285" y="137"/>
                    <a:pt x="274" y="132"/>
                    <a:pt x="264" y="128"/>
                  </a:cubicBezTo>
                  <a:cubicBezTo>
                    <a:pt x="273" y="112"/>
                    <a:pt x="275" y="93"/>
                    <a:pt x="277" y="75"/>
                  </a:cubicBezTo>
                  <a:cubicBezTo>
                    <a:pt x="278" y="64"/>
                    <a:pt x="279" y="54"/>
                    <a:pt x="279" y="43"/>
                  </a:cubicBezTo>
                  <a:cubicBezTo>
                    <a:pt x="279" y="37"/>
                    <a:pt x="277" y="31"/>
                    <a:pt x="276" y="25"/>
                  </a:cubicBezTo>
                  <a:cubicBezTo>
                    <a:pt x="275" y="22"/>
                    <a:pt x="273" y="21"/>
                    <a:pt x="272" y="18"/>
                  </a:cubicBezTo>
                  <a:cubicBezTo>
                    <a:pt x="272" y="18"/>
                    <a:pt x="272" y="17"/>
                    <a:pt x="272" y="17"/>
                  </a:cubicBezTo>
                  <a:cubicBezTo>
                    <a:pt x="273" y="16"/>
                    <a:pt x="274" y="15"/>
                    <a:pt x="274" y="13"/>
                  </a:cubicBezTo>
                  <a:cubicBezTo>
                    <a:pt x="275" y="12"/>
                    <a:pt x="274" y="10"/>
                    <a:pt x="272" y="10"/>
                  </a:cubicBezTo>
                  <a:cubicBezTo>
                    <a:pt x="266" y="9"/>
                    <a:pt x="261" y="14"/>
                    <a:pt x="256" y="14"/>
                  </a:cubicBezTo>
                  <a:cubicBezTo>
                    <a:pt x="255" y="14"/>
                    <a:pt x="255" y="13"/>
                    <a:pt x="255" y="13"/>
                  </a:cubicBezTo>
                  <a:cubicBezTo>
                    <a:pt x="252" y="8"/>
                    <a:pt x="245" y="12"/>
                    <a:pt x="247" y="17"/>
                  </a:cubicBezTo>
                  <a:cubicBezTo>
                    <a:pt x="254" y="32"/>
                    <a:pt x="250" y="50"/>
                    <a:pt x="247" y="66"/>
                  </a:cubicBezTo>
                  <a:cubicBezTo>
                    <a:pt x="247" y="67"/>
                    <a:pt x="246" y="67"/>
                    <a:pt x="246" y="67"/>
                  </a:cubicBezTo>
                  <a:cubicBezTo>
                    <a:pt x="242" y="73"/>
                    <a:pt x="236" y="73"/>
                    <a:pt x="230" y="72"/>
                  </a:cubicBezTo>
                  <a:cubicBezTo>
                    <a:pt x="231" y="69"/>
                    <a:pt x="230" y="66"/>
                    <a:pt x="228" y="64"/>
                  </a:cubicBezTo>
                  <a:cubicBezTo>
                    <a:pt x="222" y="61"/>
                    <a:pt x="215" y="60"/>
                    <a:pt x="208" y="61"/>
                  </a:cubicBezTo>
                  <a:cubicBezTo>
                    <a:pt x="205" y="58"/>
                    <a:pt x="201" y="55"/>
                    <a:pt x="198" y="52"/>
                  </a:cubicBezTo>
                  <a:cubicBezTo>
                    <a:pt x="194" y="50"/>
                    <a:pt x="188" y="48"/>
                    <a:pt x="184" y="46"/>
                  </a:cubicBezTo>
                  <a:cubicBezTo>
                    <a:pt x="163" y="36"/>
                    <a:pt x="151" y="14"/>
                    <a:pt x="129" y="6"/>
                  </a:cubicBezTo>
                  <a:cubicBezTo>
                    <a:pt x="110" y="0"/>
                    <a:pt x="87" y="4"/>
                    <a:pt x="68" y="9"/>
                  </a:cubicBezTo>
                  <a:cubicBezTo>
                    <a:pt x="62" y="10"/>
                    <a:pt x="54" y="13"/>
                    <a:pt x="47" y="16"/>
                  </a:cubicBezTo>
                  <a:cubicBezTo>
                    <a:pt x="45" y="14"/>
                    <a:pt x="41" y="14"/>
                    <a:pt x="39" y="17"/>
                  </a:cubicBezTo>
                  <a:cubicBezTo>
                    <a:pt x="39" y="19"/>
                    <a:pt x="38" y="20"/>
                    <a:pt x="37" y="21"/>
                  </a:cubicBezTo>
                  <a:cubicBezTo>
                    <a:pt x="33" y="23"/>
                    <a:pt x="30" y="26"/>
                    <a:pt x="27" y="29"/>
                  </a:cubicBezTo>
                  <a:cubicBezTo>
                    <a:pt x="26" y="30"/>
                    <a:pt x="24" y="31"/>
                    <a:pt x="23" y="31"/>
                  </a:cubicBezTo>
                  <a:cubicBezTo>
                    <a:pt x="18" y="31"/>
                    <a:pt x="13" y="31"/>
                    <a:pt x="8" y="32"/>
                  </a:cubicBezTo>
                  <a:cubicBezTo>
                    <a:pt x="7" y="32"/>
                    <a:pt x="6" y="32"/>
                    <a:pt x="5" y="33"/>
                  </a:cubicBezTo>
                  <a:cubicBezTo>
                    <a:pt x="2" y="34"/>
                    <a:pt x="0" y="37"/>
                    <a:pt x="1" y="40"/>
                  </a:cubicBezTo>
                  <a:cubicBezTo>
                    <a:pt x="3" y="44"/>
                    <a:pt x="7" y="44"/>
                    <a:pt x="10" y="44"/>
                  </a:cubicBezTo>
                  <a:cubicBezTo>
                    <a:pt x="15" y="45"/>
                    <a:pt x="20" y="45"/>
                    <a:pt x="25" y="44"/>
                  </a:cubicBezTo>
                  <a:cubicBezTo>
                    <a:pt x="35" y="47"/>
                    <a:pt x="47" y="52"/>
                    <a:pt x="52" y="60"/>
                  </a:cubicBezTo>
                  <a:cubicBezTo>
                    <a:pt x="61" y="73"/>
                    <a:pt x="72" y="78"/>
                    <a:pt x="86" y="81"/>
                  </a:cubicBezTo>
                  <a:cubicBezTo>
                    <a:pt x="84" y="83"/>
                    <a:pt x="83" y="85"/>
                    <a:pt x="81" y="86"/>
                  </a:cubicBezTo>
                  <a:cubicBezTo>
                    <a:pt x="76" y="90"/>
                    <a:pt x="72" y="93"/>
                    <a:pt x="68" y="98"/>
                  </a:cubicBezTo>
                  <a:cubicBezTo>
                    <a:pt x="62" y="108"/>
                    <a:pt x="59" y="121"/>
                    <a:pt x="59" y="133"/>
                  </a:cubicBezTo>
                  <a:cubicBezTo>
                    <a:pt x="58" y="146"/>
                    <a:pt x="58" y="160"/>
                    <a:pt x="59" y="173"/>
                  </a:cubicBezTo>
                  <a:cubicBezTo>
                    <a:pt x="59" y="187"/>
                    <a:pt x="65" y="202"/>
                    <a:pt x="71" y="215"/>
                  </a:cubicBezTo>
                  <a:cubicBezTo>
                    <a:pt x="76" y="228"/>
                    <a:pt x="81" y="241"/>
                    <a:pt x="88" y="253"/>
                  </a:cubicBezTo>
                  <a:cubicBezTo>
                    <a:pt x="95" y="267"/>
                    <a:pt x="104" y="280"/>
                    <a:pt x="111" y="293"/>
                  </a:cubicBezTo>
                  <a:cubicBezTo>
                    <a:pt x="125" y="316"/>
                    <a:pt x="141" y="335"/>
                    <a:pt x="169" y="339"/>
                  </a:cubicBezTo>
                  <a:cubicBezTo>
                    <a:pt x="173" y="339"/>
                    <a:pt x="179" y="340"/>
                    <a:pt x="183" y="338"/>
                  </a:cubicBezTo>
                  <a:cubicBezTo>
                    <a:pt x="182" y="346"/>
                    <a:pt x="182" y="354"/>
                    <a:pt x="183" y="360"/>
                  </a:cubicBezTo>
                  <a:cubicBezTo>
                    <a:pt x="185" y="368"/>
                    <a:pt x="196" y="370"/>
                    <a:pt x="197" y="361"/>
                  </a:cubicBezTo>
                  <a:cubicBezTo>
                    <a:pt x="198" y="358"/>
                    <a:pt x="198" y="355"/>
                    <a:pt x="198" y="351"/>
                  </a:cubicBezTo>
                  <a:cubicBezTo>
                    <a:pt x="200" y="351"/>
                    <a:pt x="201" y="350"/>
                    <a:pt x="202" y="349"/>
                  </a:cubicBezTo>
                  <a:cubicBezTo>
                    <a:pt x="203" y="350"/>
                    <a:pt x="204" y="350"/>
                    <a:pt x="205" y="350"/>
                  </a:cubicBezTo>
                  <a:cubicBezTo>
                    <a:pt x="205" y="350"/>
                    <a:pt x="206" y="350"/>
                    <a:pt x="207" y="350"/>
                  </a:cubicBezTo>
                  <a:cubicBezTo>
                    <a:pt x="207" y="351"/>
                    <a:pt x="206" y="352"/>
                    <a:pt x="206" y="354"/>
                  </a:cubicBezTo>
                  <a:cubicBezTo>
                    <a:pt x="205" y="360"/>
                    <a:pt x="215" y="362"/>
                    <a:pt x="216" y="356"/>
                  </a:cubicBezTo>
                  <a:cubicBezTo>
                    <a:pt x="217" y="355"/>
                    <a:pt x="217" y="354"/>
                    <a:pt x="217" y="352"/>
                  </a:cubicBezTo>
                  <a:cubicBezTo>
                    <a:pt x="218" y="353"/>
                    <a:pt x="219" y="354"/>
                    <a:pt x="220" y="354"/>
                  </a:cubicBezTo>
                  <a:cubicBezTo>
                    <a:pt x="220" y="354"/>
                    <a:pt x="220" y="354"/>
                    <a:pt x="219" y="355"/>
                  </a:cubicBezTo>
                  <a:cubicBezTo>
                    <a:pt x="217" y="358"/>
                    <a:pt x="221" y="362"/>
                    <a:pt x="224" y="362"/>
                  </a:cubicBezTo>
                  <a:cubicBezTo>
                    <a:pt x="224" y="366"/>
                    <a:pt x="228" y="371"/>
                    <a:pt x="233" y="367"/>
                  </a:cubicBezTo>
                  <a:cubicBezTo>
                    <a:pt x="234" y="366"/>
                    <a:pt x="237" y="364"/>
                    <a:pt x="239" y="362"/>
                  </a:cubicBezTo>
                  <a:cubicBezTo>
                    <a:pt x="238" y="364"/>
                    <a:pt x="238" y="366"/>
                    <a:pt x="237" y="368"/>
                  </a:cubicBezTo>
                  <a:cubicBezTo>
                    <a:pt x="236" y="373"/>
                    <a:pt x="242" y="375"/>
                    <a:pt x="245" y="372"/>
                  </a:cubicBezTo>
                  <a:cubicBezTo>
                    <a:pt x="249" y="368"/>
                    <a:pt x="251" y="364"/>
                    <a:pt x="252" y="359"/>
                  </a:cubicBezTo>
                  <a:cubicBezTo>
                    <a:pt x="256" y="361"/>
                    <a:pt x="261" y="362"/>
                    <a:pt x="265" y="363"/>
                  </a:cubicBezTo>
                  <a:cubicBezTo>
                    <a:pt x="273" y="364"/>
                    <a:pt x="278" y="367"/>
                    <a:pt x="285" y="371"/>
                  </a:cubicBezTo>
                  <a:cubicBezTo>
                    <a:pt x="289" y="373"/>
                    <a:pt x="295" y="376"/>
                    <a:pt x="300" y="376"/>
                  </a:cubicBezTo>
                  <a:cubicBezTo>
                    <a:pt x="304" y="376"/>
                    <a:pt x="307" y="374"/>
                    <a:pt x="310" y="371"/>
                  </a:cubicBezTo>
                  <a:cubicBezTo>
                    <a:pt x="315" y="367"/>
                    <a:pt x="323" y="366"/>
                    <a:pt x="328" y="363"/>
                  </a:cubicBezTo>
                  <a:cubicBezTo>
                    <a:pt x="339" y="357"/>
                    <a:pt x="347" y="347"/>
                    <a:pt x="353" y="337"/>
                  </a:cubicBezTo>
                  <a:cubicBezTo>
                    <a:pt x="356" y="331"/>
                    <a:pt x="358" y="326"/>
                    <a:pt x="360" y="321"/>
                  </a:cubicBezTo>
                  <a:cubicBezTo>
                    <a:pt x="362" y="314"/>
                    <a:pt x="366" y="309"/>
                    <a:pt x="368" y="303"/>
                  </a:cubicBezTo>
                  <a:cubicBezTo>
                    <a:pt x="370" y="295"/>
                    <a:pt x="373" y="286"/>
                    <a:pt x="379" y="279"/>
                  </a:cubicBezTo>
                  <a:cubicBezTo>
                    <a:pt x="381" y="276"/>
                    <a:pt x="384" y="274"/>
                    <a:pt x="387" y="271"/>
                  </a:cubicBezTo>
                  <a:cubicBezTo>
                    <a:pt x="389" y="268"/>
                    <a:pt x="391" y="263"/>
                    <a:pt x="392" y="259"/>
                  </a:cubicBezTo>
                  <a:cubicBezTo>
                    <a:pt x="396" y="252"/>
                    <a:pt x="401" y="246"/>
                    <a:pt x="405" y="239"/>
                  </a:cubicBezTo>
                  <a:cubicBezTo>
                    <a:pt x="409" y="232"/>
                    <a:pt x="410" y="224"/>
                    <a:pt x="416" y="219"/>
                  </a:cubicBezTo>
                  <a:cubicBezTo>
                    <a:pt x="426" y="211"/>
                    <a:pt x="427" y="198"/>
                    <a:pt x="432" y="186"/>
                  </a:cubicBezTo>
                  <a:cubicBezTo>
                    <a:pt x="438" y="174"/>
                    <a:pt x="436" y="162"/>
                    <a:pt x="432" y="150"/>
                  </a:cubicBezTo>
                  <a:cubicBezTo>
                    <a:pt x="426" y="135"/>
                    <a:pt x="430" y="119"/>
                    <a:pt x="424" y="104"/>
                  </a:cubicBezTo>
                  <a:close/>
                  <a:moveTo>
                    <a:pt x="258" y="67"/>
                  </a:moveTo>
                  <a:cubicBezTo>
                    <a:pt x="261" y="52"/>
                    <a:pt x="264" y="36"/>
                    <a:pt x="259" y="21"/>
                  </a:cubicBezTo>
                  <a:cubicBezTo>
                    <a:pt x="261" y="21"/>
                    <a:pt x="262" y="21"/>
                    <a:pt x="264" y="20"/>
                  </a:cubicBezTo>
                  <a:cubicBezTo>
                    <a:pt x="264" y="20"/>
                    <a:pt x="264" y="20"/>
                    <a:pt x="264" y="20"/>
                  </a:cubicBezTo>
                  <a:cubicBezTo>
                    <a:pt x="265" y="24"/>
                    <a:pt x="266" y="28"/>
                    <a:pt x="266" y="32"/>
                  </a:cubicBezTo>
                  <a:cubicBezTo>
                    <a:pt x="267" y="44"/>
                    <a:pt x="266" y="57"/>
                    <a:pt x="264" y="69"/>
                  </a:cubicBezTo>
                  <a:cubicBezTo>
                    <a:pt x="262" y="88"/>
                    <a:pt x="257" y="106"/>
                    <a:pt x="253" y="125"/>
                  </a:cubicBezTo>
                  <a:cubicBezTo>
                    <a:pt x="252" y="125"/>
                    <a:pt x="250" y="124"/>
                    <a:pt x="248" y="124"/>
                  </a:cubicBezTo>
                  <a:cubicBezTo>
                    <a:pt x="254" y="106"/>
                    <a:pt x="255" y="86"/>
                    <a:pt x="258" y="67"/>
                  </a:cubicBezTo>
                  <a:close/>
                  <a:moveTo>
                    <a:pt x="214" y="75"/>
                  </a:moveTo>
                  <a:cubicBezTo>
                    <a:pt x="225" y="81"/>
                    <a:pt x="237" y="83"/>
                    <a:pt x="246" y="74"/>
                  </a:cubicBezTo>
                  <a:cubicBezTo>
                    <a:pt x="244" y="83"/>
                    <a:pt x="243" y="92"/>
                    <a:pt x="242" y="100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40" y="99"/>
                    <a:pt x="239" y="99"/>
                    <a:pt x="239" y="99"/>
                  </a:cubicBezTo>
                  <a:cubicBezTo>
                    <a:pt x="239" y="99"/>
                    <a:pt x="235" y="98"/>
                    <a:pt x="235" y="97"/>
                  </a:cubicBezTo>
                  <a:cubicBezTo>
                    <a:pt x="230" y="96"/>
                    <a:pt x="226" y="96"/>
                    <a:pt x="222" y="96"/>
                  </a:cubicBezTo>
                  <a:cubicBezTo>
                    <a:pt x="210" y="96"/>
                    <a:pt x="204" y="87"/>
                    <a:pt x="194" y="82"/>
                  </a:cubicBezTo>
                  <a:cubicBezTo>
                    <a:pt x="190" y="81"/>
                    <a:pt x="187" y="79"/>
                    <a:pt x="184" y="77"/>
                  </a:cubicBezTo>
                  <a:cubicBezTo>
                    <a:pt x="188" y="76"/>
                    <a:pt x="193" y="76"/>
                    <a:pt x="197" y="76"/>
                  </a:cubicBezTo>
                  <a:cubicBezTo>
                    <a:pt x="203" y="75"/>
                    <a:pt x="209" y="75"/>
                    <a:pt x="214" y="75"/>
                  </a:cubicBezTo>
                  <a:close/>
                  <a:moveTo>
                    <a:pt x="84" y="18"/>
                  </a:moveTo>
                  <a:cubicBezTo>
                    <a:pt x="95" y="16"/>
                    <a:pt x="107" y="15"/>
                    <a:pt x="118" y="16"/>
                  </a:cubicBezTo>
                  <a:cubicBezTo>
                    <a:pt x="132" y="18"/>
                    <a:pt x="142" y="28"/>
                    <a:pt x="152" y="36"/>
                  </a:cubicBezTo>
                  <a:cubicBezTo>
                    <a:pt x="156" y="40"/>
                    <a:pt x="159" y="43"/>
                    <a:pt x="163" y="45"/>
                  </a:cubicBezTo>
                  <a:cubicBezTo>
                    <a:pt x="156" y="44"/>
                    <a:pt x="149" y="43"/>
                    <a:pt x="142" y="42"/>
                  </a:cubicBezTo>
                  <a:cubicBezTo>
                    <a:pt x="142" y="41"/>
                    <a:pt x="142" y="40"/>
                    <a:pt x="141" y="39"/>
                  </a:cubicBezTo>
                  <a:cubicBezTo>
                    <a:pt x="140" y="37"/>
                    <a:pt x="138" y="35"/>
                    <a:pt x="136" y="34"/>
                  </a:cubicBezTo>
                  <a:cubicBezTo>
                    <a:pt x="134" y="32"/>
                    <a:pt x="131" y="29"/>
                    <a:pt x="128" y="28"/>
                  </a:cubicBezTo>
                  <a:cubicBezTo>
                    <a:pt x="123" y="26"/>
                    <a:pt x="120" y="20"/>
                    <a:pt x="114" y="24"/>
                  </a:cubicBezTo>
                  <a:cubicBezTo>
                    <a:pt x="113" y="24"/>
                    <a:pt x="113" y="26"/>
                    <a:pt x="113" y="27"/>
                  </a:cubicBezTo>
                  <a:cubicBezTo>
                    <a:pt x="116" y="33"/>
                    <a:pt x="121" y="36"/>
                    <a:pt x="126" y="39"/>
                  </a:cubicBezTo>
                  <a:cubicBezTo>
                    <a:pt x="118" y="37"/>
                    <a:pt x="109" y="34"/>
                    <a:pt x="100" y="32"/>
                  </a:cubicBezTo>
                  <a:cubicBezTo>
                    <a:pt x="96" y="27"/>
                    <a:pt x="90" y="19"/>
                    <a:pt x="83" y="18"/>
                  </a:cubicBezTo>
                  <a:cubicBezTo>
                    <a:pt x="83" y="18"/>
                    <a:pt x="83" y="18"/>
                    <a:pt x="84" y="18"/>
                  </a:cubicBezTo>
                  <a:close/>
                  <a:moveTo>
                    <a:pt x="68" y="59"/>
                  </a:moveTo>
                  <a:cubicBezTo>
                    <a:pt x="65" y="56"/>
                    <a:pt x="63" y="50"/>
                    <a:pt x="60" y="48"/>
                  </a:cubicBezTo>
                  <a:cubicBezTo>
                    <a:pt x="55" y="45"/>
                    <a:pt x="50" y="42"/>
                    <a:pt x="45" y="39"/>
                  </a:cubicBezTo>
                  <a:cubicBezTo>
                    <a:pt x="43" y="38"/>
                    <a:pt x="41" y="37"/>
                    <a:pt x="39" y="36"/>
                  </a:cubicBezTo>
                  <a:cubicBezTo>
                    <a:pt x="41" y="35"/>
                    <a:pt x="42" y="33"/>
                    <a:pt x="44" y="32"/>
                  </a:cubicBezTo>
                  <a:cubicBezTo>
                    <a:pt x="46" y="30"/>
                    <a:pt x="48" y="29"/>
                    <a:pt x="51" y="28"/>
                  </a:cubicBezTo>
                  <a:cubicBezTo>
                    <a:pt x="60" y="24"/>
                    <a:pt x="69" y="21"/>
                    <a:pt x="79" y="19"/>
                  </a:cubicBezTo>
                  <a:cubicBezTo>
                    <a:pt x="79" y="19"/>
                    <a:pt x="78" y="19"/>
                    <a:pt x="78" y="19"/>
                  </a:cubicBezTo>
                  <a:cubicBezTo>
                    <a:pt x="77" y="20"/>
                    <a:pt x="76" y="22"/>
                    <a:pt x="77" y="23"/>
                  </a:cubicBezTo>
                  <a:cubicBezTo>
                    <a:pt x="80" y="26"/>
                    <a:pt x="83" y="27"/>
                    <a:pt x="86" y="30"/>
                  </a:cubicBezTo>
                  <a:cubicBezTo>
                    <a:pt x="79" y="30"/>
                    <a:pt x="73" y="32"/>
                    <a:pt x="65" y="34"/>
                  </a:cubicBezTo>
                  <a:cubicBezTo>
                    <a:pt x="64" y="32"/>
                    <a:pt x="60" y="32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57" y="40"/>
                    <a:pt x="60" y="43"/>
                    <a:pt x="63" y="43"/>
                  </a:cubicBezTo>
                  <a:cubicBezTo>
                    <a:pt x="73" y="42"/>
                    <a:pt x="81" y="38"/>
                    <a:pt x="91" y="40"/>
                  </a:cubicBezTo>
                  <a:cubicBezTo>
                    <a:pt x="97" y="41"/>
                    <a:pt x="103" y="43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8" y="45"/>
                    <a:pt x="107" y="46"/>
                    <a:pt x="106" y="46"/>
                  </a:cubicBezTo>
                  <a:cubicBezTo>
                    <a:pt x="105" y="46"/>
                    <a:pt x="103" y="47"/>
                    <a:pt x="102" y="48"/>
                  </a:cubicBezTo>
                  <a:cubicBezTo>
                    <a:pt x="99" y="50"/>
                    <a:pt x="97" y="54"/>
                    <a:pt x="98" y="58"/>
                  </a:cubicBezTo>
                  <a:cubicBezTo>
                    <a:pt x="99" y="60"/>
                    <a:pt x="101" y="61"/>
                    <a:pt x="103" y="59"/>
                  </a:cubicBezTo>
                  <a:cubicBezTo>
                    <a:pt x="104" y="59"/>
                    <a:pt x="105" y="58"/>
                    <a:pt x="105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9" y="55"/>
                    <a:pt x="112" y="54"/>
                    <a:pt x="113" y="52"/>
                  </a:cubicBezTo>
                  <a:cubicBezTo>
                    <a:pt x="114" y="52"/>
                    <a:pt x="114" y="51"/>
                    <a:pt x="115" y="50"/>
                  </a:cubicBezTo>
                  <a:cubicBezTo>
                    <a:pt x="116" y="49"/>
                    <a:pt x="116" y="47"/>
                    <a:pt x="115" y="46"/>
                  </a:cubicBezTo>
                  <a:cubicBezTo>
                    <a:pt x="118" y="47"/>
                    <a:pt x="120" y="47"/>
                    <a:pt x="123" y="48"/>
                  </a:cubicBezTo>
                  <a:cubicBezTo>
                    <a:pt x="132" y="50"/>
                    <a:pt x="140" y="51"/>
                    <a:pt x="149" y="53"/>
                  </a:cubicBezTo>
                  <a:cubicBezTo>
                    <a:pt x="148" y="53"/>
                    <a:pt x="148" y="54"/>
                    <a:pt x="148" y="54"/>
                  </a:cubicBezTo>
                  <a:cubicBezTo>
                    <a:pt x="146" y="57"/>
                    <a:pt x="143" y="59"/>
                    <a:pt x="142" y="62"/>
                  </a:cubicBezTo>
                  <a:cubicBezTo>
                    <a:pt x="141" y="64"/>
                    <a:pt x="143" y="65"/>
                    <a:pt x="145" y="65"/>
                  </a:cubicBezTo>
                  <a:cubicBezTo>
                    <a:pt x="151" y="65"/>
                    <a:pt x="155" y="59"/>
                    <a:pt x="158" y="55"/>
                  </a:cubicBezTo>
                  <a:cubicBezTo>
                    <a:pt x="159" y="55"/>
                    <a:pt x="160" y="55"/>
                    <a:pt x="161" y="55"/>
                  </a:cubicBezTo>
                  <a:cubicBezTo>
                    <a:pt x="170" y="57"/>
                    <a:pt x="179" y="60"/>
                    <a:pt x="188" y="62"/>
                  </a:cubicBezTo>
                  <a:cubicBezTo>
                    <a:pt x="181" y="62"/>
                    <a:pt x="174" y="63"/>
                    <a:pt x="167" y="65"/>
                  </a:cubicBezTo>
                  <a:cubicBezTo>
                    <a:pt x="156" y="67"/>
                    <a:pt x="145" y="72"/>
                    <a:pt x="133" y="73"/>
                  </a:cubicBezTo>
                  <a:cubicBezTo>
                    <a:pt x="122" y="74"/>
                    <a:pt x="110" y="72"/>
                    <a:pt x="99" y="70"/>
                  </a:cubicBezTo>
                  <a:cubicBezTo>
                    <a:pt x="88" y="68"/>
                    <a:pt x="77" y="67"/>
                    <a:pt x="68" y="59"/>
                  </a:cubicBezTo>
                  <a:close/>
                  <a:moveTo>
                    <a:pt x="221" y="326"/>
                  </a:moveTo>
                  <a:cubicBezTo>
                    <a:pt x="220" y="326"/>
                    <a:pt x="220" y="326"/>
                    <a:pt x="219" y="326"/>
                  </a:cubicBezTo>
                  <a:cubicBezTo>
                    <a:pt x="219" y="325"/>
                    <a:pt x="219" y="325"/>
                    <a:pt x="218" y="325"/>
                  </a:cubicBezTo>
                  <a:cubicBezTo>
                    <a:pt x="218" y="325"/>
                    <a:pt x="218" y="325"/>
                    <a:pt x="218" y="325"/>
                  </a:cubicBezTo>
                  <a:cubicBezTo>
                    <a:pt x="220" y="325"/>
                    <a:pt x="221" y="325"/>
                    <a:pt x="222" y="326"/>
                  </a:cubicBezTo>
                  <a:cubicBezTo>
                    <a:pt x="222" y="326"/>
                    <a:pt x="221" y="326"/>
                    <a:pt x="221" y="326"/>
                  </a:cubicBezTo>
                  <a:close/>
                  <a:moveTo>
                    <a:pt x="237" y="341"/>
                  </a:move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39"/>
                    <a:pt x="238" y="339"/>
                  </a:cubicBezTo>
                  <a:cubicBezTo>
                    <a:pt x="238" y="339"/>
                    <a:pt x="239" y="340"/>
                    <a:pt x="239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8" y="341"/>
                    <a:pt x="238" y="341"/>
                    <a:pt x="237" y="3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8"/>
            <p:cNvSpPr/>
            <p:nvPr/>
          </p:nvSpPr>
          <p:spPr bwMode="auto">
            <a:xfrm>
              <a:off x="9649891" y="3227226"/>
              <a:ext cx="200025" cy="188913"/>
            </a:xfrm>
            <a:custGeom>
              <a:avLst/>
              <a:gdLst>
                <a:gd name="T0" fmla="*/ 120 w 128"/>
                <a:gd name="T1" fmla="*/ 51 h 121"/>
                <a:gd name="T2" fmla="*/ 61 w 128"/>
                <a:gd name="T3" fmla="*/ 38 h 121"/>
                <a:gd name="T4" fmla="*/ 65 w 128"/>
                <a:gd name="T5" fmla="*/ 18 h 121"/>
                <a:gd name="T6" fmla="*/ 60 w 128"/>
                <a:gd name="T7" fmla="*/ 3 h 121"/>
                <a:gd name="T8" fmla="*/ 50 w 128"/>
                <a:gd name="T9" fmla="*/ 14 h 121"/>
                <a:gd name="T10" fmla="*/ 50 w 128"/>
                <a:gd name="T11" fmla="*/ 15 h 121"/>
                <a:gd name="T12" fmla="*/ 49 w 128"/>
                <a:gd name="T13" fmla="*/ 19 h 121"/>
                <a:gd name="T14" fmla="*/ 46 w 128"/>
                <a:gd name="T15" fmla="*/ 35 h 121"/>
                <a:gd name="T16" fmla="*/ 4 w 128"/>
                <a:gd name="T17" fmla="*/ 30 h 121"/>
                <a:gd name="T18" fmla="*/ 3 w 128"/>
                <a:gd name="T19" fmla="*/ 37 h 121"/>
                <a:gd name="T20" fmla="*/ 42 w 128"/>
                <a:gd name="T21" fmla="*/ 50 h 121"/>
                <a:gd name="T22" fmla="*/ 41 w 128"/>
                <a:gd name="T23" fmla="*/ 66 h 121"/>
                <a:gd name="T24" fmla="*/ 48 w 128"/>
                <a:gd name="T25" fmla="*/ 119 h 121"/>
                <a:gd name="T26" fmla="*/ 56 w 128"/>
                <a:gd name="T27" fmla="*/ 117 h 121"/>
                <a:gd name="T28" fmla="*/ 56 w 128"/>
                <a:gd name="T29" fmla="*/ 88 h 121"/>
                <a:gd name="T30" fmla="*/ 59 w 128"/>
                <a:gd name="T31" fmla="*/ 54 h 121"/>
                <a:gd name="T32" fmla="*/ 117 w 128"/>
                <a:gd name="T33" fmla="*/ 63 h 121"/>
                <a:gd name="T34" fmla="*/ 120 w 128"/>
                <a:gd name="T35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21">
                  <a:moveTo>
                    <a:pt x="120" y="51"/>
                  </a:moveTo>
                  <a:cubicBezTo>
                    <a:pt x="100" y="46"/>
                    <a:pt x="81" y="43"/>
                    <a:pt x="61" y="38"/>
                  </a:cubicBezTo>
                  <a:cubicBezTo>
                    <a:pt x="62" y="32"/>
                    <a:pt x="64" y="24"/>
                    <a:pt x="65" y="18"/>
                  </a:cubicBezTo>
                  <a:cubicBezTo>
                    <a:pt x="67" y="12"/>
                    <a:pt x="66" y="6"/>
                    <a:pt x="60" y="3"/>
                  </a:cubicBezTo>
                  <a:cubicBezTo>
                    <a:pt x="52" y="0"/>
                    <a:pt x="47" y="8"/>
                    <a:pt x="50" y="14"/>
                  </a:cubicBezTo>
                  <a:cubicBezTo>
                    <a:pt x="50" y="14"/>
                    <a:pt x="50" y="15"/>
                    <a:pt x="50" y="15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7" y="24"/>
                    <a:pt x="47" y="30"/>
                    <a:pt x="46" y="35"/>
                  </a:cubicBezTo>
                  <a:cubicBezTo>
                    <a:pt x="32" y="31"/>
                    <a:pt x="17" y="27"/>
                    <a:pt x="4" y="30"/>
                  </a:cubicBezTo>
                  <a:cubicBezTo>
                    <a:pt x="1" y="31"/>
                    <a:pt x="0" y="35"/>
                    <a:pt x="3" y="37"/>
                  </a:cubicBezTo>
                  <a:cubicBezTo>
                    <a:pt x="13" y="44"/>
                    <a:pt x="28" y="48"/>
                    <a:pt x="42" y="50"/>
                  </a:cubicBezTo>
                  <a:cubicBezTo>
                    <a:pt x="42" y="56"/>
                    <a:pt x="41" y="61"/>
                    <a:pt x="41" y="66"/>
                  </a:cubicBezTo>
                  <a:cubicBezTo>
                    <a:pt x="40" y="83"/>
                    <a:pt x="37" y="104"/>
                    <a:pt x="48" y="119"/>
                  </a:cubicBezTo>
                  <a:cubicBezTo>
                    <a:pt x="50" y="121"/>
                    <a:pt x="55" y="121"/>
                    <a:pt x="56" y="117"/>
                  </a:cubicBezTo>
                  <a:cubicBezTo>
                    <a:pt x="57" y="107"/>
                    <a:pt x="55" y="98"/>
                    <a:pt x="56" y="88"/>
                  </a:cubicBezTo>
                  <a:cubicBezTo>
                    <a:pt x="58" y="77"/>
                    <a:pt x="57" y="65"/>
                    <a:pt x="59" y="54"/>
                  </a:cubicBezTo>
                  <a:cubicBezTo>
                    <a:pt x="78" y="57"/>
                    <a:pt x="98" y="60"/>
                    <a:pt x="117" y="63"/>
                  </a:cubicBezTo>
                  <a:cubicBezTo>
                    <a:pt x="125" y="64"/>
                    <a:pt x="128" y="52"/>
                    <a:pt x="12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9"/>
            <p:cNvSpPr>
              <a:spLocks noEditPoints="1"/>
            </p:cNvSpPr>
            <p:nvPr/>
          </p:nvSpPr>
          <p:spPr bwMode="auto">
            <a:xfrm>
              <a:off x="9878491" y="2924014"/>
              <a:ext cx="452438" cy="742950"/>
            </a:xfrm>
            <a:custGeom>
              <a:avLst/>
              <a:gdLst>
                <a:gd name="T0" fmla="*/ 190 w 290"/>
                <a:gd name="T1" fmla="*/ 140 h 477"/>
                <a:gd name="T2" fmla="*/ 202 w 290"/>
                <a:gd name="T3" fmla="*/ 72 h 477"/>
                <a:gd name="T4" fmla="*/ 178 w 290"/>
                <a:gd name="T5" fmla="*/ 83 h 477"/>
                <a:gd name="T6" fmla="*/ 132 w 290"/>
                <a:gd name="T7" fmla="*/ 37 h 477"/>
                <a:gd name="T8" fmla="*/ 33 w 290"/>
                <a:gd name="T9" fmla="*/ 8 h 477"/>
                <a:gd name="T10" fmla="*/ 4 w 290"/>
                <a:gd name="T11" fmla="*/ 6 h 477"/>
                <a:gd name="T12" fmla="*/ 130 w 290"/>
                <a:gd name="T13" fmla="*/ 110 h 477"/>
                <a:gd name="T14" fmla="*/ 174 w 290"/>
                <a:gd name="T15" fmla="*/ 140 h 477"/>
                <a:gd name="T16" fmla="*/ 148 w 290"/>
                <a:gd name="T17" fmla="*/ 134 h 477"/>
                <a:gd name="T18" fmla="*/ 27 w 290"/>
                <a:gd name="T19" fmla="*/ 179 h 477"/>
                <a:gd name="T20" fmla="*/ 99 w 290"/>
                <a:gd name="T21" fmla="*/ 451 h 477"/>
                <a:gd name="T22" fmla="*/ 123 w 290"/>
                <a:gd name="T23" fmla="*/ 462 h 477"/>
                <a:gd name="T24" fmla="*/ 132 w 290"/>
                <a:gd name="T25" fmla="*/ 463 h 477"/>
                <a:gd name="T26" fmla="*/ 154 w 290"/>
                <a:gd name="T27" fmla="*/ 467 h 477"/>
                <a:gd name="T28" fmla="*/ 171 w 290"/>
                <a:gd name="T29" fmla="*/ 465 h 477"/>
                <a:gd name="T30" fmla="*/ 222 w 290"/>
                <a:gd name="T31" fmla="*/ 392 h 477"/>
                <a:gd name="T32" fmla="*/ 239 w 290"/>
                <a:gd name="T33" fmla="*/ 296 h 477"/>
                <a:gd name="T34" fmla="*/ 276 w 290"/>
                <a:gd name="T35" fmla="*/ 153 h 477"/>
                <a:gd name="T36" fmla="*/ 149 w 290"/>
                <a:gd name="T37" fmla="*/ 75 h 477"/>
                <a:gd name="T38" fmla="*/ 129 w 290"/>
                <a:gd name="T39" fmla="*/ 85 h 477"/>
                <a:gd name="T40" fmla="*/ 103 w 290"/>
                <a:gd name="T41" fmla="*/ 88 h 477"/>
                <a:gd name="T42" fmla="*/ 32 w 290"/>
                <a:gd name="T43" fmla="*/ 22 h 477"/>
                <a:gd name="T44" fmla="*/ 118 w 290"/>
                <a:gd name="T45" fmla="*/ 44 h 477"/>
                <a:gd name="T46" fmla="*/ 119 w 290"/>
                <a:gd name="T47" fmla="*/ 54 h 477"/>
                <a:gd name="T48" fmla="*/ 111 w 290"/>
                <a:gd name="T49" fmla="*/ 63 h 477"/>
                <a:gd name="T50" fmla="*/ 107 w 290"/>
                <a:gd name="T51" fmla="*/ 38 h 477"/>
                <a:gd name="T52" fmla="*/ 103 w 290"/>
                <a:gd name="T53" fmla="*/ 60 h 477"/>
                <a:gd name="T54" fmla="*/ 89 w 290"/>
                <a:gd name="T55" fmla="*/ 47 h 477"/>
                <a:gd name="T56" fmla="*/ 76 w 290"/>
                <a:gd name="T57" fmla="*/ 29 h 477"/>
                <a:gd name="T58" fmla="*/ 75 w 290"/>
                <a:gd name="T59" fmla="*/ 51 h 477"/>
                <a:gd name="T60" fmla="*/ 83 w 290"/>
                <a:gd name="T61" fmla="*/ 61 h 477"/>
                <a:gd name="T62" fmla="*/ 99 w 290"/>
                <a:gd name="T63" fmla="*/ 71 h 477"/>
                <a:gd name="T64" fmla="*/ 113 w 290"/>
                <a:gd name="T65" fmla="*/ 78 h 477"/>
                <a:gd name="T66" fmla="*/ 114 w 290"/>
                <a:gd name="T67" fmla="*/ 84 h 477"/>
                <a:gd name="T68" fmla="*/ 130 w 290"/>
                <a:gd name="T69" fmla="*/ 85 h 477"/>
                <a:gd name="T70" fmla="*/ 139 w 290"/>
                <a:gd name="T71" fmla="*/ 58 h 477"/>
                <a:gd name="T72" fmla="*/ 137 w 290"/>
                <a:gd name="T73" fmla="*/ 70 h 477"/>
                <a:gd name="T74" fmla="*/ 129 w 290"/>
                <a:gd name="T75" fmla="*/ 54 h 477"/>
                <a:gd name="T76" fmla="*/ 141 w 290"/>
                <a:gd name="T77" fmla="*/ 85 h 477"/>
                <a:gd name="T78" fmla="*/ 261 w 290"/>
                <a:gd name="T79" fmla="*/ 226 h 477"/>
                <a:gd name="T80" fmla="*/ 216 w 290"/>
                <a:gd name="T81" fmla="*/ 333 h 477"/>
                <a:gd name="T82" fmla="*/ 198 w 290"/>
                <a:gd name="T83" fmla="*/ 442 h 477"/>
                <a:gd name="T84" fmla="*/ 126 w 290"/>
                <a:gd name="T85" fmla="*/ 433 h 477"/>
                <a:gd name="T86" fmla="*/ 73 w 290"/>
                <a:gd name="T87" fmla="*/ 292 h 477"/>
                <a:gd name="T88" fmla="*/ 85 w 290"/>
                <a:gd name="T89" fmla="*/ 124 h 477"/>
                <a:gd name="T90" fmla="*/ 173 w 290"/>
                <a:gd name="T91" fmla="*/ 150 h 477"/>
                <a:gd name="T92" fmla="*/ 138 w 290"/>
                <a:gd name="T93" fmla="*/ 186 h 477"/>
                <a:gd name="T94" fmla="*/ 186 w 290"/>
                <a:gd name="T95" fmla="*/ 189 h 477"/>
                <a:gd name="T96" fmla="*/ 208 w 290"/>
                <a:gd name="T97" fmla="*/ 182 h 477"/>
                <a:gd name="T98" fmla="*/ 200 w 290"/>
                <a:gd name="T99" fmla="*/ 147 h 477"/>
                <a:gd name="T100" fmla="*/ 261 w 290"/>
                <a:gd name="T101" fmla="*/ 226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0" h="477">
                  <a:moveTo>
                    <a:pt x="262" y="135"/>
                  </a:moveTo>
                  <a:cubicBezTo>
                    <a:pt x="252" y="129"/>
                    <a:pt x="244" y="132"/>
                    <a:pt x="233" y="130"/>
                  </a:cubicBezTo>
                  <a:cubicBezTo>
                    <a:pt x="226" y="128"/>
                    <a:pt x="218" y="129"/>
                    <a:pt x="212" y="132"/>
                  </a:cubicBezTo>
                  <a:cubicBezTo>
                    <a:pt x="205" y="136"/>
                    <a:pt x="197" y="137"/>
                    <a:pt x="190" y="140"/>
                  </a:cubicBezTo>
                  <a:cubicBezTo>
                    <a:pt x="191" y="133"/>
                    <a:pt x="193" y="126"/>
                    <a:pt x="194" y="120"/>
                  </a:cubicBezTo>
                  <a:cubicBezTo>
                    <a:pt x="201" y="93"/>
                    <a:pt x="218" y="72"/>
                    <a:pt x="241" y="57"/>
                  </a:cubicBezTo>
                  <a:cubicBezTo>
                    <a:pt x="246" y="54"/>
                    <a:pt x="242" y="46"/>
                    <a:pt x="236" y="48"/>
                  </a:cubicBezTo>
                  <a:cubicBezTo>
                    <a:pt x="224" y="50"/>
                    <a:pt x="211" y="63"/>
                    <a:pt x="202" y="72"/>
                  </a:cubicBezTo>
                  <a:cubicBezTo>
                    <a:pt x="197" y="76"/>
                    <a:pt x="193" y="82"/>
                    <a:pt x="190" y="87"/>
                  </a:cubicBezTo>
                  <a:cubicBezTo>
                    <a:pt x="189" y="87"/>
                    <a:pt x="188" y="87"/>
                    <a:pt x="186" y="87"/>
                  </a:cubicBezTo>
                  <a:cubicBezTo>
                    <a:pt x="184" y="87"/>
                    <a:pt x="183" y="87"/>
                    <a:pt x="181" y="87"/>
                  </a:cubicBezTo>
                  <a:cubicBezTo>
                    <a:pt x="182" y="85"/>
                    <a:pt x="180" y="83"/>
                    <a:pt x="178" y="83"/>
                  </a:cubicBezTo>
                  <a:cubicBezTo>
                    <a:pt x="177" y="83"/>
                    <a:pt x="176" y="83"/>
                    <a:pt x="175" y="83"/>
                  </a:cubicBezTo>
                  <a:cubicBezTo>
                    <a:pt x="172" y="82"/>
                    <a:pt x="170" y="79"/>
                    <a:pt x="168" y="77"/>
                  </a:cubicBezTo>
                  <a:cubicBezTo>
                    <a:pt x="162" y="70"/>
                    <a:pt x="157" y="63"/>
                    <a:pt x="151" y="56"/>
                  </a:cubicBezTo>
                  <a:cubicBezTo>
                    <a:pt x="145" y="49"/>
                    <a:pt x="139" y="43"/>
                    <a:pt x="132" y="37"/>
                  </a:cubicBezTo>
                  <a:cubicBezTo>
                    <a:pt x="125" y="31"/>
                    <a:pt x="120" y="24"/>
                    <a:pt x="112" y="19"/>
                  </a:cubicBezTo>
                  <a:cubicBezTo>
                    <a:pt x="101" y="11"/>
                    <a:pt x="85" y="4"/>
                    <a:pt x="71" y="2"/>
                  </a:cubicBezTo>
                  <a:cubicBezTo>
                    <a:pt x="61" y="0"/>
                    <a:pt x="46" y="2"/>
                    <a:pt x="35" y="8"/>
                  </a:cubicBezTo>
                  <a:cubicBezTo>
                    <a:pt x="35" y="8"/>
                    <a:pt x="34" y="8"/>
                    <a:pt x="33" y="8"/>
                  </a:cubicBezTo>
                  <a:cubicBezTo>
                    <a:pt x="28" y="7"/>
                    <a:pt x="23" y="7"/>
                    <a:pt x="18" y="7"/>
                  </a:cubicBezTo>
                  <a:cubicBezTo>
                    <a:pt x="14" y="6"/>
                    <a:pt x="10" y="4"/>
                    <a:pt x="6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0" y="6"/>
                    <a:pt x="0" y="11"/>
                    <a:pt x="3" y="13"/>
                  </a:cubicBezTo>
                  <a:cubicBezTo>
                    <a:pt x="19" y="20"/>
                    <a:pt x="27" y="39"/>
                    <a:pt x="35" y="55"/>
                  </a:cubicBezTo>
                  <a:cubicBezTo>
                    <a:pt x="44" y="72"/>
                    <a:pt x="57" y="81"/>
                    <a:pt x="74" y="90"/>
                  </a:cubicBezTo>
                  <a:cubicBezTo>
                    <a:pt x="92" y="100"/>
                    <a:pt x="109" y="106"/>
                    <a:pt x="130" y="110"/>
                  </a:cubicBezTo>
                  <a:cubicBezTo>
                    <a:pt x="140" y="112"/>
                    <a:pt x="148" y="111"/>
                    <a:pt x="159" y="110"/>
                  </a:cubicBezTo>
                  <a:cubicBezTo>
                    <a:pt x="167" y="109"/>
                    <a:pt x="174" y="108"/>
                    <a:pt x="182" y="107"/>
                  </a:cubicBezTo>
                  <a:cubicBezTo>
                    <a:pt x="181" y="110"/>
                    <a:pt x="180" y="113"/>
                    <a:pt x="179" y="117"/>
                  </a:cubicBezTo>
                  <a:cubicBezTo>
                    <a:pt x="178" y="120"/>
                    <a:pt x="176" y="129"/>
                    <a:pt x="174" y="140"/>
                  </a:cubicBezTo>
                  <a:cubicBezTo>
                    <a:pt x="174" y="140"/>
                    <a:pt x="173" y="140"/>
                    <a:pt x="173" y="140"/>
                  </a:cubicBezTo>
                  <a:cubicBezTo>
                    <a:pt x="171" y="139"/>
                    <a:pt x="170" y="139"/>
                    <a:pt x="170" y="139"/>
                  </a:cubicBezTo>
                  <a:cubicBezTo>
                    <a:pt x="165" y="136"/>
                    <a:pt x="159" y="137"/>
                    <a:pt x="154" y="135"/>
                  </a:cubicBezTo>
                  <a:cubicBezTo>
                    <a:pt x="152" y="134"/>
                    <a:pt x="150" y="134"/>
                    <a:pt x="148" y="134"/>
                  </a:cubicBezTo>
                  <a:cubicBezTo>
                    <a:pt x="145" y="132"/>
                    <a:pt x="143" y="131"/>
                    <a:pt x="140" y="129"/>
                  </a:cubicBezTo>
                  <a:cubicBezTo>
                    <a:pt x="128" y="123"/>
                    <a:pt x="117" y="115"/>
                    <a:pt x="103" y="110"/>
                  </a:cubicBezTo>
                  <a:cubicBezTo>
                    <a:pt x="81" y="103"/>
                    <a:pt x="50" y="122"/>
                    <a:pt x="38" y="141"/>
                  </a:cubicBezTo>
                  <a:cubicBezTo>
                    <a:pt x="31" y="153"/>
                    <a:pt x="29" y="166"/>
                    <a:pt x="27" y="179"/>
                  </a:cubicBezTo>
                  <a:cubicBezTo>
                    <a:pt x="26" y="194"/>
                    <a:pt x="31" y="209"/>
                    <a:pt x="36" y="222"/>
                  </a:cubicBezTo>
                  <a:cubicBezTo>
                    <a:pt x="40" y="236"/>
                    <a:pt x="49" y="248"/>
                    <a:pt x="54" y="262"/>
                  </a:cubicBezTo>
                  <a:cubicBezTo>
                    <a:pt x="60" y="277"/>
                    <a:pt x="59" y="293"/>
                    <a:pt x="60" y="308"/>
                  </a:cubicBezTo>
                  <a:cubicBezTo>
                    <a:pt x="64" y="355"/>
                    <a:pt x="34" y="433"/>
                    <a:pt x="99" y="451"/>
                  </a:cubicBezTo>
                  <a:cubicBezTo>
                    <a:pt x="102" y="452"/>
                    <a:pt x="105" y="452"/>
                    <a:pt x="108" y="452"/>
                  </a:cubicBezTo>
                  <a:cubicBezTo>
                    <a:pt x="108" y="453"/>
                    <a:pt x="108" y="453"/>
                    <a:pt x="108" y="454"/>
                  </a:cubicBezTo>
                  <a:cubicBezTo>
                    <a:pt x="107" y="458"/>
                    <a:pt x="108" y="461"/>
                    <a:pt x="110" y="464"/>
                  </a:cubicBezTo>
                  <a:cubicBezTo>
                    <a:pt x="114" y="469"/>
                    <a:pt x="121" y="467"/>
                    <a:pt x="123" y="462"/>
                  </a:cubicBezTo>
                  <a:cubicBezTo>
                    <a:pt x="123" y="462"/>
                    <a:pt x="123" y="462"/>
                    <a:pt x="123" y="462"/>
                  </a:cubicBezTo>
                  <a:cubicBezTo>
                    <a:pt x="124" y="461"/>
                    <a:pt x="125" y="461"/>
                    <a:pt x="125" y="461"/>
                  </a:cubicBezTo>
                  <a:cubicBezTo>
                    <a:pt x="127" y="462"/>
                    <a:pt x="129" y="463"/>
                    <a:pt x="131" y="463"/>
                  </a:cubicBezTo>
                  <a:cubicBezTo>
                    <a:pt x="131" y="463"/>
                    <a:pt x="132" y="463"/>
                    <a:pt x="132" y="463"/>
                  </a:cubicBezTo>
                  <a:cubicBezTo>
                    <a:pt x="132" y="463"/>
                    <a:pt x="133" y="464"/>
                    <a:pt x="134" y="465"/>
                  </a:cubicBezTo>
                  <a:cubicBezTo>
                    <a:pt x="137" y="467"/>
                    <a:pt x="140" y="469"/>
                    <a:pt x="144" y="468"/>
                  </a:cubicBezTo>
                  <a:cubicBezTo>
                    <a:pt x="147" y="467"/>
                    <a:pt x="148" y="466"/>
                    <a:pt x="150" y="465"/>
                  </a:cubicBezTo>
                  <a:cubicBezTo>
                    <a:pt x="151" y="466"/>
                    <a:pt x="152" y="467"/>
                    <a:pt x="154" y="467"/>
                  </a:cubicBezTo>
                  <a:cubicBezTo>
                    <a:pt x="156" y="467"/>
                    <a:pt x="157" y="467"/>
                    <a:pt x="158" y="466"/>
                  </a:cubicBezTo>
                  <a:cubicBezTo>
                    <a:pt x="158" y="470"/>
                    <a:pt x="158" y="474"/>
                    <a:pt x="163" y="476"/>
                  </a:cubicBezTo>
                  <a:cubicBezTo>
                    <a:pt x="165" y="477"/>
                    <a:pt x="167" y="476"/>
                    <a:pt x="168" y="475"/>
                  </a:cubicBezTo>
                  <a:cubicBezTo>
                    <a:pt x="169" y="471"/>
                    <a:pt x="170" y="468"/>
                    <a:pt x="171" y="465"/>
                  </a:cubicBezTo>
                  <a:cubicBezTo>
                    <a:pt x="192" y="467"/>
                    <a:pt x="211" y="454"/>
                    <a:pt x="215" y="433"/>
                  </a:cubicBezTo>
                  <a:cubicBezTo>
                    <a:pt x="215" y="433"/>
                    <a:pt x="215" y="433"/>
                    <a:pt x="215" y="433"/>
                  </a:cubicBezTo>
                  <a:cubicBezTo>
                    <a:pt x="216" y="430"/>
                    <a:pt x="217" y="428"/>
                    <a:pt x="217" y="425"/>
                  </a:cubicBezTo>
                  <a:cubicBezTo>
                    <a:pt x="220" y="416"/>
                    <a:pt x="224" y="403"/>
                    <a:pt x="222" y="392"/>
                  </a:cubicBezTo>
                  <a:cubicBezTo>
                    <a:pt x="220" y="383"/>
                    <a:pt x="223" y="371"/>
                    <a:pt x="224" y="362"/>
                  </a:cubicBezTo>
                  <a:cubicBezTo>
                    <a:pt x="225" y="351"/>
                    <a:pt x="228" y="340"/>
                    <a:pt x="230" y="329"/>
                  </a:cubicBezTo>
                  <a:cubicBezTo>
                    <a:pt x="231" y="324"/>
                    <a:pt x="233" y="320"/>
                    <a:pt x="235" y="316"/>
                  </a:cubicBezTo>
                  <a:cubicBezTo>
                    <a:pt x="236" y="310"/>
                    <a:pt x="237" y="303"/>
                    <a:pt x="239" y="296"/>
                  </a:cubicBezTo>
                  <a:cubicBezTo>
                    <a:pt x="242" y="284"/>
                    <a:pt x="248" y="271"/>
                    <a:pt x="254" y="260"/>
                  </a:cubicBezTo>
                  <a:cubicBezTo>
                    <a:pt x="260" y="251"/>
                    <a:pt x="266" y="241"/>
                    <a:pt x="273" y="233"/>
                  </a:cubicBezTo>
                  <a:cubicBezTo>
                    <a:pt x="279" y="225"/>
                    <a:pt x="282" y="213"/>
                    <a:pt x="284" y="204"/>
                  </a:cubicBezTo>
                  <a:cubicBezTo>
                    <a:pt x="290" y="185"/>
                    <a:pt x="283" y="171"/>
                    <a:pt x="276" y="153"/>
                  </a:cubicBezTo>
                  <a:cubicBezTo>
                    <a:pt x="273" y="146"/>
                    <a:pt x="269" y="140"/>
                    <a:pt x="262" y="135"/>
                  </a:cubicBezTo>
                  <a:close/>
                  <a:moveTo>
                    <a:pt x="159" y="79"/>
                  </a:moveTo>
                  <a:cubicBezTo>
                    <a:pt x="159" y="80"/>
                    <a:pt x="159" y="80"/>
                    <a:pt x="159" y="80"/>
                  </a:cubicBezTo>
                  <a:cubicBezTo>
                    <a:pt x="156" y="78"/>
                    <a:pt x="153" y="77"/>
                    <a:pt x="149" y="75"/>
                  </a:cubicBezTo>
                  <a:cubicBezTo>
                    <a:pt x="147" y="74"/>
                    <a:pt x="146" y="73"/>
                    <a:pt x="144" y="72"/>
                  </a:cubicBezTo>
                  <a:cubicBezTo>
                    <a:pt x="144" y="69"/>
                    <a:pt x="144" y="66"/>
                    <a:pt x="143" y="63"/>
                  </a:cubicBezTo>
                  <a:cubicBezTo>
                    <a:pt x="149" y="68"/>
                    <a:pt x="154" y="73"/>
                    <a:pt x="159" y="79"/>
                  </a:cubicBezTo>
                  <a:close/>
                  <a:moveTo>
                    <a:pt x="129" y="85"/>
                  </a:moveTo>
                  <a:cubicBezTo>
                    <a:pt x="129" y="86"/>
                    <a:pt x="129" y="86"/>
                    <a:pt x="128" y="86"/>
                  </a:cubicBezTo>
                  <a:cubicBezTo>
                    <a:pt x="127" y="88"/>
                    <a:pt x="125" y="89"/>
                    <a:pt x="124" y="91"/>
                  </a:cubicBezTo>
                  <a:cubicBezTo>
                    <a:pt x="124" y="92"/>
                    <a:pt x="124" y="93"/>
                    <a:pt x="124" y="93"/>
                  </a:cubicBezTo>
                  <a:cubicBezTo>
                    <a:pt x="117" y="92"/>
                    <a:pt x="110" y="90"/>
                    <a:pt x="103" y="88"/>
                  </a:cubicBezTo>
                  <a:cubicBezTo>
                    <a:pt x="93" y="84"/>
                    <a:pt x="84" y="78"/>
                    <a:pt x="75" y="73"/>
                  </a:cubicBezTo>
                  <a:cubicBezTo>
                    <a:pt x="65" y="68"/>
                    <a:pt x="58" y="64"/>
                    <a:pt x="52" y="55"/>
                  </a:cubicBezTo>
                  <a:cubicBezTo>
                    <a:pt x="46" y="47"/>
                    <a:pt x="41" y="38"/>
                    <a:pt x="37" y="29"/>
                  </a:cubicBezTo>
                  <a:cubicBezTo>
                    <a:pt x="35" y="26"/>
                    <a:pt x="34" y="24"/>
                    <a:pt x="32" y="22"/>
                  </a:cubicBezTo>
                  <a:cubicBezTo>
                    <a:pt x="49" y="19"/>
                    <a:pt x="63" y="10"/>
                    <a:pt x="80" y="17"/>
                  </a:cubicBezTo>
                  <a:cubicBezTo>
                    <a:pt x="95" y="23"/>
                    <a:pt x="110" y="28"/>
                    <a:pt x="121" y="42"/>
                  </a:cubicBezTo>
                  <a:cubicBezTo>
                    <a:pt x="122" y="43"/>
                    <a:pt x="123" y="44"/>
                    <a:pt x="124" y="46"/>
                  </a:cubicBezTo>
                  <a:cubicBezTo>
                    <a:pt x="122" y="45"/>
                    <a:pt x="121" y="44"/>
                    <a:pt x="118" y="44"/>
                  </a:cubicBezTo>
                  <a:cubicBezTo>
                    <a:pt x="113" y="45"/>
                    <a:pt x="114" y="53"/>
                    <a:pt x="119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19" y="54"/>
                    <a:pt x="119" y="54"/>
                  </a:cubicBezTo>
                  <a:cubicBezTo>
                    <a:pt x="120" y="56"/>
                    <a:pt x="120" y="58"/>
                    <a:pt x="120" y="60"/>
                  </a:cubicBezTo>
                  <a:cubicBezTo>
                    <a:pt x="120" y="62"/>
                    <a:pt x="121" y="64"/>
                    <a:pt x="122" y="65"/>
                  </a:cubicBezTo>
                  <a:cubicBezTo>
                    <a:pt x="120" y="65"/>
                    <a:pt x="118" y="65"/>
                    <a:pt x="116" y="64"/>
                  </a:cubicBezTo>
                  <a:cubicBezTo>
                    <a:pt x="115" y="64"/>
                    <a:pt x="113" y="63"/>
                    <a:pt x="111" y="63"/>
                  </a:cubicBezTo>
                  <a:cubicBezTo>
                    <a:pt x="113" y="62"/>
                    <a:pt x="113" y="60"/>
                    <a:pt x="113" y="58"/>
                  </a:cubicBezTo>
                  <a:cubicBezTo>
                    <a:pt x="113" y="57"/>
                    <a:pt x="113" y="55"/>
                    <a:pt x="113" y="54"/>
                  </a:cubicBezTo>
                  <a:cubicBezTo>
                    <a:pt x="113" y="52"/>
                    <a:pt x="112" y="50"/>
                    <a:pt x="112" y="48"/>
                  </a:cubicBezTo>
                  <a:cubicBezTo>
                    <a:pt x="110" y="45"/>
                    <a:pt x="108" y="41"/>
                    <a:pt x="107" y="38"/>
                  </a:cubicBezTo>
                  <a:cubicBezTo>
                    <a:pt x="105" y="32"/>
                    <a:pt x="97" y="35"/>
                    <a:pt x="99" y="41"/>
                  </a:cubicBezTo>
                  <a:cubicBezTo>
                    <a:pt x="100" y="45"/>
                    <a:pt x="102" y="48"/>
                    <a:pt x="103" y="53"/>
                  </a:cubicBezTo>
                  <a:cubicBezTo>
                    <a:pt x="104" y="55"/>
                    <a:pt x="104" y="57"/>
                    <a:pt x="104" y="60"/>
                  </a:cubicBezTo>
                  <a:cubicBezTo>
                    <a:pt x="104" y="60"/>
                    <a:pt x="104" y="60"/>
                    <a:pt x="103" y="60"/>
                  </a:cubicBezTo>
                  <a:cubicBezTo>
                    <a:pt x="101" y="59"/>
                    <a:pt x="99" y="58"/>
                    <a:pt x="97" y="57"/>
                  </a:cubicBezTo>
                  <a:cubicBezTo>
                    <a:pt x="95" y="56"/>
                    <a:pt x="93" y="55"/>
                    <a:pt x="92" y="5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0"/>
                    <a:pt x="91" y="48"/>
                    <a:pt x="89" y="47"/>
                  </a:cubicBezTo>
                  <a:cubicBezTo>
                    <a:pt x="89" y="47"/>
                    <a:pt x="88" y="46"/>
                    <a:pt x="88" y="46"/>
                  </a:cubicBezTo>
                  <a:cubicBezTo>
                    <a:pt x="88" y="42"/>
                    <a:pt x="88" y="39"/>
                    <a:pt x="88" y="36"/>
                  </a:cubicBezTo>
                  <a:cubicBezTo>
                    <a:pt x="88" y="30"/>
                    <a:pt x="86" y="24"/>
                    <a:pt x="81" y="21"/>
                  </a:cubicBezTo>
                  <a:cubicBezTo>
                    <a:pt x="76" y="19"/>
                    <a:pt x="71" y="26"/>
                    <a:pt x="76" y="29"/>
                  </a:cubicBezTo>
                  <a:cubicBezTo>
                    <a:pt x="78" y="31"/>
                    <a:pt x="78" y="35"/>
                    <a:pt x="78" y="38"/>
                  </a:cubicBezTo>
                  <a:cubicBezTo>
                    <a:pt x="72" y="33"/>
                    <a:pt x="64" y="29"/>
                    <a:pt x="56" y="28"/>
                  </a:cubicBezTo>
                  <a:cubicBezTo>
                    <a:pt x="53" y="27"/>
                    <a:pt x="52" y="32"/>
                    <a:pt x="54" y="33"/>
                  </a:cubicBezTo>
                  <a:cubicBezTo>
                    <a:pt x="63" y="37"/>
                    <a:pt x="69" y="44"/>
                    <a:pt x="75" y="51"/>
                  </a:cubicBezTo>
                  <a:cubicBezTo>
                    <a:pt x="72" y="52"/>
                    <a:pt x="70" y="53"/>
                    <a:pt x="69" y="56"/>
                  </a:cubicBezTo>
                  <a:cubicBezTo>
                    <a:pt x="68" y="59"/>
                    <a:pt x="69" y="62"/>
                    <a:pt x="72" y="62"/>
                  </a:cubicBezTo>
                  <a:cubicBezTo>
                    <a:pt x="74" y="63"/>
                    <a:pt x="76" y="62"/>
                    <a:pt x="78" y="62"/>
                  </a:cubicBezTo>
                  <a:cubicBezTo>
                    <a:pt x="79" y="61"/>
                    <a:pt x="81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3"/>
                    <a:pt x="87" y="64"/>
                    <a:pt x="89" y="65"/>
                  </a:cubicBezTo>
                  <a:cubicBezTo>
                    <a:pt x="87" y="70"/>
                    <a:pt x="91" y="76"/>
                    <a:pt x="96" y="72"/>
                  </a:cubicBezTo>
                  <a:cubicBezTo>
                    <a:pt x="97" y="72"/>
                    <a:pt x="98" y="71"/>
                    <a:pt x="99" y="71"/>
                  </a:cubicBezTo>
                  <a:cubicBezTo>
                    <a:pt x="104" y="73"/>
                    <a:pt x="110" y="75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4" y="78"/>
                    <a:pt x="114" y="78"/>
                    <a:pt x="113" y="78"/>
                  </a:cubicBezTo>
                  <a:cubicBezTo>
                    <a:pt x="113" y="78"/>
                    <a:pt x="111" y="78"/>
                    <a:pt x="112" y="78"/>
                  </a:cubicBezTo>
                  <a:cubicBezTo>
                    <a:pt x="111" y="78"/>
                    <a:pt x="110" y="78"/>
                    <a:pt x="109" y="78"/>
                  </a:cubicBezTo>
                  <a:cubicBezTo>
                    <a:pt x="107" y="79"/>
                    <a:pt x="108" y="82"/>
                    <a:pt x="109" y="83"/>
                  </a:cubicBezTo>
                  <a:cubicBezTo>
                    <a:pt x="110" y="84"/>
                    <a:pt x="112" y="84"/>
                    <a:pt x="114" y="84"/>
                  </a:cubicBezTo>
                  <a:cubicBezTo>
                    <a:pt x="115" y="84"/>
                    <a:pt x="117" y="84"/>
                    <a:pt x="118" y="83"/>
                  </a:cubicBezTo>
                  <a:cubicBezTo>
                    <a:pt x="119" y="82"/>
                    <a:pt x="120" y="81"/>
                    <a:pt x="121" y="80"/>
                  </a:cubicBezTo>
                  <a:cubicBezTo>
                    <a:pt x="124" y="81"/>
                    <a:pt x="127" y="82"/>
                    <a:pt x="129" y="84"/>
                  </a:cubicBezTo>
                  <a:cubicBezTo>
                    <a:pt x="129" y="84"/>
                    <a:pt x="129" y="85"/>
                    <a:pt x="130" y="85"/>
                  </a:cubicBezTo>
                  <a:cubicBezTo>
                    <a:pt x="130" y="85"/>
                    <a:pt x="129" y="85"/>
                    <a:pt x="129" y="85"/>
                  </a:cubicBezTo>
                  <a:close/>
                  <a:moveTo>
                    <a:pt x="129" y="54"/>
                  </a:moveTo>
                  <a:cubicBezTo>
                    <a:pt x="129" y="51"/>
                    <a:pt x="128" y="50"/>
                    <a:pt x="127" y="48"/>
                  </a:cubicBezTo>
                  <a:cubicBezTo>
                    <a:pt x="131" y="52"/>
                    <a:pt x="135" y="55"/>
                    <a:pt x="139" y="58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7" y="59"/>
                    <a:pt x="136" y="59"/>
                  </a:cubicBezTo>
                  <a:cubicBezTo>
                    <a:pt x="134" y="59"/>
                    <a:pt x="134" y="63"/>
                    <a:pt x="137" y="63"/>
                  </a:cubicBezTo>
                  <a:cubicBezTo>
                    <a:pt x="138" y="63"/>
                    <a:pt x="137" y="67"/>
                    <a:pt x="137" y="70"/>
                  </a:cubicBezTo>
                  <a:cubicBezTo>
                    <a:pt x="135" y="69"/>
                    <a:pt x="133" y="69"/>
                    <a:pt x="131" y="68"/>
                  </a:cubicBezTo>
                  <a:cubicBezTo>
                    <a:pt x="132" y="67"/>
                    <a:pt x="132" y="66"/>
                    <a:pt x="132" y="65"/>
                  </a:cubicBezTo>
                  <a:cubicBezTo>
                    <a:pt x="131" y="64"/>
                    <a:pt x="130" y="62"/>
                    <a:pt x="130" y="61"/>
                  </a:cubicBezTo>
                  <a:cubicBezTo>
                    <a:pt x="130" y="59"/>
                    <a:pt x="130" y="56"/>
                    <a:pt x="129" y="54"/>
                  </a:cubicBezTo>
                  <a:close/>
                  <a:moveTo>
                    <a:pt x="133" y="95"/>
                  </a:moveTo>
                  <a:cubicBezTo>
                    <a:pt x="132" y="95"/>
                    <a:pt x="131" y="94"/>
                    <a:pt x="130" y="94"/>
                  </a:cubicBezTo>
                  <a:cubicBezTo>
                    <a:pt x="135" y="93"/>
                    <a:pt x="139" y="88"/>
                    <a:pt x="137" y="83"/>
                  </a:cubicBezTo>
                  <a:cubicBezTo>
                    <a:pt x="139" y="84"/>
                    <a:pt x="140" y="84"/>
                    <a:pt x="141" y="85"/>
                  </a:cubicBezTo>
                  <a:cubicBezTo>
                    <a:pt x="147" y="88"/>
                    <a:pt x="153" y="91"/>
                    <a:pt x="159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0" y="95"/>
                    <a:pt x="141" y="96"/>
                    <a:pt x="133" y="95"/>
                  </a:cubicBezTo>
                  <a:close/>
                  <a:moveTo>
                    <a:pt x="261" y="226"/>
                  </a:moveTo>
                  <a:cubicBezTo>
                    <a:pt x="256" y="233"/>
                    <a:pt x="253" y="241"/>
                    <a:pt x="248" y="248"/>
                  </a:cubicBezTo>
                  <a:cubicBezTo>
                    <a:pt x="241" y="256"/>
                    <a:pt x="237" y="266"/>
                    <a:pt x="233" y="275"/>
                  </a:cubicBezTo>
                  <a:cubicBezTo>
                    <a:pt x="229" y="284"/>
                    <a:pt x="226" y="292"/>
                    <a:pt x="224" y="302"/>
                  </a:cubicBezTo>
                  <a:cubicBezTo>
                    <a:pt x="222" y="312"/>
                    <a:pt x="218" y="322"/>
                    <a:pt x="216" y="333"/>
                  </a:cubicBezTo>
                  <a:cubicBezTo>
                    <a:pt x="214" y="342"/>
                    <a:pt x="212" y="351"/>
                    <a:pt x="211" y="360"/>
                  </a:cubicBezTo>
                  <a:cubicBezTo>
                    <a:pt x="210" y="368"/>
                    <a:pt x="208" y="379"/>
                    <a:pt x="208" y="388"/>
                  </a:cubicBezTo>
                  <a:cubicBezTo>
                    <a:pt x="209" y="397"/>
                    <a:pt x="209" y="406"/>
                    <a:pt x="207" y="415"/>
                  </a:cubicBezTo>
                  <a:cubicBezTo>
                    <a:pt x="204" y="424"/>
                    <a:pt x="201" y="433"/>
                    <a:pt x="198" y="442"/>
                  </a:cubicBezTo>
                  <a:cubicBezTo>
                    <a:pt x="195" y="445"/>
                    <a:pt x="190" y="449"/>
                    <a:pt x="185" y="450"/>
                  </a:cubicBezTo>
                  <a:cubicBezTo>
                    <a:pt x="178" y="452"/>
                    <a:pt x="171" y="453"/>
                    <a:pt x="165" y="448"/>
                  </a:cubicBezTo>
                  <a:cubicBezTo>
                    <a:pt x="161" y="443"/>
                    <a:pt x="155" y="440"/>
                    <a:pt x="150" y="436"/>
                  </a:cubicBezTo>
                  <a:cubicBezTo>
                    <a:pt x="142" y="429"/>
                    <a:pt x="135" y="430"/>
                    <a:pt x="126" y="433"/>
                  </a:cubicBezTo>
                  <a:cubicBezTo>
                    <a:pt x="113" y="437"/>
                    <a:pt x="105" y="440"/>
                    <a:pt x="92" y="433"/>
                  </a:cubicBezTo>
                  <a:cubicBezTo>
                    <a:pt x="68" y="421"/>
                    <a:pt x="69" y="390"/>
                    <a:pt x="70" y="367"/>
                  </a:cubicBezTo>
                  <a:cubicBezTo>
                    <a:pt x="71" y="355"/>
                    <a:pt x="75" y="343"/>
                    <a:pt x="75" y="331"/>
                  </a:cubicBezTo>
                  <a:cubicBezTo>
                    <a:pt x="76" y="318"/>
                    <a:pt x="76" y="304"/>
                    <a:pt x="73" y="292"/>
                  </a:cubicBezTo>
                  <a:cubicBezTo>
                    <a:pt x="71" y="280"/>
                    <a:pt x="73" y="269"/>
                    <a:pt x="68" y="257"/>
                  </a:cubicBezTo>
                  <a:cubicBezTo>
                    <a:pt x="62" y="245"/>
                    <a:pt x="55" y="234"/>
                    <a:pt x="50" y="221"/>
                  </a:cubicBezTo>
                  <a:cubicBezTo>
                    <a:pt x="41" y="195"/>
                    <a:pt x="36" y="166"/>
                    <a:pt x="54" y="143"/>
                  </a:cubicBezTo>
                  <a:cubicBezTo>
                    <a:pt x="62" y="133"/>
                    <a:pt x="74" y="128"/>
                    <a:pt x="85" y="124"/>
                  </a:cubicBezTo>
                  <a:cubicBezTo>
                    <a:pt x="99" y="119"/>
                    <a:pt x="113" y="129"/>
                    <a:pt x="125" y="135"/>
                  </a:cubicBezTo>
                  <a:cubicBezTo>
                    <a:pt x="135" y="141"/>
                    <a:pt x="146" y="144"/>
                    <a:pt x="157" y="148"/>
                  </a:cubicBezTo>
                  <a:cubicBezTo>
                    <a:pt x="161" y="149"/>
                    <a:pt x="165" y="149"/>
                    <a:pt x="169" y="149"/>
                  </a:cubicBezTo>
                  <a:cubicBezTo>
                    <a:pt x="170" y="150"/>
                    <a:pt x="172" y="150"/>
                    <a:pt x="173" y="150"/>
                  </a:cubicBezTo>
                  <a:cubicBezTo>
                    <a:pt x="172" y="158"/>
                    <a:pt x="172" y="165"/>
                    <a:pt x="172" y="171"/>
                  </a:cubicBezTo>
                  <a:cubicBezTo>
                    <a:pt x="169" y="171"/>
                    <a:pt x="166" y="170"/>
                    <a:pt x="162" y="169"/>
                  </a:cubicBezTo>
                  <a:cubicBezTo>
                    <a:pt x="151" y="167"/>
                    <a:pt x="138" y="169"/>
                    <a:pt x="134" y="181"/>
                  </a:cubicBezTo>
                  <a:cubicBezTo>
                    <a:pt x="133" y="184"/>
                    <a:pt x="136" y="186"/>
                    <a:pt x="138" y="186"/>
                  </a:cubicBezTo>
                  <a:cubicBezTo>
                    <a:pt x="143" y="186"/>
                    <a:pt x="147" y="184"/>
                    <a:pt x="151" y="184"/>
                  </a:cubicBezTo>
                  <a:cubicBezTo>
                    <a:pt x="155" y="183"/>
                    <a:pt x="161" y="185"/>
                    <a:pt x="165" y="186"/>
                  </a:cubicBezTo>
                  <a:cubicBezTo>
                    <a:pt x="170" y="187"/>
                    <a:pt x="176" y="188"/>
                    <a:pt x="182" y="189"/>
                  </a:cubicBezTo>
                  <a:cubicBezTo>
                    <a:pt x="183" y="189"/>
                    <a:pt x="184" y="189"/>
                    <a:pt x="186" y="189"/>
                  </a:cubicBezTo>
                  <a:cubicBezTo>
                    <a:pt x="190" y="190"/>
                    <a:pt x="194" y="191"/>
                    <a:pt x="199" y="193"/>
                  </a:cubicBezTo>
                  <a:cubicBezTo>
                    <a:pt x="200" y="195"/>
                    <a:pt x="203" y="196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12" y="193"/>
                    <a:pt x="214" y="185"/>
                    <a:pt x="208" y="182"/>
                  </a:cubicBezTo>
                  <a:cubicBezTo>
                    <a:pt x="202" y="179"/>
                    <a:pt x="195" y="177"/>
                    <a:pt x="188" y="175"/>
                  </a:cubicBezTo>
                  <a:cubicBezTo>
                    <a:pt x="188" y="171"/>
                    <a:pt x="188" y="166"/>
                    <a:pt x="188" y="161"/>
                  </a:cubicBezTo>
                  <a:cubicBezTo>
                    <a:pt x="188" y="158"/>
                    <a:pt x="188" y="155"/>
                    <a:pt x="188" y="152"/>
                  </a:cubicBezTo>
                  <a:cubicBezTo>
                    <a:pt x="192" y="151"/>
                    <a:pt x="197" y="148"/>
                    <a:pt x="200" y="147"/>
                  </a:cubicBezTo>
                  <a:cubicBezTo>
                    <a:pt x="209" y="145"/>
                    <a:pt x="218" y="138"/>
                    <a:pt x="228" y="139"/>
                  </a:cubicBezTo>
                  <a:cubicBezTo>
                    <a:pt x="236" y="139"/>
                    <a:pt x="248" y="139"/>
                    <a:pt x="255" y="144"/>
                  </a:cubicBezTo>
                  <a:cubicBezTo>
                    <a:pt x="264" y="150"/>
                    <a:pt x="266" y="159"/>
                    <a:pt x="271" y="169"/>
                  </a:cubicBezTo>
                  <a:cubicBezTo>
                    <a:pt x="278" y="186"/>
                    <a:pt x="272" y="213"/>
                    <a:pt x="261" y="2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0"/>
            <p:cNvSpPr/>
            <p:nvPr/>
          </p:nvSpPr>
          <p:spPr bwMode="auto">
            <a:xfrm>
              <a:off x="10392841" y="3400264"/>
              <a:ext cx="153988" cy="60325"/>
            </a:xfrm>
            <a:custGeom>
              <a:avLst/>
              <a:gdLst>
                <a:gd name="T0" fmla="*/ 90 w 99"/>
                <a:gd name="T1" fmla="*/ 24 h 38"/>
                <a:gd name="T2" fmla="*/ 50 w 99"/>
                <a:gd name="T3" fmla="*/ 12 h 38"/>
                <a:gd name="T4" fmla="*/ 5 w 99"/>
                <a:gd name="T5" fmla="*/ 6 h 38"/>
                <a:gd name="T6" fmla="*/ 3 w 99"/>
                <a:gd name="T7" fmla="*/ 15 h 38"/>
                <a:gd name="T8" fmla="*/ 43 w 99"/>
                <a:gd name="T9" fmla="*/ 29 h 38"/>
                <a:gd name="T10" fmla="*/ 86 w 99"/>
                <a:gd name="T11" fmla="*/ 38 h 38"/>
                <a:gd name="T12" fmla="*/ 90 w 99"/>
                <a:gd name="T13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8">
                  <a:moveTo>
                    <a:pt x="90" y="24"/>
                  </a:moveTo>
                  <a:cubicBezTo>
                    <a:pt x="77" y="19"/>
                    <a:pt x="64" y="16"/>
                    <a:pt x="50" y="12"/>
                  </a:cubicBezTo>
                  <a:cubicBezTo>
                    <a:pt x="37" y="9"/>
                    <a:pt x="18" y="0"/>
                    <a:pt x="5" y="6"/>
                  </a:cubicBezTo>
                  <a:cubicBezTo>
                    <a:pt x="1" y="8"/>
                    <a:pt x="0" y="12"/>
                    <a:pt x="3" y="15"/>
                  </a:cubicBezTo>
                  <a:cubicBezTo>
                    <a:pt x="12" y="25"/>
                    <a:pt x="31" y="26"/>
                    <a:pt x="43" y="29"/>
                  </a:cubicBezTo>
                  <a:cubicBezTo>
                    <a:pt x="57" y="32"/>
                    <a:pt x="71" y="37"/>
                    <a:pt x="86" y="38"/>
                  </a:cubicBezTo>
                  <a:cubicBezTo>
                    <a:pt x="93" y="38"/>
                    <a:pt x="99" y="27"/>
                    <a:pt x="9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1"/>
            <p:cNvSpPr/>
            <p:nvPr/>
          </p:nvSpPr>
          <p:spPr bwMode="auto">
            <a:xfrm>
              <a:off x="10359504" y="3322476"/>
              <a:ext cx="176213" cy="55563"/>
            </a:xfrm>
            <a:custGeom>
              <a:avLst/>
              <a:gdLst>
                <a:gd name="T0" fmla="*/ 99 w 113"/>
                <a:gd name="T1" fmla="*/ 33 h 35"/>
                <a:gd name="T2" fmla="*/ 102 w 113"/>
                <a:gd name="T3" fmla="*/ 17 h 35"/>
                <a:gd name="T4" fmla="*/ 4 w 113"/>
                <a:gd name="T5" fmla="*/ 8 h 35"/>
                <a:gd name="T6" fmla="*/ 4 w 113"/>
                <a:gd name="T7" fmla="*/ 16 h 35"/>
                <a:gd name="T8" fmla="*/ 48 w 113"/>
                <a:gd name="T9" fmla="*/ 25 h 35"/>
                <a:gd name="T10" fmla="*/ 99 w 113"/>
                <a:gd name="T1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">
                  <a:moveTo>
                    <a:pt x="99" y="33"/>
                  </a:moveTo>
                  <a:cubicBezTo>
                    <a:pt x="110" y="35"/>
                    <a:pt x="113" y="19"/>
                    <a:pt x="102" y="17"/>
                  </a:cubicBezTo>
                  <a:cubicBezTo>
                    <a:pt x="71" y="11"/>
                    <a:pt x="36" y="0"/>
                    <a:pt x="4" y="8"/>
                  </a:cubicBezTo>
                  <a:cubicBezTo>
                    <a:pt x="0" y="9"/>
                    <a:pt x="1" y="15"/>
                    <a:pt x="4" y="16"/>
                  </a:cubicBezTo>
                  <a:cubicBezTo>
                    <a:pt x="16" y="24"/>
                    <a:pt x="34" y="23"/>
                    <a:pt x="48" y="25"/>
                  </a:cubicBezTo>
                  <a:cubicBezTo>
                    <a:pt x="65" y="27"/>
                    <a:pt x="82" y="31"/>
                    <a:pt x="99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2"/>
            <p:cNvSpPr/>
            <p:nvPr/>
          </p:nvSpPr>
          <p:spPr bwMode="auto">
            <a:xfrm>
              <a:off x="10656366" y="3266914"/>
              <a:ext cx="198438" cy="333375"/>
            </a:xfrm>
            <a:custGeom>
              <a:avLst/>
              <a:gdLst>
                <a:gd name="T0" fmla="*/ 121 w 128"/>
                <a:gd name="T1" fmla="*/ 193 h 214"/>
                <a:gd name="T2" fmla="*/ 96 w 128"/>
                <a:gd name="T3" fmla="*/ 190 h 214"/>
                <a:gd name="T4" fmla="*/ 65 w 128"/>
                <a:gd name="T5" fmla="*/ 187 h 214"/>
                <a:gd name="T6" fmla="*/ 38 w 128"/>
                <a:gd name="T7" fmla="*/ 161 h 214"/>
                <a:gd name="T8" fmla="*/ 55 w 128"/>
                <a:gd name="T9" fmla="*/ 137 h 214"/>
                <a:gd name="T10" fmla="*/ 73 w 128"/>
                <a:gd name="T11" fmla="*/ 112 h 214"/>
                <a:gd name="T12" fmla="*/ 100 w 128"/>
                <a:gd name="T13" fmla="*/ 63 h 214"/>
                <a:gd name="T14" fmla="*/ 102 w 128"/>
                <a:gd name="T15" fmla="*/ 15 h 214"/>
                <a:gd name="T16" fmla="*/ 72 w 128"/>
                <a:gd name="T17" fmla="*/ 1 h 214"/>
                <a:gd name="T18" fmla="*/ 34 w 128"/>
                <a:gd name="T19" fmla="*/ 11 h 214"/>
                <a:gd name="T20" fmla="*/ 24 w 128"/>
                <a:gd name="T21" fmla="*/ 51 h 214"/>
                <a:gd name="T22" fmla="*/ 33 w 128"/>
                <a:gd name="T23" fmla="*/ 52 h 214"/>
                <a:gd name="T24" fmla="*/ 45 w 128"/>
                <a:gd name="T25" fmla="*/ 17 h 214"/>
                <a:gd name="T26" fmla="*/ 88 w 128"/>
                <a:gd name="T27" fmla="*/ 19 h 214"/>
                <a:gd name="T28" fmla="*/ 91 w 128"/>
                <a:gd name="T29" fmla="*/ 44 h 214"/>
                <a:gd name="T30" fmla="*/ 79 w 128"/>
                <a:gd name="T31" fmla="*/ 72 h 214"/>
                <a:gd name="T32" fmla="*/ 47 w 128"/>
                <a:gd name="T33" fmla="*/ 119 h 214"/>
                <a:gd name="T34" fmla="*/ 33 w 128"/>
                <a:gd name="T35" fmla="*/ 193 h 214"/>
                <a:gd name="T36" fmla="*/ 122 w 128"/>
                <a:gd name="T37" fmla="*/ 204 h 214"/>
                <a:gd name="T38" fmla="*/ 121 w 128"/>
                <a:gd name="T3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214">
                  <a:moveTo>
                    <a:pt x="121" y="193"/>
                  </a:moveTo>
                  <a:cubicBezTo>
                    <a:pt x="112" y="191"/>
                    <a:pt x="105" y="190"/>
                    <a:pt x="96" y="190"/>
                  </a:cubicBezTo>
                  <a:cubicBezTo>
                    <a:pt x="87" y="190"/>
                    <a:pt x="73" y="191"/>
                    <a:pt x="65" y="187"/>
                  </a:cubicBezTo>
                  <a:cubicBezTo>
                    <a:pt x="53" y="181"/>
                    <a:pt x="31" y="179"/>
                    <a:pt x="38" y="161"/>
                  </a:cubicBezTo>
                  <a:cubicBezTo>
                    <a:pt x="41" y="152"/>
                    <a:pt x="48" y="144"/>
                    <a:pt x="55" y="137"/>
                  </a:cubicBezTo>
                  <a:cubicBezTo>
                    <a:pt x="61" y="130"/>
                    <a:pt x="67" y="120"/>
                    <a:pt x="73" y="112"/>
                  </a:cubicBezTo>
                  <a:cubicBezTo>
                    <a:pt x="84" y="97"/>
                    <a:pt x="93" y="81"/>
                    <a:pt x="100" y="63"/>
                  </a:cubicBezTo>
                  <a:cubicBezTo>
                    <a:pt x="105" y="50"/>
                    <a:pt x="110" y="28"/>
                    <a:pt x="102" y="15"/>
                  </a:cubicBezTo>
                  <a:cubicBezTo>
                    <a:pt x="96" y="4"/>
                    <a:pt x="83" y="1"/>
                    <a:pt x="72" y="1"/>
                  </a:cubicBezTo>
                  <a:cubicBezTo>
                    <a:pt x="57" y="0"/>
                    <a:pt x="44" y="0"/>
                    <a:pt x="34" y="11"/>
                  </a:cubicBezTo>
                  <a:cubicBezTo>
                    <a:pt x="24" y="21"/>
                    <a:pt x="25" y="38"/>
                    <a:pt x="24" y="51"/>
                  </a:cubicBezTo>
                  <a:cubicBezTo>
                    <a:pt x="23" y="57"/>
                    <a:pt x="31" y="58"/>
                    <a:pt x="33" y="52"/>
                  </a:cubicBezTo>
                  <a:cubicBezTo>
                    <a:pt x="36" y="41"/>
                    <a:pt x="36" y="25"/>
                    <a:pt x="45" y="17"/>
                  </a:cubicBezTo>
                  <a:cubicBezTo>
                    <a:pt x="55" y="10"/>
                    <a:pt x="79" y="12"/>
                    <a:pt x="88" y="19"/>
                  </a:cubicBezTo>
                  <a:cubicBezTo>
                    <a:pt x="95" y="24"/>
                    <a:pt x="92" y="37"/>
                    <a:pt x="91" y="44"/>
                  </a:cubicBezTo>
                  <a:cubicBezTo>
                    <a:pt x="89" y="54"/>
                    <a:pt x="84" y="63"/>
                    <a:pt x="79" y="72"/>
                  </a:cubicBezTo>
                  <a:cubicBezTo>
                    <a:pt x="69" y="89"/>
                    <a:pt x="58" y="104"/>
                    <a:pt x="47" y="119"/>
                  </a:cubicBezTo>
                  <a:cubicBezTo>
                    <a:pt x="32" y="139"/>
                    <a:pt x="0" y="173"/>
                    <a:pt x="33" y="193"/>
                  </a:cubicBezTo>
                  <a:cubicBezTo>
                    <a:pt x="59" y="209"/>
                    <a:pt x="93" y="214"/>
                    <a:pt x="122" y="204"/>
                  </a:cubicBezTo>
                  <a:cubicBezTo>
                    <a:pt x="128" y="202"/>
                    <a:pt x="127" y="194"/>
                    <a:pt x="121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3"/>
            <p:cNvSpPr/>
            <p:nvPr/>
          </p:nvSpPr>
          <p:spPr bwMode="auto">
            <a:xfrm>
              <a:off x="10761141" y="3673314"/>
              <a:ext cx="50800" cy="44450"/>
            </a:xfrm>
            <a:custGeom>
              <a:avLst/>
              <a:gdLst>
                <a:gd name="T0" fmla="*/ 15 w 32"/>
                <a:gd name="T1" fmla="*/ 4 h 29"/>
                <a:gd name="T2" fmla="*/ 11 w 32"/>
                <a:gd name="T3" fmla="*/ 7 h 29"/>
                <a:gd name="T4" fmla="*/ 10 w 32"/>
                <a:gd name="T5" fmla="*/ 8 h 29"/>
                <a:gd name="T6" fmla="*/ 5 w 32"/>
                <a:gd name="T7" fmla="*/ 12 h 29"/>
                <a:gd name="T8" fmla="*/ 3 w 32"/>
                <a:gd name="T9" fmla="*/ 24 h 29"/>
                <a:gd name="T10" fmla="*/ 15 w 32"/>
                <a:gd name="T11" fmla="*/ 26 h 29"/>
                <a:gd name="T12" fmla="*/ 20 w 32"/>
                <a:gd name="T13" fmla="*/ 23 h 29"/>
                <a:gd name="T14" fmla="*/ 21 w 32"/>
                <a:gd name="T15" fmla="*/ 22 h 29"/>
                <a:gd name="T16" fmla="*/ 22 w 32"/>
                <a:gd name="T17" fmla="*/ 22 h 29"/>
                <a:gd name="T18" fmla="*/ 26 w 32"/>
                <a:gd name="T19" fmla="*/ 20 h 29"/>
                <a:gd name="T20" fmla="*/ 29 w 32"/>
                <a:gd name="T21" fmla="*/ 6 h 29"/>
                <a:gd name="T22" fmla="*/ 15 w 32"/>
                <a:gd name="T2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9">
                  <a:moveTo>
                    <a:pt x="15" y="4"/>
                  </a:moveTo>
                  <a:cubicBezTo>
                    <a:pt x="13" y="4"/>
                    <a:pt x="12" y="6"/>
                    <a:pt x="11" y="7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8" y="9"/>
                    <a:pt x="7" y="11"/>
                    <a:pt x="5" y="12"/>
                  </a:cubicBezTo>
                  <a:cubicBezTo>
                    <a:pt x="1" y="15"/>
                    <a:pt x="0" y="20"/>
                    <a:pt x="3" y="24"/>
                  </a:cubicBezTo>
                  <a:cubicBezTo>
                    <a:pt x="6" y="28"/>
                    <a:pt x="11" y="29"/>
                    <a:pt x="15" y="26"/>
                  </a:cubicBezTo>
                  <a:cubicBezTo>
                    <a:pt x="17" y="25"/>
                    <a:pt x="18" y="24"/>
                    <a:pt x="20" y="23"/>
                  </a:cubicBezTo>
                  <a:cubicBezTo>
                    <a:pt x="20" y="23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5" y="21"/>
                    <a:pt x="26" y="20"/>
                  </a:cubicBezTo>
                  <a:cubicBezTo>
                    <a:pt x="30" y="17"/>
                    <a:pt x="32" y="11"/>
                    <a:pt x="29" y="6"/>
                  </a:cubicBezTo>
                  <a:cubicBezTo>
                    <a:pt x="25" y="2"/>
                    <a:pt x="19" y="0"/>
                    <a:pt x="1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600000">
            <a:off x="9345455" y="2955349"/>
            <a:ext cx="1133476" cy="1212850"/>
            <a:chOff x="5231220" y="108876"/>
            <a:chExt cx="1133476" cy="1212850"/>
          </a:xfrm>
        </p:grpSpPr>
        <p:sp>
          <p:nvSpPr>
            <p:cNvPr id="22" name="Freeform 307"/>
            <p:cNvSpPr>
              <a:spLocks noEditPoints="1"/>
            </p:cNvSpPr>
            <p:nvPr/>
          </p:nvSpPr>
          <p:spPr bwMode="auto">
            <a:xfrm>
              <a:off x="5231220" y="108876"/>
              <a:ext cx="752475" cy="788988"/>
            </a:xfrm>
            <a:custGeom>
              <a:avLst/>
              <a:gdLst>
                <a:gd name="T0" fmla="*/ 29 w 160"/>
                <a:gd name="T1" fmla="*/ 161 h 168"/>
                <a:gd name="T2" fmla="*/ 42 w 160"/>
                <a:gd name="T3" fmla="*/ 117 h 168"/>
                <a:gd name="T4" fmla="*/ 31 w 160"/>
                <a:gd name="T5" fmla="*/ 132 h 168"/>
                <a:gd name="T6" fmla="*/ 18 w 160"/>
                <a:gd name="T7" fmla="*/ 151 h 168"/>
                <a:gd name="T8" fmla="*/ 0 w 160"/>
                <a:gd name="T9" fmla="*/ 133 h 168"/>
                <a:gd name="T10" fmla="*/ 5 w 160"/>
                <a:gd name="T11" fmla="*/ 119 h 168"/>
                <a:gd name="T12" fmla="*/ 9 w 160"/>
                <a:gd name="T13" fmla="*/ 102 h 168"/>
                <a:gd name="T14" fmla="*/ 46 w 160"/>
                <a:gd name="T15" fmla="*/ 0 h 168"/>
                <a:gd name="T16" fmla="*/ 50 w 160"/>
                <a:gd name="T17" fmla="*/ 1 h 168"/>
                <a:gd name="T18" fmla="*/ 80 w 160"/>
                <a:gd name="T19" fmla="*/ 16 h 168"/>
                <a:gd name="T20" fmla="*/ 79 w 160"/>
                <a:gd name="T21" fmla="*/ 20 h 168"/>
                <a:gd name="T22" fmla="*/ 55 w 160"/>
                <a:gd name="T23" fmla="*/ 65 h 168"/>
                <a:gd name="T24" fmla="*/ 44 w 160"/>
                <a:gd name="T25" fmla="*/ 94 h 168"/>
                <a:gd name="T26" fmla="*/ 72 w 160"/>
                <a:gd name="T27" fmla="*/ 67 h 168"/>
                <a:gd name="T28" fmla="*/ 82 w 160"/>
                <a:gd name="T29" fmla="*/ 79 h 168"/>
                <a:gd name="T30" fmla="*/ 70 w 160"/>
                <a:gd name="T31" fmla="*/ 97 h 168"/>
                <a:gd name="T32" fmla="*/ 64 w 160"/>
                <a:gd name="T33" fmla="*/ 117 h 168"/>
                <a:gd name="T34" fmla="*/ 124 w 160"/>
                <a:gd name="T35" fmla="*/ 68 h 168"/>
                <a:gd name="T36" fmla="*/ 137 w 160"/>
                <a:gd name="T37" fmla="*/ 57 h 168"/>
                <a:gd name="T38" fmla="*/ 158 w 160"/>
                <a:gd name="T39" fmla="*/ 74 h 168"/>
                <a:gd name="T40" fmla="*/ 158 w 160"/>
                <a:gd name="T41" fmla="*/ 77 h 168"/>
                <a:gd name="T42" fmla="*/ 50 w 160"/>
                <a:gd name="T43" fmla="*/ 167 h 168"/>
                <a:gd name="T44" fmla="*/ 45 w 160"/>
                <a:gd name="T45" fmla="*/ 168 h 168"/>
                <a:gd name="T46" fmla="*/ 49 w 160"/>
                <a:gd name="T47" fmla="*/ 164 h 168"/>
                <a:gd name="T48" fmla="*/ 74 w 160"/>
                <a:gd name="T49" fmla="*/ 145 h 168"/>
                <a:gd name="T50" fmla="*/ 139 w 160"/>
                <a:gd name="T51" fmla="*/ 61 h 168"/>
                <a:gd name="T52" fmla="*/ 127 w 160"/>
                <a:gd name="T53" fmla="*/ 71 h 168"/>
                <a:gd name="T54" fmla="*/ 63 w 160"/>
                <a:gd name="T55" fmla="*/ 121 h 168"/>
                <a:gd name="T56" fmla="*/ 61 w 160"/>
                <a:gd name="T57" fmla="*/ 119 h 168"/>
                <a:gd name="T58" fmla="*/ 67 w 160"/>
                <a:gd name="T59" fmla="*/ 96 h 168"/>
                <a:gd name="T60" fmla="*/ 78 w 160"/>
                <a:gd name="T61" fmla="*/ 79 h 168"/>
                <a:gd name="T62" fmla="*/ 41 w 160"/>
                <a:gd name="T63" fmla="*/ 103 h 168"/>
                <a:gd name="T64" fmla="*/ 51 w 160"/>
                <a:gd name="T65" fmla="*/ 63 h 168"/>
                <a:gd name="T66" fmla="*/ 66 w 160"/>
                <a:gd name="T67" fmla="*/ 33 h 168"/>
                <a:gd name="T68" fmla="*/ 49 w 160"/>
                <a:gd name="T69" fmla="*/ 3 h 168"/>
                <a:gd name="T70" fmla="*/ 37 w 160"/>
                <a:gd name="T71" fmla="*/ 27 h 168"/>
                <a:gd name="T72" fmla="*/ 8 w 160"/>
                <a:gd name="T73" fmla="*/ 120 h 168"/>
                <a:gd name="T74" fmla="*/ 3 w 160"/>
                <a:gd name="T75" fmla="*/ 133 h 168"/>
                <a:gd name="T76" fmla="*/ 17 w 160"/>
                <a:gd name="T77" fmla="*/ 146 h 168"/>
                <a:gd name="T78" fmla="*/ 28 w 160"/>
                <a:gd name="T79" fmla="*/ 130 h 168"/>
                <a:gd name="T80" fmla="*/ 46 w 160"/>
                <a:gd name="T81" fmla="*/ 111 h 168"/>
                <a:gd name="T82" fmla="*/ 40 w 160"/>
                <a:gd name="T83" fmla="*/ 133 h 168"/>
                <a:gd name="T84" fmla="*/ 45 w 160"/>
                <a:gd name="T85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68">
                  <a:moveTo>
                    <a:pt x="30" y="163"/>
                  </a:moveTo>
                  <a:cubicBezTo>
                    <a:pt x="29" y="162"/>
                    <a:pt x="29" y="162"/>
                    <a:pt x="29" y="162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51"/>
                    <a:pt x="34" y="142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27"/>
                    <a:pt x="41" y="122"/>
                    <a:pt x="42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38" y="120"/>
                    <a:pt x="34" y="127"/>
                    <a:pt x="31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27" y="137"/>
                    <a:pt x="24" y="144"/>
                    <a:pt x="19" y="149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7" y="149"/>
                    <a:pt x="17" y="149"/>
                    <a:pt x="17" y="149"/>
                  </a:cubicBezTo>
                  <a:cubicBezTo>
                    <a:pt x="12" y="145"/>
                    <a:pt x="1" y="14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27"/>
                    <a:pt x="4" y="122"/>
                    <a:pt x="5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7" y="114"/>
                    <a:pt x="8" y="108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5" y="76"/>
                    <a:pt x="21" y="50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17"/>
                    <a:pt x="45" y="9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9" y="7"/>
                    <a:pt x="70" y="10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5" y="20"/>
                    <a:pt x="72" y="29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5" y="45"/>
                    <a:pt x="59" y="54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1" y="74"/>
                    <a:pt x="47" y="8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53" y="85"/>
                    <a:pt x="63" y="78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71"/>
                    <a:pt x="80" y="75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78" y="82"/>
                    <a:pt x="74" y="89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67" y="104"/>
                    <a:pt x="65" y="112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78" y="112"/>
                    <a:pt x="92" y="96"/>
                    <a:pt x="103" y="87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111" y="81"/>
                    <a:pt x="117" y="74"/>
                    <a:pt x="124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9" y="64"/>
                    <a:pt x="134" y="62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46" y="63"/>
                    <a:pt x="152" y="68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30" y="99"/>
                    <a:pt x="105" y="126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69" y="154"/>
                    <a:pt x="59" y="163"/>
                    <a:pt x="50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48" y="168"/>
                    <a:pt x="47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39" y="168"/>
                    <a:pt x="35" y="165"/>
                    <a:pt x="30" y="163"/>
                  </a:cubicBezTo>
                  <a:close/>
                  <a:moveTo>
                    <a:pt x="45" y="165"/>
                  </a:moveTo>
                  <a:cubicBezTo>
                    <a:pt x="46" y="165"/>
                    <a:pt x="47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57" y="161"/>
                    <a:pt x="66" y="151"/>
                    <a:pt x="74" y="145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102" y="124"/>
                    <a:pt x="127" y="98"/>
                    <a:pt x="154" y="75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49" y="70"/>
                    <a:pt x="144" y="66"/>
                    <a:pt x="139" y="61"/>
                  </a:cubicBezTo>
                  <a:cubicBezTo>
                    <a:pt x="139" y="61"/>
                    <a:pt x="139" y="61"/>
                    <a:pt x="139" y="61"/>
                  </a:cubicBezTo>
                  <a:cubicBezTo>
                    <a:pt x="135" y="65"/>
                    <a:pt x="130" y="68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0" y="77"/>
                    <a:pt x="113" y="83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94" y="99"/>
                    <a:pt x="79" y="116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8"/>
                    <a:pt x="61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3"/>
                    <a:pt x="63" y="104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70" y="89"/>
                    <a:pt x="74" y="82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6" y="77"/>
                    <a:pt x="74" y="74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2" y="84"/>
                    <a:pt x="50" y="91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42" y="89"/>
                    <a:pt x="46" y="76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6" y="53"/>
                    <a:pt x="62" y="4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8" y="29"/>
                    <a:pt x="70" y="21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67" y="13"/>
                    <a:pt x="57" y="10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7" y="12"/>
                    <a:pt x="41" y="20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5" y="51"/>
                    <a:pt x="18" y="77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1" y="109"/>
                    <a:pt x="10" y="115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6" y="124"/>
                    <a:pt x="3" y="129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8"/>
                    <a:pt x="12" y="142"/>
                    <a:pt x="17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21" y="141"/>
                    <a:pt x="24" y="13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2" y="125"/>
                    <a:pt x="36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5" y="121"/>
                    <a:pt x="42" y="127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38" y="142"/>
                    <a:pt x="35" y="151"/>
                    <a:pt x="33" y="160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7" y="162"/>
                    <a:pt x="41" y="165"/>
                    <a:pt x="45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08"/>
            <p:cNvSpPr>
              <a:spLocks noEditPoints="1"/>
            </p:cNvSpPr>
            <p:nvPr/>
          </p:nvSpPr>
          <p:spPr bwMode="auto">
            <a:xfrm>
              <a:off x="5674133" y="737526"/>
              <a:ext cx="300038" cy="330200"/>
            </a:xfrm>
            <a:custGeom>
              <a:avLst/>
              <a:gdLst>
                <a:gd name="T0" fmla="*/ 34 w 64"/>
                <a:gd name="T1" fmla="*/ 70 h 70"/>
                <a:gd name="T2" fmla="*/ 34 w 64"/>
                <a:gd name="T3" fmla="*/ 70 h 70"/>
                <a:gd name="T4" fmla="*/ 3 w 64"/>
                <a:gd name="T5" fmla="*/ 51 h 70"/>
                <a:gd name="T6" fmla="*/ 3 w 64"/>
                <a:gd name="T7" fmla="*/ 51 h 70"/>
                <a:gd name="T8" fmla="*/ 0 w 64"/>
                <a:gd name="T9" fmla="*/ 37 h 70"/>
                <a:gd name="T10" fmla="*/ 0 w 64"/>
                <a:gd name="T11" fmla="*/ 37 h 70"/>
                <a:gd name="T12" fmla="*/ 36 w 64"/>
                <a:gd name="T13" fmla="*/ 0 h 70"/>
                <a:gd name="T14" fmla="*/ 36 w 64"/>
                <a:gd name="T15" fmla="*/ 0 h 70"/>
                <a:gd name="T16" fmla="*/ 55 w 64"/>
                <a:gd name="T17" fmla="*/ 8 h 70"/>
                <a:gd name="T18" fmla="*/ 55 w 64"/>
                <a:gd name="T19" fmla="*/ 8 h 70"/>
                <a:gd name="T20" fmla="*/ 56 w 64"/>
                <a:gd name="T21" fmla="*/ 7 h 70"/>
                <a:gd name="T22" fmla="*/ 64 w 64"/>
                <a:gd name="T23" fmla="*/ 28 h 70"/>
                <a:gd name="T24" fmla="*/ 64 w 64"/>
                <a:gd name="T25" fmla="*/ 28 h 70"/>
                <a:gd name="T26" fmla="*/ 62 w 64"/>
                <a:gd name="T27" fmla="*/ 40 h 70"/>
                <a:gd name="T28" fmla="*/ 62 w 64"/>
                <a:gd name="T29" fmla="*/ 40 h 70"/>
                <a:gd name="T30" fmla="*/ 34 w 64"/>
                <a:gd name="T31" fmla="*/ 70 h 70"/>
                <a:gd name="T32" fmla="*/ 34 w 64"/>
                <a:gd name="T33" fmla="*/ 70 h 70"/>
                <a:gd name="T34" fmla="*/ 34 w 64"/>
                <a:gd name="T35" fmla="*/ 70 h 70"/>
                <a:gd name="T36" fmla="*/ 34 w 64"/>
                <a:gd name="T37" fmla="*/ 67 h 70"/>
                <a:gd name="T38" fmla="*/ 59 w 64"/>
                <a:gd name="T39" fmla="*/ 39 h 70"/>
                <a:gd name="T40" fmla="*/ 59 w 64"/>
                <a:gd name="T41" fmla="*/ 39 h 70"/>
                <a:gd name="T42" fmla="*/ 60 w 64"/>
                <a:gd name="T43" fmla="*/ 28 h 70"/>
                <a:gd name="T44" fmla="*/ 60 w 64"/>
                <a:gd name="T45" fmla="*/ 28 h 70"/>
                <a:gd name="T46" fmla="*/ 54 w 64"/>
                <a:gd name="T47" fmla="*/ 10 h 70"/>
                <a:gd name="T48" fmla="*/ 54 w 64"/>
                <a:gd name="T49" fmla="*/ 10 h 70"/>
                <a:gd name="T50" fmla="*/ 53 w 64"/>
                <a:gd name="T51" fmla="*/ 11 h 70"/>
                <a:gd name="T52" fmla="*/ 36 w 64"/>
                <a:gd name="T53" fmla="*/ 4 h 70"/>
                <a:gd name="T54" fmla="*/ 36 w 64"/>
                <a:gd name="T55" fmla="*/ 4 h 70"/>
                <a:gd name="T56" fmla="*/ 13 w 64"/>
                <a:gd name="T57" fmla="*/ 14 h 70"/>
                <a:gd name="T58" fmla="*/ 13 w 64"/>
                <a:gd name="T59" fmla="*/ 14 h 70"/>
                <a:gd name="T60" fmla="*/ 4 w 64"/>
                <a:gd name="T61" fmla="*/ 37 h 70"/>
                <a:gd name="T62" fmla="*/ 4 w 64"/>
                <a:gd name="T63" fmla="*/ 37 h 70"/>
                <a:gd name="T64" fmla="*/ 6 w 64"/>
                <a:gd name="T65" fmla="*/ 49 h 70"/>
                <a:gd name="T66" fmla="*/ 6 w 64"/>
                <a:gd name="T67" fmla="*/ 49 h 70"/>
                <a:gd name="T68" fmla="*/ 34 w 64"/>
                <a:gd name="T69" fmla="*/ 67 h 70"/>
                <a:gd name="T70" fmla="*/ 34 w 64"/>
                <a:gd name="T71" fmla="*/ 67 h 70"/>
                <a:gd name="T72" fmla="*/ 34 w 64"/>
                <a:gd name="T73" fmla="*/ 67 h 70"/>
                <a:gd name="T74" fmla="*/ 34 w 64"/>
                <a:gd name="T75" fmla="*/ 67 h 70"/>
                <a:gd name="T76" fmla="*/ 34 w 64"/>
                <a:gd name="T77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70">
                  <a:moveTo>
                    <a:pt x="34" y="70"/>
                  </a:moveTo>
                  <a:cubicBezTo>
                    <a:pt x="34" y="70"/>
                    <a:pt x="34" y="70"/>
                    <a:pt x="34" y="70"/>
                  </a:cubicBezTo>
                  <a:cubicBezTo>
                    <a:pt x="21" y="70"/>
                    <a:pt x="8" y="62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46"/>
                    <a:pt x="0" y="4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8"/>
                    <a:pt x="1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9" y="3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62" y="14"/>
                    <a:pt x="64" y="20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32"/>
                    <a:pt x="63" y="36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54"/>
                    <a:pt x="51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34" y="67"/>
                  </a:moveTo>
                  <a:cubicBezTo>
                    <a:pt x="48" y="67"/>
                    <a:pt x="55" y="52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5"/>
                    <a:pt x="60" y="31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2"/>
                    <a:pt x="59" y="16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6"/>
                    <a:pt x="42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8" y="4"/>
                    <a:pt x="19" y="8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7" y="20"/>
                    <a:pt x="4" y="28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1"/>
                    <a:pt x="4" y="45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11" y="59"/>
                    <a:pt x="23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09"/>
            <p:cNvSpPr>
              <a:spLocks noEditPoints="1"/>
            </p:cNvSpPr>
            <p:nvPr/>
          </p:nvSpPr>
          <p:spPr bwMode="auto">
            <a:xfrm>
              <a:off x="5743983" y="818489"/>
              <a:ext cx="165100" cy="165100"/>
            </a:xfrm>
            <a:custGeom>
              <a:avLst/>
              <a:gdLst>
                <a:gd name="T0" fmla="*/ 8 w 35"/>
                <a:gd name="T1" fmla="*/ 33 h 35"/>
                <a:gd name="T2" fmla="*/ 0 w 35"/>
                <a:gd name="T3" fmla="*/ 20 h 35"/>
                <a:gd name="T4" fmla="*/ 0 w 35"/>
                <a:gd name="T5" fmla="*/ 20 h 35"/>
                <a:gd name="T6" fmla="*/ 19 w 35"/>
                <a:gd name="T7" fmla="*/ 0 h 35"/>
                <a:gd name="T8" fmla="*/ 19 w 35"/>
                <a:gd name="T9" fmla="*/ 0 h 35"/>
                <a:gd name="T10" fmla="*/ 32 w 35"/>
                <a:gd name="T11" fmla="*/ 7 h 35"/>
                <a:gd name="T12" fmla="*/ 32 w 35"/>
                <a:gd name="T13" fmla="*/ 7 h 35"/>
                <a:gd name="T14" fmla="*/ 32 w 35"/>
                <a:gd name="T15" fmla="*/ 7 h 35"/>
                <a:gd name="T16" fmla="*/ 32 w 35"/>
                <a:gd name="T17" fmla="*/ 7 h 35"/>
                <a:gd name="T18" fmla="*/ 35 w 35"/>
                <a:gd name="T19" fmla="*/ 16 h 35"/>
                <a:gd name="T20" fmla="*/ 35 w 35"/>
                <a:gd name="T21" fmla="*/ 16 h 35"/>
                <a:gd name="T22" fmla="*/ 16 w 35"/>
                <a:gd name="T23" fmla="*/ 35 h 35"/>
                <a:gd name="T24" fmla="*/ 16 w 35"/>
                <a:gd name="T25" fmla="*/ 35 h 35"/>
                <a:gd name="T26" fmla="*/ 8 w 35"/>
                <a:gd name="T27" fmla="*/ 33 h 35"/>
                <a:gd name="T28" fmla="*/ 8 w 35"/>
                <a:gd name="T29" fmla="*/ 9 h 35"/>
                <a:gd name="T30" fmla="*/ 4 w 35"/>
                <a:gd name="T31" fmla="*/ 20 h 35"/>
                <a:gd name="T32" fmla="*/ 4 w 35"/>
                <a:gd name="T33" fmla="*/ 20 h 35"/>
                <a:gd name="T34" fmla="*/ 9 w 35"/>
                <a:gd name="T35" fmla="*/ 30 h 35"/>
                <a:gd name="T36" fmla="*/ 9 w 35"/>
                <a:gd name="T37" fmla="*/ 30 h 35"/>
                <a:gd name="T38" fmla="*/ 16 w 35"/>
                <a:gd name="T39" fmla="*/ 31 h 35"/>
                <a:gd name="T40" fmla="*/ 16 w 35"/>
                <a:gd name="T41" fmla="*/ 31 h 35"/>
                <a:gd name="T42" fmla="*/ 27 w 35"/>
                <a:gd name="T43" fmla="*/ 27 h 35"/>
                <a:gd name="T44" fmla="*/ 27 w 35"/>
                <a:gd name="T45" fmla="*/ 27 h 35"/>
                <a:gd name="T46" fmla="*/ 32 w 35"/>
                <a:gd name="T47" fmla="*/ 16 h 35"/>
                <a:gd name="T48" fmla="*/ 32 w 35"/>
                <a:gd name="T49" fmla="*/ 16 h 35"/>
                <a:gd name="T50" fmla="*/ 27 w 35"/>
                <a:gd name="T51" fmla="*/ 7 h 35"/>
                <a:gd name="T52" fmla="*/ 27 w 35"/>
                <a:gd name="T53" fmla="*/ 7 h 35"/>
                <a:gd name="T54" fmla="*/ 28 w 35"/>
                <a:gd name="T55" fmla="*/ 7 h 35"/>
                <a:gd name="T56" fmla="*/ 19 w 35"/>
                <a:gd name="T57" fmla="*/ 4 h 35"/>
                <a:gd name="T58" fmla="*/ 19 w 35"/>
                <a:gd name="T59" fmla="*/ 4 h 35"/>
                <a:gd name="T60" fmla="*/ 19 w 35"/>
                <a:gd name="T61" fmla="*/ 4 h 35"/>
                <a:gd name="T62" fmla="*/ 19 w 35"/>
                <a:gd name="T63" fmla="*/ 4 h 35"/>
                <a:gd name="T64" fmla="*/ 8 w 35"/>
                <a:gd name="T65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5">
                  <a:moveTo>
                    <a:pt x="8" y="33"/>
                  </a:moveTo>
                  <a:cubicBezTo>
                    <a:pt x="2" y="29"/>
                    <a:pt x="0" y="24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8" y="2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5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26"/>
                    <a:pt x="2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3" y="35"/>
                    <a:pt x="10" y="34"/>
                    <a:pt x="8" y="33"/>
                  </a:cubicBezTo>
                  <a:close/>
                  <a:moveTo>
                    <a:pt x="8" y="9"/>
                  </a:moveTo>
                  <a:cubicBezTo>
                    <a:pt x="5" y="12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7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2" y="31"/>
                    <a:pt x="14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1"/>
                    <a:pt x="24" y="30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4"/>
                    <a:pt x="32" y="20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3"/>
                    <a:pt x="30" y="10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5" y="5"/>
                    <a:pt x="22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4"/>
                    <a:pt x="11" y="6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10"/>
            <p:cNvSpPr>
              <a:spLocks noEditPoints="1"/>
            </p:cNvSpPr>
            <p:nvPr/>
          </p:nvSpPr>
          <p:spPr bwMode="auto">
            <a:xfrm>
              <a:off x="5959883" y="883576"/>
              <a:ext cx="404813" cy="438150"/>
            </a:xfrm>
            <a:custGeom>
              <a:avLst/>
              <a:gdLst>
                <a:gd name="T0" fmla="*/ 22 w 86"/>
                <a:gd name="T1" fmla="*/ 86 h 93"/>
                <a:gd name="T2" fmla="*/ 25 w 86"/>
                <a:gd name="T3" fmla="*/ 77 h 93"/>
                <a:gd name="T4" fmla="*/ 31 w 86"/>
                <a:gd name="T5" fmla="*/ 61 h 93"/>
                <a:gd name="T6" fmla="*/ 27 w 86"/>
                <a:gd name="T7" fmla="*/ 56 h 93"/>
                <a:gd name="T8" fmla="*/ 12 w 86"/>
                <a:gd name="T9" fmla="*/ 79 h 93"/>
                <a:gd name="T10" fmla="*/ 11 w 86"/>
                <a:gd name="T11" fmla="*/ 80 h 93"/>
                <a:gd name="T12" fmla="*/ 2 w 86"/>
                <a:gd name="T13" fmla="*/ 75 h 93"/>
                <a:gd name="T14" fmla="*/ 0 w 86"/>
                <a:gd name="T15" fmla="*/ 74 h 93"/>
                <a:gd name="T16" fmla="*/ 18 w 86"/>
                <a:gd name="T17" fmla="*/ 13 h 93"/>
                <a:gd name="T18" fmla="*/ 23 w 86"/>
                <a:gd name="T19" fmla="*/ 1 h 93"/>
                <a:gd name="T20" fmla="*/ 24 w 86"/>
                <a:gd name="T21" fmla="*/ 0 h 93"/>
                <a:gd name="T22" fmla="*/ 24 w 86"/>
                <a:gd name="T23" fmla="*/ 0 h 93"/>
                <a:gd name="T24" fmla="*/ 36 w 86"/>
                <a:gd name="T25" fmla="*/ 2 h 93"/>
                <a:gd name="T26" fmla="*/ 37 w 86"/>
                <a:gd name="T27" fmla="*/ 5 h 93"/>
                <a:gd name="T28" fmla="*/ 31 w 86"/>
                <a:gd name="T29" fmla="*/ 36 h 93"/>
                <a:gd name="T30" fmla="*/ 43 w 86"/>
                <a:gd name="T31" fmla="*/ 25 h 93"/>
                <a:gd name="T32" fmla="*/ 45 w 86"/>
                <a:gd name="T33" fmla="*/ 25 h 93"/>
                <a:gd name="T34" fmla="*/ 53 w 86"/>
                <a:gd name="T35" fmla="*/ 37 h 93"/>
                <a:gd name="T36" fmla="*/ 51 w 86"/>
                <a:gd name="T37" fmla="*/ 43 h 93"/>
                <a:gd name="T38" fmla="*/ 63 w 86"/>
                <a:gd name="T39" fmla="*/ 34 h 93"/>
                <a:gd name="T40" fmla="*/ 70 w 86"/>
                <a:gd name="T41" fmla="*/ 31 h 93"/>
                <a:gd name="T42" fmla="*/ 85 w 86"/>
                <a:gd name="T43" fmla="*/ 40 h 93"/>
                <a:gd name="T44" fmla="*/ 86 w 86"/>
                <a:gd name="T45" fmla="*/ 42 h 93"/>
                <a:gd name="T46" fmla="*/ 59 w 86"/>
                <a:gd name="T47" fmla="*/ 64 h 93"/>
                <a:gd name="T48" fmla="*/ 30 w 86"/>
                <a:gd name="T49" fmla="*/ 92 h 93"/>
                <a:gd name="T50" fmla="*/ 28 w 86"/>
                <a:gd name="T51" fmla="*/ 93 h 93"/>
                <a:gd name="T52" fmla="*/ 35 w 86"/>
                <a:gd name="T53" fmla="*/ 60 h 93"/>
                <a:gd name="T54" fmla="*/ 35 w 86"/>
                <a:gd name="T55" fmla="*/ 61 h 93"/>
                <a:gd name="T56" fmla="*/ 28 w 86"/>
                <a:gd name="T57" fmla="*/ 79 h 93"/>
                <a:gd name="T58" fmla="*/ 26 w 86"/>
                <a:gd name="T59" fmla="*/ 86 h 93"/>
                <a:gd name="T60" fmla="*/ 28 w 86"/>
                <a:gd name="T61" fmla="*/ 89 h 93"/>
                <a:gd name="T62" fmla="*/ 57 w 86"/>
                <a:gd name="T63" fmla="*/ 61 h 93"/>
                <a:gd name="T64" fmla="*/ 82 w 86"/>
                <a:gd name="T65" fmla="*/ 42 h 93"/>
                <a:gd name="T66" fmla="*/ 70 w 86"/>
                <a:gd name="T67" fmla="*/ 35 h 93"/>
                <a:gd name="T68" fmla="*/ 65 w 86"/>
                <a:gd name="T69" fmla="*/ 36 h 93"/>
                <a:gd name="T70" fmla="*/ 46 w 86"/>
                <a:gd name="T71" fmla="*/ 52 h 93"/>
                <a:gd name="T72" fmla="*/ 44 w 86"/>
                <a:gd name="T73" fmla="*/ 50 h 93"/>
                <a:gd name="T74" fmla="*/ 49 w 86"/>
                <a:gd name="T75" fmla="*/ 37 h 93"/>
                <a:gd name="T76" fmla="*/ 44 w 86"/>
                <a:gd name="T77" fmla="*/ 29 h 93"/>
                <a:gd name="T78" fmla="*/ 30 w 86"/>
                <a:gd name="T79" fmla="*/ 41 h 93"/>
                <a:gd name="T80" fmla="*/ 28 w 86"/>
                <a:gd name="T81" fmla="*/ 39 h 93"/>
                <a:gd name="T82" fmla="*/ 28 w 86"/>
                <a:gd name="T83" fmla="*/ 38 h 93"/>
                <a:gd name="T84" fmla="*/ 33 w 86"/>
                <a:gd name="T85" fmla="*/ 5 h 93"/>
                <a:gd name="T86" fmla="*/ 25 w 86"/>
                <a:gd name="T87" fmla="*/ 4 h 93"/>
                <a:gd name="T88" fmla="*/ 24 w 86"/>
                <a:gd name="T89" fmla="*/ 5 h 93"/>
                <a:gd name="T90" fmla="*/ 22 w 86"/>
                <a:gd name="T91" fmla="*/ 13 h 93"/>
                <a:gd name="T92" fmla="*/ 15 w 86"/>
                <a:gd name="T93" fmla="*/ 35 h 93"/>
                <a:gd name="T94" fmla="*/ 4 w 86"/>
                <a:gd name="T95" fmla="*/ 72 h 93"/>
                <a:gd name="T96" fmla="*/ 10 w 86"/>
                <a:gd name="T97" fmla="*/ 76 h 93"/>
                <a:gd name="T98" fmla="*/ 25 w 86"/>
                <a:gd name="T99" fmla="*/ 52 h 93"/>
                <a:gd name="T100" fmla="*/ 28 w 86"/>
                <a:gd name="T101" fmla="*/ 52 h 93"/>
                <a:gd name="T102" fmla="*/ 23 w 86"/>
                <a:gd name="T103" fmla="*/ 3 h 93"/>
                <a:gd name="T104" fmla="*/ 23 w 86"/>
                <a:gd name="T105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93">
                  <a:moveTo>
                    <a:pt x="28" y="93"/>
                  </a:moveTo>
                  <a:cubicBezTo>
                    <a:pt x="24" y="91"/>
                    <a:pt x="22" y="89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83"/>
                    <a:pt x="24" y="81"/>
                    <a:pt x="25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7" y="72"/>
                    <a:pt x="29" y="66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59"/>
                    <a:pt x="28" y="57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1" y="63"/>
                    <a:pt x="18" y="72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7" y="78"/>
                    <a:pt x="4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66"/>
                    <a:pt x="12" y="3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7"/>
                    <a:pt x="21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1"/>
                    <a:pt x="32" y="1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3" y="15"/>
                    <a:pt x="31" y="2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5" y="32"/>
                    <a:pt x="38" y="28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50" y="28"/>
                    <a:pt x="53" y="32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9"/>
                    <a:pt x="52" y="41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5" y="40"/>
                    <a:pt x="59" y="36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2"/>
                    <a:pt x="68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31"/>
                    <a:pt x="80" y="36"/>
                    <a:pt x="85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1" y="51"/>
                    <a:pt x="66" y="59"/>
                    <a:pt x="59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47" y="73"/>
                    <a:pt x="39" y="81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8" y="93"/>
                    <a:pt x="28" y="93"/>
                    <a:pt x="28" y="93"/>
                  </a:cubicBezTo>
                  <a:close/>
                  <a:moveTo>
                    <a:pt x="28" y="52"/>
                  </a:moveTo>
                  <a:cubicBezTo>
                    <a:pt x="30" y="54"/>
                    <a:pt x="33" y="56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2" y="67"/>
                    <a:pt x="30" y="73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82"/>
                    <a:pt x="26" y="84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7"/>
                    <a:pt x="26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7" y="79"/>
                    <a:pt x="45" y="70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4" y="57"/>
                    <a:pt x="77" y="49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77" y="38"/>
                    <a:pt x="73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5"/>
                    <a:pt x="67" y="35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9" y="41"/>
                    <a:pt x="53" y="47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7" y="45"/>
                    <a:pt x="49" y="40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4"/>
                    <a:pt x="48" y="31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39" y="31"/>
                    <a:pt x="36" y="37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27"/>
                    <a:pt x="29" y="16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5"/>
                    <a:pt x="28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7"/>
                    <a:pt x="23" y="10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8"/>
                    <a:pt x="17" y="26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0" y="50"/>
                    <a:pt x="6" y="66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73"/>
                    <a:pt x="9" y="74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6" y="69"/>
                    <a:pt x="19" y="6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2"/>
                    <a:pt x="28" y="52"/>
                    <a:pt x="28" y="52"/>
                  </a:cubicBezTo>
                  <a:close/>
                  <a:moveTo>
                    <a:pt x="23" y="4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12"/>
            <p:cNvSpPr>
              <a:spLocks noEditPoints="1"/>
            </p:cNvSpPr>
            <p:nvPr/>
          </p:nvSpPr>
          <p:spPr bwMode="auto">
            <a:xfrm>
              <a:off x="5997983" y="1156626"/>
              <a:ext cx="107950" cy="107950"/>
            </a:xfrm>
            <a:custGeom>
              <a:avLst/>
              <a:gdLst>
                <a:gd name="T0" fmla="*/ 5 w 23"/>
                <a:gd name="T1" fmla="*/ 22 h 23"/>
                <a:gd name="T2" fmla="*/ 3 w 23"/>
                <a:gd name="T3" fmla="*/ 21 h 23"/>
                <a:gd name="T4" fmla="*/ 3 w 23"/>
                <a:gd name="T5" fmla="*/ 21 h 23"/>
                <a:gd name="T6" fmla="*/ 2 w 23"/>
                <a:gd name="T7" fmla="*/ 22 h 23"/>
                <a:gd name="T8" fmla="*/ 2 w 23"/>
                <a:gd name="T9" fmla="*/ 22 h 23"/>
                <a:gd name="T10" fmla="*/ 2 w 23"/>
                <a:gd name="T11" fmla="*/ 21 h 23"/>
                <a:gd name="T12" fmla="*/ 3 w 23"/>
                <a:gd name="T13" fmla="*/ 21 h 23"/>
                <a:gd name="T14" fmla="*/ 2 w 23"/>
                <a:gd name="T15" fmla="*/ 20 h 23"/>
                <a:gd name="T16" fmla="*/ 2 w 23"/>
                <a:gd name="T17" fmla="*/ 22 h 23"/>
                <a:gd name="T18" fmla="*/ 1 w 23"/>
                <a:gd name="T19" fmla="*/ 21 h 23"/>
                <a:gd name="T20" fmla="*/ 1 w 23"/>
                <a:gd name="T21" fmla="*/ 21 h 23"/>
                <a:gd name="T22" fmla="*/ 0 w 23"/>
                <a:gd name="T23" fmla="*/ 20 h 23"/>
                <a:gd name="T24" fmla="*/ 0 w 23"/>
                <a:gd name="T25" fmla="*/ 20 h 23"/>
                <a:gd name="T26" fmla="*/ 2 w 23"/>
                <a:gd name="T27" fmla="*/ 18 h 23"/>
                <a:gd name="T28" fmla="*/ 2 w 23"/>
                <a:gd name="T29" fmla="*/ 18 h 23"/>
                <a:gd name="T30" fmla="*/ 2 w 23"/>
                <a:gd name="T31" fmla="*/ 18 h 23"/>
                <a:gd name="T32" fmla="*/ 2 w 23"/>
                <a:gd name="T33" fmla="*/ 18 h 23"/>
                <a:gd name="T34" fmla="*/ 3 w 23"/>
                <a:gd name="T35" fmla="*/ 18 h 23"/>
                <a:gd name="T36" fmla="*/ 3 w 23"/>
                <a:gd name="T37" fmla="*/ 18 h 23"/>
                <a:gd name="T38" fmla="*/ 5 w 23"/>
                <a:gd name="T39" fmla="*/ 18 h 23"/>
                <a:gd name="T40" fmla="*/ 5 w 23"/>
                <a:gd name="T41" fmla="*/ 18 h 23"/>
                <a:gd name="T42" fmla="*/ 19 w 23"/>
                <a:gd name="T43" fmla="*/ 1 h 23"/>
                <a:gd name="T44" fmla="*/ 19 w 23"/>
                <a:gd name="T45" fmla="*/ 1 h 23"/>
                <a:gd name="T46" fmla="*/ 19 w 23"/>
                <a:gd name="T47" fmla="*/ 0 h 23"/>
                <a:gd name="T48" fmla="*/ 21 w 23"/>
                <a:gd name="T49" fmla="*/ 0 h 23"/>
                <a:gd name="T50" fmla="*/ 23 w 23"/>
                <a:gd name="T51" fmla="*/ 1 h 23"/>
                <a:gd name="T52" fmla="*/ 23 w 23"/>
                <a:gd name="T53" fmla="*/ 1 h 23"/>
                <a:gd name="T54" fmla="*/ 22 w 23"/>
                <a:gd name="T55" fmla="*/ 4 h 23"/>
                <a:gd name="T56" fmla="*/ 21 w 23"/>
                <a:gd name="T57" fmla="*/ 4 h 23"/>
                <a:gd name="T58" fmla="*/ 21 w 23"/>
                <a:gd name="T59" fmla="*/ 4 h 23"/>
                <a:gd name="T60" fmla="*/ 7 w 23"/>
                <a:gd name="T61" fmla="*/ 21 h 23"/>
                <a:gd name="T62" fmla="*/ 7 w 23"/>
                <a:gd name="T63" fmla="*/ 21 h 23"/>
                <a:gd name="T64" fmla="*/ 6 w 23"/>
                <a:gd name="T65" fmla="*/ 23 h 23"/>
                <a:gd name="T66" fmla="*/ 5 w 23"/>
                <a:gd name="T67" fmla="*/ 22 h 23"/>
                <a:gd name="T68" fmla="*/ 4 w 23"/>
                <a:gd name="T69" fmla="*/ 20 h 23"/>
                <a:gd name="T70" fmla="*/ 2 w 23"/>
                <a:gd name="T71" fmla="*/ 20 h 23"/>
                <a:gd name="T72" fmla="*/ 4 w 23"/>
                <a:gd name="T73" fmla="*/ 20 h 23"/>
                <a:gd name="T74" fmla="*/ 2 w 23"/>
                <a:gd name="T75" fmla="*/ 20 h 23"/>
                <a:gd name="T76" fmla="*/ 2 w 23"/>
                <a:gd name="T77" fmla="*/ 20 h 23"/>
                <a:gd name="T78" fmla="*/ 3 w 23"/>
                <a:gd name="T79" fmla="*/ 18 h 23"/>
                <a:gd name="T80" fmla="*/ 2 w 23"/>
                <a:gd name="T8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23">
                  <a:moveTo>
                    <a:pt x="5" y="22"/>
                  </a:moveTo>
                  <a:cubicBezTo>
                    <a:pt x="5" y="22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0" y="13"/>
                    <a:pt x="14" y="6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6" y="9"/>
                    <a:pt x="12" y="16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3"/>
            <p:cNvSpPr>
              <a:spLocks noEditPoints="1"/>
            </p:cNvSpPr>
            <p:nvPr/>
          </p:nvSpPr>
          <p:spPr bwMode="auto">
            <a:xfrm>
              <a:off x="6105933" y="888339"/>
              <a:ext cx="57150" cy="169863"/>
            </a:xfrm>
            <a:custGeom>
              <a:avLst/>
              <a:gdLst>
                <a:gd name="T0" fmla="*/ 0 w 12"/>
                <a:gd name="T1" fmla="*/ 28 h 36"/>
                <a:gd name="T2" fmla="*/ 6 w 12"/>
                <a:gd name="T3" fmla="*/ 6 h 36"/>
                <a:gd name="T4" fmla="*/ 6 w 12"/>
                <a:gd name="T5" fmla="*/ 6 h 36"/>
                <a:gd name="T6" fmla="*/ 0 w 12"/>
                <a:gd name="T7" fmla="*/ 3 h 36"/>
                <a:gd name="T8" fmla="*/ 0 w 12"/>
                <a:gd name="T9" fmla="*/ 3 h 36"/>
                <a:gd name="T10" fmla="*/ 2 w 12"/>
                <a:gd name="T11" fmla="*/ 0 h 36"/>
                <a:gd name="T12" fmla="*/ 9 w 12"/>
                <a:gd name="T13" fmla="*/ 4 h 36"/>
                <a:gd name="T14" fmla="*/ 9 w 12"/>
                <a:gd name="T15" fmla="*/ 4 h 36"/>
                <a:gd name="T16" fmla="*/ 12 w 12"/>
                <a:gd name="T17" fmla="*/ 5 h 36"/>
                <a:gd name="T18" fmla="*/ 10 w 12"/>
                <a:gd name="T19" fmla="*/ 6 h 36"/>
                <a:gd name="T20" fmla="*/ 3 w 12"/>
                <a:gd name="T21" fmla="*/ 28 h 36"/>
                <a:gd name="T22" fmla="*/ 3 w 12"/>
                <a:gd name="T23" fmla="*/ 28 h 36"/>
                <a:gd name="T24" fmla="*/ 5 w 12"/>
                <a:gd name="T25" fmla="*/ 34 h 36"/>
                <a:gd name="T26" fmla="*/ 5 w 12"/>
                <a:gd name="T27" fmla="*/ 34 h 36"/>
                <a:gd name="T28" fmla="*/ 1 w 12"/>
                <a:gd name="T29" fmla="*/ 36 h 36"/>
                <a:gd name="T30" fmla="*/ 0 w 12"/>
                <a:gd name="T31" fmla="*/ 28 h 36"/>
                <a:gd name="T32" fmla="*/ 0 w 12"/>
                <a:gd name="T33" fmla="*/ 3 h 36"/>
                <a:gd name="T34" fmla="*/ 0 w 12"/>
                <a:gd name="T35" fmla="*/ 3 h 36"/>
                <a:gd name="T36" fmla="*/ 0 w 12"/>
                <a:gd name="T37" fmla="*/ 3 h 36"/>
                <a:gd name="T38" fmla="*/ 0 w 12"/>
                <a:gd name="T39" fmla="*/ 3 h 36"/>
                <a:gd name="T40" fmla="*/ 0 w 12"/>
                <a:gd name="T41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6">
                  <a:moveTo>
                    <a:pt x="0" y="28"/>
                  </a:moveTo>
                  <a:cubicBezTo>
                    <a:pt x="0" y="21"/>
                    <a:pt x="3" y="11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2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7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0"/>
                    <a:pt x="3" y="21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1"/>
                    <a:pt x="4" y="33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3"/>
                    <a:pt x="0" y="31"/>
                    <a:pt x="0" y="28"/>
                  </a:cubicBezTo>
                  <a:close/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14"/>
            <p:cNvSpPr/>
            <p:nvPr/>
          </p:nvSpPr>
          <p:spPr bwMode="auto">
            <a:xfrm>
              <a:off x="6163083" y="1005814"/>
              <a:ext cx="60325" cy="80963"/>
            </a:xfrm>
            <a:custGeom>
              <a:avLst/>
              <a:gdLst>
                <a:gd name="T0" fmla="*/ 0 w 13"/>
                <a:gd name="T1" fmla="*/ 3 h 17"/>
                <a:gd name="T2" fmla="*/ 2 w 13"/>
                <a:gd name="T3" fmla="*/ 0 h 17"/>
                <a:gd name="T4" fmla="*/ 13 w 13"/>
                <a:gd name="T5" fmla="*/ 15 h 17"/>
                <a:gd name="T6" fmla="*/ 13 w 13"/>
                <a:gd name="T7" fmla="*/ 15 h 17"/>
                <a:gd name="T8" fmla="*/ 10 w 13"/>
                <a:gd name="T9" fmla="*/ 17 h 17"/>
                <a:gd name="T10" fmla="*/ 0 w 13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0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9" y="5"/>
                    <a:pt x="9" y="8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6" y="9"/>
                    <a:pt x="6" y="7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5"/>
            <p:cNvSpPr/>
            <p:nvPr/>
          </p:nvSpPr>
          <p:spPr bwMode="auto">
            <a:xfrm>
              <a:off x="5734458" y="770864"/>
              <a:ext cx="263525" cy="325438"/>
            </a:xfrm>
            <a:custGeom>
              <a:avLst/>
              <a:gdLst>
                <a:gd name="T0" fmla="*/ 19 w 56"/>
                <a:gd name="T1" fmla="*/ 69 h 69"/>
                <a:gd name="T2" fmla="*/ 0 w 56"/>
                <a:gd name="T3" fmla="*/ 57 h 69"/>
                <a:gd name="T4" fmla="*/ 0 w 56"/>
                <a:gd name="T5" fmla="*/ 57 h 69"/>
                <a:gd name="T6" fmla="*/ 3 w 56"/>
                <a:gd name="T7" fmla="*/ 54 h 69"/>
                <a:gd name="T8" fmla="*/ 20 w 56"/>
                <a:gd name="T9" fmla="*/ 65 h 69"/>
                <a:gd name="T10" fmla="*/ 20 w 56"/>
                <a:gd name="T11" fmla="*/ 65 h 69"/>
                <a:gd name="T12" fmla="*/ 22 w 56"/>
                <a:gd name="T13" fmla="*/ 65 h 69"/>
                <a:gd name="T14" fmla="*/ 22 w 56"/>
                <a:gd name="T15" fmla="*/ 65 h 69"/>
                <a:gd name="T16" fmla="*/ 52 w 56"/>
                <a:gd name="T17" fmla="*/ 41 h 69"/>
                <a:gd name="T18" fmla="*/ 52 w 56"/>
                <a:gd name="T19" fmla="*/ 41 h 69"/>
                <a:gd name="T20" fmla="*/ 53 w 56"/>
                <a:gd name="T21" fmla="*/ 34 h 69"/>
                <a:gd name="T22" fmla="*/ 53 w 56"/>
                <a:gd name="T23" fmla="*/ 34 h 69"/>
                <a:gd name="T24" fmla="*/ 38 w 56"/>
                <a:gd name="T25" fmla="*/ 2 h 69"/>
                <a:gd name="T26" fmla="*/ 38 w 56"/>
                <a:gd name="T27" fmla="*/ 2 h 69"/>
                <a:gd name="T28" fmla="*/ 41 w 56"/>
                <a:gd name="T29" fmla="*/ 0 h 69"/>
                <a:gd name="T30" fmla="*/ 56 w 56"/>
                <a:gd name="T31" fmla="*/ 34 h 69"/>
                <a:gd name="T32" fmla="*/ 56 w 56"/>
                <a:gd name="T33" fmla="*/ 34 h 69"/>
                <a:gd name="T34" fmla="*/ 55 w 56"/>
                <a:gd name="T35" fmla="*/ 42 h 69"/>
                <a:gd name="T36" fmla="*/ 55 w 56"/>
                <a:gd name="T37" fmla="*/ 42 h 69"/>
                <a:gd name="T38" fmla="*/ 22 w 56"/>
                <a:gd name="T39" fmla="*/ 69 h 69"/>
                <a:gd name="T40" fmla="*/ 22 w 56"/>
                <a:gd name="T41" fmla="*/ 69 h 69"/>
                <a:gd name="T42" fmla="*/ 19 w 56"/>
                <a:gd name="T4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69">
                  <a:moveTo>
                    <a:pt x="19" y="69"/>
                  </a:moveTo>
                  <a:cubicBezTo>
                    <a:pt x="11" y="68"/>
                    <a:pt x="5" y="6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7" y="60"/>
                    <a:pt x="13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5"/>
                    <a:pt x="21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5" y="66"/>
                    <a:pt x="48" y="53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39"/>
                    <a:pt x="53" y="36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23"/>
                    <a:pt x="45" y="1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8" y="10"/>
                    <a:pt x="56" y="21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7"/>
                    <a:pt x="56" y="39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1" y="56"/>
                    <a:pt x="37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20" y="69"/>
                    <a:pt x="19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6"/>
            <p:cNvSpPr/>
            <p:nvPr/>
          </p:nvSpPr>
          <p:spPr bwMode="auto">
            <a:xfrm>
              <a:off x="5758270" y="828014"/>
              <a:ext cx="98425" cy="146050"/>
            </a:xfrm>
            <a:custGeom>
              <a:avLst/>
              <a:gdLst>
                <a:gd name="T0" fmla="*/ 4 w 21"/>
                <a:gd name="T1" fmla="*/ 31 h 31"/>
                <a:gd name="T2" fmla="*/ 2 w 21"/>
                <a:gd name="T3" fmla="*/ 30 h 31"/>
                <a:gd name="T4" fmla="*/ 2 w 21"/>
                <a:gd name="T5" fmla="*/ 30 h 31"/>
                <a:gd name="T6" fmla="*/ 2 w 21"/>
                <a:gd name="T7" fmla="*/ 30 h 31"/>
                <a:gd name="T8" fmla="*/ 1 w 21"/>
                <a:gd name="T9" fmla="*/ 30 h 31"/>
                <a:gd name="T10" fmla="*/ 0 w 21"/>
                <a:gd name="T11" fmla="*/ 24 h 31"/>
                <a:gd name="T12" fmla="*/ 0 w 21"/>
                <a:gd name="T13" fmla="*/ 24 h 31"/>
                <a:gd name="T14" fmla="*/ 5 w 21"/>
                <a:gd name="T15" fmla="*/ 9 h 31"/>
                <a:gd name="T16" fmla="*/ 5 w 21"/>
                <a:gd name="T17" fmla="*/ 9 h 31"/>
                <a:gd name="T18" fmla="*/ 17 w 21"/>
                <a:gd name="T19" fmla="*/ 0 h 31"/>
                <a:gd name="T20" fmla="*/ 17 w 21"/>
                <a:gd name="T21" fmla="*/ 0 h 31"/>
                <a:gd name="T22" fmla="*/ 21 w 21"/>
                <a:gd name="T23" fmla="*/ 2 h 31"/>
                <a:gd name="T24" fmla="*/ 21 w 21"/>
                <a:gd name="T25" fmla="*/ 2 h 31"/>
                <a:gd name="T26" fmla="*/ 19 w 21"/>
                <a:gd name="T27" fmla="*/ 4 h 31"/>
                <a:gd name="T28" fmla="*/ 17 w 21"/>
                <a:gd name="T29" fmla="*/ 4 h 31"/>
                <a:gd name="T30" fmla="*/ 17 w 21"/>
                <a:gd name="T31" fmla="*/ 4 h 31"/>
                <a:gd name="T32" fmla="*/ 8 w 21"/>
                <a:gd name="T33" fmla="*/ 10 h 31"/>
                <a:gd name="T34" fmla="*/ 8 w 21"/>
                <a:gd name="T35" fmla="*/ 10 h 31"/>
                <a:gd name="T36" fmla="*/ 4 w 21"/>
                <a:gd name="T37" fmla="*/ 24 h 31"/>
                <a:gd name="T38" fmla="*/ 4 w 21"/>
                <a:gd name="T39" fmla="*/ 24 h 31"/>
                <a:gd name="T40" fmla="*/ 4 w 21"/>
                <a:gd name="T41" fmla="*/ 26 h 31"/>
                <a:gd name="T42" fmla="*/ 4 w 21"/>
                <a:gd name="T43" fmla="*/ 26 h 31"/>
                <a:gd name="T44" fmla="*/ 6 w 21"/>
                <a:gd name="T45" fmla="*/ 29 h 31"/>
                <a:gd name="T46" fmla="*/ 5 w 21"/>
                <a:gd name="T47" fmla="*/ 29 h 31"/>
                <a:gd name="T48" fmla="*/ 6 w 21"/>
                <a:gd name="T49" fmla="*/ 29 h 31"/>
                <a:gd name="T50" fmla="*/ 6 w 21"/>
                <a:gd name="T51" fmla="*/ 29 h 31"/>
                <a:gd name="T52" fmla="*/ 4 w 21"/>
                <a:gd name="T53" fmla="*/ 31 h 31"/>
                <a:gd name="T54" fmla="*/ 4 w 21"/>
                <a:gd name="T55" fmla="*/ 31 h 31"/>
                <a:gd name="T56" fmla="*/ 4 w 21"/>
                <a:gd name="T5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31">
                  <a:moveTo>
                    <a:pt x="4" y="31"/>
                  </a:moveTo>
                  <a:cubicBezTo>
                    <a:pt x="3" y="31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8"/>
                    <a:pt x="0" y="2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9"/>
                    <a:pt x="2" y="13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4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1" y="6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6" y="15"/>
                    <a:pt x="4" y="20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5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7"/>
            <p:cNvSpPr/>
            <p:nvPr/>
          </p:nvSpPr>
          <p:spPr bwMode="auto">
            <a:xfrm>
              <a:off x="5453470" y="451776"/>
              <a:ext cx="544513" cy="450850"/>
            </a:xfrm>
            <a:custGeom>
              <a:avLst/>
              <a:gdLst>
                <a:gd name="T0" fmla="*/ 0 w 116"/>
                <a:gd name="T1" fmla="*/ 92 h 96"/>
                <a:gd name="T2" fmla="*/ 25 w 116"/>
                <a:gd name="T3" fmla="*/ 81 h 96"/>
                <a:gd name="T4" fmla="*/ 25 w 116"/>
                <a:gd name="T5" fmla="*/ 81 h 96"/>
                <a:gd name="T6" fmla="*/ 70 w 116"/>
                <a:gd name="T7" fmla="*/ 46 h 96"/>
                <a:gd name="T8" fmla="*/ 70 w 116"/>
                <a:gd name="T9" fmla="*/ 46 h 96"/>
                <a:gd name="T10" fmla="*/ 111 w 116"/>
                <a:gd name="T11" fmla="*/ 5 h 96"/>
                <a:gd name="T12" fmla="*/ 111 w 116"/>
                <a:gd name="T13" fmla="*/ 5 h 96"/>
                <a:gd name="T14" fmla="*/ 107 w 116"/>
                <a:gd name="T15" fmla="*/ 3 h 96"/>
                <a:gd name="T16" fmla="*/ 107 w 116"/>
                <a:gd name="T17" fmla="*/ 3 h 96"/>
                <a:gd name="T18" fmla="*/ 108 w 116"/>
                <a:gd name="T19" fmla="*/ 0 h 96"/>
                <a:gd name="T20" fmla="*/ 115 w 116"/>
                <a:gd name="T21" fmla="*/ 3 h 96"/>
                <a:gd name="T22" fmla="*/ 115 w 116"/>
                <a:gd name="T23" fmla="*/ 3 h 96"/>
                <a:gd name="T24" fmla="*/ 116 w 116"/>
                <a:gd name="T25" fmla="*/ 4 h 96"/>
                <a:gd name="T26" fmla="*/ 115 w 116"/>
                <a:gd name="T27" fmla="*/ 6 h 96"/>
                <a:gd name="T28" fmla="*/ 73 w 116"/>
                <a:gd name="T29" fmla="*/ 48 h 96"/>
                <a:gd name="T30" fmla="*/ 73 w 116"/>
                <a:gd name="T31" fmla="*/ 48 h 96"/>
                <a:gd name="T32" fmla="*/ 27 w 116"/>
                <a:gd name="T33" fmla="*/ 84 h 96"/>
                <a:gd name="T34" fmla="*/ 27 w 116"/>
                <a:gd name="T35" fmla="*/ 84 h 96"/>
                <a:gd name="T36" fmla="*/ 1 w 116"/>
                <a:gd name="T37" fmla="*/ 96 h 96"/>
                <a:gd name="T38" fmla="*/ 1 w 116"/>
                <a:gd name="T39" fmla="*/ 96 h 96"/>
                <a:gd name="T40" fmla="*/ 0 w 116"/>
                <a:gd name="T41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96">
                  <a:moveTo>
                    <a:pt x="0" y="92"/>
                  </a:moveTo>
                  <a:cubicBezTo>
                    <a:pt x="10" y="89"/>
                    <a:pt x="16" y="88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40" y="69"/>
                    <a:pt x="57" y="59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84" y="33"/>
                    <a:pt x="101" y="20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4"/>
                    <a:pt x="108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3" y="1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04" y="22"/>
                    <a:pt x="87" y="35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59" y="62"/>
                    <a:pt x="42" y="72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8" y="91"/>
                    <a:pt x="11" y="92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92"/>
                    <a:pt x="0" y="92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18"/>
            <p:cNvSpPr/>
            <p:nvPr/>
          </p:nvSpPr>
          <p:spPr bwMode="auto">
            <a:xfrm>
              <a:off x="5307420" y="681964"/>
              <a:ext cx="117475" cy="131763"/>
            </a:xfrm>
            <a:custGeom>
              <a:avLst/>
              <a:gdLst>
                <a:gd name="T0" fmla="*/ 0 w 25"/>
                <a:gd name="T1" fmla="*/ 25 h 28"/>
                <a:gd name="T2" fmla="*/ 24 w 25"/>
                <a:gd name="T3" fmla="*/ 0 h 28"/>
                <a:gd name="T4" fmla="*/ 24 w 25"/>
                <a:gd name="T5" fmla="*/ 0 h 28"/>
                <a:gd name="T6" fmla="*/ 25 w 25"/>
                <a:gd name="T7" fmla="*/ 3 h 28"/>
                <a:gd name="T8" fmla="*/ 1 w 25"/>
                <a:gd name="T9" fmla="*/ 28 h 28"/>
                <a:gd name="T10" fmla="*/ 1 w 25"/>
                <a:gd name="T11" fmla="*/ 28 h 28"/>
                <a:gd name="T12" fmla="*/ 1 w 25"/>
                <a:gd name="T13" fmla="*/ 28 h 28"/>
                <a:gd name="T14" fmla="*/ 0 w 25"/>
                <a:gd name="T1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0" y="25"/>
                  </a:moveTo>
                  <a:cubicBezTo>
                    <a:pt x="9" y="20"/>
                    <a:pt x="13" y="6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6" y="7"/>
                    <a:pt x="13" y="22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19"/>
            <p:cNvSpPr>
              <a:spLocks noEditPoints="1"/>
            </p:cNvSpPr>
            <p:nvPr/>
          </p:nvSpPr>
          <p:spPr bwMode="auto">
            <a:xfrm>
              <a:off x="5547133" y="480351"/>
              <a:ext cx="74613" cy="173038"/>
            </a:xfrm>
            <a:custGeom>
              <a:avLst/>
              <a:gdLst>
                <a:gd name="T0" fmla="*/ 0 w 16"/>
                <a:gd name="T1" fmla="*/ 36 h 37"/>
                <a:gd name="T2" fmla="*/ 13 w 16"/>
                <a:gd name="T3" fmla="*/ 4 h 37"/>
                <a:gd name="T4" fmla="*/ 13 w 16"/>
                <a:gd name="T5" fmla="*/ 4 h 37"/>
                <a:gd name="T6" fmla="*/ 11 w 16"/>
                <a:gd name="T7" fmla="*/ 4 h 37"/>
                <a:gd name="T8" fmla="*/ 11 w 16"/>
                <a:gd name="T9" fmla="*/ 4 h 37"/>
                <a:gd name="T10" fmla="*/ 11 w 16"/>
                <a:gd name="T11" fmla="*/ 4 h 37"/>
                <a:gd name="T12" fmla="*/ 11 w 16"/>
                <a:gd name="T13" fmla="*/ 4 h 37"/>
                <a:gd name="T14" fmla="*/ 10 w 16"/>
                <a:gd name="T15" fmla="*/ 0 h 37"/>
                <a:gd name="T16" fmla="*/ 11 w 16"/>
                <a:gd name="T17" fmla="*/ 0 h 37"/>
                <a:gd name="T18" fmla="*/ 11 w 16"/>
                <a:gd name="T19" fmla="*/ 0 h 37"/>
                <a:gd name="T20" fmla="*/ 16 w 16"/>
                <a:gd name="T21" fmla="*/ 2 h 37"/>
                <a:gd name="T22" fmla="*/ 16 w 16"/>
                <a:gd name="T23" fmla="*/ 2 h 37"/>
                <a:gd name="T24" fmla="*/ 16 w 16"/>
                <a:gd name="T25" fmla="*/ 2 h 37"/>
                <a:gd name="T26" fmla="*/ 16 w 16"/>
                <a:gd name="T27" fmla="*/ 3 h 37"/>
                <a:gd name="T28" fmla="*/ 3 w 16"/>
                <a:gd name="T29" fmla="*/ 36 h 37"/>
                <a:gd name="T30" fmla="*/ 3 w 16"/>
                <a:gd name="T31" fmla="*/ 36 h 37"/>
                <a:gd name="T32" fmla="*/ 3 w 16"/>
                <a:gd name="T33" fmla="*/ 36 h 37"/>
                <a:gd name="T34" fmla="*/ 3 w 16"/>
                <a:gd name="T35" fmla="*/ 36 h 37"/>
                <a:gd name="T36" fmla="*/ 0 w 16"/>
                <a:gd name="T37" fmla="*/ 37 h 37"/>
                <a:gd name="T38" fmla="*/ 0 w 16"/>
                <a:gd name="T39" fmla="*/ 36 h 37"/>
                <a:gd name="T40" fmla="*/ 11 w 16"/>
                <a:gd name="T41" fmla="*/ 4 h 37"/>
                <a:gd name="T42" fmla="*/ 11 w 16"/>
                <a:gd name="T43" fmla="*/ 4 h 37"/>
                <a:gd name="T44" fmla="*/ 11 w 16"/>
                <a:gd name="T45" fmla="*/ 4 h 37"/>
                <a:gd name="T46" fmla="*/ 11 w 16"/>
                <a:gd name="T47" fmla="*/ 4 h 37"/>
                <a:gd name="T48" fmla="*/ 11 w 16"/>
                <a:gd name="T4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7">
                  <a:moveTo>
                    <a:pt x="0" y="36"/>
                  </a:moveTo>
                  <a:cubicBezTo>
                    <a:pt x="0" y="24"/>
                    <a:pt x="12" y="1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16"/>
                    <a:pt x="3" y="2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20"/>
            <p:cNvSpPr>
              <a:spLocks noEditPoints="1"/>
            </p:cNvSpPr>
            <p:nvPr/>
          </p:nvSpPr>
          <p:spPr bwMode="auto">
            <a:xfrm>
              <a:off x="5466170" y="169201"/>
              <a:ext cx="165100" cy="352425"/>
            </a:xfrm>
            <a:custGeom>
              <a:avLst/>
              <a:gdLst>
                <a:gd name="T0" fmla="*/ 0 w 35"/>
                <a:gd name="T1" fmla="*/ 75 h 75"/>
                <a:gd name="T2" fmla="*/ 13 w 35"/>
                <a:gd name="T3" fmla="*/ 37 h 75"/>
                <a:gd name="T4" fmla="*/ 13 w 35"/>
                <a:gd name="T5" fmla="*/ 37 h 75"/>
                <a:gd name="T6" fmla="*/ 32 w 35"/>
                <a:gd name="T7" fmla="*/ 4 h 75"/>
                <a:gd name="T8" fmla="*/ 32 w 35"/>
                <a:gd name="T9" fmla="*/ 4 h 75"/>
                <a:gd name="T10" fmla="*/ 32 w 35"/>
                <a:gd name="T11" fmla="*/ 4 h 75"/>
                <a:gd name="T12" fmla="*/ 32 w 35"/>
                <a:gd name="T13" fmla="*/ 4 h 75"/>
                <a:gd name="T14" fmla="*/ 25 w 35"/>
                <a:gd name="T15" fmla="*/ 6 h 75"/>
                <a:gd name="T16" fmla="*/ 25 w 35"/>
                <a:gd name="T17" fmla="*/ 6 h 75"/>
                <a:gd name="T18" fmla="*/ 24 w 35"/>
                <a:gd name="T19" fmla="*/ 3 h 75"/>
                <a:gd name="T20" fmla="*/ 33 w 35"/>
                <a:gd name="T21" fmla="*/ 0 h 75"/>
                <a:gd name="T22" fmla="*/ 33 w 35"/>
                <a:gd name="T23" fmla="*/ 0 h 75"/>
                <a:gd name="T24" fmla="*/ 35 w 35"/>
                <a:gd name="T25" fmla="*/ 0 h 75"/>
                <a:gd name="T26" fmla="*/ 35 w 35"/>
                <a:gd name="T27" fmla="*/ 1 h 75"/>
                <a:gd name="T28" fmla="*/ 35 w 35"/>
                <a:gd name="T29" fmla="*/ 4 h 75"/>
                <a:gd name="T30" fmla="*/ 35 w 35"/>
                <a:gd name="T31" fmla="*/ 4 h 75"/>
                <a:gd name="T32" fmla="*/ 16 w 35"/>
                <a:gd name="T33" fmla="*/ 39 h 75"/>
                <a:gd name="T34" fmla="*/ 16 w 35"/>
                <a:gd name="T35" fmla="*/ 39 h 75"/>
                <a:gd name="T36" fmla="*/ 4 w 35"/>
                <a:gd name="T37" fmla="*/ 75 h 75"/>
                <a:gd name="T38" fmla="*/ 4 w 35"/>
                <a:gd name="T39" fmla="*/ 75 h 75"/>
                <a:gd name="T40" fmla="*/ 0 w 35"/>
                <a:gd name="T41" fmla="*/ 75 h 75"/>
                <a:gd name="T42" fmla="*/ 25 w 35"/>
                <a:gd name="T43" fmla="*/ 6 h 75"/>
                <a:gd name="T44" fmla="*/ 25 w 35"/>
                <a:gd name="T45" fmla="*/ 6 h 75"/>
                <a:gd name="T46" fmla="*/ 25 w 35"/>
                <a:gd name="T47" fmla="*/ 6 h 75"/>
                <a:gd name="T48" fmla="*/ 26 w 35"/>
                <a:gd name="T49" fmla="*/ 7 h 75"/>
                <a:gd name="T50" fmla="*/ 25 w 35"/>
                <a:gd name="T51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75">
                  <a:moveTo>
                    <a:pt x="0" y="75"/>
                  </a:moveTo>
                  <a:cubicBezTo>
                    <a:pt x="0" y="63"/>
                    <a:pt x="8" y="4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7" y="29"/>
                    <a:pt x="32" y="1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4"/>
                    <a:pt x="27" y="5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2"/>
                    <a:pt x="30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2"/>
                    <a:pt x="35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6"/>
                    <a:pt x="20" y="31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49"/>
                    <a:pt x="4" y="64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25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1"/>
            <p:cNvSpPr/>
            <p:nvPr/>
          </p:nvSpPr>
          <p:spPr bwMode="auto">
            <a:xfrm>
              <a:off x="5453470" y="108876"/>
              <a:ext cx="163513" cy="65088"/>
            </a:xfrm>
            <a:custGeom>
              <a:avLst/>
              <a:gdLst>
                <a:gd name="T0" fmla="*/ 18 w 35"/>
                <a:gd name="T1" fmla="*/ 7 h 14"/>
                <a:gd name="T2" fmla="*/ 11 w 35"/>
                <a:gd name="T3" fmla="*/ 4 h 14"/>
                <a:gd name="T4" fmla="*/ 11 w 35"/>
                <a:gd name="T5" fmla="*/ 4 h 14"/>
                <a:gd name="T6" fmla="*/ 9 w 35"/>
                <a:gd name="T7" fmla="*/ 4 h 14"/>
                <a:gd name="T8" fmla="*/ 9 w 35"/>
                <a:gd name="T9" fmla="*/ 4 h 14"/>
                <a:gd name="T10" fmla="*/ 5 w 35"/>
                <a:gd name="T11" fmla="*/ 4 h 14"/>
                <a:gd name="T12" fmla="*/ 5 w 35"/>
                <a:gd name="T13" fmla="*/ 4 h 14"/>
                <a:gd name="T14" fmla="*/ 0 w 35"/>
                <a:gd name="T15" fmla="*/ 3 h 14"/>
                <a:gd name="T16" fmla="*/ 0 w 35"/>
                <a:gd name="T17" fmla="*/ 3 h 14"/>
                <a:gd name="T18" fmla="*/ 2 w 35"/>
                <a:gd name="T19" fmla="*/ 0 h 14"/>
                <a:gd name="T20" fmla="*/ 5 w 35"/>
                <a:gd name="T21" fmla="*/ 0 h 14"/>
                <a:gd name="T22" fmla="*/ 5 w 35"/>
                <a:gd name="T23" fmla="*/ 0 h 14"/>
                <a:gd name="T24" fmla="*/ 9 w 35"/>
                <a:gd name="T25" fmla="*/ 0 h 14"/>
                <a:gd name="T26" fmla="*/ 9 w 35"/>
                <a:gd name="T27" fmla="*/ 0 h 14"/>
                <a:gd name="T28" fmla="*/ 11 w 35"/>
                <a:gd name="T29" fmla="*/ 0 h 14"/>
                <a:gd name="T30" fmla="*/ 11 w 35"/>
                <a:gd name="T31" fmla="*/ 0 h 14"/>
                <a:gd name="T32" fmla="*/ 20 w 35"/>
                <a:gd name="T33" fmla="*/ 4 h 14"/>
                <a:gd name="T34" fmla="*/ 20 w 35"/>
                <a:gd name="T35" fmla="*/ 4 h 14"/>
                <a:gd name="T36" fmla="*/ 35 w 35"/>
                <a:gd name="T37" fmla="*/ 12 h 14"/>
                <a:gd name="T38" fmla="*/ 35 w 35"/>
                <a:gd name="T39" fmla="*/ 12 h 14"/>
                <a:gd name="T40" fmla="*/ 32 w 35"/>
                <a:gd name="T41" fmla="*/ 14 h 14"/>
                <a:gd name="T42" fmla="*/ 18 w 35"/>
                <a:gd name="T4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14">
                  <a:moveTo>
                    <a:pt x="18" y="7"/>
                  </a:moveTo>
                  <a:cubicBezTo>
                    <a:pt x="14" y="5"/>
                    <a:pt x="14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2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1"/>
                    <a:pt x="16" y="2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4" y="6"/>
                    <a:pt x="31" y="8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2"/>
                    <a:pt x="22" y="9"/>
                    <a:pt x="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6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8488">
            <a:off x="8822061" y="1940140"/>
            <a:ext cx="1500188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9962">
            <a:off x="9196467" y="1654059"/>
            <a:ext cx="995362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Freeform 2543"/>
          <p:cNvSpPr>
            <a:spLocks noEditPoints="1"/>
          </p:cNvSpPr>
          <p:nvPr/>
        </p:nvSpPr>
        <p:spPr bwMode="auto">
          <a:xfrm>
            <a:off x="10485102" y="2707525"/>
            <a:ext cx="1065213" cy="1328738"/>
          </a:xfrm>
          <a:custGeom>
            <a:avLst/>
            <a:gdLst/>
            <a:ahLst/>
            <a:cxnLst>
              <a:cxn ang="0">
                <a:pos x="185" y="658"/>
              </a:cxn>
              <a:cxn ang="0">
                <a:pos x="405" y="654"/>
              </a:cxn>
              <a:cxn ang="0">
                <a:pos x="516" y="284"/>
              </a:cxn>
              <a:cxn ang="0">
                <a:pos x="554" y="302"/>
              </a:cxn>
              <a:cxn ang="0">
                <a:pos x="552" y="278"/>
              </a:cxn>
              <a:cxn ang="0">
                <a:pos x="359" y="303"/>
              </a:cxn>
              <a:cxn ang="0">
                <a:pos x="324" y="320"/>
              </a:cxn>
              <a:cxn ang="0">
                <a:pos x="358" y="358"/>
              </a:cxn>
              <a:cxn ang="0">
                <a:pos x="323" y="419"/>
              </a:cxn>
              <a:cxn ang="0">
                <a:pos x="455" y="397"/>
              </a:cxn>
              <a:cxn ang="0">
                <a:pos x="356" y="480"/>
              </a:cxn>
              <a:cxn ang="0">
                <a:pos x="364" y="501"/>
              </a:cxn>
              <a:cxn ang="0">
                <a:pos x="448" y="445"/>
              </a:cxn>
              <a:cxn ang="0">
                <a:pos x="291" y="455"/>
              </a:cxn>
              <a:cxn ang="0">
                <a:pos x="305" y="414"/>
              </a:cxn>
              <a:cxn ang="0">
                <a:pos x="490" y="328"/>
              </a:cxn>
              <a:cxn ang="0">
                <a:pos x="319" y="335"/>
              </a:cxn>
              <a:cxn ang="0">
                <a:pos x="443" y="263"/>
              </a:cxn>
              <a:cxn ang="0">
                <a:pos x="594" y="231"/>
              </a:cxn>
              <a:cxn ang="0">
                <a:pos x="597" y="295"/>
              </a:cxn>
              <a:cxn ang="0">
                <a:pos x="598" y="285"/>
              </a:cxn>
              <a:cxn ang="0">
                <a:pos x="593" y="251"/>
              </a:cxn>
              <a:cxn ang="0">
                <a:pos x="311" y="167"/>
              </a:cxn>
              <a:cxn ang="0">
                <a:pos x="330" y="127"/>
              </a:cxn>
              <a:cxn ang="0">
                <a:pos x="402" y="159"/>
              </a:cxn>
              <a:cxn ang="0">
                <a:pos x="513" y="112"/>
              </a:cxn>
              <a:cxn ang="0">
                <a:pos x="497" y="175"/>
              </a:cxn>
              <a:cxn ang="0">
                <a:pos x="510" y="200"/>
              </a:cxn>
              <a:cxn ang="0">
                <a:pos x="453" y="200"/>
              </a:cxn>
              <a:cxn ang="0">
                <a:pos x="322" y="201"/>
              </a:cxn>
              <a:cxn ang="0">
                <a:pos x="227" y="215"/>
              </a:cxn>
              <a:cxn ang="0">
                <a:pos x="302" y="233"/>
              </a:cxn>
              <a:cxn ang="0">
                <a:pos x="523" y="203"/>
              </a:cxn>
              <a:cxn ang="0">
                <a:pos x="555" y="141"/>
              </a:cxn>
              <a:cxn ang="0">
                <a:pos x="487" y="98"/>
              </a:cxn>
              <a:cxn ang="0">
                <a:pos x="453" y="72"/>
              </a:cxn>
              <a:cxn ang="0">
                <a:pos x="394" y="75"/>
              </a:cxn>
              <a:cxn ang="0">
                <a:pos x="349" y="102"/>
              </a:cxn>
              <a:cxn ang="0">
                <a:pos x="422" y="99"/>
              </a:cxn>
              <a:cxn ang="0">
                <a:pos x="20" y="407"/>
              </a:cxn>
              <a:cxn ang="0">
                <a:pos x="37" y="221"/>
              </a:cxn>
              <a:cxn ang="0">
                <a:pos x="35" y="242"/>
              </a:cxn>
              <a:cxn ang="0">
                <a:pos x="10" y="302"/>
              </a:cxn>
              <a:cxn ang="0">
                <a:pos x="52" y="344"/>
              </a:cxn>
              <a:cxn ang="0">
                <a:pos x="30" y="305"/>
              </a:cxn>
              <a:cxn ang="0">
                <a:pos x="56" y="217"/>
              </a:cxn>
              <a:cxn ang="0">
                <a:pos x="37" y="375"/>
              </a:cxn>
              <a:cxn ang="0">
                <a:pos x="424" y="69"/>
              </a:cxn>
              <a:cxn ang="0">
                <a:pos x="510" y="160"/>
              </a:cxn>
              <a:cxn ang="0">
                <a:pos x="307" y="345"/>
              </a:cxn>
              <a:cxn ang="0">
                <a:pos x="500" y="243"/>
              </a:cxn>
              <a:cxn ang="0">
                <a:pos x="140" y="569"/>
              </a:cxn>
              <a:cxn ang="0">
                <a:pos x="272" y="777"/>
              </a:cxn>
              <a:cxn ang="0">
                <a:pos x="402" y="796"/>
              </a:cxn>
              <a:cxn ang="0">
                <a:pos x="462" y="805"/>
              </a:cxn>
              <a:cxn ang="0">
                <a:pos x="339" y="786"/>
              </a:cxn>
              <a:cxn ang="0">
                <a:pos x="332" y="738"/>
              </a:cxn>
              <a:cxn ang="0">
                <a:pos x="311" y="709"/>
              </a:cxn>
              <a:cxn ang="0">
                <a:pos x="206" y="770"/>
              </a:cxn>
              <a:cxn ang="0">
                <a:pos x="210" y="822"/>
              </a:cxn>
              <a:cxn ang="0">
                <a:pos x="319" y="813"/>
              </a:cxn>
              <a:cxn ang="0">
                <a:pos x="297" y="678"/>
              </a:cxn>
              <a:cxn ang="0">
                <a:pos x="452" y="54"/>
              </a:cxn>
            </a:cxnLst>
            <a:rect l="0" t="0" r="r" b="b"/>
            <a:pathLst>
              <a:path w="671" h="837">
                <a:moveTo>
                  <a:pt x="599" y="121"/>
                </a:moveTo>
                <a:lnTo>
                  <a:pt x="599" y="121"/>
                </a:lnTo>
                <a:lnTo>
                  <a:pt x="587" y="105"/>
                </a:lnTo>
                <a:lnTo>
                  <a:pt x="573" y="90"/>
                </a:lnTo>
                <a:lnTo>
                  <a:pt x="558" y="75"/>
                </a:lnTo>
                <a:lnTo>
                  <a:pt x="543" y="63"/>
                </a:lnTo>
                <a:lnTo>
                  <a:pt x="525" y="51"/>
                </a:lnTo>
                <a:lnTo>
                  <a:pt x="508" y="40"/>
                </a:lnTo>
                <a:lnTo>
                  <a:pt x="490" y="30"/>
                </a:lnTo>
                <a:lnTo>
                  <a:pt x="472" y="21"/>
                </a:lnTo>
                <a:lnTo>
                  <a:pt x="472" y="21"/>
                </a:lnTo>
                <a:lnTo>
                  <a:pt x="471" y="21"/>
                </a:lnTo>
                <a:lnTo>
                  <a:pt x="471" y="21"/>
                </a:lnTo>
                <a:lnTo>
                  <a:pt x="471" y="16"/>
                </a:lnTo>
                <a:lnTo>
                  <a:pt x="469" y="11"/>
                </a:lnTo>
                <a:lnTo>
                  <a:pt x="466" y="7"/>
                </a:lnTo>
                <a:lnTo>
                  <a:pt x="462" y="4"/>
                </a:lnTo>
                <a:lnTo>
                  <a:pt x="462" y="4"/>
                </a:lnTo>
                <a:lnTo>
                  <a:pt x="457" y="2"/>
                </a:lnTo>
                <a:lnTo>
                  <a:pt x="453" y="0"/>
                </a:lnTo>
                <a:lnTo>
                  <a:pt x="449" y="0"/>
                </a:lnTo>
                <a:lnTo>
                  <a:pt x="445" y="2"/>
                </a:lnTo>
                <a:lnTo>
                  <a:pt x="442" y="3"/>
                </a:lnTo>
                <a:lnTo>
                  <a:pt x="439" y="6"/>
                </a:lnTo>
                <a:lnTo>
                  <a:pt x="435" y="12"/>
                </a:lnTo>
                <a:lnTo>
                  <a:pt x="431" y="19"/>
                </a:lnTo>
                <a:lnTo>
                  <a:pt x="428" y="27"/>
                </a:lnTo>
                <a:lnTo>
                  <a:pt x="426" y="35"/>
                </a:lnTo>
                <a:lnTo>
                  <a:pt x="423" y="41"/>
                </a:lnTo>
                <a:lnTo>
                  <a:pt x="423" y="41"/>
                </a:lnTo>
                <a:lnTo>
                  <a:pt x="423" y="42"/>
                </a:lnTo>
                <a:lnTo>
                  <a:pt x="423" y="42"/>
                </a:lnTo>
                <a:lnTo>
                  <a:pt x="400" y="35"/>
                </a:lnTo>
                <a:lnTo>
                  <a:pt x="376" y="30"/>
                </a:lnTo>
                <a:lnTo>
                  <a:pt x="352" y="27"/>
                </a:lnTo>
                <a:lnTo>
                  <a:pt x="328" y="25"/>
                </a:lnTo>
                <a:lnTo>
                  <a:pt x="304" y="26"/>
                </a:lnTo>
                <a:lnTo>
                  <a:pt x="279" y="28"/>
                </a:lnTo>
                <a:lnTo>
                  <a:pt x="256" y="31"/>
                </a:lnTo>
                <a:lnTo>
                  <a:pt x="233" y="36"/>
                </a:lnTo>
                <a:lnTo>
                  <a:pt x="210" y="43"/>
                </a:lnTo>
                <a:lnTo>
                  <a:pt x="187" y="52"/>
                </a:lnTo>
                <a:lnTo>
                  <a:pt x="166" y="62"/>
                </a:lnTo>
                <a:lnTo>
                  <a:pt x="145" y="74"/>
                </a:lnTo>
                <a:lnTo>
                  <a:pt x="125" y="88"/>
                </a:lnTo>
                <a:lnTo>
                  <a:pt x="106" y="102"/>
                </a:lnTo>
                <a:lnTo>
                  <a:pt x="88" y="118"/>
                </a:lnTo>
                <a:lnTo>
                  <a:pt x="71" y="136"/>
                </a:lnTo>
                <a:lnTo>
                  <a:pt x="71" y="136"/>
                </a:lnTo>
                <a:lnTo>
                  <a:pt x="57" y="154"/>
                </a:lnTo>
                <a:lnTo>
                  <a:pt x="44" y="175"/>
                </a:lnTo>
                <a:lnTo>
                  <a:pt x="31" y="195"/>
                </a:lnTo>
                <a:lnTo>
                  <a:pt x="22" y="216"/>
                </a:lnTo>
                <a:lnTo>
                  <a:pt x="14" y="238"/>
                </a:lnTo>
                <a:lnTo>
                  <a:pt x="8" y="261"/>
                </a:lnTo>
                <a:lnTo>
                  <a:pt x="4" y="283"/>
                </a:lnTo>
                <a:lnTo>
                  <a:pt x="1" y="306"/>
                </a:lnTo>
                <a:lnTo>
                  <a:pt x="0" y="330"/>
                </a:lnTo>
                <a:lnTo>
                  <a:pt x="1" y="353"/>
                </a:lnTo>
                <a:lnTo>
                  <a:pt x="4" y="376"/>
                </a:lnTo>
                <a:lnTo>
                  <a:pt x="9" y="398"/>
                </a:lnTo>
                <a:lnTo>
                  <a:pt x="15" y="421"/>
                </a:lnTo>
                <a:lnTo>
                  <a:pt x="23" y="443"/>
                </a:lnTo>
                <a:lnTo>
                  <a:pt x="33" y="464"/>
                </a:lnTo>
                <a:lnTo>
                  <a:pt x="46" y="485"/>
                </a:lnTo>
                <a:lnTo>
                  <a:pt x="46" y="485"/>
                </a:lnTo>
                <a:lnTo>
                  <a:pt x="59" y="505"/>
                </a:lnTo>
                <a:lnTo>
                  <a:pt x="73" y="522"/>
                </a:lnTo>
                <a:lnTo>
                  <a:pt x="89" y="539"/>
                </a:lnTo>
                <a:lnTo>
                  <a:pt x="105" y="554"/>
                </a:lnTo>
                <a:lnTo>
                  <a:pt x="124" y="569"/>
                </a:lnTo>
                <a:lnTo>
                  <a:pt x="142" y="581"/>
                </a:lnTo>
                <a:lnTo>
                  <a:pt x="162" y="592"/>
                </a:lnTo>
                <a:lnTo>
                  <a:pt x="182" y="602"/>
                </a:lnTo>
                <a:lnTo>
                  <a:pt x="182" y="602"/>
                </a:lnTo>
                <a:lnTo>
                  <a:pt x="178" y="608"/>
                </a:lnTo>
                <a:lnTo>
                  <a:pt x="174" y="615"/>
                </a:lnTo>
                <a:lnTo>
                  <a:pt x="163" y="631"/>
                </a:lnTo>
                <a:lnTo>
                  <a:pt x="158" y="639"/>
                </a:lnTo>
                <a:lnTo>
                  <a:pt x="157" y="643"/>
                </a:lnTo>
                <a:lnTo>
                  <a:pt x="156" y="647"/>
                </a:lnTo>
                <a:lnTo>
                  <a:pt x="156" y="652"/>
                </a:lnTo>
                <a:lnTo>
                  <a:pt x="157" y="655"/>
                </a:lnTo>
                <a:lnTo>
                  <a:pt x="159" y="658"/>
                </a:lnTo>
                <a:lnTo>
                  <a:pt x="162" y="661"/>
                </a:lnTo>
                <a:lnTo>
                  <a:pt x="162" y="661"/>
                </a:lnTo>
                <a:lnTo>
                  <a:pt x="167" y="664"/>
                </a:lnTo>
                <a:lnTo>
                  <a:pt x="172" y="665"/>
                </a:lnTo>
                <a:lnTo>
                  <a:pt x="177" y="664"/>
                </a:lnTo>
                <a:lnTo>
                  <a:pt x="181" y="662"/>
                </a:lnTo>
                <a:lnTo>
                  <a:pt x="185" y="658"/>
                </a:lnTo>
                <a:lnTo>
                  <a:pt x="189" y="654"/>
                </a:lnTo>
                <a:lnTo>
                  <a:pt x="196" y="642"/>
                </a:lnTo>
                <a:lnTo>
                  <a:pt x="196" y="642"/>
                </a:lnTo>
                <a:lnTo>
                  <a:pt x="208" y="646"/>
                </a:lnTo>
                <a:lnTo>
                  <a:pt x="220" y="651"/>
                </a:lnTo>
                <a:lnTo>
                  <a:pt x="232" y="654"/>
                </a:lnTo>
                <a:lnTo>
                  <a:pt x="244" y="656"/>
                </a:lnTo>
                <a:lnTo>
                  <a:pt x="268" y="660"/>
                </a:lnTo>
                <a:lnTo>
                  <a:pt x="293" y="661"/>
                </a:lnTo>
                <a:lnTo>
                  <a:pt x="293" y="661"/>
                </a:lnTo>
                <a:lnTo>
                  <a:pt x="291" y="669"/>
                </a:lnTo>
                <a:lnTo>
                  <a:pt x="288" y="677"/>
                </a:lnTo>
                <a:lnTo>
                  <a:pt x="281" y="694"/>
                </a:lnTo>
                <a:lnTo>
                  <a:pt x="279" y="702"/>
                </a:lnTo>
                <a:lnTo>
                  <a:pt x="278" y="710"/>
                </a:lnTo>
                <a:lnTo>
                  <a:pt x="278" y="719"/>
                </a:lnTo>
                <a:lnTo>
                  <a:pt x="280" y="727"/>
                </a:lnTo>
                <a:lnTo>
                  <a:pt x="280" y="727"/>
                </a:lnTo>
                <a:lnTo>
                  <a:pt x="280" y="727"/>
                </a:lnTo>
                <a:lnTo>
                  <a:pt x="280" y="727"/>
                </a:lnTo>
                <a:lnTo>
                  <a:pt x="265" y="732"/>
                </a:lnTo>
                <a:lnTo>
                  <a:pt x="251" y="735"/>
                </a:lnTo>
                <a:lnTo>
                  <a:pt x="222" y="741"/>
                </a:lnTo>
                <a:lnTo>
                  <a:pt x="222" y="741"/>
                </a:lnTo>
                <a:lnTo>
                  <a:pt x="200" y="746"/>
                </a:lnTo>
                <a:lnTo>
                  <a:pt x="180" y="753"/>
                </a:lnTo>
                <a:lnTo>
                  <a:pt x="160" y="762"/>
                </a:lnTo>
                <a:lnTo>
                  <a:pt x="151" y="767"/>
                </a:lnTo>
                <a:lnTo>
                  <a:pt x="141" y="773"/>
                </a:lnTo>
                <a:lnTo>
                  <a:pt x="141" y="773"/>
                </a:lnTo>
                <a:lnTo>
                  <a:pt x="132" y="779"/>
                </a:lnTo>
                <a:lnTo>
                  <a:pt x="127" y="784"/>
                </a:lnTo>
                <a:lnTo>
                  <a:pt x="120" y="789"/>
                </a:lnTo>
                <a:lnTo>
                  <a:pt x="115" y="794"/>
                </a:lnTo>
                <a:lnTo>
                  <a:pt x="112" y="799"/>
                </a:lnTo>
                <a:lnTo>
                  <a:pt x="111" y="802"/>
                </a:lnTo>
                <a:lnTo>
                  <a:pt x="111" y="805"/>
                </a:lnTo>
                <a:lnTo>
                  <a:pt x="112" y="808"/>
                </a:lnTo>
                <a:lnTo>
                  <a:pt x="113" y="810"/>
                </a:lnTo>
                <a:lnTo>
                  <a:pt x="113" y="810"/>
                </a:lnTo>
                <a:lnTo>
                  <a:pt x="117" y="815"/>
                </a:lnTo>
                <a:lnTo>
                  <a:pt x="123" y="819"/>
                </a:lnTo>
                <a:lnTo>
                  <a:pt x="129" y="821"/>
                </a:lnTo>
                <a:lnTo>
                  <a:pt x="136" y="823"/>
                </a:lnTo>
                <a:lnTo>
                  <a:pt x="150" y="825"/>
                </a:lnTo>
                <a:lnTo>
                  <a:pt x="161" y="827"/>
                </a:lnTo>
                <a:lnTo>
                  <a:pt x="161" y="827"/>
                </a:lnTo>
                <a:lnTo>
                  <a:pt x="201" y="831"/>
                </a:lnTo>
                <a:lnTo>
                  <a:pt x="241" y="834"/>
                </a:lnTo>
                <a:lnTo>
                  <a:pt x="281" y="836"/>
                </a:lnTo>
                <a:lnTo>
                  <a:pt x="322" y="837"/>
                </a:lnTo>
                <a:lnTo>
                  <a:pt x="322" y="837"/>
                </a:lnTo>
                <a:lnTo>
                  <a:pt x="362" y="837"/>
                </a:lnTo>
                <a:lnTo>
                  <a:pt x="404" y="836"/>
                </a:lnTo>
                <a:lnTo>
                  <a:pt x="445" y="833"/>
                </a:lnTo>
                <a:lnTo>
                  <a:pt x="466" y="831"/>
                </a:lnTo>
                <a:lnTo>
                  <a:pt x="486" y="828"/>
                </a:lnTo>
                <a:lnTo>
                  <a:pt x="486" y="828"/>
                </a:lnTo>
                <a:lnTo>
                  <a:pt x="497" y="826"/>
                </a:lnTo>
                <a:lnTo>
                  <a:pt x="508" y="823"/>
                </a:lnTo>
                <a:lnTo>
                  <a:pt x="518" y="819"/>
                </a:lnTo>
                <a:lnTo>
                  <a:pt x="523" y="817"/>
                </a:lnTo>
                <a:lnTo>
                  <a:pt x="528" y="814"/>
                </a:lnTo>
                <a:lnTo>
                  <a:pt x="528" y="814"/>
                </a:lnTo>
                <a:lnTo>
                  <a:pt x="532" y="809"/>
                </a:lnTo>
                <a:lnTo>
                  <a:pt x="533" y="804"/>
                </a:lnTo>
                <a:lnTo>
                  <a:pt x="533" y="800"/>
                </a:lnTo>
                <a:lnTo>
                  <a:pt x="532" y="796"/>
                </a:lnTo>
                <a:lnTo>
                  <a:pt x="530" y="792"/>
                </a:lnTo>
                <a:lnTo>
                  <a:pt x="526" y="788"/>
                </a:lnTo>
                <a:lnTo>
                  <a:pt x="519" y="782"/>
                </a:lnTo>
                <a:lnTo>
                  <a:pt x="519" y="782"/>
                </a:lnTo>
                <a:lnTo>
                  <a:pt x="510" y="776"/>
                </a:lnTo>
                <a:lnTo>
                  <a:pt x="501" y="770"/>
                </a:lnTo>
                <a:lnTo>
                  <a:pt x="482" y="760"/>
                </a:lnTo>
                <a:lnTo>
                  <a:pt x="461" y="752"/>
                </a:lnTo>
                <a:lnTo>
                  <a:pt x="439" y="746"/>
                </a:lnTo>
                <a:lnTo>
                  <a:pt x="418" y="740"/>
                </a:lnTo>
                <a:lnTo>
                  <a:pt x="396" y="735"/>
                </a:lnTo>
                <a:lnTo>
                  <a:pt x="353" y="727"/>
                </a:lnTo>
                <a:lnTo>
                  <a:pt x="353" y="727"/>
                </a:lnTo>
                <a:lnTo>
                  <a:pt x="354" y="719"/>
                </a:lnTo>
                <a:lnTo>
                  <a:pt x="354" y="710"/>
                </a:lnTo>
                <a:lnTo>
                  <a:pt x="353" y="702"/>
                </a:lnTo>
                <a:lnTo>
                  <a:pt x="352" y="694"/>
                </a:lnTo>
                <a:lnTo>
                  <a:pt x="348" y="678"/>
                </a:lnTo>
                <a:lnTo>
                  <a:pt x="342" y="662"/>
                </a:lnTo>
                <a:lnTo>
                  <a:pt x="342" y="662"/>
                </a:lnTo>
                <a:lnTo>
                  <a:pt x="374" y="659"/>
                </a:lnTo>
                <a:lnTo>
                  <a:pt x="405" y="654"/>
                </a:lnTo>
                <a:lnTo>
                  <a:pt x="405" y="654"/>
                </a:lnTo>
                <a:lnTo>
                  <a:pt x="423" y="650"/>
                </a:lnTo>
                <a:lnTo>
                  <a:pt x="441" y="644"/>
                </a:lnTo>
                <a:lnTo>
                  <a:pt x="460" y="637"/>
                </a:lnTo>
                <a:lnTo>
                  <a:pt x="478" y="630"/>
                </a:lnTo>
                <a:lnTo>
                  <a:pt x="495" y="622"/>
                </a:lnTo>
                <a:lnTo>
                  <a:pt x="511" y="614"/>
                </a:lnTo>
                <a:lnTo>
                  <a:pt x="528" y="604"/>
                </a:lnTo>
                <a:lnTo>
                  <a:pt x="544" y="593"/>
                </a:lnTo>
                <a:lnTo>
                  <a:pt x="544" y="593"/>
                </a:lnTo>
                <a:lnTo>
                  <a:pt x="561" y="580"/>
                </a:lnTo>
                <a:lnTo>
                  <a:pt x="577" y="564"/>
                </a:lnTo>
                <a:lnTo>
                  <a:pt x="592" y="548"/>
                </a:lnTo>
                <a:lnTo>
                  <a:pt x="606" y="530"/>
                </a:lnTo>
                <a:lnTo>
                  <a:pt x="620" y="512"/>
                </a:lnTo>
                <a:lnTo>
                  <a:pt x="631" y="493"/>
                </a:lnTo>
                <a:lnTo>
                  <a:pt x="641" y="472"/>
                </a:lnTo>
                <a:lnTo>
                  <a:pt x="649" y="452"/>
                </a:lnTo>
                <a:lnTo>
                  <a:pt x="657" y="431"/>
                </a:lnTo>
                <a:lnTo>
                  <a:pt x="663" y="409"/>
                </a:lnTo>
                <a:lnTo>
                  <a:pt x="667" y="387"/>
                </a:lnTo>
                <a:lnTo>
                  <a:pt x="670" y="365"/>
                </a:lnTo>
                <a:lnTo>
                  <a:pt x="671" y="343"/>
                </a:lnTo>
                <a:lnTo>
                  <a:pt x="671" y="319"/>
                </a:lnTo>
                <a:lnTo>
                  <a:pt x="670" y="298"/>
                </a:lnTo>
                <a:lnTo>
                  <a:pt x="667" y="276"/>
                </a:lnTo>
                <a:lnTo>
                  <a:pt x="667" y="276"/>
                </a:lnTo>
                <a:lnTo>
                  <a:pt x="662" y="256"/>
                </a:lnTo>
                <a:lnTo>
                  <a:pt x="657" y="234"/>
                </a:lnTo>
                <a:lnTo>
                  <a:pt x="650" y="214"/>
                </a:lnTo>
                <a:lnTo>
                  <a:pt x="642" y="195"/>
                </a:lnTo>
                <a:lnTo>
                  <a:pt x="633" y="176"/>
                </a:lnTo>
                <a:lnTo>
                  <a:pt x="623" y="156"/>
                </a:lnTo>
                <a:lnTo>
                  <a:pt x="612" y="138"/>
                </a:lnTo>
                <a:lnTo>
                  <a:pt x="599" y="121"/>
                </a:lnTo>
                <a:lnTo>
                  <a:pt x="599" y="121"/>
                </a:lnTo>
                <a:close/>
                <a:moveTo>
                  <a:pt x="454" y="10"/>
                </a:moveTo>
                <a:lnTo>
                  <a:pt x="454" y="10"/>
                </a:lnTo>
                <a:lnTo>
                  <a:pt x="457" y="11"/>
                </a:lnTo>
                <a:lnTo>
                  <a:pt x="459" y="13"/>
                </a:lnTo>
                <a:lnTo>
                  <a:pt x="461" y="15"/>
                </a:lnTo>
                <a:lnTo>
                  <a:pt x="462" y="17"/>
                </a:lnTo>
                <a:lnTo>
                  <a:pt x="461" y="22"/>
                </a:lnTo>
                <a:lnTo>
                  <a:pt x="459" y="28"/>
                </a:lnTo>
                <a:lnTo>
                  <a:pt x="456" y="35"/>
                </a:lnTo>
                <a:lnTo>
                  <a:pt x="451" y="41"/>
                </a:lnTo>
                <a:lnTo>
                  <a:pt x="443" y="50"/>
                </a:lnTo>
                <a:lnTo>
                  <a:pt x="443" y="50"/>
                </a:lnTo>
                <a:lnTo>
                  <a:pt x="431" y="45"/>
                </a:lnTo>
                <a:lnTo>
                  <a:pt x="431" y="45"/>
                </a:lnTo>
                <a:lnTo>
                  <a:pt x="434" y="35"/>
                </a:lnTo>
                <a:lnTo>
                  <a:pt x="438" y="23"/>
                </a:lnTo>
                <a:lnTo>
                  <a:pt x="440" y="17"/>
                </a:lnTo>
                <a:lnTo>
                  <a:pt x="444" y="13"/>
                </a:lnTo>
                <a:lnTo>
                  <a:pt x="449" y="11"/>
                </a:lnTo>
                <a:lnTo>
                  <a:pt x="451" y="10"/>
                </a:lnTo>
                <a:lnTo>
                  <a:pt x="454" y="10"/>
                </a:lnTo>
                <a:lnTo>
                  <a:pt x="454" y="10"/>
                </a:lnTo>
                <a:close/>
                <a:moveTo>
                  <a:pt x="511" y="246"/>
                </a:moveTo>
                <a:lnTo>
                  <a:pt x="511" y="246"/>
                </a:lnTo>
                <a:lnTo>
                  <a:pt x="524" y="243"/>
                </a:lnTo>
                <a:lnTo>
                  <a:pt x="531" y="243"/>
                </a:lnTo>
                <a:lnTo>
                  <a:pt x="531" y="243"/>
                </a:lnTo>
                <a:lnTo>
                  <a:pt x="529" y="245"/>
                </a:lnTo>
                <a:lnTo>
                  <a:pt x="529" y="245"/>
                </a:lnTo>
                <a:lnTo>
                  <a:pt x="520" y="248"/>
                </a:lnTo>
                <a:lnTo>
                  <a:pt x="512" y="251"/>
                </a:lnTo>
                <a:lnTo>
                  <a:pt x="512" y="251"/>
                </a:lnTo>
                <a:lnTo>
                  <a:pt x="511" y="246"/>
                </a:lnTo>
                <a:lnTo>
                  <a:pt x="511" y="246"/>
                </a:lnTo>
                <a:close/>
                <a:moveTo>
                  <a:pt x="516" y="292"/>
                </a:moveTo>
                <a:lnTo>
                  <a:pt x="516" y="292"/>
                </a:lnTo>
                <a:lnTo>
                  <a:pt x="524" y="292"/>
                </a:lnTo>
                <a:lnTo>
                  <a:pt x="533" y="291"/>
                </a:lnTo>
                <a:lnTo>
                  <a:pt x="533" y="291"/>
                </a:lnTo>
                <a:lnTo>
                  <a:pt x="546" y="289"/>
                </a:lnTo>
                <a:lnTo>
                  <a:pt x="546" y="289"/>
                </a:lnTo>
                <a:lnTo>
                  <a:pt x="555" y="287"/>
                </a:lnTo>
                <a:lnTo>
                  <a:pt x="556" y="287"/>
                </a:lnTo>
                <a:lnTo>
                  <a:pt x="557" y="288"/>
                </a:lnTo>
                <a:lnTo>
                  <a:pt x="552" y="290"/>
                </a:lnTo>
                <a:lnTo>
                  <a:pt x="552" y="290"/>
                </a:lnTo>
                <a:lnTo>
                  <a:pt x="543" y="292"/>
                </a:lnTo>
                <a:lnTo>
                  <a:pt x="534" y="293"/>
                </a:lnTo>
                <a:lnTo>
                  <a:pt x="524" y="294"/>
                </a:lnTo>
                <a:lnTo>
                  <a:pt x="520" y="295"/>
                </a:lnTo>
                <a:lnTo>
                  <a:pt x="516" y="297"/>
                </a:lnTo>
                <a:lnTo>
                  <a:pt x="516" y="297"/>
                </a:lnTo>
                <a:lnTo>
                  <a:pt x="516" y="292"/>
                </a:lnTo>
                <a:lnTo>
                  <a:pt x="516" y="292"/>
                </a:lnTo>
                <a:close/>
                <a:moveTo>
                  <a:pt x="516" y="284"/>
                </a:moveTo>
                <a:lnTo>
                  <a:pt x="516" y="284"/>
                </a:lnTo>
                <a:lnTo>
                  <a:pt x="529" y="282"/>
                </a:lnTo>
                <a:lnTo>
                  <a:pt x="529" y="282"/>
                </a:lnTo>
                <a:lnTo>
                  <a:pt x="539" y="280"/>
                </a:lnTo>
                <a:lnTo>
                  <a:pt x="544" y="279"/>
                </a:lnTo>
                <a:lnTo>
                  <a:pt x="548" y="278"/>
                </a:lnTo>
                <a:lnTo>
                  <a:pt x="548" y="278"/>
                </a:lnTo>
                <a:lnTo>
                  <a:pt x="541" y="281"/>
                </a:lnTo>
                <a:lnTo>
                  <a:pt x="533" y="284"/>
                </a:lnTo>
                <a:lnTo>
                  <a:pt x="516" y="289"/>
                </a:lnTo>
                <a:lnTo>
                  <a:pt x="516" y="289"/>
                </a:lnTo>
                <a:lnTo>
                  <a:pt x="516" y="286"/>
                </a:lnTo>
                <a:lnTo>
                  <a:pt x="516" y="286"/>
                </a:lnTo>
                <a:lnTo>
                  <a:pt x="516" y="284"/>
                </a:lnTo>
                <a:lnTo>
                  <a:pt x="516" y="284"/>
                </a:lnTo>
                <a:close/>
                <a:moveTo>
                  <a:pt x="516" y="273"/>
                </a:moveTo>
                <a:lnTo>
                  <a:pt x="516" y="273"/>
                </a:lnTo>
                <a:lnTo>
                  <a:pt x="531" y="272"/>
                </a:lnTo>
                <a:lnTo>
                  <a:pt x="544" y="270"/>
                </a:lnTo>
                <a:lnTo>
                  <a:pt x="544" y="270"/>
                </a:lnTo>
                <a:lnTo>
                  <a:pt x="530" y="274"/>
                </a:lnTo>
                <a:lnTo>
                  <a:pt x="516" y="281"/>
                </a:lnTo>
                <a:lnTo>
                  <a:pt x="516" y="281"/>
                </a:lnTo>
                <a:lnTo>
                  <a:pt x="516" y="273"/>
                </a:lnTo>
                <a:lnTo>
                  <a:pt x="516" y="273"/>
                </a:lnTo>
                <a:close/>
                <a:moveTo>
                  <a:pt x="516" y="269"/>
                </a:moveTo>
                <a:lnTo>
                  <a:pt x="516" y="269"/>
                </a:lnTo>
                <a:lnTo>
                  <a:pt x="515" y="263"/>
                </a:lnTo>
                <a:lnTo>
                  <a:pt x="515" y="263"/>
                </a:lnTo>
                <a:lnTo>
                  <a:pt x="524" y="263"/>
                </a:lnTo>
                <a:lnTo>
                  <a:pt x="524" y="263"/>
                </a:lnTo>
                <a:lnTo>
                  <a:pt x="531" y="262"/>
                </a:lnTo>
                <a:lnTo>
                  <a:pt x="534" y="262"/>
                </a:lnTo>
                <a:lnTo>
                  <a:pt x="534" y="263"/>
                </a:lnTo>
                <a:lnTo>
                  <a:pt x="533" y="263"/>
                </a:lnTo>
                <a:lnTo>
                  <a:pt x="533" y="263"/>
                </a:lnTo>
                <a:lnTo>
                  <a:pt x="524" y="266"/>
                </a:lnTo>
                <a:lnTo>
                  <a:pt x="516" y="269"/>
                </a:lnTo>
                <a:lnTo>
                  <a:pt x="516" y="269"/>
                </a:lnTo>
                <a:close/>
                <a:moveTo>
                  <a:pt x="515" y="261"/>
                </a:moveTo>
                <a:lnTo>
                  <a:pt x="515" y="261"/>
                </a:lnTo>
                <a:lnTo>
                  <a:pt x="520" y="260"/>
                </a:lnTo>
                <a:lnTo>
                  <a:pt x="526" y="258"/>
                </a:lnTo>
                <a:lnTo>
                  <a:pt x="538" y="253"/>
                </a:lnTo>
                <a:lnTo>
                  <a:pt x="538" y="253"/>
                </a:lnTo>
                <a:lnTo>
                  <a:pt x="539" y="258"/>
                </a:lnTo>
                <a:lnTo>
                  <a:pt x="539" y="258"/>
                </a:lnTo>
                <a:lnTo>
                  <a:pt x="528" y="260"/>
                </a:lnTo>
                <a:lnTo>
                  <a:pt x="515" y="261"/>
                </a:lnTo>
                <a:lnTo>
                  <a:pt x="515" y="261"/>
                </a:lnTo>
                <a:close/>
                <a:moveTo>
                  <a:pt x="537" y="248"/>
                </a:moveTo>
                <a:lnTo>
                  <a:pt x="537" y="248"/>
                </a:lnTo>
                <a:lnTo>
                  <a:pt x="538" y="251"/>
                </a:lnTo>
                <a:lnTo>
                  <a:pt x="538" y="251"/>
                </a:lnTo>
                <a:lnTo>
                  <a:pt x="533" y="251"/>
                </a:lnTo>
                <a:lnTo>
                  <a:pt x="529" y="251"/>
                </a:lnTo>
                <a:lnTo>
                  <a:pt x="519" y="253"/>
                </a:lnTo>
                <a:lnTo>
                  <a:pt x="519" y="253"/>
                </a:lnTo>
                <a:lnTo>
                  <a:pt x="513" y="254"/>
                </a:lnTo>
                <a:lnTo>
                  <a:pt x="515" y="252"/>
                </a:lnTo>
                <a:lnTo>
                  <a:pt x="525" y="249"/>
                </a:lnTo>
                <a:lnTo>
                  <a:pt x="525" y="249"/>
                </a:lnTo>
                <a:lnTo>
                  <a:pt x="532" y="246"/>
                </a:lnTo>
                <a:lnTo>
                  <a:pt x="538" y="242"/>
                </a:lnTo>
                <a:lnTo>
                  <a:pt x="538" y="242"/>
                </a:lnTo>
                <a:lnTo>
                  <a:pt x="538" y="242"/>
                </a:lnTo>
                <a:lnTo>
                  <a:pt x="538" y="242"/>
                </a:lnTo>
                <a:lnTo>
                  <a:pt x="537" y="248"/>
                </a:lnTo>
                <a:lnTo>
                  <a:pt x="537" y="248"/>
                </a:lnTo>
                <a:close/>
                <a:moveTo>
                  <a:pt x="528" y="253"/>
                </a:moveTo>
                <a:lnTo>
                  <a:pt x="528" y="253"/>
                </a:lnTo>
                <a:lnTo>
                  <a:pt x="530" y="253"/>
                </a:lnTo>
                <a:lnTo>
                  <a:pt x="528" y="254"/>
                </a:lnTo>
                <a:lnTo>
                  <a:pt x="521" y="256"/>
                </a:lnTo>
                <a:lnTo>
                  <a:pt x="521" y="256"/>
                </a:lnTo>
                <a:lnTo>
                  <a:pt x="514" y="259"/>
                </a:lnTo>
                <a:lnTo>
                  <a:pt x="514" y="259"/>
                </a:lnTo>
                <a:lnTo>
                  <a:pt x="513" y="256"/>
                </a:lnTo>
                <a:lnTo>
                  <a:pt x="513" y="256"/>
                </a:lnTo>
                <a:lnTo>
                  <a:pt x="520" y="255"/>
                </a:lnTo>
                <a:lnTo>
                  <a:pt x="528" y="253"/>
                </a:lnTo>
                <a:lnTo>
                  <a:pt x="528" y="253"/>
                </a:lnTo>
                <a:close/>
                <a:moveTo>
                  <a:pt x="516" y="304"/>
                </a:moveTo>
                <a:lnTo>
                  <a:pt x="516" y="304"/>
                </a:lnTo>
                <a:lnTo>
                  <a:pt x="525" y="304"/>
                </a:lnTo>
                <a:lnTo>
                  <a:pt x="535" y="303"/>
                </a:lnTo>
                <a:lnTo>
                  <a:pt x="552" y="299"/>
                </a:lnTo>
                <a:lnTo>
                  <a:pt x="552" y="299"/>
                </a:lnTo>
                <a:lnTo>
                  <a:pt x="559" y="299"/>
                </a:lnTo>
                <a:lnTo>
                  <a:pt x="560" y="299"/>
                </a:lnTo>
                <a:lnTo>
                  <a:pt x="560" y="299"/>
                </a:lnTo>
                <a:lnTo>
                  <a:pt x="554" y="302"/>
                </a:lnTo>
                <a:lnTo>
                  <a:pt x="554" y="302"/>
                </a:lnTo>
                <a:lnTo>
                  <a:pt x="546" y="306"/>
                </a:lnTo>
                <a:lnTo>
                  <a:pt x="539" y="308"/>
                </a:lnTo>
                <a:lnTo>
                  <a:pt x="539" y="308"/>
                </a:lnTo>
                <a:lnTo>
                  <a:pt x="519" y="313"/>
                </a:lnTo>
                <a:lnTo>
                  <a:pt x="519" y="313"/>
                </a:lnTo>
                <a:lnTo>
                  <a:pt x="517" y="309"/>
                </a:lnTo>
                <a:lnTo>
                  <a:pt x="516" y="304"/>
                </a:lnTo>
                <a:lnTo>
                  <a:pt x="516" y="304"/>
                </a:lnTo>
                <a:close/>
                <a:moveTo>
                  <a:pt x="559" y="314"/>
                </a:moveTo>
                <a:lnTo>
                  <a:pt x="559" y="314"/>
                </a:lnTo>
                <a:lnTo>
                  <a:pt x="553" y="317"/>
                </a:lnTo>
                <a:lnTo>
                  <a:pt x="546" y="319"/>
                </a:lnTo>
                <a:lnTo>
                  <a:pt x="546" y="319"/>
                </a:lnTo>
                <a:lnTo>
                  <a:pt x="536" y="320"/>
                </a:lnTo>
                <a:lnTo>
                  <a:pt x="536" y="320"/>
                </a:lnTo>
                <a:lnTo>
                  <a:pt x="528" y="320"/>
                </a:lnTo>
                <a:lnTo>
                  <a:pt x="522" y="317"/>
                </a:lnTo>
                <a:lnTo>
                  <a:pt x="522" y="317"/>
                </a:lnTo>
                <a:lnTo>
                  <a:pt x="532" y="316"/>
                </a:lnTo>
                <a:lnTo>
                  <a:pt x="541" y="315"/>
                </a:lnTo>
                <a:lnTo>
                  <a:pt x="541" y="315"/>
                </a:lnTo>
                <a:lnTo>
                  <a:pt x="550" y="313"/>
                </a:lnTo>
                <a:lnTo>
                  <a:pt x="550" y="313"/>
                </a:lnTo>
                <a:lnTo>
                  <a:pt x="556" y="312"/>
                </a:lnTo>
                <a:lnTo>
                  <a:pt x="560" y="312"/>
                </a:lnTo>
                <a:lnTo>
                  <a:pt x="560" y="313"/>
                </a:lnTo>
                <a:lnTo>
                  <a:pt x="559" y="314"/>
                </a:lnTo>
                <a:lnTo>
                  <a:pt x="559" y="314"/>
                </a:lnTo>
                <a:close/>
                <a:moveTo>
                  <a:pt x="565" y="309"/>
                </a:moveTo>
                <a:lnTo>
                  <a:pt x="565" y="309"/>
                </a:lnTo>
                <a:lnTo>
                  <a:pt x="564" y="309"/>
                </a:lnTo>
                <a:lnTo>
                  <a:pt x="564" y="309"/>
                </a:lnTo>
                <a:lnTo>
                  <a:pt x="551" y="311"/>
                </a:lnTo>
                <a:lnTo>
                  <a:pt x="537" y="313"/>
                </a:lnTo>
                <a:lnTo>
                  <a:pt x="537" y="313"/>
                </a:lnTo>
                <a:lnTo>
                  <a:pt x="530" y="315"/>
                </a:lnTo>
                <a:lnTo>
                  <a:pt x="521" y="315"/>
                </a:lnTo>
                <a:lnTo>
                  <a:pt x="521" y="315"/>
                </a:lnTo>
                <a:lnTo>
                  <a:pt x="520" y="315"/>
                </a:lnTo>
                <a:lnTo>
                  <a:pt x="520" y="315"/>
                </a:lnTo>
                <a:lnTo>
                  <a:pt x="520" y="315"/>
                </a:lnTo>
                <a:lnTo>
                  <a:pt x="520" y="315"/>
                </a:lnTo>
                <a:lnTo>
                  <a:pt x="526" y="313"/>
                </a:lnTo>
                <a:lnTo>
                  <a:pt x="526" y="313"/>
                </a:lnTo>
                <a:lnTo>
                  <a:pt x="537" y="311"/>
                </a:lnTo>
                <a:lnTo>
                  <a:pt x="546" y="308"/>
                </a:lnTo>
                <a:lnTo>
                  <a:pt x="556" y="304"/>
                </a:lnTo>
                <a:lnTo>
                  <a:pt x="564" y="298"/>
                </a:lnTo>
                <a:lnTo>
                  <a:pt x="564" y="298"/>
                </a:lnTo>
                <a:lnTo>
                  <a:pt x="565" y="298"/>
                </a:lnTo>
                <a:lnTo>
                  <a:pt x="565" y="298"/>
                </a:lnTo>
                <a:lnTo>
                  <a:pt x="566" y="300"/>
                </a:lnTo>
                <a:lnTo>
                  <a:pt x="566" y="300"/>
                </a:lnTo>
                <a:lnTo>
                  <a:pt x="567" y="305"/>
                </a:lnTo>
                <a:lnTo>
                  <a:pt x="565" y="309"/>
                </a:lnTo>
                <a:lnTo>
                  <a:pt x="565" y="309"/>
                </a:lnTo>
                <a:close/>
                <a:moveTo>
                  <a:pt x="564" y="296"/>
                </a:moveTo>
                <a:lnTo>
                  <a:pt x="564" y="296"/>
                </a:lnTo>
                <a:lnTo>
                  <a:pt x="551" y="298"/>
                </a:lnTo>
                <a:lnTo>
                  <a:pt x="539" y="300"/>
                </a:lnTo>
                <a:lnTo>
                  <a:pt x="539" y="300"/>
                </a:lnTo>
                <a:lnTo>
                  <a:pt x="531" y="301"/>
                </a:lnTo>
                <a:lnTo>
                  <a:pt x="522" y="302"/>
                </a:lnTo>
                <a:lnTo>
                  <a:pt x="522" y="302"/>
                </a:lnTo>
                <a:lnTo>
                  <a:pt x="516" y="302"/>
                </a:lnTo>
                <a:lnTo>
                  <a:pt x="516" y="302"/>
                </a:lnTo>
                <a:lnTo>
                  <a:pt x="516" y="300"/>
                </a:lnTo>
                <a:lnTo>
                  <a:pt x="516" y="300"/>
                </a:lnTo>
                <a:lnTo>
                  <a:pt x="520" y="298"/>
                </a:lnTo>
                <a:lnTo>
                  <a:pt x="524" y="296"/>
                </a:lnTo>
                <a:lnTo>
                  <a:pt x="524" y="296"/>
                </a:lnTo>
                <a:lnTo>
                  <a:pt x="534" y="295"/>
                </a:lnTo>
                <a:lnTo>
                  <a:pt x="543" y="294"/>
                </a:lnTo>
                <a:lnTo>
                  <a:pt x="552" y="292"/>
                </a:lnTo>
                <a:lnTo>
                  <a:pt x="556" y="291"/>
                </a:lnTo>
                <a:lnTo>
                  <a:pt x="559" y="288"/>
                </a:lnTo>
                <a:lnTo>
                  <a:pt x="559" y="288"/>
                </a:lnTo>
                <a:lnTo>
                  <a:pt x="564" y="297"/>
                </a:lnTo>
                <a:lnTo>
                  <a:pt x="564" y="297"/>
                </a:lnTo>
                <a:lnTo>
                  <a:pt x="564" y="296"/>
                </a:lnTo>
                <a:lnTo>
                  <a:pt x="564" y="296"/>
                </a:lnTo>
                <a:close/>
                <a:moveTo>
                  <a:pt x="520" y="290"/>
                </a:moveTo>
                <a:lnTo>
                  <a:pt x="520" y="290"/>
                </a:lnTo>
                <a:lnTo>
                  <a:pt x="517" y="291"/>
                </a:lnTo>
                <a:lnTo>
                  <a:pt x="521" y="289"/>
                </a:lnTo>
                <a:lnTo>
                  <a:pt x="521" y="289"/>
                </a:lnTo>
                <a:lnTo>
                  <a:pt x="536" y="285"/>
                </a:lnTo>
                <a:lnTo>
                  <a:pt x="536" y="285"/>
                </a:lnTo>
                <a:lnTo>
                  <a:pt x="544" y="282"/>
                </a:lnTo>
                <a:lnTo>
                  <a:pt x="552" y="278"/>
                </a:lnTo>
                <a:lnTo>
                  <a:pt x="552" y="278"/>
                </a:lnTo>
                <a:lnTo>
                  <a:pt x="553" y="280"/>
                </a:lnTo>
                <a:lnTo>
                  <a:pt x="553" y="280"/>
                </a:lnTo>
                <a:lnTo>
                  <a:pt x="557" y="285"/>
                </a:lnTo>
                <a:lnTo>
                  <a:pt x="557" y="285"/>
                </a:lnTo>
                <a:lnTo>
                  <a:pt x="539" y="288"/>
                </a:lnTo>
                <a:lnTo>
                  <a:pt x="530" y="289"/>
                </a:lnTo>
                <a:lnTo>
                  <a:pt x="520" y="290"/>
                </a:lnTo>
                <a:lnTo>
                  <a:pt x="520" y="290"/>
                </a:lnTo>
                <a:close/>
                <a:moveTo>
                  <a:pt x="523" y="281"/>
                </a:moveTo>
                <a:lnTo>
                  <a:pt x="523" y="281"/>
                </a:lnTo>
                <a:lnTo>
                  <a:pt x="518" y="282"/>
                </a:lnTo>
                <a:lnTo>
                  <a:pt x="519" y="281"/>
                </a:lnTo>
                <a:lnTo>
                  <a:pt x="526" y="278"/>
                </a:lnTo>
                <a:lnTo>
                  <a:pt x="526" y="278"/>
                </a:lnTo>
                <a:lnTo>
                  <a:pt x="537" y="274"/>
                </a:lnTo>
                <a:lnTo>
                  <a:pt x="547" y="271"/>
                </a:lnTo>
                <a:lnTo>
                  <a:pt x="547" y="271"/>
                </a:lnTo>
                <a:lnTo>
                  <a:pt x="550" y="275"/>
                </a:lnTo>
                <a:lnTo>
                  <a:pt x="550" y="275"/>
                </a:lnTo>
                <a:lnTo>
                  <a:pt x="537" y="278"/>
                </a:lnTo>
                <a:lnTo>
                  <a:pt x="523" y="281"/>
                </a:lnTo>
                <a:lnTo>
                  <a:pt x="523" y="281"/>
                </a:lnTo>
                <a:close/>
                <a:moveTo>
                  <a:pt x="528" y="270"/>
                </a:moveTo>
                <a:lnTo>
                  <a:pt x="528" y="270"/>
                </a:lnTo>
                <a:lnTo>
                  <a:pt x="519" y="271"/>
                </a:lnTo>
                <a:lnTo>
                  <a:pt x="518" y="270"/>
                </a:lnTo>
                <a:lnTo>
                  <a:pt x="518" y="270"/>
                </a:lnTo>
                <a:lnTo>
                  <a:pt x="522" y="268"/>
                </a:lnTo>
                <a:lnTo>
                  <a:pt x="522" y="268"/>
                </a:lnTo>
                <a:lnTo>
                  <a:pt x="532" y="266"/>
                </a:lnTo>
                <a:lnTo>
                  <a:pt x="537" y="264"/>
                </a:lnTo>
                <a:lnTo>
                  <a:pt x="541" y="261"/>
                </a:lnTo>
                <a:lnTo>
                  <a:pt x="541" y="261"/>
                </a:lnTo>
                <a:lnTo>
                  <a:pt x="545" y="269"/>
                </a:lnTo>
                <a:lnTo>
                  <a:pt x="545" y="269"/>
                </a:lnTo>
                <a:lnTo>
                  <a:pt x="528" y="270"/>
                </a:lnTo>
                <a:lnTo>
                  <a:pt x="528" y="270"/>
                </a:lnTo>
                <a:close/>
                <a:moveTo>
                  <a:pt x="539" y="241"/>
                </a:moveTo>
                <a:lnTo>
                  <a:pt x="539" y="241"/>
                </a:lnTo>
                <a:lnTo>
                  <a:pt x="538" y="241"/>
                </a:lnTo>
                <a:lnTo>
                  <a:pt x="538" y="240"/>
                </a:lnTo>
                <a:lnTo>
                  <a:pt x="538" y="240"/>
                </a:lnTo>
                <a:lnTo>
                  <a:pt x="523" y="242"/>
                </a:lnTo>
                <a:lnTo>
                  <a:pt x="510" y="243"/>
                </a:lnTo>
                <a:lnTo>
                  <a:pt x="510" y="243"/>
                </a:lnTo>
                <a:lnTo>
                  <a:pt x="510" y="245"/>
                </a:lnTo>
                <a:lnTo>
                  <a:pt x="510" y="245"/>
                </a:lnTo>
                <a:lnTo>
                  <a:pt x="509" y="242"/>
                </a:lnTo>
                <a:lnTo>
                  <a:pt x="509" y="242"/>
                </a:lnTo>
                <a:lnTo>
                  <a:pt x="508" y="239"/>
                </a:lnTo>
                <a:lnTo>
                  <a:pt x="508" y="239"/>
                </a:lnTo>
                <a:lnTo>
                  <a:pt x="525" y="237"/>
                </a:lnTo>
                <a:lnTo>
                  <a:pt x="543" y="233"/>
                </a:lnTo>
                <a:lnTo>
                  <a:pt x="559" y="230"/>
                </a:lnTo>
                <a:lnTo>
                  <a:pt x="576" y="227"/>
                </a:lnTo>
                <a:lnTo>
                  <a:pt x="576" y="227"/>
                </a:lnTo>
                <a:lnTo>
                  <a:pt x="587" y="225"/>
                </a:lnTo>
                <a:lnTo>
                  <a:pt x="587" y="225"/>
                </a:lnTo>
                <a:lnTo>
                  <a:pt x="596" y="223"/>
                </a:lnTo>
                <a:lnTo>
                  <a:pt x="594" y="224"/>
                </a:lnTo>
                <a:lnTo>
                  <a:pt x="594" y="224"/>
                </a:lnTo>
                <a:lnTo>
                  <a:pt x="575" y="230"/>
                </a:lnTo>
                <a:lnTo>
                  <a:pt x="556" y="236"/>
                </a:lnTo>
                <a:lnTo>
                  <a:pt x="556" y="236"/>
                </a:lnTo>
                <a:lnTo>
                  <a:pt x="552" y="234"/>
                </a:lnTo>
                <a:lnTo>
                  <a:pt x="552" y="234"/>
                </a:lnTo>
                <a:lnTo>
                  <a:pt x="547" y="234"/>
                </a:lnTo>
                <a:lnTo>
                  <a:pt x="543" y="235"/>
                </a:lnTo>
                <a:lnTo>
                  <a:pt x="541" y="238"/>
                </a:lnTo>
                <a:lnTo>
                  <a:pt x="539" y="241"/>
                </a:lnTo>
                <a:lnTo>
                  <a:pt x="539" y="241"/>
                </a:lnTo>
                <a:close/>
                <a:moveTo>
                  <a:pt x="484" y="260"/>
                </a:moveTo>
                <a:lnTo>
                  <a:pt x="484" y="260"/>
                </a:lnTo>
                <a:lnTo>
                  <a:pt x="484" y="260"/>
                </a:lnTo>
                <a:lnTo>
                  <a:pt x="484" y="260"/>
                </a:lnTo>
                <a:lnTo>
                  <a:pt x="485" y="264"/>
                </a:lnTo>
                <a:lnTo>
                  <a:pt x="485" y="264"/>
                </a:lnTo>
                <a:lnTo>
                  <a:pt x="486" y="268"/>
                </a:lnTo>
                <a:lnTo>
                  <a:pt x="486" y="268"/>
                </a:lnTo>
                <a:lnTo>
                  <a:pt x="477" y="269"/>
                </a:lnTo>
                <a:lnTo>
                  <a:pt x="469" y="273"/>
                </a:lnTo>
                <a:lnTo>
                  <a:pt x="469" y="273"/>
                </a:lnTo>
                <a:lnTo>
                  <a:pt x="443" y="281"/>
                </a:lnTo>
                <a:lnTo>
                  <a:pt x="430" y="285"/>
                </a:lnTo>
                <a:lnTo>
                  <a:pt x="417" y="289"/>
                </a:lnTo>
                <a:lnTo>
                  <a:pt x="417" y="289"/>
                </a:lnTo>
                <a:lnTo>
                  <a:pt x="388" y="295"/>
                </a:lnTo>
                <a:lnTo>
                  <a:pt x="374" y="298"/>
                </a:lnTo>
                <a:lnTo>
                  <a:pt x="359" y="303"/>
                </a:lnTo>
                <a:lnTo>
                  <a:pt x="359" y="303"/>
                </a:lnTo>
                <a:lnTo>
                  <a:pt x="348" y="307"/>
                </a:lnTo>
                <a:lnTo>
                  <a:pt x="336" y="311"/>
                </a:lnTo>
                <a:lnTo>
                  <a:pt x="336" y="311"/>
                </a:lnTo>
                <a:lnTo>
                  <a:pt x="332" y="312"/>
                </a:lnTo>
                <a:lnTo>
                  <a:pt x="326" y="313"/>
                </a:lnTo>
                <a:lnTo>
                  <a:pt x="326" y="313"/>
                </a:lnTo>
                <a:lnTo>
                  <a:pt x="326" y="312"/>
                </a:lnTo>
                <a:lnTo>
                  <a:pt x="326" y="312"/>
                </a:lnTo>
                <a:lnTo>
                  <a:pt x="330" y="310"/>
                </a:lnTo>
                <a:lnTo>
                  <a:pt x="335" y="308"/>
                </a:lnTo>
                <a:lnTo>
                  <a:pt x="345" y="306"/>
                </a:lnTo>
                <a:lnTo>
                  <a:pt x="345" y="306"/>
                </a:lnTo>
                <a:lnTo>
                  <a:pt x="367" y="299"/>
                </a:lnTo>
                <a:lnTo>
                  <a:pt x="387" y="292"/>
                </a:lnTo>
                <a:lnTo>
                  <a:pt x="428" y="277"/>
                </a:lnTo>
                <a:lnTo>
                  <a:pt x="428" y="277"/>
                </a:lnTo>
                <a:lnTo>
                  <a:pt x="457" y="269"/>
                </a:lnTo>
                <a:lnTo>
                  <a:pt x="484" y="260"/>
                </a:lnTo>
                <a:lnTo>
                  <a:pt x="484" y="260"/>
                </a:lnTo>
                <a:close/>
                <a:moveTo>
                  <a:pt x="398" y="287"/>
                </a:moveTo>
                <a:lnTo>
                  <a:pt x="398" y="287"/>
                </a:lnTo>
                <a:lnTo>
                  <a:pt x="375" y="294"/>
                </a:lnTo>
                <a:lnTo>
                  <a:pt x="351" y="301"/>
                </a:lnTo>
                <a:lnTo>
                  <a:pt x="351" y="301"/>
                </a:lnTo>
                <a:lnTo>
                  <a:pt x="339" y="305"/>
                </a:lnTo>
                <a:lnTo>
                  <a:pt x="333" y="307"/>
                </a:lnTo>
                <a:lnTo>
                  <a:pt x="327" y="309"/>
                </a:lnTo>
                <a:lnTo>
                  <a:pt x="327" y="309"/>
                </a:lnTo>
                <a:lnTo>
                  <a:pt x="327" y="301"/>
                </a:lnTo>
                <a:lnTo>
                  <a:pt x="327" y="301"/>
                </a:lnTo>
                <a:lnTo>
                  <a:pt x="336" y="300"/>
                </a:lnTo>
                <a:lnTo>
                  <a:pt x="344" y="299"/>
                </a:lnTo>
                <a:lnTo>
                  <a:pt x="362" y="295"/>
                </a:lnTo>
                <a:lnTo>
                  <a:pt x="398" y="285"/>
                </a:lnTo>
                <a:lnTo>
                  <a:pt x="398" y="285"/>
                </a:lnTo>
                <a:lnTo>
                  <a:pt x="414" y="281"/>
                </a:lnTo>
                <a:lnTo>
                  <a:pt x="414" y="281"/>
                </a:lnTo>
                <a:lnTo>
                  <a:pt x="398" y="287"/>
                </a:lnTo>
                <a:lnTo>
                  <a:pt x="398" y="287"/>
                </a:lnTo>
                <a:close/>
                <a:moveTo>
                  <a:pt x="324" y="290"/>
                </a:moveTo>
                <a:lnTo>
                  <a:pt x="324" y="290"/>
                </a:lnTo>
                <a:lnTo>
                  <a:pt x="332" y="286"/>
                </a:lnTo>
                <a:lnTo>
                  <a:pt x="342" y="283"/>
                </a:lnTo>
                <a:lnTo>
                  <a:pt x="361" y="278"/>
                </a:lnTo>
                <a:lnTo>
                  <a:pt x="400" y="269"/>
                </a:lnTo>
                <a:lnTo>
                  <a:pt x="400" y="269"/>
                </a:lnTo>
                <a:lnTo>
                  <a:pt x="419" y="265"/>
                </a:lnTo>
                <a:lnTo>
                  <a:pt x="439" y="261"/>
                </a:lnTo>
                <a:lnTo>
                  <a:pt x="450" y="258"/>
                </a:lnTo>
                <a:lnTo>
                  <a:pt x="459" y="254"/>
                </a:lnTo>
                <a:lnTo>
                  <a:pt x="468" y="251"/>
                </a:lnTo>
                <a:lnTo>
                  <a:pt x="476" y="246"/>
                </a:lnTo>
                <a:lnTo>
                  <a:pt x="476" y="246"/>
                </a:lnTo>
                <a:lnTo>
                  <a:pt x="467" y="252"/>
                </a:lnTo>
                <a:lnTo>
                  <a:pt x="457" y="256"/>
                </a:lnTo>
                <a:lnTo>
                  <a:pt x="434" y="264"/>
                </a:lnTo>
                <a:lnTo>
                  <a:pt x="413" y="271"/>
                </a:lnTo>
                <a:lnTo>
                  <a:pt x="392" y="278"/>
                </a:lnTo>
                <a:lnTo>
                  <a:pt x="392" y="278"/>
                </a:lnTo>
                <a:lnTo>
                  <a:pt x="371" y="285"/>
                </a:lnTo>
                <a:lnTo>
                  <a:pt x="349" y="292"/>
                </a:lnTo>
                <a:lnTo>
                  <a:pt x="349" y="292"/>
                </a:lnTo>
                <a:lnTo>
                  <a:pt x="338" y="294"/>
                </a:lnTo>
                <a:lnTo>
                  <a:pt x="332" y="295"/>
                </a:lnTo>
                <a:lnTo>
                  <a:pt x="326" y="297"/>
                </a:lnTo>
                <a:lnTo>
                  <a:pt x="326" y="297"/>
                </a:lnTo>
                <a:lnTo>
                  <a:pt x="324" y="290"/>
                </a:lnTo>
                <a:lnTo>
                  <a:pt x="324" y="290"/>
                </a:lnTo>
                <a:close/>
                <a:moveTo>
                  <a:pt x="326" y="314"/>
                </a:moveTo>
                <a:lnTo>
                  <a:pt x="326" y="314"/>
                </a:lnTo>
                <a:lnTo>
                  <a:pt x="333" y="314"/>
                </a:lnTo>
                <a:lnTo>
                  <a:pt x="339" y="312"/>
                </a:lnTo>
                <a:lnTo>
                  <a:pt x="352" y="308"/>
                </a:lnTo>
                <a:lnTo>
                  <a:pt x="352" y="308"/>
                </a:lnTo>
                <a:lnTo>
                  <a:pt x="362" y="304"/>
                </a:lnTo>
                <a:lnTo>
                  <a:pt x="372" y="302"/>
                </a:lnTo>
                <a:lnTo>
                  <a:pt x="392" y="297"/>
                </a:lnTo>
                <a:lnTo>
                  <a:pt x="392" y="297"/>
                </a:lnTo>
                <a:lnTo>
                  <a:pt x="408" y="293"/>
                </a:lnTo>
                <a:lnTo>
                  <a:pt x="424" y="289"/>
                </a:lnTo>
                <a:lnTo>
                  <a:pt x="457" y="279"/>
                </a:lnTo>
                <a:lnTo>
                  <a:pt x="457" y="279"/>
                </a:lnTo>
                <a:lnTo>
                  <a:pt x="444" y="284"/>
                </a:lnTo>
                <a:lnTo>
                  <a:pt x="431" y="288"/>
                </a:lnTo>
                <a:lnTo>
                  <a:pt x="406" y="295"/>
                </a:lnTo>
                <a:lnTo>
                  <a:pt x="406" y="295"/>
                </a:lnTo>
                <a:lnTo>
                  <a:pt x="359" y="309"/>
                </a:lnTo>
                <a:lnTo>
                  <a:pt x="359" y="309"/>
                </a:lnTo>
                <a:lnTo>
                  <a:pt x="342" y="315"/>
                </a:lnTo>
                <a:lnTo>
                  <a:pt x="324" y="320"/>
                </a:lnTo>
                <a:lnTo>
                  <a:pt x="324" y="320"/>
                </a:lnTo>
                <a:lnTo>
                  <a:pt x="326" y="314"/>
                </a:lnTo>
                <a:lnTo>
                  <a:pt x="326" y="314"/>
                </a:lnTo>
                <a:close/>
                <a:moveTo>
                  <a:pt x="322" y="326"/>
                </a:moveTo>
                <a:lnTo>
                  <a:pt x="322" y="326"/>
                </a:lnTo>
                <a:lnTo>
                  <a:pt x="331" y="324"/>
                </a:lnTo>
                <a:lnTo>
                  <a:pt x="339" y="323"/>
                </a:lnTo>
                <a:lnTo>
                  <a:pt x="355" y="318"/>
                </a:lnTo>
                <a:lnTo>
                  <a:pt x="355" y="318"/>
                </a:lnTo>
                <a:lnTo>
                  <a:pt x="373" y="312"/>
                </a:lnTo>
                <a:lnTo>
                  <a:pt x="390" y="307"/>
                </a:lnTo>
                <a:lnTo>
                  <a:pt x="390" y="307"/>
                </a:lnTo>
                <a:lnTo>
                  <a:pt x="374" y="314"/>
                </a:lnTo>
                <a:lnTo>
                  <a:pt x="356" y="321"/>
                </a:lnTo>
                <a:lnTo>
                  <a:pt x="356" y="321"/>
                </a:lnTo>
                <a:lnTo>
                  <a:pt x="347" y="324"/>
                </a:lnTo>
                <a:lnTo>
                  <a:pt x="338" y="327"/>
                </a:lnTo>
                <a:lnTo>
                  <a:pt x="329" y="330"/>
                </a:lnTo>
                <a:lnTo>
                  <a:pt x="320" y="333"/>
                </a:lnTo>
                <a:lnTo>
                  <a:pt x="320" y="333"/>
                </a:lnTo>
                <a:lnTo>
                  <a:pt x="322" y="326"/>
                </a:lnTo>
                <a:lnTo>
                  <a:pt x="322" y="326"/>
                </a:lnTo>
                <a:close/>
                <a:moveTo>
                  <a:pt x="318" y="338"/>
                </a:moveTo>
                <a:lnTo>
                  <a:pt x="318" y="338"/>
                </a:lnTo>
                <a:lnTo>
                  <a:pt x="326" y="337"/>
                </a:lnTo>
                <a:lnTo>
                  <a:pt x="334" y="335"/>
                </a:lnTo>
                <a:lnTo>
                  <a:pt x="350" y="330"/>
                </a:lnTo>
                <a:lnTo>
                  <a:pt x="350" y="330"/>
                </a:lnTo>
                <a:lnTo>
                  <a:pt x="374" y="323"/>
                </a:lnTo>
                <a:lnTo>
                  <a:pt x="396" y="317"/>
                </a:lnTo>
                <a:lnTo>
                  <a:pt x="396" y="317"/>
                </a:lnTo>
                <a:lnTo>
                  <a:pt x="445" y="302"/>
                </a:lnTo>
                <a:lnTo>
                  <a:pt x="495" y="287"/>
                </a:lnTo>
                <a:lnTo>
                  <a:pt x="495" y="287"/>
                </a:lnTo>
                <a:lnTo>
                  <a:pt x="496" y="291"/>
                </a:lnTo>
                <a:lnTo>
                  <a:pt x="496" y="291"/>
                </a:lnTo>
                <a:lnTo>
                  <a:pt x="496" y="291"/>
                </a:lnTo>
                <a:lnTo>
                  <a:pt x="496" y="291"/>
                </a:lnTo>
                <a:lnTo>
                  <a:pt x="472" y="298"/>
                </a:lnTo>
                <a:lnTo>
                  <a:pt x="448" y="304"/>
                </a:lnTo>
                <a:lnTo>
                  <a:pt x="399" y="317"/>
                </a:lnTo>
                <a:lnTo>
                  <a:pt x="399" y="317"/>
                </a:lnTo>
                <a:lnTo>
                  <a:pt x="356" y="329"/>
                </a:lnTo>
                <a:lnTo>
                  <a:pt x="336" y="336"/>
                </a:lnTo>
                <a:lnTo>
                  <a:pt x="316" y="344"/>
                </a:lnTo>
                <a:lnTo>
                  <a:pt x="316" y="344"/>
                </a:lnTo>
                <a:lnTo>
                  <a:pt x="318" y="338"/>
                </a:lnTo>
                <a:lnTo>
                  <a:pt x="318" y="338"/>
                </a:lnTo>
                <a:close/>
                <a:moveTo>
                  <a:pt x="315" y="347"/>
                </a:moveTo>
                <a:lnTo>
                  <a:pt x="315" y="347"/>
                </a:lnTo>
                <a:lnTo>
                  <a:pt x="325" y="342"/>
                </a:lnTo>
                <a:lnTo>
                  <a:pt x="336" y="338"/>
                </a:lnTo>
                <a:lnTo>
                  <a:pt x="358" y="331"/>
                </a:lnTo>
                <a:lnTo>
                  <a:pt x="404" y="318"/>
                </a:lnTo>
                <a:lnTo>
                  <a:pt x="404" y="318"/>
                </a:lnTo>
                <a:lnTo>
                  <a:pt x="427" y="311"/>
                </a:lnTo>
                <a:lnTo>
                  <a:pt x="450" y="305"/>
                </a:lnTo>
                <a:lnTo>
                  <a:pt x="450" y="305"/>
                </a:lnTo>
                <a:lnTo>
                  <a:pt x="457" y="303"/>
                </a:lnTo>
                <a:lnTo>
                  <a:pt x="457" y="303"/>
                </a:lnTo>
                <a:lnTo>
                  <a:pt x="392" y="324"/>
                </a:lnTo>
                <a:lnTo>
                  <a:pt x="392" y="324"/>
                </a:lnTo>
                <a:lnTo>
                  <a:pt x="372" y="332"/>
                </a:lnTo>
                <a:lnTo>
                  <a:pt x="351" y="339"/>
                </a:lnTo>
                <a:lnTo>
                  <a:pt x="332" y="347"/>
                </a:lnTo>
                <a:lnTo>
                  <a:pt x="313" y="356"/>
                </a:lnTo>
                <a:lnTo>
                  <a:pt x="313" y="356"/>
                </a:lnTo>
                <a:lnTo>
                  <a:pt x="315" y="347"/>
                </a:lnTo>
                <a:lnTo>
                  <a:pt x="315" y="347"/>
                </a:lnTo>
                <a:close/>
                <a:moveTo>
                  <a:pt x="498" y="318"/>
                </a:moveTo>
                <a:lnTo>
                  <a:pt x="498" y="318"/>
                </a:lnTo>
                <a:lnTo>
                  <a:pt x="499" y="321"/>
                </a:lnTo>
                <a:lnTo>
                  <a:pt x="499" y="321"/>
                </a:lnTo>
                <a:lnTo>
                  <a:pt x="488" y="327"/>
                </a:lnTo>
                <a:lnTo>
                  <a:pt x="478" y="330"/>
                </a:lnTo>
                <a:lnTo>
                  <a:pt x="456" y="336"/>
                </a:lnTo>
                <a:lnTo>
                  <a:pt x="456" y="336"/>
                </a:lnTo>
                <a:lnTo>
                  <a:pt x="429" y="344"/>
                </a:lnTo>
                <a:lnTo>
                  <a:pt x="403" y="352"/>
                </a:lnTo>
                <a:lnTo>
                  <a:pt x="403" y="352"/>
                </a:lnTo>
                <a:lnTo>
                  <a:pt x="381" y="359"/>
                </a:lnTo>
                <a:lnTo>
                  <a:pt x="358" y="366"/>
                </a:lnTo>
                <a:lnTo>
                  <a:pt x="336" y="374"/>
                </a:lnTo>
                <a:lnTo>
                  <a:pt x="315" y="383"/>
                </a:lnTo>
                <a:lnTo>
                  <a:pt x="315" y="383"/>
                </a:lnTo>
                <a:lnTo>
                  <a:pt x="314" y="373"/>
                </a:lnTo>
                <a:lnTo>
                  <a:pt x="314" y="373"/>
                </a:lnTo>
                <a:lnTo>
                  <a:pt x="321" y="370"/>
                </a:lnTo>
                <a:lnTo>
                  <a:pt x="329" y="367"/>
                </a:lnTo>
                <a:lnTo>
                  <a:pt x="329" y="367"/>
                </a:lnTo>
                <a:lnTo>
                  <a:pt x="358" y="358"/>
                </a:lnTo>
                <a:lnTo>
                  <a:pt x="358" y="358"/>
                </a:lnTo>
                <a:lnTo>
                  <a:pt x="414" y="341"/>
                </a:lnTo>
                <a:lnTo>
                  <a:pt x="414" y="341"/>
                </a:lnTo>
                <a:lnTo>
                  <a:pt x="473" y="326"/>
                </a:lnTo>
                <a:lnTo>
                  <a:pt x="473" y="326"/>
                </a:lnTo>
                <a:lnTo>
                  <a:pt x="486" y="322"/>
                </a:lnTo>
                <a:lnTo>
                  <a:pt x="492" y="320"/>
                </a:lnTo>
                <a:lnTo>
                  <a:pt x="498" y="318"/>
                </a:lnTo>
                <a:lnTo>
                  <a:pt x="498" y="318"/>
                </a:lnTo>
                <a:close/>
                <a:moveTo>
                  <a:pt x="313" y="360"/>
                </a:moveTo>
                <a:lnTo>
                  <a:pt x="313" y="360"/>
                </a:lnTo>
                <a:lnTo>
                  <a:pt x="335" y="354"/>
                </a:lnTo>
                <a:lnTo>
                  <a:pt x="358" y="347"/>
                </a:lnTo>
                <a:lnTo>
                  <a:pt x="381" y="339"/>
                </a:lnTo>
                <a:lnTo>
                  <a:pt x="404" y="332"/>
                </a:lnTo>
                <a:lnTo>
                  <a:pt x="404" y="332"/>
                </a:lnTo>
                <a:lnTo>
                  <a:pt x="428" y="326"/>
                </a:lnTo>
                <a:lnTo>
                  <a:pt x="452" y="319"/>
                </a:lnTo>
                <a:lnTo>
                  <a:pt x="452" y="319"/>
                </a:lnTo>
                <a:lnTo>
                  <a:pt x="454" y="318"/>
                </a:lnTo>
                <a:lnTo>
                  <a:pt x="454" y="318"/>
                </a:lnTo>
                <a:lnTo>
                  <a:pt x="447" y="321"/>
                </a:lnTo>
                <a:lnTo>
                  <a:pt x="447" y="321"/>
                </a:lnTo>
                <a:lnTo>
                  <a:pt x="421" y="330"/>
                </a:lnTo>
                <a:lnTo>
                  <a:pt x="397" y="337"/>
                </a:lnTo>
                <a:lnTo>
                  <a:pt x="397" y="337"/>
                </a:lnTo>
                <a:lnTo>
                  <a:pt x="351" y="354"/>
                </a:lnTo>
                <a:lnTo>
                  <a:pt x="351" y="354"/>
                </a:lnTo>
                <a:lnTo>
                  <a:pt x="332" y="361"/>
                </a:lnTo>
                <a:lnTo>
                  <a:pt x="322" y="365"/>
                </a:lnTo>
                <a:lnTo>
                  <a:pt x="313" y="369"/>
                </a:lnTo>
                <a:lnTo>
                  <a:pt x="313" y="369"/>
                </a:lnTo>
                <a:lnTo>
                  <a:pt x="313" y="360"/>
                </a:lnTo>
                <a:lnTo>
                  <a:pt x="313" y="360"/>
                </a:lnTo>
                <a:close/>
                <a:moveTo>
                  <a:pt x="315" y="389"/>
                </a:moveTo>
                <a:lnTo>
                  <a:pt x="315" y="389"/>
                </a:lnTo>
                <a:lnTo>
                  <a:pt x="315" y="387"/>
                </a:lnTo>
                <a:lnTo>
                  <a:pt x="315" y="387"/>
                </a:lnTo>
                <a:lnTo>
                  <a:pt x="327" y="384"/>
                </a:lnTo>
                <a:lnTo>
                  <a:pt x="339" y="381"/>
                </a:lnTo>
                <a:lnTo>
                  <a:pt x="339" y="381"/>
                </a:lnTo>
                <a:lnTo>
                  <a:pt x="326" y="387"/>
                </a:lnTo>
                <a:lnTo>
                  <a:pt x="314" y="394"/>
                </a:lnTo>
                <a:lnTo>
                  <a:pt x="314" y="394"/>
                </a:lnTo>
                <a:lnTo>
                  <a:pt x="315" y="389"/>
                </a:lnTo>
                <a:lnTo>
                  <a:pt x="315" y="389"/>
                </a:lnTo>
                <a:close/>
                <a:moveTo>
                  <a:pt x="308" y="409"/>
                </a:moveTo>
                <a:lnTo>
                  <a:pt x="308" y="409"/>
                </a:lnTo>
                <a:lnTo>
                  <a:pt x="311" y="402"/>
                </a:lnTo>
                <a:lnTo>
                  <a:pt x="311" y="402"/>
                </a:lnTo>
                <a:lnTo>
                  <a:pt x="320" y="399"/>
                </a:lnTo>
                <a:lnTo>
                  <a:pt x="329" y="395"/>
                </a:lnTo>
                <a:lnTo>
                  <a:pt x="347" y="388"/>
                </a:lnTo>
                <a:lnTo>
                  <a:pt x="347" y="388"/>
                </a:lnTo>
                <a:lnTo>
                  <a:pt x="366" y="382"/>
                </a:lnTo>
                <a:lnTo>
                  <a:pt x="384" y="376"/>
                </a:lnTo>
                <a:lnTo>
                  <a:pt x="384" y="376"/>
                </a:lnTo>
                <a:lnTo>
                  <a:pt x="364" y="383"/>
                </a:lnTo>
                <a:lnTo>
                  <a:pt x="345" y="391"/>
                </a:lnTo>
                <a:lnTo>
                  <a:pt x="326" y="400"/>
                </a:lnTo>
                <a:lnTo>
                  <a:pt x="307" y="410"/>
                </a:lnTo>
                <a:lnTo>
                  <a:pt x="307" y="410"/>
                </a:lnTo>
                <a:lnTo>
                  <a:pt x="308" y="409"/>
                </a:lnTo>
                <a:lnTo>
                  <a:pt x="308" y="409"/>
                </a:lnTo>
                <a:close/>
                <a:moveTo>
                  <a:pt x="304" y="416"/>
                </a:moveTo>
                <a:lnTo>
                  <a:pt x="304" y="416"/>
                </a:lnTo>
                <a:lnTo>
                  <a:pt x="314" y="414"/>
                </a:lnTo>
                <a:lnTo>
                  <a:pt x="322" y="410"/>
                </a:lnTo>
                <a:lnTo>
                  <a:pt x="339" y="401"/>
                </a:lnTo>
                <a:lnTo>
                  <a:pt x="339" y="401"/>
                </a:lnTo>
                <a:lnTo>
                  <a:pt x="355" y="394"/>
                </a:lnTo>
                <a:lnTo>
                  <a:pt x="372" y="389"/>
                </a:lnTo>
                <a:lnTo>
                  <a:pt x="405" y="379"/>
                </a:lnTo>
                <a:lnTo>
                  <a:pt x="405" y="379"/>
                </a:lnTo>
                <a:lnTo>
                  <a:pt x="422" y="374"/>
                </a:lnTo>
                <a:lnTo>
                  <a:pt x="422" y="374"/>
                </a:lnTo>
                <a:lnTo>
                  <a:pt x="394" y="384"/>
                </a:lnTo>
                <a:lnTo>
                  <a:pt x="394" y="384"/>
                </a:lnTo>
                <a:lnTo>
                  <a:pt x="368" y="394"/>
                </a:lnTo>
                <a:lnTo>
                  <a:pt x="341" y="405"/>
                </a:lnTo>
                <a:lnTo>
                  <a:pt x="341" y="405"/>
                </a:lnTo>
                <a:lnTo>
                  <a:pt x="332" y="409"/>
                </a:lnTo>
                <a:lnTo>
                  <a:pt x="322" y="412"/>
                </a:lnTo>
                <a:lnTo>
                  <a:pt x="313" y="415"/>
                </a:lnTo>
                <a:lnTo>
                  <a:pt x="303" y="418"/>
                </a:lnTo>
                <a:lnTo>
                  <a:pt x="303" y="418"/>
                </a:lnTo>
                <a:lnTo>
                  <a:pt x="304" y="416"/>
                </a:lnTo>
                <a:lnTo>
                  <a:pt x="304" y="416"/>
                </a:lnTo>
                <a:close/>
                <a:moveTo>
                  <a:pt x="301" y="424"/>
                </a:moveTo>
                <a:lnTo>
                  <a:pt x="301" y="424"/>
                </a:lnTo>
                <a:lnTo>
                  <a:pt x="312" y="422"/>
                </a:lnTo>
                <a:lnTo>
                  <a:pt x="323" y="419"/>
                </a:lnTo>
                <a:lnTo>
                  <a:pt x="345" y="412"/>
                </a:lnTo>
                <a:lnTo>
                  <a:pt x="345" y="412"/>
                </a:lnTo>
                <a:lnTo>
                  <a:pt x="373" y="402"/>
                </a:lnTo>
                <a:lnTo>
                  <a:pt x="401" y="394"/>
                </a:lnTo>
                <a:lnTo>
                  <a:pt x="401" y="394"/>
                </a:lnTo>
                <a:lnTo>
                  <a:pt x="396" y="395"/>
                </a:lnTo>
                <a:lnTo>
                  <a:pt x="396" y="395"/>
                </a:lnTo>
                <a:lnTo>
                  <a:pt x="367" y="408"/>
                </a:lnTo>
                <a:lnTo>
                  <a:pt x="336" y="419"/>
                </a:lnTo>
                <a:lnTo>
                  <a:pt x="336" y="419"/>
                </a:lnTo>
                <a:lnTo>
                  <a:pt x="316" y="427"/>
                </a:lnTo>
                <a:lnTo>
                  <a:pt x="306" y="431"/>
                </a:lnTo>
                <a:lnTo>
                  <a:pt x="297" y="435"/>
                </a:lnTo>
                <a:lnTo>
                  <a:pt x="297" y="435"/>
                </a:lnTo>
                <a:lnTo>
                  <a:pt x="301" y="424"/>
                </a:lnTo>
                <a:lnTo>
                  <a:pt x="301" y="424"/>
                </a:lnTo>
                <a:close/>
                <a:moveTo>
                  <a:pt x="468" y="373"/>
                </a:moveTo>
                <a:lnTo>
                  <a:pt x="468" y="373"/>
                </a:lnTo>
                <a:lnTo>
                  <a:pt x="497" y="362"/>
                </a:lnTo>
                <a:lnTo>
                  <a:pt x="497" y="362"/>
                </a:lnTo>
                <a:lnTo>
                  <a:pt x="501" y="361"/>
                </a:lnTo>
                <a:lnTo>
                  <a:pt x="501" y="361"/>
                </a:lnTo>
                <a:lnTo>
                  <a:pt x="518" y="356"/>
                </a:lnTo>
                <a:lnTo>
                  <a:pt x="518" y="356"/>
                </a:lnTo>
                <a:lnTo>
                  <a:pt x="519" y="361"/>
                </a:lnTo>
                <a:lnTo>
                  <a:pt x="519" y="361"/>
                </a:lnTo>
                <a:lnTo>
                  <a:pt x="506" y="365"/>
                </a:lnTo>
                <a:lnTo>
                  <a:pt x="493" y="369"/>
                </a:lnTo>
                <a:lnTo>
                  <a:pt x="468" y="378"/>
                </a:lnTo>
                <a:lnTo>
                  <a:pt x="468" y="378"/>
                </a:lnTo>
                <a:lnTo>
                  <a:pt x="436" y="389"/>
                </a:lnTo>
                <a:lnTo>
                  <a:pt x="406" y="398"/>
                </a:lnTo>
                <a:lnTo>
                  <a:pt x="406" y="398"/>
                </a:lnTo>
                <a:lnTo>
                  <a:pt x="348" y="418"/>
                </a:lnTo>
                <a:lnTo>
                  <a:pt x="348" y="418"/>
                </a:lnTo>
                <a:lnTo>
                  <a:pt x="321" y="427"/>
                </a:lnTo>
                <a:lnTo>
                  <a:pt x="308" y="432"/>
                </a:lnTo>
                <a:lnTo>
                  <a:pt x="296" y="438"/>
                </a:lnTo>
                <a:lnTo>
                  <a:pt x="296" y="438"/>
                </a:lnTo>
                <a:lnTo>
                  <a:pt x="296" y="438"/>
                </a:lnTo>
                <a:lnTo>
                  <a:pt x="308" y="432"/>
                </a:lnTo>
                <a:lnTo>
                  <a:pt x="321" y="427"/>
                </a:lnTo>
                <a:lnTo>
                  <a:pt x="346" y="418"/>
                </a:lnTo>
                <a:lnTo>
                  <a:pt x="346" y="418"/>
                </a:lnTo>
                <a:lnTo>
                  <a:pt x="377" y="405"/>
                </a:lnTo>
                <a:lnTo>
                  <a:pt x="407" y="394"/>
                </a:lnTo>
                <a:lnTo>
                  <a:pt x="407" y="394"/>
                </a:lnTo>
                <a:lnTo>
                  <a:pt x="443" y="381"/>
                </a:lnTo>
                <a:lnTo>
                  <a:pt x="443" y="381"/>
                </a:lnTo>
                <a:lnTo>
                  <a:pt x="468" y="373"/>
                </a:lnTo>
                <a:lnTo>
                  <a:pt x="468" y="373"/>
                </a:lnTo>
                <a:close/>
                <a:moveTo>
                  <a:pt x="491" y="372"/>
                </a:moveTo>
                <a:lnTo>
                  <a:pt x="491" y="372"/>
                </a:lnTo>
                <a:lnTo>
                  <a:pt x="476" y="378"/>
                </a:lnTo>
                <a:lnTo>
                  <a:pt x="460" y="383"/>
                </a:lnTo>
                <a:lnTo>
                  <a:pt x="460" y="383"/>
                </a:lnTo>
                <a:lnTo>
                  <a:pt x="458" y="384"/>
                </a:lnTo>
                <a:lnTo>
                  <a:pt x="458" y="384"/>
                </a:lnTo>
                <a:lnTo>
                  <a:pt x="463" y="382"/>
                </a:lnTo>
                <a:lnTo>
                  <a:pt x="463" y="382"/>
                </a:lnTo>
                <a:lnTo>
                  <a:pt x="491" y="372"/>
                </a:lnTo>
                <a:lnTo>
                  <a:pt x="491" y="372"/>
                </a:lnTo>
                <a:close/>
                <a:moveTo>
                  <a:pt x="295" y="440"/>
                </a:moveTo>
                <a:lnTo>
                  <a:pt x="295" y="440"/>
                </a:lnTo>
                <a:lnTo>
                  <a:pt x="301" y="438"/>
                </a:lnTo>
                <a:lnTo>
                  <a:pt x="308" y="435"/>
                </a:lnTo>
                <a:lnTo>
                  <a:pt x="308" y="435"/>
                </a:lnTo>
                <a:lnTo>
                  <a:pt x="315" y="432"/>
                </a:lnTo>
                <a:lnTo>
                  <a:pt x="323" y="429"/>
                </a:lnTo>
                <a:lnTo>
                  <a:pt x="339" y="423"/>
                </a:lnTo>
                <a:lnTo>
                  <a:pt x="339" y="423"/>
                </a:lnTo>
                <a:lnTo>
                  <a:pt x="401" y="402"/>
                </a:lnTo>
                <a:lnTo>
                  <a:pt x="401" y="402"/>
                </a:lnTo>
                <a:lnTo>
                  <a:pt x="439" y="390"/>
                </a:lnTo>
                <a:lnTo>
                  <a:pt x="439" y="390"/>
                </a:lnTo>
                <a:lnTo>
                  <a:pt x="419" y="398"/>
                </a:lnTo>
                <a:lnTo>
                  <a:pt x="399" y="407"/>
                </a:lnTo>
                <a:lnTo>
                  <a:pt x="399" y="407"/>
                </a:lnTo>
                <a:lnTo>
                  <a:pt x="344" y="428"/>
                </a:lnTo>
                <a:lnTo>
                  <a:pt x="317" y="439"/>
                </a:lnTo>
                <a:lnTo>
                  <a:pt x="304" y="445"/>
                </a:lnTo>
                <a:lnTo>
                  <a:pt x="292" y="452"/>
                </a:lnTo>
                <a:lnTo>
                  <a:pt x="292" y="452"/>
                </a:lnTo>
                <a:lnTo>
                  <a:pt x="295" y="440"/>
                </a:lnTo>
                <a:lnTo>
                  <a:pt x="295" y="440"/>
                </a:lnTo>
                <a:close/>
                <a:moveTo>
                  <a:pt x="512" y="375"/>
                </a:moveTo>
                <a:lnTo>
                  <a:pt x="512" y="375"/>
                </a:lnTo>
                <a:lnTo>
                  <a:pt x="505" y="378"/>
                </a:lnTo>
                <a:lnTo>
                  <a:pt x="499" y="382"/>
                </a:lnTo>
                <a:lnTo>
                  <a:pt x="484" y="387"/>
                </a:lnTo>
                <a:lnTo>
                  <a:pt x="455" y="397"/>
                </a:lnTo>
                <a:lnTo>
                  <a:pt x="455" y="397"/>
                </a:lnTo>
                <a:lnTo>
                  <a:pt x="425" y="410"/>
                </a:lnTo>
                <a:lnTo>
                  <a:pt x="395" y="422"/>
                </a:lnTo>
                <a:lnTo>
                  <a:pt x="395" y="422"/>
                </a:lnTo>
                <a:lnTo>
                  <a:pt x="341" y="444"/>
                </a:lnTo>
                <a:lnTo>
                  <a:pt x="314" y="456"/>
                </a:lnTo>
                <a:lnTo>
                  <a:pt x="288" y="469"/>
                </a:lnTo>
                <a:lnTo>
                  <a:pt x="288" y="469"/>
                </a:lnTo>
                <a:lnTo>
                  <a:pt x="290" y="459"/>
                </a:lnTo>
                <a:lnTo>
                  <a:pt x="290" y="459"/>
                </a:lnTo>
                <a:lnTo>
                  <a:pt x="303" y="454"/>
                </a:lnTo>
                <a:lnTo>
                  <a:pt x="317" y="449"/>
                </a:lnTo>
                <a:lnTo>
                  <a:pt x="344" y="439"/>
                </a:lnTo>
                <a:lnTo>
                  <a:pt x="344" y="439"/>
                </a:lnTo>
                <a:lnTo>
                  <a:pt x="406" y="415"/>
                </a:lnTo>
                <a:lnTo>
                  <a:pt x="406" y="415"/>
                </a:lnTo>
                <a:lnTo>
                  <a:pt x="435" y="402"/>
                </a:lnTo>
                <a:lnTo>
                  <a:pt x="451" y="396"/>
                </a:lnTo>
                <a:lnTo>
                  <a:pt x="467" y="391"/>
                </a:lnTo>
                <a:lnTo>
                  <a:pt x="467" y="391"/>
                </a:lnTo>
                <a:lnTo>
                  <a:pt x="482" y="386"/>
                </a:lnTo>
                <a:lnTo>
                  <a:pt x="497" y="381"/>
                </a:lnTo>
                <a:lnTo>
                  <a:pt x="497" y="381"/>
                </a:lnTo>
                <a:lnTo>
                  <a:pt x="510" y="374"/>
                </a:lnTo>
                <a:lnTo>
                  <a:pt x="515" y="372"/>
                </a:lnTo>
                <a:lnTo>
                  <a:pt x="512" y="375"/>
                </a:lnTo>
                <a:lnTo>
                  <a:pt x="512" y="375"/>
                </a:lnTo>
                <a:close/>
                <a:moveTo>
                  <a:pt x="288" y="473"/>
                </a:moveTo>
                <a:lnTo>
                  <a:pt x="288" y="473"/>
                </a:lnTo>
                <a:lnTo>
                  <a:pt x="300" y="469"/>
                </a:lnTo>
                <a:lnTo>
                  <a:pt x="311" y="465"/>
                </a:lnTo>
                <a:lnTo>
                  <a:pt x="334" y="456"/>
                </a:lnTo>
                <a:lnTo>
                  <a:pt x="334" y="456"/>
                </a:lnTo>
                <a:lnTo>
                  <a:pt x="366" y="445"/>
                </a:lnTo>
                <a:lnTo>
                  <a:pt x="398" y="434"/>
                </a:lnTo>
                <a:lnTo>
                  <a:pt x="398" y="434"/>
                </a:lnTo>
                <a:lnTo>
                  <a:pt x="414" y="429"/>
                </a:lnTo>
                <a:lnTo>
                  <a:pt x="414" y="429"/>
                </a:lnTo>
                <a:lnTo>
                  <a:pt x="395" y="439"/>
                </a:lnTo>
                <a:lnTo>
                  <a:pt x="395" y="439"/>
                </a:lnTo>
                <a:lnTo>
                  <a:pt x="366" y="453"/>
                </a:lnTo>
                <a:lnTo>
                  <a:pt x="335" y="466"/>
                </a:lnTo>
                <a:lnTo>
                  <a:pt x="335" y="466"/>
                </a:lnTo>
                <a:lnTo>
                  <a:pt x="323" y="470"/>
                </a:lnTo>
                <a:lnTo>
                  <a:pt x="311" y="475"/>
                </a:lnTo>
                <a:lnTo>
                  <a:pt x="299" y="480"/>
                </a:lnTo>
                <a:lnTo>
                  <a:pt x="287" y="485"/>
                </a:lnTo>
                <a:lnTo>
                  <a:pt x="287" y="485"/>
                </a:lnTo>
                <a:lnTo>
                  <a:pt x="288" y="473"/>
                </a:lnTo>
                <a:lnTo>
                  <a:pt x="288" y="473"/>
                </a:lnTo>
                <a:close/>
                <a:moveTo>
                  <a:pt x="298" y="482"/>
                </a:moveTo>
                <a:lnTo>
                  <a:pt x="298" y="482"/>
                </a:lnTo>
                <a:lnTo>
                  <a:pt x="297" y="482"/>
                </a:lnTo>
                <a:lnTo>
                  <a:pt x="297" y="482"/>
                </a:lnTo>
                <a:lnTo>
                  <a:pt x="298" y="482"/>
                </a:lnTo>
                <a:lnTo>
                  <a:pt x="298" y="482"/>
                </a:lnTo>
                <a:close/>
                <a:moveTo>
                  <a:pt x="294" y="484"/>
                </a:moveTo>
                <a:lnTo>
                  <a:pt x="294" y="484"/>
                </a:lnTo>
                <a:lnTo>
                  <a:pt x="292" y="485"/>
                </a:lnTo>
                <a:lnTo>
                  <a:pt x="292" y="485"/>
                </a:lnTo>
                <a:lnTo>
                  <a:pt x="294" y="484"/>
                </a:lnTo>
                <a:lnTo>
                  <a:pt x="294" y="484"/>
                </a:lnTo>
                <a:close/>
                <a:moveTo>
                  <a:pt x="372" y="458"/>
                </a:moveTo>
                <a:lnTo>
                  <a:pt x="372" y="458"/>
                </a:lnTo>
                <a:lnTo>
                  <a:pt x="394" y="450"/>
                </a:lnTo>
                <a:lnTo>
                  <a:pt x="394" y="450"/>
                </a:lnTo>
                <a:lnTo>
                  <a:pt x="357" y="465"/>
                </a:lnTo>
                <a:lnTo>
                  <a:pt x="357" y="465"/>
                </a:lnTo>
                <a:lnTo>
                  <a:pt x="306" y="486"/>
                </a:lnTo>
                <a:lnTo>
                  <a:pt x="306" y="486"/>
                </a:lnTo>
                <a:lnTo>
                  <a:pt x="296" y="492"/>
                </a:lnTo>
                <a:lnTo>
                  <a:pt x="291" y="494"/>
                </a:lnTo>
                <a:lnTo>
                  <a:pt x="287" y="498"/>
                </a:lnTo>
                <a:lnTo>
                  <a:pt x="287" y="498"/>
                </a:lnTo>
                <a:lnTo>
                  <a:pt x="287" y="490"/>
                </a:lnTo>
                <a:lnTo>
                  <a:pt x="287" y="490"/>
                </a:lnTo>
                <a:lnTo>
                  <a:pt x="329" y="473"/>
                </a:lnTo>
                <a:lnTo>
                  <a:pt x="372" y="458"/>
                </a:lnTo>
                <a:lnTo>
                  <a:pt x="372" y="458"/>
                </a:lnTo>
                <a:close/>
                <a:moveTo>
                  <a:pt x="321" y="488"/>
                </a:moveTo>
                <a:lnTo>
                  <a:pt x="321" y="488"/>
                </a:lnTo>
                <a:lnTo>
                  <a:pt x="332" y="483"/>
                </a:lnTo>
                <a:lnTo>
                  <a:pt x="344" y="480"/>
                </a:lnTo>
                <a:lnTo>
                  <a:pt x="368" y="473"/>
                </a:lnTo>
                <a:lnTo>
                  <a:pt x="368" y="473"/>
                </a:lnTo>
                <a:lnTo>
                  <a:pt x="407" y="461"/>
                </a:lnTo>
                <a:lnTo>
                  <a:pt x="407" y="461"/>
                </a:lnTo>
                <a:lnTo>
                  <a:pt x="399" y="463"/>
                </a:lnTo>
                <a:lnTo>
                  <a:pt x="399" y="463"/>
                </a:lnTo>
                <a:lnTo>
                  <a:pt x="378" y="471"/>
                </a:lnTo>
                <a:lnTo>
                  <a:pt x="356" y="480"/>
                </a:lnTo>
                <a:lnTo>
                  <a:pt x="356" y="480"/>
                </a:lnTo>
                <a:lnTo>
                  <a:pt x="334" y="491"/>
                </a:lnTo>
                <a:lnTo>
                  <a:pt x="312" y="501"/>
                </a:lnTo>
                <a:lnTo>
                  <a:pt x="312" y="501"/>
                </a:lnTo>
                <a:lnTo>
                  <a:pt x="301" y="505"/>
                </a:lnTo>
                <a:lnTo>
                  <a:pt x="295" y="508"/>
                </a:lnTo>
                <a:lnTo>
                  <a:pt x="290" y="511"/>
                </a:lnTo>
                <a:lnTo>
                  <a:pt x="290" y="511"/>
                </a:lnTo>
                <a:lnTo>
                  <a:pt x="288" y="503"/>
                </a:lnTo>
                <a:lnTo>
                  <a:pt x="288" y="503"/>
                </a:lnTo>
                <a:lnTo>
                  <a:pt x="305" y="496"/>
                </a:lnTo>
                <a:lnTo>
                  <a:pt x="321" y="488"/>
                </a:lnTo>
                <a:lnTo>
                  <a:pt x="321" y="488"/>
                </a:lnTo>
                <a:close/>
                <a:moveTo>
                  <a:pt x="410" y="475"/>
                </a:moveTo>
                <a:lnTo>
                  <a:pt x="410" y="475"/>
                </a:lnTo>
                <a:lnTo>
                  <a:pt x="391" y="481"/>
                </a:lnTo>
                <a:lnTo>
                  <a:pt x="391" y="481"/>
                </a:lnTo>
                <a:lnTo>
                  <a:pt x="371" y="488"/>
                </a:lnTo>
                <a:lnTo>
                  <a:pt x="351" y="496"/>
                </a:lnTo>
                <a:lnTo>
                  <a:pt x="351" y="496"/>
                </a:lnTo>
                <a:lnTo>
                  <a:pt x="324" y="509"/>
                </a:lnTo>
                <a:lnTo>
                  <a:pt x="324" y="509"/>
                </a:lnTo>
                <a:lnTo>
                  <a:pt x="312" y="513"/>
                </a:lnTo>
                <a:lnTo>
                  <a:pt x="306" y="516"/>
                </a:lnTo>
                <a:lnTo>
                  <a:pt x="302" y="519"/>
                </a:lnTo>
                <a:lnTo>
                  <a:pt x="302" y="519"/>
                </a:lnTo>
                <a:lnTo>
                  <a:pt x="301" y="521"/>
                </a:lnTo>
                <a:lnTo>
                  <a:pt x="302" y="521"/>
                </a:lnTo>
                <a:lnTo>
                  <a:pt x="302" y="521"/>
                </a:lnTo>
                <a:lnTo>
                  <a:pt x="306" y="522"/>
                </a:lnTo>
                <a:lnTo>
                  <a:pt x="310" y="521"/>
                </a:lnTo>
                <a:lnTo>
                  <a:pt x="318" y="519"/>
                </a:lnTo>
                <a:lnTo>
                  <a:pt x="318" y="519"/>
                </a:lnTo>
                <a:lnTo>
                  <a:pt x="349" y="506"/>
                </a:lnTo>
                <a:lnTo>
                  <a:pt x="349" y="506"/>
                </a:lnTo>
                <a:lnTo>
                  <a:pt x="355" y="504"/>
                </a:lnTo>
                <a:lnTo>
                  <a:pt x="358" y="503"/>
                </a:lnTo>
                <a:lnTo>
                  <a:pt x="359" y="503"/>
                </a:lnTo>
                <a:lnTo>
                  <a:pt x="357" y="504"/>
                </a:lnTo>
                <a:lnTo>
                  <a:pt x="357" y="504"/>
                </a:lnTo>
                <a:lnTo>
                  <a:pt x="349" y="508"/>
                </a:lnTo>
                <a:lnTo>
                  <a:pt x="341" y="511"/>
                </a:lnTo>
                <a:lnTo>
                  <a:pt x="341" y="511"/>
                </a:lnTo>
                <a:lnTo>
                  <a:pt x="332" y="514"/>
                </a:lnTo>
                <a:lnTo>
                  <a:pt x="327" y="517"/>
                </a:lnTo>
                <a:lnTo>
                  <a:pt x="324" y="520"/>
                </a:lnTo>
                <a:lnTo>
                  <a:pt x="324" y="520"/>
                </a:lnTo>
                <a:lnTo>
                  <a:pt x="324" y="522"/>
                </a:lnTo>
                <a:lnTo>
                  <a:pt x="325" y="522"/>
                </a:lnTo>
                <a:lnTo>
                  <a:pt x="325" y="522"/>
                </a:lnTo>
                <a:lnTo>
                  <a:pt x="326" y="522"/>
                </a:lnTo>
                <a:lnTo>
                  <a:pt x="326" y="522"/>
                </a:lnTo>
                <a:lnTo>
                  <a:pt x="327" y="522"/>
                </a:lnTo>
                <a:lnTo>
                  <a:pt x="328" y="521"/>
                </a:lnTo>
                <a:lnTo>
                  <a:pt x="327" y="520"/>
                </a:lnTo>
                <a:lnTo>
                  <a:pt x="326" y="520"/>
                </a:lnTo>
                <a:lnTo>
                  <a:pt x="326" y="520"/>
                </a:lnTo>
                <a:lnTo>
                  <a:pt x="338" y="514"/>
                </a:lnTo>
                <a:lnTo>
                  <a:pt x="338" y="514"/>
                </a:lnTo>
                <a:lnTo>
                  <a:pt x="348" y="510"/>
                </a:lnTo>
                <a:lnTo>
                  <a:pt x="348" y="510"/>
                </a:lnTo>
                <a:lnTo>
                  <a:pt x="355" y="507"/>
                </a:lnTo>
                <a:lnTo>
                  <a:pt x="355" y="507"/>
                </a:lnTo>
                <a:lnTo>
                  <a:pt x="344" y="515"/>
                </a:lnTo>
                <a:lnTo>
                  <a:pt x="332" y="520"/>
                </a:lnTo>
                <a:lnTo>
                  <a:pt x="326" y="523"/>
                </a:lnTo>
                <a:lnTo>
                  <a:pt x="320" y="524"/>
                </a:lnTo>
                <a:lnTo>
                  <a:pt x="313" y="525"/>
                </a:lnTo>
                <a:lnTo>
                  <a:pt x="307" y="524"/>
                </a:lnTo>
                <a:lnTo>
                  <a:pt x="307" y="524"/>
                </a:lnTo>
                <a:lnTo>
                  <a:pt x="302" y="523"/>
                </a:lnTo>
                <a:lnTo>
                  <a:pt x="298" y="521"/>
                </a:lnTo>
                <a:lnTo>
                  <a:pt x="295" y="518"/>
                </a:lnTo>
                <a:lnTo>
                  <a:pt x="292" y="514"/>
                </a:lnTo>
                <a:lnTo>
                  <a:pt x="292" y="514"/>
                </a:lnTo>
                <a:lnTo>
                  <a:pt x="300" y="513"/>
                </a:lnTo>
                <a:lnTo>
                  <a:pt x="308" y="511"/>
                </a:lnTo>
                <a:lnTo>
                  <a:pt x="323" y="507"/>
                </a:lnTo>
                <a:lnTo>
                  <a:pt x="338" y="500"/>
                </a:lnTo>
                <a:lnTo>
                  <a:pt x="352" y="494"/>
                </a:lnTo>
                <a:lnTo>
                  <a:pt x="352" y="494"/>
                </a:lnTo>
                <a:lnTo>
                  <a:pt x="372" y="485"/>
                </a:lnTo>
                <a:lnTo>
                  <a:pt x="391" y="479"/>
                </a:lnTo>
                <a:lnTo>
                  <a:pt x="391" y="479"/>
                </a:lnTo>
                <a:lnTo>
                  <a:pt x="402" y="476"/>
                </a:lnTo>
                <a:lnTo>
                  <a:pt x="415" y="473"/>
                </a:lnTo>
                <a:lnTo>
                  <a:pt x="415" y="473"/>
                </a:lnTo>
                <a:lnTo>
                  <a:pt x="410" y="475"/>
                </a:lnTo>
                <a:lnTo>
                  <a:pt x="410" y="475"/>
                </a:lnTo>
                <a:close/>
                <a:moveTo>
                  <a:pt x="364" y="501"/>
                </a:moveTo>
                <a:lnTo>
                  <a:pt x="364" y="501"/>
                </a:lnTo>
                <a:lnTo>
                  <a:pt x="364" y="500"/>
                </a:lnTo>
                <a:lnTo>
                  <a:pt x="363" y="500"/>
                </a:lnTo>
                <a:lnTo>
                  <a:pt x="363" y="500"/>
                </a:lnTo>
                <a:lnTo>
                  <a:pt x="353" y="502"/>
                </a:lnTo>
                <a:lnTo>
                  <a:pt x="343" y="506"/>
                </a:lnTo>
                <a:lnTo>
                  <a:pt x="324" y="514"/>
                </a:lnTo>
                <a:lnTo>
                  <a:pt x="324" y="514"/>
                </a:lnTo>
                <a:lnTo>
                  <a:pt x="314" y="518"/>
                </a:lnTo>
                <a:lnTo>
                  <a:pt x="314" y="518"/>
                </a:lnTo>
                <a:lnTo>
                  <a:pt x="311" y="519"/>
                </a:lnTo>
                <a:lnTo>
                  <a:pt x="308" y="519"/>
                </a:lnTo>
                <a:lnTo>
                  <a:pt x="308" y="518"/>
                </a:lnTo>
                <a:lnTo>
                  <a:pt x="308" y="518"/>
                </a:lnTo>
                <a:lnTo>
                  <a:pt x="314" y="515"/>
                </a:lnTo>
                <a:lnTo>
                  <a:pt x="314" y="515"/>
                </a:lnTo>
                <a:lnTo>
                  <a:pt x="334" y="506"/>
                </a:lnTo>
                <a:lnTo>
                  <a:pt x="334" y="506"/>
                </a:lnTo>
                <a:lnTo>
                  <a:pt x="360" y="495"/>
                </a:lnTo>
                <a:lnTo>
                  <a:pt x="387" y="484"/>
                </a:lnTo>
                <a:lnTo>
                  <a:pt x="387" y="484"/>
                </a:lnTo>
                <a:lnTo>
                  <a:pt x="397" y="481"/>
                </a:lnTo>
                <a:lnTo>
                  <a:pt x="397" y="481"/>
                </a:lnTo>
                <a:lnTo>
                  <a:pt x="381" y="491"/>
                </a:lnTo>
                <a:lnTo>
                  <a:pt x="364" y="501"/>
                </a:lnTo>
                <a:lnTo>
                  <a:pt x="364" y="501"/>
                </a:lnTo>
                <a:close/>
                <a:moveTo>
                  <a:pt x="427" y="467"/>
                </a:moveTo>
                <a:lnTo>
                  <a:pt x="427" y="467"/>
                </a:lnTo>
                <a:lnTo>
                  <a:pt x="409" y="471"/>
                </a:lnTo>
                <a:lnTo>
                  <a:pt x="392" y="476"/>
                </a:lnTo>
                <a:lnTo>
                  <a:pt x="374" y="482"/>
                </a:lnTo>
                <a:lnTo>
                  <a:pt x="356" y="490"/>
                </a:lnTo>
                <a:lnTo>
                  <a:pt x="356" y="490"/>
                </a:lnTo>
                <a:lnTo>
                  <a:pt x="323" y="504"/>
                </a:lnTo>
                <a:lnTo>
                  <a:pt x="323" y="504"/>
                </a:lnTo>
                <a:lnTo>
                  <a:pt x="314" y="508"/>
                </a:lnTo>
                <a:lnTo>
                  <a:pt x="304" y="510"/>
                </a:lnTo>
                <a:lnTo>
                  <a:pt x="304" y="510"/>
                </a:lnTo>
                <a:lnTo>
                  <a:pt x="299" y="511"/>
                </a:lnTo>
                <a:lnTo>
                  <a:pt x="294" y="511"/>
                </a:lnTo>
                <a:lnTo>
                  <a:pt x="294" y="511"/>
                </a:lnTo>
                <a:lnTo>
                  <a:pt x="303" y="507"/>
                </a:lnTo>
                <a:lnTo>
                  <a:pt x="303" y="507"/>
                </a:lnTo>
                <a:lnTo>
                  <a:pt x="321" y="500"/>
                </a:lnTo>
                <a:lnTo>
                  <a:pt x="338" y="492"/>
                </a:lnTo>
                <a:lnTo>
                  <a:pt x="355" y="483"/>
                </a:lnTo>
                <a:lnTo>
                  <a:pt x="373" y="475"/>
                </a:lnTo>
                <a:lnTo>
                  <a:pt x="373" y="475"/>
                </a:lnTo>
                <a:lnTo>
                  <a:pt x="411" y="462"/>
                </a:lnTo>
                <a:lnTo>
                  <a:pt x="429" y="455"/>
                </a:lnTo>
                <a:lnTo>
                  <a:pt x="448" y="447"/>
                </a:lnTo>
                <a:lnTo>
                  <a:pt x="448" y="447"/>
                </a:lnTo>
                <a:lnTo>
                  <a:pt x="443" y="453"/>
                </a:lnTo>
                <a:lnTo>
                  <a:pt x="439" y="458"/>
                </a:lnTo>
                <a:lnTo>
                  <a:pt x="433" y="463"/>
                </a:lnTo>
                <a:lnTo>
                  <a:pt x="427" y="467"/>
                </a:lnTo>
                <a:lnTo>
                  <a:pt x="427" y="467"/>
                </a:lnTo>
                <a:close/>
                <a:moveTo>
                  <a:pt x="448" y="445"/>
                </a:moveTo>
                <a:lnTo>
                  <a:pt x="448" y="445"/>
                </a:lnTo>
                <a:lnTo>
                  <a:pt x="448" y="445"/>
                </a:lnTo>
                <a:lnTo>
                  <a:pt x="447" y="445"/>
                </a:lnTo>
                <a:lnTo>
                  <a:pt x="447" y="445"/>
                </a:lnTo>
                <a:lnTo>
                  <a:pt x="426" y="453"/>
                </a:lnTo>
                <a:lnTo>
                  <a:pt x="405" y="460"/>
                </a:lnTo>
                <a:lnTo>
                  <a:pt x="361" y="472"/>
                </a:lnTo>
                <a:lnTo>
                  <a:pt x="361" y="472"/>
                </a:lnTo>
                <a:lnTo>
                  <a:pt x="338" y="479"/>
                </a:lnTo>
                <a:lnTo>
                  <a:pt x="327" y="483"/>
                </a:lnTo>
                <a:lnTo>
                  <a:pt x="316" y="488"/>
                </a:lnTo>
                <a:lnTo>
                  <a:pt x="316" y="488"/>
                </a:lnTo>
                <a:lnTo>
                  <a:pt x="302" y="494"/>
                </a:lnTo>
                <a:lnTo>
                  <a:pt x="302" y="494"/>
                </a:lnTo>
                <a:lnTo>
                  <a:pt x="289" y="500"/>
                </a:lnTo>
                <a:lnTo>
                  <a:pt x="289" y="500"/>
                </a:lnTo>
                <a:lnTo>
                  <a:pt x="293" y="497"/>
                </a:lnTo>
                <a:lnTo>
                  <a:pt x="298" y="493"/>
                </a:lnTo>
                <a:lnTo>
                  <a:pt x="298" y="493"/>
                </a:lnTo>
                <a:lnTo>
                  <a:pt x="320" y="482"/>
                </a:lnTo>
                <a:lnTo>
                  <a:pt x="342" y="473"/>
                </a:lnTo>
                <a:lnTo>
                  <a:pt x="388" y="455"/>
                </a:lnTo>
                <a:lnTo>
                  <a:pt x="388" y="455"/>
                </a:lnTo>
                <a:lnTo>
                  <a:pt x="428" y="439"/>
                </a:lnTo>
                <a:lnTo>
                  <a:pt x="428" y="439"/>
                </a:lnTo>
                <a:lnTo>
                  <a:pt x="435" y="436"/>
                </a:lnTo>
                <a:lnTo>
                  <a:pt x="435" y="436"/>
                </a:lnTo>
                <a:lnTo>
                  <a:pt x="451" y="429"/>
                </a:lnTo>
                <a:lnTo>
                  <a:pt x="451" y="429"/>
                </a:lnTo>
                <a:lnTo>
                  <a:pt x="450" y="433"/>
                </a:lnTo>
                <a:lnTo>
                  <a:pt x="450" y="433"/>
                </a:lnTo>
                <a:lnTo>
                  <a:pt x="450" y="439"/>
                </a:lnTo>
                <a:lnTo>
                  <a:pt x="448" y="445"/>
                </a:lnTo>
                <a:lnTo>
                  <a:pt x="448" y="445"/>
                </a:lnTo>
                <a:close/>
                <a:moveTo>
                  <a:pt x="451" y="426"/>
                </a:moveTo>
                <a:lnTo>
                  <a:pt x="451" y="426"/>
                </a:lnTo>
                <a:lnTo>
                  <a:pt x="447" y="428"/>
                </a:lnTo>
                <a:lnTo>
                  <a:pt x="447" y="428"/>
                </a:lnTo>
                <a:lnTo>
                  <a:pt x="444" y="428"/>
                </a:lnTo>
                <a:lnTo>
                  <a:pt x="442" y="430"/>
                </a:lnTo>
                <a:lnTo>
                  <a:pt x="442" y="430"/>
                </a:lnTo>
                <a:lnTo>
                  <a:pt x="422" y="439"/>
                </a:lnTo>
                <a:lnTo>
                  <a:pt x="422" y="439"/>
                </a:lnTo>
                <a:lnTo>
                  <a:pt x="400" y="447"/>
                </a:lnTo>
                <a:lnTo>
                  <a:pt x="378" y="454"/>
                </a:lnTo>
                <a:lnTo>
                  <a:pt x="355" y="461"/>
                </a:lnTo>
                <a:lnTo>
                  <a:pt x="333" y="469"/>
                </a:lnTo>
                <a:lnTo>
                  <a:pt x="333" y="469"/>
                </a:lnTo>
                <a:lnTo>
                  <a:pt x="375" y="451"/>
                </a:lnTo>
                <a:lnTo>
                  <a:pt x="415" y="431"/>
                </a:lnTo>
                <a:lnTo>
                  <a:pt x="415" y="431"/>
                </a:lnTo>
                <a:lnTo>
                  <a:pt x="428" y="425"/>
                </a:lnTo>
                <a:lnTo>
                  <a:pt x="428" y="425"/>
                </a:lnTo>
                <a:lnTo>
                  <a:pt x="452" y="418"/>
                </a:lnTo>
                <a:lnTo>
                  <a:pt x="452" y="418"/>
                </a:lnTo>
                <a:lnTo>
                  <a:pt x="453" y="418"/>
                </a:lnTo>
                <a:lnTo>
                  <a:pt x="453" y="418"/>
                </a:lnTo>
                <a:lnTo>
                  <a:pt x="451" y="426"/>
                </a:lnTo>
                <a:lnTo>
                  <a:pt x="451" y="426"/>
                </a:lnTo>
                <a:close/>
                <a:moveTo>
                  <a:pt x="454" y="415"/>
                </a:moveTo>
                <a:lnTo>
                  <a:pt x="454" y="415"/>
                </a:lnTo>
                <a:lnTo>
                  <a:pt x="436" y="421"/>
                </a:lnTo>
                <a:lnTo>
                  <a:pt x="436" y="421"/>
                </a:lnTo>
                <a:lnTo>
                  <a:pt x="456" y="411"/>
                </a:lnTo>
                <a:lnTo>
                  <a:pt x="456" y="411"/>
                </a:lnTo>
                <a:lnTo>
                  <a:pt x="454" y="415"/>
                </a:lnTo>
                <a:lnTo>
                  <a:pt x="454" y="415"/>
                </a:lnTo>
                <a:close/>
                <a:moveTo>
                  <a:pt x="463" y="404"/>
                </a:moveTo>
                <a:lnTo>
                  <a:pt x="463" y="404"/>
                </a:lnTo>
                <a:lnTo>
                  <a:pt x="461" y="405"/>
                </a:lnTo>
                <a:lnTo>
                  <a:pt x="461" y="405"/>
                </a:lnTo>
                <a:lnTo>
                  <a:pt x="454" y="410"/>
                </a:lnTo>
                <a:lnTo>
                  <a:pt x="454" y="410"/>
                </a:lnTo>
                <a:lnTo>
                  <a:pt x="437" y="417"/>
                </a:lnTo>
                <a:lnTo>
                  <a:pt x="422" y="425"/>
                </a:lnTo>
                <a:lnTo>
                  <a:pt x="422" y="425"/>
                </a:lnTo>
                <a:lnTo>
                  <a:pt x="397" y="432"/>
                </a:lnTo>
                <a:lnTo>
                  <a:pt x="397" y="432"/>
                </a:lnTo>
                <a:lnTo>
                  <a:pt x="334" y="453"/>
                </a:lnTo>
                <a:lnTo>
                  <a:pt x="334" y="453"/>
                </a:lnTo>
                <a:lnTo>
                  <a:pt x="320" y="459"/>
                </a:lnTo>
                <a:lnTo>
                  <a:pt x="306" y="465"/>
                </a:lnTo>
                <a:lnTo>
                  <a:pt x="306" y="465"/>
                </a:lnTo>
                <a:lnTo>
                  <a:pt x="293" y="469"/>
                </a:lnTo>
                <a:lnTo>
                  <a:pt x="293" y="469"/>
                </a:lnTo>
                <a:lnTo>
                  <a:pt x="289" y="471"/>
                </a:lnTo>
                <a:lnTo>
                  <a:pt x="289" y="471"/>
                </a:lnTo>
                <a:lnTo>
                  <a:pt x="294" y="469"/>
                </a:lnTo>
                <a:lnTo>
                  <a:pt x="294" y="469"/>
                </a:lnTo>
                <a:lnTo>
                  <a:pt x="308" y="461"/>
                </a:lnTo>
                <a:lnTo>
                  <a:pt x="323" y="454"/>
                </a:lnTo>
                <a:lnTo>
                  <a:pt x="353" y="441"/>
                </a:lnTo>
                <a:lnTo>
                  <a:pt x="415" y="416"/>
                </a:lnTo>
                <a:lnTo>
                  <a:pt x="415" y="416"/>
                </a:lnTo>
                <a:lnTo>
                  <a:pt x="444" y="403"/>
                </a:lnTo>
                <a:lnTo>
                  <a:pt x="475" y="392"/>
                </a:lnTo>
                <a:lnTo>
                  <a:pt x="475" y="392"/>
                </a:lnTo>
                <a:lnTo>
                  <a:pt x="495" y="385"/>
                </a:lnTo>
                <a:lnTo>
                  <a:pt x="504" y="381"/>
                </a:lnTo>
                <a:lnTo>
                  <a:pt x="513" y="376"/>
                </a:lnTo>
                <a:lnTo>
                  <a:pt x="513" y="376"/>
                </a:lnTo>
                <a:lnTo>
                  <a:pt x="508" y="381"/>
                </a:lnTo>
                <a:lnTo>
                  <a:pt x="502" y="385"/>
                </a:lnTo>
                <a:lnTo>
                  <a:pt x="488" y="391"/>
                </a:lnTo>
                <a:lnTo>
                  <a:pt x="474" y="397"/>
                </a:lnTo>
                <a:lnTo>
                  <a:pt x="468" y="400"/>
                </a:lnTo>
                <a:lnTo>
                  <a:pt x="463" y="404"/>
                </a:lnTo>
                <a:lnTo>
                  <a:pt x="463" y="404"/>
                </a:lnTo>
                <a:close/>
                <a:moveTo>
                  <a:pt x="517" y="370"/>
                </a:moveTo>
                <a:lnTo>
                  <a:pt x="517" y="370"/>
                </a:lnTo>
                <a:lnTo>
                  <a:pt x="489" y="380"/>
                </a:lnTo>
                <a:lnTo>
                  <a:pt x="475" y="385"/>
                </a:lnTo>
                <a:lnTo>
                  <a:pt x="461" y="390"/>
                </a:lnTo>
                <a:lnTo>
                  <a:pt x="461" y="390"/>
                </a:lnTo>
                <a:lnTo>
                  <a:pt x="445" y="395"/>
                </a:lnTo>
                <a:lnTo>
                  <a:pt x="430" y="401"/>
                </a:lnTo>
                <a:lnTo>
                  <a:pt x="400" y="415"/>
                </a:lnTo>
                <a:lnTo>
                  <a:pt x="400" y="415"/>
                </a:lnTo>
                <a:lnTo>
                  <a:pt x="339" y="438"/>
                </a:lnTo>
                <a:lnTo>
                  <a:pt x="339" y="438"/>
                </a:lnTo>
                <a:lnTo>
                  <a:pt x="314" y="447"/>
                </a:lnTo>
                <a:lnTo>
                  <a:pt x="302" y="452"/>
                </a:lnTo>
                <a:lnTo>
                  <a:pt x="291" y="457"/>
                </a:lnTo>
                <a:lnTo>
                  <a:pt x="291" y="457"/>
                </a:lnTo>
                <a:lnTo>
                  <a:pt x="291" y="455"/>
                </a:lnTo>
                <a:lnTo>
                  <a:pt x="291" y="455"/>
                </a:lnTo>
                <a:lnTo>
                  <a:pt x="304" y="448"/>
                </a:lnTo>
                <a:lnTo>
                  <a:pt x="318" y="441"/>
                </a:lnTo>
                <a:lnTo>
                  <a:pt x="347" y="429"/>
                </a:lnTo>
                <a:lnTo>
                  <a:pt x="405" y="407"/>
                </a:lnTo>
                <a:lnTo>
                  <a:pt x="405" y="407"/>
                </a:lnTo>
                <a:lnTo>
                  <a:pt x="435" y="394"/>
                </a:lnTo>
                <a:lnTo>
                  <a:pt x="451" y="389"/>
                </a:lnTo>
                <a:lnTo>
                  <a:pt x="466" y="384"/>
                </a:lnTo>
                <a:lnTo>
                  <a:pt x="466" y="384"/>
                </a:lnTo>
                <a:lnTo>
                  <a:pt x="478" y="380"/>
                </a:lnTo>
                <a:lnTo>
                  <a:pt x="491" y="375"/>
                </a:lnTo>
                <a:lnTo>
                  <a:pt x="515" y="365"/>
                </a:lnTo>
                <a:lnTo>
                  <a:pt x="515" y="365"/>
                </a:lnTo>
                <a:lnTo>
                  <a:pt x="517" y="364"/>
                </a:lnTo>
                <a:lnTo>
                  <a:pt x="517" y="364"/>
                </a:lnTo>
                <a:lnTo>
                  <a:pt x="519" y="364"/>
                </a:lnTo>
                <a:lnTo>
                  <a:pt x="519" y="364"/>
                </a:lnTo>
                <a:lnTo>
                  <a:pt x="517" y="370"/>
                </a:lnTo>
                <a:lnTo>
                  <a:pt x="517" y="370"/>
                </a:lnTo>
                <a:close/>
                <a:moveTo>
                  <a:pt x="512" y="355"/>
                </a:moveTo>
                <a:lnTo>
                  <a:pt x="512" y="355"/>
                </a:lnTo>
                <a:lnTo>
                  <a:pt x="511" y="355"/>
                </a:lnTo>
                <a:lnTo>
                  <a:pt x="511" y="355"/>
                </a:lnTo>
                <a:lnTo>
                  <a:pt x="491" y="361"/>
                </a:lnTo>
                <a:lnTo>
                  <a:pt x="471" y="368"/>
                </a:lnTo>
                <a:lnTo>
                  <a:pt x="430" y="383"/>
                </a:lnTo>
                <a:lnTo>
                  <a:pt x="430" y="383"/>
                </a:lnTo>
                <a:lnTo>
                  <a:pt x="394" y="394"/>
                </a:lnTo>
                <a:lnTo>
                  <a:pt x="394" y="394"/>
                </a:lnTo>
                <a:lnTo>
                  <a:pt x="361" y="403"/>
                </a:lnTo>
                <a:lnTo>
                  <a:pt x="329" y="415"/>
                </a:lnTo>
                <a:lnTo>
                  <a:pt x="329" y="415"/>
                </a:lnTo>
                <a:lnTo>
                  <a:pt x="315" y="419"/>
                </a:lnTo>
                <a:lnTo>
                  <a:pt x="315" y="419"/>
                </a:lnTo>
                <a:lnTo>
                  <a:pt x="311" y="421"/>
                </a:lnTo>
                <a:lnTo>
                  <a:pt x="311" y="421"/>
                </a:lnTo>
                <a:lnTo>
                  <a:pt x="307" y="422"/>
                </a:lnTo>
                <a:lnTo>
                  <a:pt x="303" y="421"/>
                </a:lnTo>
                <a:lnTo>
                  <a:pt x="303" y="421"/>
                </a:lnTo>
                <a:lnTo>
                  <a:pt x="310" y="417"/>
                </a:lnTo>
                <a:lnTo>
                  <a:pt x="318" y="415"/>
                </a:lnTo>
                <a:lnTo>
                  <a:pt x="334" y="411"/>
                </a:lnTo>
                <a:lnTo>
                  <a:pt x="334" y="411"/>
                </a:lnTo>
                <a:lnTo>
                  <a:pt x="348" y="405"/>
                </a:lnTo>
                <a:lnTo>
                  <a:pt x="361" y="399"/>
                </a:lnTo>
                <a:lnTo>
                  <a:pt x="376" y="393"/>
                </a:lnTo>
                <a:lnTo>
                  <a:pt x="390" y="388"/>
                </a:lnTo>
                <a:lnTo>
                  <a:pt x="390" y="388"/>
                </a:lnTo>
                <a:lnTo>
                  <a:pt x="457" y="365"/>
                </a:lnTo>
                <a:lnTo>
                  <a:pt x="457" y="365"/>
                </a:lnTo>
                <a:lnTo>
                  <a:pt x="461" y="364"/>
                </a:lnTo>
                <a:lnTo>
                  <a:pt x="461" y="364"/>
                </a:lnTo>
                <a:lnTo>
                  <a:pt x="465" y="363"/>
                </a:lnTo>
                <a:lnTo>
                  <a:pt x="465" y="363"/>
                </a:lnTo>
                <a:lnTo>
                  <a:pt x="490" y="357"/>
                </a:lnTo>
                <a:lnTo>
                  <a:pt x="503" y="353"/>
                </a:lnTo>
                <a:lnTo>
                  <a:pt x="515" y="348"/>
                </a:lnTo>
                <a:lnTo>
                  <a:pt x="515" y="348"/>
                </a:lnTo>
                <a:lnTo>
                  <a:pt x="517" y="354"/>
                </a:lnTo>
                <a:lnTo>
                  <a:pt x="517" y="354"/>
                </a:lnTo>
                <a:lnTo>
                  <a:pt x="512" y="355"/>
                </a:lnTo>
                <a:lnTo>
                  <a:pt x="512" y="355"/>
                </a:lnTo>
                <a:close/>
                <a:moveTo>
                  <a:pt x="478" y="358"/>
                </a:moveTo>
                <a:lnTo>
                  <a:pt x="478" y="358"/>
                </a:lnTo>
                <a:lnTo>
                  <a:pt x="486" y="355"/>
                </a:lnTo>
                <a:lnTo>
                  <a:pt x="486" y="355"/>
                </a:lnTo>
                <a:lnTo>
                  <a:pt x="500" y="351"/>
                </a:lnTo>
                <a:lnTo>
                  <a:pt x="500" y="351"/>
                </a:lnTo>
                <a:lnTo>
                  <a:pt x="507" y="348"/>
                </a:lnTo>
                <a:lnTo>
                  <a:pt x="509" y="348"/>
                </a:lnTo>
                <a:lnTo>
                  <a:pt x="506" y="350"/>
                </a:lnTo>
                <a:lnTo>
                  <a:pt x="506" y="350"/>
                </a:lnTo>
                <a:lnTo>
                  <a:pt x="492" y="354"/>
                </a:lnTo>
                <a:lnTo>
                  <a:pt x="478" y="358"/>
                </a:lnTo>
                <a:lnTo>
                  <a:pt x="478" y="358"/>
                </a:lnTo>
                <a:close/>
                <a:moveTo>
                  <a:pt x="449" y="364"/>
                </a:moveTo>
                <a:lnTo>
                  <a:pt x="449" y="364"/>
                </a:lnTo>
                <a:lnTo>
                  <a:pt x="447" y="365"/>
                </a:lnTo>
                <a:lnTo>
                  <a:pt x="447" y="365"/>
                </a:lnTo>
                <a:lnTo>
                  <a:pt x="415" y="373"/>
                </a:lnTo>
                <a:lnTo>
                  <a:pt x="385" y="382"/>
                </a:lnTo>
                <a:lnTo>
                  <a:pt x="354" y="393"/>
                </a:lnTo>
                <a:lnTo>
                  <a:pt x="340" y="399"/>
                </a:lnTo>
                <a:lnTo>
                  <a:pt x="325" y="407"/>
                </a:lnTo>
                <a:lnTo>
                  <a:pt x="325" y="407"/>
                </a:lnTo>
                <a:lnTo>
                  <a:pt x="317" y="410"/>
                </a:lnTo>
                <a:lnTo>
                  <a:pt x="308" y="413"/>
                </a:lnTo>
                <a:lnTo>
                  <a:pt x="308" y="413"/>
                </a:lnTo>
                <a:lnTo>
                  <a:pt x="305" y="414"/>
                </a:lnTo>
                <a:lnTo>
                  <a:pt x="305" y="414"/>
                </a:lnTo>
                <a:lnTo>
                  <a:pt x="306" y="413"/>
                </a:lnTo>
                <a:lnTo>
                  <a:pt x="306" y="413"/>
                </a:lnTo>
                <a:lnTo>
                  <a:pt x="314" y="409"/>
                </a:lnTo>
                <a:lnTo>
                  <a:pt x="314" y="409"/>
                </a:lnTo>
                <a:lnTo>
                  <a:pt x="330" y="400"/>
                </a:lnTo>
                <a:lnTo>
                  <a:pt x="346" y="393"/>
                </a:lnTo>
                <a:lnTo>
                  <a:pt x="346" y="393"/>
                </a:lnTo>
                <a:lnTo>
                  <a:pt x="379" y="380"/>
                </a:lnTo>
                <a:lnTo>
                  <a:pt x="412" y="369"/>
                </a:lnTo>
                <a:lnTo>
                  <a:pt x="412" y="369"/>
                </a:lnTo>
                <a:lnTo>
                  <a:pt x="434" y="362"/>
                </a:lnTo>
                <a:lnTo>
                  <a:pt x="434" y="362"/>
                </a:lnTo>
                <a:lnTo>
                  <a:pt x="473" y="353"/>
                </a:lnTo>
                <a:lnTo>
                  <a:pt x="492" y="347"/>
                </a:lnTo>
                <a:lnTo>
                  <a:pt x="510" y="340"/>
                </a:lnTo>
                <a:lnTo>
                  <a:pt x="510" y="340"/>
                </a:lnTo>
                <a:lnTo>
                  <a:pt x="513" y="346"/>
                </a:lnTo>
                <a:lnTo>
                  <a:pt x="513" y="346"/>
                </a:lnTo>
                <a:lnTo>
                  <a:pt x="497" y="349"/>
                </a:lnTo>
                <a:lnTo>
                  <a:pt x="481" y="353"/>
                </a:lnTo>
                <a:lnTo>
                  <a:pt x="465" y="359"/>
                </a:lnTo>
                <a:lnTo>
                  <a:pt x="449" y="364"/>
                </a:lnTo>
                <a:lnTo>
                  <a:pt x="449" y="364"/>
                </a:lnTo>
                <a:close/>
                <a:moveTo>
                  <a:pt x="488" y="346"/>
                </a:moveTo>
                <a:lnTo>
                  <a:pt x="488" y="346"/>
                </a:lnTo>
                <a:lnTo>
                  <a:pt x="505" y="341"/>
                </a:lnTo>
                <a:lnTo>
                  <a:pt x="505" y="341"/>
                </a:lnTo>
                <a:lnTo>
                  <a:pt x="488" y="346"/>
                </a:lnTo>
                <a:lnTo>
                  <a:pt x="488" y="346"/>
                </a:lnTo>
                <a:close/>
                <a:moveTo>
                  <a:pt x="459" y="353"/>
                </a:moveTo>
                <a:lnTo>
                  <a:pt x="459" y="353"/>
                </a:lnTo>
                <a:lnTo>
                  <a:pt x="456" y="354"/>
                </a:lnTo>
                <a:lnTo>
                  <a:pt x="456" y="354"/>
                </a:lnTo>
                <a:lnTo>
                  <a:pt x="426" y="361"/>
                </a:lnTo>
                <a:lnTo>
                  <a:pt x="398" y="369"/>
                </a:lnTo>
                <a:lnTo>
                  <a:pt x="371" y="378"/>
                </a:lnTo>
                <a:lnTo>
                  <a:pt x="342" y="387"/>
                </a:lnTo>
                <a:lnTo>
                  <a:pt x="342" y="387"/>
                </a:lnTo>
                <a:lnTo>
                  <a:pt x="329" y="393"/>
                </a:lnTo>
                <a:lnTo>
                  <a:pt x="316" y="398"/>
                </a:lnTo>
                <a:lnTo>
                  <a:pt x="316" y="398"/>
                </a:lnTo>
                <a:lnTo>
                  <a:pt x="312" y="400"/>
                </a:lnTo>
                <a:lnTo>
                  <a:pt x="312" y="400"/>
                </a:lnTo>
                <a:lnTo>
                  <a:pt x="313" y="398"/>
                </a:lnTo>
                <a:lnTo>
                  <a:pt x="313" y="398"/>
                </a:lnTo>
                <a:lnTo>
                  <a:pt x="324" y="391"/>
                </a:lnTo>
                <a:lnTo>
                  <a:pt x="324" y="391"/>
                </a:lnTo>
                <a:lnTo>
                  <a:pt x="338" y="384"/>
                </a:lnTo>
                <a:lnTo>
                  <a:pt x="353" y="378"/>
                </a:lnTo>
                <a:lnTo>
                  <a:pt x="385" y="368"/>
                </a:lnTo>
                <a:lnTo>
                  <a:pt x="385" y="368"/>
                </a:lnTo>
                <a:lnTo>
                  <a:pt x="414" y="359"/>
                </a:lnTo>
                <a:lnTo>
                  <a:pt x="444" y="351"/>
                </a:lnTo>
                <a:lnTo>
                  <a:pt x="474" y="342"/>
                </a:lnTo>
                <a:lnTo>
                  <a:pt x="489" y="337"/>
                </a:lnTo>
                <a:lnTo>
                  <a:pt x="503" y="331"/>
                </a:lnTo>
                <a:lnTo>
                  <a:pt x="503" y="331"/>
                </a:lnTo>
                <a:lnTo>
                  <a:pt x="508" y="338"/>
                </a:lnTo>
                <a:lnTo>
                  <a:pt x="508" y="338"/>
                </a:lnTo>
                <a:lnTo>
                  <a:pt x="496" y="341"/>
                </a:lnTo>
                <a:lnTo>
                  <a:pt x="483" y="345"/>
                </a:lnTo>
                <a:lnTo>
                  <a:pt x="459" y="353"/>
                </a:lnTo>
                <a:lnTo>
                  <a:pt x="459" y="353"/>
                </a:lnTo>
                <a:close/>
                <a:moveTo>
                  <a:pt x="424" y="354"/>
                </a:moveTo>
                <a:lnTo>
                  <a:pt x="424" y="354"/>
                </a:lnTo>
                <a:lnTo>
                  <a:pt x="458" y="345"/>
                </a:lnTo>
                <a:lnTo>
                  <a:pt x="458" y="345"/>
                </a:lnTo>
                <a:lnTo>
                  <a:pt x="466" y="342"/>
                </a:lnTo>
                <a:lnTo>
                  <a:pt x="466" y="342"/>
                </a:lnTo>
                <a:lnTo>
                  <a:pt x="445" y="348"/>
                </a:lnTo>
                <a:lnTo>
                  <a:pt x="424" y="354"/>
                </a:lnTo>
                <a:lnTo>
                  <a:pt x="424" y="354"/>
                </a:lnTo>
                <a:close/>
                <a:moveTo>
                  <a:pt x="409" y="356"/>
                </a:moveTo>
                <a:lnTo>
                  <a:pt x="409" y="356"/>
                </a:lnTo>
                <a:lnTo>
                  <a:pt x="386" y="362"/>
                </a:lnTo>
                <a:lnTo>
                  <a:pt x="361" y="370"/>
                </a:lnTo>
                <a:lnTo>
                  <a:pt x="361" y="370"/>
                </a:lnTo>
                <a:lnTo>
                  <a:pt x="339" y="379"/>
                </a:lnTo>
                <a:lnTo>
                  <a:pt x="339" y="379"/>
                </a:lnTo>
                <a:lnTo>
                  <a:pt x="328" y="381"/>
                </a:lnTo>
                <a:lnTo>
                  <a:pt x="322" y="383"/>
                </a:lnTo>
                <a:lnTo>
                  <a:pt x="317" y="384"/>
                </a:lnTo>
                <a:lnTo>
                  <a:pt x="317" y="384"/>
                </a:lnTo>
                <a:lnTo>
                  <a:pt x="341" y="375"/>
                </a:lnTo>
                <a:lnTo>
                  <a:pt x="366" y="366"/>
                </a:lnTo>
                <a:lnTo>
                  <a:pt x="414" y="351"/>
                </a:lnTo>
                <a:lnTo>
                  <a:pt x="414" y="351"/>
                </a:lnTo>
                <a:lnTo>
                  <a:pt x="461" y="337"/>
                </a:lnTo>
                <a:lnTo>
                  <a:pt x="461" y="337"/>
                </a:lnTo>
                <a:lnTo>
                  <a:pt x="481" y="331"/>
                </a:lnTo>
                <a:lnTo>
                  <a:pt x="490" y="328"/>
                </a:lnTo>
                <a:lnTo>
                  <a:pt x="500" y="323"/>
                </a:lnTo>
                <a:lnTo>
                  <a:pt x="500" y="323"/>
                </a:lnTo>
                <a:lnTo>
                  <a:pt x="502" y="329"/>
                </a:lnTo>
                <a:lnTo>
                  <a:pt x="502" y="329"/>
                </a:lnTo>
                <a:lnTo>
                  <a:pt x="479" y="336"/>
                </a:lnTo>
                <a:lnTo>
                  <a:pt x="456" y="343"/>
                </a:lnTo>
                <a:lnTo>
                  <a:pt x="409" y="356"/>
                </a:lnTo>
                <a:lnTo>
                  <a:pt x="409" y="356"/>
                </a:lnTo>
                <a:close/>
                <a:moveTo>
                  <a:pt x="495" y="315"/>
                </a:moveTo>
                <a:lnTo>
                  <a:pt x="495" y="315"/>
                </a:lnTo>
                <a:lnTo>
                  <a:pt x="494" y="316"/>
                </a:lnTo>
                <a:lnTo>
                  <a:pt x="494" y="317"/>
                </a:lnTo>
                <a:lnTo>
                  <a:pt x="494" y="317"/>
                </a:lnTo>
                <a:lnTo>
                  <a:pt x="486" y="320"/>
                </a:lnTo>
                <a:lnTo>
                  <a:pt x="486" y="320"/>
                </a:lnTo>
                <a:lnTo>
                  <a:pt x="467" y="324"/>
                </a:lnTo>
                <a:lnTo>
                  <a:pt x="467" y="324"/>
                </a:lnTo>
                <a:lnTo>
                  <a:pt x="414" y="339"/>
                </a:lnTo>
                <a:lnTo>
                  <a:pt x="414" y="339"/>
                </a:lnTo>
                <a:lnTo>
                  <a:pt x="367" y="352"/>
                </a:lnTo>
                <a:lnTo>
                  <a:pt x="343" y="359"/>
                </a:lnTo>
                <a:lnTo>
                  <a:pt x="331" y="363"/>
                </a:lnTo>
                <a:lnTo>
                  <a:pt x="320" y="368"/>
                </a:lnTo>
                <a:lnTo>
                  <a:pt x="320" y="368"/>
                </a:lnTo>
                <a:lnTo>
                  <a:pt x="313" y="371"/>
                </a:lnTo>
                <a:lnTo>
                  <a:pt x="313" y="371"/>
                </a:lnTo>
                <a:lnTo>
                  <a:pt x="313" y="371"/>
                </a:lnTo>
                <a:lnTo>
                  <a:pt x="313" y="371"/>
                </a:lnTo>
                <a:lnTo>
                  <a:pt x="323" y="367"/>
                </a:lnTo>
                <a:lnTo>
                  <a:pt x="323" y="367"/>
                </a:lnTo>
                <a:lnTo>
                  <a:pt x="337" y="361"/>
                </a:lnTo>
                <a:lnTo>
                  <a:pt x="351" y="356"/>
                </a:lnTo>
                <a:lnTo>
                  <a:pt x="351" y="356"/>
                </a:lnTo>
                <a:lnTo>
                  <a:pt x="402" y="338"/>
                </a:lnTo>
                <a:lnTo>
                  <a:pt x="402" y="338"/>
                </a:lnTo>
                <a:lnTo>
                  <a:pt x="427" y="330"/>
                </a:lnTo>
                <a:lnTo>
                  <a:pt x="452" y="322"/>
                </a:lnTo>
                <a:lnTo>
                  <a:pt x="452" y="322"/>
                </a:lnTo>
                <a:lnTo>
                  <a:pt x="463" y="317"/>
                </a:lnTo>
                <a:lnTo>
                  <a:pt x="475" y="312"/>
                </a:lnTo>
                <a:lnTo>
                  <a:pt x="497" y="303"/>
                </a:lnTo>
                <a:lnTo>
                  <a:pt x="497" y="303"/>
                </a:lnTo>
                <a:lnTo>
                  <a:pt x="498" y="302"/>
                </a:lnTo>
                <a:lnTo>
                  <a:pt x="498" y="302"/>
                </a:lnTo>
                <a:lnTo>
                  <a:pt x="498" y="314"/>
                </a:lnTo>
                <a:lnTo>
                  <a:pt x="498" y="314"/>
                </a:lnTo>
                <a:lnTo>
                  <a:pt x="495" y="315"/>
                </a:lnTo>
                <a:lnTo>
                  <a:pt x="495" y="315"/>
                </a:lnTo>
                <a:close/>
                <a:moveTo>
                  <a:pt x="497" y="300"/>
                </a:moveTo>
                <a:lnTo>
                  <a:pt x="497" y="300"/>
                </a:lnTo>
                <a:lnTo>
                  <a:pt x="477" y="308"/>
                </a:lnTo>
                <a:lnTo>
                  <a:pt x="457" y="315"/>
                </a:lnTo>
                <a:lnTo>
                  <a:pt x="457" y="315"/>
                </a:lnTo>
                <a:lnTo>
                  <a:pt x="444" y="319"/>
                </a:lnTo>
                <a:lnTo>
                  <a:pt x="432" y="322"/>
                </a:lnTo>
                <a:lnTo>
                  <a:pt x="409" y="329"/>
                </a:lnTo>
                <a:lnTo>
                  <a:pt x="409" y="329"/>
                </a:lnTo>
                <a:lnTo>
                  <a:pt x="386" y="335"/>
                </a:lnTo>
                <a:lnTo>
                  <a:pt x="363" y="343"/>
                </a:lnTo>
                <a:lnTo>
                  <a:pt x="341" y="350"/>
                </a:lnTo>
                <a:lnTo>
                  <a:pt x="318" y="357"/>
                </a:lnTo>
                <a:lnTo>
                  <a:pt x="318" y="357"/>
                </a:lnTo>
                <a:lnTo>
                  <a:pt x="314" y="358"/>
                </a:lnTo>
                <a:lnTo>
                  <a:pt x="315" y="357"/>
                </a:lnTo>
                <a:lnTo>
                  <a:pt x="323" y="353"/>
                </a:lnTo>
                <a:lnTo>
                  <a:pt x="323" y="353"/>
                </a:lnTo>
                <a:lnTo>
                  <a:pt x="337" y="347"/>
                </a:lnTo>
                <a:lnTo>
                  <a:pt x="351" y="341"/>
                </a:lnTo>
                <a:lnTo>
                  <a:pt x="351" y="341"/>
                </a:lnTo>
                <a:lnTo>
                  <a:pt x="375" y="333"/>
                </a:lnTo>
                <a:lnTo>
                  <a:pt x="398" y="324"/>
                </a:lnTo>
                <a:lnTo>
                  <a:pt x="398" y="324"/>
                </a:lnTo>
                <a:lnTo>
                  <a:pt x="487" y="296"/>
                </a:lnTo>
                <a:lnTo>
                  <a:pt x="487" y="296"/>
                </a:lnTo>
                <a:lnTo>
                  <a:pt x="490" y="296"/>
                </a:lnTo>
                <a:lnTo>
                  <a:pt x="491" y="294"/>
                </a:lnTo>
                <a:lnTo>
                  <a:pt x="491" y="294"/>
                </a:lnTo>
                <a:lnTo>
                  <a:pt x="496" y="293"/>
                </a:lnTo>
                <a:lnTo>
                  <a:pt x="496" y="293"/>
                </a:lnTo>
                <a:lnTo>
                  <a:pt x="497" y="293"/>
                </a:lnTo>
                <a:lnTo>
                  <a:pt x="497" y="293"/>
                </a:lnTo>
                <a:lnTo>
                  <a:pt x="497" y="301"/>
                </a:lnTo>
                <a:lnTo>
                  <a:pt x="497" y="301"/>
                </a:lnTo>
                <a:lnTo>
                  <a:pt x="497" y="300"/>
                </a:lnTo>
                <a:lnTo>
                  <a:pt x="497" y="300"/>
                </a:lnTo>
                <a:close/>
                <a:moveTo>
                  <a:pt x="363" y="324"/>
                </a:moveTo>
                <a:lnTo>
                  <a:pt x="363" y="324"/>
                </a:lnTo>
                <a:lnTo>
                  <a:pt x="336" y="332"/>
                </a:lnTo>
                <a:lnTo>
                  <a:pt x="336" y="332"/>
                </a:lnTo>
                <a:lnTo>
                  <a:pt x="326" y="335"/>
                </a:lnTo>
                <a:lnTo>
                  <a:pt x="319" y="335"/>
                </a:lnTo>
                <a:lnTo>
                  <a:pt x="319" y="335"/>
                </a:lnTo>
                <a:lnTo>
                  <a:pt x="319" y="335"/>
                </a:lnTo>
                <a:lnTo>
                  <a:pt x="319" y="335"/>
                </a:lnTo>
                <a:lnTo>
                  <a:pt x="329" y="332"/>
                </a:lnTo>
                <a:lnTo>
                  <a:pt x="329" y="332"/>
                </a:lnTo>
                <a:lnTo>
                  <a:pt x="358" y="322"/>
                </a:lnTo>
                <a:lnTo>
                  <a:pt x="373" y="317"/>
                </a:lnTo>
                <a:lnTo>
                  <a:pt x="387" y="311"/>
                </a:lnTo>
                <a:lnTo>
                  <a:pt x="387" y="311"/>
                </a:lnTo>
                <a:lnTo>
                  <a:pt x="403" y="305"/>
                </a:lnTo>
                <a:lnTo>
                  <a:pt x="419" y="300"/>
                </a:lnTo>
                <a:lnTo>
                  <a:pt x="419" y="300"/>
                </a:lnTo>
                <a:lnTo>
                  <a:pt x="456" y="290"/>
                </a:lnTo>
                <a:lnTo>
                  <a:pt x="491" y="278"/>
                </a:lnTo>
                <a:lnTo>
                  <a:pt x="491" y="278"/>
                </a:lnTo>
                <a:lnTo>
                  <a:pt x="494" y="285"/>
                </a:lnTo>
                <a:lnTo>
                  <a:pt x="494" y="285"/>
                </a:lnTo>
                <a:lnTo>
                  <a:pt x="462" y="295"/>
                </a:lnTo>
                <a:lnTo>
                  <a:pt x="429" y="305"/>
                </a:lnTo>
                <a:lnTo>
                  <a:pt x="396" y="315"/>
                </a:lnTo>
                <a:lnTo>
                  <a:pt x="363" y="324"/>
                </a:lnTo>
                <a:lnTo>
                  <a:pt x="363" y="324"/>
                </a:lnTo>
                <a:close/>
                <a:moveTo>
                  <a:pt x="471" y="283"/>
                </a:moveTo>
                <a:lnTo>
                  <a:pt x="471" y="283"/>
                </a:lnTo>
                <a:lnTo>
                  <a:pt x="476" y="281"/>
                </a:lnTo>
                <a:lnTo>
                  <a:pt x="476" y="281"/>
                </a:lnTo>
                <a:lnTo>
                  <a:pt x="486" y="278"/>
                </a:lnTo>
                <a:lnTo>
                  <a:pt x="486" y="278"/>
                </a:lnTo>
                <a:lnTo>
                  <a:pt x="471" y="283"/>
                </a:lnTo>
                <a:lnTo>
                  <a:pt x="471" y="283"/>
                </a:lnTo>
                <a:close/>
                <a:moveTo>
                  <a:pt x="456" y="287"/>
                </a:moveTo>
                <a:lnTo>
                  <a:pt x="456" y="287"/>
                </a:lnTo>
                <a:lnTo>
                  <a:pt x="444" y="290"/>
                </a:lnTo>
                <a:lnTo>
                  <a:pt x="433" y="294"/>
                </a:lnTo>
                <a:lnTo>
                  <a:pt x="410" y="300"/>
                </a:lnTo>
                <a:lnTo>
                  <a:pt x="410" y="300"/>
                </a:lnTo>
                <a:lnTo>
                  <a:pt x="405" y="301"/>
                </a:lnTo>
                <a:lnTo>
                  <a:pt x="405" y="301"/>
                </a:lnTo>
                <a:lnTo>
                  <a:pt x="373" y="310"/>
                </a:lnTo>
                <a:lnTo>
                  <a:pt x="340" y="320"/>
                </a:lnTo>
                <a:lnTo>
                  <a:pt x="340" y="320"/>
                </a:lnTo>
                <a:lnTo>
                  <a:pt x="332" y="322"/>
                </a:lnTo>
                <a:lnTo>
                  <a:pt x="323" y="323"/>
                </a:lnTo>
                <a:lnTo>
                  <a:pt x="323" y="323"/>
                </a:lnTo>
                <a:lnTo>
                  <a:pt x="323" y="323"/>
                </a:lnTo>
                <a:lnTo>
                  <a:pt x="323" y="323"/>
                </a:lnTo>
                <a:lnTo>
                  <a:pt x="330" y="321"/>
                </a:lnTo>
                <a:lnTo>
                  <a:pt x="336" y="319"/>
                </a:lnTo>
                <a:lnTo>
                  <a:pt x="336" y="319"/>
                </a:lnTo>
                <a:lnTo>
                  <a:pt x="351" y="314"/>
                </a:lnTo>
                <a:lnTo>
                  <a:pt x="366" y="310"/>
                </a:lnTo>
                <a:lnTo>
                  <a:pt x="366" y="310"/>
                </a:lnTo>
                <a:lnTo>
                  <a:pt x="399" y="299"/>
                </a:lnTo>
                <a:lnTo>
                  <a:pt x="432" y="290"/>
                </a:lnTo>
                <a:lnTo>
                  <a:pt x="432" y="290"/>
                </a:lnTo>
                <a:lnTo>
                  <a:pt x="444" y="286"/>
                </a:lnTo>
                <a:lnTo>
                  <a:pt x="451" y="284"/>
                </a:lnTo>
                <a:lnTo>
                  <a:pt x="457" y="281"/>
                </a:lnTo>
                <a:lnTo>
                  <a:pt x="457" y="281"/>
                </a:lnTo>
                <a:lnTo>
                  <a:pt x="468" y="275"/>
                </a:lnTo>
                <a:lnTo>
                  <a:pt x="468" y="275"/>
                </a:lnTo>
                <a:lnTo>
                  <a:pt x="487" y="270"/>
                </a:lnTo>
                <a:lnTo>
                  <a:pt x="487" y="270"/>
                </a:lnTo>
                <a:lnTo>
                  <a:pt x="490" y="276"/>
                </a:lnTo>
                <a:lnTo>
                  <a:pt x="490" y="276"/>
                </a:lnTo>
                <a:lnTo>
                  <a:pt x="481" y="277"/>
                </a:lnTo>
                <a:lnTo>
                  <a:pt x="473" y="280"/>
                </a:lnTo>
                <a:lnTo>
                  <a:pt x="456" y="287"/>
                </a:lnTo>
                <a:lnTo>
                  <a:pt x="456" y="287"/>
                </a:lnTo>
                <a:close/>
                <a:moveTo>
                  <a:pt x="483" y="258"/>
                </a:moveTo>
                <a:lnTo>
                  <a:pt x="483" y="258"/>
                </a:lnTo>
                <a:lnTo>
                  <a:pt x="483" y="258"/>
                </a:lnTo>
                <a:lnTo>
                  <a:pt x="483" y="258"/>
                </a:lnTo>
                <a:lnTo>
                  <a:pt x="462" y="263"/>
                </a:lnTo>
                <a:lnTo>
                  <a:pt x="441" y="271"/>
                </a:lnTo>
                <a:lnTo>
                  <a:pt x="441" y="271"/>
                </a:lnTo>
                <a:lnTo>
                  <a:pt x="413" y="279"/>
                </a:lnTo>
                <a:lnTo>
                  <a:pt x="413" y="279"/>
                </a:lnTo>
                <a:lnTo>
                  <a:pt x="371" y="291"/>
                </a:lnTo>
                <a:lnTo>
                  <a:pt x="349" y="296"/>
                </a:lnTo>
                <a:lnTo>
                  <a:pt x="338" y="298"/>
                </a:lnTo>
                <a:lnTo>
                  <a:pt x="328" y="299"/>
                </a:lnTo>
                <a:lnTo>
                  <a:pt x="328" y="299"/>
                </a:lnTo>
                <a:lnTo>
                  <a:pt x="337" y="297"/>
                </a:lnTo>
                <a:lnTo>
                  <a:pt x="347" y="296"/>
                </a:lnTo>
                <a:lnTo>
                  <a:pt x="367" y="290"/>
                </a:lnTo>
                <a:lnTo>
                  <a:pt x="385" y="283"/>
                </a:lnTo>
                <a:lnTo>
                  <a:pt x="403" y="276"/>
                </a:lnTo>
                <a:lnTo>
                  <a:pt x="403" y="276"/>
                </a:lnTo>
                <a:lnTo>
                  <a:pt x="423" y="270"/>
                </a:lnTo>
                <a:lnTo>
                  <a:pt x="443" y="263"/>
                </a:lnTo>
                <a:lnTo>
                  <a:pt x="463" y="255"/>
                </a:lnTo>
                <a:lnTo>
                  <a:pt x="472" y="251"/>
                </a:lnTo>
                <a:lnTo>
                  <a:pt x="481" y="245"/>
                </a:lnTo>
                <a:lnTo>
                  <a:pt x="481" y="245"/>
                </a:lnTo>
                <a:lnTo>
                  <a:pt x="481" y="243"/>
                </a:lnTo>
                <a:lnTo>
                  <a:pt x="481" y="242"/>
                </a:lnTo>
                <a:lnTo>
                  <a:pt x="480" y="242"/>
                </a:lnTo>
                <a:lnTo>
                  <a:pt x="480" y="242"/>
                </a:lnTo>
                <a:lnTo>
                  <a:pt x="459" y="251"/>
                </a:lnTo>
                <a:lnTo>
                  <a:pt x="437" y="257"/>
                </a:lnTo>
                <a:lnTo>
                  <a:pt x="416" y="263"/>
                </a:lnTo>
                <a:lnTo>
                  <a:pt x="394" y="268"/>
                </a:lnTo>
                <a:lnTo>
                  <a:pt x="394" y="268"/>
                </a:lnTo>
                <a:lnTo>
                  <a:pt x="357" y="277"/>
                </a:lnTo>
                <a:lnTo>
                  <a:pt x="339" y="282"/>
                </a:lnTo>
                <a:lnTo>
                  <a:pt x="322" y="288"/>
                </a:lnTo>
                <a:lnTo>
                  <a:pt x="322" y="288"/>
                </a:lnTo>
                <a:lnTo>
                  <a:pt x="318" y="283"/>
                </a:lnTo>
                <a:lnTo>
                  <a:pt x="318" y="283"/>
                </a:lnTo>
                <a:lnTo>
                  <a:pt x="354" y="272"/>
                </a:lnTo>
                <a:lnTo>
                  <a:pt x="390" y="261"/>
                </a:lnTo>
                <a:lnTo>
                  <a:pt x="426" y="250"/>
                </a:lnTo>
                <a:lnTo>
                  <a:pt x="463" y="239"/>
                </a:lnTo>
                <a:lnTo>
                  <a:pt x="463" y="239"/>
                </a:lnTo>
                <a:lnTo>
                  <a:pt x="487" y="232"/>
                </a:lnTo>
                <a:lnTo>
                  <a:pt x="487" y="232"/>
                </a:lnTo>
                <a:lnTo>
                  <a:pt x="485" y="234"/>
                </a:lnTo>
                <a:lnTo>
                  <a:pt x="483" y="237"/>
                </a:lnTo>
                <a:lnTo>
                  <a:pt x="482" y="243"/>
                </a:lnTo>
                <a:lnTo>
                  <a:pt x="482" y="251"/>
                </a:lnTo>
                <a:lnTo>
                  <a:pt x="483" y="258"/>
                </a:lnTo>
                <a:lnTo>
                  <a:pt x="483" y="258"/>
                </a:lnTo>
                <a:close/>
                <a:moveTo>
                  <a:pt x="463" y="236"/>
                </a:moveTo>
                <a:lnTo>
                  <a:pt x="463" y="236"/>
                </a:lnTo>
                <a:lnTo>
                  <a:pt x="426" y="248"/>
                </a:lnTo>
                <a:lnTo>
                  <a:pt x="391" y="259"/>
                </a:lnTo>
                <a:lnTo>
                  <a:pt x="354" y="270"/>
                </a:lnTo>
                <a:lnTo>
                  <a:pt x="319" y="280"/>
                </a:lnTo>
                <a:lnTo>
                  <a:pt x="319" y="280"/>
                </a:lnTo>
                <a:lnTo>
                  <a:pt x="324" y="277"/>
                </a:lnTo>
                <a:lnTo>
                  <a:pt x="329" y="274"/>
                </a:lnTo>
                <a:lnTo>
                  <a:pt x="340" y="271"/>
                </a:lnTo>
                <a:lnTo>
                  <a:pt x="363" y="265"/>
                </a:lnTo>
                <a:lnTo>
                  <a:pt x="363" y="265"/>
                </a:lnTo>
                <a:lnTo>
                  <a:pt x="382" y="261"/>
                </a:lnTo>
                <a:lnTo>
                  <a:pt x="400" y="255"/>
                </a:lnTo>
                <a:lnTo>
                  <a:pt x="436" y="242"/>
                </a:lnTo>
                <a:lnTo>
                  <a:pt x="436" y="242"/>
                </a:lnTo>
                <a:lnTo>
                  <a:pt x="472" y="230"/>
                </a:lnTo>
                <a:lnTo>
                  <a:pt x="509" y="217"/>
                </a:lnTo>
                <a:lnTo>
                  <a:pt x="528" y="212"/>
                </a:lnTo>
                <a:lnTo>
                  <a:pt x="547" y="208"/>
                </a:lnTo>
                <a:lnTo>
                  <a:pt x="566" y="204"/>
                </a:lnTo>
                <a:lnTo>
                  <a:pt x="584" y="202"/>
                </a:lnTo>
                <a:lnTo>
                  <a:pt x="584" y="202"/>
                </a:lnTo>
                <a:lnTo>
                  <a:pt x="588" y="202"/>
                </a:lnTo>
                <a:lnTo>
                  <a:pt x="589" y="202"/>
                </a:lnTo>
                <a:lnTo>
                  <a:pt x="583" y="204"/>
                </a:lnTo>
                <a:lnTo>
                  <a:pt x="569" y="208"/>
                </a:lnTo>
                <a:lnTo>
                  <a:pt x="569" y="208"/>
                </a:lnTo>
                <a:lnTo>
                  <a:pt x="552" y="213"/>
                </a:lnTo>
                <a:lnTo>
                  <a:pt x="536" y="217"/>
                </a:lnTo>
                <a:lnTo>
                  <a:pt x="536" y="217"/>
                </a:lnTo>
                <a:lnTo>
                  <a:pt x="463" y="236"/>
                </a:lnTo>
                <a:lnTo>
                  <a:pt x="463" y="236"/>
                </a:lnTo>
                <a:close/>
                <a:moveTo>
                  <a:pt x="506" y="237"/>
                </a:moveTo>
                <a:lnTo>
                  <a:pt x="506" y="237"/>
                </a:lnTo>
                <a:lnTo>
                  <a:pt x="502" y="233"/>
                </a:lnTo>
                <a:lnTo>
                  <a:pt x="502" y="233"/>
                </a:lnTo>
                <a:lnTo>
                  <a:pt x="522" y="228"/>
                </a:lnTo>
                <a:lnTo>
                  <a:pt x="544" y="224"/>
                </a:lnTo>
                <a:lnTo>
                  <a:pt x="544" y="224"/>
                </a:lnTo>
                <a:lnTo>
                  <a:pt x="555" y="221"/>
                </a:lnTo>
                <a:lnTo>
                  <a:pt x="566" y="218"/>
                </a:lnTo>
                <a:lnTo>
                  <a:pt x="588" y="212"/>
                </a:lnTo>
                <a:lnTo>
                  <a:pt x="588" y="212"/>
                </a:lnTo>
                <a:lnTo>
                  <a:pt x="593" y="211"/>
                </a:lnTo>
                <a:lnTo>
                  <a:pt x="588" y="213"/>
                </a:lnTo>
                <a:lnTo>
                  <a:pt x="588" y="213"/>
                </a:lnTo>
                <a:lnTo>
                  <a:pt x="575" y="218"/>
                </a:lnTo>
                <a:lnTo>
                  <a:pt x="575" y="218"/>
                </a:lnTo>
                <a:lnTo>
                  <a:pt x="563" y="222"/>
                </a:lnTo>
                <a:lnTo>
                  <a:pt x="551" y="226"/>
                </a:lnTo>
                <a:lnTo>
                  <a:pt x="551" y="226"/>
                </a:lnTo>
                <a:lnTo>
                  <a:pt x="529" y="232"/>
                </a:lnTo>
                <a:lnTo>
                  <a:pt x="506" y="237"/>
                </a:lnTo>
                <a:lnTo>
                  <a:pt x="506" y="237"/>
                </a:lnTo>
                <a:close/>
                <a:moveTo>
                  <a:pt x="560" y="238"/>
                </a:moveTo>
                <a:lnTo>
                  <a:pt x="560" y="238"/>
                </a:lnTo>
                <a:lnTo>
                  <a:pt x="577" y="235"/>
                </a:lnTo>
                <a:lnTo>
                  <a:pt x="594" y="231"/>
                </a:lnTo>
                <a:lnTo>
                  <a:pt x="594" y="231"/>
                </a:lnTo>
                <a:lnTo>
                  <a:pt x="599" y="230"/>
                </a:lnTo>
                <a:lnTo>
                  <a:pt x="594" y="232"/>
                </a:lnTo>
                <a:lnTo>
                  <a:pt x="581" y="236"/>
                </a:lnTo>
                <a:lnTo>
                  <a:pt x="581" y="236"/>
                </a:lnTo>
                <a:lnTo>
                  <a:pt x="573" y="239"/>
                </a:lnTo>
                <a:lnTo>
                  <a:pt x="565" y="243"/>
                </a:lnTo>
                <a:lnTo>
                  <a:pt x="565" y="243"/>
                </a:lnTo>
                <a:lnTo>
                  <a:pt x="560" y="238"/>
                </a:lnTo>
                <a:lnTo>
                  <a:pt x="560" y="238"/>
                </a:lnTo>
                <a:close/>
                <a:moveTo>
                  <a:pt x="566" y="246"/>
                </a:moveTo>
                <a:lnTo>
                  <a:pt x="566" y="246"/>
                </a:lnTo>
                <a:lnTo>
                  <a:pt x="575" y="245"/>
                </a:lnTo>
                <a:lnTo>
                  <a:pt x="583" y="242"/>
                </a:lnTo>
                <a:lnTo>
                  <a:pt x="599" y="237"/>
                </a:lnTo>
                <a:lnTo>
                  <a:pt x="599" y="237"/>
                </a:lnTo>
                <a:lnTo>
                  <a:pt x="601" y="236"/>
                </a:lnTo>
                <a:lnTo>
                  <a:pt x="602" y="237"/>
                </a:lnTo>
                <a:lnTo>
                  <a:pt x="599" y="239"/>
                </a:lnTo>
                <a:lnTo>
                  <a:pt x="590" y="245"/>
                </a:lnTo>
                <a:lnTo>
                  <a:pt x="590" y="245"/>
                </a:lnTo>
                <a:lnTo>
                  <a:pt x="572" y="254"/>
                </a:lnTo>
                <a:lnTo>
                  <a:pt x="572" y="254"/>
                </a:lnTo>
                <a:lnTo>
                  <a:pt x="566" y="246"/>
                </a:lnTo>
                <a:lnTo>
                  <a:pt x="566" y="246"/>
                </a:lnTo>
                <a:close/>
                <a:moveTo>
                  <a:pt x="575" y="260"/>
                </a:moveTo>
                <a:lnTo>
                  <a:pt x="575" y="260"/>
                </a:lnTo>
                <a:lnTo>
                  <a:pt x="574" y="258"/>
                </a:lnTo>
                <a:lnTo>
                  <a:pt x="574" y="258"/>
                </a:lnTo>
                <a:lnTo>
                  <a:pt x="589" y="255"/>
                </a:lnTo>
                <a:lnTo>
                  <a:pt x="603" y="251"/>
                </a:lnTo>
                <a:lnTo>
                  <a:pt x="603" y="251"/>
                </a:lnTo>
                <a:lnTo>
                  <a:pt x="609" y="250"/>
                </a:lnTo>
                <a:lnTo>
                  <a:pt x="606" y="250"/>
                </a:lnTo>
                <a:lnTo>
                  <a:pt x="598" y="254"/>
                </a:lnTo>
                <a:lnTo>
                  <a:pt x="598" y="254"/>
                </a:lnTo>
                <a:lnTo>
                  <a:pt x="577" y="264"/>
                </a:lnTo>
                <a:lnTo>
                  <a:pt x="577" y="264"/>
                </a:lnTo>
                <a:lnTo>
                  <a:pt x="575" y="260"/>
                </a:lnTo>
                <a:lnTo>
                  <a:pt x="575" y="260"/>
                </a:lnTo>
                <a:close/>
                <a:moveTo>
                  <a:pt x="579" y="268"/>
                </a:moveTo>
                <a:lnTo>
                  <a:pt x="579" y="268"/>
                </a:lnTo>
                <a:lnTo>
                  <a:pt x="589" y="266"/>
                </a:lnTo>
                <a:lnTo>
                  <a:pt x="589" y="266"/>
                </a:lnTo>
                <a:lnTo>
                  <a:pt x="601" y="264"/>
                </a:lnTo>
                <a:lnTo>
                  <a:pt x="609" y="263"/>
                </a:lnTo>
                <a:lnTo>
                  <a:pt x="613" y="261"/>
                </a:lnTo>
                <a:lnTo>
                  <a:pt x="613" y="261"/>
                </a:lnTo>
                <a:lnTo>
                  <a:pt x="605" y="265"/>
                </a:lnTo>
                <a:lnTo>
                  <a:pt x="598" y="269"/>
                </a:lnTo>
                <a:lnTo>
                  <a:pt x="591" y="272"/>
                </a:lnTo>
                <a:lnTo>
                  <a:pt x="584" y="277"/>
                </a:lnTo>
                <a:lnTo>
                  <a:pt x="584" y="277"/>
                </a:lnTo>
                <a:lnTo>
                  <a:pt x="579" y="268"/>
                </a:lnTo>
                <a:lnTo>
                  <a:pt x="579" y="268"/>
                </a:lnTo>
                <a:close/>
                <a:moveTo>
                  <a:pt x="586" y="279"/>
                </a:moveTo>
                <a:lnTo>
                  <a:pt x="586" y="279"/>
                </a:lnTo>
                <a:lnTo>
                  <a:pt x="592" y="279"/>
                </a:lnTo>
                <a:lnTo>
                  <a:pt x="599" y="277"/>
                </a:lnTo>
                <a:lnTo>
                  <a:pt x="612" y="273"/>
                </a:lnTo>
                <a:lnTo>
                  <a:pt x="612" y="273"/>
                </a:lnTo>
                <a:lnTo>
                  <a:pt x="616" y="272"/>
                </a:lnTo>
                <a:lnTo>
                  <a:pt x="613" y="274"/>
                </a:lnTo>
                <a:lnTo>
                  <a:pt x="604" y="279"/>
                </a:lnTo>
                <a:lnTo>
                  <a:pt x="604" y="279"/>
                </a:lnTo>
                <a:lnTo>
                  <a:pt x="590" y="286"/>
                </a:lnTo>
                <a:lnTo>
                  <a:pt x="590" y="286"/>
                </a:lnTo>
                <a:lnTo>
                  <a:pt x="586" y="279"/>
                </a:lnTo>
                <a:lnTo>
                  <a:pt x="586" y="279"/>
                </a:lnTo>
                <a:close/>
                <a:moveTo>
                  <a:pt x="596" y="293"/>
                </a:moveTo>
                <a:lnTo>
                  <a:pt x="596" y="293"/>
                </a:lnTo>
                <a:lnTo>
                  <a:pt x="592" y="289"/>
                </a:lnTo>
                <a:lnTo>
                  <a:pt x="592" y="289"/>
                </a:lnTo>
                <a:lnTo>
                  <a:pt x="592" y="289"/>
                </a:lnTo>
                <a:lnTo>
                  <a:pt x="592" y="289"/>
                </a:lnTo>
                <a:lnTo>
                  <a:pt x="601" y="288"/>
                </a:lnTo>
                <a:lnTo>
                  <a:pt x="610" y="286"/>
                </a:lnTo>
                <a:lnTo>
                  <a:pt x="610" y="286"/>
                </a:lnTo>
                <a:lnTo>
                  <a:pt x="614" y="285"/>
                </a:lnTo>
                <a:lnTo>
                  <a:pt x="613" y="285"/>
                </a:lnTo>
                <a:lnTo>
                  <a:pt x="606" y="287"/>
                </a:lnTo>
                <a:lnTo>
                  <a:pt x="606" y="287"/>
                </a:lnTo>
                <a:lnTo>
                  <a:pt x="601" y="290"/>
                </a:lnTo>
                <a:lnTo>
                  <a:pt x="596" y="293"/>
                </a:lnTo>
                <a:lnTo>
                  <a:pt x="596" y="293"/>
                </a:lnTo>
                <a:lnTo>
                  <a:pt x="596" y="293"/>
                </a:lnTo>
                <a:lnTo>
                  <a:pt x="596" y="293"/>
                </a:lnTo>
                <a:close/>
                <a:moveTo>
                  <a:pt x="602" y="300"/>
                </a:moveTo>
                <a:lnTo>
                  <a:pt x="602" y="300"/>
                </a:lnTo>
                <a:lnTo>
                  <a:pt x="597" y="295"/>
                </a:lnTo>
                <a:lnTo>
                  <a:pt x="597" y="295"/>
                </a:lnTo>
                <a:lnTo>
                  <a:pt x="611" y="292"/>
                </a:lnTo>
                <a:lnTo>
                  <a:pt x="611" y="292"/>
                </a:lnTo>
                <a:lnTo>
                  <a:pt x="613" y="293"/>
                </a:lnTo>
                <a:lnTo>
                  <a:pt x="614" y="294"/>
                </a:lnTo>
                <a:lnTo>
                  <a:pt x="613" y="295"/>
                </a:lnTo>
                <a:lnTo>
                  <a:pt x="611" y="296"/>
                </a:lnTo>
                <a:lnTo>
                  <a:pt x="611" y="296"/>
                </a:lnTo>
                <a:lnTo>
                  <a:pt x="602" y="300"/>
                </a:lnTo>
                <a:lnTo>
                  <a:pt x="602" y="300"/>
                </a:lnTo>
                <a:close/>
                <a:moveTo>
                  <a:pt x="617" y="301"/>
                </a:moveTo>
                <a:lnTo>
                  <a:pt x="617" y="301"/>
                </a:lnTo>
                <a:lnTo>
                  <a:pt x="611" y="307"/>
                </a:lnTo>
                <a:lnTo>
                  <a:pt x="611" y="307"/>
                </a:lnTo>
                <a:lnTo>
                  <a:pt x="605" y="302"/>
                </a:lnTo>
                <a:lnTo>
                  <a:pt x="605" y="302"/>
                </a:lnTo>
                <a:lnTo>
                  <a:pt x="613" y="301"/>
                </a:lnTo>
                <a:lnTo>
                  <a:pt x="617" y="301"/>
                </a:lnTo>
                <a:lnTo>
                  <a:pt x="617" y="301"/>
                </a:lnTo>
                <a:close/>
                <a:moveTo>
                  <a:pt x="614" y="311"/>
                </a:moveTo>
                <a:lnTo>
                  <a:pt x="614" y="311"/>
                </a:lnTo>
                <a:lnTo>
                  <a:pt x="613" y="310"/>
                </a:lnTo>
                <a:lnTo>
                  <a:pt x="613" y="310"/>
                </a:lnTo>
                <a:lnTo>
                  <a:pt x="617" y="309"/>
                </a:lnTo>
                <a:lnTo>
                  <a:pt x="619" y="310"/>
                </a:lnTo>
                <a:lnTo>
                  <a:pt x="619" y="311"/>
                </a:lnTo>
                <a:lnTo>
                  <a:pt x="618" y="315"/>
                </a:lnTo>
                <a:lnTo>
                  <a:pt x="618" y="315"/>
                </a:lnTo>
                <a:lnTo>
                  <a:pt x="614" y="311"/>
                </a:lnTo>
                <a:lnTo>
                  <a:pt x="614" y="311"/>
                </a:lnTo>
                <a:close/>
                <a:moveTo>
                  <a:pt x="624" y="317"/>
                </a:moveTo>
                <a:lnTo>
                  <a:pt x="624" y="317"/>
                </a:lnTo>
                <a:lnTo>
                  <a:pt x="624" y="319"/>
                </a:lnTo>
                <a:lnTo>
                  <a:pt x="623" y="324"/>
                </a:lnTo>
                <a:lnTo>
                  <a:pt x="623" y="324"/>
                </a:lnTo>
                <a:lnTo>
                  <a:pt x="619" y="318"/>
                </a:lnTo>
                <a:lnTo>
                  <a:pt x="619" y="318"/>
                </a:lnTo>
                <a:lnTo>
                  <a:pt x="624" y="317"/>
                </a:lnTo>
                <a:lnTo>
                  <a:pt x="624" y="317"/>
                </a:lnTo>
                <a:close/>
                <a:moveTo>
                  <a:pt x="626" y="322"/>
                </a:moveTo>
                <a:lnTo>
                  <a:pt x="626" y="322"/>
                </a:lnTo>
                <a:lnTo>
                  <a:pt x="626" y="329"/>
                </a:lnTo>
                <a:lnTo>
                  <a:pt x="626" y="329"/>
                </a:lnTo>
                <a:lnTo>
                  <a:pt x="626" y="332"/>
                </a:lnTo>
                <a:lnTo>
                  <a:pt x="626" y="332"/>
                </a:lnTo>
                <a:lnTo>
                  <a:pt x="624" y="328"/>
                </a:lnTo>
                <a:lnTo>
                  <a:pt x="624" y="328"/>
                </a:lnTo>
                <a:lnTo>
                  <a:pt x="626" y="322"/>
                </a:lnTo>
                <a:lnTo>
                  <a:pt x="626" y="322"/>
                </a:lnTo>
                <a:close/>
                <a:moveTo>
                  <a:pt x="624" y="307"/>
                </a:moveTo>
                <a:lnTo>
                  <a:pt x="624" y="307"/>
                </a:lnTo>
                <a:lnTo>
                  <a:pt x="623" y="306"/>
                </a:lnTo>
                <a:lnTo>
                  <a:pt x="622" y="305"/>
                </a:lnTo>
                <a:lnTo>
                  <a:pt x="622" y="305"/>
                </a:lnTo>
                <a:lnTo>
                  <a:pt x="617" y="307"/>
                </a:lnTo>
                <a:lnTo>
                  <a:pt x="615" y="307"/>
                </a:lnTo>
                <a:lnTo>
                  <a:pt x="616" y="306"/>
                </a:lnTo>
                <a:lnTo>
                  <a:pt x="616" y="306"/>
                </a:lnTo>
                <a:lnTo>
                  <a:pt x="620" y="302"/>
                </a:lnTo>
                <a:lnTo>
                  <a:pt x="622" y="298"/>
                </a:lnTo>
                <a:lnTo>
                  <a:pt x="622" y="298"/>
                </a:lnTo>
                <a:lnTo>
                  <a:pt x="622" y="297"/>
                </a:lnTo>
                <a:lnTo>
                  <a:pt x="621" y="296"/>
                </a:lnTo>
                <a:lnTo>
                  <a:pt x="621" y="296"/>
                </a:lnTo>
                <a:lnTo>
                  <a:pt x="611" y="298"/>
                </a:lnTo>
                <a:lnTo>
                  <a:pt x="611" y="298"/>
                </a:lnTo>
                <a:lnTo>
                  <a:pt x="610" y="298"/>
                </a:lnTo>
                <a:lnTo>
                  <a:pt x="610" y="298"/>
                </a:lnTo>
                <a:lnTo>
                  <a:pt x="615" y="296"/>
                </a:lnTo>
                <a:lnTo>
                  <a:pt x="620" y="291"/>
                </a:lnTo>
                <a:lnTo>
                  <a:pt x="620" y="291"/>
                </a:lnTo>
                <a:lnTo>
                  <a:pt x="620" y="290"/>
                </a:lnTo>
                <a:lnTo>
                  <a:pt x="619" y="290"/>
                </a:lnTo>
                <a:lnTo>
                  <a:pt x="619" y="290"/>
                </a:lnTo>
                <a:lnTo>
                  <a:pt x="610" y="290"/>
                </a:lnTo>
                <a:lnTo>
                  <a:pt x="604" y="291"/>
                </a:lnTo>
                <a:lnTo>
                  <a:pt x="600" y="293"/>
                </a:lnTo>
                <a:lnTo>
                  <a:pt x="600" y="293"/>
                </a:lnTo>
                <a:lnTo>
                  <a:pt x="604" y="290"/>
                </a:lnTo>
                <a:lnTo>
                  <a:pt x="609" y="288"/>
                </a:lnTo>
                <a:lnTo>
                  <a:pt x="614" y="286"/>
                </a:lnTo>
                <a:lnTo>
                  <a:pt x="618" y="284"/>
                </a:lnTo>
                <a:lnTo>
                  <a:pt x="618" y="284"/>
                </a:lnTo>
                <a:lnTo>
                  <a:pt x="618" y="283"/>
                </a:lnTo>
                <a:lnTo>
                  <a:pt x="618" y="283"/>
                </a:lnTo>
                <a:lnTo>
                  <a:pt x="617" y="282"/>
                </a:lnTo>
                <a:lnTo>
                  <a:pt x="617" y="282"/>
                </a:lnTo>
                <a:lnTo>
                  <a:pt x="604" y="285"/>
                </a:lnTo>
                <a:lnTo>
                  <a:pt x="604" y="285"/>
                </a:lnTo>
                <a:lnTo>
                  <a:pt x="596" y="287"/>
                </a:lnTo>
                <a:lnTo>
                  <a:pt x="594" y="287"/>
                </a:lnTo>
                <a:lnTo>
                  <a:pt x="598" y="285"/>
                </a:lnTo>
                <a:lnTo>
                  <a:pt x="598" y="285"/>
                </a:lnTo>
                <a:lnTo>
                  <a:pt x="610" y="278"/>
                </a:lnTo>
                <a:lnTo>
                  <a:pt x="615" y="275"/>
                </a:lnTo>
                <a:lnTo>
                  <a:pt x="620" y="270"/>
                </a:lnTo>
                <a:lnTo>
                  <a:pt x="620" y="270"/>
                </a:lnTo>
                <a:lnTo>
                  <a:pt x="620" y="270"/>
                </a:lnTo>
                <a:lnTo>
                  <a:pt x="620" y="270"/>
                </a:lnTo>
                <a:lnTo>
                  <a:pt x="624" y="292"/>
                </a:lnTo>
                <a:lnTo>
                  <a:pt x="626" y="314"/>
                </a:lnTo>
                <a:lnTo>
                  <a:pt x="626" y="314"/>
                </a:lnTo>
                <a:lnTo>
                  <a:pt x="622" y="314"/>
                </a:lnTo>
                <a:lnTo>
                  <a:pt x="622" y="314"/>
                </a:lnTo>
                <a:lnTo>
                  <a:pt x="622" y="313"/>
                </a:lnTo>
                <a:lnTo>
                  <a:pt x="624" y="307"/>
                </a:lnTo>
                <a:lnTo>
                  <a:pt x="624" y="307"/>
                </a:lnTo>
                <a:close/>
                <a:moveTo>
                  <a:pt x="619" y="268"/>
                </a:moveTo>
                <a:lnTo>
                  <a:pt x="619" y="268"/>
                </a:lnTo>
                <a:lnTo>
                  <a:pt x="603" y="274"/>
                </a:lnTo>
                <a:lnTo>
                  <a:pt x="595" y="276"/>
                </a:lnTo>
                <a:lnTo>
                  <a:pt x="587" y="277"/>
                </a:lnTo>
                <a:lnTo>
                  <a:pt x="587" y="277"/>
                </a:lnTo>
                <a:lnTo>
                  <a:pt x="590" y="276"/>
                </a:lnTo>
                <a:lnTo>
                  <a:pt x="595" y="274"/>
                </a:lnTo>
                <a:lnTo>
                  <a:pt x="602" y="269"/>
                </a:lnTo>
                <a:lnTo>
                  <a:pt x="602" y="269"/>
                </a:lnTo>
                <a:lnTo>
                  <a:pt x="617" y="261"/>
                </a:lnTo>
                <a:lnTo>
                  <a:pt x="617" y="261"/>
                </a:lnTo>
                <a:lnTo>
                  <a:pt x="618" y="261"/>
                </a:lnTo>
                <a:lnTo>
                  <a:pt x="618" y="261"/>
                </a:lnTo>
                <a:lnTo>
                  <a:pt x="620" y="269"/>
                </a:lnTo>
                <a:lnTo>
                  <a:pt x="620" y="269"/>
                </a:lnTo>
                <a:lnTo>
                  <a:pt x="619" y="268"/>
                </a:lnTo>
                <a:lnTo>
                  <a:pt x="619" y="268"/>
                </a:lnTo>
                <a:close/>
                <a:moveTo>
                  <a:pt x="617" y="259"/>
                </a:moveTo>
                <a:lnTo>
                  <a:pt x="617" y="259"/>
                </a:lnTo>
                <a:lnTo>
                  <a:pt x="607" y="260"/>
                </a:lnTo>
                <a:lnTo>
                  <a:pt x="598" y="262"/>
                </a:lnTo>
                <a:lnTo>
                  <a:pt x="589" y="264"/>
                </a:lnTo>
                <a:lnTo>
                  <a:pt x="580" y="266"/>
                </a:lnTo>
                <a:lnTo>
                  <a:pt x="580" y="266"/>
                </a:lnTo>
                <a:lnTo>
                  <a:pt x="583" y="264"/>
                </a:lnTo>
                <a:lnTo>
                  <a:pt x="587" y="262"/>
                </a:lnTo>
                <a:lnTo>
                  <a:pt x="594" y="258"/>
                </a:lnTo>
                <a:lnTo>
                  <a:pt x="594" y="258"/>
                </a:lnTo>
                <a:lnTo>
                  <a:pt x="614" y="248"/>
                </a:lnTo>
                <a:lnTo>
                  <a:pt x="614" y="248"/>
                </a:lnTo>
                <a:lnTo>
                  <a:pt x="617" y="259"/>
                </a:lnTo>
                <a:lnTo>
                  <a:pt x="617" y="259"/>
                </a:lnTo>
                <a:lnTo>
                  <a:pt x="617" y="259"/>
                </a:lnTo>
                <a:lnTo>
                  <a:pt x="617" y="259"/>
                </a:lnTo>
                <a:close/>
                <a:moveTo>
                  <a:pt x="593" y="251"/>
                </a:moveTo>
                <a:lnTo>
                  <a:pt x="593" y="251"/>
                </a:lnTo>
                <a:lnTo>
                  <a:pt x="583" y="253"/>
                </a:lnTo>
                <a:lnTo>
                  <a:pt x="577" y="254"/>
                </a:lnTo>
                <a:lnTo>
                  <a:pt x="573" y="256"/>
                </a:lnTo>
                <a:lnTo>
                  <a:pt x="573" y="256"/>
                </a:lnTo>
                <a:lnTo>
                  <a:pt x="591" y="247"/>
                </a:lnTo>
                <a:lnTo>
                  <a:pt x="599" y="241"/>
                </a:lnTo>
                <a:lnTo>
                  <a:pt x="609" y="236"/>
                </a:lnTo>
                <a:lnTo>
                  <a:pt x="609" y="236"/>
                </a:lnTo>
                <a:lnTo>
                  <a:pt x="609" y="234"/>
                </a:lnTo>
                <a:lnTo>
                  <a:pt x="607" y="234"/>
                </a:lnTo>
                <a:lnTo>
                  <a:pt x="607" y="234"/>
                </a:lnTo>
                <a:lnTo>
                  <a:pt x="598" y="235"/>
                </a:lnTo>
                <a:lnTo>
                  <a:pt x="590" y="237"/>
                </a:lnTo>
                <a:lnTo>
                  <a:pt x="573" y="242"/>
                </a:lnTo>
                <a:lnTo>
                  <a:pt x="573" y="242"/>
                </a:lnTo>
                <a:lnTo>
                  <a:pt x="570" y="243"/>
                </a:lnTo>
                <a:lnTo>
                  <a:pt x="575" y="241"/>
                </a:lnTo>
                <a:lnTo>
                  <a:pt x="586" y="237"/>
                </a:lnTo>
                <a:lnTo>
                  <a:pt x="586" y="237"/>
                </a:lnTo>
                <a:lnTo>
                  <a:pt x="595" y="233"/>
                </a:lnTo>
                <a:lnTo>
                  <a:pt x="604" y="229"/>
                </a:lnTo>
                <a:lnTo>
                  <a:pt x="604" y="229"/>
                </a:lnTo>
                <a:lnTo>
                  <a:pt x="604" y="228"/>
                </a:lnTo>
                <a:lnTo>
                  <a:pt x="604" y="228"/>
                </a:lnTo>
                <a:lnTo>
                  <a:pt x="603" y="227"/>
                </a:lnTo>
                <a:lnTo>
                  <a:pt x="603" y="227"/>
                </a:lnTo>
                <a:lnTo>
                  <a:pt x="581" y="231"/>
                </a:lnTo>
                <a:lnTo>
                  <a:pt x="570" y="234"/>
                </a:lnTo>
                <a:lnTo>
                  <a:pt x="560" y="237"/>
                </a:lnTo>
                <a:lnTo>
                  <a:pt x="560" y="237"/>
                </a:lnTo>
                <a:lnTo>
                  <a:pt x="582" y="230"/>
                </a:lnTo>
                <a:lnTo>
                  <a:pt x="593" y="226"/>
                </a:lnTo>
                <a:lnTo>
                  <a:pt x="604" y="222"/>
                </a:lnTo>
                <a:lnTo>
                  <a:pt x="604" y="222"/>
                </a:lnTo>
                <a:lnTo>
                  <a:pt x="604" y="222"/>
                </a:lnTo>
                <a:lnTo>
                  <a:pt x="604" y="222"/>
                </a:lnTo>
                <a:lnTo>
                  <a:pt x="614" y="246"/>
                </a:lnTo>
                <a:lnTo>
                  <a:pt x="614" y="246"/>
                </a:lnTo>
                <a:lnTo>
                  <a:pt x="593" y="251"/>
                </a:lnTo>
                <a:lnTo>
                  <a:pt x="593" y="251"/>
                </a:lnTo>
                <a:close/>
                <a:moveTo>
                  <a:pt x="603" y="220"/>
                </a:moveTo>
                <a:lnTo>
                  <a:pt x="603" y="220"/>
                </a:lnTo>
                <a:lnTo>
                  <a:pt x="579" y="224"/>
                </a:lnTo>
                <a:lnTo>
                  <a:pt x="567" y="226"/>
                </a:lnTo>
                <a:lnTo>
                  <a:pt x="555" y="228"/>
                </a:lnTo>
                <a:lnTo>
                  <a:pt x="555" y="228"/>
                </a:lnTo>
                <a:lnTo>
                  <a:pt x="529" y="234"/>
                </a:lnTo>
                <a:lnTo>
                  <a:pt x="529" y="234"/>
                </a:lnTo>
                <a:lnTo>
                  <a:pt x="519" y="236"/>
                </a:lnTo>
                <a:lnTo>
                  <a:pt x="519" y="236"/>
                </a:lnTo>
                <a:lnTo>
                  <a:pt x="540" y="231"/>
                </a:lnTo>
                <a:lnTo>
                  <a:pt x="560" y="225"/>
                </a:lnTo>
                <a:lnTo>
                  <a:pt x="579" y="219"/>
                </a:lnTo>
                <a:lnTo>
                  <a:pt x="598" y="210"/>
                </a:lnTo>
                <a:lnTo>
                  <a:pt x="598" y="210"/>
                </a:lnTo>
                <a:lnTo>
                  <a:pt x="599" y="209"/>
                </a:lnTo>
                <a:lnTo>
                  <a:pt x="597" y="208"/>
                </a:lnTo>
                <a:lnTo>
                  <a:pt x="597" y="208"/>
                </a:lnTo>
                <a:lnTo>
                  <a:pt x="586" y="210"/>
                </a:lnTo>
                <a:lnTo>
                  <a:pt x="575" y="213"/>
                </a:lnTo>
                <a:lnTo>
                  <a:pt x="554" y="220"/>
                </a:lnTo>
                <a:lnTo>
                  <a:pt x="554" y="220"/>
                </a:lnTo>
                <a:lnTo>
                  <a:pt x="540" y="223"/>
                </a:lnTo>
                <a:lnTo>
                  <a:pt x="526" y="225"/>
                </a:lnTo>
                <a:lnTo>
                  <a:pt x="499" y="231"/>
                </a:lnTo>
                <a:lnTo>
                  <a:pt x="499" y="231"/>
                </a:lnTo>
                <a:lnTo>
                  <a:pt x="496" y="230"/>
                </a:lnTo>
                <a:lnTo>
                  <a:pt x="496" y="230"/>
                </a:lnTo>
                <a:lnTo>
                  <a:pt x="537" y="219"/>
                </a:lnTo>
                <a:lnTo>
                  <a:pt x="537" y="219"/>
                </a:lnTo>
                <a:lnTo>
                  <a:pt x="566" y="212"/>
                </a:lnTo>
                <a:lnTo>
                  <a:pt x="581" y="208"/>
                </a:lnTo>
                <a:lnTo>
                  <a:pt x="588" y="205"/>
                </a:lnTo>
                <a:lnTo>
                  <a:pt x="594" y="202"/>
                </a:lnTo>
                <a:lnTo>
                  <a:pt x="594" y="202"/>
                </a:lnTo>
                <a:lnTo>
                  <a:pt x="595" y="201"/>
                </a:lnTo>
                <a:lnTo>
                  <a:pt x="594" y="200"/>
                </a:lnTo>
                <a:lnTo>
                  <a:pt x="594" y="200"/>
                </a:lnTo>
                <a:lnTo>
                  <a:pt x="576" y="201"/>
                </a:lnTo>
                <a:lnTo>
                  <a:pt x="560" y="203"/>
                </a:lnTo>
                <a:lnTo>
                  <a:pt x="543" y="207"/>
                </a:lnTo>
                <a:lnTo>
                  <a:pt x="525" y="212"/>
                </a:lnTo>
                <a:lnTo>
                  <a:pt x="525" y="212"/>
                </a:lnTo>
                <a:lnTo>
                  <a:pt x="483" y="224"/>
                </a:lnTo>
                <a:lnTo>
                  <a:pt x="440" y="238"/>
                </a:lnTo>
                <a:lnTo>
                  <a:pt x="440" y="238"/>
                </a:lnTo>
                <a:lnTo>
                  <a:pt x="400" y="253"/>
                </a:lnTo>
                <a:lnTo>
                  <a:pt x="380" y="259"/>
                </a:lnTo>
                <a:lnTo>
                  <a:pt x="359" y="264"/>
                </a:lnTo>
                <a:lnTo>
                  <a:pt x="359" y="264"/>
                </a:lnTo>
                <a:lnTo>
                  <a:pt x="347" y="267"/>
                </a:lnTo>
                <a:lnTo>
                  <a:pt x="336" y="270"/>
                </a:lnTo>
                <a:lnTo>
                  <a:pt x="325" y="274"/>
                </a:lnTo>
                <a:lnTo>
                  <a:pt x="320" y="277"/>
                </a:lnTo>
                <a:lnTo>
                  <a:pt x="315" y="281"/>
                </a:lnTo>
                <a:lnTo>
                  <a:pt x="315" y="281"/>
                </a:lnTo>
                <a:lnTo>
                  <a:pt x="306" y="275"/>
                </a:lnTo>
                <a:lnTo>
                  <a:pt x="306" y="275"/>
                </a:lnTo>
                <a:lnTo>
                  <a:pt x="315" y="273"/>
                </a:lnTo>
                <a:lnTo>
                  <a:pt x="325" y="270"/>
                </a:lnTo>
                <a:lnTo>
                  <a:pt x="325" y="270"/>
                </a:lnTo>
                <a:lnTo>
                  <a:pt x="345" y="264"/>
                </a:lnTo>
                <a:lnTo>
                  <a:pt x="367" y="259"/>
                </a:lnTo>
                <a:lnTo>
                  <a:pt x="367" y="259"/>
                </a:lnTo>
                <a:lnTo>
                  <a:pt x="386" y="254"/>
                </a:lnTo>
                <a:lnTo>
                  <a:pt x="406" y="248"/>
                </a:lnTo>
                <a:lnTo>
                  <a:pt x="444" y="234"/>
                </a:lnTo>
                <a:lnTo>
                  <a:pt x="444" y="234"/>
                </a:lnTo>
                <a:lnTo>
                  <a:pt x="482" y="222"/>
                </a:lnTo>
                <a:lnTo>
                  <a:pt x="500" y="216"/>
                </a:lnTo>
                <a:lnTo>
                  <a:pt x="519" y="210"/>
                </a:lnTo>
                <a:lnTo>
                  <a:pt x="519" y="210"/>
                </a:lnTo>
                <a:lnTo>
                  <a:pt x="555" y="200"/>
                </a:lnTo>
                <a:lnTo>
                  <a:pt x="572" y="195"/>
                </a:lnTo>
                <a:lnTo>
                  <a:pt x="588" y="188"/>
                </a:lnTo>
                <a:lnTo>
                  <a:pt x="588" y="188"/>
                </a:lnTo>
                <a:lnTo>
                  <a:pt x="596" y="204"/>
                </a:lnTo>
                <a:lnTo>
                  <a:pt x="604" y="220"/>
                </a:lnTo>
                <a:lnTo>
                  <a:pt x="604" y="220"/>
                </a:lnTo>
                <a:lnTo>
                  <a:pt x="603" y="220"/>
                </a:lnTo>
                <a:lnTo>
                  <a:pt x="603" y="220"/>
                </a:lnTo>
                <a:close/>
                <a:moveTo>
                  <a:pt x="241" y="186"/>
                </a:moveTo>
                <a:lnTo>
                  <a:pt x="241" y="186"/>
                </a:lnTo>
                <a:lnTo>
                  <a:pt x="249" y="183"/>
                </a:lnTo>
                <a:lnTo>
                  <a:pt x="249" y="183"/>
                </a:lnTo>
                <a:lnTo>
                  <a:pt x="258" y="180"/>
                </a:lnTo>
                <a:lnTo>
                  <a:pt x="267" y="177"/>
                </a:lnTo>
                <a:lnTo>
                  <a:pt x="267" y="177"/>
                </a:lnTo>
                <a:lnTo>
                  <a:pt x="290" y="172"/>
                </a:lnTo>
                <a:lnTo>
                  <a:pt x="311" y="167"/>
                </a:lnTo>
                <a:lnTo>
                  <a:pt x="311" y="167"/>
                </a:lnTo>
                <a:lnTo>
                  <a:pt x="330" y="162"/>
                </a:lnTo>
                <a:lnTo>
                  <a:pt x="349" y="158"/>
                </a:lnTo>
                <a:lnTo>
                  <a:pt x="368" y="152"/>
                </a:lnTo>
                <a:lnTo>
                  <a:pt x="386" y="145"/>
                </a:lnTo>
                <a:lnTo>
                  <a:pt x="386" y="145"/>
                </a:lnTo>
                <a:lnTo>
                  <a:pt x="387" y="144"/>
                </a:lnTo>
                <a:lnTo>
                  <a:pt x="387" y="143"/>
                </a:lnTo>
                <a:lnTo>
                  <a:pt x="385" y="143"/>
                </a:lnTo>
                <a:lnTo>
                  <a:pt x="385" y="143"/>
                </a:lnTo>
                <a:lnTo>
                  <a:pt x="368" y="146"/>
                </a:lnTo>
                <a:lnTo>
                  <a:pt x="350" y="149"/>
                </a:lnTo>
                <a:lnTo>
                  <a:pt x="317" y="158"/>
                </a:lnTo>
                <a:lnTo>
                  <a:pt x="317" y="158"/>
                </a:lnTo>
                <a:lnTo>
                  <a:pt x="278" y="168"/>
                </a:lnTo>
                <a:lnTo>
                  <a:pt x="278" y="168"/>
                </a:lnTo>
                <a:lnTo>
                  <a:pt x="264" y="172"/>
                </a:lnTo>
                <a:lnTo>
                  <a:pt x="257" y="174"/>
                </a:lnTo>
                <a:lnTo>
                  <a:pt x="249" y="176"/>
                </a:lnTo>
                <a:lnTo>
                  <a:pt x="249" y="176"/>
                </a:lnTo>
                <a:lnTo>
                  <a:pt x="251" y="174"/>
                </a:lnTo>
                <a:lnTo>
                  <a:pt x="251" y="174"/>
                </a:lnTo>
                <a:lnTo>
                  <a:pt x="255" y="173"/>
                </a:lnTo>
                <a:lnTo>
                  <a:pt x="255" y="173"/>
                </a:lnTo>
                <a:lnTo>
                  <a:pt x="275" y="166"/>
                </a:lnTo>
                <a:lnTo>
                  <a:pt x="275" y="166"/>
                </a:lnTo>
                <a:lnTo>
                  <a:pt x="294" y="159"/>
                </a:lnTo>
                <a:lnTo>
                  <a:pt x="311" y="154"/>
                </a:lnTo>
                <a:lnTo>
                  <a:pt x="311" y="154"/>
                </a:lnTo>
                <a:lnTo>
                  <a:pt x="328" y="150"/>
                </a:lnTo>
                <a:lnTo>
                  <a:pt x="345" y="146"/>
                </a:lnTo>
                <a:lnTo>
                  <a:pt x="362" y="142"/>
                </a:lnTo>
                <a:lnTo>
                  <a:pt x="379" y="136"/>
                </a:lnTo>
                <a:lnTo>
                  <a:pt x="379" y="136"/>
                </a:lnTo>
                <a:lnTo>
                  <a:pt x="387" y="144"/>
                </a:lnTo>
                <a:lnTo>
                  <a:pt x="395" y="152"/>
                </a:lnTo>
                <a:lnTo>
                  <a:pt x="395" y="152"/>
                </a:lnTo>
                <a:lnTo>
                  <a:pt x="376" y="155"/>
                </a:lnTo>
                <a:lnTo>
                  <a:pt x="356" y="159"/>
                </a:lnTo>
                <a:lnTo>
                  <a:pt x="318" y="170"/>
                </a:lnTo>
                <a:lnTo>
                  <a:pt x="318" y="170"/>
                </a:lnTo>
                <a:lnTo>
                  <a:pt x="275" y="178"/>
                </a:lnTo>
                <a:lnTo>
                  <a:pt x="275" y="178"/>
                </a:lnTo>
                <a:lnTo>
                  <a:pt x="266" y="181"/>
                </a:lnTo>
                <a:lnTo>
                  <a:pt x="258" y="183"/>
                </a:lnTo>
                <a:lnTo>
                  <a:pt x="250" y="186"/>
                </a:lnTo>
                <a:lnTo>
                  <a:pt x="241" y="189"/>
                </a:lnTo>
                <a:lnTo>
                  <a:pt x="241" y="189"/>
                </a:lnTo>
                <a:lnTo>
                  <a:pt x="239" y="189"/>
                </a:lnTo>
                <a:lnTo>
                  <a:pt x="239" y="189"/>
                </a:lnTo>
                <a:lnTo>
                  <a:pt x="241" y="186"/>
                </a:lnTo>
                <a:lnTo>
                  <a:pt x="241" y="186"/>
                </a:lnTo>
                <a:close/>
                <a:moveTo>
                  <a:pt x="325" y="145"/>
                </a:moveTo>
                <a:lnTo>
                  <a:pt x="325" y="145"/>
                </a:lnTo>
                <a:lnTo>
                  <a:pt x="311" y="149"/>
                </a:lnTo>
                <a:lnTo>
                  <a:pt x="297" y="153"/>
                </a:lnTo>
                <a:lnTo>
                  <a:pt x="282" y="157"/>
                </a:lnTo>
                <a:lnTo>
                  <a:pt x="268" y="160"/>
                </a:lnTo>
                <a:lnTo>
                  <a:pt x="268" y="160"/>
                </a:lnTo>
                <a:lnTo>
                  <a:pt x="265" y="161"/>
                </a:lnTo>
                <a:lnTo>
                  <a:pt x="264" y="161"/>
                </a:lnTo>
                <a:lnTo>
                  <a:pt x="264" y="161"/>
                </a:lnTo>
                <a:lnTo>
                  <a:pt x="270" y="158"/>
                </a:lnTo>
                <a:lnTo>
                  <a:pt x="283" y="153"/>
                </a:lnTo>
                <a:lnTo>
                  <a:pt x="283" y="153"/>
                </a:lnTo>
                <a:lnTo>
                  <a:pt x="296" y="149"/>
                </a:lnTo>
                <a:lnTo>
                  <a:pt x="308" y="145"/>
                </a:lnTo>
                <a:lnTo>
                  <a:pt x="308" y="145"/>
                </a:lnTo>
                <a:lnTo>
                  <a:pt x="322" y="141"/>
                </a:lnTo>
                <a:lnTo>
                  <a:pt x="336" y="138"/>
                </a:lnTo>
                <a:lnTo>
                  <a:pt x="350" y="135"/>
                </a:lnTo>
                <a:lnTo>
                  <a:pt x="364" y="130"/>
                </a:lnTo>
                <a:lnTo>
                  <a:pt x="364" y="130"/>
                </a:lnTo>
                <a:lnTo>
                  <a:pt x="364" y="129"/>
                </a:lnTo>
                <a:lnTo>
                  <a:pt x="364" y="128"/>
                </a:lnTo>
                <a:lnTo>
                  <a:pt x="364" y="128"/>
                </a:lnTo>
                <a:lnTo>
                  <a:pt x="371" y="131"/>
                </a:lnTo>
                <a:lnTo>
                  <a:pt x="376" y="135"/>
                </a:lnTo>
                <a:lnTo>
                  <a:pt x="376" y="135"/>
                </a:lnTo>
                <a:lnTo>
                  <a:pt x="350" y="140"/>
                </a:lnTo>
                <a:lnTo>
                  <a:pt x="325" y="145"/>
                </a:lnTo>
                <a:lnTo>
                  <a:pt x="325" y="145"/>
                </a:lnTo>
                <a:close/>
                <a:moveTo>
                  <a:pt x="363" y="128"/>
                </a:moveTo>
                <a:lnTo>
                  <a:pt x="363" y="128"/>
                </a:lnTo>
                <a:lnTo>
                  <a:pt x="347" y="130"/>
                </a:lnTo>
                <a:lnTo>
                  <a:pt x="330" y="132"/>
                </a:lnTo>
                <a:lnTo>
                  <a:pt x="297" y="139"/>
                </a:lnTo>
                <a:lnTo>
                  <a:pt x="297" y="139"/>
                </a:lnTo>
                <a:lnTo>
                  <a:pt x="308" y="134"/>
                </a:lnTo>
                <a:lnTo>
                  <a:pt x="319" y="130"/>
                </a:lnTo>
                <a:lnTo>
                  <a:pt x="330" y="127"/>
                </a:lnTo>
                <a:lnTo>
                  <a:pt x="342" y="126"/>
                </a:lnTo>
                <a:lnTo>
                  <a:pt x="342" y="126"/>
                </a:lnTo>
                <a:lnTo>
                  <a:pt x="348" y="125"/>
                </a:lnTo>
                <a:lnTo>
                  <a:pt x="353" y="126"/>
                </a:lnTo>
                <a:lnTo>
                  <a:pt x="358" y="127"/>
                </a:lnTo>
                <a:lnTo>
                  <a:pt x="363" y="128"/>
                </a:lnTo>
                <a:lnTo>
                  <a:pt x="363" y="128"/>
                </a:lnTo>
                <a:lnTo>
                  <a:pt x="363" y="128"/>
                </a:lnTo>
                <a:lnTo>
                  <a:pt x="363" y="128"/>
                </a:lnTo>
                <a:close/>
                <a:moveTo>
                  <a:pt x="290" y="143"/>
                </a:moveTo>
                <a:lnTo>
                  <a:pt x="290" y="143"/>
                </a:lnTo>
                <a:lnTo>
                  <a:pt x="329" y="136"/>
                </a:lnTo>
                <a:lnTo>
                  <a:pt x="329" y="136"/>
                </a:lnTo>
                <a:lnTo>
                  <a:pt x="349" y="132"/>
                </a:lnTo>
                <a:lnTo>
                  <a:pt x="349" y="132"/>
                </a:lnTo>
                <a:lnTo>
                  <a:pt x="358" y="130"/>
                </a:lnTo>
                <a:lnTo>
                  <a:pt x="358" y="130"/>
                </a:lnTo>
                <a:lnTo>
                  <a:pt x="351" y="133"/>
                </a:lnTo>
                <a:lnTo>
                  <a:pt x="343" y="135"/>
                </a:lnTo>
                <a:lnTo>
                  <a:pt x="343" y="135"/>
                </a:lnTo>
                <a:lnTo>
                  <a:pt x="321" y="140"/>
                </a:lnTo>
                <a:lnTo>
                  <a:pt x="309" y="143"/>
                </a:lnTo>
                <a:lnTo>
                  <a:pt x="298" y="146"/>
                </a:lnTo>
                <a:lnTo>
                  <a:pt x="298" y="146"/>
                </a:lnTo>
                <a:lnTo>
                  <a:pt x="282" y="151"/>
                </a:lnTo>
                <a:lnTo>
                  <a:pt x="268" y="157"/>
                </a:lnTo>
                <a:lnTo>
                  <a:pt x="268" y="157"/>
                </a:lnTo>
                <a:lnTo>
                  <a:pt x="278" y="150"/>
                </a:lnTo>
                <a:lnTo>
                  <a:pt x="290" y="143"/>
                </a:lnTo>
                <a:lnTo>
                  <a:pt x="290" y="143"/>
                </a:lnTo>
                <a:close/>
                <a:moveTo>
                  <a:pt x="260" y="165"/>
                </a:moveTo>
                <a:lnTo>
                  <a:pt x="260" y="165"/>
                </a:lnTo>
                <a:lnTo>
                  <a:pt x="275" y="161"/>
                </a:lnTo>
                <a:lnTo>
                  <a:pt x="291" y="157"/>
                </a:lnTo>
                <a:lnTo>
                  <a:pt x="320" y="148"/>
                </a:lnTo>
                <a:lnTo>
                  <a:pt x="320" y="148"/>
                </a:lnTo>
                <a:lnTo>
                  <a:pt x="336" y="145"/>
                </a:lnTo>
                <a:lnTo>
                  <a:pt x="352" y="142"/>
                </a:lnTo>
                <a:lnTo>
                  <a:pt x="352" y="142"/>
                </a:lnTo>
                <a:lnTo>
                  <a:pt x="359" y="140"/>
                </a:lnTo>
                <a:lnTo>
                  <a:pt x="359" y="140"/>
                </a:lnTo>
                <a:lnTo>
                  <a:pt x="332" y="147"/>
                </a:lnTo>
                <a:lnTo>
                  <a:pt x="306" y="153"/>
                </a:lnTo>
                <a:lnTo>
                  <a:pt x="306" y="153"/>
                </a:lnTo>
                <a:lnTo>
                  <a:pt x="279" y="161"/>
                </a:lnTo>
                <a:lnTo>
                  <a:pt x="254" y="171"/>
                </a:lnTo>
                <a:lnTo>
                  <a:pt x="254" y="171"/>
                </a:lnTo>
                <a:lnTo>
                  <a:pt x="260" y="165"/>
                </a:lnTo>
                <a:lnTo>
                  <a:pt x="260" y="165"/>
                </a:lnTo>
                <a:close/>
                <a:moveTo>
                  <a:pt x="245" y="181"/>
                </a:moveTo>
                <a:lnTo>
                  <a:pt x="245" y="181"/>
                </a:lnTo>
                <a:lnTo>
                  <a:pt x="247" y="178"/>
                </a:lnTo>
                <a:lnTo>
                  <a:pt x="247" y="178"/>
                </a:lnTo>
                <a:lnTo>
                  <a:pt x="255" y="177"/>
                </a:lnTo>
                <a:lnTo>
                  <a:pt x="263" y="175"/>
                </a:lnTo>
                <a:lnTo>
                  <a:pt x="263" y="175"/>
                </a:lnTo>
                <a:lnTo>
                  <a:pt x="282" y="169"/>
                </a:lnTo>
                <a:lnTo>
                  <a:pt x="301" y="165"/>
                </a:lnTo>
                <a:lnTo>
                  <a:pt x="301" y="165"/>
                </a:lnTo>
                <a:lnTo>
                  <a:pt x="343" y="153"/>
                </a:lnTo>
                <a:lnTo>
                  <a:pt x="343" y="153"/>
                </a:lnTo>
                <a:lnTo>
                  <a:pt x="362" y="150"/>
                </a:lnTo>
                <a:lnTo>
                  <a:pt x="372" y="148"/>
                </a:lnTo>
                <a:lnTo>
                  <a:pt x="381" y="145"/>
                </a:lnTo>
                <a:lnTo>
                  <a:pt x="381" y="145"/>
                </a:lnTo>
                <a:lnTo>
                  <a:pt x="363" y="152"/>
                </a:lnTo>
                <a:lnTo>
                  <a:pt x="347" y="157"/>
                </a:lnTo>
                <a:lnTo>
                  <a:pt x="329" y="161"/>
                </a:lnTo>
                <a:lnTo>
                  <a:pt x="312" y="166"/>
                </a:lnTo>
                <a:lnTo>
                  <a:pt x="277" y="173"/>
                </a:lnTo>
                <a:lnTo>
                  <a:pt x="260" y="177"/>
                </a:lnTo>
                <a:lnTo>
                  <a:pt x="243" y="183"/>
                </a:lnTo>
                <a:lnTo>
                  <a:pt x="243" y="183"/>
                </a:lnTo>
                <a:lnTo>
                  <a:pt x="245" y="181"/>
                </a:lnTo>
                <a:lnTo>
                  <a:pt x="245" y="181"/>
                </a:lnTo>
                <a:close/>
                <a:moveTo>
                  <a:pt x="238" y="191"/>
                </a:moveTo>
                <a:lnTo>
                  <a:pt x="238" y="191"/>
                </a:lnTo>
                <a:lnTo>
                  <a:pt x="248" y="189"/>
                </a:lnTo>
                <a:lnTo>
                  <a:pt x="258" y="186"/>
                </a:lnTo>
                <a:lnTo>
                  <a:pt x="258" y="186"/>
                </a:lnTo>
                <a:lnTo>
                  <a:pt x="277" y="181"/>
                </a:lnTo>
                <a:lnTo>
                  <a:pt x="298" y="176"/>
                </a:lnTo>
                <a:lnTo>
                  <a:pt x="298" y="176"/>
                </a:lnTo>
                <a:lnTo>
                  <a:pt x="322" y="171"/>
                </a:lnTo>
                <a:lnTo>
                  <a:pt x="347" y="165"/>
                </a:lnTo>
                <a:lnTo>
                  <a:pt x="372" y="158"/>
                </a:lnTo>
                <a:lnTo>
                  <a:pt x="397" y="154"/>
                </a:lnTo>
                <a:lnTo>
                  <a:pt x="397" y="154"/>
                </a:lnTo>
                <a:lnTo>
                  <a:pt x="402" y="159"/>
                </a:lnTo>
                <a:lnTo>
                  <a:pt x="402" y="159"/>
                </a:lnTo>
                <a:lnTo>
                  <a:pt x="402" y="159"/>
                </a:lnTo>
                <a:lnTo>
                  <a:pt x="402" y="159"/>
                </a:lnTo>
                <a:lnTo>
                  <a:pt x="358" y="169"/>
                </a:lnTo>
                <a:lnTo>
                  <a:pt x="316" y="179"/>
                </a:lnTo>
                <a:lnTo>
                  <a:pt x="316" y="179"/>
                </a:lnTo>
                <a:lnTo>
                  <a:pt x="274" y="190"/>
                </a:lnTo>
                <a:lnTo>
                  <a:pt x="254" y="195"/>
                </a:lnTo>
                <a:lnTo>
                  <a:pt x="233" y="199"/>
                </a:lnTo>
                <a:lnTo>
                  <a:pt x="233" y="199"/>
                </a:lnTo>
                <a:lnTo>
                  <a:pt x="238" y="191"/>
                </a:lnTo>
                <a:lnTo>
                  <a:pt x="238" y="191"/>
                </a:lnTo>
                <a:close/>
                <a:moveTo>
                  <a:pt x="441" y="115"/>
                </a:moveTo>
                <a:lnTo>
                  <a:pt x="441" y="115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54" y="103"/>
                </a:lnTo>
                <a:lnTo>
                  <a:pt x="467" y="95"/>
                </a:lnTo>
                <a:lnTo>
                  <a:pt x="467" y="95"/>
                </a:lnTo>
                <a:lnTo>
                  <a:pt x="463" y="98"/>
                </a:lnTo>
                <a:lnTo>
                  <a:pt x="463" y="98"/>
                </a:lnTo>
                <a:lnTo>
                  <a:pt x="441" y="115"/>
                </a:lnTo>
                <a:lnTo>
                  <a:pt x="441" y="115"/>
                </a:lnTo>
                <a:lnTo>
                  <a:pt x="441" y="115"/>
                </a:lnTo>
                <a:lnTo>
                  <a:pt x="441" y="115"/>
                </a:lnTo>
                <a:close/>
                <a:moveTo>
                  <a:pt x="442" y="117"/>
                </a:moveTo>
                <a:lnTo>
                  <a:pt x="442" y="117"/>
                </a:lnTo>
                <a:lnTo>
                  <a:pt x="456" y="110"/>
                </a:lnTo>
                <a:lnTo>
                  <a:pt x="469" y="104"/>
                </a:lnTo>
                <a:lnTo>
                  <a:pt x="469" y="104"/>
                </a:lnTo>
                <a:lnTo>
                  <a:pt x="456" y="112"/>
                </a:lnTo>
                <a:lnTo>
                  <a:pt x="451" y="116"/>
                </a:lnTo>
                <a:lnTo>
                  <a:pt x="444" y="121"/>
                </a:lnTo>
                <a:lnTo>
                  <a:pt x="444" y="121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close/>
                <a:moveTo>
                  <a:pt x="471" y="109"/>
                </a:moveTo>
                <a:lnTo>
                  <a:pt x="471" y="109"/>
                </a:lnTo>
                <a:lnTo>
                  <a:pt x="484" y="102"/>
                </a:lnTo>
                <a:lnTo>
                  <a:pt x="484" y="102"/>
                </a:lnTo>
                <a:lnTo>
                  <a:pt x="492" y="97"/>
                </a:lnTo>
                <a:lnTo>
                  <a:pt x="496" y="96"/>
                </a:lnTo>
                <a:lnTo>
                  <a:pt x="497" y="96"/>
                </a:lnTo>
                <a:lnTo>
                  <a:pt x="496" y="98"/>
                </a:lnTo>
                <a:lnTo>
                  <a:pt x="496" y="98"/>
                </a:lnTo>
                <a:lnTo>
                  <a:pt x="490" y="102"/>
                </a:lnTo>
                <a:lnTo>
                  <a:pt x="485" y="106"/>
                </a:lnTo>
                <a:lnTo>
                  <a:pt x="473" y="113"/>
                </a:lnTo>
                <a:lnTo>
                  <a:pt x="473" y="113"/>
                </a:lnTo>
                <a:lnTo>
                  <a:pt x="461" y="122"/>
                </a:lnTo>
                <a:lnTo>
                  <a:pt x="450" y="131"/>
                </a:lnTo>
                <a:lnTo>
                  <a:pt x="450" y="131"/>
                </a:lnTo>
                <a:lnTo>
                  <a:pt x="445" y="123"/>
                </a:lnTo>
                <a:lnTo>
                  <a:pt x="445" y="123"/>
                </a:lnTo>
                <a:lnTo>
                  <a:pt x="471" y="109"/>
                </a:lnTo>
                <a:lnTo>
                  <a:pt x="471" y="109"/>
                </a:lnTo>
                <a:close/>
                <a:moveTo>
                  <a:pt x="451" y="133"/>
                </a:moveTo>
                <a:lnTo>
                  <a:pt x="451" y="133"/>
                </a:lnTo>
                <a:lnTo>
                  <a:pt x="488" y="113"/>
                </a:lnTo>
                <a:lnTo>
                  <a:pt x="488" y="113"/>
                </a:lnTo>
                <a:lnTo>
                  <a:pt x="507" y="104"/>
                </a:lnTo>
                <a:lnTo>
                  <a:pt x="507" y="104"/>
                </a:lnTo>
                <a:lnTo>
                  <a:pt x="503" y="106"/>
                </a:lnTo>
                <a:lnTo>
                  <a:pt x="499" y="109"/>
                </a:lnTo>
                <a:lnTo>
                  <a:pt x="491" y="116"/>
                </a:lnTo>
                <a:lnTo>
                  <a:pt x="491" y="116"/>
                </a:lnTo>
                <a:lnTo>
                  <a:pt x="480" y="124"/>
                </a:lnTo>
                <a:lnTo>
                  <a:pt x="468" y="131"/>
                </a:lnTo>
                <a:lnTo>
                  <a:pt x="468" y="131"/>
                </a:lnTo>
                <a:lnTo>
                  <a:pt x="454" y="139"/>
                </a:lnTo>
                <a:lnTo>
                  <a:pt x="454" y="139"/>
                </a:lnTo>
                <a:lnTo>
                  <a:pt x="453" y="137"/>
                </a:lnTo>
                <a:lnTo>
                  <a:pt x="453" y="137"/>
                </a:lnTo>
                <a:lnTo>
                  <a:pt x="451" y="133"/>
                </a:lnTo>
                <a:lnTo>
                  <a:pt x="451" y="133"/>
                </a:lnTo>
                <a:lnTo>
                  <a:pt x="451" y="133"/>
                </a:lnTo>
                <a:lnTo>
                  <a:pt x="451" y="133"/>
                </a:lnTo>
                <a:close/>
                <a:moveTo>
                  <a:pt x="457" y="140"/>
                </a:moveTo>
                <a:lnTo>
                  <a:pt x="457" y="140"/>
                </a:lnTo>
                <a:lnTo>
                  <a:pt x="458" y="140"/>
                </a:lnTo>
                <a:lnTo>
                  <a:pt x="460" y="138"/>
                </a:lnTo>
                <a:lnTo>
                  <a:pt x="460" y="138"/>
                </a:lnTo>
                <a:lnTo>
                  <a:pt x="470" y="133"/>
                </a:lnTo>
                <a:lnTo>
                  <a:pt x="470" y="133"/>
                </a:lnTo>
                <a:lnTo>
                  <a:pt x="491" y="121"/>
                </a:lnTo>
                <a:lnTo>
                  <a:pt x="491" y="121"/>
                </a:lnTo>
                <a:lnTo>
                  <a:pt x="509" y="113"/>
                </a:lnTo>
                <a:lnTo>
                  <a:pt x="509" y="113"/>
                </a:lnTo>
                <a:lnTo>
                  <a:pt x="513" y="112"/>
                </a:lnTo>
                <a:lnTo>
                  <a:pt x="509" y="115"/>
                </a:lnTo>
                <a:lnTo>
                  <a:pt x="509" y="115"/>
                </a:lnTo>
                <a:lnTo>
                  <a:pt x="497" y="124"/>
                </a:lnTo>
                <a:lnTo>
                  <a:pt x="497" y="124"/>
                </a:lnTo>
                <a:lnTo>
                  <a:pt x="486" y="132"/>
                </a:lnTo>
                <a:lnTo>
                  <a:pt x="486" y="132"/>
                </a:lnTo>
                <a:lnTo>
                  <a:pt x="479" y="136"/>
                </a:lnTo>
                <a:lnTo>
                  <a:pt x="479" y="136"/>
                </a:lnTo>
                <a:lnTo>
                  <a:pt x="476" y="136"/>
                </a:lnTo>
                <a:lnTo>
                  <a:pt x="474" y="137"/>
                </a:lnTo>
                <a:lnTo>
                  <a:pt x="474" y="137"/>
                </a:lnTo>
                <a:lnTo>
                  <a:pt x="469" y="140"/>
                </a:lnTo>
                <a:lnTo>
                  <a:pt x="464" y="143"/>
                </a:lnTo>
                <a:lnTo>
                  <a:pt x="462" y="144"/>
                </a:lnTo>
                <a:lnTo>
                  <a:pt x="460" y="144"/>
                </a:lnTo>
                <a:lnTo>
                  <a:pt x="458" y="143"/>
                </a:lnTo>
                <a:lnTo>
                  <a:pt x="456" y="141"/>
                </a:lnTo>
                <a:lnTo>
                  <a:pt x="456" y="141"/>
                </a:lnTo>
                <a:lnTo>
                  <a:pt x="457" y="140"/>
                </a:lnTo>
                <a:lnTo>
                  <a:pt x="457" y="140"/>
                </a:lnTo>
                <a:close/>
                <a:moveTo>
                  <a:pt x="484" y="135"/>
                </a:moveTo>
                <a:lnTo>
                  <a:pt x="484" y="135"/>
                </a:lnTo>
                <a:lnTo>
                  <a:pt x="485" y="135"/>
                </a:lnTo>
                <a:lnTo>
                  <a:pt x="485" y="135"/>
                </a:lnTo>
                <a:lnTo>
                  <a:pt x="493" y="131"/>
                </a:lnTo>
                <a:lnTo>
                  <a:pt x="493" y="131"/>
                </a:lnTo>
                <a:lnTo>
                  <a:pt x="509" y="123"/>
                </a:lnTo>
                <a:lnTo>
                  <a:pt x="509" y="123"/>
                </a:lnTo>
                <a:lnTo>
                  <a:pt x="521" y="118"/>
                </a:lnTo>
                <a:lnTo>
                  <a:pt x="524" y="117"/>
                </a:lnTo>
                <a:lnTo>
                  <a:pt x="525" y="117"/>
                </a:lnTo>
                <a:lnTo>
                  <a:pt x="525" y="118"/>
                </a:lnTo>
                <a:lnTo>
                  <a:pt x="522" y="121"/>
                </a:lnTo>
                <a:lnTo>
                  <a:pt x="522" y="121"/>
                </a:lnTo>
                <a:lnTo>
                  <a:pt x="517" y="127"/>
                </a:lnTo>
                <a:lnTo>
                  <a:pt x="510" y="131"/>
                </a:lnTo>
                <a:lnTo>
                  <a:pt x="497" y="140"/>
                </a:lnTo>
                <a:lnTo>
                  <a:pt x="497" y="140"/>
                </a:lnTo>
                <a:lnTo>
                  <a:pt x="489" y="138"/>
                </a:lnTo>
                <a:lnTo>
                  <a:pt x="483" y="136"/>
                </a:lnTo>
                <a:lnTo>
                  <a:pt x="483" y="136"/>
                </a:lnTo>
                <a:lnTo>
                  <a:pt x="484" y="135"/>
                </a:lnTo>
                <a:lnTo>
                  <a:pt x="484" y="135"/>
                </a:lnTo>
                <a:close/>
                <a:moveTo>
                  <a:pt x="525" y="130"/>
                </a:moveTo>
                <a:lnTo>
                  <a:pt x="525" y="130"/>
                </a:lnTo>
                <a:lnTo>
                  <a:pt x="532" y="128"/>
                </a:lnTo>
                <a:lnTo>
                  <a:pt x="532" y="128"/>
                </a:lnTo>
                <a:lnTo>
                  <a:pt x="532" y="129"/>
                </a:lnTo>
                <a:lnTo>
                  <a:pt x="523" y="136"/>
                </a:lnTo>
                <a:lnTo>
                  <a:pt x="523" y="136"/>
                </a:lnTo>
                <a:lnTo>
                  <a:pt x="507" y="146"/>
                </a:lnTo>
                <a:lnTo>
                  <a:pt x="507" y="146"/>
                </a:lnTo>
                <a:lnTo>
                  <a:pt x="501" y="142"/>
                </a:lnTo>
                <a:lnTo>
                  <a:pt x="501" y="142"/>
                </a:lnTo>
                <a:lnTo>
                  <a:pt x="525" y="130"/>
                </a:lnTo>
                <a:lnTo>
                  <a:pt x="525" y="130"/>
                </a:lnTo>
                <a:close/>
                <a:moveTo>
                  <a:pt x="510" y="148"/>
                </a:moveTo>
                <a:lnTo>
                  <a:pt x="510" y="148"/>
                </a:lnTo>
                <a:lnTo>
                  <a:pt x="528" y="143"/>
                </a:lnTo>
                <a:lnTo>
                  <a:pt x="536" y="139"/>
                </a:lnTo>
                <a:lnTo>
                  <a:pt x="541" y="135"/>
                </a:lnTo>
                <a:lnTo>
                  <a:pt x="541" y="135"/>
                </a:lnTo>
                <a:lnTo>
                  <a:pt x="536" y="140"/>
                </a:lnTo>
                <a:lnTo>
                  <a:pt x="530" y="144"/>
                </a:lnTo>
                <a:lnTo>
                  <a:pt x="517" y="153"/>
                </a:lnTo>
                <a:lnTo>
                  <a:pt x="517" y="153"/>
                </a:lnTo>
                <a:lnTo>
                  <a:pt x="510" y="148"/>
                </a:lnTo>
                <a:lnTo>
                  <a:pt x="510" y="148"/>
                </a:lnTo>
                <a:close/>
                <a:moveTo>
                  <a:pt x="523" y="166"/>
                </a:moveTo>
                <a:lnTo>
                  <a:pt x="523" y="166"/>
                </a:lnTo>
                <a:lnTo>
                  <a:pt x="523" y="162"/>
                </a:lnTo>
                <a:lnTo>
                  <a:pt x="523" y="162"/>
                </a:lnTo>
                <a:lnTo>
                  <a:pt x="542" y="156"/>
                </a:lnTo>
                <a:lnTo>
                  <a:pt x="542" y="156"/>
                </a:lnTo>
                <a:lnTo>
                  <a:pt x="523" y="166"/>
                </a:lnTo>
                <a:lnTo>
                  <a:pt x="523" y="166"/>
                </a:lnTo>
                <a:close/>
                <a:moveTo>
                  <a:pt x="503" y="180"/>
                </a:moveTo>
                <a:lnTo>
                  <a:pt x="503" y="180"/>
                </a:lnTo>
                <a:lnTo>
                  <a:pt x="506" y="181"/>
                </a:lnTo>
                <a:lnTo>
                  <a:pt x="506" y="181"/>
                </a:lnTo>
                <a:lnTo>
                  <a:pt x="501" y="181"/>
                </a:lnTo>
                <a:lnTo>
                  <a:pt x="501" y="181"/>
                </a:lnTo>
                <a:lnTo>
                  <a:pt x="503" y="180"/>
                </a:lnTo>
                <a:lnTo>
                  <a:pt x="503" y="180"/>
                </a:lnTo>
                <a:close/>
                <a:moveTo>
                  <a:pt x="497" y="175"/>
                </a:moveTo>
                <a:lnTo>
                  <a:pt x="497" y="175"/>
                </a:lnTo>
                <a:lnTo>
                  <a:pt x="499" y="177"/>
                </a:lnTo>
                <a:lnTo>
                  <a:pt x="499" y="177"/>
                </a:lnTo>
                <a:lnTo>
                  <a:pt x="497" y="177"/>
                </a:lnTo>
                <a:lnTo>
                  <a:pt x="496" y="176"/>
                </a:lnTo>
                <a:lnTo>
                  <a:pt x="497" y="175"/>
                </a:lnTo>
                <a:lnTo>
                  <a:pt x="497" y="175"/>
                </a:lnTo>
                <a:close/>
                <a:moveTo>
                  <a:pt x="490" y="169"/>
                </a:moveTo>
                <a:lnTo>
                  <a:pt x="490" y="169"/>
                </a:lnTo>
                <a:lnTo>
                  <a:pt x="494" y="172"/>
                </a:lnTo>
                <a:lnTo>
                  <a:pt x="494" y="172"/>
                </a:lnTo>
                <a:lnTo>
                  <a:pt x="488" y="174"/>
                </a:lnTo>
                <a:lnTo>
                  <a:pt x="488" y="174"/>
                </a:lnTo>
                <a:lnTo>
                  <a:pt x="488" y="173"/>
                </a:lnTo>
                <a:lnTo>
                  <a:pt x="490" y="171"/>
                </a:lnTo>
                <a:lnTo>
                  <a:pt x="490" y="171"/>
                </a:lnTo>
                <a:lnTo>
                  <a:pt x="490" y="170"/>
                </a:lnTo>
                <a:lnTo>
                  <a:pt x="490" y="169"/>
                </a:lnTo>
                <a:lnTo>
                  <a:pt x="490" y="169"/>
                </a:lnTo>
                <a:close/>
                <a:moveTo>
                  <a:pt x="489" y="169"/>
                </a:moveTo>
                <a:lnTo>
                  <a:pt x="489" y="169"/>
                </a:lnTo>
                <a:lnTo>
                  <a:pt x="482" y="171"/>
                </a:lnTo>
                <a:lnTo>
                  <a:pt x="482" y="171"/>
                </a:lnTo>
                <a:lnTo>
                  <a:pt x="483" y="165"/>
                </a:lnTo>
                <a:lnTo>
                  <a:pt x="483" y="165"/>
                </a:lnTo>
                <a:lnTo>
                  <a:pt x="489" y="168"/>
                </a:lnTo>
                <a:lnTo>
                  <a:pt x="489" y="168"/>
                </a:lnTo>
                <a:lnTo>
                  <a:pt x="489" y="169"/>
                </a:lnTo>
                <a:lnTo>
                  <a:pt x="489" y="169"/>
                </a:lnTo>
                <a:lnTo>
                  <a:pt x="489" y="169"/>
                </a:lnTo>
                <a:lnTo>
                  <a:pt x="489" y="169"/>
                </a:lnTo>
                <a:close/>
                <a:moveTo>
                  <a:pt x="481" y="172"/>
                </a:moveTo>
                <a:lnTo>
                  <a:pt x="481" y="172"/>
                </a:lnTo>
                <a:lnTo>
                  <a:pt x="485" y="171"/>
                </a:lnTo>
                <a:lnTo>
                  <a:pt x="485" y="172"/>
                </a:lnTo>
                <a:lnTo>
                  <a:pt x="483" y="174"/>
                </a:lnTo>
                <a:lnTo>
                  <a:pt x="483" y="174"/>
                </a:lnTo>
                <a:lnTo>
                  <a:pt x="483" y="174"/>
                </a:lnTo>
                <a:lnTo>
                  <a:pt x="483" y="174"/>
                </a:lnTo>
                <a:lnTo>
                  <a:pt x="481" y="173"/>
                </a:lnTo>
                <a:lnTo>
                  <a:pt x="481" y="173"/>
                </a:lnTo>
                <a:lnTo>
                  <a:pt x="481" y="172"/>
                </a:lnTo>
                <a:lnTo>
                  <a:pt x="481" y="172"/>
                </a:lnTo>
                <a:close/>
                <a:moveTo>
                  <a:pt x="491" y="178"/>
                </a:move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0" y="178"/>
                </a:lnTo>
                <a:lnTo>
                  <a:pt x="490" y="178"/>
                </a:lnTo>
                <a:lnTo>
                  <a:pt x="485" y="175"/>
                </a:lnTo>
                <a:lnTo>
                  <a:pt x="485" y="175"/>
                </a:lnTo>
                <a:lnTo>
                  <a:pt x="491" y="175"/>
                </a:lnTo>
                <a:lnTo>
                  <a:pt x="492" y="176"/>
                </a:lnTo>
                <a:lnTo>
                  <a:pt x="491" y="178"/>
                </a:lnTo>
                <a:lnTo>
                  <a:pt x="491" y="178"/>
                </a:lnTo>
                <a:close/>
                <a:moveTo>
                  <a:pt x="498" y="182"/>
                </a:moveTo>
                <a:lnTo>
                  <a:pt x="498" y="182"/>
                </a:lnTo>
                <a:lnTo>
                  <a:pt x="494" y="179"/>
                </a:lnTo>
                <a:lnTo>
                  <a:pt x="494" y="179"/>
                </a:lnTo>
                <a:lnTo>
                  <a:pt x="499" y="178"/>
                </a:lnTo>
                <a:lnTo>
                  <a:pt x="500" y="178"/>
                </a:lnTo>
                <a:lnTo>
                  <a:pt x="500" y="179"/>
                </a:lnTo>
                <a:lnTo>
                  <a:pt x="498" y="182"/>
                </a:lnTo>
                <a:lnTo>
                  <a:pt x="498" y="182"/>
                </a:lnTo>
                <a:close/>
                <a:moveTo>
                  <a:pt x="566" y="162"/>
                </a:moveTo>
                <a:lnTo>
                  <a:pt x="566" y="162"/>
                </a:lnTo>
                <a:lnTo>
                  <a:pt x="560" y="166"/>
                </a:lnTo>
                <a:lnTo>
                  <a:pt x="552" y="170"/>
                </a:lnTo>
                <a:lnTo>
                  <a:pt x="538" y="177"/>
                </a:lnTo>
                <a:lnTo>
                  <a:pt x="538" y="177"/>
                </a:lnTo>
                <a:lnTo>
                  <a:pt x="522" y="184"/>
                </a:lnTo>
                <a:lnTo>
                  <a:pt x="508" y="192"/>
                </a:lnTo>
                <a:lnTo>
                  <a:pt x="508" y="192"/>
                </a:lnTo>
                <a:lnTo>
                  <a:pt x="505" y="188"/>
                </a:lnTo>
                <a:lnTo>
                  <a:pt x="502" y="184"/>
                </a:lnTo>
                <a:lnTo>
                  <a:pt x="502" y="184"/>
                </a:lnTo>
                <a:lnTo>
                  <a:pt x="510" y="183"/>
                </a:lnTo>
                <a:lnTo>
                  <a:pt x="518" y="180"/>
                </a:lnTo>
                <a:lnTo>
                  <a:pt x="535" y="175"/>
                </a:lnTo>
                <a:lnTo>
                  <a:pt x="551" y="169"/>
                </a:lnTo>
                <a:lnTo>
                  <a:pt x="566" y="162"/>
                </a:lnTo>
                <a:lnTo>
                  <a:pt x="566" y="162"/>
                </a:lnTo>
                <a:close/>
                <a:moveTo>
                  <a:pt x="509" y="195"/>
                </a:moveTo>
                <a:lnTo>
                  <a:pt x="509" y="195"/>
                </a:lnTo>
                <a:lnTo>
                  <a:pt x="548" y="179"/>
                </a:lnTo>
                <a:lnTo>
                  <a:pt x="548" y="179"/>
                </a:lnTo>
                <a:lnTo>
                  <a:pt x="568" y="172"/>
                </a:lnTo>
                <a:lnTo>
                  <a:pt x="568" y="172"/>
                </a:lnTo>
                <a:lnTo>
                  <a:pt x="564" y="174"/>
                </a:lnTo>
                <a:lnTo>
                  <a:pt x="560" y="177"/>
                </a:lnTo>
                <a:lnTo>
                  <a:pt x="552" y="182"/>
                </a:lnTo>
                <a:lnTo>
                  <a:pt x="552" y="182"/>
                </a:lnTo>
                <a:lnTo>
                  <a:pt x="533" y="190"/>
                </a:lnTo>
                <a:lnTo>
                  <a:pt x="514" y="198"/>
                </a:lnTo>
                <a:lnTo>
                  <a:pt x="514" y="198"/>
                </a:lnTo>
                <a:lnTo>
                  <a:pt x="510" y="200"/>
                </a:lnTo>
                <a:lnTo>
                  <a:pt x="510" y="200"/>
                </a:lnTo>
                <a:lnTo>
                  <a:pt x="510" y="199"/>
                </a:lnTo>
                <a:lnTo>
                  <a:pt x="510" y="199"/>
                </a:lnTo>
                <a:lnTo>
                  <a:pt x="509" y="195"/>
                </a:lnTo>
                <a:lnTo>
                  <a:pt x="509" y="195"/>
                </a:lnTo>
                <a:close/>
                <a:moveTo>
                  <a:pt x="484" y="209"/>
                </a:moveTo>
                <a:lnTo>
                  <a:pt x="484" y="209"/>
                </a:lnTo>
                <a:lnTo>
                  <a:pt x="485" y="210"/>
                </a:lnTo>
                <a:lnTo>
                  <a:pt x="485" y="210"/>
                </a:lnTo>
                <a:lnTo>
                  <a:pt x="468" y="217"/>
                </a:lnTo>
                <a:lnTo>
                  <a:pt x="450" y="223"/>
                </a:lnTo>
                <a:lnTo>
                  <a:pt x="413" y="234"/>
                </a:lnTo>
                <a:lnTo>
                  <a:pt x="413" y="234"/>
                </a:lnTo>
                <a:lnTo>
                  <a:pt x="447" y="223"/>
                </a:lnTo>
                <a:lnTo>
                  <a:pt x="447" y="223"/>
                </a:lnTo>
                <a:lnTo>
                  <a:pt x="469" y="214"/>
                </a:lnTo>
                <a:lnTo>
                  <a:pt x="469" y="214"/>
                </a:lnTo>
                <a:lnTo>
                  <a:pt x="482" y="210"/>
                </a:lnTo>
                <a:lnTo>
                  <a:pt x="482" y="210"/>
                </a:lnTo>
                <a:lnTo>
                  <a:pt x="484" y="209"/>
                </a:lnTo>
                <a:lnTo>
                  <a:pt x="484" y="209"/>
                </a:lnTo>
                <a:close/>
                <a:moveTo>
                  <a:pt x="447" y="220"/>
                </a:moveTo>
                <a:lnTo>
                  <a:pt x="447" y="220"/>
                </a:lnTo>
                <a:lnTo>
                  <a:pt x="415" y="231"/>
                </a:lnTo>
                <a:lnTo>
                  <a:pt x="383" y="241"/>
                </a:lnTo>
                <a:lnTo>
                  <a:pt x="383" y="241"/>
                </a:lnTo>
                <a:lnTo>
                  <a:pt x="318" y="261"/>
                </a:lnTo>
                <a:lnTo>
                  <a:pt x="318" y="261"/>
                </a:lnTo>
                <a:lnTo>
                  <a:pt x="305" y="264"/>
                </a:lnTo>
                <a:lnTo>
                  <a:pt x="298" y="266"/>
                </a:lnTo>
                <a:lnTo>
                  <a:pt x="292" y="268"/>
                </a:lnTo>
                <a:lnTo>
                  <a:pt x="292" y="268"/>
                </a:lnTo>
                <a:lnTo>
                  <a:pt x="299" y="264"/>
                </a:lnTo>
                <a:lnTo>
                  <a:pt x="307" y="262"/>
                </a:lnTo>
                <a:lnTo>
                  <a:pt x="323" y="257"/>
                </a:lnTo>
                <a:lnTo>
                  <a:pt x="323" y="257"/>
                </a:lnTo>
                <a:lnTo>
                  <a:pt x="370" y="238"/>
                </a:lnTo>
                <a:lnTo>
                  <a:pt x="370" y="238"/>
                </a:lnTo>
                <a:lnTo>
                  <a:pt x="396" y="231"/>
                </a:lnTo>
                <a:lnTo>
                  <a:pt x="422" y="223"/>
                </a:lnTo>
                <a:lnTo>
                  <a:pt x="448" y="214"/>
                </a:lnTo>
                <a:lnTo>
                  <a:pt x="474" y="205"/>
                </a:lnTo>
                <a:lnTo>
                  <a:pt x="474" y="205"/>
                </a:lnTo>
                <a:lnTo>
                  <a:pt x="474" y="205"/>
                </a:lnTo>
                <a:lnTo>
                  <a:pt x="474" y="205"/>
                </a:lnTo>
                <a:lnTo>
                  <a:pt x="481" y="208"/>
                </a:lnTo>
                <a:lnTo>
                  <a:pt x="481" y="208"/>
                </a:lnTo>
                <a:lnTo>
                  <a:pt x="464" y="214"/>
                </a:lnTo>
                <a:lnTo>
                  <a:pt x="447" y="220"/>
                </a:lnTo>
                <a:lnTo>
                  <a:pt x="447" y="220"/>
                </a:lnTo>
                <a:close/>
                <a:moveTo>
                  <a:pt x="403" y="227"/>
                </a:moveTo>
                <a:lnTo>
                  <a:pt x="403" y="227"/>
                </a:lnTo>
                <a:lnTo>
                  <a:pt x="421" y="221"/>
                </a:lnTo>
                <a:lnTo>
                  <a:pt x="439" y="214"/>
                </a:lnTo>
                <a:lnTo>
                  <a:pt x="439" y="214"/>
                </a:lnTo>
                <a:lnTo>
                  <a:pt x="454" y="209"/>
                </a:lnTo>
                <a:lnTo>
                  <a:pt x="468" y="205"/>
                </a:lnTo>
                <a:lnTo>
                  <a:pt x="468" y="205"/>
                </a:lnTo>
                <a:lnTo>
                  <a:pt x="438" y="216"/>
                </a:lnTo>
                <a:lnTo>
                  <a:pt x="438" y="216"/>
                </a:lnTo>
                <a:lnTo>
                  <a:pt x="421" y="222"/>
                </a:lnTo>
                <a:lnTo>
                  <a:pt x="403" y="227"/>
                </a:lnTo>
                <a:lnTo>
                  <a:pt x="403" y="227"/>
                </a:lnTo>
                <a:close/>
                <a:moveTo>
                  <a:pt x="425" y="217"/>
                </a:moveTo>
                <a:lnTo>
                  <a:pt x="425" y="217"/>
                </a:lnTo>
                <a:lnTo>
                  <a:pt x="398" y="227"/>
                </a:lnTo>
                <a:lnTo>
                  <a:pt x="371" y="235"/>
                </a:lnTo>
                <a:lnTo>
                  <a:pt x="371" y="235"/>
                </a:lnTo>
                <a:lnTo>
                  <a:pt x="366" y="237"/>
                </a:lnTo>
                <a:lnTo>
                  <a:pt x="366" y="237"/>
                </a:lnTo>
                <a:lnTo>
                  <a:pt x="336" y="246"/>
                </a:lnTo>
                <a:lnTo>
                  <a:pt x="307" y="255"/>
                </a:lnTo>
                <a:lnTo>
                  <a:pt x="307" y="255"/>
                </a:lnTo>
                <a:lnTo>
                  <a:pt x="275" y="265"/>
                </a:lnTo>
                <a:lnTo>
                  <a:pt x="275" y="265"/>
                </a:lnTo>
                <a:lnTo>
                  <a:pt x="274" y="265"/>
                </a:lnTo>
                <a:lnTo>
                  <a:pt x="277" y="264"/>
                </a:lnTo>
                <a:lnTo>
                  <a:pt x="282" y="262"/>
                </a:lnTo>
                <a:lnTo>
                  <a:pt x="282" y="262"/>
                </a:lnTo>
                <a:lnTo>
                  <a:pt x="296" y="258"/>
                </a:lnTo>
                <a:lnTo>
                  <a:pt x="296" y="258"/>
                </a:lnTo>
                <a:lnTo>
                  <a:pt x="357" y="234"/>
                </a:lnTo>
                <a:lnTo>
                  <a:pt x="420" y="211"/>
                </a:lnTo>
                <a:lnTo>
                  <a:pt x="420" y="211"/>
                </a:lnTo>
                <a:lnTo>
                  <a:pt x="432" y="206"/>
                </a:lnTo>
                <a:lnTo>
                  <a:pt x="445" y="202"/>
                </a:lnTo>
                <a:lnTo>
                  <a:pt x="445" y="202"/>
                </a:lnTo>
                <a:lnTo>
                  <a:pt x="449" y="201"/>
                </a:lnTo>
                <a:lnTo>
                  <a:pt x="449" y="201"/>
                </a:lnTo>
                <a:lnTo>
                  <a:pt x="451" y="201"/>
                </a:lnTo>
                <a:lnTo>
                  <a:pt x="451" y="201"/>
                </a:lnTo>
                <a:lnTo>
                  <a:pt x="453" y="200"/>
                </a:lnTo>
                <a:lnTo>
                  <a:pt x="453" y="200"/>
                </a:lnTo>
                <a:lnTo>
                  <a:pt x="461" y="199"/>
                </a:lnTo>
                <a:lnTo>
                  <a:pt x="461" y="199"/>
                </a:lnTo>
                <a:lnTo>
                  <a:pt x="470" y="203"/>
                </a:lnTo>
                <a:lnTo>
                  <a:pt x="470" y="203"/>
                </a:lnTo>
                <a:lnTo>
                  <a:pt x="459" y="205"/>
                </a:lnTo>
                <a:lnTo>
                  <a:pt x="448" y="209"/>
                </a:lnTo>
                <a:lnTo>
                  <a:pt x="425" y="217"/>
                </a:lnTo>
                <a:lnTo>
                  <a:pt x="425" y="217"/>
                </a:lnTo>
                <a:close/>
                <a:moveTo>
                  <a:pt x="454" y="198"/>
                </a:moveTo>
                <a:lnTo>
                  <a:pt x="454" y="198"/>
                </a:lnTo>
                <a:lnTo>
                  <a:pt x="445" y="199"/>
                </a:lnTo>
                <a:lnTo>
                  <a:pt x="445" y="199"/>
                </a:lnTo>
                <a:lnTo>
                  <a:pt x="429" y="203"/>
                </a:lnTo>
                <a:lnTo>
                  <a:pt x="414" y="207"/>
                </a:lnTo>
                <a:lnTo>
                  <a:pt x="383" y="218"/>
                </a:lnTo>
                <a:lnTo>
                  <a:pt x="383" y="218"/>
                </a:lnTo>
                <a:lnTo>
                  <a:pt x="331" y="234"/>
                </a:lnTo>
                <a:lnTo>
                  <a:pt x="331" y="234"/>
                </a:lnTo>
                <a:lnTo>
                  <a:pt x="354" y="226"/>
                </a:lnTo>
                <a:lnTo>
                  <a:pt x="354" y="226"/>
                </a:lnTo>
                <a:lnTo>
                  <a:pt x="378" y="219"/>
                </a:lnTo>
                <a:lnTo>
                  <a:pt x="400" y="211"/>
                </a:lnTo>
                <a:lnTo>
                  <a:pt x="422" y="201"/>
                </a:lnTo>
                <a:lnTo>
                  <a:pt x="443" y="191"/>
                </a:lnTo>
                <a:lnTo>
                  <a:pt x="443" y="191"/>
                </a:lnTo>
                <a:lnTo>
                  <a:pt x="457" y="197"/>
                </a:lnTo>
                <a:lnTo>
                  <a:pt x="457" y="197"/>
                </a:lnTo>
                <a:lnTo>
                  <a:pt x="454" y="198"/>
                </a:lnTo>
                <a:lnTo>
                  <a:pt x="454" y="198"/>
                </a:lnTo>
                <a:close/>
                <a:moveTo>
                  <a:pt x="348" y="218"/>
                </a:moveTo>
                <a:lnTo>
                  <a:pt x="348" y="218"/>
                </a:lnTo>
                <a:lnTo>
                  <a:pt x="296" y="233"/>
                </a:lnTo>
                <a:lnTo>
                  <a:pt x="296" y="233"/>
                </a:lnTo>
                <a:lnTo>
                  <a:pt x="283" y="236"/>
                </a:lnTo>
                <a:lnTo>
                  <a:pt x="272" y="240"/>
                </a:lnTo>
                <a:lnTo>
                  <a:pt x="249" y="250"/>
                </a:lnTo>
                <a:lnTo>
                  <a:pt x="249" y="250"/>
                </a:lnTo>
                <a:lnTo>
                  <a:pt x="240" y="253"/>
                </a:lnTo>
                <a:lnTo>
                  <a:pt x="250" y="249"/>
                </a:lnTo>
                <a:lnTo>
                  <a:pt x="250" y="249"/>
                </a:lnTo>
                <a:lnTo>
                  <a:pt x="274" y="239"/>
                </a:lnTo>
                <a:lnTo>
                  <a:pt x="274" y="239"/>
                </a:lnTo>
                <a:lnTo>
                  <a:pt x="300" y="231"/>
                </a:lnTo>
                <a:lnTo>
                  <a:pt x="325" y="222"/>
                </a:lnTo>
                <a:lnTo>
                  <a:pt x="325" y="222"/>
                </a:lnTo>
                <a:lnTo>
                  <a:pt x="377" y="202"/>
                </a:lnTo>
                <a:lnTo>
                  <a:pt x="427" y="183"/>
                </a:lnTo>
                <a:lnTo>
                  <a:pt x="427" y="183"/>
                </a:lnTo>
                <a:lnTo>
                  <a:pt x="441" y="190"/>
                </a:lnTo>
                <a:lnTo>
                  <a:pt x="441" y="190"/>
                </a:lnTo>
                <a:lnTo>
                  <a:pt x="418" y="198"/>
                </a:lnTo>
                <a:lnTo>
                  <a:pt x="395" y="205"/>
                </a:lnTo>
                <a:lnTo>
                  <a:pt x="348" y="218"/>
                </a:lnTo>
                <a:lnTo>
                  <a:pt x="348" y="218"/>
                </a:lnTo>
                <a:close/>
                <a:moveTo>
                  <a:pt x="331" y="209"/>
                </a:moveTo>
                <a:lnTo>
                  <a:pt x="331" y="209"/>
                </a:lnTo>
                <a:lnTo>
                  <a:pt x="308" y="216"/>
                </a:lnTo>
                <a:lnTo>
                  <a:pt x="285" y="224"/>
                </a:lnTo>
                <a:lnTo>
                  <a:pt x="262" y="232"/>
                </a:lnTo>
                <a:lnTo>
                  <a:pt x="239" y="238"/>
                </a:lnTo>
                <a:lnTo>
                  <a:pt x="239" y="238"/>
                </a:lnTo>
                <a:lnTo>
                  <a:pt x="232" y="240"/>
                </a:lnTo>
                <a:lnTo>
                  <a:pt x="236" y="238"/>
                </a:lnTo>
                <a:lnTo>
                  <a:pt x="251" y="233"/>
                </a:lnTo>
                <a:lnTo>
                  <a:pt x="251" y="233"/>
                </a:lnTo>
                <a:lnTo>
                  <a:pt x="274" y="227"/>
                </a:lnTo>
                <a:lnTo>
                  <a:pt x="274" y="227"/>
                </a:lnTo>
                <a:lnTo>
                  <a:pt x="299" y="219"/>
                </a:lnTo>
                <a:lnTo>
                  <a:pt x="323" y="210"/>
                </a:lnTo>
                <a:lnTo>
                  <a:pt x="323" y="210"/>
                </a:lnTo>
                <a:lnTo>
                  <a:pt x="371" y="195"/>
                </a:lnTo>
                <a:lnTo>
                  <a:pt x="394" y="186"/>
                </a:lnTo>
                <a:lnTo>
                  <a:pt x="417" y="177"/>
                </a:lnTo>
                <a:lnTo>
                  <a:pt x="417" y="177"/>
                </a:lnTo>
                <a:lnTo>
                  <a:pt x="418" y="176"/>
                </a:lnTo>
                <a:lnTo>
                  <a:pt x="418" y="176"/>
                </a:lnTo>
                <a:lnTo>
                  <a:pt x="423" y="180"/>
                </a:lnTo>
                <a:lnTo>
                  <a:pt x="423" y="180"/>
                </a:lnTo>
                <a:lnTo>
                  <a:pt x="425" y="181"/>
                </a:lnTo>
                <a:lnTo>
                  <a:pt x="425" y="181"/>
                </a:lnTo>
                <a:lnTo>
                  <a:pt x="379" y="195"/>
                </a:lnTo>
                <a:lnTo>
                  <a:pt x="331" y="209"/>
                </a:lnTo>
                <a:lnTo>
                  <a:pt x="331" y="209"/>
                </a:lnTo>
                <a:close/>
                <a:moveTo>
                  <a:pt x="416" y="175"/>
                </a:moveTo>
                <a:lnTo>
                  <a:pt x="416" y="175"/>
                </a:lnTo>
                <a:lnTo>
                  <a:pt x="393" y="180"/>
                </a:lnTo>
                <a:lnTo>
                  <a:pt x="369" y="187"/>
                </a:lnTo>
                <a:lnTo>
                  <a:pt x="345" y="194"/>
                </a:lnTo>
                <a:lnTo>
                  <a:pt x="322" y="201"/>
                </a:lnTo>
                <a:lnTo>
                  <a:pt x="322" y="201"/>
                </a:lnTo>
                <a:lnTo>
                  <a:pt x="308" y="205"/>
                </a:lnTo>
                <a:lnTo>
                  <a:pt x="308" y="205"/>
                </a:lnTo>
                <a:lnTo>
                  <a:pt x="319" y="201"/>
                </a:lnTo>
                <a:lnTo>
                  <a:pt x="319" y="201"/>
                </a:lnTo>
                <a:lnTo>
                  <a:pt x="364" y="187"/>
                </a:lnTo>
                <a:lnTo>
                  <a:pt x="387" y="179"/>
                </a:lnTo>
                <a:lnTo>
                  <a:pt x="409" y="170"/>
                </a:lnTo>
                <a:lnTo>
                  <a:pt x="409" y="170"/>
                </a:lnTo>
                <a:lnTo>
                  <a:pt x="410" y="169"/>
                </a:lnTo>
                <a:lnTo>
                  <a:pt x="410" y="169"/>
                </a:lnTo>
                <a:lnTo>
                  <a:pt x="408" y="168"/>
                </a:lnTo>
                <a:lnTo>
                  <a:pt x="408" y="168"/>
                </a:lnTo>
                <a:lnTo>
                  <a:pt x="386" y="172"/>
                </a:lnTo>
                <a:lnTo>
                  <a:pt x="364" y="178"/>
                </a:lnTo>
                <a:lnTo>
                  <a:pt x="321" y="191"/>
                </a:lnTo>
                <a:lnTo>
                  <a:pt x="321" y="191"/>
                </a:lnTo>
                <a:lnTo>
                  <a:pt x="270" y="205"/>
                </a:lnTo>
                <a:lnTo>
                  <a:pt x="270" y="205"/>
                </a:lnTo>
                <a:lnTo>
                  <a:pt x="248" y="210"/>
                </a:lnTo>
                <a:lnTo>
                  <a:pt x="237" y="213"/>
                </a:lnTo>
                <a:lnTo>
                  <a:pt x="227" y="217"/>
                </a:lnTo>
                <a:lnTo>
                  <a:pt x="227" y="217"/>
                </a:lnTo>
                <a:lnTo>
                  <a:pt x="227" y="217"/>
                </a:lnTo>
                <a:lnTo>
                  <a:pt x="227" y="217"/>
                </a:lnTo>
                <a:lnTo>
                  <a:pt x="236" y="212"/>
                </a:lnTo>
                <a:lnTo>
                  <a:pt x="247" y="208"/>
                </a:lnTo>
                <a:lnTo>
                  <a:pt x="269" y="201"/>
                </a:lnTo>
                <a:lnTo>
                  <a:pt x="292" y="196"/>
                </a:lnTo>
                <a:lnTo>
                  <a:pt x="313" y="189"/>
                </a:lnTo>
                <a:lnTo>
                  <a:pt x="313" y="189"/>
                </a:lnTo>
                <a:lnTo>
                  <a:pt x="336" y="181"/>
                </a:lnTo>
                <a:lnTo>
                  <a:pt x="360" y="174"/>
                </a:lnTo>
                <a:lnTo>
                  <a:pt x="360" y="174"/>
                </a:lnTo>
                <a:lnTo>
                  <a:pt x="382" y="168"/>
                </a:lnTo>
                <a:lnTo>
                  <a:pt x="392" y="166"/>
                </a:lnTo>
                <a:lnTo>
                  <a:pt x="402" y="161"/>
                </a:lnTo>
                <a:lnTo>
                  <a:pt x="402" y="161"/>
                </a:lnTo>
                <a:lnTo>
                  <a:pt x="403" y="160"/>
                </a:lnTo>
                <a:lnTo>
                  <a:pt x="403" y="160"/>
                </a:lnTo>
                <a:lnTo>
                  <a:pt x="410" y="168"/>
                </a:lnTo>
                <a:lnTo>
                  <a:pt x="416" y="175"/>
                </a:lnTo>
                <a:lnTo>
                  <a:pt x="416" y="175"/>
                </a:lnTo>
                <a:lnTo>
                  <a:pt x="416" y="175"/>
                </a:lnTo>
                <a:lnTo>
                  <a:pt x="416" y="175"/>
                </a:lnTo>
                <a:close/>
                <a:moveTo>
                  <a:pt x="226" y="219"/>
                </a:moveTo>
                <a:lnTo>
                  <a:pt x="226" y="219"/>
                </a:lnTo>
                <a:lnTo>
                  <a:pt x="271" y="207"/>
                </a:lnTo>
                <a:lnTo>
                  <a:pt x="316" y="195"/>
                </a:lnTo>
                <a:lnTo>
                  <a:pt x="316" y="195"/>
                </a:lnTo>
                <a:lnTo>
                  <a:pt x="363" y="180"/>
                </a:lnTo>
                <a:lnTo>
                  <a:pt x="363" y="180"/>
                </a:lnTo>
                <a:lnTo>
                  <a:pt x="385" y="175"/>
                </a:lnTo>
                <a:lnTo>
                  <a:pt x="395" y="173"/>
                </a:lnTo>
                <a:lnTo>
                  <a:pt x="403" y="170"/>
                </a:lnTo>
                <a:lnTo>
                  <a:pt x="403" y="170"/>
                </a:lnTo>
                <a:lnTo>
                  <a:pt x="382" y="179"/>
                </a:lnTo>
                <a:lnTo>
                  <a:pt x="358" y="187"/>
                </a:lnTo>
                <a:lnTo>
                  <a:pt x="313" y="201"/>
                </a:lnTo>
                <a:lnTo>
                  <a:pt x="313" y="201"/>
                </a:lnTo>
                <a:lnTo>
                  <a:pt x="271" y="214"/>
                </a:lnTo>
                <a:lnTo>
                  <a:pt x="230" y="227"/>
                </a:lnTo>
                <a:lnTo>
                  <a:pt x="230" y="227"/>
                </a:lnTo>
                <a:lnTo>
                  <a:pt x="227" y="227"/>
                </a:lnTo>
                <a:lnTo>
                  <a:pt x="226" y="228"/>
                </a:lnTo>
                <a:lnTo>
                  <a:pt x="226" y="228"/>
                </a:lnTo>
                <a:lnTo>
                  <a:pt x="226" y="228"/>
                </a:lnTo>
                <a:lnTo>
                  <a:pt x="226" y="228"/>
                </a:lnTo>
                <a:lnTo>
                  <a:pt x="226" y="219"/>
                </a:lnTo>
                <a:lnTo>
                  <a:pt x="226" y="219"/>
                </a:lnTo>
                <a:close/>
                <a:moveTo>
                  <a:pt x="232" y="201"/>
                </a:moveTo>
                <a:lnTo>
                  <a:pt x="232" y="201"/>
                </a:lnTo>
                <a:lnTo>
                  <a:pt x="253" y="197"/>
                </a:lnTo>
                <a:lnTo>
                  <a:pt x="274" y="193"/>
                </a:lnTo>
                <a:lnTo>
                  <a:pt x="317" y="181"/>
                </a:lnTo>
                <a:lnTo>
                  <a:pt x="317" y="181"/>
                </a:lnTo>
                <a:lnTo>
                  <a:pt x="340" y="175"/>
                </a:lnTo>
                <a:lnTo>
                  <a:pt x="364" y="170"/>
                </a:lnTo>
                <a:lnTo>
                  <a:pt x="364" y="170"/>
                </a:lnTo>
                <a:lnTo>
                  <a:pt x="381" y="167"/>
                </a:lnTo>
                <a:lnTo>
                  <a:pt x="381" y="167"/>
                </a:lnTo>
                <a:lnTo>
                  <a:pt x="362" y="171"/>
                </a:lnTo>
                <a:lnTo>
                  <a:pt x="344" y="176"/>
                </a:lnTo>
                <a:lnTo>
                  <a:pt x="344" y="176"/>
                </a:lnTo>
                <a:lnTo>
                  <a:pt x="320" y="184"/>
                </a:lnTo>
                <a:lnTo>
                  <a:pt x="296" y="193"/>
                </a:lnTo>
                <a:lnTo>
                  <a:pt x="296" y="193"/>
                </a:lnTo>
                <a:lnTo>
                  <a:pt x="278" y="198"/>
                </a:lnTo>
                <a:lnTo>
                  <a:pt x="261" y="202"/>
                </a:lnTo>
                <a:lnTo>
                  <a:pt x="244" y="208"/>
                </a:lnTo>
                <a:lnTo>
                  <a:pt x="235" y="211"/>
                </a:lnTo>
                <a:lnTo>
                  <a:pt x="227" y="215"/>
                </a:lnTo>
                <a:lnTo>
                  <a:pt x="227" y="215"/>
                </a:lnTo>
                <a:lnTo>
                  <a:pt x="229" y="208"/>
                </a:lnTo>
                <a:lnTo>
                  <a:pt x="232" y="201"/>
                </a:lnTo>
                <a:lnTo>
                  <a:pt x="232" y="201"/>
                </a:lnTo>
                <a:close/>
                <a:moveTo>
                  <a:pt x="317" y="204"/>
                </a:moveTo>
                <a:lnTo>
                  <a:pt x="317" y="204"/>
                </a:lnTo>
                <a:lnTo>
                  <a:pt x="364" y="190"/>
                </a:lnTo>
                <a:lnTo>
                  <a:pt x="364" y="190"/>
                </a:lnTo>
                <a:lnTo>
                  <a:pt x="377" y="187"/>
                </a:lnTo>
                <a:lnTo>
                  <a:pt x="389" y="184"/>
                </a:lnTo>
                <a:lnTo>
                  <a:pt x="401" y="181"/>
                </a:lnTo>
                <a:lnTo>
                  <a:pt x="411" y="177"/>
                </a:lnTo>
                <a:lnTo>
                  <a:pt x="411" y="177"/>
                </a:lnTo>
                <a:lnTo>
                  <a:pt x="388" y="187"/>
                </a:lnTo>
                <a:lnTo>
                  <a:pt x="362" y="196"/>
                </a:lnTo>
                <a:lnTo>
                  <a:pt x="313" y="211"/>
                </a:lnTo>
                <a:lnTo>
                  <a:pt x="313" y="211"/>
                </a:lnTo>
                <a:lnTo>
                  <a:pt x="291" y="219"/>
                </a:lnTo>
                <a:lnTo>
                  <a:pt x="269" y="226"/>
                </a:lnTo>
                <a:lnTo>
                  <a:pt x="269" y="226"/>
                </a:lnTo>
                <a:lnTo>
                  <a:pt x="249" y="232"/>
                </a:lnTo>
                <a:lnTo>
                  <a:pt x="239" y="235"/>
                </a:lnTo>
                <a:lnTo>
                  <a:pt x="229" y="239"/>
                </a:lnTo>
                <a:lnTo>
                  <a:pt x="229" y="239"/>
                </a:lnTo>
                <a:lnTo>
                  <a:pt x="228" y="237"/>
                </a:lnTo>
                <a:lnTo>
                  <a:pt x="228" y="237"/>
                </a:lnTo>
                <a:lnTo>
                  <a:pt x="226" y="231"/>
                </a:lnTo>
                <a:lnTo>
                  <a:pt x="226" y="231"/>
                </a:lnTo>
                <a:lnTo>
                  <a:pt x="249" y="225"/>
                </a:lnTo>
                <a:lnTo>
                  <a:pt x="272" y="218"/>
                </a:lnTo>
                <a:lnTo>
                  <a:pt x="317" y="204"/>
                </a:lnTo>
                <a:lnTo>
                  <a:pt x="317" y="204"/>
                </a:lnTo>
                <a:close/>
                <a:moveTo>
                  <a:pt x="263" y="233"/>
                </a:moveTo>
                <a:lnTo>
                  <a:pt x="263" y="233"/>
                </a:lnTo>
                <a:lnTo>
                  <a:pt x="287" y="225"/>
                </a:lnTo>
                <a:lnTo>
                  <a:pt x="311" y="217"/>
                </a:lnTo>
                <a:lnTo>
                  <a:pt x="311" y="217"/>
                </a:lnTo>
                <a:lnTo>
                  <a:pt x="352" y="205"/>
                </a:lnTo>
                <a:lnTo>
                  <a:pt x="393" y="193"/>
                </a:lnTo>
                <a:lnTo>
                  <a:pt x="393" y="193"/>
                </a:lnTo>
                <a:lnTo>
                  <a:pt x="388" y="195"/>
                </a:lnTo>
                <a:lnTo>
                  <a:pt x="388" y="195"/>
                </a:lnTo>
                <a:lnTo>
                  <a:pt x="335" y="216"/>
                </a:lnTo>
                <a:lnTo>
                  <a:pt x="335" y="216"/>
                </a:lnTo>
                <a:lnTo>
                  <a:pt x="311" y="225"/>
                </a:lnTo>
                <a:lnTo>
                  <a:pt x="286" y="233"/>
                </a:lnTo>
                <a:lnTo>
                  <a:pt x="261" y="242"/>
                </a:lnTo>
                <a:lnTo>
                  <a:pt x="237" y="252"/>
                </a:lnTo>
                <a:lnTo>
                  <a:pt x="237" y="252"/>
                </a:lnTo>
                <a:lnTo>
                  <a:pt x="233" y="248"/>
                </a:lnTo>
                <a:lnTo>
                  <a:pt x="230" y="241"/>
                </a:lnTo>
                <a:lnTo>
                  <a:pt x="230" y="241"/>
                </a:lnTo>
                <a:lnTo>
                  <a:pt x="238" y="240"/>
                </a:lnTo>
                <a:lnTo>
                  <a:pt x="247" y="238"/>
                </a:lnTo>
                <a:lnTo>
                  <a:pt x="263" y="233"/>
                </a:lnTo>
                <a:lnTo>
                  <a:pt x="263" y="233"/>
                </a:lnTo>
                <a:close/>
                <a:moveTo>
                  <a:pt x="302" y="233"/>
                </a:moveTo>
                <a:lnTo>
                  <a:pt x="302" y="233"/>
                </a:lnTo>
                <a:lnTo>
                  <a:pt x="341" y="222"/>
                </a:lnTo>
                <a:lnTo>
                  <a:pt x="380" y="210"/>
                </a:lnTo>
                <a:lnTo>
                  <a:pt x="380" y="210"/>
                </a:lnTo>
                <a:lnTo>
                  <a:pt x="397" y="205"/>
                </a:lnTo>
                <a:lnTo>
                  <a:pt x="415" y="201"/>
                </a:lnTo>
                <a:lnTo>
                  <a:pt x="415" y="201"/>
                </a:lnTo>
                <a:lnTo>
                  <a:pt x="425" y="198"/>
                </a:lnTo>
                <a:lnTo>
                  <a:pt x="425" y="198"/>
                </a:lnTo>
                <a:lnTo>
                  <a:pt x="392" y="211"/>
                </a:lnTo>
                <a:lnTo>
                  <a:pt x="359" y="223"/>
                </a:lnTo>
                <a:lnTo>
                  <a:pt x="359" y="223"/>
                </a:lnTo>
                <a:lnTo>
                  <a:pt x="323" y="234"/>
                </a:lnTo>
                <a:lnTo>
                  <a:pt x="288" y="248"/>
                </a:lnTo>
                <a:lnTo>
                  <a:pt x="288" y="248"/>
                </a:lnTo>
                <a:lnTo>
                  <a:pt x="272" y="253"/>
                </a:lnTo>
                <a:lnTo>
                  <a:pt x="272" y="253"/>
                </a:lnTo>
                <a:lnTo>
                  <a:pt x="265" y="256"/>
                </a:lnTo>
                <a:lnTo>
                  <a:pt x="265" y="256"/>
                </a:lnTo>
                <a:lnTo>
                  <a:pt x="262" y="257"/>
                </a:lnTo>
                <a:lnTo>
                  <a:pt x="262" y="257"/>
                </a:lnTo>
                <a:lnTo>
                  <a:pt x="258" y="257"/>
                </a:lnTo>
                <a:lnTo>
                  <a:pt x="257" y="259"/>
                </a:lnTo>
                <a:lnTo>
                  <a:pt x="257" y="259"/>
                </a:lnTo>
                <a:lnTo>
                  <a:pt x="252" y="260"/>
                </a:lnTo>
                <a:lnTo>
                  <a:pt x="252" y="260"/>
                </a:lnTo>
                <a:lnTo>
                  <a:pt x="246" y="258"/>
                </a:lnTo>
                <a:lnTo>
                  <a:pt x="240" y="254"/>
                </a:lnTo>
                <a:lnTo>
                  <a:pt x="240" y="254"/>
                </a:lnTo>
                <a:lnTo>
                  <a:pt x="256" y="250"/>
                </a:lnTo>
                <a:lnTo>
                  <a:pt x="271" y="245"/>
                </a:lnTo>
                <a:lnTo>
                  <a:pt x="287" y="238"/>
                </a:lnTo>
                <a:lnTo>
                  <a:pt x="302" y="233"/>
                </a:lnTo>
                <a:lnTo>
                  <a:pt x="302" y="233"/>
                </a:lnTo>
                <a:close/>
                <a:moveTo>
                  <a:pt x="277" y="254"/>
                </a:moveTo>
                <a:lnTo>
                  <a:pt x="277" y="254"/>
                </a:lnTo>
                <a:lnTo>
                  <a:pt x="299" y="247"/>
                </a:lnTo>
                <a:lnTo>
                  <a:pt x="299" y="247"/>
                </a:lnTo>
                <a:lnTo>
                  <a:pt x="339" y="234"/>
                </a:lnTo>
                <a:lnTo>
                  <a:pt x="379" y="222"/>
                </a:lnTo>
                <a:lnTo>
                  <a:pt x="379" y="222"/>
                </a:lnTo>
                <a:lnTo>
                  <a:pt x="403" y="213"/>
                </a:lnTo>
                <a:lnTo>
                  <a:pt x="427" y="206"/>
                </a:lnTo>
                <a:lnTo>
                  <a:pt x="427" y="206"/>
                </a:lnTo>
                <a:lnTo>
                  <a:pt x="419" y="209"/>
                </a:lnTo>
                <a:lnTo>
                  <a:pt x="419" y="209"/>
                </a:lnTo>
                <a:lnTo>
                  <a:pt x="392" y="220"/>
                </a:lnTo>
                <a:lnTo>
                  <a:pt x="364" y="230"/>
                </a:lnTo>
                <a:lnTo>
                  <a:pt x="364" y="230"/>
                </a:lnTo>
                <a:lnTo>
                  <a:pt x="337" y="239"/>
                </a:lnTo>
                <a:lnTo>
                  <a:pt x="309" y="250"/>
                </a:lnTo>
                <a:lnTo>
                  <a:pt x="309" y="250"/>
                </a:lnTo>
                <a:lnTo>
                  <a:pt x="289" y="257"/>
                </a:lnTo>
                <a:lnTo>
                  <a:pt x="278" y="261"/>
                </a:lnTo>
                <a:lnTo>
                  <a:pt x="268" y="265"/>
                </a:lnTo>
                <a:lnTo>
                  <a:pt x="268" y="265"/>
                </a:lnTo>
                <a:lnTo>
                  <a:pt x="256" y="262"/>
                </a:lnTo>
                <a:lnTo>
                  <a:pt x="256" y="262"/>
                </a:lnTo>
                <a:lnTo>
                  <a:pt x="277" y="254"/>
                </a:lnTo>
                <a:lnTo>
                  <a:pt x="277" y="254"/>
                </a:lnTo>
                <a:close/>
                <a:moveTo>
                  <a:pt x="312" y="256"/>
                </a:moveTo>
                <a:lnTo>
                  <a:pt x="312" y="256"/>
                </a:lnTo>
                <a:lnTo>
                  <a:pt x="342" y="247"/>
                </a:lnTo>
                <a:lnTo>
                  <a:pt x="342" y="247"/>
                </a:lnTo>
                <a:lnTo>
                  <a:pt x="317" y="256"/>
                </a:lnTo>
                <a:lnTo>
                  <a:pt x="317" y="256"/>
                </a:lnTo>
                <a:lnTo>
                  <a:pt x="302" y="261"/>
                </a:lnTo>
                <a:lnTo>
                  <a:pt x="294" y="264"/>
                </a:lnTo>
                <a:lnTo>
                  <a:pt x="288" y="269"/>
                </a:lnTo>
                <a:lnTo>
                  <a:pt x="288" y="269"/>
                </a:lnTo>
                <a:lnTo>
                  <a:pt x="278" y="267"/>
                </a:lnTo>
                <a:lnTo>
                  <a:pt x="278" y="267"/>
                </a:lnTo>
                <a:lnTo>
                  <a:pt x="287" y="264"/>
                </a:lnTo>
                <a:lnTo>
                  <a:pt x="296" y="262"/>
                </a:lnTo>
                <a:lnTo>
                  <a:pt x="312" y="256"/>
                </a:lnTo>
                <a:lnTo>
                  <a:pt x="312" y="256"/>
                </a:lnTo>
                <a:close/>
                <a:moveTo>
                  <a:pt x="364" y="250"/>
                </a:moveTo>
                <a:lnTo>
                  <a:pt x="364" y="250"/>
                </a:lnTo>
                <a:lnTo>
                  <a:pt x="323" y="263"/>
                </a:lnTo>
                <a:lnTo>
                  <a:pt x="323" y="263"/>
                </a:lnTo>
                <a:lnTo>
                  <a:pt x="311" y="266"/>
                </a:lnTo>
                <a:lnTo>
                  <a:pt x="304" y="269"/>
                </a:lnTo>
                <a:lnTo>
                  <a:pt x="299" y="272"/>
                </a:lnTo>
                <a:lnTo>
                  <a:pt x="299" y="272"/>
                </a:lnTo>
                <a:lnTo>
                  <a:pt x="293" y="270"/>
                </a:lnTo>
                <a:lnTo>
                  <a:pt x="293" y="270"/>
                </a:lnTo>
                <a:lnTo>
                  <a:pt x="364" y="250"/>
                </a:lnTo>
                <a:lnTo>
                  <a:pt x="364" y="250"/>
                </a:lnTo>
                <a:close/>
                <a:moveTo>
                  <a:pt x="464" y="225"/>
                </a:moveTo>
                <a:lnTo>
                  <a:pt x="464" y="225"/>
                </a:lnTo>
                <a:lnTo>
                  <a:pt x="433" y="236"/>
                </a:lnTo>
                <a:lnTo>
                  <a:pt x="402" y="247"/>
                </a:lnTo>
                <a:lnTo>
                  <a:pt x="370" y="256"/>
                </a:lnTo>
                <a:lnTo>
                  <a:pt x="338" y="264"/>
                </a:lnTo>
                <a:lnTo>
                  <a:pt x="338" y="264"/>
                </a:lnTo>
                <a:lnTo>
                  <a:pt x="324" y="268"/>
                </a:lnTo>
                <a:lnTo>
                  <a:pt x="310" y="272"/>
                </a:lnTo>
                <a:lnTo>
                  <a:pt x="310" y="272"/>
                </a:lnTo>
                <a:lnTo>
                  <a:pt x="303" y="274"/>
                </a:lnTo>
                <a:lnTo>
                  <a:pt x="303" y="274"/>
                </a:lnTo>
                <a:lnTo>
                  <a:pt x="302" y="273"/>
                </a:lnTo>
                <a:lnTo>
                  <a:pt x="302" y="273"/>
                </a:lnTo>
                <a:lnTo>
                  <a:pt x="309" y="270"/>
                </a:lnTo>
                <a:lnTo>
                  <a:pt x="318" y="266"/>
                </a:lnTo>
                <a:lnTo>
                  <a:pt x="318" y="266"/>
                </a:lnTo>
                <a:lnTo>
                  <a:pt x="347" y="258"/>
                </a:lnTo>
                <a:lnTo>
                  <a:pt x="377" y="248"/>
                </a:lnTo>
                <a:lnTo>
                  <a:pt x="377" y="248"/>
                </a:lnTo>
                <a:lnTo>
                  <a:pt x="406" y="238"/>
                </a:lnTo>
                <a:lnTo>
                  <a:pt x="436" y="230"/>
                </a:lnTo>
                <a:lnTo>
                  <a:pt x="436" y="230"/>
                </a:lnTo>
                <a:lnTo>
                  <a:pt x="450" y="226"/>
                </a:lnTo>
                <a:lnTo>
                  <a:pt x="463" y="222"/>
                </a:lnTo>
                <a:lnTo>
                  <a:pt x="488" y="211"/>
                </a:lnTo>
                <a:lnTo>
                  <a:pt x="488" y="211"/>
                </a:lnTo>
                <a:lnTo>
                  <a:pt x="490" y="212"/>
                </a:lnTo>
                <a:lnTo>
                  <a:pt x="490" y="212"/>
                </a:lnTo>
                <a:lnTo>
                  <a:pt x="493" y="213"/>
                </a:lnTo>
                <a:lnTo>
                  <a:pt x="495" y="212"/>
                </a:lnTo>
                <a:lnTo>
                  <a:pt x="495" y="212"/>
                </a:lnTo>
                <a:lnTo>
                  <a:pt x="499" y="211"/>
                </a:lnTo>
                <a:lnTo>
                  <a:pt x="503" y="209"/>
                </a:lnTo>
                <a:lnTo>
                  <a:pt x="503" y="209"/>
                </a:lnTo>
                <a:lnTo>
                  <a:pt x="513" y="207"/>
                </a:lnTo>
                <a:lnTo>
                  <a:pt x="523" y="203"/>
                </a:lnTo>
                <a:lnTo>
                  <a:pt x="544" y="195"/>
                </a:lnTo>
                <a:lnTo>
                  <a:pt x="564" y="187"/>
                </a:lnTo>
                <a:lnTo>
                  <a:pt x="583" y="179"/>
                </a:lnTo>
                <a:lnTo>
                  <a:pt x="583" y="179"/>
                </a:lnTo>
                <a:lnTo>
                  <a:pt x="587" y="186"/>
                </a:lnTo>
                <a:lnTo>
                  <a:pt x="587" y="186"/>
                </a:lnTo>
                <a:lnTo>
                  <a:pt x="572" y="192"/>
                </a:lnTo>
                <a:lnTo>
                  <a:pt x="557" y="198"/>
                </a:lnTo>
                <a:lnTo>
                  <a:pt x="526" y="207"/>
                </a:lnTo>
                <a:lnTo>
                  <a:pt x="495" y="216"/>
                </a:lnTo>
                <a:lnTo>
                  <a:pt x="464" y="225"/>
                </a:lnTo>
                <a:lnTo>
                  <a:pt x="464" y="225"/>
                </a:lnTo>
                <a:close/>
                <a:moveTo>
                  <a:pt x="537" y="195"/>
                </a:moveTo>
                <a:lnTo>
                  <a:pt x="537" y="195"/>
                </a:lnTo>
                <a:lnTo>
                  <a:pt x="513" y="204"/>
                </a:lnTo>
                <a:lnTo>
                  <a:pt x="513" y="204"/>
                </a:lnTo>
                <a:lnTo>
                  <a:pt x="508" y="205"/>
                </a:lnTo>
                <a:lnTo>
                  <a:pt x="508" y="205"/>
                </a:lnTo>
                <a:lnTo>
                  <a:pt x="509" y="201"/>
                </a:lnTo>
                <a:lnTo>
                  <a:pt x="509" y="201"/>
                </a:lnTo>
                <a:lnTo>
                  <a:pt x="543" y="188"/>
                </a:lnTo>
                <a:lnTo>
                  <a:pt x="551" y="185"/>
                </a:lnTo>
                <a:lnTo>
                  <a:pt x="559" y="181"/>
                </a:lnTo>
                <a:lnTo>
                  <a:pt x="566" y="176"/>
                </a:lnTo>
                <a:lnTo>
                  <a:pt x="573" y="171"/>
                </a:lnTo>
                <a:lnTo>
                  <a:pt x="573" y="171"/>
                </a:lnTo>
                <a:lnTo>
                  <a:pt x="573" y="169"/>
                </a:lnTo>
                <a:lnTo>
                  <a:pt x="572" y="169"/>
                </a:lnTo>
                <a:lnTo>
                  <a:pt x="572" y="169"/>
                </a:lnTo>
                <a:lnTo>
                  <a:pt x="557" y="173"/>
                </a:lnTo>
                <a:lnTo>
                  <a:pt x="542" y="178"/>
                </a:lnTo>
                <a:lnTo>
                  <a:pt x="526" y="185"/>
                </a:lnTo>
                <a:lnTo>
                  <a:pt x="512" y="191"/>
                </a:lnTo>
                <a:lnTo>
                  <a:pt x="512" y="191"/>
                </a:lnTo>
                <a:lnTo>
                  <a:pt x="528" y="184"/>
                </a:lnTo>
                <a:lnTo>
                  <a:pt x="542" y="177"/>
                </a:lnTo>
                <a:lnTo>
                  <a:pt x="557" y="170"/>
                </a:lnTo>
                <a:lnTo>
                  <a:pt x="564" y="167"/>
                </a:lnTo>
                <a:lnTo>
                  <a:pt x="571" y="161"/>
                </a:lnTo>
                <a:lnTo>
                  <a:pt x="571" y="161"/>
                </a:lnTo>
                <a:lnTo>
                  <a:pt x="571" y="161"/>
                </a:lnTo>
                <a:lnTo>
                  <a:pt x="571" y="161"/>
                </a:lnTo>
                <a:lnTo>
                  <a:pt x="582" y="177"/>
                </a:lnTo>
                <a:lnTo>
                  <a:pt x="582" y="177"/>
                </a:lnTo>
                <a:lnTo>
                  <a:pt x="559" y="186"/>
                </a:lnTo>
                <a:lnTo>
                  <a:pt x="537" y="195"/>
                </a:lnTo>
                <a:lnTo>
                  <a:pt x="537" y="195"/>
                </a:lnTo>
                <a:close/>
                <a:moveTo>
                  <a:pt x="529" y="173"/>
                </a:moveTo>
                <a:lnTo>
                  <a:pt x="529" y="173"/>
                </a:lnTo>
                <a:lnTo>
                  <a:pt x="519" y="177"/>
                </a:lnTo>
                <a:lnTo>
                  <a:pt x="519" y="177"/>
                </a:lnTo>
                <a:lnTo>
                  <a:pt x="522" y="172"/>
                </a:lnTo>
                <a:lnTo>
                  <a:pt x="522" y="172"/>
                </a:lnTo>
                <a:lnTo>
                  <a:pt x="522" y="171"/>
                </a:lnTo>
                <a:lnTo>
                  <a:pt x="522" y="171"/>
                </a:lnTo>
                <a:lnTo>
                  <a:pt x="534" y="168"/>
                </a:lnTo>
                <a:lnTo>
                  <a:pt x="544" y="164"/>
                </a:lnTo>
                <a:lnTo>
                  <a:pt x="555" y="158"/>
                </a:lnTo>
                <a:lnTo>
                  <a:pt x="565" y="154"/>
                </a:lnTo>
                <a:lnTo>
                  <a:pt x="565" y="154"/>
                </a:lnTo>
                <a:lnTo>
                  <a:pt x="566" y="154"/>
                </a:lnTo>
                <a:lnTo>
                  <a:pt x="566" y="153"/>
                </a:lnTo>
                <a:lnTo>
                  <a:pt x="566" y="153"/>
                </a:lnTo>
                <a:lnTo>
                  <a:pt x="570" y="159"/>
                </a:lnTo>
                <a:lnTo>
                  <a:pt x="570" y="159"/>
                </a:lnTo>
                <a:lnTo>
                  <a:pt x="549" y="166"/>
                </a:lnTo>
                <a:lnTo>
                  <a:pt x="529" y="173"/>
                </a:lnTo>
                <a:lnTo>
                  <a:pt x="529" y="173"/>
                </a:lnTo>
                <a:close/>
                <a:moveTo>
                  <a:pt x="564" y="152"/>
                </a:moveTo>
                <a:lnTo>
                  <a:pt x="564" y="152"/>
                </a:lnTo>
                <a:lnTo>
                  <a:pt x="554" y="156"/>
                </a:lnTo>
                <a:lnTo>
                  <a:pt x="544" y="161"/>
                </a:lnTo>
                <a:lnTo>
                  <a:pt x="534" y="166"/>
                </a:lnTo>
                <a:lnTo>
                  <a:pt x="523" y="169"/>
                </a:lnTo>
                <a:lnTo>
                  <a:pt x="523" y="169"/>
                </a:lnTo>
                <a:lnTo>
                  <a:pt x="523" y="169"/>
                </a:lnTo>
                <a:lnTo>
                  <a:pt x="523" y="169"/>
                </a:lnTo>
                <a:lnTo>
                  <a:pt x="562" y="149"/>
                </a:lnTo>
                <a:lnTo>
                  <a:pt x="562" y="149"/>
                </a:lnTo>
                <a:lnTo>
                  <a:pt x="565" y="152"/>
                </a:lnTo>
                <a:lnTo>
                  <a:pt x="565" y="152"/>
                </a:lnTo>
                <a:lnTo>
                  <a:pt x="564" y="152"/>
                </a:lnTo>
                <a:lnTo>
                  <a:pt x="564" y="152"/>
                </a:lnTo>
                <a:close/>
                <a:moveTo>
                  <a:pt x="522" y="160"/>
                </a:moveTo>
                <a:lnTo>
                  <a:pt x="522" y="160"/>
                </a:lnTo>
                <a:lnTo>
                  <a:pt x="519" y="156"/>
                </a:lnTo>
                <a:lnTo>
                  <a:pt x="519" y="156"/>
                </a:lnTo>
                <a:lnTo>
                  <a:pt x="529" y="152"/>
                </a:lnTo>
                <a:lnTo>
                  <a:pt x="538" y="149"/>
                </a:lnTo>
                <a:lnTo>
                  <a:pt x="555" y="141"/>
                </a:lnTo>
                <a:lnTo>
                  <a:pt x="555" y="141"/>
                </a:lnTo>
                <a:lnTo>
                  <a:pt x="555" y="141"/>
                </a:lnTo>
                <a:lnTo>
                  <a:pt x="555" y="141"/>
                </a:lnTo>
                <a:lnTo>
                  <a:pt x="561" y="147"/>
                </a:lnTo>
                <a:lnTo>
                  <a:pt x="561" y="147"/>
                </a:lnTo>
                <a:lnTo>
                  <a:pt x="542" y="154"/>
                </a:lnTo>
                <a:lnTo>
                  <a:pt x="522" y="160"/>
                </a:lnTo>
                <a:lnTo>
                  <a:pt x="522" y="160"/>
                </a:lnTo>
                <a:close/>
                <a:moveTo>
                  <a:pt x="518" y="154"/>
                </a:moveTo>
                <a:lnTo>
                  <a:pt x="518" y="154"/>
                </a:lnTo>
                <a:lnTo>
                  <a:pt x="525" y="151"/>
                </a:lnTo>
                <a:lnTo>
                  <a:pt x="533" y="145"/>
                </a:lnTo>
                <a:lnTo>
                  <a:pt x="546" y="134"/>
                </a:lnTo>
                <a:lnTo>
                  <a:pt x="546" y="134"/>
                </a:lnTo>
                <a:lnTo>
                  <a:pt x="546" y="132"/>
                </a:lnTo>
                <a:lnTo>
                  <a:pt x="545" y="132"/>
                </a:lnTo>
                <a:lnTo>
                  <a:pt x="545" y="132"/>
                </a:lnTo>
                <a:lnTo>
                  <a:pt x="531" y="138"/>
                </a:lnTo>
                <a:lnTo>
                  <a:pt x="531" y="138"/>
                </a:lnTo>
                <a:lnTo>
                  <a:pt x="516" y="144"/>
                </a:lnTo>
                <a:lnTo>
                  <a:pt x="516" y="144"/>
                </a:lnTo>
                <a:lnTo>
                  <a:pt x="511" y="146"/>
                </a:lnTo>
                <a:lnTo>
                  <a:pt x="513" y="144"/>
                </a:lnTo>
                <a:lnTo>
                  <a:pt x="513" y="144"/>
                </a:lnTo>
                <a:lnTo>
                  <a:pt x="528" y="135"/>
                </a:lnTo>
                <a:lnTo>
                  <a:pt x="535" y="130"/>
                </a:lnTo>
                <a:lnTo>
                  <a:pt x="540" y="124"/>
                </a:lnTo>
                <a:lnTo>
                  <a:pt x="540" y="124"/>
                </a:lnTo>
                <a:lnTo>
                  <a:pt x="554" y="139"/>
                </a:lnTo>
                <a:lnTo>
                  <a:pt x="554" y="139"/>
                </a:lnTo>
                <a:lnTo>
                  <a:pt x="537" y="147"/>
                </a:lnTo>
                <a:lnTo>
                  <a:pt x="518" y="154"/>
                </a:lnTo>
                <a:lnTo>
                  <a:pt x="518" y="154"/>
                </a:lnTo>
                <a:close/>
                <a:moveTo>
                  <a:pt x="516" y="133"/>
                </a:moveTo>
                <a:lnTo>
                  <a:pt x="516" y="133"/>
                </a:lnTo>
                <a:lnTo>
                  <a:pt x="503" y="139"/>
                </a:lnTo>
                <a:lnTo>
                  <a:pt x="503" y="139"/>
                </a:lnTo>
                <a:lnTo>
                  <a:pt x="518" y="128"/>
                </a:lnTo>
                <a:lnTo>
                  <a:pt x="524" y="122"/>
                </a:lnTo>
                <a:lnTo>
                  <a:pt x="531" y="115"/>
                </a:lnTo>
                <a:lnTo>
                  <a:pt x="531" y="115"/>
                </a:lnTo>
                <a:lnTo>
                  <a:pt x="538" y="123"/>
                </a:lnTo>
                <a:lnTo>
                  <a:pt x="538" y="123"/>
                </a:lnTo>
                <a:lnTo>
                  <a:pt x="516" y="133"/>
                </a:lnTo>
                <a:lnTo>
                  <a:pt x="516" y="133"/>
                </a:lnTo>
                <a:close/>
                <a:moveTo>
                  <a:pt x="499" y="125"/>
                </a:moveTo>
                <a:lnTo>
                  <a:pt x="499" y="125"/>
                </a:lnTo>
                <a:lnTo>
                  <a:pt x="518" y="110"/>
                </a:lnTo>
                <a:lnTo>
                  <a:pt x="518" y="110"/>
                </a:lnTo>
                <a:lnTo>
                  <a:pt x="518" y="108"/>
                </a:lnTo>
                <a:lnTo>
                  <a:pt x="517" y="108"/>
                </a:lnTo>
                <a:lnTo>
                  <a:pt x="517" y="108"/>
                </a:lnTo>
                <a:lnTo>
                  <a:pt x="487" y="121"/>
                </a:lnTo>
                <a:lnTo>
                  <a:pt x="487" y="121"/>
                </a:lnTo>
                <a:lnTo>
                  <a:pt x="500" y="112"/>
                </a:lnTo>
                <a:lnTo>
                  <a:pt x="512" y="102"/>
                </a:lnTo>
                <a:lnTo>
                  <a:pt x="512" y="102"/>
                </a:lnTo>
                <a:lnTo>
                  <a:pt x="512" y="101"/>
                </a:lnTo>
                <a:lnTo>
                  <a:pt x="512" y="101"/>
                </a:lnTo>
                <a:lnTo>
                  <a:pt x="518" y="105"/>
                </a:lnTo>
                <a:lnTo>
                  <a:pt x="518" y="105"/>
                </a:lnTo>
                <a:lnTo>
                  <a:pt x="529" y="114"/>
                </a:lnTo>
                <a:lnTo>
                  <a:pt x="529" y="114"/>
                </a:lnTo>
                <a:lnTo>
                  <a:pt x="514" y="119"/>
                </a:lnTo>
                <a:lnTo>
                  <a:pt x="499" y="125"/>
                </a:lnTo>
                <a:lnTo>
                  <a:pt x="499" y="125"/>
                </a:lnTo>
                <a:close/>
                <a:moveTo>
                  <a:pt x="511" y="100"/>
                </a:moveTo>
                <a:lnTo>
                  <a:pt x="511" y="100"/>
                </a:lnTo>
                <a:lnTo>
                  <a:pt x="494" y="108"/>
                </a:lnTo>
                <a:lnTo>
                  <a:pt x="478" y="116"/>
                </a:lnTo>
                <a:lnTo>
                  <a:pt x="478" y="116"/>
                </a:lnTo>
                <a:lnTo>
                  <a:pt x="464" y="124"/>
                </a:lnTo>
                <a:lnTo>
                  <a:pt x="464" y="124"/>
                </a:lnTo>
                <a:lnTo>
                  <a:pt x="457" y="129"/>
                </a:lnTo>
                <a:lnTo>
                  <a:pt x="455" y="129"/>
                </a:lnTo>
                <a:lnTo>
                  <a:pt x="458" y="126"/>
                </a:lnTo>
                <a:lnTo>
                  <a:pt x="458" y="126"/>
                </a:lnTo>
                <a:lnTo>
                  <a:pt x="469" y="119"/>
                </a:lnTo>
                <a:lnTo>
                  <a:pt x="481" y="111"/>
                </a:lnTo>
                <a:lnTo>
                  <a:pt x="493" y="103"/>
                </a:lnTo>
                <a:lnTo>
                  <a:pt x="497" y="99"/>
                </a:lnTo>
                <a:lnTo>
                  <a:pt x="502" y="94"/>
                </a:lnTo>
                <a:lnTo>
                  <a:pt x="502" y="94"/>
                </a:lnTo>
                <a:lnTo>
                  <a:pt x="502" y="93"/>
                </a:lnTo>
                <a:lnTo>
                  <a:pt x="502" y="93"/>
                </a:lnTo>
                <a:lnTo>
                  <a:pt x="511" y="100"/>
                </a:lnTo>
                <a:lnTo>
                  <a:pt x="511" y="100"/>
                </a:lnTo>
                <a:lnTo>
                  <a:pt x="511" y="100"/>
                </a:lnTo>
                <a:lnTo>
                  <a:pt x="511" y="100"/>
                </a:lnTo>
                <a:close/>
                <a:moveTo>
                  <a:pt x="500" y="92"/>
                </a:moveTo>
                <a:lnTo>
                  <a:pt x="500" y="92"/>
                </a:lnTo>
                <a:lnTo>
                  <a:pt x="487" y="98"/>
                </a:lnTo>
                <a:lnTo>
                  <a:pt x="474" y="104"/>
                </a:lnTo>
                <a:lnTo>
                  <a:pt x="474" y="104"/>
                </a:lnTo>
                <a:lnTo>
                  <a:pt x="484" y="97"/>
                </a:lnTo>
                <a:lnTo>
                  <a:pt x="494" y="89"/>
                </a:lnTo>
                <a:lnTo>
                  <a:pt x="494" y="89"/>
                </a:lnTo>
                <a:lnTo>
                  <a:pt x="495" y="88"/>
                </a:lnTo>
                <a:lnTo>
                  <a:pt x="495" y="88"/>
                </a:lnTo>
                <a:lnTo>
                  <a:pt x="501" y="92"/>
                </a:lnTo>
                <a:lnTo>
                  <a:pt x="501" y="92"/>
                </a:lnTo>
                <a:lnTo>
                  <a:pt x="500" y="92"/>
                </a:lnTo>
                <a:lnTo>
                  <a:pt x="500" y="92"/>
                </a:lnTo>
                <a:close/>
                <a:moveTo>
                  <a:pt x="493" y="88"/>
                </a:moveTo>
                <a:lnTo>
                  <a:pt x="493" y="88"/>
                </a:lnTo>
                <a:lnTo>
                  <a:pt x="470" y="100"/>
                </a:lnTo>
                <a:lnTo>
                  <a:pt x="447" y="112"/>
                </a:lnTo>
                <a:lnTo>
                  <a:pt x="447" y="112"/>
                </a:lnTo>
                <a:lnTo>
                  <a:pt x="456" y="107"/>
                </a:lnTo>
                <a:lnTo>
                  <a:pt x="466" y="100"/>
                </a:lnTo>
                <a:lnTo>
                  <a:pt x="476" y="92"/>
                </a:lnTo>
                <a:lnTo>
                  <a:pt x="486" y="85"/>
                </a:lnTo>
                <a:lnTo>
                  <a:pt x="486" y="85"/>
                </a:lnTo>
                <a:lnTo>
                  <a:pt x="486" y="84"/>
                </a:lnTo>
                <a:lnTo>
                  <a:pt x="486" y="83"/>
                </a:lnTo>
                <a:lnTo>
                  <a:pt x="486" y="83"/>
                </a:lnTo>
                <a:lnTo>
                  <a:pt x="485" y="83"/>
                </a:lnTo>
                <a:lnTo>
                  <a:pt x="485" y="83"/>
                </a:lnTo>
                <a:lnTo>
                  <a:pt x="479" y="86"/>
                </a:lnTo>
                <a:lnTo>
                  <a:pt x="479" y="86"/>
                </a:lnTo>
                <a:lnTo>
                  <a:pt x="477" y="87"/>
                </a:lnTo>
                <a:lnTo>
                  <a:pt x="477" y="87"/>
                </a:lnTo>
                <a:lnTo>
                  <a:pt x="465" y="95"/>
                </a:lnTo>
                <a:lnTo>
                  <a:pt x="465" y="95"/>
                </a:lnTo>
                <a:lnTo>
                  <a:pt x="452" y="102"/>
                </a:lnTo>
                <a:lnTo>
                  <a:pt x="438" y="110"/>
                </a:lnTo>
                <a:lnTo>
                  <a:pt x="438" y="110"/>
                </a:lnTo>
                <a:lnTo>
                  <a:pt x="438" y="110"/>
                </a:lnTo>
                <a:lnTo>
                  <a:pt x="438" y="110"/>
                </a:lnTo>
                <a:lnTo>
                  <a:pt x="435" y="107"/>
                </a:lnTo>
                <a:lnTo>
                  <a:pt x="435" y="107"/>
                </a:lnTo>
                <a:lnTo>
                  <a:pt x="441" y="104"/>
                </a:lnTo>
                <a:lnTo>
                  <a:pt x="447" y="102"/>
                </a:lnTo>
                <a:lnTo>
                  <a:pt x="458" y="95"/>
                </a:lnTo>
                <a:lnTo>
                  <a:pt x="469" y="88"/>
                </a:lnTo>
                <a:lnTo>
                  <a:pt x="481" y="81"/>
                </a:lnTo>
                <a:lnTo>
                  <a:pt x="481" y="81"/>
                </a:lnTo>
                <a:lnTo>
                  <a:pt x="481" y="80"/>
                </a:lnTo>
                <a:lnTo>
                  <a:pt x="481" y="79"/>
                </a:lnTo>
                <a:lnTo>
                  <a:pt x="481" y="79"/>
                </a:lnTo>
                <a:lnTo>
                  <a:pt x="480" y="79"/>
                </a:lnTo>
                <a:lnTo>
                  <a:pt x="480" y="79"/>
                </a:lnTo>
                <a:lnTo>
                  <a:pt x="471" y="84"/>
                </a:lnTo>
                <a:lnTo>
                  <a:pt x="463" y="89"/>
                </a:lnTo>
                <a:lnTo>
                  <a:pt x="447" y="100"/>
                </a:lnTo>
                <a:lnTo>
                  <a:pt x="447" y="100"/>
                </a:lnTo>
                <a:lnTo>
                  <a:pt x="436" y="104"/>
                </a:lnTo>
                <a:lnTo>
                  <a:pt x="436" y="104"/>
                </a:lnTo>
                <a:lnTo>
                  <a:pt x="433" y="105"/>
                </a:lnTo>
                <a:lnTo>
                  <a:pt x="433" y="105"/>
                </a:lnTo>
                <a:lnTo>
                  <a:pt x="433" y="105"/>
                </a:lnTo>
                <a:lnTo>
                  <a:pt x="433" y="105"/>
                </a:lnTo>
                <a:lnTo>
                  <a:pt x="436" y="103"/>
                </a:lnTo>
                <a:lnTo>
                  <a:pt x="436" y="103"/>
                </a:lnTo>
                <a:lnTo>
                  <a:pt x="441" y="99"/>
                </a:lnTo>
                <a:lnTo>
                  <a:pt x="447" y="94"/>
                </a:lnTo>
                <a:lnTo>
                  <a:pt x="447" y="94"/>
                </a:lnTo>
                <a:lnTo>
                  <a:pt x="451" y="94"/>
                </a:lnTo>
                <a:lnTo>
                  <a:pt x="451" y="94"/>
                </a:lnTo>
                <a:lnTo>
                  <a:pt x="455" y="93"/>
                </a:lnTo>
                <a:lnTo>
                  <a:pt x="459" y="90"/>
                </a:lnTo>
                <a:lnTo>
                  <a:pt x="460" y="87"/>
                </a:lnTo>
                <a:lnTo>
                  <a:pt x="460" y="83"/>
                </a:lnTo>
                <a:lnTo>
                  <a:pt x="460" y="83"/>
                </a:lnTo>
                <a:lnTo>
                  <a:pt x="472" y="77"/>
                </a:lnTo>
                <a:lnTo>
                  <a:pt x="472" y="77"/>
                </a:lnTo>
                <a:lnTo>
                  <a:pt x="473" y="76"/>
                </a:lnTo>
                <a:lnTo>
                  <a:pt x="473" y="76"/>
                </a:lnTo>
                <a:lnTo>
                  <a:pt x="472" y="75"/>
                </a:lnTo>
                <a:lnTo>
                  <a:pt x="471" y="75"/>
                </a:lnTo>
                <a:lnTo>
                  <a:pt x="471" y="75"/>
                </a:lnTo>
                <a:lnTo>
                  <a:pt x="460" y="78"/>
                </a:lnTo>
                <a:lnTo>
                  <a:pt x="460" y="78"/>
                </a:lnTo>
                <a:lnTo>
                  <a:pt x="468" y="73"/>
                </a:lnTo>
                <a:lnTo>
                  <a:pt x="468" y="73"/>
                </a:lnTo>
                <a:lnTo>
                  <a:pt x="468" y="72"/>
                </a:lnTo>
                <a:lnTo>
                  <a:pt x="467" y="71"/>
                </a:lnTo>
                <a:lnTo>
                  <a:pt x="467" y="71"/>
                </a:lnTo>
                <a:lnTo>
                  <a:pt x="460" y="71"/>
                </a:lnTo>
                <a:lnTo>
                  <a:pt x="454" y="72"/>
                </a:lnTo>
                <a:lnTo>
                  <a:pt x="454" y="72"/>
                </a:lnTo>
                <a:lnTo>
                  <a:pt x="453" y="72"/>
                </a:lnTo>
                <a:lnTo>
                  <a:pt x="453" y="72"/>
                </a:lnTo>
                <a:lnTo>
                  <a:pt x="456" y="69"/>
                </a:lnTo>
                <a:lnTo>
                  <a:pt x="456" y="69"/>
                </a:lnTo>
                <a:lnTo>
                  <a:pt x="456" y="68"/>
                </a:lnTo>
                <a:lnTo>
                  <a:pt x="455" y="67"/>
                </a:lnTo>
                <a:lnTo>
                  <a:pt x="455" y="67"/>
                </a:lnTo>
                <a:lnTo>
                  <a:pt x="450" y="68"/>
                </a:lnTo>
                <a:lnTo>
                  <a:pt x="445" y="70"/>
                </a:lnTo>
                <a:lnTo>
                  <a:pt x="445" y="70"/>
                </a:lnTo>
                <a:lnTo>
                  <a:pt x="454" y="66"/>
                </a:lnTo>
                <a:lnTo>
                  <a:pt x="454" y="66"/>
                </a:lnTo>
                <a:lnTo>
                  <a:pt x="454" y="65"/>
                </a:lnTo>
                <a:lnTo>
                  <a:pt x="454" y="64"/>
                </a:lnTo>
                <a:lnTo>
                  <a:pt x="454" y="64"/>
                </a:lnTo>
                <a:lnTo>
                  <a:pt x="454" y="64"/>
                </a:lnTo>
                <a:lnTo>
                  <a:pt x="454" y="64"/>
                </a:lnTo>
                <a:lnTo>
                  <a:pt x="474" y="75"/>
                </a:lnTo>
                <a:lnTo>
                  <a:pt x="494" y="87"/>
                </a:lnTo>
                <a:lnTo>
                  <a:pt x="494" y="87"/>
                </a:lnTo>
                <a:lnTo>
                  <a:pt x="493" y="88"/>
                </a:lnTo>
                <a:lnTo>
                  <a:pt x="493" y="88"/>
                </a:lnTo>
                <a:close/>
                <a:moveTo>
                  <a:pt x="393" y="105"/>
                </a:moveTo>
                <a:lnTo>
                  <a:pt x="393" y="105"/>
                </a:lnTo>
                <a:lnTo>
                  <a:pt x="392" y="105"/>
                </a:lnTo>
                <a:lnTo>
                  <a:pt x="392" y="105"/>
                </a:lnTo>
                <a:lnTo>
                  <a:pt x="392" y="105"/>
                </a:lnTo>
                <a:lnTo>
                  <a:pt x="392" y="105"/>
                </a:lnTo>
                <a:lnTo>
                  <a:pt x="400" y="100"/>
                </a:lnTo>
                <a:lnTo>
                  <a:pt x="403" y="97"/>
                </a:lnTo>
                <a:lnTo>
                  <a:pt x="407" y="94"/>
                </a:lnTo>
                <a:lnTo>
                  <a:pt x="407" y="94"/>
                </a:lnTo>
                <a:lnTo>
                  <a:pt x="408" y="93"/>
                </a:lnTo>
                <a:lnTo>
                  <a:pt x="408" y="93"/>
                </a:lnTo>
                <a:lnTo>
                  <a:pt x="412" y="91"/>
                </a:lnTo>
                <a:lnTo>
                  <a:pt x="417" y="89"/>
                </a:lnTo>
                <a:lnTo>
                  <a:pt x="419" y="89"/>
                </a:lnTo>
                <a:lnTo>
                  <a:pt x="419" y="89"/>
                </a:lnTo>
                <a:lnTo>
                  <a:pt x="414" y="94"/>
                </a:lnTo>
                <a:lnTo>
                  <a:pt x="414" y="94"/>
                </a:lnTo>
                <a:lnTo>
                  <a:pt x="405" y="99"/>
                </a:lnTo>
                <a:lnTo>
                  <a:pt x="405" y="99"/>
                </a:lnTo>
                <a:lnTo>
                  <a:pt x="399" y="102"/>
                </a:lnTo>
                <a:lnTo>
                  <a:pt x="393" y="105"/>
                </a:lnTo>
                <a:lnTo>
                  <a:pt x="393" y="105"/>
                </a:lnTo>
                <a:close/>
                <a:moveTo>
                  <a:pt x="405" y="92"/>
                </a:moveTo>
                <a:lnTo>
                  <a:pt x="405" y="92"/>
                </a:lnTo>
                <a:lnTo>
                  <a:pt x="404" y="92"/>
                </a:lnTo>
                <a:lnTo>
                  <a:pt x="404" y="92"/>
                </a:lnTo>
                <a:lnTo>
                  <a:pt x="405" y="92"/>
                </a:lnTo>
                <a:lnTo>
                  <a:pt x="405" y="92"/>
                </a:lnTo>
                <a:close/>
                <a:moveTo>
                  <a:pt x="412" y="88"/>
                </a:moveTo>
                <a:lnTo>
                  <a:pt x="412" y="88"/>
                </a:lnTo>
                <a:lnTo>
                  <a:pt x="410" y="89"/>
                </a:lnTo>
                <a:lnTo>
                  <a:pt x="410" y="89"/>
                </a:lnTo>
                <a:lnTo>
                  <a:pt x="410" y="89"/>
                </a:lnTo>
                <a:lnTo>
                  <a:pt x="410" y="89"/>
                </a:lnTo>
                <a:lnTo>
                  <a:pt x="409" y="88"/>
                </a:lnTo>
                <a:lnTo>
                  <a:pt x="408" y="88"/>
                </a:lnTo>
                <a:lnTo>
                  <a:pt x="408" y="88"/>
                </a:lnTo>
                <a:lnTo>
                  <a:pt x="402" y="91"/>
                </a:lnTo>
                <a:lnTo>
                  <a:pt x="402" y="91"/>
                </a:lnTo>
                <a:lnTo>
                  <a:pt x="401" y="90"/>
                </a:lnTo>
                <a:lnTo>
                  <a:pt x="401" y="90"/>
                </a:lnTo>
                <a:lnTo>
                  <a:pt x="405" y="86"/>
                </a:lnTo>
                <a:lnTo>
                  <a:pt x="409" y="80"/>
                </a:lnTo>
                <a:lnTo>
                  <a:pt x="409" y="80"/>
                </a:lnTo>
                <a:lnTo>
                  <a:pt x="409" y="79"/>
                </a:lnTo>
                <a:lnTo>
                  <a:pt x="409" y="79"/>
                </a:lnTo>
                <a:lnTo>
                  <a:pt x="418" y="86"/>
                </a:lnTo>
                <a:lnTo>
                  <a:pt x="418" y="86"/>
                </a:lnTo>
                <a:lnTo>
                  <a:pt x="412" y="88"/>
                </a:lnTo>
                <a:lnTo>
                  <a:pt x="412" y="88"/>
                </a:lnTo>
                <a:close/>
                <a:moveTo>
                  <a:pt x="407" y="79"/>
                </a:moveTo>
                <a:lnTo>
                  <a:pt x="407" y="79"/>
                </a:lnTo>
                <a:lnTo>
                  <a:pt x="399" y="83"/>
                </a:lnTo>
                <a:lnTo>
                  <a:pt x="398" y="83"/>
                </a:lnTo>
                <a:lnTo>
                  <a:pt x="397" y="83"/>
                </a:lnTo>
                <a:lnTo>
                  <a:pt x="403" y="76"/>
                </a:lnTo>
                <a:lnTo>
                  <a:pt x="403" y="76"/>
                </a:lnTo>
                <a:lnTo>
                  <a:pt x="403" y="74"/>
                </a:lnTo>
                <a:lnTo>
                  <a:pt x="403" y="74"/>
                </a:lnTo>
                <a:lnTo>
                  <a:pt x="408" y="78"/>
                </a:lnTo>
                <a:lnTo>
                  <a:pt x="408" y="78"/>
                </a:lnTo>
                <a:lnTo>
                  <a:pt x="408" y="79"/>
                </a:lnTo>
                <a:lnTo>
                  <a:pt x="408" y="79"/>
                </a:lnTo>
                <a:lnTo>
                  <a:pt x="407" y="79"/>
                </a:lnTo>
                <a:lnTo>
                  <a:pt x="407" y="79"/>
                </a:lnTo>
                <a:close/>
                <a:moveTo>
                  <a:pt x="402" y="74"/>
                </a:moveTo>
                <a:lnTo>
                  <a:pt x="402" y="74"/>
                </a:lnTo>
                <a:lnTo>
                  <a:pt x="398" y="74"/>
                </a:lnTo>
                <a:lnTo>
                  <a:pt x="394" y="75"/>
                </a:lnTo>
                <a:lnTo>
                  <a:pt x="394" y="75"/>
                </a:lnTo>
                <a:lnTo>
                  <a:pt x="394" y="73"/>
                </a:lnTo>
                <a:lnTo>
                  <a:pt x="395" y="72"/>
                </a:lnTo>
                <a:lnTo>
                  <a:pt x="396" y="71"/>
                </a:lnTo>
                <a:lnTo>
                  <a:pt x="398" y="72"/>
                </a:lnTo>
                <a:lnTo>
                  <a:pt x="398" y="72"/>
                </a:lnTo>
                <a:lnTo>
                  <a:pt x="402" y="74"/>
                </a:lnTo>
                <a:lnTo>
                  <a:pt x="402" y="74"/>
                </a:lnTo>
                <a:lnTo>
                  <a:pt x="402" y="74"/>
                </a:lnTo>
                <a:lnTo>
                  <a:pt x="402" y="74"/>
                </a:lnTo>
                <a:close/>
                <a:moveTo>
                  <a:pt x="394" y="80"/>
                </a:moveTo>
                <a:lnTo>
                  <a:pt x="394" y="80"/>
                </a:lnTo>
                <a:lnTo>
                  <a:pt x="394" y="77"/>
                </a:lnTo>
                <a:lnTo>
                  <a:pt x="394" y="77"/>
                </a:lnTo>
                <a:lnTo>
                  <a:pt x="396" y="77"/>
                </a:lnTo>
                <a:lnTo>
                  <a:pt x="396" y="77"/>
                </a:lnTo>
                <a:lnTo>
                  <a:pt x="394" y="80"/>
                </a:lnTo>
                <a:lnTo>
                  <a:pt x="394" y="80"/>
                </a:lnTo>
                <a:close/>
                <a:moveTo>
                  <a:pt x="395" y="92"/>
                </a:moveTo>
                <a:lnTo>
                  <a:pt x="395" y="92"/>
                </a:lnTo>
                <a:lnTo>
                  <a:pt x="395" y="89"/>
                </a:lnTo>
                <a:lnTo>
                  <a:pt x="395" y="86"/>
                </a:lnTo>
                <a:lnTo>
                  <a:pt x="395" y="86"/>
                </a:lnTo>
                <a:lnTo>
                  <a:pt x="402" y="84"/>
                </a:lnTo>
                <a:lnTo>
                  <a:pt x="403" y="84"/>
                </a:lnTo>
                <a:lnTo>
                  <a:pt x="403" y="86"/>
                </a:lnTo>
                <a:lnTo>
                  <a:pt x="403" y="86"/>
                </a:lnTo>
                <a:lnTo>
                  <a:pt x="398" y="90"/>
                </a:lnTo>
                <a:lnTo>
                  <a:pt x="394" y="95"/>
                </a:lnTo>
                <a:lnTo>
                  <a:pt x="394" y="95"/>
                </a:lnTo>
                <a:lnTo>
                  <a:pt x="394" y="96"/>
                </a:lnTo>
                <a:lnTo>
                  <a:pt x="394" y="96"/>
                </a:lnTo>
                <a:lnTo>
                  <a:pt x="383" y="103"/>
                </a:lnTo>
                <a:lnTo>
                  <a:pt x="377" y="106"/>
                </a:lnTo>
                <a:lnTo>
                  <a:pt x="371" y="108"/>
                </a:lnTo>
                <a:lnTo>
                  <a:pt x="371" y="108"/>
                </a:lnTo>
                <a:lnTo>
                  <a:pt x="371" y="108"/>
                </a:lnTo>
                <a:lnTo>
                  <a:pt x="371" y="108"/>
                </a:lnTo>
                <a:lnTo>
                  <a:pt x="370" y="108"/>
                </a:lnTo>
                <a:lnTo>
                  <a:pt x="370" y="108"/>
                </a:lnTo>
                <a:lnTo>
                  <a:pt x="373" y="105"/>
                </a:lnTo>
                <a:lnTo>
                  <a:pt x="377" y="103"/>
                </a:lnTo>
                <a:lnTo>
                  <a:pt x="377" y="103"/>
                </a:lnTo>
                <a:lnTo>
                  <a:pt x="378" y="101"/>
                </a:lnTo>
                <a:lnTo>
                  <a:pt x="379" y="99"/>
                </a:lnTo>
                <a:lnTo>
                  <a:pt x="379" y="99"/>
                </a:lnTo>
                <a:lnTo>
                  <a:pt x="384" y="99"/>
                </a:lnTo>
                <a:lnTo>
                  <a:pt x="388" y="98"/>
                </a:lnTo>
                <a:lnTo>
                  <a:pt x="392" y="95"/>
                </a:lnTo>
                <a:lnTo>
                  <a:pt x="395" y="92"/>
                </a:lnTo>
                <a:lnTo>
                  <a:pt x="395" y="92"/>
                </a:lnTo>
                <a:close/>
                <a:moveTo>
                  <a:pt x="367" y="97"/>
                </a:moveTo>
                <a:lnTo>
                  <a:pt x="367" y="97"/>
                </a:lnTo>
                <a:lnTo>
                  <a:pt x="374" y="98"/>
                </a:lnTo>
                <a:lnTo>
                  <a:pt x="374" y="98"/>
                </a:lnTo>
                <a:lnTo>
                  <a:pt x="360" y="104"/>
                </a:lnTo>
                <a:lnTo>
                  <a:pt x="360" y="104"/>
                </a:lnTo>
                <a:lnTo>
                  <a:pt x="364" y="101"/>
                </a:lnTo>
                <a:lnTo>
                  <a:pt x="367" y="98"/>
                </a:lnTo>
                <a:lnTo>
                  <a:pt x="367" y="98"/>
                </a:lnTo>
                <a:lnTo>
                  <a:pt x="367" y="97"/>
                </a:lnTo>
                <a:lnTo>
                  <a:pt x="367" y="97"/>
                </a:lnTo>
                <a:close/>
                <a:moveTo>
                  <a:pt x="356" y="100"/>
                </a:moveTo>
                <a:lnTo>
                  <a:pt x="356" y="100"/>
                </a:lnTo>
                <a:lnTo>
                  <a:pt x="353" y="102"/>
                </a:lnTo>
                <a:lnTo>
                  <a:pt x="353" y="101"/>
                </a:lnTo>
                <a:lnTo>
                  <a:pt x="353" y="101"/>
                </a:lnTo>
                <a:lnTo>
                  <a:pt x="356" y="96"/>
                </a:lnTo>
                <a:lnTo>
                  <a:pt x="356" y="96"/>
                </a:lnTo>
                <a:lnTo>
                  <a:pt x="357" y="95"/>
                </a:lnTo>
                <a:lnTo>
                  <a:pt x="357" y="95"/>
                </a:lnTo>
                <a:lnTo>
                  <a:pt x="364" y="96"/>
                </a:lnTo>
                <a:lnTo>
                  <a:pt x="364" y="96"/>
                </a:lnTo>
                <a:lnTo>
                  <a:pt x="356" y="100"/>
                </a:lnTo>
                <a:lnTo>
                  <a:pt x="356" y="100"/>
                </a:lnTo>
                <a:close/>
                <a:moveTo>
                  <a:pt x="347" y="99"/>
                </a:moveTo>
                <a:lnTo>
                  <a:pt x="347" y="99"/>
                </a:lnTo>
                <a:lnTo>
                  <a:pt x="346" y="98"/>
                </a:lnTo>
                <a:lnTo>
                  <a:pt x="346" y="98"/>
                </a:lnTo>
                <a:lnTo>
                  <a:pt x="346" y="96"/>
                </a:lnTo>
                <a:lnTo>
                  <a:pt x="348" y="95"/>
                </a:lnTo>
                <a:lnTo>
                  <a:pt x="354" y="95"/>
                </a:lnTo>
                <a:lnTo>
                  <a:pt x="354" y="95"/>
                </a:lnTo>
                <a:lnTo>
                  <a:pt x="347" y="99"/>
                </a:lnTo>
                <a:lnTo>
                  <a:pt x="347" y="99"/>
                </a:lnTo>
                <a:close/>
                <a:moveTo>
                  <a:pt x="349" y="102"/>
                </a:moveTo>
                <a:lnTo>
                  <a:pt x="349" y="102"/>
                </a:lnTo>
                <a:lnTo>
                  <a:pt x="348" y="101"/>
                </a:lnTo>
                <a:lnTo>
                  <a:pt x="348" y="101"/>
                </a:lnTo>
                <a:lnTo>
                  <a:pt x="352" y="99"/>
                </a:lnTo>
                <a:lnTo>
                  <a:pt x="349" y="102"/>
                </a:lnTo>
                <a:lnTo>
                  <a:pt x="349" y="102"/>
                </a:lnTo>
                <a:close/>
                <a:moveTo>
                  <a:pt x="356" y="105"/>
                </a:moveTo>
                <a:lnTo>
                  <a:pt x="356" y="105"/>
                </a:lnTo>
                <a:lnTo>
                  <a:pt x="353" y="104"/>
                </a:lnTo>
                <a:lnTo>
                  <a:pt x="353" y="104"/>
                </a:lnTo>
                <a:lnTo>
                  <a:pt x="358" y="102"/>
                </a:lnTo>
                <a:lnTo>
                  <a:pt x="358" y="102"/>
                </a:lnTo>
                <a:lnTo>
                  <a:pt x="358" y="103"/>
                </a:lnTo>
                <a:lnTo>
                  <a:pt x="356" y="105"/>
                </a:lnTo>
                <a:lnTo>
                  <a:pt x="356" y="105"/>
                </a:lnTo>
                <a:close/>
                <a:moveTo>
                  <a:pt x="375" y="100"/>
                </a:moveTo>
                <a:lnTo>
                  <a:pt x="375" y="100"/>
                </a:lnTo>
                <a:lnTo>
                  <a:pt x="368" y="107"/>
                </a:lnTo>
                <a:lnTo>
                  <a:pt x="368" y="107"/>
                </a:lnTo>
                <a:lnTo>
                  <a:pt x="360" y="106"/>
                </a:lnTo>
                <a:lnTo>
                  <a:pt x="360" y="106"/>
                </a:lnTo>
                <a:lnTo>
                  <a:pt x="368" y="103"/>
                </a:lnTo>
                <a:lnTo>
                  <a:pt x="375" y="100"/>
                </a:lnTo>
                <a:lnTo>
                  <a:pt x="375" y="100"/>
                </a:lnTo>
                <a:close/>
                <a:moveTo>
                  <a:pt x="397" y="97"/>
                </a:moveTo>
                <a:lnTo>
                  <a:pt x="397" y="97"/>
                </a:lnTo>
                <a:lnTo>
                  <a:pt x="400" y="96"/>
                </a:lnTo>
                <a:lnTo>
                  <a:pt x="400" y="96"/>
                </a:lnTo>
                <a:lnTo>
                  <a:pt x="393" y="102"/>
                </a:lnTo>
                <a:lnTo>
                  <a:pt x="393" y="102"/>
                </a:lnTo>
                <a:lnTo>
                  <a:pt x="382" y="109"/>
                </a:lnTo>
                <a:lnTo>
                  <a:pt x="382" y="109"/>
                </a:lnTo>
                <a:lnTo>
                  <a:pt x="378" y="109"/>
                </a:lnTo>
                <a:lnTo>
                  <a:pt x="374" y="109"/>
                </a:lnTo>
                <a:lnTo>
                  <a:pt x="374" y="109"/>
                </a:lnTo>
                <a:lnTo>
                  <a:pt x="380" y="106"/>
                </a:lnTo>
                <a:lnTo>
                  <a:pt x="386" y="104"/>
                </a:lnTo>
                <a:lnTo>
                  <a:pt x="397" y="97"/>
                </a:lnTo>
                <a:lnTo>
                  <a:pt x="397" y="97"/>
                </a:lnTo>
                <a:close/>
                <a:moveTo>
                  <a:pt x="423" y="88"/>
                </a:moveTo>
                <a:lnTo>
                  <a:pt x="423" y="88"/>
                </a:lnTo>
                <a:lnTo>
                  <a:pt x="429" y="90"/>
                </a:lnTo>
                <a:lnTo>
                  <a:pt x="429" y="90"/>
                </a:lnTo>
                <a:lnTo>
                  <a:pt x="415" y="97"/>
                </a:lnTo>
                <a:lnTo>
                  <a:pt x="415" y="97"/>
                </a:lnTo>
                <a:lnTo>
                  <a:pt x="414" y="98"/>
                </a:lnTo>
                <a:lnTo>
                  <a:pt x="414" y="98"/>
                </a:lnTo>
                <a:lnTo>
                  <a:pt x="412" y="98"/>
                </a:lnTo>
                <a:lnTo>
                  <a:pt x="412" y="98"/>
                </a:lnTo>
                <a:lnTo>
                  <a:pt x="418" y="94"/>
                </a:lnTo>
                <a:lnTo>
                  <a:pt x="423" y="88"/>
                </a:lnTo>
                <a:lnTo>
                  <a:pt x="423" y="88"/>
                </a:lnTo>
                <a:close/>
                <a:moveTo>
                  <a:pt x="434" y="69"/>
                </a:moveTo>
                <a:lnTo>
                  <a:pt x="434" y="69"/>
                </a:lnTo>
                <a:lnTo>
                  <a:pt x="438" y="68"/>
                </a:lnTo>
                <a:lnTo>
                  <a:pt x="441" y="67"/>
                </a:lnTo>
                <a:lnTo>
                  <a:pt x="450" y="65"/>
                </a:lnTo>
                <a:lnTo>
                  <a:pt x="450" y="65"/>
                </a:lnTo>
                <a:lnTo>
                  <a:pt x="445" y="67"/>
                </a:lnTo>
                <a:lnTo>
                  <a:pt x="440" y="70"/>
                </a:lnTo>
                <a:lnTo>
                  <a:pt x="440" y="70"/>
                </a:lnTo>
                <a:lnTo>
                  <a:pt x="436" y="70"/>
                </a:lnTo>
                <a:lnTo>
                  <a:pt x="434" y="69"/>
                </a:lnTo>
                <a:lnTo>
                  <a:pt x="434" y="69"/>
                </a:lnTo>
                <a:close/>
                <a:moveTo>
                  <a:pt x="456" y="74"/>
                </a:moveTo>
                <a:lnTo>
                  <a:pt x="456" y="74"/>
                </a:lnTo>
                <a:lnTo>
                  <a:pt x="464" y="73"/>
                </a:lnTo>
                <a:lnTo>
                  <a:pt x="464" y="73"/>
                </a:lnTo>
                <a:lnTo>
                  <a:pt x="458" y="76"/>
                </a:lnTo>
                <a:lnTo>
                  <a:pt x="458" y="76"/>
                </a:lnTo>
                <a:lnTo>
                  <a:pt x="456" y="74"/>
                </a:lnTo>
                <a:lnTo>
                  <a:pt x="456" y="74"/>
                </a:lnTo>
                <a:close/>
                <a:moveTo>
                  <a:pt x="451" y="71"/>
                </a:moveTo>
                <a:lnTo>
                  <a:pt x="451" y="71"/>
                </a:lnTo>
                <a:lnTo>
                  <a:pt x="449" y="71"/>
                </a:lnTo>
                <a:lnTo>
                  <a:pt x="449" y="71"/>
                </a:lnTo>
                <a:lnTo>
                  <a:pt x="452" y="70"/>
                </a:lnTo>
                <a:lnTo>
                  <a:pt x="452" y="70"/>
                </a:lnTo>
                <a:lnTo>
                  <a:pt x="451" y="71"/>
                </a:lnTo>
                <a:lnTo>
                  <a:pt x="451" y="71"/>
                </a:lnTo>
                <a:close/>
                <a:moveTo>
                  <a:pt x="425" y="100"/>
                </a:moveTo>
                <a:lnTo>
                  <a:pt x="425" y="100"/>
                </a:lnTo>
                <a:lnTo>
                  <a:pt x="424" y="100"/>
                </a:lnTo>
                <a:lnTo>
                  <a:pt x="424" y="100"/>
                </a:lnTo>
                <a:lnTo>
                  <a:pt x="425" y="98"/>
                </a:lnTo>
                <a:lnTo>
                  <a:pt x="425" y="98"/>
                </a:lnTo>
                <a:lnTo>
                  <a:pt x="432" y="91"/>
                </a:lnTo>
                <a:lnTo>
                  <a:pt x="432" y="91"/>
                </a:lnTo>
                <a:lnTo>
                  <a:pt x="438" y="93"/>
                </a:lnTo>
                <a:lnTo>
                  <a:pt x="438" y="93"/>
                </a:lnTo>
                <a:lnTo>
                  <a:pt x="434" y="95"/>
                </a:lnTo>
                <a:lnTo>
                  <a:pt x="434" y="95"/>
                </a:lnTo>
                <a:lnTo>
                  <a:pt x="425" y="100"/>
                </a:lnTo>
                <a:lnTo>
                  <a:pt x="425" y="100"/>
                </a:lnTo>
                <a:close/>
                <a:moveTo>
                  <a:pt x="428" y="92"/>
                </a:moveTo>
                <a:lnTo>
                  <a:pt x="428" y="92"/>
                </a:lnTo>
                <a:lnTo>
                  <a:pt x="422" y="99"/>
                </a:lnTo>
                <a:lnTo>
                  <a:pt x="422" y="99"/>
                </a:lnTo>
                <a:lnTo>
                  <a:pt x="418" y="98"/>
                </a:lnTo>
                <a:lnTo>
                  <a:pt x="418" y="98"/>
                </a:lnTo>
                <a:lnTo>
                  <a:pt x="424" y="95"/>
                </a:lnTo>
                <a:lnTo>
                  <a:pt x="428" y="92"/>
                </a:lnTo>
                <a:lnTo>
                  <a:pt x="428" y="92"/>
                </a:lnTo>
                <a:close/>
                <a:moveTo>
                  <a:pt x="438" y="95"/>
                </a:moveTo>
                <a:lnTo>
                  <a:pt x="438" y="95"/>
                </a:lnTo>
                <a:lnTo>
                  <a:pt x="442" y="93"/>
                </a:lnTo>
                <a:lnTo>
                  <a:pt x="442" y="93"/>
                </a:lnTo>
                <a:lnTo>
                  <a:pt x="444" y="93"/>
                </a:lnTo>
                <a:lnTo>
                  <a:pt x="444" y="93"/>
                </a:lnTo>
                <a:lnTo>
                  <a:pt x="443" y="94"/>
                </a:lnTo>
                <a:lnTo>
                  <a:pt x="443" y="94"/>
                </a:lnTo>
                <a:lnTo>
                  <a:pt x="437" y="99"/>
                </a:lnTo>
                <a:lnTo>
                  <a:pt x="431" y="104"/>
                </a:lnTo>
                <a:lnTo>
                  <a:pt x="431" y="104"/>
                </a:lnTo>
                <a:lnTo>
                  <a:pt x="427" y="101"/>
                </a:lnTo>
                <a:lnTo>
                  <a:pt x="427" y="101"/>
                </a:lnTo>
                <a:lnTo>
                  <a:pt x="438" y="95"/>
                </a:lnTo>
                <a:lnTo>
                  <a:pt x="438" y="95"/>
                </a:lnTo>
                <a:close/>
                <a:moveTo>
                  <a:pt x="14" y="385"/>
                </a:moveTo>
                <a:lnTo>
                  <a:pt x="14" y="385"/>
                </a:lnTo>
                <a:lnTo>
                  <a:pt x="15" y="386"/>
                </a:lnTo>
                <a:lnTo>
                  <a:pt x="15" y="386"/>
                </a:lnTo>
                <a:lnTo>
                  <a:pt x="23" y="384"/>
                </a:lnTo>
                <a:lnTo>
                  <a:pt x="24" y="383"/>
                </a:lnTo>
                <a:lnTo>
                  <a:pt x="25" y="384"/>
                </a:lnTo>
                <a:lnTo>
                  <a:pt x="25" y="385"/>
                </a:lnTo>
                <a:lnTo>
                  <a:pt x="23" y="387"/>
                </a:lnTo>
                <a:lnTo>
                  <a:pt x="23" y="387"/>
                </a:lnTo>
                <a:lnTo>
                  <a:pt x="20" y="391"/>
                </a:lnTo>
                <a:lnTo>
                  <a:pt x="16" y="395"/>
                </a:lnTo>
                <a:lnTo>
                  <a:pt x="16" y="395"/>
                </a:lnTo>
                <a:lnTo>
                  <a:pt x="14" y="385"/>
                </a:lnTo>
                <a:lnTo>
                  <a:pt x="14" y="385"/>
                </a:lnTo>
                <a:close/>
                <a:moveTo>
                  <a:pt x="11" y="366"/>
                </a:moveTo>
                <a:lnTo>
                  <a:pt x="11" y="366"/>
                </a:lnTo>
                <a:lnTo>
                  <a:pt x="17" y="362"/>
                </a:lnTo>
                <a:lnTo>
                  <a:pt x="24" y="360"/>
                </a:lnTo>
                <a:lnTo>
                  <a:pt x="24" y="360"/>
                </a:lnTo>
                <a:lnTo>
                  <a:pt x="29" y="359"/>
                </a:lnTo>
                <a:lnTo>
                  <a:pt x="29" y="359"/>
                </a:lnTo>
                <a:lnTo>
                  <a:pt x="28" y="360"/>
                </a:lnTo>
                <a:lnTo>
                  <a:pt x="28" y="360"/>
                </a:lnTo>
                <a:lnTo>
                  <a:pt x="24" y="364"/>
                </a:lnTo>
                <a:lnTo>
                  <a:pt x="24" y="364"/>
                </a:lnTo>
                <a:lnTo>
                  <a:pt x="18" y="369"/>
                </a:lnTo>
                <a:lnTo>
                  <a:pt x="12" y="374"/>
                </a:lnTo>
                <a:lnTo>
                  <a:pt x="12" y="374"/>
                </a:lnTo>
                <a:lnTo>
                  <a:pt x="11" y="366"/>
                </a:lnTo>
                <a:lnTo>
                  <a:pt x="11" y="366"/>
                </a:lnTo>
                <a:close/>
                <a:moveTo>
                  <a:pt x="12" y="377"/>
                </a:moveTo>
                <a:lnTo>
                  <a:pt x="12" y="377"/>
                </a:lnTo>
                <a:lnTo>
                  <a:pt x="18" y="374"/>
                </a:lnTo>
                <a:lnTo>
                  <a:pt x="18" y="374"/>
                </a:lnTo>
                <a:lnTo>
                  <a:pt x="22" y="372"/>
                </a:lnTo>
                <a:lnTo>
                  <a:pt x="25" y="373"/>
                </a:lnTo>
                <a:lnTo>
                  <a:pt x="25" y="373"/>
                </a:lnTo>
                <a:lnTo>
                  <a:pt x="20" y="378"/>
                </a:lnTo>
                <a:lnTo>
                  <a:pt x="14" y="384"/>
                </a:lnTo>
                <a:lnTo>
                  <a:pt x="14" y="384"/>
                </a:lnTo>
                <a:lnTo>
                  <a:pt x="14" y="384"/>
                </a:lnTo>
                <a:lnTo>
                  <a:pt x="14" y="384"/>
                </a:lnTo>
                <a:lnTo>
                  <a:pt x="12" y="377"/>
                </a:lnTo>
                <a:lnTo>
                  <a:pt x="12" y="377"/>
                </a:lnTo>
                <a:lnTo>
                  <a:pt x="12" y="377"/>
                </a:lnTo>
                <a:lnTo>
                  <a:pt x="12" y="377"/>
                </a:lnTo>
                <a:close/>
                <a:moveTo>
                  <a:pt x="28" y="391"/>
                </a:moveTo>
                <a:lnTo>
                  <a:pt x="28" y="391"/>
                </a:lnTo>
                <a:lnTo>
                  <a:pt x="28" y="391"/>
                </a:lnTo>
                <a:lnTo>
                  <a:pt x="28" y="391"/>
                </a:lnTo>
                <a:lnTo>
                  <a:pt x="23" y="393"/>
                </a:lnTo>
                <a:lnTo>
                  <a:pt x="21" y="393"/>
                </a:lnTo>
                <a:lnTo>
                  <a:pt x="23" y="390"/>
                </a:lnTo>
                <a:lnTo>
                  <a:pt x="23" y="390"/>
                </a:lnTo>
                <a:lnTo>
                  <a:pt x="26" y="387"/>
                </a:lnTo>
                <a:lnTo>
                  <a:pt x="28" y="383"/>
                </a:lnTo>
                <a:lnTo>
                  <a:pt x="28" y="383"/>
                </a:lnTo>
                <a:lnTo>
                  <a:pt x="28" y="391"/>
                </a:lnTo>
                <a:lnTo>
                  <a:pt x="28" y="391"/>
                </a:lnTo>
                <a:close/>
                <a:moveTo>
                  <a:pt x="17" y="397"/>
                </a:moveTo>
                <a:lnTo>
                  <a:pt x="17" y="397"/>
                </a:lnTo>
                <a:lnTo>
                  <a:pt x="24" y="395"/>
                </a:lnTo>
                <a:lnTo>
                  <a:pt x="26" y="394"/>
                </a:lnTo>
                <a:lnTo>
                  <a:pt x="27" y="395"/>
                </a:lnTo>
                <a:lnTo>
                  <a:pt x="26" y="397"/>
                </a:lnTo>
                <a:lnTo>
                  <a:pt x="26" y="397"/>
                </a:lnTo>
                <a:lnTo>
                  <a:pt x="21" y="403"/>
                </a:lnTo>
                <a:lnTo>
                  <a:pt x="21" y="403"/>
                </a:lnTo>
                <a:lnTo>
                  <a:pt x="20" y="407"/>
                </a:lnTo>
                <a:lnTo>
                  <a:pt x="20" y="409"/>
                </a:lnTo>
                <a:lnTo>
                  <a:pt x="20" y="409"/>
                </a:lnTo>
                <a:lnTo>
                  <a:pt x="17" y="397"/>
                </a:lnTo>
                <a:lnTo>
                  <a:pt x="17" y="397"/>
                </a:lnTo>
                <a:lnTo>
                  <a:pt x="17" y="397"/>
                </a:lnTo>
                <a:lnTo>
                  <a:pt x="17" y="397"/>
                </a:lnTo>
                <a:close/>
                <a:moveTo>
                  <a:pt x="22" y="414"/>
                </a:moveTo>
                <a:lnTo>
                  <a:pt x="22" y="414"/>
                </a:lnTo>
                <a:lnTo>
                  <a:pt x="22" y="414"/>
                </a:lnTo>
                <a:lnTo>
                  <a:pt x="22" y="414"/>
                </a:lnTo>
                <a:lnTo>
                  <a:pt x="21" y="415"/>
                </a:lnTo>
                <a:lnTo>
                  <a:pt x="21" y="415"/>
                </a:lnTo>
                <a:lnTo>
                  <a:pt x="21" y="413"/>
                </a:lnTo>
                <a:lnTo>
                  <a:pt x="21" y="413"/>
                </a:lnTo>
                <a:lnTo>
                  <a:pt x="22" y="414"/>
                </a:lnTo>
                <a:lnTo>
                  <a:pt x="22" y="414"/>
                </a:lnTo>
                <a:close/>
                <a:moveTo>
                  <a:pt x="23" y="411"/>
                </a:moveTo>
                <a:lnTo>
                  <a:pt x="23" y="411"/>
                </a:lnTo>
                <a:lnTo>
                  <a:pt x="22" y="408"/>
                </a:lnTo>
                <a:lnTo>
                  <a:pt x="23" y="404"/>
                </a:lnTo>
                <a:lnTo>
                  <a:pt x="27" y="399"/>
                </a:lnTo>
                <a:lnTo>
                  <a:pt x="27" y="399"/>
                </a:lnTo>
                <a:lnTo>
                  <a:pt x="25" y="403"/>
                </a:lnTo>
                <a:lnTo>
                  <a:pt x="25" y="403"/>
                </a:lnTo>
                <a:lnTo>
                  <a:pt x="23" y="411"/>
                </a:lnTo>
                <a:lnTo>
                  <a:pt x="23" y="411"/>
                </a:lnTo>
                <a:close/>
                <a:moveTo>
                  <a:pt x="28" y="375"/>
                </a:moveTo>
                <a:lnTo>
                  <a:pt x="28" y="375"/>
                </a:lnTo>
                <a:lnTo>
                  <a:pt x="28" y="380"/>
                </a:lnTo>
                <a:lnTo>
                  <a:pt x="28" y="380"/>
                </a:lnTo>
                <a:lnTo>
                  <a:pt x="28" y="380"/>
                </a:lnTo>
                <a:lnTo>
                  <a:pt x="28" y="380"/>
                </a:lnTo>
                <a:lnTo>
                  <a:pt x="22" y="382"/>
                </a:lnTo>
                <a:lnTo>
                  <a:pt x="22" y="382"/>
                </a:lnTo>
                <a:lnTo>
                  <a:pt x="18" y="383"/>
                </a:lnTo>
                <a:lnTo>
                  <a:pt x="17" y="383"/>
                </a:lnTo>
                <a:lnTo>
                  <a:pt x="18" y="382"/>
                </a:lnTo>
                <a:lnTo>
                  <a:pt x="22" y="379"/>
                </a:lnTo>
                <a:lnTo>
                  <a:pt x="22" y="379"/>
                </a:lnTo>
                <a:lnTo>
                  <a:pt x="28" y="373"/>
                </a:lnTo>
                <a:lnTo>
                  <a:pt x="28" y="373"/>
                </a:lnTo>
                <a:lnTo>
                  <a:pt x="28" y="375"/>
                </a:lnTo>
                <a:lnTo>
                  <a:pt x="28" y="375"/>
                </a:lnTo>
                <a:close/>
                <a:moveTo>
                  <a:pt x="28" y="368"/>
                </a:moveTo>
                <a:lnTo>
                  <a:pt x="28" y="368"/>
                </a:lnTo>
                <a:lnTo>
                  <a:pt x="23" y="369"/>
                </a:lnTo>
                <a:lnTo>
                  <a:pt x="23" y="369"/>
                </a:lnTo>
                <a:lnTo>
                  <a:pt x="17" y="372"/>
                </a:lnTo>
                <a:lnTo>
                  <a:pt x="17" y="372"/>
                </a:lnTo>
                <a:lnTo>
                  <a:pt x="14" y="374"/>
                </a:lnTo>
                <a:lnTo>
                  <a:pt x="16" y="373"/>
                </a:lnTo>
                <a:lnTo>
                  <a:pt x="16" y="373"/>
                </a:lnTo>
                <a:lnTo>
                  <a:pt x="22" y="368"/>
                </a:lnTo>
                <a:lnTo>
                  <a:pt x="28" y="363"/>
                </a:lnTo>
                <a:lnTo>
                  <a:pt x="28" y="363"/>
                </a:lnTo>
                <a:lnTo>
                  <a:pt x="28" y="368"/>
                </a:lnTo>
                <a:lnTo>
                  <a:pt x="28" y="368"/>
                </a:lnTo>
                <a:close/>
                <a:moveTo>
                  <a:pt x="30" y="356"/>
                </a:moveTo>
                <a:lnTo>
                  <a:pt x="30" y="356"/>
                </a:lnTo>
                <a:lnTo>
                  <a:pt x="20" y="359"/>
                </a:lnTo>
                <a:lnTo>
                  <a:pt x="10" y="363"/>
                </a:lnTo>
                <a:lnTo>
                  <a:pt x="10" y="363"/>
                </a:lnTo>
                <a:lnTo>
                  <a:pt x="10" y="357"/>
                </a:lnTo>
                <a:lnTo>
                  <a:pt x="10" y="357"/>
                </a:lnTo>
                <a:lnTo>
                  <a:pt x="18" y="354"/>
                </a:lnTo>
                <a:lnTo>
                  <a:pt x="27" y="351"/>
                </a:lnTo>
                <a:lnTo>
                  <a:pt x="44" y="342"/>
                </a:lnTo>
                <a:lnTo>
                  <a:pt x="44" y="342"/>
                </a:lnTo>
                <a:lnTo>
                  <a:pt x="57" y="336"/>
                </a:lnTo>
                <a:lnTo>
                  <a:pt x="57" y="336"/>
                </a:lnTo>
                <a:lnTo>
                  <a:pt x="62" y="335"/>
                </a:lnTo>
                <a:lnTo>
                  <a:pt x="58" y="337"/>
                </a:lnTo>
                <a:lnTo>
                  <a:pt x="58" y="337"/>
                </a:lnTo>
                <a:lnTo>
                  <a:pt x="45" y="347"/>
                </a:lnTo>
                <a:lnTo>
                  <a:pt x="45" y="347"/>
                </a:lnTo>
                <a:lnTo>
                  <a:pt x="42" y="346"/>
                </a:lnTo>
                <a:lnTo>
                  <a:pt x="37" y="347"/>
                </a:lnTo>
                <a:lnTo>
                  <a:pt x="37" y="347"/>
                </a:lnTo>
                <a:lnTo>
                  <a:pt x="33" y="351"/>
                </a:lnTo>
                <a:lnTo>
                  <a:pt x="30" y="356"/>
                </a:lnTo>
                <a:lnTo>
                  <a:pt x="30" y="356"/>
                </a:lnTo>
                <a:close/>
                <a:moveTo>
                  <a:pt x="30" y="222"/>
                </a:moveTo>
                <a:lnTo>
                  <a:pt x="30" y="222"/>
                </a:lnTo>
                <a:lnTo>
                  <a:pt x="35" y="220"/>
                </a:lnTo>
                <a:lnTo>
                  <a:pt x="40" y="218"/>
                </a:lnTo>
                <a:lnTo>
                  <a:pt x="40" y="218"/>
                </a:lnTo>
                <a:lnTo>
                  <a:pt x="48" y="214"/>
                </a:lnTo>
                <a:lnTo>
                  <a:pt x="50" y="213"/>
                </a:lnTo>
                <a:lnTo>
                  <a:pt x="46" y="216"/>
                </a:lnTo>
                <a:lnTo>
                  <a:pt x="46" y="216"/>
                </a:lnTo>
                <a:lnTo>
                  <a:pt x="37" y="221"/>
                </a:lnTo>
                <a:lnTo>
                  <a:pt x="28" y="226"/>
                </a:lnTo>
                <a:lnTo>
                  <a:pt x="28" y="226"/>
                </a:lnTo>
                <a:lnTo>
                  <a:pt x="30" y="222"/>
                </a:lnTo>
                <a:lnTo>
                  <a:pt x="30" y="222"/>
                </a:lnTo>
                <a:close/>
                <a:moveTo>
                  <a:pt x="56" y="173"/>
                </a:moveTo>
                <a:lnTo>
                  <a:pt x="56" y="173"/>
                </a:lnTo>
                <a:lnTo>
                  <a:pt x="60" y="172"/>
                </a:lnTo>
                <a:lnTo>
                  <a:pt x="55" y="175"/>
                </a:lnTo>
                <a:lnTo>
                  <a:pt x="55" y="175"/>
                </a:lnTo>
                <a:lnTo>
                  <a:pt x="56" y="173"/>
                </a:lnTo>
                <a:lnTo>
                  <a:pt x="56" y="173"/>
                </a:lnTo>
                <a:close/>
                <a:moveTo>
                  <a:pt x="52" y="180"/>
                </a:moveTo>
                <a:lnTo>
                  <a:pt x="52" y="180"/>
                </a:lnTo>
                <a:lnTo>
                  <a:pt x="63" y="176"/>
                </a:lnTo>
                <a:lnTo>
                  <a:pt x="63" y="176"/>
                </a:lnTo>
                <a:lnTo>
                  <a:pt x="58" y="179"/>
                </a:lnTo>
                <a:lnTo>
                  <a:pt x="54" y="182"/>
                </a:lnTo>
                <a:lnTo>
                  <a:pt x="54" y="182"/>
                </a:lnTo>
                <a:lnTo>
                  <a:pt x="50" y="184"/>
                </a:lnTo>
                <a:lnTo>
                  <a:pt x="50" y="184"/>
                </a:lnTo>
                <a:lnTo>
                  <a:pt x="52" y="180"/>
                </a:lnTo>
                <a:lnTo>
                  <a:pt x="52" y="180"/>
                </a:lnTo>
                <a:close/>
                <a:moveTo>
                  <a:pt x="44" y="193"/>
                </a:moveTo>
                <a:lnTo>
                  <a:pt x="44" y="193"/>
                </a:lnTo>
                <a:lnTo>
                  <a:pt x="50" y="191"/>
                </a:lnTo>
                <a:lnTo>
                  <a:pt x="50" y="191"/>
                </a:lnTo>
                <a:lnTo>
                  <a:pt x="61" y="187"/>
                </a:lnTo>
                <a:lnTo>
                  <a:pt x="63" y="186"/>
                </a:lnTo>
                <a:lnTo>
                  <a:pt x="63" y="187"/>
                </a:lnTo>
                <a:lnTo>
                  <a:pt x="58" y="191"/>
                </a:lnTo>
                <a:lnTo>
                  <a:pt x="58" y="191"/>
                </a:lnTo>
                <a:lnTo>
                  <a:pt x="49" y="196"/>
                </a:lnTo>
                <a:lnTo>
                  <a:pt x="39" y="202"/>
                </a:lnTo>
                <a:lnTo>
                  <a:pt x="39" y="202"/>
                </a:lnTo>
                <a:lnTo>
                  <a:pt x="44" y="193"/>
                </a:lnTo>
                <a:lnTo>
                  <a:pt x="44" y="193"/>
                </a:lnTo>
                <a:close/>
                <a:moveTo>
                  <a:pt x="36" y="207"/>
                </a:moveTo>
                <a:lnTo>
                  <a:pt x="36" y="207"/>
                </a:lnTo>
                <a:lnTo>
                  <a:pt x="42" y="206"/>
                </a:lnTo>
                <a:lnTo>
                  <a:pt x="47" y="205"/>
                </a:lnTo>
                <a:lnTo>
                  <a:pt x="47" y="205"/>
                </a:lnTo>
                <a:lnTo>
                  <a:pt x="63" y="198"/>
                </a:lnTo>
                <a:lnTo>
                  <a:pt x="63" y="198"/>
                </a:lnTo>
                <a:lnTo>
                  <a:pt x="54" y="202"/>
                </a:lnTo>
                <a:lnTo>
                  <a:pt x="54" y="202"/>
                </a:lnTo>
                <a:lnTo>
                  <a:pt x="44" y="207"/>
                </a:lnTo>
                <a:lnTo>
                  <a:pt x="38" y="210"/>
                </a:lnTo>
                <a:lnTo>
                  <a:pt x="34" y="213"/>
                </a:lnTo>
                <a:lnTo>
                  <a:pt x="34" y="213"/>
                </a:lnTo>
                <a:lnTo>
                  <a:pt x="36" y="207"/>
                </a:lnTo>
                <a:lnTo>
                  <a:pt x="36" y="207"/>
                </a:lnTo>
                <a:close/>
                <a:moveTo>
                  <a:pt x="25" y="233"/>
                </a:moveTo>
                <a:lnTo>
                  <a:pt x="25" y="233"/>
                </a:lnTo>
                <a:lnTo>
                  <a:pt x="37" y="229"/>
                </a:lnTo>
                <a:lnTo>
                  <a:pt x="37" y="229"/>
                </a:lnTo>
                <a:lnTo>
                  <a:pt x="49" y="225"/>
                </a:lnTo>
                <a:lnTo>
                  <a:pt x="51" y="225"/>
                </a:lnTo>
                <a:lnTo>
                  <a:pt x="52" y="225"/>
                </a:lnTo>
                <a:lnTo>
                  <a:pt x="47" y="229"/>
                </a:lnTo>
                <a:lnTo>
                  <a:pt x="47" y="229"/>
                </a:lnTo>
                <a:lnTo>
                  <a:pt x="40" y="232"/>
                </a:lnTo>
                <a:lnTo>
                  <a:pt x="34" y="236"/>
                </a:lnTo>
                <a:lnTo>
                  <a:pt x="28" y="239"/>
                </a:lnTo>
                <a:lnTo>
                  <a:pt x="22" y="242"/>
                </a:lnTo>
                <a:lnTo>
                  <a:pt x="22" y="242"/>
                </a:lnTo>
                <a:lnTo>
                  <a:pt x="25" y="233"/>
                </a:lnTo>
                <a:lnTo>
                  <a:pt x="25" y="233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0" y="233"/>
                </a:lnTo>
                <a:lnTo>
                  <a:pt x="44" y="236"/>
                </a:lnTo>
                <a:lnTo>
                  <a:pt x="44" y="236"/>
                </a:lnTo>
                <a:lnTo>
                  <a:pt x="34" y="240"/>
                </a:lnTo>
                <a:lnTo>
                  <a:pt x="34" y="240"/>
                </a:lnTo>
                <a:lnTo>
                  <a:pt x="28" y="243"/>
                </a:lnTo>
                <a:lnTo>
                  <a:pt x="23" y="246"/>
                </a:lnTo>
                <a:lnTo>
                  <a:pt x="22" y="246"/>
                </a:lnTo>
                <a:lnTo>
                  <a:pt x="24" y="243"/>
                </a:lnTo>
                <a:lnTo>
                  <a:pt x="24" y="243"/>
                </a:lnTo>
                <a:lnTo>
                  <a:pt x="31" y="239"/>
                </a:lnTo>
                <a:lnTo>
                  <a:pt x="39" y="235"/>
                </a:lnTo>
                <a:lnTo>
                  <a:pt x="48" y="230"/>
                </a:lnTo>
                <a:lnTo>
                  <a:pt x="52" y="228"/>
                </a:lnTo>
                <a:lnTo>
                  <a:pt x="55" y="225"/>
                </a:lnTo>
                <a:lnTo>
                  <a:pt x="55" y="225"/>
                </a:lnTo>
                <a:lnTo>
                  <a:pt x="57" y="232"/>
                </a:lnTo>
                <a:lnTo>
                  <a:pt x="57" y="232"/>
                </a:lnTo>
                <a:close/>
                <a:moveTo>
                  <a:pt x="21" y="248"/>
                </a:moveTo>
                <a:lnTo>
                  <a:pt x="21" y="248"/>
                </a:lnTo>
                <a:lnTo>
                  <a:pt x="35" y="242"/>
                </a:lnTo>
                <a:lnTo>
                  <a:pt x="35" y="242"/>
                </a:lnTo>
                <a:lnTo>
                  <a:pt x="53" y="235"/>
                </a:lnTo>
                <a:lnTo>
                  <a:pt x="53" y="235"/>
                </a:lnTo>
                <a:lnTo>
                  <a:pt x="57" y="233"/>
                </a:lnTo>
                <a:lnTo>
                  <a:pt x="54" y="236"/>
                </a:lnTo>
                <a:lnTo>
                  <a:pt x="54" y="236"/>
                </a:lnTo>
                <a:lnTo>
                  <a:pt x="45" y="241"/>
                </a:lnTo>
                <a:lnTo>
                  <a:pt x="35" y="246"/>
                </a:lnTo>
                <a:lnTo>
                  <a:pt x="27" y="251"/>
                </a:lnTo>
                <a:lnTo>
                  <a:pt x="18" y="257"/>
                </a:lnTo>
                <a:lnTo>
                  <a:pt x="18" y="257"/>
                </a:lnTo>
                <a:lnTo>
                  <a:pt x="21" y="248"/>
                </a:lnTo>
                <a:lnTo>
                  <a:pt x="21" y="248"/>
                </a:lnTo>
                <a:close/>
                <a:moveTo>
                  <a:pt x="17" y="261"/>
                </a:moveTo>
                <a:lnTo>
                  <a:pt x="17" y="261"/>
                </a:lnTo>
                <a:lnTo>
                  <a:pt x="27" y="258"/>
                </a:lnTo>
                <a:lnTo>
                  <a:pt x="37" y="254"/>
                </a:lnTo>
                <a:lnTo>
                  <a:pt x="37" y="254"/>
                </a:lnTo>
                <a:lnTo>
                  <a:pt x="54" y="246"/>
                </a:lnTo>
                <a:lnTo>
                  <a:pt x="54" y="246"/>
                </a:lnTo>
                <a:lnTo>
                  <a:pt x="62" y="243"/>
                </a:lnTo>
                <a:lnTo>
                  <a:pt x="63" y="243"/>
                </a:lnTo>
                <a:lnTo>
                  <a:pt x="64" y="245"/>
                </a:lnTo>
                <a:lnTo>
                  <a:pt x="60" y="248"/>
                </a:lnTo>
                <a:lnTo>
                  <a:pt x="60" y="248"/>
                </a:lnTo>
                <a:lnTo>
                  <a:pt x="49" y="254"/>
                </a:lnTo>
                <a:lnTo>
                  <a:pt x="37" y="259"/>
                </a:lnTo>
                <a:lnTo>
                  <a:pt x="25" y="264"/>
                </a:lnTo>
                <a:lnTo>
                  <a:pt x="20" y="267"/>
                </a:lnTo>
                <a:lnTo>
                  <a:pt x="15" y="271"/>
                </a:lnTo>
                <a:lnTo>
                  <a:pt x="15" y="271"/>
                </a:lnTo>
                <a:lnTo>
                  <a:pt x="17" y="261"/>
                </a:lnTo>
                <a:lnTo>
                  <a:pt x="17" y="261"/>
                </a:lnTo>
                <a:close/>
                <a:moveTo>
                  <a:pt x="14" y="275"/>
                </a:moveTo>
                <a:lnTo>
                  <a:pt x="14" y="275"/>
                </a:lnTo>
                <a:lnTo>
                  <a:pt x="28" y="270"/>
                </a:lnTo>
                <a:lnTo>
                  <a:pt x="44" y="264"/>
                </a:lnTo>
                <a:lnTo>
                  <a:pt x="44" y="264"/>
                </a:lnTo>
                <a:lnTo>
                  <a:pt x="68" y="254"/>
                </a:lnTo>
                <a:lnTo>
                  <a:pt x="68" y="254"/>
                </a:lnTo>
                <a:lnTo>
                  <a:pt x="73" y="252"/>
                </a:lnTo>
                <a:lnTo>
                  <a:pt x="71" y="253"/>
                </a:lnTo>
                <a:lnTo>
                  <a:pt x="63" y="258"/>
                </a:lnTo>
                <a:lnTo>
                  <a:pt x="63" y="258"/>
                </a:lnTo>
                <a:lnTo>
                  <a:pt x="50" y="264"/>
                </a:lnTo>
                <a:lnTo>
                  <a:pt x="37" y="270"/>
                </a:lnTo>
                <a:lnTo>
                  <a:pt x="24" y="276"/>
                </a:lnTo>
                <a:lnTo>
                  <a:pt x="18" y="280"/>
                </a:lnTo>
                <a:lnTo>
                  <a:pt x="12" y="284"/>
                </a:lnTo>
                <a:lnTo>
                  <a:pt x="12" y="284"/>
                </a:lnTo>
                <a:lnTo>
                  <a:pt x="14" y="275"/>
                </a:lnTo>
                <a:lnTo>
                  <a:pt x="14" y="275"/>
                </a:lnTo>
                <a:close/>
                <a:moveTo>
                  <a:pt x="12" y="288"/>
                </a:moveTo>
                <a:lnTo>
                  <a:pt x="12" y="288"/>
                </a:lnTo>
                <a:lnTo>
                  <a:pt x="24" y="283"/>
                </a:lnTo>
                <a:lnTo>
                  <a:pt x="37" y="277"/>
                </a:lnTo>
                <a:lnTo>
                  <a:pt x="37" y="277"/>
                </a:lnTo>
                <a:lnTo>
                  <a:pt x="49" y="273"/>
                </a:lnTo>
                <a:lnTo>
                  <a:pt x="61" y="269"/>
                </a:lnTo>
                <a:lnTo>
                  <a:pt x="61" y="269"/>
                </a:lnTo>
                <a:lnTo>
                  <a:pt x="70" y="266"/>
                </a:lnTo>
                <a:lnTo>
                  <a:pt x="70" y="266"/>
                </a:lnTo>
                <a:lnTo>
                  <a:pt x="63" y="269"/>
                </a:lnTo>
                <a:lnTo>
                  <a:pt x="63" y="269"/>
                </a:lnTo>
                <a:lnTo>
                  <a:pt x="35" y="285"/>
                </a:lnTo>
                <a:lnTo>
                  <a:pt x="35" y="285"/>
                </a:lnTo>
                <a:lnTo>
                  <a:pt x="22" y="292"/>
                </a:lnTo>
                <a:lnTo>
                  <a:pt x="16" y="295"/>
                </a:lnTo>
                <a:lnTo>
                  <a:pt x="10" y="299"/>
                </a:lnTo>
                <a:lnTo>
                  <a:pt x="10" y="299"/>
                </a:lnTo>
                <a:lnTo>
                  <a:pt x="12" y="288"/>
                </a:lnTo>
                <a:lnTo>
                  <a:pt x="12" y="288"/>
                </a:lnTo>
                <a:close/>
                <a:moveTo>
                  <a:pt x="10" y="302"/>
                </a:moveTo>
                <a:lnTo>
                  <a:pt x="10" y="302"/>
                </a:lnTo>
                <a:lnTo>
                  <a:pt x="10" y="301"/>
                </a:lnTo>
                <a:lnTo>
                  <a:pt x="10" y="301"/>
                </a:lnTo>
                <a:lnTo>
                  <a:pt x="28" y="294"/>
                </a:lnTo>
                <a:lnTo>
                  <a:pt x="46" y="287"/>
                </a:lnTo>
                <a:lnTo>
                  <a:pt x="46" y="287"/>
                </a:lnTo>
                <a:lnTo>
                  <a:pt x="64" y="279"/>
                </a:lnTo>
                <a:lnTo>
                  <a:pt x="64" y="279"/>
                </a:lnTo>
                <a:lnTo>
                  <a:pt x="73" y="275"/>
                </a:lnTo>
                <a:lnTo>
                  <a:pt x="76" y="274"/>
                </a:lnTo>
                <a:lnTo>
                  <a:pt x="71" y="277"/>
                </a:lnTo>
                <a:lnTo>
                  <a:pt x="71" y="277"/>
                </a:lnTo>
                <a:lnTo>
                  <a:pt x="56" y="285"/>
                </a:lnTo>
                <a:lnTo>
                  <a:pt x="39" y="293"/>
                </a:lnTo>
                <a:lnTo>
                  <a:pt x="24" y="302"/>
                </a:lnTo>
                <a:lnTo>
                  <a:pt x="9" y="312"/>
                </a:lnTo>
                <a:lnTo>
                  <a:pt x="9" y="312"/>
                </a:lnTo>
                <a:lnTo>
                  <a:pt x="10" y="302"/>
                </a:lnTo>
                <a:lnTo>
                  <a:pt x="10" y="302"/>
                </a:lnTo>
                <a:close/>
                <a:moveTo>
                  <a:pt x="34" y="324"/>
                </a:moveTo>
                <a:lnTo>
                  <a:pt x="34" y="324"/>
                </a:lnTo>
                <a:lnTo>
                  <a:pt x="20" y="332"/>
                </a:lnTo>
                <a:lnTo>
                  <a:pt x="14" y="336"/>
                </a:lnTo>
                <a:lnTo>
                  <a:pt x="9" y="341"/>
                </a:lnTo>
                <a:lnTo>
                  <a:pt x="9" y="341"/>
                </a:lnTo>
                <a:lnTo>
                  <a:pt x="8" y="331"/>
                </a:lnTo>
                <a:lnTo>
                  <a:pt x="8" y="331"/>
                </a:lnTo>
                <a:lnTo>
                  <a:pt x="9" y="332"/>
                </a:lnTo>
                <a:lnTo>
                  <a:pt x="9" y="332"/>
                </a:lnTo>
                <a:lnTo>
                  <a:pt x="26" y="327"/>
                </a:lnTo>
                <a:lnTo>
                  <a:pt x="42" y="319"/>
                </a:lnTo>
                <a:lnTo>
                  <a:pt x="57" y="311"/>
                </a:lnTo>
                <a:lnTo>
                  <a:pt x="72" y="302"/>
                </a:lnTo>
                <a:lnTo>
                  <a:pt x="72" y="302"/>
                </a:lnTo>
                <a:lnTo>
                  <a:pt x="53" y="314"/>
                </a:lnTo>
                <a:lnTo>
                  <a:pt x="34" y="324"/>
                </a:lnTo>
                <a:lnTo>
                  <a:pt x="34" y="324"/>
                </a:lnTo>
                <a:close/>
                <a:moveTo>
                  <a:pt x="9" y="329"/>
                </a:moveTo>
                <a:lnTo>
                  <a:pt x="9" y="329"/>
                </a:lnTo>
                <a:lnTo>
                  <a:pt x="9" y="315"/>
                </a:lnTo>
                <a:lnTo>
                  <a:pt x="9" y="315"/>
                </a:lnTo>
                <a:lnTo>
                  <a:pt x="20" y="312"/>
                </a:lnTo>
                <a:lnTo>
                  <a:pt x="30" y="307"/>
                </a:lnTo>
                <a:lnTo>
                  <a:pt x="51" y="298"/>
                </a:lnTo>
                <a:lnTo>
                  <a:pt x="51" y="298"/>
                </a:lnTo>
                <a:lnTo>
                  <a:pt x="64" y="293"/>
                </a:lnTo>
                <a:lnTo>
                  <a:pt x="64" y="293"/>
                </a:lnTo>
                <a:lnTo>
                  <a:pt x="77" y="288"/>
                </a:lnTo>
                <a:lnTo>
                  <a:pt x="77" y="288"/>
                </a:lnTo>
                <a:lnTo>
                  <a:pt x="79" y="287"/>
                </a:lnTo>
                <a:lnTo>
                  <a:pt x="79" y="287"/>
                </a:lnTo>
                <a:lnTo>
                  <a:pt x="78" y="288"/>
                </a:lnTo>
                <a:lnTo>
                  <a:pt x="78" y="288"/>
                </a:lnTo>
                <a:lnTo>
                  <a:pt x="69" y="293"/>
                </a:lnTo>
                <a:lnTo>
                  <a:pt x="60" y="297"/>
                </a:lnTo>
                <a:lnTo>
                  <a:pt x="50" y="301"/>
                </a:lnTo>
                <a:lnTo>
                  <a:pt x="40" y="306"/>
                </a:lnTo>
                <a:lnTo>
                  <a:pt x="40" y="306"/>
                </a:lnTo>
                <a:lnTo>
                  <a:pt x="24" y="317"/>
                </a:lnTo>
                <a:lnTo>
                  <a:pt x="9" y="329"/>
                </a:lnTo>
                <a:lnTo>
                  <a:pt x="9" y="329"/>
                </a:lnTo>
                <a:close/>
                <a:moveTo>
                  <a:pt x="9" y="343"/>
                </a:moveTo>
                <a:lnTo>
                  <a:pt x="9" y="343"/>
                </a:lnTo>
                <a:lnTo>
                  <a:pt x="9" y="343"/>
                </a:lnTo>
                <a:lnTo>
                  <a:pt x="9" y="343"/>
                </a:lnTo>
                <a:lnTo>
                  <a:pt x="15" y="342"/>
                </a:lnTo>
                <a:lnTo>
                  <a:pt x="21" y="340"/>
                </a:lnTo>
                <a:lnTo>
                  <a:pt x="32" y="335"/>
                </a:lnTo>
                <a:lnTo>
                  <a:pt x="32" y="335"/>
                </a:lnTo>
                <a:lnTo>
                  <a:pt x="65" y="320"/>
                </a:lnTo>
                <a:lnTo>
                  <a:pt x="65" y="320"/>
                </a:lnTo>
                <a:lnTo>
                  <a:pt x="65" y="320"/>
                </a:lnTo>
                <a:lnTo>
                  <a:pt x="65" y="320"/>
                </a:lnTo>
                <a:lnTo>
                  <a:pt x="51" y="329"/>
                </a:lnTo>
                <a:lnTo>
                  <a:pt x="36" y="337"/>
                </a:lnTo>
                <a:lnTo>
                  <a:pt x="9" y="354"/>
                </a:lnTo>
                <a:lnTo>
                  <a:pt x="9" y="354"/>
                </a:lnTo>
                <a:lnTo>
                  <a:pt x="9" y="343"/>
                </a:lnTo>
                <a:lnTo>
                  <a:pt x="9" y="343"/>
                </a:lnTo>
                <a:close/>
                <a:moveTo>
                  <a:pt x="56" y="353"/>
                </a:moveTo>
                <a:lnTo>
                  <a:pt x="56" y="353"/>
                </a:lnTo>
                <a:lnTo>
                  <a:pt x="61" y="352"/>
                </a:lnTo>
                <a:lnTo>
                  <a:pt x="61" y="352"/>
                </a:lnTo>
                <a:lnTo>
                  <a:pt x="60" y="354"/>
                </a:lnTo>
                <a:lnTo>
                  <a:pt x="58" y="355"/>
                </a:lnTo>
                <a:lnTo>
                  <a:pt x="56" y="354"/>
                </a:lnTo>
                <a:lnTo>
                  <a:pt x="54" y="353"/>
                </a:lnTo>
                <a:lnTo>
                  <a:pt x="54" y="353"/>
                </a:lnTo>
                <a:lnTo>
                  <a:pt x="49" y="349"/>
                </a:lnTo>
                <a:lnTo>
                  <a:pt x="49" y="349"/>
                </a:lnTo>
                <a:lnTo>
                  <a:pt x="54" y="349"/>
                </a:lnTo>
                <a:lnTo>
                  <a:pt x="55" y="350"/>
                </a:lnTo>
                <a:lnTo>
                  <a:pt x="55" y="351"/>
                </a:lnTo>
                <a:lnTo>
                  <a:pt x="55" y="351"/>
                </a:lnTo>
                <a:lnTo>
                  <a:pt x="55" y="352"/>
                </a:lnTo>
                <a:lnTo>
                  <a:pt x="56" y="353"/>
                </a:lnTo>
                <a:lnTo>
                  <a:pt x="56" y="353"/>
                </a:lnTo>
                <a:close/>
                <a:moveTo>
                  <a:pt x="62" y="349"/>
                </a:moveTo>
                <a:lnTo>
                  <a:pt x="62" y="349"/>
                </a:lnTo>
                <a:lnTo>
                  <a:pt x="59" y="350"/>
                </a:lnTo>
                <a:lnTo>
                  <a:pt x="61" y="347"/>
                </a:lnTo>
                <a:lnTo>
                  <a:pt x="61" y="347"/>
                </a:lnTo>
                <a:lnTo>
                  <a:pt x="61" y="345"/>
                </a:lnTo>
                <a:lnTo>
                  <a:pt x="60" y="345"/>
                </a:lnTo>
                <a:lnTo>
                  <a:pt x="60" y="345"/>
                </a:lnTo>
                <a:lnTo>
                  <a:pt x="56" y="345"/>
                </a:lnTo>
                <a:lnTo>
                  <a:pt x="51" y="347"/>
                </a:lnTo>
                <a:lnTo>
                  <a:pt x="49" y="347"/>
                </a:lnTo>
                <a:lnTo>
                  <a:pt x="52" y="344"/>
                </a:lnTo>
                <a:lnTo>
                  <a:pt x="52" y="344"/>
                </a:lnTo>
                <a:lnTo>
                  <a:pt x="64" y="336"/>
                </a:lnTo>
                <a:lnTo>
                  <a:pt x="64" y="336"/>
                </a:lnTo>
                <a:lnTo>
                  <a:pt x="64" y="342"/>
                </a:lnTo>
                <a:lnTo>
                  <a:pt x="62" y="349"/>
                </a:lnTo>
                <a:lnTo>
                  <a:pt x="62" y="349"/>
                </a:lnTo>
                <a:close/>
                <a:moveTo>
                  <a:pt x="64" y="332"/>
                </a:moveTo>
                <a:lnTo>
                  <a:pt x="64" y="332"/>
                </a:lnTo>
                <a:lnTo>
                  <a:pt x="52" y="337"/>
                </a:lnTo>
                <a:lnTo>
                  <a:pt x="38" y="342"/>
                </a:lnTo>
                <a:lnTo>
                  <a:pt x="38" y="342"/>
                </a:lnTo>
                <a:lnTo>
                  <a:pt x="25" y="349"/>
                </a:lnTo>
                <a:lnTo>
                  <a:pt x="25" y="349"/>
                </a:lnTo>
                <a:lnTo>
                  <a:pt x="16" y="354"/>
                </a:lnTo>
                <a:lnTo>
                  <a:pt x="13" y="355"/>
                </a:lnTo>
                <a:lnTo>
                  <a:pt x="16" y="353"/>
                </a:lnTo>
                <a:lnTo>
                  <a:pt x="16" y="353"/>
                </a:lnTo>
                <a:lnTo>
                  <a:pt x="40" y="338"/>
                </a:lnTo>
                <a:lnTo>
                  <a:pt x="53" y="331"/>
                </a:lnTo>
                <a:lnTo>
                  <a:pt x="65" y="322"/>
                </a:lnTo>
                <a:lnTo>
                  <a:pt x="65" y="322"/>
                </a:lnTo>
                <a:lnTo>
                  <a:pt x="64" y="332"/>
                </a:lnTo>
                <a:lnTo>
                  <a:pt x="64" y="332"/>
                </a:lnTo>
                <a:close/>
                <a:moveTo>
                  <a:pt x="67" y="312"/>
                </a:moveTo>
                <a:lnTo>
                  <a:pt x="67" y="312"/>
                </a:lnTo>
                <a:lnTo>
                  <a:pt x="66" y="318"/>
                </a:lnTo>
                <a:lnTo>
                  <a:pt x="66" y="318"/>
                </a:lnTo>
                <a:lnTo>
                  <a:pt x="52" y="323"/>
                </a:lnTo>
                <a:lnTo>
                  <a:pt x="38" y="330"/>
                </a:lnTo>
                <a:lnTo>
                  <a:pt x="38" y="330"/>
                </a:lnTo>
                <a:lnTo>
                  <a:pt x="27" y="335"/>
                </a:lnTo>
                <a:lnTo>
                  <a:pt x="27" y="335"/>
                </a:lnTo>
                <a:lnTo>
                  <a:pt x="19" y="338"/>
                </a:lnTo>
                <a:lnTo>
                  <a:pt x="14" y="340"/>
                </a:lnTo>
                <a:lnTo>
                  <a:pt x="13" y="340"/>
                </a:lnTo>
                <a:lnTo>
                  <a:pt x="13" y="340"/>
                </a:lnTo>
                <a:lnTo>
                  <a:pt x="16" y="337"/>
                </a:lnTo>
                <a:lnTo>
                  <a:pt x="19" y="334"/>
                </a:lnTo>
                <a:lnTo>
                  <a:pt x="28" y="330"/>
                </a:lnTo>
                <a:lnTo>
                  <a:pt x="45" y="321"/>
                </a:lnTo>
                <a:lnTo>
                  <a:pt x="45" y="321"/>
                </a:lnTo>
                <a:lnTo>
                  <a:pt x="58" y="314"/>
                </a:lnTo>
                <a:lnTo>
                  <a:pt x="70" y="306"/>
                </a:lnTo>
                <a:lnTo>
                  <a:pt x="70" y="306"/>
                </a:lnTo>
                <a:lnTo>
                  <a:pt x="68" y="309"/>
                </a:lnTo>
                <a:lnTo>
                  <a:pt x="67" y="312"/>
                </a:lnTo>
                <a:lnTo>
                  <a:pt x="67" y="312"/>
                </a:lnTo>
                <a:close/>
                <a:moveTo>
                  <a:pt x="78" y="300"/>
                </a:moveTo>
                <a:lnTo>
                  <a:pt x="78" y="300"/>
                </a:lnTo>
                <a:lnTo>
                  <a:pt x="76" y="299"/>
                </a:lnTo>
                <a:lnTo>
                  <a:pt x="76" y="299"/>
                </a:lnTo>
                <a:lnTo>
                  <a:pt x="69" y="303"/>
                </a:lnTo>
                <a:lnTo>
                  <a:pt x="62" y="307"/>
                </a:lnTo>
                <a:lnTo>
                  <a:pt x="47" y="315"/>
                </a:lnTo>
                <a:lnTo>
                  <a:pt x="47" y="315"/>
                </a:lnTo>
                <a:lnTo>
                  <a:pt x="23" y="324"/>
                </a:lnTo>
                <a:lnTo>
                  <a:pt x="23" y="324"/>
                </a:lnTo>
                <a:lnTo>
                  <a:pt x="14" y="329"/>
                </a:lnTo>
                <a:lnTo>
                  <a:pt x="13" y="329"/>
                </a:lnTo>
                <a:lnTo>
                  <a:pt x="14" y="328"/>
                </a:lnTo>
                <a:lnTo>
                  <a:pt x="21" y="321"/>
                </a:lnTo>
                <a:lnTo>
                  <a:pt x="21" y="321"/>
                </a:lnTo>
                <a:lnTo>
                  <a:pt x="29" y="316"/>
                </a:lnTo>
                <a:lnTo>
                  <a:pt x="36" y="312"/>
                </a:lnTo>
                <a:lnTo>
                  <a:pt x="54" y="303"/>
                </a:lnTo>
                <a:lnTo>
                  <a:pt x="70" y="295"/>
                </a:lnTo>
                <a:lnTo>
                  <a:pt x="85" y="286"/>
                </a:lnTo>
                <a:lnTo>
                  <a:pt x="85" y="286"/>
                </a:lnTo>
                <a:lnTo>
                  <a:pt x="84" y="290"/>
                </a:lnTo>
                <a:lnTo>
                  <a:pt x="83" y="293"/>
                </a:lnTo>
                <a:lnTo>
                  <a:pt x="80" y="297"/>
                </a:lnTo>
                <a:lnTo>
                  <a:pt x="78" y="300"/>
                </a:lnTo>
                <a:lnTo>
                  <a:pt x="78" y="300"/>
                </a:lnTo>
                <a:close/>
                <a:moveTo>
                  <a:pt x="12" y="312"/>
                </a:moveTo>
                <a:lnTo>
                  <a:pt x="12" y="312"/>
                </a:lnTo>
                <a:lnTo>
                  <a:pt x="16" y="310"/>
                </a:lnTo>
                <a:lnTo>
                  <a:pt x="20" y="307"/>
                </a:lnTo>
                <a:lnTo>
                  <a:pt x="28" y="302"/>
                </a:lnTo>
                <a:lnTo>
                  <a:pt x="28" y="302"/>
                </a:lnTo>
                <a:lnTo>
                  <a:pt x="46" y="293"/>
                </a:lnTo>
                <a:lnTo>
                  <a:pt x="46" y="293"/>
                </a:lnTo>
                <a:lnTo>
                  <a:pt x="63" y="284"/>
                </a:lnTo>
                <a:lnTo>
                  <a:pt x="79" y="275"/>
                </a:lnTo>
                <a:lnTo>
                  <a:pt x="79" y="275"/>
                </a:lnTo>
                <a:lnTo>
                  <a:pt x="83" y="279"/>
                </a:lnTo>
                <a:lnTo>
                  <a:pt x="83" y="279"/>
                </a:lnTo>
                <a:lnTo>
                  <a:pt x="84" y="281"/>
                </a:lnTo>
                <a:lnTo>
                  <a:pt x="85" y="283"/>
                </a:lnTo>
                <a:lnTo>
                  <a:pt x="85" y="283"/>
                </a:lnTo>
                <a:lnTo>
                  <a:pt x="67" y="290"/>
                </a:lnTo>
                <a:lnTo>
                  <a:pt x="49" y="297"/>
                </a:lnTo>
                <a:lnTo>
                  <a:pt x="30" y="305"/>
                </a:lnTo>
                <a:lnTo>
                  <a:pt x="12" y="312"/>
                </a:lnTo>
                <a:lnTo>
                  <a:pt x="12" y="312"/>
                </a:lnTo>
                <a:close/>
                <a:moveTo>
                  <a:pt x="50" y="283"/>
                </a:moveTo>
                <a:lnTo>
                  <a:pt x="50" y="283"/>
                </a:lnTo>
                <a:lnTo>
                  <a:pt x="24" y="293"/>
                </a:lnTo>
                <a:lnTo>
                  <a:pt x="24" y="293"/>
                </a:lnTo>
                <a:lnTo>
                  <a:pt x="18" y="297"/>
                </a:lnTo>
                <a:lnTo>
                  <a:pt x="15" y="298"/>
                </a:lnTo>
                <a:lnTo>
                  <a:pt x="17" y="296"/>
                </a:lnTo>
                <a:lnTo>
                  <a:pt x="17" y="296"/>
                </a:lnTo>
                <a:lnTo>
                  <a:pt x="31" y="288"/>
                </a:lnTo>
                <a:lnTo>
                  <a:pt x="47" y="281"/>
                </a:lnTo>
                <a:lnTo>
                  <a:pt x="62" y="273"/>
                </a:lnTo>
                <a:lnTo>
                  <a:pt x="69" y="268"/>
                </a:lnTo>
                <a:lnTo>
                  <a:pt x="76" y="264"/>
                </a:lnTo>
                <a:lnTo>
                  <a:pt x="76" y="264"/>
                </a:lnTo>
                <a:lnTo>
                  <a:pt x="76" y="262"/>
                </a:lnTo>
                <a:lnTo>
                  <a:pt x="75" y="262"/>
                </a:lnTo>
                <a:lnTo>
                  <a:pt x="75" y="262"/>
                </a:lnTo>
                <a:lnTo>
                  <a:pt x="60" y="266"/>
                </a:lnTo>
                <a:lnTo>
                  <a:pt x="53" y="269"/>
                </a:lnTo>
                <a:lnTo>
                  <a:pt x="46" y="271"/>
                </a:lnTo>
                <a:lnTo>
                  <a:pt x="46" y="271"/>
                </a:lnTo>
                <a:lnTo>
                  <a:pt x="27" y="280"/>
                </a:lnTo>
                <a:lnTo>
                  <a:pt x="27" y="280"/>
                </a:lnTo>
                <a:lnTo>
                  <a:pt x="16" y="285"/>
                </a:lnTo>
                <a:lnTo>
                  <a:pt x="14" y="286"/>
                </a:lnTo>
                <a:lnTo>
                  <a:pt x="14" y="286"/>
                </a:lnTo>
                <a:lnTo>
                  <a:pt x="20" y="281"/>
                </a:lnTo>
                <a:lnTo>
                  <a:pt x="20" y="281"/>
                </a:lnTo>
                <a:lnTo>
                  <a:pt x="27" y="276"/>
                </a:lnTo>
                <a:lnTo>
                  <a:pt x="34" y="273"/>
                </a:lnTo>
                <a:lnTo>
                  <a:pt x="49" y="266"/>
                </a:lnTo>
                <a:lnTo>
                  <a:pt x="64" y="259"/>
                </a:lnTo>
                <a:lnTo>
                  <a:pt x="71" y="255"/>
                </a:lnTo>
                <a:lnTo>
                  <a:pt x="77" y="251"/>
                </a:lnTo>
                <a:lnTo>
                  <a:pt x="77" y="251"/>
                </a:lnTo>
                <a:lnTo>
                  <a:pt x="78" y="257"/>
                </a:lnTo>
                <a:lnTo>
                  <a:pt x="76" y="264"/>
                </a:lnTo>
                <a:lnTo>
                  <a:pt x="76" y="264"/>
                </a:lnTo>
                <a:lnTo>
                  <a:pt x="76" y="268"/>
                </a:lnTo>
                <a:lnTo>
                  <a:pt x="78" y="272"/>
                </a:lnTo>
                <a:lnTo>
                  <a:pt x="78" y="272"/>
                </a:lnTo>
                <a:lnTo>
                  <a:pt x="70" y="274"/>
                </a:lnTo>
                <a:lnTo>
                  <a:pt x="64" y="277"/>
                </a:lnTo>
                <a:lnTo>
                  <a:pt x="50" y="283"/>
                </a:lnTo>
                <a:lnTo>
                  <a:pt x="50" y="283"/>
                </a:lnTo>
                <a:close/>
                <a:moveTo>
                  <a:pt x="47" y="260"/>
                </a:moveTo>
                <a:lnTo>
                  <a:pt x="47" y="260"/>
                </a:lnTo>
                <a:lnTo>
                  <a:pt x="27" y="268"/>
                </a:lnTo>
                <a:lnTo>
                  <a:pt x="27" y="268"/>
                </a:lnTo>
                <a:lnTo>
                  <a:pt x="18" y="272"/>
                </a:lnTo>
                <a:lnTo>
                  <a:pt x="17" y="273"/>
                </a:lnTo>
                <a:lnTo>
                  <a:pt x="17" y="272"/>
                </a:lnTo>
                <a:lnTo>
                  <a:pt x="23" y="268"/>
                </a:lnTo>
                <a:lnTo>
                  <a:pt x="23" y="268"/>
                </a:lnTo>
                <a:lnTo>
                  <a:pt x="35" y="261"/>
                </a:lnTo>
                <a:lnTo>
                  <a:pt x="48" y="256"/>
                </a:lnTo>
                <a:lnTo>
                  <a:pt x="60" y="250"/>
                </a:lnTo>
                <a:lnTo>
                  <a:pt x="66" y="247"/>
                </a:lnTo>
                <a:lnTo>
                  <a:pt x="71" y="242"/>
                </a:lnTo>
                <a:lnTo>
                  <a:pt x="71" y="242"/>
                </a:lnTo>
                <a:lnTo>
                  <a:pt x="74" y="245"/>
                </a:lnTo>
                <a:lnTo>
                  <a:pt x="76" y="249"/>
                </a:lnTo>
                <a:lnTo>
                  <a:pt x="76" y="249"/>
                </a:lnTo>
                <a:lnTo>
                  <a:pt x="62" y="254"/>
                </a:lnTo>
                <a:lnTo>
                  <a:pt x="47" y="260"/>
                </a:lnTo>
                <a:lnTo>
                  <a:pt x="47" y="260"/>
                </a:lnTo>
                <a:close/>
                <a:moveTo>
                  <a:pt x="23" y="257"/>
                </a:moveTo>
                <a:lnTo>
                  <a:pt x="23" y="257"/>
                </a:lnTo>
                <a:lnTo>
                  <a:pt x="19" y="258"/>
                </a:lnTo>
                <a:lnTo>
                  <a:pt x="20" y="257"/>
                </a:lnTo>
                <a:lnTo>
                  <a:pt x="26" y="254"/>
                </a:lnTo>
                <a:lnTo>
                  <a:pt x="26" y="254"/>
                </a:lnTo>
                <a:lnTo>
                  <a:pt x="38" y="247"/>
                </a:lnTo>
                <a:lnTo>
                  <a:pt x="38" y="247"/>
                </a:lnTo>
                <a:lnTo>
                  <a:pt x="49" y="241"/>
                </a:lnTo>
                <a:lnTo>
                  <a:pt x="59" y="235"/>
                </a:lnTo>
                <a:lnTo>
                  <a:pt x="59" y="235"/>
                </a:lnTo>
                <a:lnTo>
                  <a:pt x="62" y="237"/>
                </a:lnTo>
                <a:lnTo>
                  <a:pt x="65" y="239"/>
                </a:lnTo>
                <a:lnTo>
                  <a:pt x="65" y="239"/>
                </a:lnTo>
                <a:lnTo>
                  <a:pt x="68" y="240"/>
                </a:lnTo>
                <a:lnTo>
                  <a:pt x="68" y="240"/>
                </a:lnTo>
                <a:lnTo>
                  <a:pt x="56" y="242"/>
                </a:lnTo>
                <a:lnTo>
                  <a:pt x="46" y="248"/>
                </a:lnTo>
                <a:lnTo>
                  <a:pt x="23" y="257"/>
                </a:lnTo>
                <a:lnTo>
                  <a:pt x="23" y="257"/>
                </a:lnTo>
                <a:close/>
                <a:moveTo>
                  <a:pt x="57" y="212"/>
                </a:moveTo>
                <a:lnTo>
                  <a:pt x="57" y="212"/>
                </a:lnTo>
                <a:lnTo>
                  <a:pt x="56" y="217"/>
                </a:lnTo>
                <a:lnTo>
                  <a:pt x="55" y="222"/>
                </a:lnTo>
                <a:lnTo>
                  <a:pt x="55" y="222"/>
                </a:lnTo>
                <a:lnTo>
                  <a:pt x="40" y="226"/>
                </a:lnTo>
                <a:lnTo>
                  <a:pt x="26" y="231"/>
                </a:lnTo>
                <a:lnTo>
                  <a:pt x="26" y="231"/>
                </a:lnTo>
                <a:lnTo>
                  <a:pt x="26" y="231"/>
                </a:lnTo>
                <a:lnTo>
                  <a:pt x="26" y="231"/>
                </a:lnTo>
                <a:lnTo>
                  <a:pt x="34" y="227"/>
                </a:lnTo>
                <a:lnTo>
                  <a:pt x="42" y="222"/>
                </a:lnTo>
                <a:lnTo>
                  <a:pt x="56" y="211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5" y="209"/>
                </a:lnTo>
                <a:lnTo>
                  <a:pt x="55" y="209"/>
                </a:lnTo>
                <a:lnTo>
                  <a:pt x="49" y="212"/>
                </a:lnTo>
                <a:lnTo>
                  <a:pt x="43" y="214"/>
                </a:lnTo>
                <a:lnTo>
                  <a:pt x="43" y="214"/>
                </a:lnTo>
                <a:lnTo>
                  <a:pt x="32" y="219"/>
                </a:lnTo>
                <a:lnTo>
                  <a:pt x="32" y="219"/>
                </a:lnTo>
                <a:lnTo>
                  <a:pt x="33" y="216"/>
                </a:lnTo>
                <a:lnTo>
                  <a:pt x="33" y="216"/>
                </a:lnTo>
                <a:lnTo>
                  <a:pt x="37" y="213"/>
                </a:lnTo>
                <a:lnTo>
                  <a:pt x="42" y="210"/>
                </a:lnTo>
                <a:lnTo>
                  <a:pt x="42" y="210"/>
                </a:lnTo>
                <a:lnTo>
                  <a:pt x="52" y="205"/>
                </a:lnTo>
                <a:lnTo>
                  <a:pt x="62" y="200"/>
                </a:lnTo>
                <a:lnTo>
                  <a:pt x="62" y="200"/>
                </a:lnTo>
                <a:lnTo>
                  <a:pt x="57" y="212"/>
                </a:lnTo>
                <a:lnTo>
                  <a:pt x="57" y="212"/>
                </a:lnTo>
                <a:close/>
                <a:moveTo>
                  <a:pt x="64" y="196"/>
                </a:moveTo>
                <a:lnTo>
                  <a:pt x="64" y="196"/>
                </a:lnTo>
                <a:lnTo>
                  <a:pt x="54" y="199"/>
                </a:lnTo>
                <a:lnTo>
                  <a:pt x="54" y="199"/>
                </a:lnTo>
                <a:lnTo>
                  <a:pt x="43" y="203"/>
                </a:lnTo>
                <a:lnTo>
                  <a:pt x="42" y="203"/>
                </a:lnTo>
                <a:lnTo>
                  <a:pt x="42" y="203"/>
                </a:lnTo>
                <a:lnTo>
                  <a:pt x="47" y="200"/>
                </a:lnTo>
                <a:lnTo>
                  <a:pt x="47" y="200"/>
                </a:lnTo>
                <a:lnTo>
                  <a:pt x="58" y="194"/>
                </a:lnTo>
                <a:lnTo>
                  <a:pt x="63" y="190"/>
                </a:lnTo>
                <a:lnTo>
                  <a:pt x="67" y="186"/>
                </a:lnTo>
                <a:lnTo>
                  <a:pt x="67" y="186"/>
                </a:lnTo>
                <a:lnTo>
                  <a:pt x="64" y="196"/>
                </a:lnTo>
                <a:lnTo>
                  <a:pt x="64" y="196"/>
                </a:lnTo>
                <a:close/>
                <a:moveTo>
                  <a:pt x="67" y="179"/>
                </a:moveTo>
                <a:lnTo>
                  <a:pt x="67" y="179"/>
                </a:lnTo>
                <a:lnTo>
                  <a:pt x="67" y="182"/>
                </a:lnTo>
                <a:lnTo>
                  <a:pt x="67" y="182"/>
                </a:lnTo>
                <a:lnTo>
                  <a:pt x="67" y="182"/>
                </a:lnTo>
                <a:lnTo>
                  <a:pt x="67" y="182"/>
                </a:lnTo>
                <a:lnTo>
                  <a:pt x="58" y="185"/>
                </a:lnTo>
                <a:lnTo>
                  <a:pt x="58" y="185"/>
                </a:lnTo>
                <a:lnTo>
                  <a:pt x="46" y="191"/>
                </a:lnTo>
                <a:lnTo>
                  <a:pt x="46" y="191"/>
                </a:lnTo>
                <a:lnTo>
                  <a:pt x="48" y="187"/>
                </a:lnTo>
                <a:lnTo>
                  <a:pt x="48" y="187"/>
                </a:lnTo>
                <a:lnTo>
                  <a:pt x="57" y="182"/>
                </a:lnTo>
                <a:lnTo>
                  <a:pt x="67" y="176"/>
                </a:lnTo>
                <a:lnTo>
                  <a:pt x="67" y="176"/>
                </a:lnTo>
                <a:lnTo>
                  <a:pt x="67" y="179"/>
                </a:lnTo>
                <a:lnTo>
                  <a:pt x="67" y="179"/>
                </a:lnTo>
                <a:close/>
                <a:moveTo>
                  <a:pt x="67" y="173"/>
                </a:moveTo>
                <a:lnTo>
                  <a:pt x="67" y="173"/>
                </a:lnTo>
                <a:lnTo>
                  <a:pt x="59" y="175"/>
                </a:lnTo>
                <a:lnTo>
                  <a:pt x="59" y="175"/>
                </a:lnTo>
                <a:lnTo>
                  <a:pt x="66" y="171"/>
                </a:lnTo>
                <a:lnTo>
                  <a:pt x="66" y="171"/>
                </a:lnTo>
                <a:lnTo>
                  <a:pt x="66" y="169"/>
                </a:lnTo>
                <a:lnTo>
                  <a:pt x="65" y="169"/>
                </a:lnTo>
                <a:lnTo>
                  <a:pt x="65" y="169"/>
                </a:lnTo>
                <a:lnTo>
                  <a:pt x="58" y="170"/>
                </a:lnTo>
                <a:lnTo>
                  <a:pt x="58" y="170"/>
                </a:lnTo>
                <a:lnTo>
                  <a:pt x="65" y="159"/>
                </a:lnTo>
                <a:lnTo>
                  <a:pt x="65" y="159"/>
                </a:lnTo>
                <a:lnTo>
                  <a:pt x="67" y="173"/>
                </a:lnTo>
                <a:lnTo>
                  <a:pt x="67" y="173"/>
                </a:lnTo>
                <a:close/>
                <a:moveTo>
                  <a:pt x="38" y="454"/>
                </a:moveTo>
                <a:lnTo>
                  <a:pt x="38" y="454"/>
                </a:lnTo>
                <a:lnTo>
                  <a:pt x="32" y="442"/>
                </a:lnTo>
                <a:lnTo>
                  <a:pt x="27" y="430"/>
                </a:lnTo>
                <a:lnTo>
                  <a:pt x="27" y="430"/>
                </a:lnTo>
                <a:lnTo>
                  <a:pt x="28" y="427"/>
                </a:lnTo>
                <a:lnTo>
                  <a:pt x="28" y="427"/>
                </a:lnTo>
                <a:lnTo>
                  <a:pt x="29" y="419"/>
                </a:lnTo>
                <a:lnTo>
                  <a:pt x="31" y="412"/>
                </a:lnTo>
                <a:lnTo>
                  <a:pt x="37" y="397"/>
                </a:lnTo>
                <a:lnTo>
                  <a:pt x="37" y="397"/>
                </a:lnTo>
                <a:lnTo>
                  <a:pt x="38" y="391"/>
                </a:lnTo>
                <a:lnTo>
                  <a:pt x="38" y="386"/>
                </a:lnTo>
                <a:lnTo>
                  <a:pt x="37" y="375"/>
                </a:lnTo>
                <a:lnTo>
                  <a:pt x="37" y="375"/>
                </a:lnTo>
                <a:lnTo>
                  <a:pt x="36" y="368"/>
                </a:lnTo>
                <a:lnTo>
                  <a:pt x="37" y="361"/>
                </a:lnTo>
                <a:lnTo>
                  <a:pt x="38" y="358"/>
                </a:lnTo>
                <a:lnTo>
                  <a:pt x="40" y="356"/>
                </a:lnTo>
                <a:lnTo>
                  <a:pt x="43" y="356"/>
                </a:lnTo>
                <a:lnTo>
                  <a:pt x="46" y="358"/>
                </a:lnTo>
                <a:lnTo>
                  <a:pt x="46" y="358"/>
                </a:lnTo>
                <a:lnTo>
                  <a:pt x="50" y="361"/>
                </a:lnTo>
                <a:lnTo>
                  <a:pt x="54" y="363"/>
                </a:lnTo>
                <a:lnTo>
                  <a:pt x="54" y="363"/>
                </a:lnTo>
                <a:lnTo>
                  <a:pt x="59" y="364"/>
                </a:lnTo>
                <a:lnTo>
                  <a:pt x="64" y="362"/>
                </a:lnTo>
                <a:lnTo>
                  <a:pt x="68" y="359"/>
                </a:lnTo>
                <a:lnTo>
                  <a:pt x="70" y="354"/>
                </a:lnTo>
                <a:lnTo>
                  <a:pt x="70" y="354"/>
                </a:lnTo>
                <a:lnTo>
                  <a:pt x="72" y="346"/>
                </a:lnTo>
                <a:lnTo>
                  <a:pt x="73" y="337"/>
                </a:lnTo>
                <a:lnTo>
                  <a:pt x="73" y="337"/>
                </a:lnTo>
                <a:lnTo>
                  <a:pt x="74" y="328"/>
                </a:lnTo>
                <a:lnTo>
                  <a:pt x="75" y="320"/>
                </a:lnTo>
                <a:lnTo>
                  <a:pt x="79" y="313"/>
                </a:lnTo>
                <a:lnTo>
                  <a:pt x="84" y="306"/>
                </a:lnTo>
                <a:lnTo>
                  <a:pt x="84" y="306"/>
                </a:lnTo>
                <a:lnTo>
                  <a:pt x="89" y="300"/>
                </a:lnTo>
                <a:lnTo>
                  <a:pt x="93" y="292"/>
                </a:lnTo>
                <a:lnTo>
                  <a:pt x="94" y="288"/>
                </a:lnTo>
                <a:lnTo>
                  <a:pt x="95" y="285"/>
                </a:lnTo>
                <a:lnTo>
                  <a:pt x="94" y="281"/>
                </a:lnTo>
                <a:lnTo>
                  <a:pt x="92" y="277"/>
                </a:lnTo>
                <a:lnTo>
                  <a:pt x="92" y="277"/>
                </a:lnTo>
                <a:lnTo>
                  <a:pt x="90" y="274"/>
                </a:lnTo>
                <a:lnTo>
                  <a:pt x="87" y="271"/>
                </a:lnTo>
                <a:lnTo>
                  <a:pt x="85" y="268"/>
                </a:lnTo>
                <a:lnTo>
                  <a:pt x="85" y="266"/>
                </a:lnTo>
                <a:lnTo>
                  <a:pt x="85" y="264"/>
                </a:lnTo>
                <a:lnTo>
                  <a:pt x="85" y="264"/>
                </a:lnTo>
                <a:lnTo>
                  <a:pt x="87" y="256"/>
                </a:lnTo>
                <a:lnTo>
                  <a:pt x="87" y="252"/>
                </a:lnTo>
                <a:lnTo>
                  <a:pt x="87" y="248"/>
                </a:lnTo>
                <a:lnTo>
                  <a:pt x="87" y="248"/>
                </a:lnTo>
                <a:lnTo>
                  <a:pt x="84" y="240"/>
                </a:lnTo>
                <a:lnTo>
                  <a:pt x="82" y="237"/>
                </a:lnTo>
                <a:lnTo>
                  <a:pt x="79" y="235"/>
                </a:lnTo>
                <a:lnTo>
                  <a:pt x="79" y="235"/>
                </a:lnTo>
                <a:lnTo>
                  <a:pt x="72" y="232"/>
                </a:lnTo>
                <a:lnTo>
                  <a:pt x="72" y="232"/>
                </a:lnTo>
                <a:lnTo>
                  <a:pt x="69" y="230"/>
                </a:lnTo>
                <a:lnTo>
                  <a:pt x="66" y="227"/>
                </a:lnTo>
                <a:lnTo>
                  <a:pt x="65" y="224"/>
                </a:lnTo>
                <a:lnTo>
                  <a:pt x="65" y="220"/>
                </a:lnTo>
                <a:lnTo>
                  <a:pt x="66" y="212"/>
                </a:lnTo>
                <a:lnTo>
                  <a:pt x="69" y="206"/>
                </a:lnTo>
                <a:lnTo>
                  <a:pt x="69" y="206"/>
                </a:lnTo>
                <a:lnTo>
                  <a:pt x="73" y="195"/>
                </a:lnTo>
                <a:lnTo>
                  <a:pt x="75" y="189"/>
                </a:lnTo>
                <a:lnTo>
                  <a:pt x="76" y="184"/>
                </a:lnTo>
                <a:lnTo>
                  <a:pt x="76" y="184"/>
                </a:lnTo>
                <a:lnTo>
                  <a:pt x="75" y="175"/>
                </a:lnTo>
                <a:lnTo>
                  <a:pt x="75" y="167"/>
                </a:lnTo>
                <a:lnTo>
                  <a:pt x="74" y="157"/>
                </a:lnTo>
                <a:lnTo>
                  <a:pt x="73" y="148"/>
                </a:lnTo>
                <a:lnTo>
                  <a:pt x="73" y="148"/>
                </a:lnTo>
                <a:lnTo>
                  <a:pt x="86" y="134"/>
                </a:lnTo>
                <a:lnTo>
                  <a:pt x="100" y="119"/>
                </a:lnTo>
                <a:lnTo>
                  <a:pt x="114" y="106"/>
                </a:lnTo>
                <a:lnTo>
                  <a:pt x="131" y="94"/>
                </a:lnTo>
                <a:lnTo>
                  <a:pt x="131" y="94"/>
                </a:lnTo>
                <a:lnTo>
                  <a:pt x="148" y="81"/>
                </a:lnTo>
                <a:lnTo>
                  <a:pt x="165" y="71"/>
                </a:lnTo>
                <a:lnTo>
                  <a:pt x="183" y="62"/>
                </a:lnTo>
                <a:lnTo>
                  <a:pt x="202" y="55"/>
                </a:lnTo>
                <a:lnTo>
                  <a:pt x="222" y="48"/>
                </a:lnTo>
                <a:lnTo>
                  <a:pt x="241" y="43"/>
                </a:lnTo>
                <a:lnTo>
                  <a:pt x="261" y="39"/>
                </a:lnTo>
                <a:lnTo>
                  <a:pt x="281" y="36"/>
                </a:lnTo>
                <a:lnTo>
                  <a:pt x="302" y="35"/>
                </a:lnTo>
                <a:lnTo>
                  <a:pt x="322" y="34"/>
                </a:lnTo>
                <a:lnTo>
                  <a:pt x="341" y="35"/>
                </a:lnTo>
                <a:lnTo>
                  <a:pt x="361" y="38"/>
                </a:lnTo>
                <a:lnTo>
                  <a:pt x="382" y="41"/>
                </a:lnTo>
                <a:lnTo>
                  <a:pt x="401" y="46"/>
                </a:lnTo>
                <a:lnTo>
                  <a:pt x="421" y="51"/>
                </a:lnTo>
                <a:lnTo>
                  <a:pt x="439" y="58"/>
                </a:lnTo>
                <a:lnTo>
                  <a:pt x="439" y="58"/>
                </a:lnTo>
                <a:lnTo>
                  <a:pt x="432" y="61"/>
                </a:lnTo>
                <a:lnTo>
                  <a:pt x="429" y="62"/>
                </a:lnTo>
                <a:lnTo>
                  <a:pt x="426" y="65"/>
                </a:lnTo>
                <a:lnTo>
                  <a:pt x="426" y="65"/>
                </a:lnTo>
                <a:lnTo>
                  <a:pt x="424" y="67"/>
                </a:lnTo>
                <a:lnTo>
                  <a:pt x="424" y="69"/>
                </a:lnTo>
                <a:lnTo>
                  <a:pt x="424" y="72"/>
                </a:lnTo>
                <a:lnTo>
                  <a:pt x="425" y="74"/>
                </a:lnTo>
                <a:lnTo>
                  <a:pt x="428" y="77"/>
                </a:lnTo>
                <a:lnTo>
                  <a:pt x="432" y="79"/>
                </a:lnTo>
                <a:lnTo>
                  <a:pt x="432" y="79"/>
                </a:lnTo>
                <a:lnTo>
                  <a:pt x="436" y="80"/>
                </a:lnTo>
                <a:lnTo>
                  <a:pt x="439" y="79"/>
                </a:lnTo>
                <a:lnTo>
                  <a:pt x="439" y="79"/>
                </a:lnTo>
                <a:lnTo>
                  <a:pt x="443" y="79"/>
                </a:lnTo>
                <a:lnTo>
                  <a:pt x="443" y="79"/>
                </a:lnTo>
                <a:lnTo>
                  <a:pt x="445" y="79"/>
                </a:lnTo>
                <a:lnTo>
                  <a:pt x="447" y="80"/>
                </a:lnTo>
                <a:lnTo>
                  <a:pt x="448" y="81"/>
                </a:lnTo>
                <a:lnTo>
                  <a:pt x="448" y="85"/>
                </a:lnTo>
                <a:lnTo>
                  <a:pt x="448" y="85"/>
                </a:lnTo>
                <a:lnTo>
                  <a:pt x="439" y="84"/>
                </a:lnTo>
                <a:lnTo>
                  <a:pt x="432" y="81"/>
                </a:lnTo>
                <a:lnTo>
                  <a:pt x="424" y="78"/>
                </a:lnTo>
                <a:lnTo>
                  <a:pt x="417" y="75"/>
                </a:lnTo>
                <a:lnTo>
                  <a:pt x="417" y="75"/>
                </a:lnTo>
                <a:lnTo>
                  <a:pt x="411" y="70"/>
                </a:lnTo>
                <a:lnTo>
                  <a:pt x="404" y="65"/>
                </a:lnTo>
                <a:lnTo>
                  <a:pt x="401" y="63"/>
                </a:lnTo>
                <a:lnTo>
                  <a:pt x="397" y="62"/>
                </a:lnTo>
                <a:lnTo>
                  <a:pt x="393" y="62"/>
                </a:lnTo>
                <a:lnTo>
                  <a:pt x="390" y="64"/>
                </a:lnTo>
                <a:lnTo>
                  <a:pt x="390" y="64"/>
                </a:lnTo>
                <a:lnTo>
                  <a:pt x="388" y="66"/>
                </a:lnTo>
                <a:lnTo>
                  <a:pt x="386" y="69"/>
                </a:lnTo>
                <a:lnTo>
                  <a:pt x="385" y="75"/>
                </a:lnTo>
                <a:lnTo>
                  <a:pt x="385" y="75"/>
                </a:lnTo>
                <a:lnTo>
                  <a:pt x="385" y="79"/>
                </a:lnTo>
                <a:lnTo>
                  <a:pt x="386" y="85"/>
                </a:lnTo>
                <a:lnTo>
                  <a:pt x="387" y="87"/>
                </a:lnTo>
                <a:lnTo>
                  <a:pt x="386" y="89"/>
                </a:lnTo>
                <a:lnTo>
                  <a:pt x="384" y="90"/>
                </a:lnTo>
                <a:lnTo>
                  <a:pt x="381" y="91"/>
                </a:lnTo>
                <a:lnTo>
                  <a:pt x="381" y="91"/>
                </a:lnTo>
                <a:lnTo>
                  <a:pt x="374" y="90"/>
                </a:lnTo>
                <a:lnTo>
                  <a:pt x="367" y="89"/>
                </a:lnTo>
                <a:lnTo>
                  <a:pt x="359" y="87"/>
                </a:lnTo>
                <a:lnTo>
                  <a:pt x="352" y="85"/>
                </a:lnTo>
                <a:lnTo>
                  <a:pt x="352" y="85"/>
                </a:lnTo>
                <a:lnTo>
                  <a:pt x="346" y="86"/>
                </a:lnTo>
                <a:lnTo>
                  <a:pt x="342" y="88"/>
                </a:lnTo>
                <a:lnTo>
                  <a:pt x="339" y="91"/>
                </a:lnTo>
                <a:lnTo>
                  <a:pt x="338" y="95"/>
                </a:lnTo>
                <a:lnTo>
                  <a:pt x="338" y="99"/>
                </a:lnTo>
                <a:lnTo>
                  <a:pt x="340" y="104"/>
                </a:lnTo>
                <a:lnTo>
                  <a:pt x="343" y="108"/>
                </a:lnTo>
                <a:lnTo>
                  <a:pt x="348" y="111"/>
                </a:lnTo>
                <a:lnTo>
                  <a:pt x="348" y="111"/>
                </a:lnTo>
                <a:lnTo>
                  <a:pt x="356" y="114"/>
                </a:lnTo>
                <a:lnTo>
                  <a:pt x="364" y="116"/>
                </a:lnTo>
                <a:lnTo>
                  <a:pt x="373" y="118"/>
                </a:lnTo>
                <a:lnTo>
                  <a:pt x="381" y="119"/>
                </a:lnTo>
                <a:lnTo>
                  <a:pt x="381" y="119"/>
                </a:lnTo>
                <a:lnTo>
                  <a:pt x="385" y="118"/>
                </a:lnTo>
                <a:lnTo>
                  <a:pt x="388" y="117"/>
                </a:lnTo>
                <a:lnTo>
                  <a:pt x="395" y="114"/>
                </a:lnTo>
                <a:lnTo>
                  <a:pt x="395" y="114"/>
                </a:lnTo>
                <a:lnTo>
                  <a:pt x="404" y="109"/>
                </a:lnTo>
                <a:lnTo>
                  <a:pt x="409" y="108"/>
                </a:lnTo>
                <a:lnTo>
                  <a:pt x="413" y="107"/>
                </a:lnTo>
                <a:lnTo>
                  <a:pt x="418" y="107"/>
                </a:lnTo>
                <a:lnTo>
                  <a:pt x="422" y="109"/>
                </a:lnTo>
                <a:lnTo>
                  <a:pt x="426" y="111"/>
                </a:lnTo>
                <a:lnTo>
                  <a:pt x="431" y="114"/>
                </a:lnTo>
                <a:lnTo>
                  <a:pt x="431" y="114"/>
                </a:lnTo>
                <a:lnTo>
                  <a:pt x="435" y="118"/>
                </a:lnTo>
                <a:lnTo>
                  <a:pt x="437" y="123"/>
                </a:lnTo>
                <a:lnTo>
                  <a:pt x="442" y="133"/>
                </a:lnTo>
                <a:lnTo>
                  <a:pt x="447" y="143"/>
                </a:lnTo>
                <a:lnTo>
                  <a:pt x="451" y="148"/>
                </a:lnTo>
                <a:lnTo>
                  <a:pt x="455" y="152"/>
                </a:lnTo>
                <a:lnTo>
                  <a:pt x="455" y="152"/>
                </a:lnTo>
                <a:lnTo>
                  <a:pt x="459" y="154"/>
                </a:lnTo>
                <a:lnTo>
                  <a:pt x="462" y="154"/>
                </a:lnTo>
                <a:lnTo>
                  <a:pt x="466" y="153"/>
                </a:lnTo>
                <a:lnTo>
                  <a:pt x="469" y="151"/>
                </a:lnTo>
                <a:lnTo>
                  <a:pt x="476" y="147"/>
                </a:lnTo>
                <a:lnTo>
                  <a:pt x="480" y="145"/>
                </a:lnTo>
                <a:lnTo>
                  <a:pt x="483" y="145"/>
                </a:lnTo>
                <a:lnTo>
                  <a:pt x="483" y="145"/>
                </a:lnTo>
                <a:lnTo>
                  <a:pt x="488" y="146"/>
                </a:lnTo>
                <a:lnTo>
                  <a:pt x="493" y="148"/>
                </a:lnTo>
                <a:lnTo>
                  <a:pt x="502" y="153"/>
                </a:lnTo>
                <a:lnTo>
                  <a:pt x="502" y="153"/>
                </a:lnTo>
                <a:lnTo>
                  <a:pt x="506" y="156"/>
                </a:lnTo>
                <a:lnTo>
                  <a:pt x="510" y="160"/>
                </a:lnTo>
                <a:lnTo>
                  <a:pt x="510" y="160"/>
                </a:lnTo>
                <a:lnTo>
                  <a:pt x="512" y="164"/>
                </a:lnTo>
                <a:lnTo>
                  <a:pt x="514" y="169"/>
                </a:lnTo>
                <a:lnTo>
                  <a:pt x="514" y="171"/>
                </a:lnTo>
                <a:lnTo>
                  <a:pt x="513" y="173"/>
                </a:lnTo>
                <a:lnTo>
                  <a:pt x="511" y="173"/>
                </a:lnTo>
                <a:lnTo>
                  <a:pt x="507" y="172"/>
                </a:lnTo>
                <a:lnTo>
                  <a:pt x="507" y="172"/>
                </a:lnTo>
                <a:lnTo>
                  <a:pt x="501" y="168"/>
                </a:lnTo>
                <a:lnTo>
                  <a:pt x="495" y="162"/>
                </a:lnTo>
                <a:lnTo>
                  <a:pt x="489" y="157"/>
                </a:lnTo>
                <a:lnTo>
                  <a:pt x="486" y="156"/>
                </a:lnTo>
                <a:lnTo>
                  <a:pt x="482" y="155"/>
                </a:lnTo>
                <a:lnTo>
                  <a:pt x="482" y="155"/>
                </a:lnTo>
                <a:lnTo>
                  <a:pt x="479" y="155"/>
                </a:lnTo>
                <a:lnTo>
                  <a:pt x="477" y="156"/>
                </a:lnTo>
                <a:lnTo>
                  <a:pt x="475" y="157"/>
                </a:lnTo>
                <a:lnTo>
                  <a:pt x="473" y="158"/>
                </a:lnTo>
                <a:lnTo>
                  <a:pt x="471" y="164"/>
                </a:lnTo>
                <a:lnTo>
                  <a:pt x="470" y="169"/>
                </a:lnTo>
                <a:lnTo>
                  <a:pt x="470" y="169"/>
                </a:lnTo>
                <a:lnTo>
                  <a:pt x="471" y="173"/>
                </a:lnTo>
                <a:lnTo>
                  <a:pt x="473" y="176"/>
                </a:lnTo>
                <a:lnTo>
                  <a:pt x="475" y="179"/>
                </a:lnTo>
                <a:lnTo>
                  <a:pt x="478" y="181"/>
                </a:lnTo>
                <a:lnTo>
                  <a:pt x="485" y="185"/>
                </a:lnTo>
                <a:lnTo>
                  <a:pt x="491" y="188"/>
                </a:lnTo>
                <a:lnTo>
                  <a:pt x="491" y="188"/>
                </a:lnTo>
                <a:lnTo>
                  <a:pt x="494" y="189"/>
                </a:lnTo>
                <a:lnTo>
                  <a:pt x="494" y="189"/>
                </a:lnTo>
                <a:lnTo>
                  <a:pt x="497" y="191"/>
                </a:lnTo>
                <a:lnTo>
                  <a:pt x="498" y="193"/>
                </a:lnTo>
                <a:lnTo>
                  <a:pt x="498" y="195"/>
                </a:lnTo>
                <a:lnTo>
                  <a:pt x="496" y="198"/>
                </a:lnTo>
                <a:lnTo>
                  <a:pt x="491" y="203"/>
                </a:lnTo>
                <a:lnTo>
                  <a:pt x="491" y="203"/>
                </a:lnTo>
                <a:lnTo>
                  <a:pt x="491" y="203"/>
                </a:lnTo>
                <a:lnTo>
                  <a:pt x="491" y="203"/>
                </a:lnTo>
                <a:lnTo>
                  <a:pt x="467" y="192"/>
                </a:lnTo>
                <a:lnTo>
                  <a:pt x="443" y="181"/>
                </a:lnTo>
                <a:lnTo>
                  <a:pt x="443" y="181"/>
                </a:lnTo>
                <a:lnTo>
                  <a:pt x="431" y="174"/>
                </a:lnTo>
                <a:lnTo>
                  <a:pt x="420" y="166"/>
                </a:lnTo>
                <a:lnTo>
                  <a:pt x="410" y="155"/>
                </a:lnTo>
                <a:lnTo>
                  <a:pt x="400" y="144"/>
                </a:lnTo>
                <a:lnTo>
                  <a:pt x="400" y="144"/>
                </a:lnTo>
                <a:lnTo>
                  <a:pt x="393" y="137"/>
                </a:lnTo>
                <a:lnTo>
                  <a:pt x="386" y="130"/>
                </a:lnTo>
                <a:lnTo>
                  <a:pt x="378" y="124"/>
                </a:lnTo>
                <a:lnTo>
                  <a:pt x="370" y="120"/>
                </a:lnTo>
                <a:lnTo>
                  <a:pt x="370" y="120"/>
                </a:lnTo>
                <a:lnTo>
                  <a:pt x="358" y="117"/>
                </a:lnTo>
                <a:lnTo>
                  <a:pt x="347" y="117"/>
                </a:lnTo>
                <a:lnTo>
                  <a:pt x="336" y="118"/>
                </a:lnTo>
                <a:lnTo>
                  <a:pt x="325" y="120"/>
                </a:lnTo>
                <a:lnTo>
                  <a:pt x="325" y="120"/>
                </a:lnTo>
                <a:lnTo>
                  <a:pt x="316" y="122"/>
                </a:lnTo>
                <a:lnTo>
                  <a:pt x="306" y="126"/>
                </a:lnTo>
                <a:lnTo>
                  <a:pt x="296" y="130"/>
                </a:lnTo>
                <a:lnTo>
                  <a:pt x="285" y="136"/>
                </a:lnTo>
                <a:lnTo>
                  <a:pt x="274" y="142"/>
                </a:lnTo>
                <a:lnTo>
                  <a:pt x="264" y="149"/>
                </a:lnTo>
                <a:lnTo>
                  <a:pt x="254" y="157"/>
                </a:lnTo>
                <a:lnTo>
                  <a:pt x="245" y="166"/>
                </a:lnTo>
                <a:lnTo>
                  <a:pt x="237" y="175"/>
                </a:lnTo>
                <a:lnTo>
                  <a:pt x="230" y="185"/>
                </a:lnTo>
                <a:lnTo>
                  <a:pt x="224" y="194"/>
                </a:lnTo>
                <a:lnTo>
                  <a:pt x="220" y="205"/>
                </a:lnTo>
                <a:lnTo>
                  <a:pt x="218" y="215"/>
                </a:lnTo>
                <a:lnTo>
                  <a:pt x="217" y="226"/>
                </a:lnTo>
                <a:lnTo>
                  <a:pt x="219" y="236"/>
                </a:lnTo>
                <a:lnTo>
                  <a:pt x="223" y="248"/>
                </a:lnTo>
                <a:lnTo>
                  <a:pt x="223" y="248"/>
                </a:lnTo>
                <a:lnTo>
                  <a:pt x="226" y="253"/>
                </a:lnTo>
                <a:lnTo>
                  <a:pt x="229" y="258"/>
                </a:lnTo>
                <a:lnTo>
                  <a:pt x="234" y="261"/>
                </a:lnTo>
                <a:lnTo>
                  <a:pt x="238" y="264"/>
                </a:lnTo>
                <a:lnTo>
                  <a:pt x="249" y="269"/>
                </a:lnTo>
                <a:lnTo>
                  <a:pt x="260" y="272"/>
                </a:lnTo>
                <a:lnTo>
                  <a:pt x="285" y="277"/>
                </a:lnTo>
                <a:lnTo>
                  <a:pt x="296" y="280"/>
                </a:lnTo>
                <a:lnTo>
                  <a:pt x="306" y="284"/>
                </a:lnTo>
                <a:lnTo>
                  <a:pt x="306" y="284"/>
                </a:lnTo>
                <a:lnTo>
                  <a:pt x="312" y="289"/>
                </a:lnTo>
                <a:lnTo>
                  <a:pt x="316" y="294"/>
                </a:lnTo>
                <a:lnTo>
                  <a:pt x="318" y="301"/>
                </a:lnTo>
                <a:lnTo>
                  <a:pt x="318" y="307"/>
                </a:lnTo>
                <a:lnTo>
                  <a:pt x="317" y="314"/>
                </a:lnTo>
                <a:lnTo>
                  <a:pt x="315" y="321"/>
                </a:lnTo>
                <a:lnTo>
                  <a:pt x="310" y="335"/>
                </a:lnTo>
                <a:lnTo>
                  <a:pt x="310" y="335"/>
                </a:lnTo>
                <a:lnTo>
                  <a:pt x="307" y="345"/>
                </a:lnTo>
                <a:lnTo>
                  <a:pt x="304" y="355"/>
                </a:lnTo>
                <a:lnTo>
                  <a:pt x="304" y="355"/>
                </a:lnTo>
                <a:lnTo>
                  <a:pt x="304" y="362"/>
                </a:lnTo>
                <a:lnTo>
                  <a:pt x="304" y="369"/>
                </a:lnTo>
                <a:lnTo>
                  <a:pt x="306" y="384"/>
                </a:lnTo>
                <a:lnTo>
                  <a:pt x="306" y="384"/>
                </a:lnTo>
                <a:lnTo>
                  <a:pt x="306" y="389"/>
                </a:lnTo>
                <a:lnTo>
                  <a:pt x="305" y="394"/>
                </a:lnTo>
                <a:lnTo>
                  <a:pt x="301" y="404"/>
                </a:lnTo>
                <a:lnTo>
                  <a:pt x="296" y="416"/>
                </a:lnTo>
                <a:lnTo>
                  <a:pt x="291" y="425"/>
                </a:lnTo>
                <a:lnTo>
                  <a:pt x="291" y="425"/>
                </a:lnTo>
                <a:lnTo>
                  <a:pt x="286" y="440"/>
                </a:lnTo>
                <a:lnTo>
                  <a:pt x="281" y="456"/>
                </a:lnTo>
                <a:lnTo>
                  <a:pt x="281" y="456"/>
                </a:lnTo>
                <a:lnTo>
                  <a:pt x="278" y="470"/>
                </a:lnTo>
                <a:lnTo>
                  <a:pt x="277" y="485"/>
                </a:lnTo>
                <a:lnTo>
                  <a:pt x="277" y="493"/>
                </a:lnTo>
                <a:lnTo>
                  <a:pt x="278" y="500"/>
                </a:lnTo>
                <a:lnTo>
                  <a:pt x="279" y="508"/>
                </a:lnTo>
                <a:lnTo>
                  <a:pt x="282" y="514"/>
                </a:lnTo>
                <a:lnTo>
                  <a:pt x="282" y="514"/>
                </a:lnTo>
                <a:lnTo>
                  <a:pt x="286" y="520"/>
                </a:lnTo>
                <a:lnTo>
                  <a:pt x="289" y="525"/>
                </a:lnTo>
                <a:lnTo>
                  <a:pt x="294" y="528"/>
                </a:lnTo>
                <a:lnTo>
                  <a:pt x="299" y="531"/>
                </a:lnTo>
                <a:lnTo>
                  <a:pt x="304" y="532"/>
                </a:lnTo>
                <a:lnTo>
                  <a:pt x="310" y="533"/>
                </a:lnTo>
                <a:lnTo>
                  <a:pt x="316" y="533"/>
                </a:lnTo>
                <a:lnTo>
                  <a:pt x="322" y="532"/>
                </a:lnTo>
                <a:lnTo>
                  <a:pt x="322" y="532"/>
                </a:lnTo>
                <a:lnTo>
                  <a:pt x="334" y="529"/>
                </a:lnTo>
                <a:lnTo>
                  <a:pt x="344" y="524"/>
                </a:lnTo>
                <a:lnTo>
                  <a:pt x="354" y="518"/>
                </a:lnTo>
                <a:lnTo>
                  <a:pt x="364" y="512"/>
                </a:lnTo>
                <a:lnTo>
                  <a:pt x="364" y="512"/>
                </a:lnTo>
                <a:lnTo>
                  <a:pt x="378" y="503"/>
                </a:lnTo>
                <a:lnTo>
                  <a:pt x="392" y="495"/>
                </a:lnTo>
                <a:lnTo>
                  <a:pt x="406" y="488"/>
                </a:lnTo>
                <a:lnTo>
                  <a:pt x="420" y="480"/>
                </a:lnTo>
                <a:lnTo>
                  <a:pt x="420" y="480"/>
                </a:lnTo>
                <a:lnTo>
                  <a:pt x="430" y="475"/>
                </a:lnTo>
                <a:lnTo>
                  <a:pt x="439" y="470"/>
                </a:lnTo>
                <a:lnTo>
                  <a:pt x="448" y="463"/>
                </a:lnTo>
                <a:lnTo>
                  <a:pt x="455" y="455"/>
                </a:lnTo>
                <a:lnTo>
                  <a:pt x="455" y="455"/>
                </a:lnTo>
                <a:lnTo>
                  <a:pt x="457" y="449"/>
                </a:lnTo>
                <a:lnTo>
                  <a:pt x="459" y="443"/>
                </a:lnTo>
                <a:lnTo>
                  <a:pt x="460" y="431"/>
                </a:lnTo>
                <a:lnTo>
                  <a:pt x="461" y="426"/>
                </a:lnTo>
                <a:lnTo>
                  <a:pt x="462" y="420"/>
                </a:lnTo>
                <a:lnTo>
                  <a:pt x="465" y="415"/>
                </a:lnTo>
                <a:lnTo>
                  <a:pt x="470" y="410"/>
                </a:lnTo>
                <a:lnTo>
                  <a:pt x="470" y="410"/>
                </a:lnTo>
                <a:lnTo>
                  <a:pt x="477" y="405"/>
                </a:lnTo>
                <a:lnTo>
                  <a:pt x="484" y="401"/>
                </a:lnTo>
                <a:lnTo>
                  <a:pt x="500" y="395"/>
                </a:lnTo>
                <a:lnTo>
                  <a:pt x="507" y="391"/>
                </a:lnTo>
                <a:lnTo>
                  <a:pt x="514" y="387"/>
                </a:lnTo>
                <a:lnTo>
                  <a:pt x="520" y="381"/>
                </a:lnTo>
                <a:lnTo>
                  <a:pt x="525" y="374"/>
                </a:lnTo>
                <a:lnTo>
                  <a:pt x="525" y="374"/>
                </a:lnTo>
                <a:lnTo>
                  <a:pt x="528" y="367"/>
                </a:lnTo>
                <a:lnTo>
                  <a:pt x="528" y="360"/>
                </a:lnTo>
                <a:lnTo>
                  <a:pt x="526" y="352"/>
                </a:lnTo>
                <a:lnTo>
                  <a:pt x="523" y="346"/>
                </a:lnTo>
                <a:lnTo>
                  <a:pt x="523" y="346"/>
                </a:lnTo>
                <a:lnTo>
                  <a:pt x="519" y="340"/>
                </a:lnTo>
                <a:lnTo>
                  <a:pt x="515" y="335"/>
                </a:lnTo>
                <a:lnTo>
                  <a:pt x="511" y="329"/>
                </a:lnTo>
                <a:lnTo>
                  <a:pt x="508" y="322"/>
                </a:lnTo>
                <a:lnTo>
                  <a:pt x="508" y="322"/>
                </a:lnTo>
                <a:lnTo>
                  <a:pt x="506" y="315"/>
                </a:lnTo>
                <a:lnTo>
                  <a:pt x="506" y="307"/>
                </a:lnTo>
                <a:lnTo>
                  <a:pt x="506" y="299"/>
                </a:lnTo>
                <a:lnTo>
                  <a:pt x="505" y="291"/>
                </a:lnTo>
                <a:lnTo>
                  <a:pt x="505" y="291"/>
                </a:lnTo>
                <a:lnTo>
                  <a:pt x="504" y="286"/>
                </a:lnTo>
                <a:lnTo>
                  <a:pt x="502" y="281"/>
                </a:lnTo>
                <a:lnTo>
                  <a:pt x="498" y="271"/>
                </a:lnTo>
                <a:lnTo>
                  <a:pt x="498" y="271"/>
                </a:lnTo>
                <a:lnTo>
                  <a:pt x="492" y="258"/>
                </a:lnTo>
                <a:lnTo>
                  <a:pt x="492" y="258"/>
                </a:lnTo>
                <a:lnTo>
                  <a:pt x="491" y="254"/>
                </a:lnTo>
                <a:lnTo>
                  <a:pt x="491" y="254"/>
                </a:lnTo>
                <a:lnTo>
                  <a:pt x="490" y="250"/>
                </a:lnTo>
                <a:lnTo>
                  <a:pt x="490" y="248"/>
                </a:lnTo>
                <a:lnTo>
                  <a:pt x="491" y="247"/>
                </a:lnTo>
                <a:lnTo>
                  <a:pt x="495" y="245"/>
                </a:lnTo>
                <a:lnTo>
                  <a:pt x="500" y="243"/>
                </a:lnTo>
                <a:lnTo>
                  <a:pt x="500" y="243"/>
                </a:lnTo>
                <a:lnTo>
                  <a:pt x="503" y="250"/>
                </a:lnTo>
                <a:lnTo>
                  <a:pt x="505" y="256"/>
                </a:lnTo>
                <a:lnTo>
                  <a:pt x="506" y="262"/>
                </a:lnTo>
                <a:lnTo>
                  <a:pt x="507" y="269"/>
                </a:lnTo>
                <a:lnTo>
                  <a:pt x="508" y="283"/>
                </a:lnTo>
                <a:lnTo>
                  <a:pt x="508" y="296"/>
                </a:lnTo>
                <a:lnTo>
                  <a:pt x="508" y="296"/>
                </a:lnTo>
                <a:lnTo>
                  <a:pt x="508" y="303"/>
                </a:lnTo>
                <a:lnTo>
                  <a:pt x="508" y="310"/>
                </a:lnTo>
                <a:lnTo>
                  <a:pt x="510" y="317"/>
                </a:lnTo>
                <a:lnTo>
                  <a:pt x="514" y="323"/>
                </a:lnTo>
                <a:lnTo>
                  <a:pt x="514" y="323"/>
                </a:lnTo>
                <a:lnTo>
                  <a:pt x="517" y="327"/>
                </a:lnTo>
                <a:lnTo>
                  <a:pt x="521" y="329"/>
                </a:lnTo>
                <a:lnTo>
                  <a:pt x="525" y="330"/>
                </a:lnTo>
                <a:lnTo>
                  <a:pt x="530" y="330"/>
                </a:lnTo>
                <a:lnTo>
                  <a:pt x="539" y="330"/>
                </a:lnTo>
                <a:lnTo>
                  <a:pt x="547" y="329"/>
                </a:lnTo>
                <a:lnTo>
                  <a:pt x="547" y="329"/>
                </a:lnTo>
                <a:lnTo>
                  <a:pt x="554" y="327"/>
                </a:lnTo>
                <a:lnTo>
                  <a:pt x="563" y="323"/>
                </a:lnTo>
                <a:lnTo>
                  <a:pt x="566" y="321"/>
                </a:lnTo>
                <a:lnTo>
                  <a:pt x="570" y="318"/>
                </a:lnTo>
                <a:lnTo>
                  <a:pt x="572" y="315"/>
                </a:lnTo>
                <a:lnTo>
                  <a:pt x="574" y="311"/>
                </a:lnTo>
                <a:lnTo>
                  <a:pt x="574" y="311"/>
                </a:lnTo>
                <a:lnTo>
                  <a:pt x="575" y="306"/>
                </a:lnTo>
                <a:lnTo>
                  <a:pt x="575" y="301"/>
                </a:lnTo>
                <a:lnTo>
                  <a:pt x="573" y="297"/>
                </a:lnTo>
                <a:lnTo>
                  <a:pt x="572" y="292"/>
                </a:lnTo>
                <a:lnTo>
                  <a:pt x="567" y="283"/>
                </a:lnTo>
                <a:lnTo>
                  <a:pt x="561" y="275"/>
                </a:lnTo>
                <a:lnTo>
                  <a:pt x="561" y="275"/>
                </a:lnTo>
                <a:lnTo>
                  <a:pt x="553" y="264"/>
                </a:lnTo>
                <a:lnTo>
                  <a:pt x="553" y="264"/>
                </a:lnTo>
                <a:lnTo>
                  <a:pt x="550" y="258"/>
                </a:lnTo>
                <a:lnTo>
                  <a:pt x="550" y="258"/>
                </a:lnTo>
                <a:lnTo>
                  <a:pt x="549" y="256"/>
                </a:lnTo>
                <a:lnTo>
                  <a:pt x="547" y="250"/>
                </a:lnTo>
                <a:lnTo>
                  <a:pt x="546" y="247"/>
                </a:lnTo>
                <a:lnTo>
                  <a:pt x="547" y="243"/>
                </a:lnTo>
                <a:lnTo>
                  <a:pt x="548" y="242"/>
                </a:lnTo>
                <a:lnTo>
                  <a:pt x="551" y="243"/>
                </a:lnTo>
                <a:lnTo>
                  <a:pt x="551" y="243"/>
                </a:lnTo>
                <a:lnTo>
                  <a:pt x="556" y="247"/>
                </a:lnTo>
                <a:lnTo>
                  <a:pt x="560" y="251"/>
                </a:lnTo>
                <a:lnTo>
                  <a:pt x="563" y="256"/>
                </a:lnTo>
                <a:lnTo>
                  <a:pt x="566" y="261"/>
                </a:lnTo>
                <a:lnTo>
                  <a:pt x="577" y="282"/>
                </a:lnTo>
                <a:lnTo>
                  <a:pt x="577" y="282"/>
                </a:lnTo>
                <a:lnTo>
                  <a:pt x="582" y="290"/>
                </a:lnTo>
                <a:lnTo>
                  <a:pt x="587" y="297"/>
                </a:lnTo>
                <a:lnTo>
                  <a:pt x="594" y="304"/>
                </a:lnTo>
                <a:lnTo>
                  <a:pt x="601" y="310"/>
                </a:lnTo>
                <a:lnTo>
                  <a:pt x="601" y="310"/>
                </a:lnTo>
                <a:lnTo>
                  <a:pt x="605" y="315"/>
                </a:lnTo>
                <a:lnTo>
                  <a:pt x="610" y="320"/>
                </a:lnTo>
                <a:lnTo>
                  <a:pt x="614" y="326"/>
                </a:lnTo>
                <a:lnTo>
                  <a:pt x="617" y="332"/>
                </a:lnTo>
                <a:lnTo>
                  <a:pt x="621" y="344"/>
                </a:lnTo>
                <a:lnTo>
                  <a:pt x="624" y="357"/>
                </a:lnTo>
                <a:lnTo>
                  <a:pt x="624" y="357"/>
                </a:lnTo>
                <a:lnTo>
                  <a:pt x="624" y="358"/>
                </a:lnTo>
                <a:lnTo>
                  <a:pt x="624" y="358"/>
                </a:lnTo>
                <a:lnTo>
                  <a:pt x="621" y="381"/>
                </a:lnTo>
                <a:lnTo>
                  <a:pt x="615" y="404"/>
                </a:lnTo>
                <a:lnTo>
                  <a:pt x="607" y="427"/>
                </a:lnTo>
                <a:lnTo>
                  <a:pt x="598" y="448"/>
                </a:lnTo>
                <a:lnTo>
                  <a:pt x="587" y="468"/>
                </a:lnTo>
                <a:lnTo>
                  <a:pt x="575" y="488"/>
                </a:lnTo>
                <a:lnTo>
                  <a:pt x="562" y="506"/>
                </a:lnTo>
                <a:lnTo>
                  <a:pt x="547" y="524"/>
                </a:lnTo>
                <a:lnTo>
                  <a:pt x="531" y="540"/>
                </a:lnTo>
                <a:lnTo>
                  <a:pt x="512" y="554"/>
                </a:lnTo>
                <a:lnTo>
                  <a:pt x="494" y="569"/>
                </a:lnTo>
                <a:lnTo>
                  <a:pt x="474" y="581"/>
                </a:lnTo>
                <a:lnTo>
                  <a:pt x="454" y="592"/>
                </a:lnTo>
                <a:lnTo>
                  <a:pt x="431" y="601"/>
                </a:lnTo>
                <a:lnTo>
                  <a:pt x="409" y="609"/>
                </a:lnTo>
                <a:lnTo>
                  <a:pt x="386" y="615"/>
                </a:lnTo>
                <a:lnTo>
                  <a:pt x="386" y="615"/>
                </a:lnTo>
                <a:lnTo>
                  <a:pt x="360" y="619"/>
                </a:lnTo>
                <a:lnTo>
                  <a:pt x="334" y="622"/>
                </a:lnTo>
                <a:lnTo>
                  <a:pt x="309" y="622"/>
                </a:lnTo>
                <a:lnTo>
                  <a:pt x="282" y="620"/>
                </a:lnTo>
                <a:lnTo>
                  <a:pt x="257" y="616"/>
                </a:lnTo>
                <a:lnTo>
                  <a:pt x="233" y="611"/>
                </a:lnTo>
                <a:lnTo>
                  <a:pt x="209" y="603"/>
                </a:lnTo>
                <a:lnTo>
                  <a:pt x="184" y="593"/>
                </a:lnTo>
                <a:lnTo>
                  <a:pt x="162" y="582"/>
                </a:lnTo>
                <a:lnTo>
                  <a:pt x="140" y="569"/>
                </a:lnTo>
                <a:lnTo>
                  <a:pt x="119" y="553"/>
                </a:lnTo>
                <a:lnTo>
                  <a:pt x="100" y="537"/>
                </a:lnTo>
                <a:lnTo>
                  <a:pt x="82" y="518"/>
                </a:lnTo>
                <a:lnTo>
                  <a:pt x="66" y="499"/>
                </a:lnTo>
                <a:lnTo>
                  <a:pt x="51" y="477"/>
                </a:lnTo>
                <a:lnTo>
                  <a:pt x="38" y="454"/>
                </a:lnTo>
                <a:lnTo>
                  <a:pt x="38" y="454"/>
                </a:lnTo>
                <a:close/>
                <a:moveTo>
                  <a:pt x="166" y="653"/>
                </a:moveTo>
                <a:lnTo>
                  <a:pt x="166" y="653"/>
                </a:lnTo>
                <a:lnTo>
                  <a:pt x="165" y="650"/>
                </a:lnTo>
                <a:lnTo>
                  <a:pt x="166" y="646"/>
                </a:lnTo>
                <a:lnTo>
                  <a:pt x="167" y="642"/>
                </a:lnTo>
                <a:lnTo>
                  <a:pt x="169" y="638"/>
                </a:lnTo>
                <a:lnTo>
                  <a:pt x="174" y="630"/>
                </a:lnTo>
                <a:lnTo>
                  <a:pt x="178" y="624"/>
                </a:lnTo>
                <a:lnTo>
                  <a:pt x="178" y="624"/>
                </a:lnTo>
                <a:lnTo>
                  <a:pt x="184" y="615"/>
                </a:lnTo>
                <a:lnTo>
                  <a:pt x="187" y="610"/>
                </a:lnTo>
                <a:lnTo>
                  <a:pt x="190" y="605"/>
                </a:lnTo>
                <a:lnTo>
                  <a:pt x="190" y="605"/>
                </a:lnTo>
                <a:lnTo>
                  <a:pt x="201" y="610"/>
                </a:lnTo>
                <a:lnTo>
                  <a:pt x="201" y="610"/>
                </a:lnTo>
                <a:lnTo>
                  <a:pt x="194" y="624"/>
                </a:lnTo>
                <a:lnTo>
                  <a:pt x="190" y="633"/>
                </a:lnTo>
                <a:lnTo>
                  <a:pt x="185" y="642"/>
                </a:lnTo>
                <a:lnTo>
                  <a:pt x="180" y="650"/>
                </a:lnTo>
                <a:lnTo>
                  <a:pt x="175" y="655"/>
                </a:lnTo>
                <a:lnTo>
                  <a:pt x="173" y="656"/>
                </a:lnTo>
                <a:lnTo>
                  <a:pt x="170" y="656"/>
                </a:lnTo>
                <a:lnTo>
                  <a:pt x="168" y="655"/>
                </a:lnTo>
                <a:lnTo>
                  <a:pt x="166" y="653"/>
                </a:lnTo>
                <a:lnTo>
                  <a:pt x="166" y="653"/>
                </a:lnTo>
                <a:close/>
                <a:moveTo>
                  <a:pt x="306" y="662"/>
                </a:moveTo>
                <a:lnTo>
                  <a:pt x="306" y="662"/>
                </a:lnTo>
                <a:lnTo>
                  <a:pt x="329" y="662"/>
                </a:lnTo>
                <a:lnTo>
                  <a:pt x="329" y="662"/>
                </a:lnTo>
                <a:lnTo>
                  <a:pt x="315" y="665"/>
                </a:lnTo>
                <a:lnTo>
                  <a:pt x="300" y="668"/>
                </a:lnTo>
                <a:lnTo>
                  <a:pt x="300" y="668"/>
                </a:lnTo>
                <a:lnTo>
                  <a:pt x="302" y="662"/>
                </a:lnTo>
                <a:lnTo>
                  <a:pt x="302" y="662"/>
                </a:lnTo>
                <a:lnTo>
                  <a:pt x="306" y="662"/>
                </a:lnTo>
                <a:lnTo>
                  <a:pt x="306" y="662"/>
                </a:lnTo>
                <a:close/>
                <a:moveTo>
                  <a:pt x="339" y="679"/>
                </a:moveTo>
                <a:lnTo>
                  <a:pt x="339" y="679"/>
                </a:lnTo>
                <a:lnTo>
                  <a:pt x="341" y="685"/>
                </a:lnTo>
                <a:lnTo>
                  <a:pt x="341" y="685"/>
                </a:lnTo>
                <a:lnTo>
                  <a:pt x="317" y="693"/>
                </a:lnTo>
                <a:lnTo>
                  <a:pt x="305" y="697"/>
                </a:lnTo>
                <a:lnTo>
                  <a:pt x="293" y="700"/>
                </a:lnTo>
                <a:lnTo>
                  <a:pt x="293" y="700"/>
                </a:lnTo>
                <a:lnTo>
                  <a:pt x="291" y="701"/>
                </a:lnTo>
                <a:lnTo>
                  <a:pt x="291" y="701"/>
                </a:lnTo>
                <a:lnTo>
                  <a:pt x="294" y="700"/>
                </a:lnTo>
                <a:lnTo>
                  <a:pt x="294" y="700"/>
                </a:lnTo>
                <a:lnTo>
                  <a:pt x="307" y="693"/>
                </a:lnTo>
                <a:lnTo>
                  <a:pt x="307" y="693"/>
                </a:lnTo>
                <a:lnTo>
                  <a:pt x="322" y="686"/>
                </a:lnTo>
                <a:lnTo>
                  <a:pt x="338" y="680"/>
                </a:lnTo>
                <a:lnTo>
                  <a:pt x="338" y="680"/>
                </a:lnTo>
                <a:lnTo>
                  <a:pt x="339" y="679"/>
                </a:lnTo>
                <a:lnTo>
                  <a:pt x="339" y="679"/>
                </a:lnTo>
                <a:close/>
                <a:moveTo>
                  <a:pt x="344" y="698"/>
                </a:moveTo>
                <a:lnTo>
                  <a:pt x="344" y="698"/>
                </a:lnTo>
                <a:lnTo>
                  <a:pt x="344" y="698"/>
                </a:lnTo>
                <a:lnTo>
                  <a:pt x="344" y="698"/>
                </a:lnTo>
                <a:lnTo>
                  <a:pt x="316" y="706"/>
                </a:lnTo>
                <a:lnTo>
                  <a:pt x="302" y="709"/>
                </a:lnTo>
                <a:lnTo>
                  <a:pt x="287" y="711"/>
                </a:lnTo>
                <a:lnTo>
                  <a:pt x="287" y="711"/>
                </a:lnTo>
                <a:lnTo>
                  <a:pt x="287" y="711"/>
                </a:lnTo>
                <a:lnTo>
                  <a:pt x="287" y="711"/>
                </a:lnTo>
                <a:lnTo>
                  <a:pt x="294" y="709"/>
                </a:lnTo>
                <a:lnTo>
                  <a:pt x="300" y="706"/>
                </a:lnTo>
                <a:lnTo>
                  <a:pt x="313" y="700"/>
                </a:lnTo>
                <a:lnTo>
                  <a:pt x="313" y="700"/>
                </a:lnTo>
                <a:lnTo>
                  <a:pt x="327" y="694"/>
                </a:lnTo>
                <a:lnTo>
                  <a:pt x="342" y="687"/>
                </a:lnTo>
                <a:lnTo>
                  <a:pt x="342" y="687"/>
                </a:lnTo>
                <a:lnTo>
                  <a:pt x="344" y="698"/>
                </a:lnTo>
                <a:lnTo>
                  <a:pt x="344" y="698"/>
                </a:lnTo>
                <a:close/>
                <a:moveTo>
                  <a:pt x="388" y="743"/>
                </a:moveTo>
                <a:lnTo>
                  <a:pt x="388" y="743"/>
                </a:lnTo>
                <a:lnTo>
                  <a:pt x="354" y="755"/>
                </a:lnTo>
                <a:lnTo>
                  <a:pt x="354" y="755"/>
                </a:lnTo>
                <a:lnTo>
                  <a:pt x="332" y="760"/>
                </a:lnTo>
                <a:lnTo>
                  <a:pt x="332" y="760"/>
                </a:lnTo>
                <a:lnTo>
                  <a:pt x="317" y="763"/>
                </a:lnTo>
                <a:lnTo>
                  <a:pt x="302" y="768"/>
                </a:lnTo>
                <a:lnTo>
                  <a:pt x="272" y="777"/>
                </a:lnTo>
                <a:lnTo>
                  <a:pt x="272" y="777"/>
                </a:lnTo>
                <a:lnTo>
                  <a:pt x="212" y="797"/>
                </a:lnTo>
                <a:lnTo>
                  <a:pt x="180" y="806"/>
                </a:lnTo>
                <a:lnTo>
                  <a:pt x="150" y="815"/>
                </a:lnTo>
                <a:lnTo>
                  <a:pt x="150" y="815"/>
                </a:lnTo>
                <a:lnTo>
                  <a:pt x="162" y="810"/>
                </a:lnTo>
                <a:lnTo>
                  <a:pt x="175" y="805"/>
                </a:lnTo>
                <a:lnTo>
                  <a:pt x="202" y="796"/>
                </a:lnTo>
                <a:lnTo>
                  <a:pt x="202" y="796"/>
                </a:lnTo>
                <a:lnTo>
                  <a:pt x="231" y="785"/>
                </a:lnTo>
                <a:lnTo>
                  <a:pt x="258" y="775"/>
                </a:lnTo>
                <a:lnTo>
                  <a:pt x="258" y="775"/>
                </a:lnTo>
                <a:lnTo>
                  <a:pt x="309" y="759"/>
                </a:lnTo>
                <a:lnTo>
                  <a:pt x="334" y="749"/>
                </a:lnTo>
                <a:lnTo>
                  <a:pt x="346" y="744"/>
                </a:lnTo>
                <a:lnTo>
                  <a:pt x="357" y="737"/>
                </a:lnTo>
                <a:lnTo>
                  <a:pt x="357" y="737"/>
                </a:lnTo>
                <a:lnTo>
                  <a:pt x="388" y="743"/>
                </a:lnTo>
                <a:lnTo>
                  <a:pt x="388" y="743"/>
                </a:lnTo>
                <a:close/>
                <a:moveTo>
                  <a:pt x="415" y="749"/>
                </a:moveTo>
                <a:lnTo>
                  <a:pt x="415" y="749"/>
                </a:lnTo>
                <a:lnTo>
                  <a:pt x="387" y="756"/>
                </a:lnTo>
                <a:lnTo>
                  <a:pt x="359" y="763"/>
                </a:lnTo>
                <a:lnTo>
                  <a:pt x="331" y="772"/>
                </a:lnTo>
                <a:lnTo>
                  <a:pt x="304" y="781"/>
                </a:lnTo>
                <a:lnTo>
                  <a:pt x="304" y="781"/>
                </a:lnTo>
                <a:lnTo>
                  <a:pt x="245" y="800"/>
                </a:lnTo>
                <a:lnTo>
                  <a:pt x="216" y="809"/>
                </a:lnTo>
                <a:lnTo>
                  <a:pt x="201" y="814"/>
                </a:lnTo>
                <a:lnTo>
                  <a:pt x="186" y="817"/>
                </a:lnTo>
                <a:lnTo>
                  <a:pt x="186" y="817"/>
                </a:lnTo>
                <a:lnTo>
                  <a:pt x="181" y="817"/>
                </a:lnTo>
                <a:lnTo>
                  <a:pt x="176" y="819"/>
                </a:lnTo>
                <a:lnTo>
                  <a:pt x="176" y="819"/>
                </a:lnTo>
                <a:lnTo>
                  <a:pt x="190" y="814"/>
                </a:lnTo>
                <a:lnTo>
                  <a:pt x="190" y="814"/>
                </a:lnTo>
                <a:lnTo>
                  <a:pt x="221" y="803"/>
                </a:lnTo>
                <a:lnTo>
                  <a:pt x="221" y="803"/>
                </a:lnTo>
                <a:lnTo>
                  <a:pt x="251" y="793"/>
                </a:lnTo>
                <a:lnTo>
                  <a:pt x="280" y="783"/>
                </a:lnTo>
                <a:lnTo>
                  <a:pt x="280" y="783"/>
                </a:lnTo>
                <a:lnTo>
                  <a:pt x="337" y="763"/>
                </a:lnTo>
                <a:lnTo>
                  <a:pt x="337" y="763"/>
                </a:lnTo>
                <a:lnTo>
                  <a:pt x="357" y="756"/>
                </a:lnTo>
                <a:lnTo>
                  <a:pt x="357" y="756"/>
                </a:lnTo>
                <a:lnTo>
                  <a:pt x="375" y="751"/>
                </a:lnTo>
                <a:lnTo>
                  <a:pt x="384" y="748"/>
                </a:lnTo>
                <a:lnTo>
                  <a:pt x="392" y="744"/>
                </a:lnTo>
                <a:lnTo>
                  <a:pt x="392" y="744"/>
                </a:lnTo>
                <a:lnTo>
                  <a:pt x="415" y="749"/>
                </a:lnTo>
                <a:lnTo>
                  <a:pt x="415" y="749"/>
                </a:lnTo>
                <a:close/>
                <a:moveTo>
                  <a:pt x="435" y="754"/>
                </a:moveTo>
                <a:lnTo>
                  <a:pt x="435" y="754"/>
                </a:lnTo>
                <a:lnTo>
                  <a:pt x="409" y="761"/>
                </a:lnTo>
                <a:lnTo>
                  <a:pt x="383" y="769"/>
                </a:lnTo>
                <a:lnTo>
                  <a:pt x="356" y="778"/>
                </a:lnTo>
                <a:lnTo>
                  <a:pt x="331" y="787"/>
                </a:lnTo>
                <a:lnTo>
                  <a:pt x="331" y="787"/>
                </a:lnTo>
                <a:lnTo>
                  <a:pt x="306" y="795"/>
                </a:lnTo>
                <a:lnTo>
                  <a:pt x="279" y="802"/>
                </a:lnTo>
                <a:lnTo>
                  <a:pt x="279" y="802"/>
                </a:lnTo>
                <a:lnTo>
                  <a:pt x="252" y="810"/>
                </a:lnTo>
                <a:lnTo>
                  <a:pt x="239" y="816"/>
                </a:lnTo>
                <a:lnTo>
                  <a:pt x="226" y="819"/>
                </a:lnTo>
                <a:lnTo>
                  <a:pt x="226" y="819"/>
                </a:lnTo>
                <a:lnTo>
                  <a:pt x="221" y="820"/>
                </a:lnTo>
                <a:lnTo>
                  <a:pt x="223" y="819"/>
                </a:lnTo>
                <a:lnTo>
                  <a:pt x="234" y="815"/>
                </a:lnTo>
                <a:lnTo>
                  <a:pt x="234" y="815"/>
                </a:lnTo>
                <a:lnTo>
                  <a:pt x="258" y="807"/>
                </a:lnTo>
                <a:lnTo>
                  <a:pt x="258" y="807"/>
                </a:lnTo>
                <a:lnTo>
                  <a:pt x="286" y="799"/>
                </a:lnTo>
                <a:lnTo>
                  <a:pt x="312" y="790"/>
                </a:lnTo>
                <a:lnTo>
                  <a:pt x="312" y="790"/>
                </a:lnTo>
                <a:lnTo>
                  <a:pt x="366" y="769"/>
                </a:lnTo>
                <a:lnTo>
                  <a:pt x="392" y="759"/>
                </a:lnTo>
                <a:lnTo>
                  <a:pt x="419" y="750"/>
                </a:lnTo>
                <a:lnTo>
                  <a:pt x="419" y="750"/>
                </a:lnTo>
                <a:lnTo>
                  <a:pt x="420" y="750"/>
                </a:lnTo>
                <a:lnTo>
                  <a:pt x="420" y="750"/>
                </a:lnTo>
                <a:lnTo>
                  <a:pt x="435" y="754"/>
                </a:lnTo>
                <a:lnTo>
                  <a:pt x="435" y="754"/>
                </a:lnTo>
                <a:close/>
                <a:moveTo>
                  <a:pt x="485" y="771"/>
                </a:moveTo>
                <a:lnTo>
                  <a:pt x="485" y="771"/>
                </a:lnTo>
                <a:lnTo>
                  <a:pt x="463" y="778"/>
                </a:lnTo>
                <a:lnTo>
                  <a:pt x="441" y="786"/>
                </a:lnTo>
                <a:lnTo>
                  <a:pt x="420" y="794"/>
                </a:lnTo>
                <a:lnTo>
                  <a:pt x="398" y="801"/>
                </a:lnTo>
                <a:lnTo>
                  <a:pt x="398" y="801"/>
                </a:lnTo>
                <a:lnTo>
                  <a:pt x="360" y="813"/>
                </a:lnTo>
                <a:lnTo>
                  <a:pt x="360" y="813"/>
                </a:lnTo>
                <a:lnTo>
                  <a:pt x="402" y="796"/>
                </a:lnTo>
                <a:lnTo>
                  <a:pt x="402" y="796"/>
                </a:lnTo>
                <a:lnTo>
                  <a:pt x="412" y="791"/>
                </a:lnTo>
                <a:lnTo>
                  <a:pt x="422" y="786"/>
                </a:lnTo>
                <a:lnTo>
                  <a:pt x="432" y="781"/>
                </a:lnTo>
                <a:lnTo>
                  <a:pt x="442" y="776"/>
                </a:lnTo>
                <a:lnTo>
                  <a:pt x="442" y="776"/>
                </a:lnTo>
                <a:lnTo>
                  <a:pt x="457" y="772"/>
                </a:lnTo>
                <a:lnTo>
                  <a:pt x="464" y="769"/>
                </a:lnTo>
                <a:lnTo>
                  <a:pt x="471" y="766"/>
                </a:lnTo>
                <a:lnTo>
                  <a:pt x="471" y="766"/>
                </a:lnTo>
                <a:lnTo>
                  <a:pt x="485" y="771"/>
                </a:lnTo>
                <a:lnTo>
                  <a:pt x="485" y="771"/>
                </a:lnTo>
                <a:close/>
                <a:moveTo>
                  <a:pt x="509" y="784"/>
                </a:moveTo>
                <a:lnTo>
                  <a:pt x="509" y="784"/>
                </a:lnTo>
                <a:lnTo>
                  <a:pt x="509" y="785"/>
                </a:lnTo>
                <a:lnTo>
                  <a:pt x="509" y="785"/>
                </a:lnTo>
                <a:lnTo>
                  <a:pt x="489" y="795"/>
                </a:lnTo>
                <a:lnTo>
                  <a:pt x="489" y="795"/>
                </a:lnTo>
                <a:lnTo>
                  <a:pt x="487" y="796"/>
                </a:lnTo>
                <a:lnTo>
                  <a:pt x="487" y="796"/>
                </a:lnTo>
                <a:lnTo>
                  <a:pt x="465" y="803"/>
                </a:lnTo>
                <a:lnTo>
                  <a:pt x="454" y="807"/>
                </a:lnTo>
                <a:lnTo>
                  <a:pt x="442" y="812"/>
                </a:lnTo>
                <a:lnTo>
                  <a:pt x="442" y="812"/>
                </a:lnTo>
                <a:lnTo>
                  <a:pt x="417" y="822"/>
                </a:lnTo>
                <a:lnTo>
                  <a:pt x="417" y="822"/>
                </a:lnTo>
                <a:lnTo>
                  <a:pt x="402" y="826"/>
                </a:lnTo>
                <a:lnTo>
                  <a:pt x="402" y="826"/>
                </a:lnTo>
                <a:lnTo>
                  <a:pt x="407" y="823"/>
                </a:lnTo>
                <a:lnTo>
                  <a:pt x="411" y="820"/>
                </a:lnTo>
                <a:lnTo>
                  <a:pt x="411" y="820"/>
                </a:lnTo>
                <a:lnTo>
                  <a:pt x="422" y="814"/>
                </a:lnTo>
                <a:lnTo>
                  <a:pt x="433" y="808"/>
                </a:lnTo>
                <a:lnTo>
                  <a:pt x="456" y="799"/>
                </a:lnTo>
                <a:lnTo>
                  <a:pt x="478" y="790"/>
                </a:lnTo>
                <a:lnTo>
                  <a:pt x="488" y="784"/>
                </a:lnTo>
                <a:lnTo>
                  <a:pt x="499" y="778"/>
                </a:lnTo>
                <a:lnTo>
                  <a:pt x="499" y="778"/>
                </a:lnTo>
                <a:lnTo>
                  <a:pt x="509" y="784"/>
                </a:lnTo>
                <a:lnTo>
                  <a:pt x="509" y="784"/>
                </a:lnTo>
                <a:close/>
                <a:moveTo>
                  <a:pt x="523" y="799"/>
                </a:moveTo>
                <a:lnTo>
                  <a:pt x="523" y="799"/>
                </a:lnTo>
                <a:lnTo>
                  <a:pt x="524" y="801"/>
                </a:lnTo>
                <a:lnTo>
                  <a:pt x="524" y="803"/>
                </a:lnTo>
                <a:lnTo>
                  <a:pt x="524" y="803"/>
                </a:lnTo>
                <a:lnTo>
                  <a:pt x="523" y="803"/>
                </a:lnTo>
                <a:lnTo>
                  <a:pt x="523" y="803"/>
                </a:lnTo>
                <a:lnTo>
                  <a:pt x="500" y="813"/>
                </a:lnTo>
                <a:lnTo>
                  <a:pt x="500" y="813"/>
                </a:lnTo>
                <a:lnTo>
                  <a:pt x="487" y="817"/>
                </a:lnTo>
                <a:lnTo>
                  <a:pt x="487" y="817"/>
                </a:lnTo>
                <a:lnTo>
                  <a:pt x="486" y="817"/>
                </a:lnTo>
                <a:lnTo>
                  <a:pt x="486" y="817"/>
                </a:lnTo>
                <a:lnTo>
                  <a:pt x="505" y="808"/>
                </a:lnTo>
                <a:lnTo>
                  <a:pt x="514" y="803"/>
                </a:lnTo>
                <a:lnTo>
                  <a:pt x="522" y="797"/>
                </a:lnTo>
                <a:lnTo>
                  <a:pt x="522" y="797"/>
                </a:lnTo>
                <a:lnTo>
                  <a:pt x="523" y="799"/>
                </a:lnTo>
                <a:lnTo>
                  <a:pt x="523" y="799"/>
                </a:lnTo>
                <a:close/>
                <a:moveTo>
                  <a:pt x="514" y="800"/>
                </a:moveTo>
                <a:lnTo>
                  <a:pt x="514" y="800"/>
                </a:lnTo>
                <a:lnTo>
                  <a:pt x="507" y="804"/>
                </a:lnTo>
                <a:lnTo>
                  <a:pt x="507" y="804"/>
                </a:lnTo>
                <a:lnTo>
                  <a:pt x="492" y="812"/>
                </a:lnTo>
                <a:lnTo>
                  <a:pt x="477" y="819"/>
                </a:lnTo>
                <a:lnTo>
                  <a:pt x="477" y="819"/>
                </a:lnTo>
                <a:lnTo>
                  <a:pt x="477" y="819"/>
                </a:lnTo>
                <a:lnTo>
                  <a:pt x="477" y="820"/>
                </a:lnTo>
                <a:lnTo>
                  <a:pt x="477" y="820"/>
                </a:lnTo>
                <a:lnTo>
                  <a:pt x="460" y="823"/>
                </a:lnTo>
                <a:lnTo>
                  <a:pt x="441" y="824"/>
                </a:lnTo>
                <a:lnTo>
                  <a:pt x="441" y="824"/>
                </a:lnTo>
                <a:lnTo>
                  <a:pt x="457" y="818"/>
                </a:lnTo>
                <a:lnTo>
                  <a:pt x="473" y="812"/>
                </a:lnTo>
                <a:lnTo>
                  <a:pt x="505" y="802"/>
                </a:lnTo>
                <a:lnTo>
                  <a:pt x="505" y="802"/>
                </a:lnTo>
                <a:lnTo>
                  <a:pt x="517" y="798"/>
                </a:lnTo>
                <a:lnTo>
                  <a:pt x="517" y="798"/>
                </a:lnTo>
                <a:lnTo>
                  <a:pt x="514" y="800"/>
                </a:lnTo>
                <a:lnTo>
                  <a:pt x="514" y="800"/>
                </a:lnTo>
                <a:close/>
                <a:moveTo>
                  <a:pt x="436" y="823"/>
                </a:moveTo>
                <a:lnTo>
                  <a:pt x="436" y="823"/>
                </a:lnTo>
                <a:lnTo>
                  <a:pt x="434" y="825"/>
                </a:lnTo>
                <a:lnTo>
                  <a:pt x="434" y="825"/>
                </a:lnTo>
                <a:lnTo>
                  <a:pt x="434" y="825"/>
                </a:lnTo>
                <a:lnTo>
                  <a:pt x="434" y="825"/>
                </a:lnTo>
                <a:lnTo>
                  <a:pt x="409" y="827"/>
                </a:lnTo>
                <a:lnTo>
                  <a:pt x="409" y="827"/>
                </a:lnTo>
                <a:lnTo>
                  <a:pt x="422" y="822"/>
                </a:lnTo>
                <a:lnTo>
                  <a:pt x="435" y="817"/>
                </a:lnTo>
                <a:lnTo>
                  <a:pt x="462" y="805"/>
                </a:lnTo>
                <a:lnTo>
                  <a:pt x="462" y="805"/>
                </a:lnTo>
                <a:lnTo>
                  <a:pt x="479" y="800"/>
                </a:lnTo>
                <a:lnTo>
                  <a:pt x="479" y="800"/>
                </a:lnTo>
                <a:lnTo>
                  <a:pt x="458" y="812"/>
                </a:lnTo>
                <a:lnTo>
                  <a:pt x="447" y="817"/>
                </a:lnTo>
                <a:lnTo>
                  <a:pt x="436" y="823"/>
                </a:lnTo>
                <a:lnTo>
                  <a:pt x="436" y="823"/>
                </a:lnTo>
                <a:close/>
                <a:moveTo>
                  <a:pt x="356" y="828"/>
                </a:moveTo>
                <a:lnTo>
                  <a:pt x="356" y="828"/>
                </a:lnTo>
                <a:lnTo>
                  <a:pt x="356" y="828"/>
                </a:lnTo>
                <a:lnTo>
                  <a:pt x="356" y="828"/>
                </a:lnTo>
                <a:lnTo>
                  <a:pt x="360" y="826"/>
                </a:lnTo>
                <a:lnTo>
                  <a:pt x="360" y="826"/>
                </a:lnTo>
                <a:lnTo>
                  <a:pt x="372" y="821"/>
                </a:lnTo>
                <a:lnTo>
                  <a:pt x="383" y="817"/>
                </a:lnTo>
                <a:lnTo>
                  <a:pt x="383" y="817"/>
                </a:lnTo>
                <a:lnTo>
                  <a:pt x="414" y="803"/>
                </a:lnTo>
                <a:lnTo>
                  <a:pt x="414" y="803"/>
                </a:lnTo>
                <a:lnTo>
                  <a:pt x="451" y="789"/>
                </a:lnTo>
                <a:lnTo>
                  <a:pt x="486" y="773"/>
                </a:lnTo>
                <a:lnTo>
                  <a:pt x="486" y="773"/>
                </a:lnTo>
                <a:lnTo>
                  <a:pt x="486" y="773"/>
                </a:lnTo>
                <a:lnTo>
                  <a:pt x="486" y="772"/>
                </a:lnTo>
                <a:lnTo>
                  <a:pt x="486" y="772"/>
                </a:lnTo>
                <a:lnTo>
                  <a:pt x="496" y="777"/>
                </a:lnTo>
                <a:lnTo>
                  <a:pt x="496" y="777"/>
                </a:lnTo>
                <a:lnTo>
                  <a:pt x="429" y="804"/>
                </a:lnTo>
                <a:lnTo>
                  <a:pt x="396" y="817"/>
                </a:lnTo>
                <a:lnTo>
                  <a:pt x="379" y="823"/>
                </a:lnTo>
                <a:lnTo>
                  <a:pt x="361" y="827"/>
                </a:lnTo>
                <a:lnTo>
                  <a:pt x="361" y="827"/>
                </a:lnTo>
                <a:lnTo>
                  <a:pt x="356" y="828"/>
                </a:lnTo>
                <a:lnTo>
                  <a:pt x="356" y="828"/>
                </a:lnTo>
                <a:close/>
                <a:moveTo>
                  <a:pt x="410" y="790"/>
                </a:moveTo>
                <a:lnTo>
                  <a:pt x="410" y="790"/>
                </a:lnTo>
                <a:lnTo>
                  <a:pt x="387" y="800"/>
                </a:lnTo>
                <a:lnTo>
                  <a:pt x="362" y="810"/>
                </a:lnTo>
                <a:lnTo>
                  <a:pt x="314" y="828"/>
                </a:lnTo>
                <a:lnTo>
                  <a:pt x="314" y="828"/>
                </a:lnTo>
                <a:lnTo>
                  <a:pt x="285" y="827"/>
                </a:lnTo>
                <a:lnTo>
                  <a:pt x="285" y="827"/>
                </a:lnTo>
                <a:lnTo>
                  <a:pt x="293" y="825"/>
                </a:lnTo>
                <a:lnTo>
                  <a:pt x="302" y="822"/>
                </a:lnTo>
                <a:lnTo>
                  <a:pt x="302" y="822"/>
                </a:lnTo>
                <a:lnTo>
                  <a:pt x="326" y="813"/>
                </a:lnTo>
                <a:lnTo>
                  <a:pt x="350" y="805"/>
                </a:lnTo>
                <a:lnTo>
                  <a:pt x="350" y="805"/>
                </a:lnTo>
                <a:lnTo>
                  <a:pt x="393" y="792"/>
                </a:lnTo>
                <a:lnTo>
                  <a:pt x="435" y="777"/>
                </a:lnTo>
                <a:lnTo>
                  <a:pt x="435" y="777"/>
                </a:lnTo>
                <a:lnTo>
                  <a:pt x="410" y="790"/>
                </a:lnTo>
                <a:lnTo>
                  <a:pt x="410" y="790"/>
                </a:lnTo>
                <a:close/>
                <a:moveTo>
                  <a:pt x="250" y="826"/>
                </a:moveTo>
                <a:lnTo>
                  <a:pt x="250" y="826"/>
                </a:lnTo>
                <a:lnTo>
                  <a:pt x="300" y="809"/>
                </a:lnTo>
                <a:lnTo>
                  <a:pt x="348" y="793"/>
                </a:lnTo>
                <a:lnTo>
                  <a:pt x="348" y="793"/>
                </a:lnTo>
                <a:lnTo>
                  <a:pt x="373" y="784"/>
                </a:lnTo>
                <a:lnTo>
                  <a:pt x="396" y="775"/>
                </a:lnTo>
                <a:lnTo>
                  <a:pt x="420" y="766"/>
                </a:lnTo>
                <a:lnTo>
                  <a:pt x="432" y="762"/>
                </a:lnTo>
                <a:lnTo>
                  <a:pt x="444" y="760"/>
                </a:lnTo>
                <a:lnTo>
                  <a:pt x="444" y="760"/>
                </a:lnTo>
                <a:lnTo>
                  <a:pt x="439" y="761"/>
                </a:lnTo>
                <a:lnTo>
                  <a:pt x="434" y="763"/>
                </a:lnTo>
                <a:lnTo>
                  <a:pt x="425" y="768"/>
                </a:lnTo>
                <a:lnTo>
                  <a:pt x="425" y="768"/>
                </a:lnTo>
                <a:lnTo>
                  <a:pt x="411" y="774"/>
                </a:lnTo>
                <a:lnTo>
                  <a:pt x="396" y="779"/>
                </a:lnTo>
                <a:lnTo>
                  <a:pt x="396" y="779"/>
                </a:lnTo>
                <a:lnTo>
                  <a:pt x="372" y="788"/>
                </a:lnTo>
                <a:lnTo>
                  <a:pt x="346" y="796"/>
                </a:lnTo>
                <a:lnTo>
                  <a:pt x="346" y="796"/>
                </a:lnTo>
                <a:lnTo>
                  <a:pt x="305" y="808"/>
                </a:lnTo>
                <a:lnTo>
                  <a:pt x="285" y="817"/>
                </a:lnTo>
                <a:lnTo>
                  <a:pt x="275" y="821"/>
                </a:lnTo>
                <a:lnTo>
                  <a:pt x="266" y="827"/>
                </a:lnTo>
                <a:lnTo>
                  <a:pt x="266" y="827"/>
                </a:lnTo>
                <a:lnTo>
                  <a:pt x="250" y="826"/>
                </a:lnTo>
                <a:lnTo>
                  <a:pt x="250" y="826"/>
                </a:lnTo>
                <a:close/>
                <a:moveTo>
                  <a:pt x="216" y="823"/>
                </a:moveTo>
                <a:lnTo>
                  <a:pt x="216" y="823"/>
                </a:lnTo>
                <a:lnTo>
                  <a:pt x="226" y="821"/>
                </a:lnTo>
                <a:lnTo>
                  <a:pt x="236" y="819"/>
                </a:lnTo>
                <a:lnTo>
                  <a:pt x="255" y="813"/>
                </a:lnTo>
                <a:lnTo>
                  <a:pt x="255" y="813"/>
                </a:lnTo>
                <a:lnTo>
                  <a:pt x="269" y="807"/>
                </a:lnTo>
                <a:lnTo>
                  <a:pt x="283" y="803"/>
                </a:lnTo>
                <a:lnTo>
                  <a:pt x="311" y="795"/>
                </a:lnTo>
                <a:lnTo>
                  <a:pt x="311" y="795"/>
                </a:lnTo>
                <a:lnTo>
                  <a:pt x="339" y="786"/>
                </a:lnTo>
                <a:lnTo>
                  <a:pt x="367" y="777"/>
                </a:lnTo>
                <a:lnTo>
                  <a:pt x="395" y="768"/>
                </a:lnTo>
                <a:lnTo>
                  <a:pt x="423" y="760"/>
                </a:lnTo>
                <a:lnTo>
                  <a:pt x="423" y="760"/>
                </a:lnTo>
                <a:lnTo>
                  <a:pt x="433" y="757"/>
                </a:lnTo>
                <a:lnTo>
                  <a:pt x="433" y="757"/>
                </a:lnTo>
                <a:lnTo>
                  <a:pt x="419" y="762"/>
                </a:lnTo>
                <a:lnTo>
                  <a:pt x="419" y="762"/>
                </a:lnTo>
                <a:lnTo>
                  <a:pt x="405" y="767"/>
                </a:lnTo>
                <a:lnTo>
                  <a:pt x="391" y="772"/>
                </a:lnTo>
                <a:lnTo>
                  <a:pt x="391" y="772"/>
                </a:lnTo>
                <a:lnTo>
                  <a:pt x="363" y="782"/>
                </a:lnTo>
                <a:lnTo>
                  <a:pt x="336" y="792"/>
                </a:lnTo>
                <a:lnTo>
                  <a:pt x="336" y="792"/>
                </a:lnTo>
                <a:lnTo>
                  <a:pt x="313" y="799"/>
                </a:lnTo>
                <a:lnTo>
                  <a:pt x="289" y="806"/>
                </a:lnTo>
                <a:lnTo>
                  <a:pt x="265" y="815"/>
                </a:lnTo>
                <a:lnTo>
                  <a:pt x="254" y="820"/>
                </a:lnTo>
                <a:lnTo>
                  <a:pt x="243" y="825"/>
                </a:lnTo>
                <a:lnTo>
                  <a:pt x="243" y="825"/>
                </a:lnTo>
                <a:lnTo>
                  <a:pt x="216" y="823"/>
                </a:lnTo>
                <a:lnTo>
                  <a:pt x="216" y="823"/>
                </a:lnTo>
                <a:close/>
                <a:moveTo>
                  <a:pt x="341" y="792"/>
                </a:moveTo>
                <a:lnTo>
                  <a:pt x="341" y="792"/>
                </a:lnTo>
                <a:lnTo>
                  <a:pt x="378" y="780"/>
                </a:lnTo>
                <a:lnTo>
                  <a:pt x="378" y="780"/>
                </a:lnTo>
                <a:lnTo>
                  <a:pt x="353" y="789"/>
                </a:lnTo>
                <a:lnTo>
                  <a:pt x="353" y="789"/>
                </a:lnTo>
                <a:lnTo>
                  <a:pt x="300" y="807"/>
                </a:lnTo>
                <a:lnTo>
                  <a:pt x="300" y="807"/>
                </a:lnTo>
                <a:lnTo>
                  <a:pt x="272" y="816"/>
                </a:lnTo>
                <a:lnTo>
                  <a:pt x="259" y="820"/>
                </a:lnTo>
                <a:lnTo>
                  <a:pt x="247" y="825"/>
                </a:lnTo>
                <a:lnTo>
                  <a:pt x="247" y="825"/>
                </a:lnTo>
                <a:lnTo>
                  <a:pt x="247" y="825"/>
                </a:lnTo>
                <a:lnTo>
                  <a:pt x="247" y="825"/>
                </a:lnTo>
                <a:lnTo>
                  <a:pt x="258" y="820"/>
                </a:lnTo>
                <a:lnTo>
                  <a:pt x="269" y="815"/>
                </a:lnTo>
                <a:lnTo>
                  <a:pt x="294" y="807"/>
                </a:lnTo>
                <a:lnTo>
                  <a:pt x="318" y="800"/>
                </a:lnTo>
                <a:lnTo>
                  <a:pt x="341" y="792"/>
                </a:lnTo>
                <a:lnTo>
                  <a:pt x="341" y="792"/>
                </a:lnTo>
                <a:close/>
                <a:moveTo>
                  <a:pt x="426" y="762"/>
                </a:moveTo>
                <a:lnTo>
                  <a:pt x="426" y="762"/>
                </a:lnTo>
                <a:lnTo>
                  <a:pt x="438" y="756"/>
                </a:lnTo>
                <a:lnTo>
                  <a:pt x="438" y="756"/>
                </a:lnTo>
                <a:lnTo>
                  <a:pt x="439" y="755"/>
                </a:lnTo>
                <a:lnTo>
                  <a:pt x="439" y="755"/>
                </a:lnTo>
                <a:lnTo>
                  <a:pt x="445" y="757"/>
                </a:lnTo>
                <a:lnTo>
                  <a:pt x="445" y="757"/>
                </a:lnTo>
                <a:lnTo>
                  <a:pt x="426" y="762"/>
                </a:lnTo>
                <a:lnTo>
                  <a:pt x="426" y="762"/>
                </a:lnTo>
                <a:close/>
                <a:moveTo>
                  <a:pt x="132" y="812"/>
                </a:moveTo>
                <a:lnTo>
                  <a:pt x="132" y="812"/>
                </a:lnTo>
                <a:lnTo>
                  <a:pt x="166" y="798"/>
                </a:lnTo>
                <a:lnTo>
                  <a:pt x="201" y="786"/>
                </a:lnTo>
                <a:lnTo>
                  <a:pt x="201" y="786"/>
                </a:lnTo>
                <a:lnTo>
                  <a:pt x="255" y="771"/>
                </a:lnTo>
                <a:lnTo>
                  <a:pt x="255" y="771"/>
                </a:lnTo>
                <a:lnTo>
                  <a:pt x="282" y="763"/>
                </a:lnTo>
                <a:lnTo>
                  <a:pt x="310" y="755"/>
                </a:lnTo>
                <a:lnTo>
                  <a:pt x="310" y="755"/>
                </a:lnTo>
                <a:lnTo>
                  <a:pt x="334" y="747"/>
                </a:lnTo>
                <a:lnTo>
                  <a:pt x="334" y="747"/>
                </a:lnTo>
                <a:lnTo>
                  <a:pt x="342" y="743"/>
                </a:lnTo>
                <a:lnTo>
                  <a:pt x="342" y="743"/>
                </a:lnTo>
                <a:lnTo>
                  <a:pt x="331" y="749"/>
                </a:lnTo>
                <a:lnTo>
                  <a:pt x="320" y="753"/>
                </a:lnTo>
                <a:lnTo>
                  <a:pt x="296" y="761"/>
                </a:lnTo>
                <a:lnTo>
                  <a:pt x="272" y="769"/>
                </a:lnTo>
                <a:lnTo>
                  <a:pt x="249" y="776"/>
                </a:lnTo>
                <a:lnTo>
                  <a:pt x="249" y="776"/>
                </a:lnTo>
                <a:lnTo>
                  <a:pt x="223" y="786"/>
                </a:lnTo>
                <a:lnTo>
                  <a:pt x="196" y="795"/>
                </a:lnTo>
                <a:lnTo>
                  <a:pt x="196" y="795"/>
                </a:lnTo>
                <a:lnTo>
                  <a:pt x="171" y="804"/>
                </a:lnTo>
                <a:lnTo>
                  <a:pt x="158" y="809"/>
                </a:lnTo>
                <a:lnTo>
                  <a:pt x="145" y="815"/>
                </a:lnTo>
                <a:lnTo>
                  <a:pt x="145" y="815"/>
                </a:lnTo>
                <a:lnTo>
                  <a:pt x="138" y="814"/>
                </a:lnTo>
                <a:lnTo>
                  <a:pt x="132" y="812"/>
                </a:lnTo>
                <a:lnTo>
                  <a:pt x="132" y="812"/>
                </a:lnTo>
                <a:close/>
                <a:moveTo>
                  <a:pt x="250" y="770"/>
                </a:moveTo>
                <a:lnTo>
                  <a:pt x="250" y="770"/>
                </a:lnTo>
                <a:lnTo>
                  <a:pt x="291" y="756"/>
                </a:lnTo>
                <a:lnTo>
                  <a:pt x="310" y="748"/>
                </a:lnTo>
                <a:lnTo>
                  <a:pt x="329" y="740"/>
                </a:lnTo>
                <a:lnTo>
                  <a:pt x="329" y="740"/>
                </a:lnTo>
                <a:lnTo>
                  <a:pt x="331" y="739"/>
                </a:lnTo>
                <a:lnTo>
                  <a:pt x="332" y="738"/>
                </a:lnTo>
                <a:lnTo>
                  <a:pt x="332" y="738"/>
                </a:lnTo>
                <a:lnTo>
                  <a:pt x="349" y="737"/>
                </a:lnTo>
                <a:lnTo>
                  <a:pt x="349" y="737"/>
                </a:lnTo>
                <a:lnTo>
                  <a:pt x="351" y="736"/>
                </a:lnTo>
                <a:lnTo>
                  <a:pt x="351" y="736"/>
                </a:lnTo>
                <a:lnTo>
                  <a:pt x="353" y="737"/>
                </a:lnTo>
                <a:lnTo>
                  <a:pt x="353" y="737"/>
                </a:lnTo>
                <a:lnTo>
                  <a:pt x="328" y="746"/>
                </a:lnTo>
                <a:lnTo>
                  <a:pt x="303" y="755"/>
                </a:lnTo>
                <a:lnTo>
                  <a:pt x="276" y="763"/>
                </a:lnTo>
                <a:lnTo>
                  <a:pt x="250" y="770"/>
                </a:lnTo>
                <a:lnTo>
                  <a:pt x="250" y="770"/>
                </a:lnTo>
                <a:close/>
                <a:moveTo>
                  <a:pt x="288" y="703"/>
                </a:moveTo>
                <a:lnTo>
                  <a:pt x="288" y="703"/>
                </a:lnTo>
                <a:lnTo>
                  <a:pt x="308" y="698"/>
                </a:lnTo>
                <a:lnTo>
                  <a:pt x="327" y="692"/>
                </a:lnTo>
                <a:lnTo>
                  <a:pt x="327" y="692"/>
                </a:lnTo>
                <a:lnTo>
                  <a:pt x="312" y="698"/>
                </a:lnTo>
                <a:lnTo>
                  <a:pt x="312" y="698"/>
                </a:lnTo>
                <a:lnTo>
                  <a:pt x="288" y="708"/>
                </a:lnTo>
                <a:lnTo>
                  <a:pt x="288" y="708"/>
                </a:lnTo>
                <a:lnTo>
                  <a:pt x="288" y="703"/>
                </a:lnTo>
                <a:lnTo>
                  <a:pt x="288" y="703"/>
                </a:lnTo>
                <a:close/>
                <a:moveTo>
                  <a:pt x="324" y="738"/>
                </a:moveTo>
                <a:lnTo>
                  <a:pt x="324" y="738"/>
                </a:lnTo>
                <a:lnTo>
                  <a:pt x="305" y="744"/>
                </a:lnTo>
                <a:lnTo>
                  <a:pt x="286" y="750"/>
                </a:lnTo>
                <a:lnTo>
                  <a:pt x="247" y="759"/>
                </a:lnTo>
                <a:lnTo>
                  <a:pt x="247" y="759"/>
                </a:lnTo>
                <a:lnTo>
                  <a:pt x="275" y="749"/>
                </a:lnTo>
                <a:lnTo>
                  <a:pt x="290" y="744"/>
                </a:lnTo>
                <a:lnTo>
                  <a:pt x="303" y="737"/>
                </a:lnTo>
                <a:lnTo>
                  <a:pt x="303" y="737"/>
                </a:lnTo>
                <a:lnTo>
                  <a:pt x="324" y="738"/>
                </a:lnTo>
                <a:lnTo>
                  <a:pt x="324" y="738"/>
                </a:lnTo>
                <a:close/>
                <a:moveTo>
                  <a:pt x="344" y="728"/>
                </a:moveTo>
                <a:lnTo>
                  <a:pt x="344" y="728"/>
                </a:lnTo>
                <a:lnTo>
                  <a:pt x="342" y="728"/>
                </a:lnTo>
                <a:lnTo>
                  <a:pt x="342" y="728"/>
                </a:lnTo>
                <a:lnTo>
                  <a:pt x="342" y="727"/>
                </a:lnTo>
                <a:lnTo>
                  <a:pt x="341" y="727"/>
                </a:lnTo>
                <a:lnTo>
                  <a:pt x="341" y="727"/>
                </a:lnTo>
                <a:lnTo>
                  <a:pt x="335" y="726"/>
                </a:lnTo>
                <a:lnTo>
                  <a:pt x="330" y="726"/>
                </a:lnTo>
                <a:lnTo>
                  <a:pt x="330" y="726"/>
                </a:lnTo>
                <a:lnTo>
                  <a:pt x="338" y="723"/>
                </a:lnTo>
                <a:lnTo>
                  <a:pt x="345" y="719"/>
                </a:lnTo>
                <a:lnTo>
                  <a:pt x="345" y="719"/>
                </a:lnTo>
                <a:lnTo>
                  <a:pt x="344" y="728"/>
                </a:lnTo>
                <a:lnTo>
                  <a:pt x="344" y="728"/>
                </a:lnTo>
                <a:close/>
                <a:moveTo>
                  <a:pt x="324" y="727"/>
                </a:moveTo>
                <a:lnTo>
                  <a:pt x="324" y="727"/>
                </a:lnTo>
                <a:lnTo>
                  <a:pt x="324" y="728"/>
                </a:lnTo>
                <a:lnTo>
                  <a:pt x="325" y="729"/>
                </a:lnTo>
                <a:lnTo>
                  <a:pt x="325" y="729"/>
                </a:lnTo>
                <a:lnTo>
                  <a:pt x="298" y="727"/>
                </a:lnTo>
                <a:lnTo>
                  <a:pt x="298" y="727"/>
                </a:lnTo>
                <a:lnTo>
                  <a:pt x="319" y="723"/>
                </a:lnTo>
                <a:lnTo>
                  <a:pt x="319" y="723"/>
                </a:lnTo>
                <a:lnTo>
                  <a:pt x="330" y="720"/>
                </a:lnTo>
                <a:lnTo>
                  <a:pt x="341" y="719"/>
                </a:lnTo>
                <a:lnTo>
                  <a:pt x="341" y="719"/>
                </a:lnTo>
                <a:lnTo>
                  <a:pt x="337" y="720"/>
                </a:lnTo>
                <a:lnTo>
                  <a:pt x="333" y="722"/>
                </a:lnTo>
                <a:lnTo>
                  <a:pt x="324" y="727"/>
                </a:lnTo>
                <a:lnTo>
                  <a:pt x="324" y="727"/>
                </a:lnTo>
                <a:close/>
                <a:moveTo>
                  <a:pt x="289" y="726"/>
                </a:moveTo>
                <a:lnTo>
                  <a:pt x="289" y="726"/>
                </a:lnTo>
                <a:lnTo>
                  <a:pt x="289" y="724"/>
                </a:lnTo>
                <a:lnTo>
                  <a:pt x="289" y="724"/>
                </a:lnTo>
                <a:lnTo>
                  <a:pt x="288" y="722"/>
                </a:lnTo>
                <a:lnTo>
                  <a:pt x="288" y="722"/>
                </a:lnTo>
                <a:lnTo>
                  <a:pt x="300" y="720"/>
                </a:lnTo>
                <a:lnTo>
                  <a:pt x="311" y="717"/>
                </a:lnTo>
                <a:lnTo>
                  <a:pt x="322" y="714"/>
                </a:lnTo>
                <a:lnTo>
                  <a:pt x="334" y="711"/>
                </a:lnTo>
                <a:lnTo>
                  <a:pt x="334" y="711"/>
                </a:lnTo>
                <a:lnTo>
                  <a:pt x="337" y="711"/>
                </a:lnTo>
                <a:lnTo>
                  <a:pt x="335" y="712"/>
                </a:lnTo>
                <a:lnTo>
                  <a:pt x="328" y="714"/>
                </a:lnTo>
                <a:lnTo>
                  <a:pt x="328" y="714"/>
                </a:lnTo>
                <a:lnTo>
                  <a:pt x="320" y="717"/>
                </a:lnTo>
                <a:lnTo>
                  <a:pt x="312" y="719"/>
                </a:lnTo>
                <a:lnTo>
                  <a:pt x="312" y="719"/>
                </a:lnTo>
                <a:lnTo>
                  <a:pt x="301" y="722"/>
                </a:lnTo>
                <a:lnTo>
                  <a:pt x="289" y="726"/>
                </a:lnTo>
                <a:lnTo>
                  <a:pt x="289" y="726"/>
                </a:lnTo>
                <a:close/>
                <a:moveTo>
                  <a:pt x="287" y="713"/>
                </a:moveTo>
                <a:lnTo>
                  <a:pt x="287" y="713"/>
                </a:lnTo>
                <a:lnTo>
                  <a:pt x="299" y="712"/>
                </a:lnTo>
                <a:lnTo>
                  <a:pt x="311" y="709"/>
                </a:lnTo>
                <a:lnTo>
                  <a:pt x="311" y="709"/>
                </a:lnTo>
                <a:lnTo>
                  <a:pt x="311" y="709"/>
                </a:lnTo>
                <a:lnTo>
                  <a:pt x="287" y="718"/>
                </a:lnTo>
                <a:lnTo>
                  <a:pt x="287" y="718"/>
                </a:lnTo>
                <a:lnTo>
                  <a:pt x="287" y="713"/>
                </a:lnTo>
                <a:lnTo>
                  <a:pt x="287" y="713"/>
                </a:lnTo>
                <a:close/>
                <a:moveTo>
                  <a:pt x="328" y="681"/>
                </a:moveTo>
                <a:lnTo>
                  <a:pt x="328" y="681"/>
                </a:lnTo>
                <a:lnTo>
                  <a:pt x="309" y="690"/>
                </a:lnTo>
                <a:lnTo>
                  <a:pt x="289" y="699"/>
                </a:lnTo>
                <a:lnTo>
                  <a:pt x="289" y="699"/>
                </a:lnTo>
                <a:lnTo>
                  <a:pt x="292" y="691"/>
                </a:lnTo>
                <a:lnTo>
                  <a:pt x="292" y="691"/>
                </a:lnTo>
                <a:lnTo>
                  <a:pt x="312" y="685"/>
                </a:lnTo>
                <a:lnTo>
                  <a:pt x="312" y="685"/>
                </a:lnTo>
                <a:lnTo>
                  <a:pt x="325" y="682"/>
                </a:lnTo>
                <a:lnTo>
                  <a:pt x="325" y="682"/>
                </a:lnTo>
                <a:lnTo>
                  <a:pt x="332" y="680"/>
                </a:lnTo>
                <a:lnTo>
                  <a:pt x="328" y="681"/>
                </a:lnTo>
                <a:lnTo>
                  <a:pt x="328" y="681"/>
                </a:lnTo>
                <a:close/>
                <a:moveTo>
                  <a:pt x="296" y="680"/>
                </a:moveTo>
                <a:lnTo>
                  <a:pt x="296" y="680"/>
                </a:lnTo>
                <a:lnTo>
                  <a:pt x="313" y="677"/>
                </a:lnTo>
                <a:lnTo>
                  <a:pt x="321" y="675"/>
                </a:lnTo>
                <a:lnTo>
                  <a:pt x="328" y="672"/>
                </a:lnTo>
                <a:lnTo>
                  <a:pt x="328" y="672"/>
                </a:lnTo>
                <a:lnTo>
                  <a:pt x="319" y="676"/>
                </a:lnTo>
                <a:lnTo>
                  <a:pt x="311" y="679"/>
                </a:lnTo>
                <a:lnTo>
                  <a:pt x="302" y="682"/>
                </a:lnTo>
                <a:lnTo>
                  <a:pt x="294" y="687"/>
                </a:lnTo>
                <a:lnTo>
                  <a:pt x="294" y="687"/>
                </a:lnTo>
                <a:lnTo>
                  <a:pt x="296" y="680"/>
                </a:lnTo>
                <a:lnTo>
                  <a:pt x="296" y="680"/>
                </a:lnTo>
                <a:close/>
                <a:moveTo>
                  <a:pt x="300" y="671"/>
                </a:moveTo>
                <a:lnTo>
                  <a:pt x="300" y="671"/>
                </a:lnTo>
                <a:lnTo>
                  <a:pt x="318" y="667"/>
                </a:lnTo>
                <a:lnTo>
                  <a:pt x="318" y="667"/>
                </a:lnTo>
                <a:lnTo>
                  <a:pt x="323" y="666"/>
                </a:lnTo>
                <a:lnTo>
                  <a:pt x="323" y="666"/>
                </a:lnTo>
                <a:lnTo>
                  <a:pt x="321" y="666"/>
                </a:lnTo>
                <a:lnTo>
                  <a:pt x="321" y="666"/>
                </a:lnTo>
                <a:lnTo>
                  <a:pt x="309" y="670"/>
                </a:lnTo>
                <a:lnTo>
                  <a:pt x="298" y="675"/>
                </a:lnTo>
                <a:lnTo>
                  <a:pt x="298" y="675"/>
                </a:lnTo>
                <a:lnTo>
                  <a:pt x="300" y="671"/>
                </a:lnTo>
                <a:lnTo>
                  <a:pt x="300" y="671"/>
                </a:lnTo>
                <a:close/>
                <a:moveTo>
                  <a:pt x="224" y="749"/>
                </a:moveTo>
                <a:lnTo>
                  <a:pt x="224" y="749"/>
                </a:lnTo>
                <a:lnTo>
                  <a:pt x="239" y="746"/>
                </a:lnTo>
                <a:lnTo>
                  <a:pt x="254" y="743"/>
                </a:lnTo>
                <a:lnTo>
                  <a:pt x="269" y="740"/>
                </a:lnTo>
                <a:lnTo>
                  <a:pt x="285" y="736"/>
                </a:lnTo>
                <a:lnTo>
                  <a:pt x="285" y="736"/>
                </a:lnTo>
                <a:lnTo>
                  <a:pt x="288" y="736"/>
                </a:lnTo>
                <a:lnTo>
                  <a:pt x="288" y="736"/>
                </a:lnTo>
                <a:lnTo>
                  <a:pt x="259" y="745"/>
                </a:lnTo>
                <a:lnTo>
                  <a:pt x="245" y="750"/>
                </a:lnTo>
                <a:lnTo>
                  <a:pt x="231" y="754"/>
                </a:lnTo>
                <a:lnTo>
                  <a:pt x="231" y="754"/>
                </a:lnTo>
                <a:lnTo>
                  <a:pt x="190" y="764"/>
                </a:lnTo>
                <a:lnTo>
                  <a:pt x="170" y="771"/>
                </a:lnTo>
                <a:lnTo>
                  <a:pt x="150" y="777"/>
                </a:lnTo>
                <a:lnTo>
                  <a:pt x="150" y="777"/>
                </a:lnTo>
                <a:lnTo>
                  <a:pt x="158" y="772"/>
                </a:lnTo>
                <a:lnTo>
                  <a:pt x="167" y="768"/>
                </a:lnTo>
                <a:lnTo>
                  <a:pt x="185" y="760"/>
                </a:lnTo>
                <a:lnTo>
                  <a:pt x="205" y="754"/>
                </a:lnTo>
                <a:lnTo>
                  <a:pt x="224" y="749"/>
                </a:lnTo>
                <a:lnTo>
                  <a:pt x="224" y="749"/>
                </a:lnTo>
                <a:close/>
                <a:moveTo>
                  <a:pt x="143" y="782"/>
                </a:moveTo>
                <a:lnTo>
                  <a:pt x="143" y="782"/>
                </a:lnTo>
                <a:lnTo>
                  <a:pt x="146" y="780"/>
                </a:lnTo>
                <a:lnTo>
                  <a:pt x="146" y="780"/>
                </a:lnTo>
                <a:lnTo>
                  <a:pt x="147" y="781"/>
                </a:lnTo>
                <a:lnTo>
                  <a:pt x="148" y="781"/>
                </a:lnTo>
                <a:lnTo>
                  <a:pt x="148" y="781"/>
                </a:lnTo>
                <a:lnTo>
                  <a:pt x="171" y="773"/>
                </a:lnTo>
                <a:lnTo>
                  <a:pt x="194" y="766"/>
                </a:lnTo>
                <a:lnTo>
                  <a:pt x="242" y="753"/>
                </a:lnTo>
                <a:lnTo>
                  <a:pt x="242" y="753"/>
                </a:lnTo>
                <a:lnTo>
                  <a:pt x="264" y="746"/>
                </a:lnTo>
                <a:lnTo>
                  <a:pt x="287" y="739"/>
                </a:lnTo>
                <a:lnTo>
                  <a:pt x="287" y="739"/>
                </a:lnTo>
                <a:lnTo>
                  <a:pt x="294" y="737"/>
                </a:lnTo>
                <a:lnTo>
                  <a:pt x="294" y="737"/>
                </a:lnTo>
                <a:lnTo>
                  <a:pt x="299" y="737"/>
                </a:lnTo>
                <a:lnTo>
                  <a:pt x="299" y="737"/>
                </a:lnTo>
                <a:lnTo>
                  <a:pt x="289" y="742"/>
                </a:lnTo>
                <a:lnTo>
                  <a:pt x="289" y="742"/>
                </a:lnTo>
                <a:lnTo>
                  <a:pt x="268" y="750"/>
                </a:lnTo>
                <a:lnTo>
                  <a:pt x="247" y="757"/>
                </a:lnTo>
                <a:lnTo>
                  <a:pt x="206" y="770"/>
                </a:lnTo>
                <a:lnTo>
                  <a:pt x="164" y="784"/>
                </a:lnTo>
                <a:lnTo>
                  <a:pt x="143" y="792"/>
                </a:lnTo>
                <a:lnTo>
                  <a:pt x="123" y="801"/>
                </a:lnTo>
                <a:lnTo>
                  <a:pt x="123" y="801"/>
                </a:lnTo>
                <a:lnTo>
                  <a:pt x="128" y="795"/>
                </a:lnTo>
                <a:lnTo>
                  <a:pt x="134" y="790"/>
                </a:lnTo>
                <a:lnTo>
                  <a:pt x="143" y="782"/>
                </a:lnTo>
                <a:lnTo>
                  <a:pt x="143" y="782"/>
                </a:lnTo>
                <a:close/>
                <a:moveTo>
                  <a:pt x="205" y="773"/>
                </a:moveTo>
                <a:lnTo>
                  <a:pt x="205" y="773"/>
                </a:lnTo>
                <a:lnTo>
                  <a:pt x="166" y="787"/>
                </a:lnTo>
                <a:lnTo>
                  <a:pt x="148" y="794"/>
                </a:lnTo>
                <a:lnTo>
                  <a:pt x="129" y="800"/>
                </a:lnTo>
                <a:lnTo>
                  <a:pt x="129" y="800"/>
                </a:lnTo>
                <a:lnTo>
                  <a:pt x="137" y="797"/>
                </a:lnTo>
                <a:lnTo>
                  <a:pt x="137" y="797"/>
                </a:lnTo>
                <a:lnTo>
                  <a:pt x="151" y="791"/>
                </a:lnTo>
                <a:lnTo>
                  <a:pt x="165" y="785"/>
                </a:lnTo>
                <a:lnTo>
                  <a:pt x="165" y="785"/>
                </a:lnTo>
                <a:lnTo>
                  <a:pt x="184" y="779"/>
                </a:lnTo>
                <a:lnTo>
                  <a:pt x="205" y="773"/>
                </a:lnTo>
                <a:lnTo>
                  <a:pt x="205" y="773"/>
                </a:lnTo>
                <a:close/>
                <a:moveTo>
                  <a:pt x="121" y="805"/>
                </a:moveTo>
                <a:lnTo>
                  <a:pt x="121" y="805"/>
                </a:lnTo>
                <a:lnTo>
                  <a:pt x="148" y="796"/>
                </a:lnTo>
                <a:lnTo>
                  <a:pt x="173" y="787"/>
                </a:lnTo>
                <a:lnTo>
                  <a:pt x="199" y="777"/>
                </a:lnTo>
                <a:lnTo>
                  <a:pt x="225" y="768"/>
                </a:lnTo>
                <a:lnTo>
                  <a:pt x="225" y="768"/>
                </a:lnTo>
                <a:lnTo>
                  <a:pt x="239" y="764"/>
                </a:lnTo>
                <a:lnTo>
                  <a:pt x="253" y="760"/>
                </a:lnTo>
                <a:lnTo>
                  <a:pt x="281" y="753"/>
                </a:lnTo>
                <a:lnTo>
                  <a:pt x="281" y="753"/>
                </a:lnTo>
                <a:lnTo>
                  <a:pt x="307" y="746"/>
                </a:lnTo>
                <a:lnTo>
                  <a:pt x="307" y="746"/>
                </a:lnTo>
                <a:lnTo>
                  <a:pt x="314" y="744"/>
                </a:lnTo>
                <a:lnTo>
                  <a:pt x="314" y="744"/>
                </a:lnTo>
                <a:lnTo>
                  <a:pt x="291" y="754"/>
                </a:lnTo>
                <a:lnTo>
                  <a:pt x="267" y="762"/>
                </a:lnTo>
                <a:lnTo>
                  <a:pt x="220" y="778"/>
                </a:lnTo>
                <a:lnTo>
                  <a:pt x="220" y="778"/>
                </a:lnTo>
                <a:lnTo>
                  <a:pt x="188" y="788"/>
                </a:lnTo>
                <a:lnTo>
                  <a:pt x="188" y="788"/>
                </a:lnTo>
                <a:lnTo>
                  <a:pt x="158" y="798"/>
                </a:lnTo>
                <a:lnTo>
                  <a:pt x="129" y="810"/>
                </a:lnTo>
                <a:lnTo>
                  <a:pt x="129" y="810"/>
                </a:lnTo>
                <a:lnTo>
                  <a:pt x="123" y="807"/>
                </a:lnTo>
                <a:lnTo>
                  <a:pt x="123" y="807"/>
                </a:lnTo>
                <a:lnTo>
                  <a:pt x="121" y="806"/>
                </a:lnTo>
                <a:lnTo>
                  <a:pt x="121" y="805"/>
                </a:lnTo>
                <a:lnTo>
                  <a:pt x="121" y="805"/>
                </a:lnTo>
                <a:close/>
                <a:moveTo>
                  <a:pt x="152" y="816"/>
                </a:moveTo>
                <a:lnTo>
                  <a:pt x="152" y="816"/>
                </a:lnTo>
                <a:lnTo>
                  <a:pt x="183" y="807"/>
                </a:lnTo>
                <a:lnTo>
                  <a:pt x="216" y="798"/>
                </a:lnTo>
                <a:lnTo>
                  <a:pt x="278" y="777"/>
                </a:lnTo>
                <a:lnTo>
                  <a:pt x="278" y="777"/>
                </a:lnTo>
                <a:lnTo>
                  <a:pt x="309" y="768"/>
                </a:lnTo>
                <a:lnTo>
                  <a:pt x="339" y="761"/>
                </a:lnTo>
                <a:lnTo>
                  <a:pt x="339" y="761"/>
                </a:lnTo>
                <a:lnTo>
                  <a:pt x="280" y="781"/>
                </a:lnTo>
                <a:lnTo>
                  <a:pt x="280" y="781"/>
                </a:lnTo>
                <a:lnTo>
                  <a:pt x="253" y="790"/>
                </a:lnTo>
                <a:lnTo>
                  <a:pt x="225" y="799"/>
                </a:lnTo>
                <a:lnTo>
                  <a:pt x="197" y="808"/>
                </a:lnTo>
                <a:lnTo>
                  <a:pt x="170" y="819"/>
                </a:lnTo>
                <a:lnTo>
                  <a:pt x="170" y="819"/>
                </a:lnTo>
                <a:lnTo>
                  <a:pt x="170" y="819"/>
                </a:lnTo>
                <a:lnTo>
                  <a:pt x="170" y="819"/>
                </a:lnTo>
                <a:lnTo>
                  <a:pt x="152" y="816"/>
                </a:lnTo>
                <a:lnTo>
                  <a:pt x="152" y="816"/>
                </a:lnTo>
                <a:close/>
                <a:moveTo>
                  <a:pt x="179" y="820"/>
                </a:moveTo>
                <a:lnTo>
                  <a:pt x="179" y="820"/>
                </a:lnTo>
                <a:lnTo>
                  <a:pt x="205" y="815"/>
                </a:lnTo>
                <a:lnTo>
                  <a:pt x="230" y="807"/>
                </a:lnTo>
                <a:lnTo>
                  <a:pt x="254" y="800"/>
                </a:lnTo>
                <a:lnTo>
                  <a:pt x="279" y="791"/>
                </a:lnTo>
                <a:lnTo>
                  <a:pt x="279" y="791"/>
                </a:lnTo>
                <a:lnTo>
                  <a:pt x="336" y="773"/>
                </a:lnTo>
                <a:lnTo>
                  <a:pt x="364" y="764"/>
                </a:lnTo>
                <a:lnTo>
                  <a:pt x="393" y="756"/>
                </a:lnTo>
                <a:lnTo>
                  <a:pt x="393" y="756"/>
                </a:lnTo>
                <a:lnTo>
                  <a:pt x="378" y="762"/>
                </a:lnTo>
                <a:lnTo>
                  <a:pt x="378" y="762"/>
                </a:lnTo>
                <a:lnTo>
                  <a:pt x="317" y="786"/>
                </a:lnTo>
                <a:lnTo>
                  <a:pt x="317" y="786"/>
                </a:lnTo>
                <a:lnTo>
                  <a:pt x="290" y="795"/>
                </a:lnTo>
                <a:lnTo>
                  <a:pt x="263" y="803"/>
                </a:lnTo>
                <a:lnTo>
                  <a:pt x="236" y="812"/>
                </a:lnTo>
                <a:lnTo>
                  <a:pt x="223" y="816"/>
                </a:lnTo>
                <a:lnTo>
                  <a:pt x="210" y="822"/>
                </a:lnTo>
                <a:lnTo>
                  <a:pt x="210" y="822"/>
                </a:lnTo>
                <a:lnTo>
                  <a:pt x="210" y="823"/>
                </a:lnTo>
                <a:lnTo>
                  <a:pt x="210" y="823"/>
                </a:lnTo>
                <a:lnTo>
                  <a:pt x="205" y="822"/>
                </a:lnTo>
                <a:lnTo>
                  <a:pt x="205" y="822"/>
                </a:lnTo>
                <a:lnTo>
                  <a:pt x="179" y="820"/>
                </a:lnTo>
                <a:lnTo>
                  <a:pt x="179" y="820"/>
                </a:lnTo>
                <a:close/>
                <a:moveTo>
                  <a:pt x="320" y="828"/>
                </a:moveTo>
                <a:lnTo>
                  <a:pt x="320" y="828"/>
                </a:lnTo>
                <a:lnTo>
                  <a:pt x="393" y="805"/>
                </a:lnTo>
                <a:lnTo>
                  <a:pt x="393" y="805"/>
                </a:lnTo>
                <a:lnTo>
                  <a:pt x="431" y="792"/>
                </a:lnTo>
                <a:lnTo>
                  <a:pt x="469" y="779"/>
                </a:lnTo>
                <a:lnTo>
                  <a:pt x="469" y="779"/>
                </a:lnTo>
                <a:lnTo>
                  <a:pt x="460" y="783"/>
                </a:lnTo>
                <a:lnTo>
                  <a:pt x="460" y="783"/>
                </a:lnTo>
                <a:lnTo>
                  <a:pt x="414" y="801"/>
                </a:lnTo>
                <a:lnTo>
                  <a:pt x="414" y="801"/>
                </a:lnTo>
                <a:lnTo>
                  <a:pt x="383" y="814"/>
                </a:lnTo>
                <a:lnTo>
                  <a:pt x="368" y="821"/>
                </a:lnTo>
                <a:lnTo>
                  <a:pt x="352" y="828"/>
                </a:lnTo>
                <a:lnTo>
                  <a:pt x="352" y="828"/>
                </a:lnTo>
                <a:lnTo>
                  <a:pt x="320" y="828"/>
                </a:lnTo>
                <a:lnTo>
                  <a:pt x="320" y="828"/>
                </a:lnTo>
                <a:close/>
                <a:moveTo>
                  <a:pt x="366" y="828"/>
                </a:moveTo>
                <a:lnTo>
                  <a:pt x="366" y="828"/>
                </a:lnTo>
                <a:lnTo>
                  <a:pt x="380" y="824"/>
                </a:lnTo>
                <a:lnTo>
                  <a:pt x="394" y="820"/>
                </a:lnTo>
                <a:lnTo>
                  <a:pt x="420" y="809"/>
                </a:lnTo>
                <a:lnTo>
                  <a:pt x="420" y="809"/>
                </a:lnTo>
                <a:lnTo>
                  <a:pt x="451" y="798"/>
                </a:lnTo>
                <a:lnTo>
                  <a:pt x="466" y="792"/>
                </a:lnTo>
                <a:lnTo>
                  <a:pt x="481" y="786"/>
                </a:lnTo>
                <a:lnTo>
                  <a:pt x="481" y="786"/>
                </a:lnTo>
                <a:lnTo>
                  <a:pt x="488" y="782"/>
                </a:lnTo>
                <a:lnTo>
                  <a:pt x="494" y="778"/>
                </a:lnTo>
                <a:lnTo>
                  <a:pt x="494" y="778"/>
                </a:lnTo>
                <a:lnTo>
                  <a:pt x="487" y="783"/>
                </a:lnTo>
                <a:lnTo>
                  <a:pt x="480" y="787"/>
                </a:lnTo>
                <a:lnTo>
                  <a:pt x="480" y="787"/>
                </a:lnTo>
                <a:lnTo>
                  <a:pt x="464" y="794"/>
                </a:lnTo>
                <a:lnTo>
                  <a:pt x="447" y="801"/>
                </a:lnTo>
                <a:lnTo>
                  <a:pt x="447" y="801"/>
                </a:lnTo>
                <a:lnTo>
                  <a:pt x="433" y="806"/>
                </a:lnTo>
                <a:lnTo>
                  <a:pt x="421" y="813"/>
                </a:lnTo>
                <a:lnTo>
                  <a:pt x="409" y="819"/>
                </a:lnTo>
                <a:lnTo>
                  <a:pt x="397" y="827"/>
                </a:lnTo>
                <a:lnTo>
                  <a:pt x="397" y="827"/>
                </a:lnTo>
                <a:lnTo>
                  <a:pt x="392" y="827"/>
                </a:lnTo>
                <a:lnTo>
                  <a:pt x="392" y="827"/>
                </a:lnTo>
                <a:lnTo>
                  <a:pt x="366" y="828"/>
                </a:lnTo>
                <a:lnTo>
                  <a:pt x="366" y="828"/>
                </a:lnTo>
                <a:close/>
                <a:moveTo>
                  <a:pt x="494" y="817"/>
                </a:moveTo>
                <a:lnTo>
                  <a:pt x="494" y="817"/>
                </a:lnTo>
                <a:lnTo>
                  <a:pt x="508" y="813"/>
                </a:lnTo>
                <a:lnTo>
                  <a:pt x="522" y="806"/>
                </a:lnTo>
                <a:lnTo>
                  <a:pt x="522" y="806"/>
                </a:lnTo>
                <a:lnTo>
                  <a:pt x="517" y="809"/>
                </a:lnTo>
                <a:lnTo>
                  <a:pt x="510" y="813"/>
                </a:lnTo>
                <a:lnTo>
                  <a:pt x="494" y="817"/>
                </a:lnTo>
                <a:lnTo>
                  <a:pt x="494" y="817"/>
                </a:lnTo>
                <a:close/>
                <a:moveTo>
                  <a:pt x="520" y="794"/>
                </a:moveTo>
                <a:lnTo>
                  <a:pt x="520" y="794"/>
                </a:lnTo>
                <a:lnTo>
                  <a:pt x="498" y="801"/>
                </a:lnTo>
                <a:lnTo>
                  <a:pt x="476" y="808"/>
                </a:lnTo>
                <a:lnTo>
                  <a:pt x="476" y="808"/>
                </a:lnTo>
                <a:lnTo>
                  <a:pt x="453" y="817"/>
                </a:lnTo>
                <a:lnTo>
                  <a:pt x="453" y="817"/>
                </a:lnTo>
                <a:lnTo>
                  <a:pt x="445" y="820"/>
                </a:lnTo>
                <a:lnTo>
                  <a:pt x="445" y="820"/>
                </a:lnTo>
                <a:lnTo>
                  <a:pt x="464" y="810"/>
                </a:lnTo>
                <a:lnTo>
                  <a:pt x="481" y="801"/>
                </a:lnTo>
                <a:lnTo>
                  <a:pt x="481" y="801"/>
                </a:lnTo>
                <a:lnTo>
                  <a:pt x="495" y="795"/>
                </a:lnTo>
                <a:lnTo>
                  <a:pt x="495" y="795"/>
                </a:lnTo>
                <a:lnTo>
                  <a:pt x="503" y="791"/>
                </a:lnTo>
                <a:lnTo>
                  <a:pt x="510" y="786"/>
                </a:lnTo>
                <a:lnTo>
                  <a:pt x="510" y="786"/>
                </a:lnTo>
                <a:lnTo>
                  <a:pt x="511" y="786"/>
                </a:lnTo>
                <a:lnTo>
                  <a:pt x="511" y="786"/>
                </a:lnTo>
                <a:lnTo>
                  <a:pt x="516" y="790"/>
                </a:lnTo>
                <a:lnTo>
                  <a:pt x="520" y="794"/>
                </a:lnTo>
                <a:lnTo>
                  <a:pt x="520" y="794"/>
                </a:lnTo>
                <a:close/>
                <a:moveTo>
                  <a:pt x="466" y="764"/>
                </a:moveTo>
                <a:lnTo>
                  <a:pt x="466" y="764"/>
                </a:lnTo>
                <a:lnTo>
                  <a:pt x="418" y="781"/>
                </a:lnTo>
                <a:lnTo>
                  <a:pt x="395" y="789"/>
                </a:lnTo>
                <a:lnTo>
                  <a:pt x="371" y="797"/>
                </a:lnTo>
                <a:lnTo>
                  <a:pt x="371" y="797"/>
                </a:lnTo>
                <a:lnTo>
                  <a:pt x="345" y="804"/>
                </a:lnTo>
                <a:lnTo>
                  <a:pt x="319" y="813"/>
                </a:lnTo>
                <a:lnTo>
                  <a:pt x="319" y="813"/>
                </a:lnTo>
                <a:lnTo>
                  <a:pt x="297" y="821"/>
                </a:lnTo>
                <a:lnTo>
                  <a:pt x="286" y="825"/>
                </a:lnTo>
                <a:lnTo>
                  <a:pt x="274" y="827"/>
                </a:lnTo>
                <a:lnTo>
                  <a:pt x="274" y="827"/>
                </a:lnTo>
                <a:lnTo>
                  <a:pt x="271" y="827"/>
                </a:lnTo>
                <a:lnTo>
                  <a:pt x="271" y="827"/>
                </a:lnTo>
                <a:lnTo>
                  <a:pt x="283" y="819"/>
                </a:lnTo>
                <a:lnTo>
                  <a:pt x="283" y="819"/>
                </a:lnTo>
                <a:lnTo>
                  <a:pt x="296" y="814"/>
                </a:lnTo>
                <a:lnTo>
                  <a:pt x="309" y="809"/>
                </a:lnTo>
                <a:lnTo>
                  <a:pt x="309" y="809"/>
                </a:lnTo>
                <a:lnTo>
                  <a:pt x="351" y="796"/>
                </a:lnTo>
                <a:lnTo>
                  <a:pt x="351" y="796"/>
                </a:lnTo>
                <a:lnTo>
                  <a:pt x="377" y="788"/>
                </a:lnTo>
                <a:lnTo>
                  <a:pt x="401" y="780"/>
                </a:lnTo>
                <a:lnTo>
                  <a:pt x="425" y="770"/>
                </a:lnTo>
                <a:lnTo>
                  <a:pt x="449" y="759"/>
                </a:lnTo>
                <a:lnTo>
                  <a:pt x="449" y="759"/>
                </a:lnTo>
                <a:lnTo>
                  <a:pt x="450" y="759"/>
                </a:lnTo>
                <a:lnTo>
                  <a:pt x="450" y="759"/>
                </a:lnTo>
                <a:lnTo>
                  <a:pt x="458" y="761"/>
                </a:lnTo>
                <a:lnTo>
                  <a:pt x="458" y="761"/>
                </a:lnTo>
                <a:lnTo>
                  <a:pt x="466" y="764"/>
                </a:lnTo>
                <a:lnTo>
                  <a:pt x="466" y="764"/>
                </a:lnTo>
                <a:close/>
                <a:moveTo>
                  <a:pt x="345" y="717"/>
                </a:moveTo>
                <a:lnTo>
                  <a:pt x="345" y="717"/>
                </a:lnTo>
                <a:lnTo>
                  <a:pt x="332" y="718"/>
                </a:lnTo>
                <a:lnTo>
                  <a:pt x="318" y="721"/>
                </a:lnTo>
                <a:lnTo>
                  <a:pt x="318" y="721"/>
                </a:lnTo>
                <a:lnTo>
                  <a:pt x="305" y="724"/>
                </a:lnTo>
                <a:lnTo>
                  <a:pt x="305" y="724"/>
                </a:lnTo>
                <a:lnTo>
                  <a:pt x="294" y="727"/>
                </a:lnTo>
                <a:lnTo>
                  <a:pt x="294" y="727"/>
                </a:lnTo>
                <a:lnTo>
                  <a:pt x="293" y="727"/>
                </a:lnTo>
                <a:lnTo>
                  <a:pt x="293" y="727"/>
                </a:lnTo>
                <a:lnTo>
                  <a:pt x="294" y="726"/>
                </a:lnTo>
                <a:lnTo>
                  <a:pt x="294" y="726"/>
                </a:lnTo>
                <a:lnTo>
                  <a:pt x="306" y="723"/>
                </a:lnTo>
                <a:lnTo>
                  <a:pt x="318" y="719"/>
                </a:lnTo>
                <a:lnTo>
                  <a:pt x="330" y="716"/>
                </a:lnTo>
                <a:lnTo>
                  <a:pt x="336" y="713"/>
                </a:lnTo>
                <a:lnTo>
                  <a:pt x="342" y="710"/>
                </a:lnTo>
                <a:lnTo>
                  <a:pt x="342" y="710"/>
                </a:lnTo>
                <a:lnTo>
                  <a:pt x="342" y="709"/>
                </a:lnTo>
                <a:lnTo>
                  <a:pt x="341" y="708"/>
                </a:lnTo>
                <a:lnTo>
                  <a:pt x="341" y="708"/>
                </a:lnTo>
                <a:lnTo>
                  <a:pt x="328" y="710"/>
                </a:lnTo>
                <a:lnTo>
                  <a:pt x="314" y="714"/>
                </a:lnTo>
                <a:lnTo>
                  <a:pt x="301" y="717"/>
                </a:lnTo>
                <a:lnTo>
                  <a:pt x="288" y="720"/>
                </a:lnTo>
                <a:lnTo>
                  <a:pt x="288" y="720"/>
                </a:lnTo>
                <a:lnTo>
                  <a:pt x="288" y="719"/>
                </a:lnTo>
                <a:lnTo>
                  <a:pt x="288" y="719"/>
                </a:lnTo>
                <a:lnTo>
                  <a:pt x="295" y="718"/>
                </a:lnTo>
                <a:lnTo>
                  <a:pt x="302" y="715"/>
                </a:lnTo>
                <a:lnTo>
                  <a:pt x="316" y="710"/>
                </a:lnTo>
                <a:lnTo>
                  <a:pt x="316" y="710"/>
                </a:lnTo>
                <a:lnTo>
                  <a:pt x="330" y="705"/>
                </a:lnTo>
                <a:lnTo>
                  <a:pt x="344" y="700"/>
                </a:lnTo>
                <a:lnTo>
                  <a:pt x="344" y="700"/>
                </a:lnTo>
                <a:lnTo>
                  <a:pt x="345" y="708"/>
                </a:lnTo>
                <a:lnTo>
                  <a:pt x="345" y="717"/>
                </a:lnTo>
                <a:lnTo>
                  <a:pt x="345" y="717"/>
                </a:lnTo>
                <a:close/>
                <a:moveTo>
                  <a:pt x="339" y="678"/>
                </a:moveTo>
                <a:lnTo>
                  <a:pt x="339" y="678"/>
                </a:lnTo>
                <a:lnTo>
                  <a:pt x="338" y="677"/>
                </a:lnTo>
                <a:lnTo>
                  <a:pt x="338" y="677"/>
                </a:lnTo>
                <a:lnTo>
                  <a:pt x="327" y="679"/>
                </a:lnTo>
                <a:lnTo>
                  <a:pt x="316" y="682"/>
                </a:lnTo>
                <a:lnTo>
                  <a:pt x="294" y="688"/>
                </a:lnTo>
                <a:lnTo>
                  <a:pt x="294" y="688"/>
                </a:lnTo>
                <a:lnTo>
                  <a:pt x="299" y="687"/>
                </a:lnTo>
                <a:lnTo>
                  <a:pt x="304" y="684"/>
                </a:lnTo>
                <a:lnTo>
                  <a:pt x="313" y="680"/>
                </a:lnTo>
                <a:lnTo>
                  <a:pt x="313" y="680"/>
                </a:lnTo>
                <a:lnTo>
                  <a:pt x="323" y="676"/>
                </a:lnTo>
                <a:lnTo>
                  <a:pt x="333" y="672"/>
                </a:lnTo>
                <a:lnTo>
                  <a:pt x="333" y="672"/>
                </a:lnTo>
                <a:lnTo>
                  <a:pt x="333" y="672"/>
                </a:lnTo>
                <a:lnTo>
                  <a:pt x="333" y="671"/>
                </a:lnTo>
                <a:lnTo>
                  <a:pt x="332" y="670"/>
                </a:lnTo>
                <a:lnTo>
                  <a:pt x="332" y="670"/>
                </a:lnTo>
                <a:lnTo>
                  <a:pt x="314" y="674"/>
                </a:lnTo>
                <a:lnTo>
                  <a:pt x="314" y="674"/>
                </a:lnTo>
                <a:lnTo>
                  <a:pt x="306" y="676"/>
                </a:lnTo>
                <a:lnTo>
                  <a:pt x="301" y="676"/>
                </a:lnTo>
                <a:lnTo>
                  <a:pt x="297" y="678"/>
                </a:lnTo>
                <a:lnTo>
                  <a:pt x="297" y="678"/>
                </a:lnTo>
                <a:lnTo>
                  <a:pt x="297" y="678"/>
                </a:lnTo>
                <a:lnTo>
                  <a:pt x="297" y="678"/>
                </a:lnTo>
                <a:lnTo>
                  <a:pt x="306" y="674"/>
                </a:lnTo>
                <a:lnTo>
                  <a:pt x="315" y="670"/>
                </a:lnTo>
                <a:lnTo>
                  <a:pt x="324" y="667"/>
                </a:lnTo>
                <a:lnTo>
                  <a:pt x="333" y="663"/>
                </a:lnTo>
                <a:lnTo>
                  <a:pt x="333" y="663"/>
                </a:lnTo>
                <a:lnTo>
                  <a:pt x="333" y="663"/>
                </a:lnTo>
                <a:lnTo>
                  <a:pt x="333" y="662"/>
                </a:lnTo>
                <a:lnTo>
                  <a:pt x="333" y="662"/>
                </a:lnTo>
                <a:lnTo>
                  <a:pt x="333" y="662"/>
                </a:lnTo>
                <a:lnTo>
                  <a:pt x="333" y="662"/>
                </a:lnTo>
                <a:lnTo>
                  <a:pt x="339" y="678"/>
                </a:lnTo>
                <a:lnTo>
                  <a:pt x="339" y="678"/>
                </a:lnTo>
                <a:close/>
                <a:moveTo>
                  <a:pt x="632" y="470"/>
                </a:moveTo>
                <a:lnTo>
                  <a:pt x="632" y="470"/>
                </a:lnTo>
                <a:lnTo>
                  <a:pt x="624" y="488"/>
                </a:lnTo>
                <a:lnTo>
                  <a:pt x="615" y="504"/>
                </a:lnTo>
                <a:lnTo>
                  <a:pt x="603" y="519"/>
                </a:lnTo>
                <a:lnTo>
                  <a:pt x="592" y="533"/>
                </a:lnTo>
                <a:lnTo>
                  <a:pt x="581" y="547"/>
                </a:lnTo>
                <a:lnTo>
                  <a:pt x="568" y="560"/>
                </a:lnTo>
                <a:lnTo>
                  <a:pt x="555" y="573"/>
                </a:lnTo>
                <a:lnTo>
                  <a:pt x="540" y="584"/>
                </a:lnTo>
                <a:lnTo>
                  <a:pt x="525" y="595"/>
                </a:lnTo>
                <a:lnTo>
                  <a:pt x="509" y="604"/>
                </a:lnTo>
                <a:lnTo>
                  <a:pt x="494" y="613"/>
                </a:lnTo>
                <a:lnTo>
                  <a:pt x="477" y="621"/>
                </a:lnTo>
                <a:lnTo>
                  <a:pt x="460" y="628"/>
                </a:lnTo>
                <a:lnTo>
                  <a:pt x="442" y="634"/>
                </a:lnTo>
                <a:lnTo>
                  <a:pt x="424" y="639"/>
                </a:lnTo>
                <a:lnTo>
                  <a:pt x="406" y="644"/>
                </a:lnTo>
                <a:lnTo>
                  <a:pt x="406" y="644"/>
                </a:lnTo>
                <a:lnTo>
                  <a:pt x="384" y="648"/>
                </a:lnTo>
                <a:lnTo>
                  <a:pt x="360" y="652"/>
                </a:lnTo>
                <a:lnTo>
                  <a:pt x="337" y="653"/>
                </a:lnTo>
                <a:lnTo>
                  <a:pt x="315" y="653"/>
                </a:lnTo>
                <a:lnTo>
                  <a:pt x="315" y="653"/>
                </a:lnTo>
                <a:lnTo>
                  <a:pt x="286" y="653"/>
                </a:lnTo>
                <a:lnTo>
                  <a:pt x="271" y="651"/>
                </a:lnTo>
                <a:lnTo>
                  <a:pt x="256" y="650"/>
                </a:lnTo>
                <a:lnTo>
                  <a:pt x="242" y="646"/>
                </a:lnTo>
                <a:lnTo>
                  <a:pt x="228" y="643"/>
                </a:lnTo>
                <a:lnTo>
                  <a:pt x="214" y="639"/>
                </a:lnTo>
                <a:lnTo>
                  <a:pt x="200" y="634"/>
                </a:lnTo>
                <a:lnTo>
                  <a:pt x="200" y="634"/>
                </a:lnTo>
                <a:lnTo>
                  <a:pt x="210" y="613"/>
                </a:lnTo>
                <a:lnTo>
                  <a:pt x="210" y="613"/>
                </a:lnTo>
                <a:lnTo>
                  <a:pt x="230" y="619"/>
                </a:lnTo>
                <a:lnTo>
                  <a:pt x="251" y="624"/>
                </a:lnTo>
                <a:lnTo>
                  <a:pt x="272" y="627"/>
                </a:lnTo>
                <a:lnTo>
                  <a:pt x="294" y="629"/>
                </a:lnTo>
                <a:lnTo>
                  <a:pt x="316" y="630"/>
                </a:lnTo>
                <a:lnTo>
                  <a:pt x="337" y="630"/>
                </a:lnTo>
                <a:lnTo>
                  <a:pt x="358" y="628"/>
                </a:lnTo>
                <a:lnTo>
                  <a:pt x="381" y="625"/>
                </a:lnTo>
                <a:lnTo>
                  <a:pt x="381" y="625"/>
                </a:lnTo>
                <a:lnTo>
                  <a:pt x="407" y="619"/>
                </a:lnTo>
                <a:lnTo>
                  <a:pt x="432" y="611"/>
                </a:lnTo>
                <a:lnTo>
                  <a:pt x="457" y="600"/>
                </a:lnTo>
                <a:lnTo>
                  <a:pt x="480" y="588"/>
                </a:lnTo>
                <a:lnTo>
                  <a:pt x="502" y="574"/>
                </a:lnTo>
                <a:lnTo>
                  <a:pt x="523" y="558"/>
                </a:lnTo>
                <a:lnTo>
                  <a:pt x="543" y="540"/>
                </a:lnTo>
                <a:lnTo>
                  <a:pt x="561" y="521"/>
                </a:lnTo>
                <a:lnTo>
                  <a:pt x="577" y="501"/>
                </a:lnTo>
                <a:lnTo>
                  <a:pt x="591" y="479"/>
                </a:lnTo>
                <a:lnTo>
                  <a:pt x="603" y="456"/>
                </a:lnTo>
                <a:lnTo>
                  <a:pt x="615" y="433"/>
                </a:lnTo>
                <a:lnTo>
                  <a:pt x="623" y="408"/>
                </a:lnTo>
                <a:lnTo>
                  <a:pt x="630" y="381"/>
                </a:lnTo>
                <a:lnTo>
                  <a:pt x="632" y="368"/>
                </a:lnTo>
                <a:lnTo>
                  <a:pt x="633" y="355"/>
                </a:lnTo>
                <a:lnTo>
                  <a:pt x="634" y="342"/>
                </a:lnTo>
                <a:lnTo>
                  <a:pt x="635" y="329"/>
                </a:lnTo>
                <a:lnTo>
                  <a:pt x="635" y="329"/>
                </a:lnTo>
                <a:lnTo>
                  <a:pt x="634" y="305"/>
                </a:lnTo>
                <a:lnTo>
                  <a:pt x="631" y="284"/>
                </a:lnTo>
                <a:lnTo>
                  <a:pt x="627" y="263"/>
                </a:lnTo>
                <a:lnTo>
                  <a:pt x="621" y="241"/>
                </a:lnTo>
                <a:lnTo>
                  <a:pt x="614" y="221"/>
                </a:lnTo>
                <a:lnTo>
                  <a:pt x="604" y="201"/>
                </a:lnTo>
                <a:lnTo>
                  <a:pt x="594" y="183"/>
                </a:lnTo>
                <a:lnTo>
                  <a:pt x="583" y="165"/>
                </a:lnTo>
                <a:lnTo>
                  <a:pt x="571" y="147"/>
                </a:lnTo>
                <a:lnTo>
                  <a:pt x="557" y="130"/>
                </a:lnTo>
                <a:lnTo>
                  <a:pt x="542" y="115"/>
                </a:lnTo>
                <a:lnTo>
                  <a:pt x="525" y="101"/>
                </a:lnTo>
                <a:lnTo>
                  <a:pt x="508" y="88"/>
                </a:lnTo>
                <a:lnTo>
                  <a:pt x="491" y="74"/>
                </a:lnTo>
                <a:lnTo>
                  <a:pt x="472" y="64"/>
                </a:lnTo>
                <a:lnTo>
                  <a:pt x="452" y="54"/>
                </a:lnTo>
                <a:lnTo>
                  <a:pt x="452" y="54"/>
                </a:lnTo>
                <a:lnTo>
                  <a:pt x="461" y="42"/>
                </a:lnTo>
                <a:lnTo>
                  <a:pt x="465" y="36"/>
                </a:lnTo>
                <a:lnTo>
                  <a:pt x="468" y="29"/>
                </a:lnTo>
                <a:lnTo>
                  <a:pt x="468" y="29"/>
                </a:lnTo>
                <a:lnTo>
                  <a:pt x="496" y="43"/>
                </a:lnTo>
                <a:lnTo>
                  <a:pt x="509" y="51"/>
                </a:lnTo>
                <a:lnTo>
                  <a:pt x="522" y="60"/>
                </a:lnTo>
                <a:lnTo>
                  <a:pt x="536" y="68"/>
                </a:lnTo>
                <a:lnTo>
                  <a:pt x="548" y="78"/>
                </a:lnTo>
                <a:lnTo>
                  <a:pt x="560" y="89"/>
                </a:lnTo>
                <a:lnTo>
                  <a:pt x="571" y="100"/>
                </a:lnTo>
                <a:lnTo>
                  <a:pt x="571" y="100"/>
                </a:lnTo>
                <a:lnTo>
                  <a:pt x="582" y="112"/>
                </a:lnTo>
                <a:lnTo>
                  <a:pt x="592" y="125"/>
                </a:lnTo>
                <a:lnTo>
                  <a:pt x="601" y="139"/>
                </a:lnTo>
                <a:lnTo>
                  <a:pt x="611" y="153"/>
                </a:lnTo>
                <a:lnTo>
                  <a:pt x="619" y="168"/>
                </a:lnTo>
                <a:lnTo>
                  <a:pt x="626" y="183"/>
                </a:lnTo>
                <a:lnTo>
                  <a:pt x="639" y="213"/>
                </a:lnTo>
                <a:lnTo>
                  <a:pt x="639" y="213"/>
                </a:lnTo>
                <a:lnTo>
                  <a:pt x="645" y="229"/>
                </a:lnTo>
                <a:lnTo>
                  <a:pt x="650" y="245"/>
                </a:lnTo>
                <a:lnTo>
                  <a:pt x="654" y="261"/>
                </a:lnTo>
                <a:lnTo>
                  <a:pt x="658" y="277"/>
                </a:lnTo>
                <a:lnTo>
                  <a:pt x="660" y="293"/>
                </a:lnTo>
                <a:lnTo>
                  <a:pt x="662" y="309"/>
                </a:lnTo>
                <a:lnTo>
                  <a:pt x="662" y="327"/>
                </a:lnTo>
                <a:lnTo>
                  <a:pt x="662" y="343"/>
                </a:lnTo>
                <a:lnTo>
                  <a:pt x="661" y="359"/>
                </a:lnTo>
                <a:lnTo>
                  <a:pt x="659" y="375"/>
                </a:lnTo>
                <a:lnTo>
                  <a:pt x="657" y="391"/>
                </a:lnTo>
                <a:lnTo>
                  <a:pt x="653" y="408"/>
                </a:lnTo>
                <a:lnTo>
                  <a:pt x="649" y="423"/>
                </a:lnTo>
                <a:lnTo>
                  <a:pt x="644" y="439"/>
                </a:lnTo>
                <a:lnTo>
                  <a:pt x="638" y="455"/>
                </a:lnTo>
                <a:lnTo>
                  <a:pt x="632" y="470"/>
                </a:lnTo>
                <a:lnTo>
                  <a:pt x="632" y="4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523"/>
          <p:cNvSpPr>
            <a:spLocks noEditPoints="1"/>
          </p:cNvSpPr>
          <p:nvPr/>
        </p:nvSpPr>
        <p:spPr bwMode="auto">
          <a:xfrm>
            <a:off x="11550315" y="900111"/>
            <a:ext cx="474663" cy="846138"/>
          </a:xfrm>
          <a:custGeom>
            <a:avLst/>
            <a:gdLst/>
            <a:ahLst/>
            <a:cxnLst>
              <a:cxn ang="0">
                <a:pos x="176" y="1"/>
              </a:cxn>
              <a:cxn ang="0">
                <a:pos x="82" y="20"/>
              </a:cxn>
              <a:cxn ang="0">
                <a:pos x="13" y="102"/>
              </a:cxn>
              <a:cxn ang="0">
                <a:pos x="20" y="256"/>
              </a:cxn>
              <a:cxn ang="0">
                <a:pos x="105" y="379"/>
              </a:cxn>
              <a:cxn ang="0">
                <a:pos x="113" y="464"/>
              </a:cxn>
              <a:cxn ang="0">
                <a:pos x="147" y="532"/>
              </a:cxn>
              <a:cxn ang="0">
                <a:pos x="187" y="505"/>
              </a:cxn>
              <a:cxn ang="0">
                <a:pos x="208" y="367"/>
              </a:cxn>
              <a:cxn ang="0">
                <a:pos x="287" y="225"/>
              </a:cxn>
              <a:cxn ang="0">
                <a:pos x="295" y="112"/>
              </a:cxn>
              <a:cxn ang="0">
                <a:pos x="157" y="524"/>
              </a:cxn>
              <a:cxn ang="0">
                <a:pos x="141" y="506"/>
              </a:cxn>
              <a:cxn ang="0">
                <a:pos x="164" y="522"/>
              </a:cxn>
              <a:cxn ang="0">
                <a:pos x="142" y="497"/>
              </a:cxn>
              <a:cxn ang="0">
                <a:pos x="180" y="484"/>
              </a:cxn>
              <a:cxn ang="0">
                <a:pos x="180" y="475"/>
              </a:cxn>
              <a:cxn ang="0">
                <a:pos x="183" y="476"/>
              </a:cxn>
              <a:cxn ang="0">
                <a:pos x="111" y="212"/>
              </a:cxn>
              <a:cxn ang="0">
                <a:pos x="142" y="198"/>
              </a:cxn>
              <a:cxn ang="0">
                <a:pos x="186" y="202"/>
              </a:cxn>
              <a:cxn ang="0">
                <a:pos x="185" y="236"/>
              </a:cxn>
              <a:cxn ang="0">
                <a:pos x="169" y="412"/>
              </a:cxn>
              <a:cxn ang="0">
                <a:pos x="149" y="358"/>
              </a:cxn>
              <a:cxn ang="0">
                <a:pos x="115" y="157"/>
              </a:cxn>
              <a:cxn ang="0">
                <a:pos x="168" y="156"/>
              </a:cxn>
              <a:cxn ang="0">
                <a:pos x="168" y="171"/>
              </a:cxn>
              <a:cxn ang="0">
                <a:pos x="275" y="231"/>
              </a:cxn>
              <a:cxn ang="0">
                <a:pos x="206" y="346"/>
              </a:cxn>
              <a:cxn ang="0">
                <a:pos x="182" y="447"/>
              </a:cxn>
              <a:cxn ang="0">
                <a:pos x="190" y="255"/>
              </a:cxn>
              <a:cxn ang="0">
                <a:pos x="222" y="218"/>
              </a:cxn>
              <a:cxn ang="0">
                <a:pos x="214" y="201"/>
              </a:cxn>
              <a:cxn ang="0">
                <a:pos x="211" y="195"/>
              </a:cxn>
              <a:cxn ang="0">
                <a:pos x="220" y="162"/>
              </a:cxn>
              <a:cxn ang="0">
                <a:pos x="183" y="193"/>
              </a:cxn>
              <a:cxn ang="0">
                <a:pos x="181" y="151"/>
              </a:cxn>
              <a:cxn ang="0">
                <a:pos x="159" y="156"/>
              </a:cxn>
              <a:cxn ang="0">
                <a:pos x="151" y="190"/>
              </a:cxn>
              <a:cxn ang="0">
                <a:pos x="127" y="155"/>
              </a:cxn>
              <a:cxn ang="0">
                <a:pos x="103" y="153"/>
              </a:cxn>
              <a:cxn ang="0">
                <a:pos x="119" y="184"/>
              </a:cxn>
              <a:cxn ang="0">
                <a:pos x="79" y="169"/>
              </a:cxn>
              <a:cxn ang="0">
                <a:pos x="62" y="186"/>
              </a:cxn>
              <a:cxn ang="0">
                <a:pos x="100" y="210"/>
              </a:cxn>
              <a:cxn ang="0">
                <a:pos x="141" y="364"/>
              </a:cxn>
              <a:cxn ang="0">
                <a:pos x="125" y="448"/>
              </a:cxn>
              <a:cxn ang="0">
                <a:pos x="87" y="332"/>
              </a:cxn>
              <a:cxn ang="0">
                <a:pos x="13" y="212"/>
              </a:cxn>
              <a:cxn ang="0">
                <a:pos x="27" y="91"/>
              </a:cxn>
              <a:cxn ang="0">
                <a:pos x="108" y="19"/>
              </a:cxn>
              <a:cxn ang="0">
                <a:pos x="229" y="27"/>
              </a:cxn>
              <a:cxn ang="0">
                <a:pos x="289" y="133"/>
              </a:cxn>
              <a:cxn ang="0">
                <a:pos x="212" y="212"/>
              </a:cxn>
              <a:cxn ang="0">
                <a:pos x="200" y="187"/>
              </a:cxn>
              <a:cxn ang="0">
                <a:pos x="212" y="181"/>
              </a:cxn>
              <a:cxn ang="0">
                <a:pos x="83" y="192"/>
              </a:cxn>
              <a:cxn ang="0">
                <a:pos x="79" y="180"/>
              </a:cxn>
            </a:cxnLst>
            <a:rect l="0" t="0" r="r" b="b"/>
            <a:pathLst>
              <a:path w="299" h="533">
                <a:moveTo>
                  <a:pt x="254" y="35"/>
                </a:moveTo>
                <a:lnTo>
                  <a:pt x="254" y="35"/>
                </a:lnTo>
                <a:lnTo>
                  <a:pt x="246" y="28"/>
                </a:lnTo>
                <a:lnTo>
                  <a:pt x="237" y="22"/>
                </a:lnTo>
                <a:lnTo>
                  <a:pt x="228" y="17"/>
                </a:lnTo>
                <a:lnTo>
                  <a:pt x="219" y="11"/>
                </a:lnTo>
                <a:lnTo>
                  <a:pt x="209" y="8"/>
                </a:lnTo>
                <a:lnTo>
                  <a:pt x="198" y="5"/>
                </a:lnTo>
                <a:lnTo>
                  <a:pt x="187" y="2"/>
                </a:lnTo>
                <a:lnTo>
                  <a:pt x="176" y="1"/>
                </a:lnTo>
                <a:lnTo>
                  <a:pt x="166" y="0"/>
                </a:lnTo>
                <a:lnTo>
                  <a:pt x="155" y="0"/>
                </a:lnTo>
                <a:lnTo>
                  <a:pt x="144" y="1"/>
                </a:lnTo>
                <a:lnTo>
                  <a:pt x="133" y="2"/>
                </a:lnTo>
                <a:lnTo>
                  <a:pt x="123" y="4"/>
                </a:lnTo>
                <a:lnTo>
                  <a:pt x="111" y="7"/>
                </a:lnTo>
                <a:lnTo>
                  <a:pt x="101" y="10"/>
                </a:lnTo>
                <a:lnTo>
                  <a:pt x="92" y="14"/>
                </a:lnTo>
                <a:lnTo>
                  <a:pt x="92" y="14"/>
                </a:lnTo>
                <a:lnTo>
                  <a:pt x="82" y="20"/>
                </a:lnTo>
                <a:lnTo>
                  <a:pt x="73" y="26"/>
                </a:lnTo>
                <a:lnTo>
                  <a:pt x="64" y="32"/>
                </a:lnTo>
                <a:lnTo>
                  <a:pt x="56" y="39"/>
                </a:lnTo>
                <a:lnTo>
                  <a:pt x="48" y="47"/>
                </a:lnTo>
                <a:lnTo>
                  <a:pt x="41" y="55"/>
                </a:lnTo>
                <a:lnTo>
                  <a:pt x="35" y="63"/>
                </a:lnTo>
                <a:lnTo>
                  <a:pt x="28" y="72"/>
                </a:lnTo>
                <a:lnTo>
                  <a:pt x="22" y="82"/>
                </a:lnTo>
                <a:lnTo>
                  <a:pt x="18" y="91"/>
                </a:lnTo>
                <a:lnTo>
                  <a:pt x="13" y="102"/>
                </a:lnTo>
                <a:lnTo>
                  <a:pt x="10" y="112"/>
                </a:lnTo>
                <a:lnTo>
                  <a:pt x="4" y="133"/>
                </a:lnTo>
                <a:lnTo>
                  <a:pt x="1" y="154"/>
                </a:lnTo>
                <a:lnTo>
                  <a:pt x="1" y="154"/>
                </a:lnTo>
                <a:lnTo>
                  <a:pt x="0" y="172"/>
                </a:lnTo>
                <a:lnTo>
                  <a:pt x="1" y="190"/>
                </a:lnTo>
                <a:lnTo>
                  <a:pt x="4" y="207"/>
                </a:lnTo>
                <a:lnTo>
                  <a:pt x="8" y="224"/>
                </a:lnTo>
                <a:lnTo>
                  <a:pt x="13" y="240"/>
                </a:lnTo>
                <a:lnTo>
                  <a:pt x="20" y="256"/>
                </a:lnTo>
                <a:lnTo>
                  <a:pt x="28" y="272"/>
                </a:lnTo>
                <a:lnTo>
                  <a:pt x="39" y="286"/>
                </a:lnTo>
                <a:lnTo>
                  <a:pt x="39" y="286"/>
                </a:lnTo>
                <a:lnTo>
                  <a:pt x="53" y="304"/>
                </a:lnTo>
                <a:lnTo>
                  <a:pt x="67" y="321"/>
                </a:lnTo>
                <a:lnTo>
                  <a:pt x="81" y="340"/>
                </a:lnTo>
                <a:lnTo>
                  <a:pt x="94" y="358"/>
                </a:lnTo>
                <a:lnTo>
                  <a:pt x="94" y="358"/>
                </a:lnTo>
                <a:lnTo>
                  <a:pt x="100" y="368"/>
                </a:lnTo>
                <a:lnTo>
                  <a:pt x="105" y="379"/>
                </a:lnTo>
                <a:lnTo>
                  <a:pt x="109" y="390"/>
                </a:lnTo>
                <a:lnTo>
                  <a:pt x="111" y="401"/>
                </a:lnTo>
                <a:lnTo>
                  <a:pt x="113" y="413"/>
                </a:lnTo>
                <a:lnTo>
                  <a:pt x="115" y="425"/>
                </a:lnTo>
                <a:lnTo>
                  <a:pt x="116" y="449"/>
                </a:lnTo>
                <a:lnTo>
                  <a:pt x="116" y="449"/>
                </a:lnTo>
                <a:lnTo>
                  <a:pt x="115" y="450"/>
                </a:lnTo>
                <a:lnTo>
                  <a:pt x="113" y="453"/>
                </a:lnTo>
                <a:lnTo>
                  <a:pt x="113" y="453"/>
                </a:lnTo>
                <a:lnTo>
                  <a:pt x="113" y="464"/>
                </a:lnTo>
                <a:lnTo>
                  <a:pt x="115" y="477"/>
                </a:lnTo>
                <a:lnTo>
                  <a:pt x="116" y="490"/>
                </a:lnTo>
                <a:lnTo>
                  <a:pt x="119" y="504"/>
                </a:lnTo>
                <a:lnTo>
                  <a:pt x="122" y="510"/>
                </a:lnTo>
                <a:lnTo>
                  <a:pt x="124" y="515"/>
                </a:lnTo>
                <a:lnTo>
                  <a:pt x="128" y="520"/>
                </a:lnTo>
                <a:lnTo>
                  <a:pt x="131" y="524"/>
                </a:lnTo>
                <a:lnTo>
                  <a:pt x="136" y="528"/>
                </a:lnTo>
                <a:lnTo>
                  <a:pt x="141" y="531"/>
                </a:lnTo>
                <a:lnTo>
                  <a:pt x="147" y="532"/>
                </a:lnTo>
                <a:lnTo>
                  <a:pt x="154" y="533"/>
                </a:lnTo>
                <a:lnTo>
                  <a:pt x="154" y="533"/>
                </a:lnTo>
                <a:lnTo>
                  <a:pt x="161" y="533"/>
                </a:lnTo>
                <a:lnTo>
                  <a:pt x="166" y="531"/>
                </a:lnTo>
                <a:lnTo>
                  <a:pt x="172" y="529"/>
                </a:lnTo>
                <a:lnTo>
                  <a:pt x="176" y="525"/>
                </a:lnTo>
                <a:lnTo>
                  <a:pt x="180" y="521"/>
                </a:lnTo>
                <a:lnTo>
                  <a:pt x="183" y="516"/>
                </a:lnTo>
                <a:lnTo>
                  <a:pt x="185" y="511"/>
                </a:lnTo>
                <a:lnTo>
                  <a:pt x="187" y="505"/>
                </a:lnTo>
                <a:lnTo>
                  <a:pt x="190" y="491"/>
                </a:lnTo>
                <a:lnTo>
                  <a:pt x="191" y="477"/>
                </a:lnTo>
                <a:lnTo>
                  <a:pt x="191" y="453"/>
                </a:lnTo>
                <a:lnTo>
                  <a:pt x="191" y="453"/>
                </a:lnTo>
                <a:lnTo>
                  <a:pt x="192" y="450"/>
                </a:lnTo>
                <a:lnTo>
                  <a:pt x="192" y="450"/>
                </a:lnTo>
                <a:lnTo>
                  <a:pt x="197" y="416"/>
                </a:lnTo>
                <a:lnTo>
                  <a:pt x="200" y="399"/>
                </a:lnTo>
                <a:lnTo>
                  <a:pt x="204" y="383"/>
                </a:lnTo>
                <a:lnTo>
                  <a:pt x="208" y="367"/>
                </a:lnTo>
                <a:lnTo>
                  <a:pt x="214" y="352"/>
                </a:lnTo>
                <a:lnTo>
                  <a:pt x="221" y="336"/>
                </a:lnTo>
                <a:lnTo>
                  <a:pt x="230" y="321"/>
                </a:lnTo>
                <a:lnTo>
                  <a:pt x="230" y="321"/>
                </a:lnTo>
                <a:lnTo>
                  <a:pt x="245" y="298"/>
                </a:lnTo>
                <a:lnTo>
                  <a:pt x="261" y="275"/>
                </a:lnTo>
                <a:lnTo>
                  <a:pt x="268" y="264"/>
                </a:lnTo>
                <a:lnTo>
                  <a:pt x="275" y="251"/>
                </a:lnTo>
                <a:lnTo>
                  <a:pt x="282" y="238"/>
                </a:lnTo>
                <a:lnTo>
                  <a:pt x="287" y="225"/>
                </a:lnTo>
                <a:lnTo>
                  <a:pt x="287" y="225"/>
                </a:lnTo>
                <a:lnTo>
                  <a:pt x="291" y="214"/>
                </a:lnTo>
                <a:lnTo>
                  <a:pt x="293" y="202"/>
                </a:lnTo>
                <a:lnTo>
                  <a:pt x="296" y="189"/>
                </a:lnTo>
                <a:lnTo>
                  <a:pt x="297" y="176"/>
                </a:lnTo>
                <a:lnTo>
                  <a:pt x="298" y="163"/>
                </a:lnTo>
                <a:lnTo>
                  <a:pt x="299" y="150"/>
                </a:lnTo>
                <a:lnTo>
                  <a:pt x="298" y="138"/>
                </a:lnTo>
                <a:lnTo>
                  <a:pt x="297" y="125"/>
                </a:lnTo>
                <a:lnTo>
                  <a:pt x="295" y="112"/>
                </a:lnTo>
                <a:lnTo>
                  <a:pt x="292" y="100"/>
                </a:lnTo>
                <a:lnTo>
                  <a:pt x="288" y="87"/>
                </a:lnTo>
                <a:lnTo>
                  <a:pt x="284" y="76"/>
                </a:lnTo>
                <a:lnTo>
                  <a:pt x="278" y="65"/>
                </a:lnTo>
                <a:lnTo>
                  <a:pt x="270" y="54"/>
                </a:lnTo>
                <a:lnTo>
                  <a:pt x="263" y="44"/>
                </a:lnTo>
                <a:lnTo>
                  <a:pt x="254" y="35"/>
                </a:lnTo>
                <a:lnTo>
                  <a:pt x="254" y="35"/>
                </a:lnTo>
                <a:close/>
                <a:moveTo>
                  <a:pt x="157" y="524"/>
                </a:moveTo>
                <a:lnTo>
                  <a:pt x="157" y="524"/>
                </a:lnTo>
                <a:lnTo>
                  <a:pt x="152" y="524"/>
                </a:lnTo>
                <a:lnTo>
                  <a:pt x="147" y="524"/>
                </a:lnTo>
                <a:lnTo>
                  <a:pt x="143" y="522"/>
                </a:lnTo>
                <a:lnTo>
                  <a:pt x="140" y="520"/>
                </a:lnTo>
                <a:lnTo>
                  <a:pt x="136" y="517"/>
                </a:lnTo>
                <a:lnTo>
                  <a:pt x="134" y="514"/>
                </a:lnTo>
                <a:lnTo>
                  <a:pt x="129" y="506"/>
                </a:lnTo>
                <a:lnTo>
                  <a:pt x="129" y="506"/>
                </a:lnTo>
                <a:lnTo>
                  <a:pt x="135" y="506"/>
                </a:lnTo>
                <a:lnTo>
                  <a:pt x="141" y="506"/>
                </a:lnTo>
                <a:lnTo>
                  <a:pt x="153" y="506"/>
                </a:lnTo>
                <a:lnTo>
                  <a:pt x="165" y="505"/>
                </a:lnTo>
                <a:lnTo>
                  <a:pt x="171" y="506"/>
                </a:lnTo>
                <a:lnTo>
                  <a:pt x="177" y="507"/>
                </a:lnTo>
                <a:lnTo>
                  <a:pt x="177" y="507"/>
                </a:lnTo>
                <a:lnTo>
                  <a:pt x="178" y="507"/>
                </a:lnTo>
                <a:lnTo>
                  <a:pt x="178" y="507"/>
                </a:lnTo>
                <a:lnTo>
                  <a:pt x="174" y="513"/>
                </a:lnTo>
                <a:lnTo>
                  <a:pt x="170" y="519"/>
                </a:lnTo>
                <a:lnTo>
                  <a:pt x="164" y="522"/>
                </a:lnTo>
                <a:lnTo>
                  <a:pt x="157" y="524"/>
                </a:lnTo>
                <a:lnTo>
                  <a:pt x="157" y="524"/>
                </a:lnTo>
                <a:close/>
                <a:moveTo>
                  <a:pt x="180" y="498"/>
                </a:moveTo>
                <a:lnTo>
                  <a:pt x="180" y="498"/>
                </a:lnTo>
                <a:lnTo>
                  <a:pt x="179" y="498"/>
                </a:lnTo>
                <a:lnTo>
                  <a:pt x="179" y="498"/>
                </a:lnTo>
                <a:lnTo>
                  <a:pt x="173" y="496"/>
                </a:lnTo>
                <a:lnTo>
                  <a:pt x="167" y="496"/>
                </a:lnTo>
                <a:lnTo>
                  <a:pt x="154" y="496"/>
                </a:lnTo>
                <a:lnTo>
                  <a:pt x="142" y="497"/>
                </a:lnTo>
                <a:lnTo>
                  <a:pt x="136" y="497"/>
                </a:lnTo>
                <a:lnTo>
                  <a:pt x="130" y="496"/>
                </a:lnTo>
                <a:lnTo>
                  <a:pt x="130" y="496"/>
                </a:lnTo>
                <a:lnTo>
                  <a:pt x="128" y="496"/>
                </a:lnTo>
                <a:lnTo>
                  <a:pt x="127" y="497"/>
                </a:lnTo>
                <a:lnTo>
                  <a:pt x="127" y="497"/>
                </a:lnTo>
                <a:lnTo>
                  <a:pt x="124" y="482"/>
                </a:lnTo>
                <a:lnTo>
                  <a:pt x="124" y="482"/>
                </a:lnTo>
                <a:lnTo>
                  <a:pt x="152" y="483"/>
                </a:lnTo>
                <a:lnTo>
                  <a:pt x="180" y="484"/>
                </a:lnTo>
                <a:lnTo>
                  <a:pt x="180" y="484"/>
                </a:lnTo>
                <a:lnTo>
                  <a:pt x="182" y="484"/>
                </a:lnTo>
                <a:lnTo>
                  <a:pt x="182" y="484"/>
                </a:lnTo>
                <a:lnTo>
                  <a:pt x="181" y="491"/>
                </a:lnTo>
                <a:lnTo>
                  <a:pt x="180" y="498"/>
                </a:lnTo>
                <a:lnTo>
                  <a:pt x="180" y="498"/>
                </a:lnTo>
                <a:close/>
                <a:moveTo>
                  <a:pt x="183" y="476"/>
                </a:moveTo>
                <a:lnTo>
                  <a:pt x="183" y="476"/>
                </a:lnTo>
                <a:lnTo>
                  <a:pt x="180" y="475"/>
                </a:lnTo>
                <a:lnTo>
                  <a:pt x="180" y="475"/>
                </a:lnTo>
                <a:lnTo>
                  <a:pt x="152" y="474"/>
                </a:lnTo>
                <a:lnTo>
                  <a:pt x="123" y="473"/>
                </a:lnTo>
                <a:lnTo>
                  <a:pt x="123" y="473"/>
                </a:lnTo>
                <a:lnTo>
                  <a:pt x="123" y="457"/>
                </a:lnTo>
                <a:lnTo>
                  <a:pt x="123" y="457"/>
                </a:lnTo>
                <a:lnTo>
                  <a:pt x="138" y="457"/>
                </a:lnTo>
                <a:lnTo>
                  <a:pt x="153" y="457"/>
                </a:lnTo>
                <a:lnTo>
                  <a:pt x="183" y="456"/>
                </a:lnTo>
                <a:lnTo>
                  <a:pt x="183" y="456"/>
                </a:lnTo>
                <a:lnTo>
                  <a:pt x="183" y="476"/>
                </a:lnTo>
                <a:lnTo>
                  <a:pt x="183" y="476"/>
                </a:lnTo>
                <a:close/>
                <a:moveTo>
                  <a:pt x="146" y="327"/>
                </a:moveTo>
                <a:lnTo>
                  <a:pt x="146" y="327"/>
                </a:lnTo>
                <a:lnTo>
                  <a:pt x="141" y="298"/>
                </a:lnTo>
                <a:lnTo>
                  <a:pt x="134" y="269"/>
                </a:lnTo>
                <a:lnTo>
                  <a:pt x="130" y="253"/>
                </a:lnTo>
                <a:lnTo>
                  <a:pt x="125" y="239"/>
                </a:lnTo>
                <a:lnTo>
                  <a:pt x="119" y="225"/>
                </a:lnTo>
                <a:lnTo>
                  <a:pt x="111" y="212"/>
                </a:lnTo>
                <a:lnTo>
                  <a:pt x="111" y="212"/>
                </a:lnTo>
                <a:lnTo>
                  <a:pt x="107" y="204"/>
                </a:lnTo>
                <a:lnTo>
                  <a:pt x="107" y="204"/>
                </a:lnTo>
                <a:lnTo>
                  <a:pt x="112" y="202"/>
                </a:lnTo>
                <a:lnTo>
                  <a:pt x="118" y="198"/>
                </a:lnTo>
                <a:lnTo>
                  <a:pt x="123" y="194"/>
                </a:lnTo>
                <a:lnTo>
                  <a:pt x="126" y="189"/>
                </a:lnTo>
                <a:lnTo>
                  <a:pt x="126" y="189"/>
                </a:lnTo>
                <a:lnTo>
                  <a:pt x="134" y="195"/>
                </a:lnTo>
                <a:lnTo>
                  <a:pt x="138" y="197"/>
                </a:lnTo>
                <a:lnTo>
                  <a:pt x="142" y="198"/>
                </a:lnTo>
                <a:lnTo>
                  <a:pt x="142" y="198"/>
                </a:lnTo>
                <a:lnTo>
                  <a:pt x="148" y="199"/>
                </a:lnTo>
                <a:lnTo>
                  <a:pt x="154" y="197"/>
                </a:lnTo>
                <a:lnTo>
                  <a:pt x="160" y="195"/>
                </a:lnTo>
                <a:lnTo>
                  <a:pt x="165" y="191"/>
                </a:lnTo>
                <a:lnTo>
                  <a:pt x="165" y="191"/>
                </a:lnTo>
                <a:lnTo>
                  <a:pt x="169" y="195"/>
                </a:lnTo>
                <a:lnTo>
                  <a:pt x="174" y="199"/>
                </a:lnTo>
                <a:lnTo>
                  <a:pt x="180" y="201"/>
                </a:lnTo>
                <a:lnTo>
                  <a:pt x="186" y="202"/>
                </a:lnTo>
                <a:lnTo>
                  <a:pt x="186" y="202"/>
                </a:lnTo>
                <a:lnTo>
                  <a:pt x="186" y="208"/>
                </a:lnTo>
                <a:lnTo>
                  <a:pt x="186" y="208"/>
                </a:lnTo>
                <a:lnTo>
                  <a:pt x="187" y="210"/>
                </a:lnTo>
                <a:lnTo>
                  <a:pt x="189" y="213"/>
                </a:lnTo>
                <a:lnTo>
                  <a:pt x="193" y="217"/>
                </a:lnTo>
                <a:lnTo>
                  <a:pt x="193" y="217"/>
                </a:lnTo>
                <a:lnTo>
                  <a:pt x="190" y="223"/>
                </a:lnTo>
                <a:lnTo>
                  <a:pt x="187" y="229"/>
                </a:lnTo>
                <a:lnTo>
                  <a:pt x="185" y="236"/>
                </a:lnTo>
                <a:lnTo>
                  <a:pt x="183" y="243"/>
                </a:lnTo>
                <a:lnTo>
                  <a:pt x="183" y="243"/>
                </a:lnTo>
                <a:lnTo>
                  <a:pt x="180" y="260"/>
                </a:lnTo>
                <a:lnTo>
                  <a:pt x="178" y="276"/>
                </a:lnTo>
                <a:lnTo>
                  <a:pt x="177" y="292"/>
                </a:lnTo>
                <a:lnTo>
                  <a:pt x="176" y="308"/>
                </a:lnTo>
                <a:lnTo>
                  <a:pt x="176" y="308"/>
                </a:lnTo>
                <a:lnTo>
                  <a:pt x="174" y="343"/>
                </a:lnTo>
                <a:lnTo>
                  <a:pt x="172" y="378"/>
                </a:lnTo>
                <a:lnTo>
                  <a:pt x="169" y="412"/>
                </a:lnTo>
                <a:lnTo>
                  <a:pt x="168" y="447"/>
                </a:lnTo>
                <a:lnTo>
                  <a:pt x="168" y="447"/>
                </a:lnTo>
                <a:lnTo>
                  <a:pt x="142" y="448"/>
                </a:lnTo>
                <a:lnTo>
                  <a:pt x="142" y="448"/>
                </a:lnTo>
                <a:lnTo>
                  <a:pt x="145" y="434"/>
                </a:lnTo>
                <a:lnTo>
                  <a:pt x="147" y="418"/>
                </a:lnTo>
                <a:lnTo>
                  <a:pt x="149" y="403"/>
                </a:lnTo>
                <a:lnTo>
                  <a:pt x="150" y="388"/>
                </a:lnTo>
                <a:lnTo>
                  <a:pt x="150" y="373"/>
                </a:lnTo>
                <a:lnTo>
                  <a:pt x="149" y="358"/>
                </a:lnTo>
                <a:lnTo>
                  <a:pt x="148" y="343"/>
                </a:lnTo>
                <a:lnTo>
                  <a:pt x="146" y="327"/>
                </a:lnTo>
                <a:lnTo>
                  <a:pt x="146" y="327"/>
                </a:lnTo>
                <a:close/>
                <a:moveTo>
                  <a:pt x="117" y="167"/>
                </a:moveTo>
                <a:lnTo>
                  <a:pt x="117" y="167"/>
                </a:lnTo>
                <a:lnTo>
                  <a:pt x="113" y="163"/>
                </a:lnTo>
                <a:lnTo>
                  <a:pt x="113" y="163"/>
                </a:lnTo>
                <a:lnTo>
                  <a:pt x="112" y="161"/>
                </a:lnTo>
                <a:lnTo>
                  <a:pt x="112" y="159"/>
                </a:lnTo>
                <a:lnTo>
                  <a:pt x="115" y="157"/>
                </a:lnTo>
                <a:lnTo>
                  <a:pt x="118" y="156"/>
                </a:lnTo>
                <a:lnTo>
                  <a:pt x="118" y="156"/>
                </a:lnTo>
                <a:lnTo>
                  <a:pt x="120" y="160"/>
                </a:lnTo>
                <a:lnTo>
                  <a:pt x="121" y="164"/>
                </a:lnTo>
                <a:lnTo>
                  <a:pt x="121" y="164"/>
                </a:lnTo>
                <a:lnTo>
                  <a:pt x="122" y="172"/>
                </a:lnTo>
                <a:lnTo>
                  <a:pt x="122" y="172"/>
                </a:lnTo>
                <a:lnTo>
                  <a:pt x="117" y="167"/>
                </a:lnTo>
                <a:lnTo>
                  <a:pt x="117" y="167"/>
                </a:lnTo>
                <a:close/>
                <a:moveTo>
                  <a:pt x="168" y="156"/>
                </a:moveTo>
                <a:lnTo>
                  <a:pt x="168" y="156"/>
                </a:lnTo>
                <a:lnTo>
                  <a:pt x="169" y="154"/>
                </a:lnTo>
                <a:lnTo>
                  <a:pt x="170" y="153"/>
                </a:lnTo>
                <a:lnTo>
                  <a:pt x="171" y="153"/>
                </a:lnTo>
                <a:lnTo>
                  <a:pt x="171" y="154"/>
                </a:lnTo>
                <a:lnTo>
                  <a:pt x="172" y="157"/>
                </a:lnTo>
                <a:lnTo>
                  <a:pt x="172" y="160"/>
                </a:lnTo>
                <a:lnTo>
                  <a:pt x="172" y="160"/>
                </a:lnTo>
                <a:lnTo>
                  <a:pt x="170" y="165"/>
                </a:lnTo>
                <a:lnTo>
                  <a:pt x="168" y="171"/>
                </a:lnTo>
                <a:lnTo>
                  <a:pt x="168" y="171"/>
                </a:lnTo>
                <a:lnTo>
                  <a:pt x="166" y="175"/>
                </a:lnTo>
                <a:lnTo>
                  <a:pt x="166" y="175"/>
                </a:lnTo>
                <a:lnTo>
                  <a:pt x="165" y="171"/>
                </a:lnTo>
                <a:lnTo>
                  <a:pt x="165" y="171"/>
                </a:lnTo>
                <a:lnTo>
                  <a:pt x="165" y="167"/>
                </a:lnTo>
                <a:lnTo>
                  <a:pt x="166" y="163"/>
                </a:lnTo>
                <a:lnTo>
                  <a:pt x="168" y="156"/>
                </a:lnTo>
                <a:lnTo>
                  <a:pt x="168" y="156"/>
                </a:lnTo>
                <a:close/>
                <a:moveTo>
                  <a:pt x="275" y="231"/>
                </a:moveTo>
                <a:lnTo>
                  <a:pt x="275" y="231"/>
                </a:lnTo>
                <a:lnTo>
                  <a:pt x="269" y="245"/>
                </a:lnTo>
                <a:lnTo>
                  <a:pt x="262" y="259"/>
                </a:lnTo>
                <a:lnTo>
                  <a:pt x="254" y="271"/>
                </a:lnTo>
                <a:lnTo>
                  <a:pt x="246" y="284"/>
                </a:lnTo>
                <a:lnTo>
                  <a:pt x="228" y="308"/>
                </a:lnTo>
                <a:lnTo>
                  <a:pt x="220" y="320"/>
                </a:lnTo>
                <a:lnTo>
                  <a:pt x="212" y="333"/>
                </a:lnTo>
                <a:lnTo>
                  <a:pt x="212" y="333"/>
                </a:lnTo>
                <a:lnTo>
                  <a:pt x="206" y="346"/>
                </a:lnTo>
                <a:lnTo>
                  <a:pt x="201" y="359"/>
                </a:lnTo>
                <a:lnTo>
                  <a:pt x="197" y="372"/>
                </a:lnTo>
                <a:lnTo>
                  <a:pt x="192" y="386"/>
                </a:lnTo>
                <a:lnTo>
                  <a:pt x="188" y="414"/>
                </a:lnTo>
                <a:lnTo>
                  <a:pt x="185" y="442"/>
                </a:lnTo>
                <a:lnTo>
                  <a:pt x="185" y="442"/>
                </a:lnTo>
                <a:lnTo>
                  <a:pt x="183" y="444"/>
                </a:lnTo>
                <a:lnTo>
                  <a:pt x="182" y="446"/>
                </a:lnTo>
                <a:lnTo>
                  <a:pt x="182" y="446"/>
                </a:lnTo>
                <a:lnTo>
                  <a:pt x="182" y="447"/>
                </a:lnTo>
                <a:lnTo>
                  <a:pt x="182" y="447"/>
                </a:lnTo>
                <a:lnTo>
                  <a:pt x="177" y="447"/>
                </a:lnTo>
                <a:lnTo>
                  <a:pt x="177" y="447"/>
                </a:lnTo>
                <a:lnTo>
                  <a:pt x="178" y="415"/>
                </a:lnTo>
                <a:lnTo>
                  <a:pt x="180" y="383"/>
                </a:lnTo>
                <a:lnTo>
                  <a:pt x="184" y="319"/>
                </a:lnTo>
                <a:lnTo>
                  <a:pt x="184" y="319"/>
                </a:lnTo>
                <a:lnTo>
                  <a:pt x="186" y="287"/>
                </a:lnTo>
                <a:lnTo>
                  <a:pt x="188" y="271"/>
                </a:lnTo>
                <a:lnTo>
                  <a:pt x="190" y="255"/>
                </a:lnTo>
                <a:lnTo>
                  <a:pt x="190" y="255"/>
                </a:lnTo>
                <a:lnTo>
                  <a:pt x="192" y="245"/>
                </a:lnTo>
                <a:lnTo>
                  <a:pt x="194" y="236"/>
                </a:lnTo>
                <a:lnTo>
                  <a:pt x="198" y="228"/>
                </a:lnTo>
                <a:lnTo>
                  <a:pt x="203" y="221"/>
                </a:lnTo>
                <a:lnTo>
                  <a:pt x="203" y="221"/>
                </a:lnTo>
                <a:lnTo>
                  <a:pt x="210" y="221"/>
                </a:lnTo>
                <a:lnTo>
                  <a:pt x="217" y="221"/>
                </a:lnTo>
                <a:lnTo>
                  <a:pt x="220" y="219"/>
                </a:lnTo>
                <a:lnTo>
                  <a:pt x="222" y="218"/>
                </a:lnTo>
                <a:lnTo>
                  <a:pt x="224" y="215"/>
                </a:lnTo>
                <a:lnTo>
                  <a:pt x="225" y="212"/>
                </a:lnTo>
                <a:lnTo>
                  <a:pt x="225" y="212"/>
                </a:lnTo>
                <a:lnTo>
                  <a:pt x="225" y="208"/>
                </a:lnTo>
                <a:lnTo>
                  <a:pt x="225" y="204"/>
                </a:lnTo>
                <a:lnTo>
                  <a:pt x="223" y="201"/>
                </a:lnTo>
                <a:lnTo>
                  <a:pt x="221" y="200"/>
                </a:lnTo>
                <a:lnTo>
                  <a:pt x="219" y="200"/>
                </a:lnTo>
                <a:lnTo>
                  <a:pt x="219" y="200"/>
                </a:lnTo>
                <a:lnTo>
                  <a:pt x="214" y="201"/>
                </a:lnTo>
                <a:lnTo>
                  <a:pt x="209" y="203"/>
                </a:lnTo>
                <a:lnTo>
                  <a:pt x="204" y="207"/>
                </a:lnTo>
                <a:lnTo>
                  <a:pt x="200" y="210"/>
                </a:lnTo>
                <a:lnTo>
                  <a:pt x="200" y="210"/>
                </a:lnTo>
                <a:lnTo>
                  <a:pt x="198" y="209"/>
                </a:lnTo>
                <a:lnTo>
                  <a:pt x="197" y="207"/>
                </a:lnTo>
                <a:lnTo>
                  <a:pt x="196" y="202"/>
                </a:lnTo>
                <a:lnTo>
                  <a:pt x="196" y="202"/>
                </a:lnTo>
                <a:lnTo>
                  <a:pt x="204" y="199"/>
                </a:lnTo>
                <a:lnTo>
                  <a:pt x="211" y="195"/>
                </a:lnTo>
                <a:lnTo>
                  <a:pt x="217" y="189"/>
                </a:lnTo>
                <a:lnTo>
                  <a:pt x="221" y="182"/>
                </a:lnTo>
                <a:lnTo>
                  <a:pt x="221" y="182"/>
                </a:lnTo>
                <a:lnTo>
                  <a:pt x="223" y="176"/>
                </a:lnTo>
                <a:lnTo>
                  <a:pt x="224" y="171"/>
                </a:lnTo>
                <a:lnTo>
                  <a:pt x="224" y="168"/>
                </a:lnTo>
                <a:lnTo>
                  <a:pt x="224" y="165"/>
                </a:lnTo>
                <a:lnTo>
                  <a:pt x="222" y="163"/>
                </a:lnTo>
                <a:lnTo>
                  <a:pt x="220" y="162"/>
                </a:lnTo>
                <a:lnTo>
                  <a:pt x="220" y="162"/>
                </a:lnTo>
                <a:lnTo>
                  <a:pt x="214" y="161"/>
                </a:lnTo>
                <a:lnTo>
                  <a:pt x="209" y="162"/>
                </a:lnTo>
                <a:lnTo>
                  <a:pt x="205" y="165"/>
                </a:lnTo>
                <a:lnTo>
                  <a:pt x="200" y="169"/>
                </a:lnTo>
                <a:lnTo>
                  <a:pt x="197" y="174"/>
                </a:lnTo>
                <a:lnTo>
                  <a:pt x="192" y="181"/>
                </a:lnTo>
                <a:lnTo>
                  <a:pt x="190" y="187"/>
                </a:lnTo>
                <a:lnTo>
                  <a:pt x="188" y="194"/>
                </a:lnTo>
                <a:lnTo>
                  <a:pt x="188" y="194"/>
                </a:lnTo>
                <a:lnTo>
                  <a:pt x="183" y="193"/>
                </a:lnTo>
                <a:lnTo>
                  <a:pt x="179" y="191"/>
                </a:lnTo>
                <a:lnTo>
                  <a:pt x="174" y="189"/>
                </a:lnTo>
                <a:lnTo>
                  <a:pt x="171" y="185"/>
                </a:lnTo>
                <a:lnTo>
                  <a:pt x="171" y="185"/>
                </a:lnTo>
                <a:lnTo>
                  <a:pt x="175" y="179"/>
                </a:lnTo>
                <a:lnTo>
                  <a:pt x="179" y="170"/>
                </a:lnTo>
                <a:lnTo>
                  <a:pt x="181" y="163"/>
                </a:lnTo>
                <a:lnTo>
                  <a:pt x="182" y="156"/>
                </a:lnTo>
                <a:lnTo>
                  <a:pt x="182" y="156"/>
                </a:lnTo>
                <a:lnTo>
                  <a:pt x="181" y="151"/>
                </a:lnTo>
                <a:lnTo>
                  <a:pt x="179" y="147"/>
                </a:lnTo>
                <a:lnTo>
                  <a:pt x="178" y="145"/>
                </a:lnTo>
                <a:lnTo>
                  <a:pt x="176" y="143"/>
                </a:lnTo>
                <a:lnTo>
                  <a:pt x="174" y="142"/>
                </a:lnTo>
                <a:lnTo>
                  <a:pt x="172" y="142"/>
                </a:lnTo>
                <a:lnTo>
                  <a:pt x="172" y="142"/>
                </a:lnTo>
                <a:lnTo>
                  <a:pt x="167" y="144"/>
                </a:lnTo>
                <a:lnTo>
                  <a:pt x="163" y="147"/>
                </a:lnTo>
                <a:lnTo>
                  <a:pt x="160" y="151"/>
                </a:lnTo>
                <a:lnTo>
                  <a:pt x="159" y="156"/>
                </a:lnTo>
                <a:lnTo>
                  <a:pt x="159" y="156"/>
                </a:lnTo>
                <a:lnTo>
                  <a:pt x="157" y="163"/>
                </a:lnTo>
                <a:lnTo>
                  <a:pt x="157" y="170"/>
                </a:lnTo>
                <a:lnTo>
                  <a:pt x="158" y="178"/>
                </a:lnTo>
                <a:lnTo>
                  <a:pt x="160" y="184"/>
                </a:lnTo>
                <a:lnTo>
                  <a:pt x="160" y="184"/>
                </a:lnTo>
                <a:lnTo>
                  <a:pt x="158" y="186"/>
                </a:lnTo>
                <a:lnTo>
                  <a:pt x="158" y="186"/>
                </a:lnTo>
                <a:lnTo>
                  <a:pt x="155" y="189"/>
                </a:lnTo>
                <a:lnTo>
                  <a:pt x="151" y="190"/>
                </a:lnTo>
                <a:lnTo>
                  <a:pt x="148" y="190"/>
                </a:lnTo>
                <a:lnTo>
                  <a:pt x="144" y="189"/>
                </a:lnTo>
                <a:lnTo>
                  <a:pt x="137" y="186"/>
                </a:lnTo>
                <a:lnTo>
                  <a:pt x="129" y="180"/>
                </a:lnTo>
                <a:lnTo>
                  <a:pt x="129" y="180"/>
                </a:lnTo>
                <a:lnTo>
                  <a:pt x="130" y="173"/>
                </a:lnTo>
                <a:lnTo>
                  <a:pt x="130" y="167"/>
                </a:lnTo>
                <a:lnTo>
                  <a:pt x="130" y="167"/>
                </a:lnTo>
                <a:lnTo>
                  <a:pt x="129" y="161"/>
                </a:lnTo>
                <a:lnTo>
                  <a:pt x="127" y="155"/>
                </a:lnTo>
                <a:lnTo>
                  <a:pt x="124" y="150"/>
                </a:lnTo>
                <a:lnTo>
                  <a:pt x="120" y="146"/>
                </a:lnTo>
                <a:lnTo>
                  <a:pt x="120" y="146"/>
                </a:lnTo>
                <a:lnTo>
                  <a:pt x="118" y="145"/>
                </a:lnTo>
                <a:lnTo>
                  <a:pt x="115" y="144"/>
                </a:lnTo>
                <a:lnTo>
                  <a:pt x="109" y="146"/>
                </a:lnTo>
                <a:lnTo>
                  <a:pt x="105" y="149"/>
                </a:lnTo>
                <a:lnTo>
                  <a:pt x="103" y="151"/>
                </a:lnTo>
                <a:lnTo>
                  <a:pt x="103" y="153"/>
                </a:lnTo>
                <a:lnTo>
                  <a:pt x="103" y="153"/>
                </a:lnTo>
                <a:lnTo>
                  <a:pt x="102" y="156"/>
                </a:lnTo>
                <a:lnTo>
                  <a:pt x="103" y="159"/>
                </a:lnTo>
                <a:lnTo>
                  <a:pt x="105" y="165"/>
                </a:lnTo>
                <a:lnTo>
                  <a:pt x="108" y="171"/>
                </a:lnTo>
                <a:lnTo>
                  <a:pt x="112" y="176"/>
                </a:lnTo>
                <a:lnTo>
                  <a:pt x="112" y="176"/>
                </a:lnTo>
                <a:lnTo>
                  <a:pt x="120" y="184"/>
                </a:lnTo>
                <a:lnTo>
                  <a:pt x="120" y="184"/>
                </a:lnTo>
                <a:lnTo>
                  <a:pt x="119" y="184"/>
                </a:lnTo>
                <a:lnTo>
                  <a:pt x="119" y="184"/>
                </a:lnTo>
                <a:lnTo>
                  <a:pt x="116" y="189"/>
                </a:lnTo>
                <a:lnTo>
                  <a:pt x="112" y="192"/>
                </a:lnTo>
                <a:lnTo>
                  <a:pt x="107" y="195"/>
                </a:lnTo>
                <a:lnTo>
                  <a:pt x="102" y="196"/>
                </a:lnTo>
                <a:lnTo>
                  <a:pt x="102" y="196"/>
                </a:lnTo>
                <a:lnTo>
                  <a:pt x="96" y="185"/>
                </a:lnTo>
                <a:lnTo>
                  <a:pt x="92" y="180"/>
                </a:lnTo>
                <a:lnTo>
                  <a:pt x="88" y="175"/>
                </a:lnTo>
                <a:lnTo>
                  <a:pt x="83" y="171"/>
                </a:lnTo>
                <a:lnTo>
                  <a:pt x="79" y="169"/>
                </a:lnTo>
                <a:lnTo>
                  <a:pt x="74" y="168"/>
                </a:lnTo>
                <a:lnTo>
                  <a:pt x="69" y="168"/>
                </a:lnTo>
                <a:lnTo>
                  <a:pt x="69" y="168"/>
                </a:lnTo>
                <a:lnTo>
                  <a:pt x="67" y="169"/>
                </a:lnTo>
                <a:lnTo>
                  <a:pt x="65" y="171"/>
                </a:lnTo>
                <a:lnTo>
                  <a:pt x="62" y="175"/>
                </a:lnTo>
                <a:lnTo>
                  <a:pt x="61" y="181"/>
                </a:lnTo>
                <a:lnTo>
                  <a:pt x="61" y="183"/>
                </a:lnTo>
                <a:lnTo>
                  <a:pt x="62" y="186"/>
                </a:lnTo>
                <a:lnTo>
                  <a:pt x="62" y="186"/>
                </a:lnTo>
                <a:lnTo>
                  <a:pt x="64" y="190"/>
                </a:lnTo>
                <a:lnTo>
                  <a:pt x="67" y="193"/>
                </a:lnTo>
                <a:lnTo>
                  <a:pt x="74" y="198"/>
                </a:lnTo>
                <a:lnTo>
                  <a:pt x="82" y="201"/>
                </a:lnTo>
                <a:lnTo>
                  <a:pt x="90" y="204"/>
                </a:lnTo>
                <a:lnTo>
                  <a:pt x="90" y="204"/>
                </a:lnTo>
                <a:lnTo>
                  <a:pt x="97" y="205"/>
                </a:lnTo>
                <a:lnTo>
                  <a:pt x="97" y="205"/>
                </a:lnTo>
                <a:lnTo>
                  <a:pt x="100" y="210"/>
                </a:lnTo>
                <a:lnTo>
                  <a:pt x="100" y="210"/>
                </a:lnTo>
                <a:lnTo>
                  <a:pt x="106" y="222"/>
                </a:lnTo>
                <a:lnTo>
                  <a:pt x="112" y="235"/>
                </a:lnTo>
                <a:lnTo>
                  <a:pt x="118" y="247"/>
                </a:lnTo>
                <a:lnTo>
                  <a:pt x="122" y="262"/>
                </a:lnTo>
                <a:lnTo>
                  <a:pt x="129" y="288"/>
                </a:lnTo>
                <a:lnTo>
                  <a:pt x="135" y="315"/>
                </a:lnTo>
                <a:lnTo>
                  <a:pt x="135" y="315"/>
                </a:lnTo>
                <a:lnTo>
                  <a:pt x="138" y="331"/>
                </a:lnTo>
                <a:lnTo>
                  <a:pt x="140" y="348"/>
                </a:lnTo>
                <a:lnTo>
                  <a:pt x="141" y="364"/>
                </a:lnTo>
                <a:lnTo>
                  <a:pt x="141" y="381"/>
                </a:lnTo>
                <a:lnTo>
                  <a:pt x="140" y="397"/>
                </a:lnTo>
                <a:lnTo>
                  <a:pt x="139" y="413"/>
                </a:lnTo>
                <a:lnTo>
                  <a:pt x="137" y="430"/>
                </a:lnTo>
                <a:lnTo>
                  <a:pt x="133" y="446"/>
                </a:lnTo>
                <a:lnTo>
                  <a:pt x="133" y="446"/>
                </a:lnTo>
                <a:lnTo>
                  <a:pt x="133" y="448"/>
                </a:lnTo>
                <a:lnTo>
                  <a:pt x="133" y="448"/>
                </a:lnTo>
                <a:lnTo>
                  <a:pt x="125" y="448"/>
                </a:lnTo>
                <a:lnTo>
                  <a:pt x="125" y="448"/>
                </a:lnTo>
                <a:lnTo>
                  <a:pt x="125" y="434"/>
                </a:lnTo>
                <a:lnTo>
                  <a:pt x="124" y="421"/>
                </a:lnTo>
                <a:lnTo>
                  <a:pt x="122" y="407"/>
                </a:lnTo>
                <a:lnTo>
                  <a:pt x="119" y="394"/>
                </a:lnTo>
                <a:lnTo>
                  <a:pt x="115" y="381"/>
                </a:lnTo>
                <a:lnTo>
                  <a:pt x="109" y="369"/>
                </a:lnTo>
                <a:lnTo>
                  <a:pt x="103" y="357"/>
                </a:lnTo>
                <a:lnTo>
                  <a:pt x="96" y="345"/>
                </a:lnTo>
                <a:lnTo>
                  <a:pt x="96" y="345"/>
                </a:lnTo>
                <a:lnTo>
                  <a:pt x="87" y="332"/>
                </a:lnTo>
                <a:lnTo>
                  <a:pt x="78" y="320"/>
                </a:lnTo>
                <a:lnTo>
                  <a:pt x="59" y="297"/>
                </a:lnTo>
                <a:lnTo>
                  <a:pt x="49" y="285"/>
                </a:lnTo>
                <a:lnTo>
                  <a:pt x="41" y="273"/>
                </a:lnTo>
                <a:lnTo>
                  <a:pt x="32" y="260"/>
                </a:lnTo>
                <a:lnTo>
                  <a:pt x="25" y="246"/>
                </a:lnTo>
                <a:lnTo>
                  <a:pt x="25" y="246"/>
                </a:lnTo>
                <a:lnTo>
                  <a:pt x="20" y="235"/>
                </a:lnTo>
                <a:lnTo>
                  <a:pt x="16" y="223"/>
                </a:lnTo>
                <a:lnTo>
                  <a:pt x="13" y="212"/>
                </a:lnTo>
                <a:lnTo>
                  <a:pt x="11" y="200"/>
                </a:lnTo>
                <a:lnTo>
                  <a:pt x="9" y="188"/>
                </a:lnTo>
                <a:lnTo>
                  <a:pt x="9" y="174"/>
                </a:lnTo>
                <a:lnTo>
                  <a:pt x="9" y="162"/>
                </a:lnTo>
                <a:lnTo>
                  <a:pt x="10" y="150"/>
                </a:lnTo>
                <a:lnTo>
                  <a:pt x="12" y="138"/>
                </a:lnTo>
                <a:lnTo>
                  <a:pt x="15" y="126"/>
                </a:lnTo>
                <a:lnTo>
                  <a:pt x="18" y="114"/>
                </a:lnTo>
                <a:lnTo>
                  <a:pt x="22" y="103"/>
                </a:lnTo>
                <a:lnTo>
                  <a:pt x="27" y="91"/>
                </a:lnTo>
                <a:lnTo>
                  <a:pt x="34" y="80"/>
                </a:lnTo>
                <a:lnTo>
                  <a:pt x="41" y="70"/>
                </a:lnTo>
                <a:lnTo>
                  <a:pt x="48" y="60"/>
                </a:lnTo>
                <a:lnTo>
                  <a:pt x="48" y="60"/>
                </a:lnTo>
                <a:lnTo>
                  <a:pt x="56" y="51"/>
                </a:lnTo>
                <a:lnTo>
                  <a:pt x="65" y="43"/>
                </a:lnTo>
                <a:lnTo>
                  <a:pt x="75" y="35"/>
                </a:lnTo>
                <a:lnTo>
                  <a:pt x="85" y="29"/>
                </a:lnTo>
                <a:lnTo>
                  <a:pt x="96" y="23"/>
                </a:lnTo>
                <a:lnTo>
                  <a:pt x="108" y="19"/>
                </a:lnTo>
                <a:lnTo>
                  <a:pt x="120" y="14"/>
                </a:lnTo>
                <a:lnTo>
                  <a:pt x="132" y="11"/>
                </a:lnTo>
                <a:lnTo>
                  <a:pt x="144" y="10"/>
                </a:lnTo>
                <a:lnTo>
                  <a:pt x="156" y="9"/>
                </a:lnTo>
                <a:lnTo>
                  <a:pt x="169" y="9"/>
                </a:lnTo>
                <a:lnTo>
                  <a:pt x="181" y="11"/>
                </a:lnTo>
                <a:lnTo>
                  <a:pt x="193" y="13"/>
                </a:lnTo>
                <a:lnTo>
                  <a:pt x="206" y="17"/>
                </a:lnTo>
                <a:lnTo>
                  <a:pt x="217" y="22"/>
                </a:lnTo>
                <a:lnTo>
                  <a:pt x="229" y="27"/>
                </a:lnTo>
                <a:lnTo>
                  <a:pt x="229" y="27"/>
                </a:lnTo>
                <a:lnTo>
                  <a:pt x="241" y="35"/>
                </a:lnTo>
                <a:lnTo>
                  <a:pt x="251" y="44"/>
                </a:lnTo>
                <a:lnTo>
                  <a:pt x="260" y="54"/>
                </a:lnTo>
                <a:lnTo>
                  <a:pt x="268" y="66"/>
                </a:lnTo>
                <a:lnTo>
                  <a:pt x="274" y="78"/>
                </a:lnTo>
                <a:lnTo>
                  <a:pt x="280" y="91"/>
                </a:lnTo>
                <a:lnTo>
                  <a:pt x="284" y="105"/>
                </a:lnTo>
                <a:lnTo>
                  <a:pt x="287" y="119"/>
                </a:lnTo>
                <a:lnTo>
                  <a:pt x="289" y="133"/>
                </a:lnTo>
                <a:lnTo>
                  <a:pt x="290" y="148"/>
                </a:lnTo>
                <a:lnTo>
                  <a:pt x="289" y="162"/>
                </a:lnTo>
                <a:lnTo>
                  <a:pt x="288" y="176"/>
                </a:lnTo>
                <a:lnTo>
                  <a:pt x="286" y="192"/>
                </a:lnTo>
                <a:lnTo>
                  <a:pt x="283" y="205"/>
                </a:lnTo>
                <a:lnTo>
                  <a:pt x="280" y="219"/>
                </a:lnTo>
                <a:lnTo>
                  <a:pt x="275" y="231"/>
                </a:lnTo>
                <a:lnTo>
                  <a:pt x="275" y="231"/>
                </a:lnTo>
                <a:close/>
                <a:moveTo>
                  <a:pt x="212" y="212"/>
                </a:moveTo>
                <a:lnTo>
                  <a:pt x="212" y="212"/>
                </a:lnTo>
                <a:lnTo>
                  <a:pt x="213" y="211"/>
                </a:lnTo>
                <a:lnTo>
                  <a:pt x="213" y="211"/>
                </a:lnTo>
                <a:lnTo>
                  <a:pt x="215" y="210"/>
                </a:lnTo>
                <a:lnTo>
                  <a:pt x="216" y="210"/>
                </a:lnTo>
                <a:lnTo>
                  <a:pt x="215" y="211"/>
                </a:lnTo>
                <a:lnTo>
                  <a:pt x="212" y="212"/>
                </a:lnTo>
                <a:lnTo>
                  <a:pt x="212" y="212"/>
                </a:lnTo>
                <a:close/>
                <a:moveTo>
                  <a:pt x="197" y="192"/>
                </a:moveTo>
                <a:lnTo>
                  <a:pt x="197" y="192"/>
                </a:lnTo>
                <a:lnTo>
                  <a:pt x="200" y="187"/>
                </a:lnTo>
                <a:lnTo>
                  <a:pt x="203" y="182"/>
                </a:lnTo>
                <a:lnTo>
                  <a:pt x="210" y="173"/>
                </a:lnTo>
                <a:lnTo>
                  <a:pt x="210" y="173"/>
                </a:lnTo>
                <a:lnTo>
                  <a:pt x="212" y="172"/>
                </a:lnTo>
                <a:lnTo>
                  <a:pt x="214" y="171"/>
                </a:lnTo>
                <a:lnTo>
                  <a:pt x="214" y="172"/>
                </a:lnTo>
                <a:lnTo>
                  <a:pt x="214" y="173"/>
                </a:lnTo>
                <a:lnTo>
                  <a:pt x="213" y="178"/>
                </a:lnTo>
                <a:lnTo>
                  <a:pt x="212" y="181"/>
                </a:lnTo>
                <a:lnTo>
                  <a:pt x="212" y="181"/>
                </a:lnTo>
                <a:lnTo>
                  <a:pt x="209" y="185"/>
                </a:lnTo>
                <a:lnTo>
                  <a:pt x="206" y="188"/>
                </a:lnTo>
                <a:lnTo>
                  <a:pt x="202" y="190"/>
                </a:lnTo>
                <a:lnTo>
                  <a:pt x="197" y="192"/>
                </a:lnTo>
                <a:lnTo>
                  <a:pt x="197" y="192"/>
                </a:lnTo>
                <a:close/>
                <a:moveTo>
                  <a:pt x="92" y="195"/>
                </a:moveTo>
                <a:lnTo>
                  <a:pt x="92" y="195"/>
                </a:lnTo>
                <a:lnTo>
                  <a:pt x="89" y="195"/>
                </a:lnTo>
                <a:lnTo>
                  <a:pt x="89" y="195"/>
                </a:lnTo>
                <a:lnTo>
                  <a:pt x="83" y="192"/>
                </a:lnTo>
                <a:lnTo>
                  <a:pt x="78" y="190"/>
                </a:lnTo>
                <a:lnTo>
                  <a:pt x="78" y="190"/>
                </a:lnTo>
                <a:lnTo>
                  <a:pt x="75" y="188"/>
                </a:lnTo>
                <a:lnTo>
                  <a:pt x="75" y="188"/>
                </a:lnTo>
                <a:lnTo>
                  <a:pt x="72" y="186"/>
                </a:lnTo>
                <a:lnTo>
                  <a:pt x="71" y="184"/>
                </a:lnTo>
                <a:lnTo>
                  <a:pt x="71" y="181"/>
                </a:lnTo>
                <a:lnTo>
                  <a:pt x="73" y="178"/>
                </a:lnTo>
                <a:lnTo>
                  <a:pt x="73" y="178"/>
                </a:lnTo>
                <a:lnTo>
                  <a:pt x="79" y="180"/>
                </a:lnTo>
                <a:lnTo>
                  <a:pt x="84" y="184"/>
                </a:lnTo>
                <a:lnTo>
                  <a:pt x="88" y="189"/>
                </a:lnTo>
                <a:lnTo>
                  <a:pt x="92" y="195"/>
                </a:lnTo>
                <a:lnTo>
                  <a:pt x="92" y="19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" name="组合 46"/>
          <p:cNvGrpSpPr/>
          <p:nvPr/>
        </p:nvGrpSpPr>
        <p:grpSpPr bwMode="auto">
          <a:xfrm>
            <a:off x="8374862" y="161104"/>
            <a:ext cx="857354" cy="1467081"/>
            <a:chOff x="3546" y="591"/>
            <a:chExt cx="506250" cy="866250"/>
          </a:xfrm>
        </p:grpSpPr>
        <p:pic>
          <p:nvPicPr>
            <p:cNvPr id="41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6" y="591"/>
              <a:ext cx="506250" cy="69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4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86" y="698091"/>
              <a:ext cx="191250" cy="16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组合 64"/>
          <p:cNvGrpSpPr/>
          <p:nvPr/>
        </p:nvGrpSpPr>
        <p:grpSpPr bwMode="auto">
          <a:xfrm>
            <a:off x="9031958" y="6061179"/>
            <a:ext cx="752475" cy="604838"/>
            <a:chOff x="5214689" y="700744"/>
            <a:chExt cx="753756" cy="60535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689" y="754844"/>
              <a:ext cx="270000" cy="55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0812" y="1103594"/>
              <a:ext cx="180000" cy="20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9695" y="700744"/>
              <a:ext cx="258750" cy="48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组合 40"/>
          <p:cNvGrpSpPr/>
          <p:nvPr/>
        </p:nvGrpSpPr>
        <p:grpSpPr bwMode="auto">
          <a:xfrm rot="-2076686">
            <a:off x="10400529" y="1019155"/>
            <a:ext cx="895350" cy="1865313"/>
            <a:chOff x="319996" y="3166040"/>
            <a:chExt cx="663750" cy="1383750"/>
          </a:xfrm>
        </p:grpSpPr>
        <p:pic>
          <p:nvPicPr>
            <p:cNvPr id="48" name="图片 3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996" y="3166040"/>
              <a:ext cx="663750" cy="138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图片 3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857" y="3430222"/>
              <a:ext cx="281250" cy="70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组合 49"/>
          <p:cNvGrpSpPr/>
          <p:nvPr/>
        </p:nvGrpSpPr>
        <p:grpSpPr>
          <a:xfrm>
            <a:off x="10666234" y="5511213"/>
            <a:ext cx="1276632" cy="1040915"/>
            <a:chOff x="10228236" y="5689996"/>
            <a:chExt cx="971550" cy="792163"/>
          </a:xfrm>
        </p:grpSpPr>
        <p:pic>
          <p:nvPicPr>
            <p:cNvPr id="51" name="图片 5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4786" y="5689996"/>
              <a:ext cx="635000" cy="673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图片 6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8236" y="6055121"/>
              <a:ext cx="415925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3" name="图片 6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172" y="4228552"/>
            <a:ext cx="505181" cy="119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9912193" y="5571558"/>
            <a:ext cx="675669" cy="627406"/>
            <a:chOff x="2825331" y="981238"/>
            <a:chExt cx="333375" cy="309562"/>
          </a:xfrm>
        </p:grpSpPr>
        <p:sp>
          <p:nvSpPr>
            <p:cNvPr id="55" name="Freeform 2537"/>
            <p:cNvSpPr>
              <a:spLocks noEditPoints="1"/>
            </p:cNvSpPr>
            <p:nvPr/>
          </p:nvSpPr>
          <p:spPr bwMode="auto">
            <a:xfrm>
              <a:off x="2944394" y="981238"/>
              <a:ext cx="95250" cy="95250"/>
            </a:xfrm>
            <a:custGeom>
              <a:avLst/>
              <a:gdLst/>
              <a:ahLst/>
              <a:cxnLst>
                <a:cxn ang="0">
                  <a:pos x="25" y="60"/>
                </a:cxn>
                <a:cxn ang="0">
                  <a:pos x="37" y="58"/>
                </a:cxn>
                <a:cxn ang="0">
                  <a:pos x="52" y="49"/>
                </a:cxn>
                <a:cxn ang="0">
                  <a:pos x="59" y="31"/>
                </a:cxn>
                <a:cxn ang="0">
                  <a:pos x="59" y="20"/>
                </a:cxn>
                <a:cxn ang="0">
                  <a:pos x="49" y="7"/>
                </a:cxn>
                <a:cxn ang="0">
                  <a:pos x="34" y="0"/>
                </a:cxn>
                <a:cxn ang="0">
                  <a:pos x="21" y="1"/>
                </a:cxn>
                <a:cxn ang="0">
                  <a:pos x="7" y="10"/>
                </a:cxn>
                <a:cxn ang="0">
                  <a:pos x="0" y="25"/>
                </a:cxn>
                <a:cxn ang="0">
                  <a:pos x="2" y="41"/>
                </a:cxn>
                <a:cxn ang="0">
                  <a:pos x="12" y="55"/>
                </a:cxn>
                <a:cxn ang="0">
                  <a:pos x="24" y="60"/>
                </a:cxn>
                <a:cxn ang="0">
                  <a:pos x="9" y="26"/>
                </a:cxn>
                <a:cxn ang="0">
                  <a:pos x="30" y="13"/>
                </a:cxn>
                <a:cxn ang="0">
                  <a:pos x="8" y="31"/>
                </a:cxn>
                <a:cxn ang="0">
                  <a:pos x="8" y="27"/>
                </a:cxn>
                <a:cxn ang="0">
                  <a:pos x="35" y="19"/>
                </a:cxn>
                <a:cxn ang="0">
                  <a:pos x="9" y="34"/>
                </a:cxn>
                <a:cxn ang="0">
                  <a:pos x="9" y="34"/>
                </a:cxn>
                <a:cxn ang="0">
                  <a:pos x="29" y="17"/>
                </a:cxn>
                <a:cxn ang="0">
                  <a:pos x="34" y="10"/>
                </a:cxn>
                <a:cxn ang="0">
                  <a:pos x="40" y="11"/>
                </a:cxn>
                <a:cxn ang="0">
                  <a:pos x="44" y="14"/>
                </a:cxn>
                <a:cxn ang="0">
                  <a:pos x="37" y="20"/>
                </a:cxn>
                <a:cxn ang="0">
                  <a:pos x="11" y="40"/>
                </a:cxn>
                <a:cxn ang="0">
                  <a:pos x="17" y="33"/>
                </a:cxn>
                <a:cxn ang="0">
                  <a:pos x="37" y="20"/>
                </a:cxn>
                <a:cxn ang="0">
                  <a:pos x="21" y="42"/>
                </a:cxn>
                <a:cxn ang="0">
                  <a:pos x="38" y="32"/>
                </a:cxn>
                <a:cxn ang="0">
                  <a:pos x="21" y="49"/>
                </a:cxn>
                <a:cxn ang="0">
                  <a:pos x="20" y="50"/>
                </a:cxn>
                <a:cxn ang="0">
                  <a:pos x="15" y="45"/>
                </a:cxn>
                <a:cxn ang="0">
                  <a:pos x="50" y="35"/>
                </a:cxn>
                <a:cxn ang="0">
                  <a:pos x="42" y="45"/>
                </a:cxn>
                <a:cxn ang="0">
                  <a:pos x="30" y="51"/>
                </a:cxn>
                <a:cxn ang="0">
                  <a:pos x="22" y="51"/>
                </a:cxn>
                <a:cxn ang="0">
                  <a:pos x="43" y="37"/>
                </a:cxn>
                <a:cxn ang="0">
                  <a:pos x="35" y="43"/>
                </a:cxn>
                <a:cxn ang="0">
                  <a:pos x="35" y="45"/>
                </a:cxn>
                <a:cxn ang="0">
                  <a:pos x="37" y="45"/>
                </a:cxn>
                <a:cxn ang="0">
                  <a:pos x="47" y="35"/>
                </a:cxn>
                <a:cxn ang="0">
                  <a:pos x="46" y="33"/>
                </a:cxn>
                <a:cxn ang="0">
                  <a:pos x="26" y="45"/>
                </a:cxn>
                <a:cxn ang="0">
                  <a:pos x="45" y="28"/>
                </a:cxn>
                <a:cxn ang="0">
                  <a:pos x="44" y="26"/>
                </a:cxn>
                <a:cxn ang="0">
                  <a:pos x="31" y="33"/>
                </a:cxn>
                <a:cxn ang="0">
                  <a:pos x="18" y="41"/>
                </a:cxn>
                <a:cxn ang="0">
                  <a:pos x="46" y="15"/>
                </a:cxn>
                <a:cxn ang="0">
                  <a:pos x="50" y="22"/>
                </a:cxn>
                <a:cxn ang="0">
                  <a:pos x="51" y="31"/>
                </a:cxn>
                <a:cxn ang="0">
                  <a:pos x="32" y="9"/>
                </a:cxn>
                <a:cxn ang="0">
                  <a:pos x="9" y="24"/>
                </a:cxn>
                <a:cxn ang="0">
                  <a:pos x="18" y="11"/>
                </a:cxn>
                <a:cxn ang="0">
                  <a:pos x="29" y="9"/>
                </a:cxn>
              </a:cxnLst>
              <a:rect l="0" t="0" r="r" b="b"/>
              <a:pathLst>
                <a:path w="60" h="60">
                  <a:moveTo>
                    <a:pt x="24" y="60"/>
                  </a:moveTo>
                  <a:lnTo>
                    <a:pt x="24" y="60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32" y="60"/>
                  </a:lnTo>
                  <a:lnTo>
                    <a:pt x="37" y="58"/>
                  </a:lnTo>
                  <a:lnTo>
                    <a:pt x="43" y="56"/>
                  </a:lnTo>
                  <a:lnTo>
                    <a:pt x="48" y="53"/>
                  </a:lnTo>
                  <a:lnTo>
                    <a:pt x="52" y="49"/>
                  </a:lnTo>
                  <a:lnTo>
                    <a:pt x="55" y="43"/>
                  </a:lnTo>
                  <a:lnTo>
                    <a:pt x="58" y="38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60" y="26"/>
                  </a:lnTo>
                  <a:lnTo>
                    <a:pt x="59" y="20"/>
                  </a:lnTo>
                  <a:lnTo>
                    <a:pt x="56" y="15"/>
                  </a:lnTo>
                  <a:lnTo>
                    <a:pt x="53" y="11"/>
                  </a:lnTo>
                  <a:lnTo>
                    <a:pt x="49" y="7"/>
                  </a:lnTo>
                  <a:lnTo>
                    <a:pt x="45" y="4"/>
                  </a:lnTo>
                  <a:lnTo>
                    <a:pt x="39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5" y="3"/>
                  </a:lnTo>
                  <a:lnTo>
                    <a:pt x="11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0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0" y="36"/>
                  </a:lnTo>
                  <a:lnTo>
                    <a:pt x="2" y="41"/>
                  </a:lnTo>
                  <a:lnTo>
                    <a:pt x="4" y="46"/>
                  </a:lnTo>
                  <a:lnTo>
                    <a:pt x="7" y="52"/>
                  </a:lnTo>
                  <a:lnTo>
                    <a:pt x="12" y="55"/>
                  </a:lnTo>
                  <a:lnTo>
                    <a:pt x="17" y="58"/>
                  </a:lnTo>
                  <a:lnTo>
                    <a:pt x="24" y="60"/>
                  </a:lnTo>
                  <a:lnTo>
                    <a:pt x="24" y="60"/>
                  </a:lnTo>
                  <a:close/>
                  <a:moveTo>
                    <a:pt x="8" y="27"/>
                  </a:moveTo>
                  <a:lnTo>
                    <a:pt x="8" y="27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5" y="18"/>
                  </a:lnTo>
                  <a:lnTo>
                    <a:pt x="20" y="2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7"/>
                  </a:lnTo>
                  <a:lnTo>
                    <a:pt x="8" y="27"/>
                  </a:lnTo>
                  <a:close/>
                  <a:moveTo>
                    <a:pt x="44" y="14"/>
                  </a:moveTo>
                  <a:lnTo>
                    <a:pt x="44" y="14"/>
                  </a:lnTo>
                  <a:lnTo>
                    <a:pt x="35" y="19"/>
                  </a:lnTo>
                  <a:lnTo>
                    <a:pt x="27" y="25"/>
                  </a:lnTo>
                  <a:lnTo>
                    <a:pt x="18" y="30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15" y="28"/>
                  </a:lnTo>
                  <a:lnTo>
                    <a:pt x="22" y="23"/>
                  </a:lnTo>
                  <a:lnTo>
                    <a:pt x="29" y="17"/>
                  </a:lnTo>
                  <a:lnTo>
                    <a:pt x="32" y="1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40" y="11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4" y="14"/>
                  </a:lnTo>
                  <a:lnTo>
                    <a:pt x="44" y="14"/>
                  </a:lnTo>
                  <a:close/>
                  <a:moveTo>
                    <a:pt x="37" y="20"/>
                  </a:moveTo>
                  <a:lnTo>
                    <a:pt x="37" y="20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1" y="40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7" y="33"/>
                  </a:lnTo>
                  <a:lnTo>
                    <a:pt x="24" y="29"/>
                  </a:lnTo>
                  <a:lnTo>
                    <a:pt x="37" y="20"/>
                  </a:lnTo>
                  <a:lnTo>
                    <a:pt x="37" y="2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21" y="42"/>
                  </a:lnTo>
                  <a:lnTo>
                    <a:pt x="26" y="39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29" y="39"/>
                  </a:lnTo>
                  <a:lnTo>
                    <a:pt x="24" y="44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7" y="47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51" y="31"/>
                  </a:moveTo>
                  <a:lnTo>
                    <a:pt x="51" y="31"/>
                  </a:lnTo>
                  <a:lnTo>
                    <a:pt x="50" y="35"/>
                  </a:lnTo>
                  <a:lnTo>
                    <a:pt x="48" y="39"/>
                  </a:lnTo>
                  <a:lnTo>
                    <a:pt x="45" y="42"/>
                  </a:lnTo>
                  <a:lnTo>
                    <a:pt x="42" y="45"/>
                  </a:lnTo>
                  <a:lnTo>
                    <a:pt x="38" y="47"/>
                  </a:lnTo>
                  <a:lnTo>
                    <a:pt x="34" y="50"/>
                  </a:lnTo>
                  <a:lnTo>
                    <a:pt x="30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2" y="51"/>
                  </a:lnTo>
                  <a:lnTo>
                    <a:pt x="22" y="51"/>
                  </a:lnTo>
                  <a:lnTo>
                    <a:pt x="33" y="43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39" y="41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5" y="44"/>
                  </a:lnTo>
                  <a:lnTo>
                    <a:pt x="35" y="45"/>
                  </a:lnTo>
                  <a:lnTo>
                    <a:pt x="36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43" y="41"/>
                  </a:lnTo>
                  <a:lnTo>
                    <a:pt x="45" y="38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47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36" y="39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36" y="36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7" y="29"/>
                  </a:lnTo>
                  <a:lnTo>
                    <a:pt x="31" y="33"/>
                  </a:lnTo>
                  <a:lnTo>
                    <a:pt x="24" y="37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45" y="16"/>
                  </a:lnTo>
                  <a:lnTo>
                    <a:pt x="45" y="16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48" y="19"/>
                  </a:lnTo>
                  <a:lnTo>
                    <a:pt x="50" y="22"/>
                  </a:lnTo>
                  <a:lnTo>
                    <a:pt x="51" y="26"/>
                  </a:lnTo>
                  <a:lnTo>
                    <a:pt x="51" y="31"/>
                  </a:lnTo>
                  <a:lnTo>
                    <a:pt x="51" y="31"/>
                  </a:lnTo>
                  <a:close/>
                  <a:moveTo>
                    <a:pt x="29" y="9"/>
                  </a:moveTo>
                  <a:lnTo>
                    <a:pt x="29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9" y="24"/>
                  </a:lnTo>
                  <a:lnTo>
                    <a:pt x="9" y="24"/>
                  </a:lnTo>
                  <a:lnTo>
                    <a:pt x="11" y="18"/>
                  </a:lnTo>
                  <a:lnTo>
                    <a:pt x="15" y="13"/>
                  </a:lnTo>
                  <a:lnTo>
                    <a:pt x="18" y="11"/>
                  </a:lnTo>
                  <a:lnTo>
                    <a:pt x="21" y="10"/>
                  </a:lnTo>
                  <a:lnTo>
                    <a:pt x="25" y="9"/>
                  </a:lnTo>
                  <a:lnTo>
                    <a:pt x="29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538"/>
            <p:cNvSpPr>
              <a:spLocks noEditPoints="1"/>
            </p:cNvSpPr>
            <p:nvPr/>
          </p:nvSpPr>
          <p:spPr bwMode="auto">
            <a:xfrm>
              <a:off x="2825331" y="1098713"/>
              <a:ext cx="333375" cy="90488"/>
            </a:xfrm>
            <a:custGeom>
              <a:avLst/>
              <a:gdLst/>
              <a:ahLst/>
              <a:cxnLst>
                <a:cxn ang="0">
                  <a:pos x="210" y="11"/>
                </a:cxn>
                <a:cxn ang="0">
                  <a:pos x="122" y="1"/>
                </a:cxn>
                <a:cxn ang="0">
                  <a:pos x="0" y="5"/>
                </a:cxn>
                <a:cxn ang="0">
                  <a:pos x="6" y="50"/>
                </a:cxn>
                <a:cxn ang="0">
                  <a:pos x="114" y="45"/>
                </a:cxn>
                <a:cxn ang="0">
                  <a:pos x="142" y="30"/>
                </a:cxn>
                <a:cxn ang="0">
                  <a:pos x="115" y="34"/>
                </a:cxn>
                <a:cxn ang="0">
                  <a:pos x="128" y="27"/>
                </a:cxn>
                <a:cxn ang="0">
                  <a:pos x="76" y="32"/>
                </a:cxn>
                <a:cxn ang="0">
                  <a:pos x="70" y="43"/>
                </a:cxn>
                <a:cxn ang="0">
                  <a:pos x="50" y="13"/>
                </a:cxn>
                <a:cxn ang="0">
                  <a:pos x="36" y="9"/>
                </a:cxn>
                <a:cxn ang="0">
                  <a:pos x="15" y="22"/>
                </a:cxn>
                <a:cxn ang="0">
                  <a:pos x="76" y="9"/>
                </a:cxn>
                <a:cxn ang="0">
                  <a:pos x="54" y="9"/>
                </a:cxn>
                <a:cxn ang="0">
                  <a:pos x="27" y="40"/>
                </a:cxn>
                <a:cxn ang="0">
                  <a:pos x="54" y="9"/>
                </a:cxn>
                <a:cxn ang="0">
                  <a:pos x="10" y="24"/>
                </a:cxn>
                <a:cxn ang="0">
                  <a:pos x="33" y="15"/>
                </a:cxn>
                <a:cxn ang="0">
                  <a:pos x="40" y="10"/>
                </a:cxn>
                <a:cxn ang="0">
                  <a:pos x="13" y="38"/>
                </a:cxn>
                <a:cxn ang="0">
                  <a:pos x="9" y="9"/>
                </a:cxn>
                <a:cxn ang="0">
                  <a:pos x="55" y="19"/>
                </a:cxn>
                <a:cxn ang="0">
                  <a:pos x="41" y="42"/>
                </a:cxn>
                <a:cxn ang="0">
                  <a:pos x="43" y="42"/>
                </a:cxn>
                <a:cxn ang="0">
                  <a:pos x="59" y="26"/>
                </a:cxn>
                <a:cxn ang="0">
                  <a:pos x="43" y="42"/>
                </a:cxn>
                <a:cxn ang="0">
                  <a:pos x="84" y="15"/>
                </a:cxn>
                <a:cxn ang="0">
                  <a:pos x="88" y="44"/>
                </a:cxn>
                <a:cxn ang="0">
                  <a:pos x="108" y="16"/>
                </a:cxn>
                <a:cxn ang="0">
                  <a:pos x="88" y="44"/>
                </a:cxn>
                <a:cxn ang="0">
                  <a:pos x="115" y="22"/>
                </a:cxn>
                <a:cxn ang="0">
                  <a:pos x="100" y="43"/>
                </a:cxn>
                <a:cxn ang="0">
                  <a:pos x="181" y="13"/>
                </a:cxn>
                <a:cxn ang="0">
                  <a:pos x="187" y="25"/>
                </a:cxn>
                <a:cxn ang="0">
                  <a:pos x="187" y="14"/>
                </a:cxn>
                <a:cxn ang="0">
                  <a:pos x="151" y="21"/>
                </a:cxn>
                <a:cxn ang="0">
                  <a:pos x="152" y="36"/>
                </a:cxn>
                <a:cxn ang="0">
                  <a:pos x="155" y="23"/>
                </a:cxn>
                <a:cxn ang="0">
                  <a:pos x="144" y="45"/>
                </a:cxn>
                <a:cxn ang="0">
                  <a:pos x="175" y="19"/>
                </a:cxn>
                <a:cxn ang="0">
                  <a:pos x="130" y="45"/>
                </a:cxn>
                <a:cxn ang="0">
                  <a:pos x="181" y="27"/>
                </a:cxn>
                <a:cxn ang="0">
                  <a:pos x="155" y="46"/>
                </a:cxn>
                <a:cxn ang="0">
                  <a:pos x="195" y="22"/>
                </a:cxn>
                <a:cxn ang="0">
                  <a:pos x="188" y="41"/>
                </a:cxn>
                <a:cxn ang="0">
                  <a:pos x="191" y="46"/>
                </a:cxn>
                <a:cxn ang="0">
                  <a:pos x="199" y="43"/>
                </a:cxn>
                <a:cxn ang="0">
                  <a:pos x="200" y="28"/>
                </a:cxn>
                <a:cxn ang="0">
                  <a:pos x="194" y="28"/>
                </a:cxn>
                <a:cxn ang="0">
                  <a:pos x="168" y="47"/>
                </a:cxn>
                <a:cxn ang="0">
                  <a:pos x="153" y="10"/>
                </a:cxn>
                <a:cxn ang="0">
                  <a:pos x="141" y="11"/>
                </a:cxn>
                <a:cxn ang="0">
                  <a:pos x="131" y="10"/>
                </a:cxn>
                <a:cxn ang="0">
                  <a:pos x="96" y="37"/>
                </a:cxn>
                <a:cxn ang="0">
                  <a:pos x="88" y="31"/>
                </a:cxn>
                <a:cxn ang="0">
                  <a:pos x="100" y="11"/>
                </a:cxn>
                <a:cxn ang="0">
                  <a:pos x="68" y="37"/>
                </a:cxn>
                <a:cxn ang="0">
                  <a:pos x="90" y="11"/>
                </a:cxn>
                <a:cxn ang="0">
                  <a:pos x="52" y="40"/>
                </a:cxn>
                <a:cxn ang="0">
                  <a:pos x="79" y="9"/>
                </a:cxn>
              </a:cxnLst>
              <a:rect l="0" t="0" r="r" b="b"/>
              <a:pathLst>
                <a:path w="210" h="57">
                  <a:moveTo>
                    <a:pt x="204" y="56"/>
                  </a:moveTo>
                  <a:lnTo>
                    <a:pt x="204" y="56"/>
                  </a:lnTo>
                  <a:lnTo>
                    <a:pt x="206" y="57"/>
                  </a:lnTo>
                  <a:lnTo>
                    <a:pt x="208" y="56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10" y="52"/>
                  </a:lnTo>
                  <a:lnTo>
                    <a:pt x="210" y="11"/>
                  </a:lnTo>
                  <a:lnTo>
                    <a:pt x="210" y="11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09" y="8"/>
                  </a:lnTo>
                  <a:lnTo>
                    <a:pt x="207" y="7"/>
                  </a:lnTo>
                  <a:lnTo>
                    <a:pt x="207" y="7"/>
                  </a:lnTo>
                  <a:lnTo>
                    <a:pt x="186" y="4"/>
                  </a:lnTo>
                  <a:lnTo>
                    <a:pt x="165" y="2"/>
                  </a:lnTo>
                  <a:lnTo>
                    <a:pt x="122" y="1"/>
                  </a:lnTo>
                  <a:lnTo>
                    <a:pt x="122" y="1"/>
                  </a:lnTo>
                  <a:lnTo>
                    <a:pt x="93" y="0"/>
                  </a:lnTo>
                  <a:lnTo>
                    <a:pt x="63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5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7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5" y="51"/>
                  </a:lnTo>
                  <a:lnTo>
                    <a:pt x="104" y="53"/>
                  </a:lnTo>
                  <a:lnTo>
                    <a:pt x="154" y="56"/>
                  </a:lnTo>
                  <a:lnTo>
                    <a:pt x="202" y="57"/>
                  </a:lnTo>
                  <a:lnTo>
                    <a:pt x="202" y="57"/>
                  </a:lnTo>
                  <a:lnTo>
                    <a:pt x="204" y="56"/>
                  </a:lnTo>
                  <a:lnTo>
                    <a:pt x="204" y="56"/>
                  </a:lnTo>
                  <a:close/>
                  <a:moveTo>
                    <a:pt x="114" y="45"/>
                  </a:moveTo>
                  <a:lnTo>
                    <a:pt x="114" y="45"/>
                  </a:lnTo>
                  <a:lnTo>
                    <a:pt x="127" y="33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2" y="30"/>
                  </a:lnTo>
                  <a:lnTo>
                    <a:pt x="137" y="35"/>
                  </a:lnTo>
                  <a:lnTo>
                    <a:pt x="127" y="45"/>
                  </a:lnTo>
                  <a:lnTo>
                    <a:pt x="127" y="45"/>
                  </a:lnTo>
                  <a:lnTo>
                    <a:pt x="114" y="45"/>
                  </a:lnTo>
                  <a:lnTo>
                    <a:pt x="114" y="45"/>
                  </a:lnTo>
                  <a:close/>
                  <a:moveTo>
                    <a:pt x="102" y="44"/>
                  </a:moveTo>
                  <a:lnTo>
                    <a:pt x="102" y="44"/>
                  </a:lnTo>
                  <a:lnTo>
                    <a:pt x="109" y="39"/>
                  </a:lnTo>
                  <a:lnTo>
                    <a:pt x="115" y="34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33" y="18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5" y="17"/>
                  </a:lnTo>
                  <a:lnTo>
                    <a:pt x="133" y="20"/>
                  </a:lnTo>
                  <a:lnTo>
                    <a:pt x="128" y="27"/>
                  </a:lnTo>
                  <a:lnTo>
                    <a:pt x="128" y="27"/>
                  </a:lnTo>
                  <a:lnTo>
                    <a:pt x="120" y="36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02" y="44"/>
                  </a:lnTo>
                  <a:lnTo>
                    <a:pt x="102" y="44"/>
                  </a:lnTo>
                  <a:close/>
                  <a:moveTo>
                    <a:pt x="62" y="43"/>
                  </a:moveTo>
                  <a:lnTo>
                    <a:pt x="62" y="43"/>
                  </a:lnTo>
                  <a:lnTo>
                    <a:pt x="70" y="38"/>
                  </a:lnTo>
                  <a:lnTo>
                    <a:pt x="76" y="32"/>
                  </a:lnTo>
                  <a:lnTo>
                    <a:pt x="87" y="21"/>
                  </a:lnTo>
                  <a:lnTo>
                    <a:pt x="87" y="21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2" y="18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62" y="43"/>
                  </a:lnTo>
                  <a:lnTo>
                    <a:pt x="62" y="43"/>
                  </a:lnTo>
                  <a:close/>
                  <a:moveTo>
                    <a:pt x="11" y="41"/>
                  </a:moveTo>
                  <a:lnTo>
                    <a:pt x="11" y="41"/>
                  </a:lnTo>
                  <a:lnTo>
                    <a:pt x="20" y="36"/>
                  </a:lnTo>
                  <a:lnTo>
                    <a:pt x="29" y="29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50" y="13"/>
                  </a:lnTo>
                  <a:lnTo>
                    <a:pt x="47" y="17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1" y="41"/>
                  </a:lnTo>
                  <a:lnTo>
                    <a:pt x="11" y="41"/>
                  </a:lnTo>
                  <a:close/>
                  <a:moveTo>
                    <a:pt x="36" y="9"/>
                  </a:moveTo>
                  <a:lnTo>
                    <a:pt x="36" y="9"/>
                  </a:lnTo>
                  <a:lnTo>
                    <a:pt x="30" y="13"/>
                  </a:lnTo>
                  <a:lnTo>
                    <a:pt x="24" y="1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36" y="9"/>
                  </a:lnTo>
                  <a:lnTo>
                    <a:pt x="36" y="9"/>
                  </a:lnTo>
                  <a:close/>
                  <a:moveTo>
                    <a:pt x="68" y="9"/>
                  </a:moveTo>
                  <a:lnTo>
                    <a:pt x="68" y="9"/>
                  </a:lnTo>
                  <a:lnTo>
                    <a:pt x="76" y="9"/>
                  </a:lnTo>
                  <a:lnTo>
                    <a:pt x="76" y="9"/>
                  </a:lnTo>
                  <a:lnTo>
                    <a:pt x="69" y="12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68" y="9"/>
                  </a:lnTo>
                  <a:close/>
                  <a:moveTo>
                    <a:pt x="54" y="9"/>
                  </a:moveTo>
                  <a:lnTo>
                    <a:pt x="54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56" y="15"/>
                  </a:lnTo>
                  <a:lnTo>
                    <a:pt x="49" y="22"/>
                  </a:lnTo>
                  <a:lnTo>
                    <a:pt x="41" y="29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28" y="40"/>
                  </a:lnTo>
                  <a:lnTo>
                    <a:pt x="27" y="40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47" y="19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4" y="9"/>
                  </a:lnTo>
                  <a:lnTo>
                    <a:pt x="54" y="9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8" y="13"/>
                  </a:lnTo>
                  <a:lnTo>
                    <a:pt x="21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4"/>
                  </a:lnTo>
                  <a:close/>
                  <a:moveTo>
                    <a:pt x="10" y="32"/>
                  </a:moveTo>
                  <a:lnTo>
                    <a:pt x="10" y="3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5" y="12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28" y="21"/>
                  </a:lnTo>
                  <a:lnTo>
                    <a:pt x="22" y="27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10" y="32"/>
                  </a:lnTo>
                  <a:lnTo>
                    <a:pt x="10" y="32"/>
                  </a:lnTo>
                  <a:close/>
                  <a:moveTo>
                    <a:pt x="40" y="10"/>
                  </a:moveTo>
                  <a:lnTo>
                    <a:pt x="40" y="10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42" y="16"/>
                  </a:lnTo>
                  <a:lnTo>
                    <a:pt x="32" y="24"/>
                  </a:lnTo>
                  <a:lnTo>
                    <a:pt x="23" y="31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20" y="33"/>
                  </a:lnTo>
                  <a:lnTo>
                    <a:pt x="27" y="25"/>
                  </a:lnTo>
                  <a:lnTo>
                    <a:pt x="34" y="18"/>
                  </a:lnTo>
                  <a:lnTo>
                    <a:pt x="40" y="10"/>
                  </a:lnTo>
                  <a:lnTo>
                    <a:pt x="40" y="10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9" y="9"/>
                  </a:lnTo>
                  <a:lnTo>
                    <a:pt x="9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4" y="14"/>
                  </a:lnTo>
                  <a:lnTo>
                    <a:pt x="10" y="20"/>
                  </a:lnTo>
                  <a:lnTo>
                    <a:pt x="10" y="20"/>
                  </a:lnTo>
                  <a:close/>
                  <a:moveTo>
                    <a:pt x="49" y="25"/>
                  </a:moveTo>
                  <a:lnTo>
                    <a:pt x="49" y="25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60" y="14"/>
                  </a:lnTo>
                  <a:lnTo>
                    <a:pt x="63" y="12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52" y="27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41" y="41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33" y="38"/>
                  </a:lnTo>
                  <a:lnTo>
                    <a:pt x="39" y="34"/>
                  </a:lnTo>
                  <a:lnTo>
                    <a:pt x="49" y="25"/>
                  </a:lnTo>
                  <a:lnTo>
                    <a:pt x="49" y="25"/>
                  </a:lnTo>
                  <a:close/>
                  <a:moveTo>
                    <a:pt x="43" y="42"/>
                  </a:moveTo>
                  <a:lnTo>
                    <a:pt x="43" y="42"/>
                  </a:lnTo>
                  <a:lnTo>
                    <a:pt x="56" y="27"/>
                  </a:lnTo>
                  <a:lnTo>
                    <a:pt x="63" y="20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3" y="11"/>
                  </a:lnTo>
                  <a:lnTo>
                    <a:pt x="70" y="15"/>
                  </a:lnTo>
                  <a:lnTo>
                    <a:pt x="70" y="15"/>
                  </a:lnTo>
                  <a:lnTo>
                    <a:pt x="59" y="26"/>
                  </a:lnTo>
                  <a:lnTo>
                    <a:pt x="59" y="26"/>
                  </a:lnTo>
                  <a:lnTo>
                    <a:pt x="54" y="34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3" y="42"/>
                  </a:lnTo>
                  <a:lnTo>
                    <a:pt x="43" y="42"/>
                  </a:lnTo>
                  <a:close/>
                  <a:moveTo>
                    <a:pt x="60" y="42"/>
                  </a:moveTo>
                  <a:lnTo>
                    <a:pt x="60" y="42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9" y="37"/>
                  </a:lnTo>
                  <a:lnTo>
                    <a:pt x="66" y="31"/>
                  </a:lnTo>
                  <a:lnTo>
                    <a:pt x="79" y="19"/>
                  </a:lnTo>
                  <a:lnTo>
                    <a:pt x="79" y="19"/>
                  </a:lnTo>
                  <a:lnTo>
                    <a:pt x="84" y="15"/>
                  </a:lnTo>
                  <a:lnTo>
                    <a:pt x="75" y="23"/>
                  </a:lnTo>
                  <a:lnTo>
                    <a:pt x="75" y="23"/>
                  </a:lnTo>
                  <a:lnTo>
                    <a:pt x="67" y="3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close/>
                  <a:moveTo>
                    <a:pt x="88" y="44"/>
                  </a:moveTo>
                  <a:lnTo>
                    <a:pt x="88" y="44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81" y="39"/>
                  </a:lnTo>
                  <a:lnTo>
                    <a:pt x="87" y="35"/>
                  </a:lnTo>
                  <a:lnTo>
                    <a:pt x="98" y="25"/>
                  </a:lnTo>
                  <a:lnTo>
                    <a:pt x="98" y="25"/>
                  </a:lnTo>
                  <a:lnTo>
                    <a:pt x="103" y="20"/>
                  </a:lnTo>
                  <a:lnTo>
                    <a:pt x="108" y="16"/>
                  </a:lnTo>
                  <a:lnTo>
                    <a:pt x="108" y="16"/>
                  </a:lnTo>
                  <a:lnTo>
                    <a:pt x="111" y="14"/>
                  </a:lnTo>
                  <a:lnTo>
                    <a:pt x="110" y="15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98" y="31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88" y="44"/>
                  </a:lnTo>
                  <a:lnTo>
                    <a:pt x="88" y="44"/>
                  </a:lnTo>
                  <a:close/>
                  <a:moveTo>
                    <a:pt x="100" y="43"/>
                  </a:moveTo>
                  <a:lnTo>
                    <a:pt x="100" y="43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99" y="37"/>
                  </a:lnTo>
                  <a:lnTo>
                    <a:pt x="107" y="29"/>
                  </a:lnTo>
                  <a:lnTo>
                    <a:pt x="115" y="22"/>
                  </a:lnTo>
                  <a:lnTo>
                    <a:pt x="123" y="15"/>
                  </a:lnTo>
                  <a:lnTo>
                    <a:pt x="123" y="15"/>
                  </a:lnTo>
                  <a:lnTo>
                    <a:pt x="126" y="14"/>
                  </a:lnTo>
                  <a:lnTo>
                    <a:pt x="125" y="16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09" y="34"/>
                  </a:lnTo>
                  <a:lnTo>
                    <a:pt x="100" y="43"/>
                  </a:lnTo>
                  <a:lnTo>
                    <a:pt x="100" y="43"/>
                  </a:lnTo>
                  <a:close/>
                  <a:moveTo>
                    <a:pt x="187" y="14"/>
                  </a:moveTo>
                  <a:lnTo>
                    <a:pt x="187" y="14"/>
                  </a:lnTo>
                  <a:lnTo>
                    <a:pt x="179" y="21"/>
                  </a:lnTo>
                  <a:lnTo>
                    <a:pt x="172" y="28"/>
                  </a:lnTo>
                  <a:lnTo>
                    <a:pt x="158" y="43"/>
                  </a:lnTo>
                  <a:lnTo>
                    <a:pt x="158" y="43"/>
                  </a:lnTo>
                  <a:lnTo>
                    <a:pt x="170" y="28"/>
                  </a:lnTo>
                  <a:lnTo>
                    <a:pt x="176" y="21"/>
                  </a:lnTo>
                  <a:lnTo>
                    <a:pt x="181" y="13"/>
                  </a:lnTo>
                  <a:lnTo>
                    <a:pt x="181" y="13"/>
                  </a:lnTo>
                  <a:lnTo>
                    <a:pt x="181" y="12"/>
                  </a:lnTo>
                  <a:lnTo>
                    <a:pt x="181" y="12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3" y="19"/>
                  </a:lnTo>
                  <a:lnTo>
                    <a:pt x="187" y="25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5" y="24"/>
                  </a:lnTo>
                  <a:lnTo>
                    <a:pt x="189" y="15"/>
                  </a:lnTo>
                  <a:lnTo>
                    <a:pt x="189" y="15"/>
                  </a:lnTo>
                  <a:lnTo>
                    <a:pt x="188" y="14"/>
                  </a:lnTo>
                  <a:lnTo>
                    <a:pt x="187" y="14"/>
                  </a:lnTo>
                  <a:lnTo>
                    <a:pt x="187" y="14"/>
                  </a:lnTo>
                  <a:close/>
                  <a:moveTo>
                    <a:pt x="167" y="11"/>
                  </a:moveTo>
                  <a:lnTo>
                    <a:pt x="167" y="11"/>
                  </a:lnTo>
                  <a:lnTo>
                    <a:pt x="158" y="18"/>
                  </a:lnTo>
                  <a:lnTo>
                    <a:pt x="150" y="25"/>
                  </a:lnTo>
                  <a:lnTo>
                    <a:pt x="150" y="25"/>
                  </a:lnTo>
                  <a:lnTo>
                    <a:pt x="144" y="30"/>
                  </a:lnTo>
                  <a:lnTo>
                    <a:pt x="144" y="30"/>
                  </a:lnTo>
                  <a:lnTo>
                    <a:pt x="151" y="21"/>
                  </a:lnTo>
                  <a:lnTo>
                    <a:pt x="155" y="11"/>
                  </a:lnTo>
                  <a:lnTo>
                    <a:pt x="155" y="11"/>
                  </a:lnTo>
                  <a:lnTo>
                    <a:pt x="155" y="10"/>
                  </a:lnTo>
                  <a:lnTo>
                    <a:pt x="155" y="10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65" y="23"/>
                  </a:lnTo>
                  <a:lnTo>
                    <a:pt x="152" y="36"/>
                  </a:lnTo>
                  <a:lnTo>
                    <a:pt x="152" y="36"/>
                  </a:lnTo>
                  <a:lnTo>
                    <a:pt x="154" y="33"/>
                  </a:lnTo>
                  <a:lnTo>
                    <a:pt x="154" y="33"/>
                  </a:lnTo>
                  <a:lnTo>
                    <a:pt x="168" y="13"/>
                  </a:lnTo>
                  <a:lnTo>
                    <a:pt x="168" y="13"/>
                  </a:lnTo>
                  <a:lnTo>
                    <a:pt x="168" y="11"/>
                  </a:lnTo>
                  <a:lnTo>
                    <a:pt x="167" y="11"/>
                  </a:lnTo>
                  <a:lnTo>
                    <a:pt x="167" y="11"/>
                  </a:lnTo>
                  <a:close/>
                  <a:moveTo>
                    <a:pt x="155" y="23"/>
                  </a:moveTo>
                  <a:lnTo>
                    <a:pt x="155" y="23"/>
                  </a:lnTo>
                  <a:lnTo>
                    <a:pt x="164" y="15"/>
                  </a:lnTo>
                  <a:lnTo>
                    <a:pt x="164" y="15"/>
                  </a:lnTo>
                  <a:lnTo>
                    <a:pt x="161" y="19"/>
                  </a:lnTo>
                  <a:lnTo>
                    <a:pt x="158" y="23"/>
                  </a:lnTo>
                  <a:lnTo>
                    <a:pt x="158" y="23"/>
                  </a:lnTo>
                  <a:lnTo>
                    <a:pt x="143" y="43"/>
                  </a:lnTo>
                  <a:lnTo>
                    <a:pt x="143" y="43"/>
                  </a:lnTo>
                  <a:lnTo>
                    <a:pt x="143" y="44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45" y="45"/>
                  </a:lnTo>
                  <a:lnTo>
                    <a:pt x="145" y="45"/>
                  </a:lnTo>
                  <a:lnTo>
                    <a:pt x="159" y="31"/>
                  </a:lnTo>
                  <a:lnTo>
                    <a:pt x="173" y="18"/>
                  </a:lnTo>
                  <a:lnTo>
                    <a:pt x="173" y="18"/>
                  </a:lnTo>
                  <a:lnTo>
                    <a:pt x="177" y="15"/>
                  </a:lnTo>
                  <a:lnTo>
                    <a:pt x="175" y="19"/>
                  </a:lnTo>
                  <a:lnTo>
                    <a:pt x="175" y="19"/>
                  </a:lnTo>
                  <a:lnTo>
                    <a:pt x="166" y="30"/>
                  </a:lnTo>
                  <a:lnTo>
                    <a:pt x="166" y="30"/>
                  </a:lnTo>
                  <a:lnTo>
                    <a:pt x="153" y="45"/>
                  </a:lnTo>
                  <a:lnTo>
                    <a:pt x="153" y="45"/>
                  </a:lnTo>
                  <a:lnTo>
                    <a:pt x="153" y="45"/>
                  </a:lnTo>
                  <a:lnTo>
                    <a:pt x="153" y="46"/>
                  </a:lnTo>
                  <a:lnTo>
                    <a:pt x="153" y="46"/>
                  </a:lnTo>
                  <a:lnTo>
                    <a:pt x="130" y="45"/>
                  </a:lnTo>
                  <a:lnTo>
                    <a:pt x="130" y="45"/>
                  </a:lnTo>
                  <a:lnTo>
                    <a:pt x="142" y="35"/>
                  </a:lnTo>
                  <a:lnTo>
                    <a:pt x="155" y="23"/>
                  </a:lnTo>
                  <a:lnTo>
                    <a:pt x="155" y="23"/>
                  </a:lnTo>
                  <a:close/>
                  <a:moveTo>
                    <a:pt x="178" y="24"/>
                  </a:moveTo>
                  <a:lnTo>
                    <a:pt x="178" y="24"/>
                  </a:lnTo>
                  <a:lnTo>
                    <a:pt x="185" y="18"/>
                  </a:lnTo>
                  <a:lnTo>
                    <a:pt x="185" y="18"/>
                  </a:lnTo>
                  <a:lnTo>
                    <a:pt x="183" y="23"/>
                  </a:lnTo>
                  <a:lnTo>
                    <a:pt x="181" y="27"/>
                  </a:lnTo>
                  <a:lnTo>
                    <a:pt x="181" y="27"/>
                  </a:lnTo>
                  <a:lnTo>
                    <a:pt x="177" y="32"/>
                  </a:lnTo>
                  <a:lnTo>
                    <a:pt x="173" y="37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5" y="47"/>
                  </a:lnTo>
                  <a:lnTo>
                    <a:pt x="165" y="47"/>
                  </a:lnTo>
                  <a:lnTo>
                    <a:pt x="155" y="46"/>
                  </a:lnTo>
                  <a:lnTo>
                    <a:pt x="155" y="46"/>
                  </a:lnTo>
                  <a:lnTo>
                    <a:pt x="161" y="41"/>
                  </a:lnTo>
                  <a:lnTo>
                    <a:pt x="167" y="36"/>
                  </a:lnTo>
                  <a:lnTo>
                    <a:pt x="178" y="24"/>
                  </a:lnTo>
                  <a:lnTo>
                    <a:pt x="178" y="24"/>
                  </a:lnTo>
                  <a:close/>
                  <a:moveTo>
                    <a:pt x="190" y="24"/>
                  </a:moveTo>
                  <a:lnTo>
                    <a:pt x="190" y="24"/>
                  </a:lnTo>
                  <a:lnTo>
                    <a:pt x="195" y="19"/>
                  </a:lnTo>
                  <a:lnTo>
                    <a:pt x="196" y="18"/>
                  </a:lnTo>
                  <a:lnTo>
                    <a:pt x="195" y="22"/>
                  </a:lnTo>
                  <a:lnTo>
                    <a:pt x="195" y="22"/>
                  </a:lnTo>
                  <a:lnTo>
                    <a:pt x="188" y="34"/>
                  </a:lnTo>
                  <a:lnTo>
                    <a:pt x="179" y="45"/>
                  </a:lnTo>
                  <a:lnTo>
                    <a:pt x="179" y="45"/>
                  </a:lnTo>
                  <a:lnTo>
                    <a:pt x="179" y="46"/>
                  </a:lnTo>
                  <a:lnTo>
                    <a:pt x="180" y="46"/>
                  </a:lnTo>
                  <a:lnTo>
                    <a:pt x="181" y="46"/>
                  </a:lnTo>
                  <a:lnTo>
                    <a:pt x="181" y="46"/>
                  </a:lnTo>
                  <a:lnTo>
                    <a:pt x="188" y="41"/>
                  </a:lnTo>
                  <a:lnTo>
                    <a:pt x="188" y="41"/>
                  </a:lnTo>
                  <a:lnTo>
                    <a:pt x="192" y="38"/>
                  </a:lnTo>
                  <a:lnTo>
                    <a:pt x="195" y="36"/>
                  </a:lnTo>
                  <a:lnTo>
                    <a:pt x="196" y="37"/>
                  </a:lnTo>
                  <a:lnTo>
                    <a:pt x="195" y="38"/>
                  </a:lnTo>
                  <a:lnTo>
                    <a:pt x="190" y="45"/>
                  </a:lnTo>
                  <a:lnTo>
                    <a:pt x="190" y="45"/>
                  </a:lnTo>
                  <a:lnTo>
                    <a:pt x="189" y="46"/>
                  </a:lnTo>
                  <a:lnTo>
                    <a:pt x="191" y="46"/>
                  </a:lnTo>
                  <a:lnTo>
                    <a:pt x="191" y="46"/>
                  </a:lnTo>
                  <a:lnTo>
                    <a:pt x="195" y="45"/>
                  </a:lnTo>
                  <a:lnTo>
                    <a:pt x="199" y="45"/>
                  </a:lnTo>
                  <a:lnTo>
                    <a:pt x="199" y="45"/>
                  </a:lnTo>
                  <a:lnTo>
                    <a:pt x="200" y="45"/>
                  </a:lnTo>
                  <a:lnTo>
                    <a:pt x="200" y="44"/>
                  </a:lnTo>
                  <a:lnTo>
                    <a:pt x="200" y="43"/>
                  </a:lnTo>
                  <a:lnTo>
                    <a:pt x="199" y="43"/>
                  </a:lnTo>
                  <a:lnTo>
                    <a:pt x="199" y="43"/>
                  </a:lnTo>
                  <a:lnTo>
                    <a:pt x="195" y="44"/>
                  </a:lnTo>
                  <a:lnTo>
                    <a:pt x="194" y="44"/>
                  </a:lnTo>
                  <a:lnTo>
                    <a:pt x="194" y="43"/>
                  </a:lnTo>
                  <a:lnTo>
                    <a:pt x="194" y="43"/>
                  </a:lnTo>
                  <a:lnTo>
                    <a:pt x="199" y="36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1" y="29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3" y="34"/>
                  </a:lnTo>
                  <a:lnTo>
                    <a:pt x="193" y="34"/>
                  </a:lnTo>
                  <a:lnTo>
                    <a:pt x="186" y="40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9"/>
                  </a:lnTo>
                  <a:lnTo>
                    <a:pt x="191" y="34"/>
                  </a:lnTo>
                  <a:lnTo>
                    <a:pt x="194" y="28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47"/>
                  </a:lnTo>
                  <a:lnTo>
                    <a:pt x="202" y="47"/>
                  </a:lnTo>
                  <a:lnTo>
                    <a:pt x="168" y="47"/>
                  </a:lnTo>
                  <a:lnTo>
                    <a:pt x="168" y="47"/>
                  </a:lnTo>
                  <a:lnTo>
                    <a:pt x="174" y="42"/>
                  </a:lnTo>
                  <a:lnTo>
                    <a:pt x="180" y="36"/>
                  </a:lnTo>
                  <a:lnTo>
                    <a:pt x="190" y="24"/>
                  </a:lnTo>
                  <a:lnTo>
                    <a:pt x="190" y="24"/>
                  </a:lnTo>
                  <a:close/>
                  <a:moveTo>
                    <a:pt x="111" y="9"/>
                  </a:moveTo>
                  <a:lnTo>
                    <a:pt x="111" y="9"/>
                  </a:lnTo>
                  <a:lnTo>
                    <a:pt x="153" y="10"/>
                  </a:lnTo>
                  <a:lnTo>
                    <a:pt x="153" y="10"/>
                  </a:lnTo>
                  <a:lnTo>
                    <a:pt x="143" y="16"/>
                  </a:lnTo>
                  <a:lnTo>
                    <a:pt x="134" y="23"/>
                  </a:lnTo>
                  <a:lnTo>
                    <a:pt x="134" y="23"/>
                  </a:lnTo>
                  <a:lnTo>
                    <a:pt x="142" y="13"/>
                  </a:lnTo>
                  <a:lnTo>
                    <a:pt x="142" y="13"/>
                  </a:lnTo>
                  <a:lnTo>
                    <a:pt x="143" y="12"/>
                  </a:lnTo>
                  <a:lnTo>
                    <a:pt x="142" y="11"/>
                  </a:lnTo>
                  <a:lnTo>
                    <a:pt x="141" y="11"/>
                  </a:lnTo>
                  <a:lnTo>
                    <a:pt x="141" y="11"/>
                  </a:lnTo>
                  <a:lnTo>
                    <a:pt x="133" y="16"/>
                  </a:lnTo>
                  <a:lnTo>
                    <a:pt x="125" y="22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31" y="11"/>
                  </a:lnTo>
                  <a:lnTo>
                    <a:pt x="131" y="11"/>
                  </a:lnTo>
                  <a:lnTo>
                    <a:pt x="131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21" y="14"/>
                  </a:lnTo>
                  <a:lnTo>
                    <a:pt x="114" y="20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95" y="39"/>
                  </a:lnTo>
                  <a:lnTo>
                    <a:pt x="94" y="41"/>
                  </a:lnTo>
                  <a:lnTo>
                    <a:pt x="96" y="37"/>
                  </a:lnTo>
                  <a:lnTo>
                    <a:pt x="96" y="37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3" y="11"/>
                  </a:lnTo>
                  <a:lnTo>
                    <a:pt x="113" y="11"/>
                  </a:lnTo>
                  <a:lnTo>
                    <a:pt x="106" y="15"/>
                  </a:lnTo>
                  <a:lnTo>
                    <a:pt x="100" y="2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79" y="38"/>
                  </a:lnTo>
                  <a:lnTo>
                    <a:pt x="76" y="40"/>
                  </a:lnTo>
                  <a:lnTo>
                    <a:pt x="76" y="39"/>
                  </a:lnTo>
                  <a:lnTo>
                    <a:pt x="79" y="36"/>
                  </a:lnTo>
                  <a:lnTo>
                    <a:pt x="79" y="36"/>
                  </a:lnTo>
                  <a:lnTo>
                    <a:pt x="90" y="24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0"/>
                  </a:lnTo>
                  <a:lnTo>
                    <a:pt x="100" y="9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2" y="14"/>
                  </a:lnTo>
                  <a:lnTo>
                    <a:pt x="86" y="19"/>
                  </a:lnTo>
                  <a:lnTo>
                    <a:pt x="74" y="31"/>
                  </a:lnTo>
                  <a:lnTo>
                    <a:pt x="74" y="31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64" y="39"/>
                  </a:lnTo>
                  <a:lnTo>
                    <a:pt x="67" y="36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82" y="19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0"/>
                  </a:lnTo>
                  <a:lnTo>
                    <a:pt x="89" y="9"/>
                  </a:lnTo>
                  <a:lnTo>
                    <a:pt x="89" y="10"/>
                  </a:lnTo>
                  <a:lnTo>
                    <a:pt x="89" y="10"/>
                  </a:lnTo>
                  <a:lnTo>
                    <a:pt x="81" y="15"/>
                  </a:lnTo>
                  <a:lnTo>
                    <a:pt x="75" y="20"/>
                  </a:lnTo>
                  <a:lnTo>
                    <a:pt x="61" y="32"/>
                  </a:lnTo>
                  <a:lnTo>
                    <a:pt x="61" y="32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5" y="36"/>
                  </a:lnTo>
                  <a:lnTo>
                    <a:pt x="58" y="31"/>
                  </a:lnTo>
                  <a:lnTo>
                    <a:pt x="58" y="31"/>
                  </a:lnTo>
                  <a:lnTo>
                    <a:pt x="68" y="2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111" y="9"/>
                  </a:lnTo>
                  <a:lnTo>
                    <a:pt x="111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539"/>
            <p:cNvSpPr>
              <a:spLocks noEditPoints="1"/>
            </p:cNvSpPr>
            <p:nvPr/>
          </p:nvSpPr>
          <p:spPr bwMode="auto">
            <a:xfrm>
              <a:off x="2941219" y="1214600"/>
              <a:ext cx="80963" cy="76200"/>
            </a:xfrm>
            <a:custGeom>
              <a:avLst/>
              <a:gdLst/>
              <a:ahLst/>
              <a:cxnLst>
                <a:cxn ang="0">
                  <a:pos x="35" y="46"/>
                </a:cxn>
                <a:cxn ang="0">
                  <a:pos x="46" y="38"/>
                </a:cxn>
                <a:cxn ang="0">
                  <a:pos x="51" y="25"/>
                </a:cxn>
                <a:cxn ang="0">
                  <a:pos x="49" y="15"/>
                </a:cxn>
                <a:cxn ang="0">
                  <a:pos x="40" y="4"/>
                </a:cxn>
                <a:cxn ang="0">
                  <a:pos x="27" y="0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3" y="11"/>
                </a:cxn>
                <a:cxn ang="0">
                  <a:pos x="0" y="25"/>
                </a:cxn>
                <a:cxn ang="0">
                  <a:pos x="3" y="35"/>
                </a:cxn>
                <a:cxn ang="0">
                  <a:pos x="14" y="45"/>
                </a:cxn>
                <a:cxn ang="0">
                  <a:pos x="30" y="47"/>
                </a:cxn>
                <a:cxn ang="0">
                  <a:pos x="29" y="39"/>
                </a:cxn>
                <a:cxn ang="0">
                  <a:pos x="19" y="38"/>
                </a:cxn>
                <a:cxn ang="0">
                  <a:pos x="11" y="32"/>
                </a:cxn>
                <a:cxn ang="0">
                  <a:pos x="8" y="25"/>
                </a:cxn>
                <a:cxn ang="0">
                  <a:pos x="19" y="20"/>
                </a:cxn>
                <a:cxn ang="0">
                  <a:pos x="20" y="23"/>
                </a:cxn>
                <a:cxn ang="0">
                  <a:pos x="12" y="32"/>
                </a:cxn>
                <a:cxn ang="0">
                  <a:pos x="14" y="32"/>
                </a:cxn>
                <a:cxn ang="0">
                  <a:pos x="31" y="21"/>
                </a:cxn>
                <a:cxn ang="0">
                  <a:pos x="20" y="35"/>
                </a:cxn>
                <a:cxn ang="0">
                  <a:pos x="21" y="37"/>
                </a:cxn>
                <a:cxn ang="0">
                  <a:pos x="37" y="29"/>
                </a:cxn>
                <a:cxn ang="0">
                  <a:pos x="31" y="36"/>
                </a:cxn>
                <a:cxn ang="0">
                  <a:pos x="32" y="38"/>
                </a:cxn>
                <a:cxn ang="0">
                  <a:pos x="34" y="37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24" y="33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21" y="25"/>
                </a:cxn>
                <a:cxn ang="0">
                  <a:pos x="33" y="13"/>
                </a:cxn>
                <a:cxn ang="0">
                  <a:pos x="32" y="11"/>
                </a:cxn>
                <a:cxn ang="0">
                  <a:pos x="17" y="19"/>
                </a:cxn>
                <a:cxn ang="0">
                  <a:pos x="28" y="9"/>
                </a:cxn>
                <a:cxn ang="0">
                  <a:pos x="40" y="17"/>
                </a:cxn>
                <a:cxn ang="0">
                  <a:pos x="40" y="30"/>
                </a:cxn>
                <a:cxn ang="0">
                  <a:pos x="34" y="37"/>
                </a:cxn>
                <a:cxn ang="0">
                  <a:pos x="12" y="13"/>
                </a:cxn>
                <a:cxn ang="0">
                  <a:pos x="19" y="9"/>
                </a:cxn>
                <a:cxn ang="0">
                  <a:pos x="11" y="14"/>
                </a:cxn>
                <a:cxn ang="0">
                  <a:pos x="12" y="15"/>
                </a:cxn>
                <a:cxn ang="0">
                  <a:pos x="17" y="16"/>
                </a:cxn>
                <a:cxn ang="0">
                  <a:pos x="8" y="23"/>
                </a:cxn>
                <a:cxn ang="0">
                  <a:pos x="11" y="14"/>
                </a:cxn>
              </a:cxnLst>
              <a:rect l="0" t="0" r="r" b="b"/>
              <a:pathLst>
                <a:path w="51" h="48">
                  <a:moveTo>
                    <a:pt x="30" y="47"/>
                  </a:moveTo>
                  <a:lnTo>
                    <a:pt x="30" y="47"/>
                  </a:lnTo>
                  <a:lnTo>
                    <a:pt x="35" y="46"/>
                  </a:lnTo>
                  <a:lnTo>
                    <a:pt x="39" y="44"/>
                  </a:lnTo>
                  <a:lnTo>
                    <a:pt x="43" y="41"/>
                  </a:lnTo>
                  <a:lnTo>
                    <a:pt x="46" y="38"/>
                  </a:lnTo>
                  <a:lnTo>
                    <a:pt x="48" y="34"/>
                  </a:lnTo>
                  <a:lnTo>
                    <a:pt x="50" y="30"/>
                  </a:lnTo>
                  <a:lnTo>
                    <a:pt x="51" y="25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9" y="15"/>
                  </a:lnTo>
                  <a:lnTo>
                    <a:pt x="47" y="11"/>
                  </a:lnTo>
                  <a:lnTo>
                    <a:pt x="44" y="7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2" y="2"/>
                  </a:lnTo>
                  <a:lnTo>
                    <a:pt x="8" y="4"/>
                  </a:lnTo>
                  <a:lnTo>
                    <a:pt x="5" y="7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30"/>
                  </a:lnTo>
                  <a:lnTo>
                    <a:pt x="3" y="35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4" y="45"/>
                  </a:lnTo>
                  <a:lnTo>
                    <a:pt x="19" y="47"/>
                  </a:lnTo>
                  <a:lnTo>
                    <a:pt x="25" y="48"/>
                  </a:lnTo>
                  <a:lnTo>
                    <a:pt x="30" y="47"/>
                  </a:lnTo>
                  <a:lnTo>
                    <a:pt x="30" y="47"/>
                  </a:lnTo>
                  <a:close/>
                  <a:moveTo>
                    <a:pt x="29" y="39"/>
                  </a:moveTo>
                  <a:lnTo>
                    <a:pt x="29" y="39"/>
                  </a:lnTo>
                  <a:lnTo>
                    <a:pt x="26" y="39"/>
                  </a:lnTo>
                  <a:lnTo>
                    <a:pt x="22" y="39"/>
                  </a:lnTo>
                  <a:lnTo>
                    <a:pt x="19" y="38"/>
                  </a:lnTo>
                  <a:lnTo>
                    <a:pt x="16" y="36"/>
                  </a:lnTo>
                  <a:lnTo>
                    <a:pt x="13" y="34"/>
                  </a:lnTo>
                  <a:lnTo>
                    <a:pt x="11" y="32"/>
                  </a:lnTo>
                  <a:lnTo>
                    <a:pt x="9" y="28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9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0" y="2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3" y="27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25" y="28"/>
                  </a:lnTo>
                  <a:lnTo>
                    <a:pt x="22" y="31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7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9" y="32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9" y="39"/>
                  </a:lnTo>
                  <a:lnTo>
                    <a:pt x="29" y="39"/>
                  </a:ln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7" y="33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1" y="29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30" y="2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28" y="21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7" y="19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24" y="15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33" y="10"/>
                  </a:lnTo>
                  <a:lnTo>
                    <a:pt x="37" y="13"/>
                  </a:lnTo>
                  <a:lnTo>
                    <a:pt x="40" y="17"/>
                  </a:lnTo>
                  <a:lnTo>
                    <a:pt x="41" y="21"/>
                  </a:lnTo>
                  <a:lnTo>
                    <a:pt x="41" y="26"/>
                  </a:lnTo>
                  <a:lnTo>
                    <a:pt x="40" y="30"/>
                  </a:lnTo>
                  <a:lnTo>
                    <a:pt x="38" y="34"/>
                  </a:lnTo>
                  <a:lnTo>
                    <a:pt x="34" y="37"/>
                  </a:lnTo>
                  <a:lnTo>
                    <a:pt x="34" y="37"/>
                  </a:lnTo>
                  <a:close/>
                  <a:moveTo>
                    <a:pt x="19" y="9"/>
                  </a:moveTo>
                  <a:lnTo>
                    <a:pt x="19" y="9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0"/>
                  </a:lnTo>
                  <a:lnTo>
                    <a:pt x="19" y="9"/>
                  </a:lnTo>
                  <a:lnTo>
                    <a:pt x="19" y="9"/>
                  </a:lnTo>
                  <a:close/>
                  <a:moveTo>
                    <a:pt x="11" y="14"/>
                  </a:moveTo>
                  <a:lnTo>
                    <a:pt x="11" y="14"/>
                  </a:lnTo>
                  <a:lnTo>
                    <a:pt x="11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17" y="1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9" y="18"/>
                  </a:lnTo>
                  <a:lnTo>
                    <a:pt x="11" y="14"/>
                  </a:lnTo>
                  <a:lnTo>
                    <a:pt x="11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Freeform 2540"/>
          <p:cNvSpPr>
            <a:spLocks noEditPoints="1"/>
          </p:cNvSpPr>
          <p:nvPr/>
        </p:nvSpPr>
        <p:spPr bwMode="auto">
          <a:xfrm>
            <a:off x="10421815" y="5136367"/>
            <a:ext cx="436965" cy="409824"/>
          </a:xfrm>
          <a:custGeom>
            <a:avLst/>
            <a:gdLst/>
            <a:ahLst/>
            <a:cxnLst>
              <a:cxn ang="0">
                <a:pos x="130" y="0"/>
              </a:cxn>
              <a:cxn ang="0">
                <a:pos x="40" y="2"/>
              </a:cxn>
              <a:cxn ang="0">
                <a:pos x="27" y="7"/>
              </a:cxn>
              <a:cxn ang="0">
                <a:pos x="14" y="43"/>
              </a:cxn>
              <a:cxn ang="0">
                <a:pos x="5" y="122"/>
              </a:cxn>
              <a:cxn ang="0">
                <a:pos x="37" y="151"/>
              </a:cxn>
              <a:cxn ang="0">
                <a:pos x="122" y="150"/>
              </a:cxn>
              <a:cxn ang="0">
                <a:pos x="158" y="116"/>
              </a:cxn>
              <a:cxn ang="0">
                <a:pos x="161" y="35"/>
              </a:cxn>
              <a:cxn ang="0">
                <a:pos x="118" y="133"/>
              </a:cxn>
              <a:cxn ang="0">
                <a:pos x="122" y="117"/>
              </a:cxn>
              <a:cxn ang="0">
                <a:pos x="121" y="109"/>
              </a:cxn>
              <a:cxn ang="0">
                <a:pos x="105" y="108"/>
              </a:cxn>
              <a:cxn ang="0">
                <a:pos x="91" y="104"/>
              </a:cxn>
              <a:cxn ang="0">
                <a:pos x="85" y="98"/>
              </a:cxn>
              <a:cxn ang="0">
                <a:pos x="88" y="101"/>
              </a:cxn>
              <a:cxn ang="0">
                <a:pos x="133" y="117"/>
              </a:cxn>
              <a:cxn ang="0">
                <a:pos x="136" y="106"/>
              </a:cxn>
              <a:cxn ang="0">
                <a:pos x="129" y="98"/>
              </a:cxn>
              <a:cxn ang="0">
                <a:pos x="125" y="93"/>
              </a:cxn>
              <a:cxn ang="0">
                <a:pos x="126" y="133"/>
              </a:cxn>
              <a:cxn ang="0">
                <a:pos x="104" y="106"/>
              </a:cxn>
              <a:cxn ang="0">
                <a:pos x="97" y="98"/>
              </a:cxn>
              <a:cxn ang="0">
                <a:pos x="124" y="91"/>
              </a:cxn>
              <a:cxn ang="0">
                <a:pos x="87" y="93"/>
              </a:cxn>
              <a:cxn ang="0">
                <a:pos x="49" y="106"/>
              </a:cxn>
              <a:cxn ang="0">
                <a:pos x="136" y="29"/>
              </a:cxn>
              <a:cxn ang="0">
                <a:pos x="29" y="135"/>
              </a:cxn>
              <a:cxn ang="0">
                <a:pos x="74" y="69"/>
              </a:cxn>
              <a:cxn ang="0">
                <a:pos x="25" y="121"/>
              </a:cxn>
              <a:cxn ang="0">
                <a:pos x="39" y="58"/>
              </a:cxn>
              <a:cxn ang="0">
                <a:pos x="34" y="52"/>
              </a:cxn>
              <a:cxn ang="0">
                <a:pos x="26" y="41"/>
              </a:cxn>
              <a:cxn ang="0">
                <a:pos x="21" y="38"/>
              </a:cxn>
              <a:cxn ang="0">
                <a:pos x="19" y="36"/>
              </a:cxn>
              <a:cxn ang="0">
                <a:pos x="14" y="31"/>
              </a:cxn>
              <a:cxn ang="0">
                <a:pos x="34" y="34"/>
              </a:cxn>
              <a:cxn ang="0">
                <a:pos x="22" y="36"/>
              </a:cxn>
              <a:cxn ang="0">
                <a:pos x="37" y="44"/>
              </a:cxn>
              <a:cxn ang="0">
                <a:pos x="60" y="44"/>
              </a:cxn>
              <a:cxn ang="0">
                <a:pos x="58" y="36"/>
              </a:cxn>
              <a:cxn ang="0">
                <a:pos x="67" y="48"/>
              </a:cxn>
              <a:cxn ang="0">
                <a:pos x="63" y="53"/>
              </a:cxn>
              <a:cxn ang="0">
                <a:pos x="131" y="13"/>
              </a:cxn>
              <a:cxn ang="0">
                <a:pos x="66" y="68"/>
              </a:cxn>
              <a:cxn ang="0">
                <a:pos x="79" y="56"/>
              </a:cxn>
              <a:cxn ang="0">
                <a:pos x="58" y="81"/>
              </a:cxn>
              <a:cxn ang="0">
                <a:pos x="100" y="45"/>
              </a:cxn>
              <a:cxn ang="0">
                <a:pos x="110" y="38"/>
              </a:cxn>
              <a:cxn ang="0">
                <a:pos x="128" y="24"/>
              </a:cxn>
              <a:cxn ang="0">
                <a:pos x="70" y="55"/>
              </a:cxn>
              <a:cxn ang="0">
                <a:pos x="70" y="55"/>
              </a:cxn>
              <a:cxn ang="0">
                <a:pos x="143" y="24"/>
              </a:cxn>
              <a:cxn ang="0">
                <a:pos x="141" y="23"/>
              </a:cxn>
              <a:cxn ang="0">
                <a:pos x="62" y="93"/>
              </a:cxn>
              <a:cxn ang="0">
                <a:pos x="75" y="75"/>
              </a:cxn>
              <a:cxn ang="0">
                <a:pos x="59" y="52"/>
              </a:cxn>
              <a:cxn ang="0">
                <a:pos x="36" y="140"/>
              </a:cxn>
              <a:cxn ang="0">
                <a:pos x="144" y="37"/>
              </a:cxn>
              <a:cxn ang="0">
                <a:pos x="68" y="109"/>
              </a:cxn>
              <a:cxn ang="0">
                <a:pos x="134" y="129"/>
              </a:cxn>
            </a:cxnLst>
            <a:rect l="0" t="0" r="r" b="b"/>
            <a:pathLst>
              <a:path w="161" h="151">
                <a:moveTo>
                  <a:pt x="160" y="28"/>
                </a:moveTo>
                <a:lnTo>
                  <a:pt x="160" y="28"/>
                </a:lnTo>
                <a:lnTo>
                  <a:pt x="153" y="22"/>
                </a:lnTo>
                <a:lnTo>
                  <a:pt x="146" y="15"/>
                </a:lnTo>
                <a:lnTo>
                  <a:pt x="139" y="9"/>
                </a:lnTo>
                <a:lnTo>
                  <a:pt x="132" y="1"/>
                </a:lnTo>
                <a:lnTo>
                  <a:pt x="132" y="1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30" y="0"/>
                </a:lnTo>
                <a:lnTo>
                  <a:pt x="129" y="0"/>
                </a:lnTo>
                <a:lnTo>
                  <a:pt x="127" y="1"/>
                </a:lnTo>
                <a:lnTo>
                  <a:pt x="127" y="1"/>
                </a:lnTo>
                <a:lnTo>
                  <a:pt x="114" y="11"/>
                </a:lnTo>
                <a:lnTo>
                  <a:pt x="102" y="23"/>
                </a:lnTo>
                <a:lnTo>
                  <a:pt x="77" y="46"/>
                </a:lnTo>
                <a:lnTo>
                  <a:pt x="77" y="46"/>
                </a:lnTo>
                <a:lnTo>
                  <a:pt x="59" y="24"/>
                </a:lnTo>
                <a:lnTo>
                  <a:pt x="40" y="2"/>
                </a:lnTo>
                <a:lnTo>
                  <a:pt x="40" y="2"/>
                </a:lnTo>
                <a:lnTo>
                  <a:pt x="39" y="1"/>
                </a:ln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37" y="1"/>
                </a:lnTo>
                <a:lnTo>
                  <a:pt x="37" y="1"/>
                </a:lnTo>
                <a:lnTo>
                  <a:pt x="35" y="2"/>
                </a:lnTo>
                <a:lnTo>
                  <a:pt x="35" y="2"/>
                </a:lnTo>
                <a:lnTo>
                  <a:pt x="27" y="7"/>
                </a:lnTo>
                <a:lnTo>
                  <a:pt x="19" y="14"/>
                </a:lnTo>
                <a:lnTo>
                  <a:pt x="10" y="20"/>
                </a:lnTo>
                <a:lnTo>
                  <a:pt x="2" y="25"/>
                </a:lnTo>
                <a:lnTo>
                  <a:pt x="2" y="25"/>
                </a:lnTo>
                <a:lnTo>
                  <a:pt x="1" y="26"/>
                </a:lnTo>
                <a:lnTo>
                  <a:pt x="0" y="28"/>
                </a:lnTo>
                <a:lnTo>
                  <a:pt x="0" y="28"/>
                </a:lnTo>
                <a:lnTo>
                  <a:pt x="0" y="30"/>
                </a:lnTo>
                <a:lnTo>
                  <a:pt x="1" y="32"/>
                </a:lnTo>
                <a:lnTo>
                  <a:pt x="1" y="32"/>
                </a:lnTo>
                <a:lnTo>
                  <a:pt x="14" y="43"/>
                </a:lnTo>
                <a:lnTo>
                  <a:pt x="25" y="55"/>
                </a:lnTo>
                <a:lnTo>
                  <a:pt x="36" y="69"/>
                </a:lnTo>
                <a:lnTo>
                  <a:pt x="48" y="81"/>
                </a:lnTo>
                <a:lnTo>
                  <a:pt x="48" y="81"/>
                </a:lnTo>
                <a:lnTo>
                  <a:pt x="38" y="91"/>
                </a:lnTo>
                <a:lnTo>
                  <a:pt x="27" y="100"/>
                </a:lnTo>
                <a:lnTo>
                  <a:pt x="17" y="110"/>
                </a:lnTo>
                <a:lnTo>
                  <a:pt x="6" y="120"/>
                </a:lnTo>
                <a:lnTo>
                  <a:pt x="6" y="120"/>
                </a:lnTo>
                <a:lnTo>
                  <a:pt x="5" y="122"/>
                </a:lnTo>
                <a:lnTo>
                  <a:pt x="5" y="122"/>
                </a:lnTo>
                <a:lnTo>
                  <a:pt x="5" y="124"/>
                </a:lnTo>
                <a:lnTo>
                  <a:pt x="6" y="127"/>
                </a:lnTo>
                <a:lnTo>
                  <a:pt x="6" y="127"/>
                </a:lnTo>
                <a:lnTo>
                  <a:pt x="13" y="133"/>
                </a:lnTo>
                <a:lnTo>
                  <a:pt x="20" y="139"/>
                </a:lnTo>
                <a:lnTo>
                  <a:pt x="27" y="146"/>
                </a:lnTo>
                <a:lnTo>
                  <a:pt x="34" y="151"/>
                </a:lnTo>
                <a:lnTo>
                  <a:pt x="34" y="151"/>
                </a:lnTo>
                <a:lnTo>
                  <a:pt x="35" y="151"/>
                </a:lnTo>
                <a:lnTo>
                  <a:pt x="35" y="151"/>
                </a:lnTo>
                <a:lnTo>
                  <a:pt x="37" y="151"/>
                </a:lnTo>
                <a:lnTo>
                  <a:pt x="39" y="150"/>
                </a:lnTo>
                <a:lnTo>
                  <a:pt x="39" y="150"/>
                </a:lnTo>
                <a:lnTo>
                  <a:pt x="50" y="138"/>
                </a:lnTo>
                <a:lnTo>
                  <a:pt x="60" y="128"/>
                </a:lnTo>
                <a:lnTo>
                  <a:pt x="82" y="107"/>
                </a:lnTo>
                <a:lnTo>
                  <a:pt x="82" y="107"/>
                </a:lnTo>
                <a:lnTo>
                  <a:pt x="93" y="118"/>
                </a:lnTo>
                <a:lnTo>
                  <a:pt x="102" y="128"/>
                </a:lnTo>
                <a:lnTo>
                  <a:pt x="112" y="139"/>
                </a:lnTo>
                <a:lnTo>
                  <a:pt x="122" y="150"/>
                </a:lnTo>
                <a:lnTo>
                  <a:pt x="122" y="150"/>
                </a:lnTo>
                <a:lnTo>
                  <a:pt x="123" y="150"/>
                </a:lnTo>
                <a:lnTo>
                  <a:pt x="123" y="150"/>
                </a:lnTo>
                <a:lnTo>
                  <a:pt x="126" y="151"/>
                </a:lnTo>
                <a:lnTo>
                  <a:pt x="128" y="150"/>
                </a:lnTo>
                <a:lnTo>
                  <a:pt x="128" y="150"/>
                </a:lnTo>
                <a:lnTo>
                  <a:pt x="144" y="135"/>
                </a:lnTo>
                <a:lnTo>
                  <a:pt x="152" y="128"/>
                </a:lnTo>
                <a:lnTo>
                  <a:pt x="158" y="120"/>
                </a:lnTo>
                <a:lnTo>
                  <a:pt x="158" y="120"/>
                </a:lnTo>
                <a:lnTo>
                  <a:pt x="159" y="118"/>
                </a:lnTo>
                <a:lnTo>
                  <a:pt x="158" y="116"/>
                </a:lnTo>
                <a:lnTo>
                  <a:pt x="158" y="116"/>
                </a:lnTo>
                <a:lnTo>
                  <a:pt x="157" y="115"/>
                </a:lnTo>
                <a:lnTo>
                  <a:pt x="157" y="115"/>
                </a:lnTo>
                <a:lnTo>
                  <a:pt x="147" y="104"/>
                </a:lnTo>
                <a:lnTo>
                  <a:pt x="138" y="93"/>
                </a:lnTo>
                <a:lnTo>
                  <a:pt x="118" y="72"/>
                </a:lnTo>
                <a:lnTo>
                  <a:pt x="118" y="72"/>
                </a:lnTo>
                <a:lnTo>
                  <a:pt x="139" y="54"/>
                </a:lnTo>
                <a:lnTo>
                  <a:pt x="159" y="37"/>
                </a:lnTo>
                <a:lnTo>
                  <a:pt x="159" y="37"/>
                </a:lnTo>
                <a:lnTo>
                  <a:pt x="161" y="35"/>
                </a:lnTo>
                <a:lnTo>
                  <a:pt x="161" y="34"/>
                </a:lnTo>
                <a:lnTo>
                  <a:pt x="161" y="34"/>
                </a:lnTo>
                <a:lnTo>
                  <a:pt x="161" y="31"/>
                </a:lnTo>
                <a:lnTo>
                  <a:pt x="160" y="28"/>
                </a:lnTo>
                <a:lnTo>
                  <a:pt x="160" y="28"/>
                </a:lnTo>
                <a:close/>
                <a:moveTo>
                  <a:pt x="121" y="137"/>
                </a:moveTo>
                <a:lnTo>
                  <a:pt x="121" y="137"/>
                </a:lnTo>
                <a:lnTo>
                  <a:pt x="121" y="137"/>
                </a:lnTo>
                <a:lnTo>
                  <a:pt x="121" y="137"/>
                </a:lnTo>
                <a:lnTo>
                  <a:pt x="118" y="133"/>
                </a:lnTo>
                <a:lnTo>
                  <a:pt x="118" y="133"/>
                </a:lnTo>
                <a:lnTo>
                  <a:pt x="127" y="125"/>
                </a:lnTo>
                <a:lnTo>
                  <a:pt x="127" y="125"/>
                </a:lnTo>
                <a:lnTo>
                  <a:pt x="133" y="121"/>
                </a:lnTo>
                <a:lnTo>
                  <a:pt x="138" y="117"/>
                </a:lnTo>
                <a:lnTo>
                  <a:pt x="138" y="117"/>
                </a:lnTo>
                <a:lnTo>
                  <a:pt x="129" y="126"/>
                </a:lnTo>
                <a:lnTo>
                  <a:pt x="121" y="137"/>
                </a:lnTo>
                <a:lnTo>
                  <a:pt x="121" y="137"/>
                </a:lnTo>
                <a:close/>
                <a:moveTo>
                  <a:pt x="112" y="126"/>
                </a:moveTo>
                <a:lnTo>
                  <a:pt x="112" y="126"/>
                </a:lnTo>
                <a:lnTo>
                  <a:pt x="122" y="117"/>
                </a:lnTo>
                <a:lnTo>
                  <a:pt x="132" y="109"/>
                </a:lnTo>
                <a:lnTo>
                  <a:pt x="132" y="109"/>
                </a:lnTo>
                <a:lnTo>
                  <a:pt x="123" y="119"/>
                </a:lnTo>
                <a:lnTo>
                  <a:pt x="116" y="131"/>
                </a:lnTo>
                <a:lnTo>
                  <a:pt x="116" y="131"/>
                </a:lnTo>
                <a:lnTo>
                  <a:pt x="112" y="126"/>
                </a:lnTo>
                <a:lnTo>
                  <a:pt x="112" y="126"/>
                </a:lnTo>
                <a:close/>
                <a:moveTo>
                  <a:pt x="106" y="120"/>
                </a:moveTo>
                <a:lnTo>
                  <a:pt x="106" y="120"/>
                </a:lnTo>
                <a:lnTo>
                  <a:pt x="116" y="113"/>
                </a:lnTo>
                <a:lnTo>
                  <a:pt x="121" y="109"/>
                </a:lnTo>
                <a:lnTo>
                  <a:pt x="124" y="105"/>
                </a:lnTo>
                <a:lnTo>
                  <a:pt x="124" y="105"/>
                </a:lnTo>
                <a:lnTo>
                  <a:pt x="116" y="114"/>
                </a:lnTo>
                <a:lnTo>
                  <a:pt x="113" y="119"/>
                </a:lnTo>
                <a:lnTo>
                  <a:pt x="109" y="123"/>
                </a:lnTo>
                <a:lnTo>
                  <a:pt x="109" y="123"/>
                </a:lnTo>
                <a:lnTo>
                  <a:pt x="106" y="120"/>
                </a:lnTo>
                <a:lnTo>
                  <a:pt x="106" y="120"/>
                </a:lnTo>
                <a:close/>
                <a:moveTo>
                  <a:pt x="99" y="112"/>
                </a:moveTo>
                <a:lnTo>
                  <a:pt x="99" y="112"/>
                </a:lnTo>
                <a:lnTo>
                  <a:pt x="105" y="108"/>
                </a:lnTo>
                <a:lnTo>
                  <a:pt x="110" y="104"/>
                </a:lnTo>
                <a:lnTo>
                  <a:pt x="121" y="95"/>
                </a:lnTo>
                <a:lnTo>
                  <a:pt x="121" y="95"/>
                </a:lnTo>
                <a:lnTo>
                  <a:pt x="115" y="103"/>
                </a:lnTo>
                <a:lnTo>
                  <a:pt x="115" y="103"/>
                </a:lnTo>
                <a:lnTo>
                  <a:pt x="105" y="118"/>
                </a:lnTo>
                <a:lnTo>
                  <a:pt x="105" y="118"/>
                </a:lnTo>
                <a:lnTo>
                  <a:pt x="99" y="112"/>
                </a:lnTo>
                <a:lnTo>
                  <a:pt x="99" y="112"/>
                </a:lnTo>
                <a:close/>
                <a:moveTo>
                  <a:pt x="91" y="104"/>
                </a:moveTo>
                <a:lnTo>
                  <a:pt x="91" y="104"/>
                </a:lnTo>
                <a:lnTo>
                  <a:pt x="103" y="97"/>
                </a:lnTo>
                <a:lnTo>
                  <a:pt x="113" y="88"/>
                </a:lnTo>
                <a:lnTo>
                  <a:pt x="113" y="88"/>
                </a:lnTo>
                <a:lnTo>
                  <a:pt x="109" y="94"/>
                </a:lnTo>
                <a:lnTo>
                  <a:pt x="105" y="101"/>
                </a:lnTo>
                <a:lnTo>
                  <a:pt x="105" y="101"/>
                </a:lnTo>
                <a:lnTo>
                  <a:pt x="97" y="109"/>
                </a:lnTo>
                <a:lnTo>
                  <a:pt x="97" y="109"/>
                </a:lnTo>
                <a:lnTo>
                  <a:pt x="91" y="104"/>
                </a:lnTo>
                <a:lnTo>
                  <a:pt x="91" y="104"/>
                </a:lnTo>
                <a:close/>
                <a:moveTo>
                  <a:pt x="85" y="98"/>
                </a:move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108" y="80"/>
                </a:lnTo>
                <a:lnTo>
                  <a:pt x="108" y="80"/>
                </a:lnTo>
                <a:lnTo>
                  <a:pt x="106" y="83"/>
                </a:lnTo>
                <a:lnTo>
                  <a:pt x="103" y="86"/>
                </a:lnTo>
                <a:lnTo>
                  <a:pt x="98" y="93"/>
                </a:lnTo>
                <a:lnTo>
                  <a:pt x="98" y="93"/>
                </a:lnTo>
                <a:lnTo>
                  <a:pt x="88" y="101"/>
                </a:lnTo>
                <a:lnTo>
                  <a:pt x="88" y="101"/>
                </a:lnTo>
                <a:lnTo>
                  <a:pt x="85" y="98"/>
                </a:lnTo>
                <a:lnTo>
                  <a:pt x="85" y="98"/>
                </a:lnTo>
                <a:close/>
                <a:moveTo>
                  <a:pt x="133" y="126"/>
                </a:moveTo>
                <a:lnTo>
                  <a:pt x="133" y="126"/>
                </a:lnTo>
                <a:lnTo>
                  <a:pt x="143" y="115"/>
                </a:lnTo>
                <a:lnTo>
                  <a:pt x="143" y="115"/>
                </a:lnTo>
                <a:lnTo>
                  <a:pt x="144" y="113"/>
                </a:lnTo>
                <a:lnTo>
                  <a:pt x="142" y="113"/>
                </a:lnTo>
                <a:lnTo>
                  <a:pt x="142" y="113"/>
                </a:lnTo>
                <a:lnTo>
                  <a:pt x="137" y="114"/>
                </a:lnTo>
                <a:lnTo>
                  <a:pt x="133" y="117"/>
                </a:lnTo>
                <a:lnTo>
                  <a:pt x="125" y="123"/>
                </a:lnTo>
                <a:lnTo>
                  <a:pt x="125" y="123"/>
                </a:lnTo>
                <a:lnTo>
                  <a:pt x="120" y="129"/>
                </a:lnTo>
                <a:lnTo>
                  <a:pt x="120" y="129"/>
                </a:lnTo>
                <a:lnTo>
                  <a:pt x="122" y="125"/>
                </a:lnTo>
                <a:lnTo>
                  <a:pt x="122" y="125"/>
                </a:lnTo>
                <a:lnTo>
                  <a:pt x="128" y="116"/>
                </a:lnTo>
                <a:lnTo>
                  <a:pt x="136" y="107"/>
                </a:lnTo>
                <a:lnTo>
                  <a:pt x="136" y="107"/>
                </a:lnTo>
                <a:lnTo>
                  <a:pt x="137" y="107"/>
                </a:lnTo>
                <a:lnTo>
                  <a:pt x="136" y="106"/>
                </a:lnTo>
                <a:lnTo>
                  <a:pt x="135" y="106"/>
                </a:lnTo>
                <a:lnTo>
                  <a:pt x="135" y="106"/>
                </a:lnTo>
                <a:lnTo>
                  <a:pt x="128" y="109"/>
                </a:lnTo>
                <a:lnTo>
                  <a:pt x="122" y="114"/>
                </a:lnTo>
                <a:lnTo>
                  <a:pt x="110" y="124"/>
                </a:lnTo>
                <a:lnTo>
                  <a:pt x="110" y="124"/>
                </a:lnTo>
                <a:lnTo>
                  <a:pt x="120" y="113"/>
                </a:lnTo>
                <a:lnTo>
                  <a:pt x="131" y="100"/>
                </a:lnTo>
                <a:lnTo>
                  <a:pt x="131" y="100"/>
                </a:lnTo>
                <a:lnTo>
                  <a:pt x="130" y="99"/>
                </a:lnTo>
                <a:lnTo>
                  <a:pt x="129" y="98"/>
                </a:lnTo>
                <a:lnTo>
                  <a:pt x="129" y="98"/>
                </a:lnTo>
                <a:lnTo>
                  <a:pt x="120" y="105"/>
                </a:lnTo>
                <a:lnTo>
                  <a:pt x="111" y="113"/>
                </a:lnTo>
                <a:lnTo>
                  <a:pt x="111" y="113"/>
                </a:lnTo>
                <a:lnTo>
                  <a:pt x="108" y="116"/>
                </a:lnTo>
                <a:lnTo>
                  <a:pt x="109" y="114"/>
                </a:lnTo>
                <a:lnTo>
                  <a:pt x="114" y="108"/>
                </a:lnTo>
                <a:lnTo>
                  <a:pt x="114" y="108"/>
                </a:lnTo>
                <a:lnTo>
                  <a:pt x="120" y="101"/>
                </a:lnTo>
                <a:lnTo>
                  <a:pt x="125" y="93"/>
                </a:lnTo>
                <a:lnTo>
                  <a:pt x="125" y="93"/>
                </a:lnTo>
                <a:lnTo>
                  <a:pt x="125" y="92"/>
                </a:lnTo>
                <a:lnTo>
                  <a:pt x="125" y="92"/>
                </a:lnTo>
                <a:lnTo>
                  <a:pt x="136" y="105"/>
                </a:lnTo>
                <a:lnTo>
                  <a:pt x="148" y="117"/>
                </a:lnTo>
                <a:lnTo>
                  <a:pt x="148" y="117"/>
                </a:lnTo>
                <a:lnTo>
                  <a:pt x="140" y="123"/>
                </a:lnTo>
                <a:lnTo>
                  <a:pt x="132" y="128"/>
                </a:lnTo>
                <a:lnTo>
                  <a:pt x="132" y="128"/>
                </a:lnTo>
                <a:lnTo>
                  <a:pt x="126" y="133"/>
                </a:lnTo>
                <a:lnTo>
                  <a:pt x="125" y="133"/>
                </a:lnTo>
                <a:lnTo>
                  <a:pt x="126" y="133"/>
                </a:lnTo>
                <a:lnTo>
                  <a:pt x="133" y="126"/>
                </a:lnTo>
                <a:lnTo>
                  <a:pt x="133" y="126"/>
                </a:lnTo>
                <a:close/>
                <a:moveTo>
                  <a:pt x="123" y="91"/>
                </a:moveTo>
                <a:lnTo>
                  <a:pt x="123" y="91"/>
                </a:lnTo>
                <a:lnTo>
                  <a:pt x="116" y="96"/>
                </a:lnTo>
                <a:lnTo>
                  <a:pt x="109" y="101"/>
                </a:lnTo>
                <a:lnTo>
                  <a:pt x="109" y="101"/>
                </a:lnTo>
                <a:lnTo>
                  <a:pt x="101" y="109"/>
                </a:lnTo>
                <a:lnTo>
                  <a:pt x="100" y="110"/>
                </a:lnTo>
                <a:lnTo>
                  <a:pt x="104" y="106"/>
                </a:lnTo>
                <a:lnTo>
                  <a:pt x="104" y="106"/>
                </a:lnTo>
                <a:lnTo>
                  <a:pt x="108" y="101"/>
                </a:lnTo>
                <a:lnTo>
                  <a:pt x="112" y="95"/>
                </a:lnTo>
                <a:lnTo>
                  <a:pt x="115" y="90"/>
                </a:lnTo>
                <a:lnTo>
                  <a:pt x="116" y="83"/>
                </a:lnTo>
                <a:lnTo>
                  <a:pt x="116" y="83"/>
                </a:lnTo>
                <a:lnTo>
                  <a:pt x="116" y="82"/>
                </a:lnTo>
                <a:lnTo>
                  <a:pt x="114" y="83"/>
                </a:lnTo>
                <a:lnTo>
                  <a:pt x="114" y="83"/>
                </a:lnTo>
                <a:lnTo>
                  <a:pt x="106" y="91"/>
                </a:lnTo>
                <a:lnTo>
                  <a:pt x="97" y="98"/>
                </a:lnTo>
                <a:lnTo>
                  <a:pt x="97" y="98"/>
                </a:lnTo>
                <a:lnTo>
                  <a:pt x="93" y="101"/>
                </a:lnTo>
                <a:lnTo>
                  <a:pt x="91" y="101"/>
                </a:lnTo>
                <a:lnTo>
                  <a:pt x="93" y="101"/>
                </a:lnTo>
                <a:lnTo>
                  <a:pt x="97" y="96"/>
                </a:lnTo>
                <a:lnTo>
                  <a:pt x="97" y="96"/>
                </a:lnTo>
                <a:lnTo>
                  <a:pt x="106" y="88"/>
                </a:lnTo>
                <a:lnTo>
                  <a:pt x="109" y="83"/>
                </a:lnTo>
                <a:lnTo>
                  <a:pt x="112" y="77"/>
                </a:lnTo>
                <a:lnTo>
                  <a:pt x="112" y="77"/>
                </a:lnTo>
                <a:lnTo>
                  <a:pt x="124" y="91"/>
                </a:lnTo>
                <a:lnTo>
                  <a:pt x="124" y="91"/>
                </a:lnTo>
                <a:lnTo>
                  <a:pt x="123" y="91"/>
                </a:lnTo>
                <a:lnTo>
                  <a:pt x="123" y="91"/>
                </a:lnTo>
                <a:close/>
                <a:moveTo>
                  <a:pt x="110" y="75"/>
                </a:moveTo>
                <a:lnTo>
                  <a:pt x="110" y="75"/>
                </a:lnTo>
                <a:lnTo>
                  <a:pt x="110" y="75"/>
                </a:lnTo>
                <a:lnTo>
                  <a:pt x="110" y="75"/>
                </a:lnTo>
                <a:lnTo>
                  <a:pt x="98" y="85"/>
                </a:lnTo>
                <a:lnTo>
                  <a:pt x="85" y="94"/>
                </a:lnTo>
                <a:lnTo>
                  <a:pt x="85" y="94"/>
                </a:lnTo>
                <a:lnTo>
                  <a:pt x="87" y="93"/>
                </a:lnTo>
                <a:lnTo>
                  <a:pt x="87" y="93"/>
                </a:lnTo>
                <a:lnTo>
                  <a:pt x="102" y="78"/>
                </a:lnTo>
                <a:lnTo>
                  <a:pt x="102" y="78"/>
                </a:lnTo>
                <a:lnTo>
                  <a:pt x="108" y="72"/>
                </a:lnTo>
                <a:lnTo>
                  <a:pt x="108" y="72"/>
                </a:lnTo>
                <a:lnTo>
                  <a:pt x="108" y="74"/>
                </a:lnTo>
                <a:lnTo>
                  <a:pt x="110" y="75"/>
                </a:lnTo>
                <a:lnTo>
                  <a:pt x="110" y="75"/>
                </a:lnTo>
                <a:close/>
                <a:moveTo>
                  <a:pt x="23" y="130"/>
                </a:moveTo>
                <a:lnTo>
                  <a:pt x="23" y="130"/>
                </a:lnTo>
                <a:lnTo>
                  <a:pt x="36" y="118"/>
                </a:lnTo>
                <a:lnTo>
                  <a:pt x="49" y="106"/>
                </a:lnTo>
                <a:lnTo>
                  <a:pt x="63" y="94"/>
                </a:lnTo>
                <a:lnTo>
                  <a:pt x="76" y="81"/>
                </a:lnTo>
                <a:lnTo>
                  <a:pt x="76" y="81"/>
                </a:lnTo>
                <a:lnTo>
                  <a:pt x="84" y="73"/>
                </a:lnTo>
                <a:lnTo>
                  <a:pt x="93" y="67"/>
                </a:lnTo>
                <a:lnTo>
                  <a:pt x="111" y="52"/>
                </a:lnTo>
                <a:lnTo>
                  <a:pt x="111" y="52"/>
                </a:lnTo>
                <a:lnTo>
                  <a:pt x="117" y="47"/>
                </a:lnTo>
                <a:lnTo>
                  <a:pt x="123" y="41"/>
                </a:lnTo>
                <a:lnTo>
                  <a:pt x="136" y="29"/>
                </a:lnTo>
                <a:lnTo>
                  <a:pt x="136" y="29"/>
                </a:lnTo>
                <a:lnTo>
                  <a:pt x="138" y="27"/>
                </a:lnTo>
                <a:lnTo>
                  <a:pt x="136" y="29"/>
                </a:lnTo>
                <a:lnTo>
                  <a:pt x="128" y="37"/>
                </a:lnTo>
                <a:lnTo>
                  <a:pt x="128" y="37"/>
                </a:lnTo>
                <a:lnTo>
                  <a:pt x="114" y="51"/>
                </a:lnTo>
                <a:lnTo>
                  <a:pt x="114" y="51"/>
                </a:lnTo>
                <a:lnTo>
                  <a:pt x="84" y="79"/>
                </a:lnTo>
                <a:lnTo>
                  <a:pt x="84" y="79"/>
                </a:lnTo>
                <a:lnTo>
                  <a:pt x="55" y="106"/>
                </a:lnTo>
                <a:lnTo>
                  <a:pt x="42" y="120"/>
                </a:lnTo>
                <a:lnTo>
                  <a:pt x="29" y="135"/>
                </a:lnTo>
                <a:lnTo>
                  <a:pt x="29" y="135"/>
                </a:lnTo>
                <a:lnTo>
                  <a:pt x="23" y="130"/>
                </a:lnTo>
                <a:lnTo>
                  <a:pt x="23" y="130"/>
                </a:lnTo>
                <a:close/>
                <a:moveTo>
                  <a:pt x="17" y="124"/>
                </a:moveTo>
                <a:lnTo>
                  <a:pt x="17" y="124"/>
                </a:lnTo>
                <a:lnTo>
                  <a:pt x="43" y="98"/>
                </a:lnTo>
                <a:lnTo>
                  <a:pt x="43" y="98"/>
                </a:lnTo>
                <a:lnTo>
                  <a:pt x="48" y="93"/>
                </a:lnTo>
                <a:lnTo>
                  <a:pt x="48" y="93"/>
                </a:lnTo>
                <a:lnTo>
                  <a:pt x="74" y="69"/>
                </a:lnTo>
                <a:lnTo>
                  <a:pt x="74" y="69"/>
                </a:lnTo>
                <a:lnTo>
                  <a:pt x="85" y="59"/>
                </a:lnTo>
                <a:lnTo>
                  <a:pt x="98" y="51"/>
                </a:lnTo>
                <a:lnTo>
                  <a:pt x="98" y="51"/>
                </a:lnTo>
                <a:lnTo>
                  <a:pt x="82" y="66"/>
                </a:lnTo>
                <a:lnTo>
                  <a:pt x="67" y="80"/>
                </a:lnTo>
                <a:lnTo>
                  <a:pt x="67" y="80"/>
                </a:lnTo>
                <a:lnTo>
                  <a:pt x="61" y="86"/>
                </a:lnTo>
                <a:lnTo>
                  <a:pt x="55" y="92"/>
                </a:lnTo>
                <a:lnTo>
                  <a:pt x="42" y="103"/>
                </a:lnTo>
                <a:lnTo>
                  <a:pt x="30" y="114"/>
                </a:lnTo>
                <a:lnTo>
                  <a:pt x="25" y="121"/>
                </a:lnTo>
                <a:lnTo>
                  <a:pt x="20" y="128"/>
                </a:lnTo>
                <a:lnTo>
                  <a:pt x="20" y="128"/>
                </a:lnTo>
                <a:lnTo>
                  <a:pt x="17" y="124"/>
                </a:lnTo>
                <a:lnTo>
                  <a:pt x="17" y="124"/>
                </a:lnTo>
                <a:close/>
                <a:moveTo>
                  <a:pt x="36" y="55"/>
                </a:moveTo>
                <a:lnTo>
                  <a:pt x="36" y="55"/>
                </a:lnTo>
                <a:lnTo>
                  <a:pt x="46" y="51"/>
                </a:lnTo>
                <a:lnTo>
                  <a:pt x="56" y="48"/>
                </a:lnTo>
                <a:lnTo>
                  <a:pt x="56" y="48"/>
                </a:lnTo>
                <a:lnTo>
                  <a:pt x="47" y="52"/>
                </a:lnTo>
                <a:lnTo>
                  <a:pt x="39" y="58"/>
                </a:lnTo>
                <a:lnTo>
                  <a:pt x="39" y="58"/>
                </a:lnTo>
                <a:lnTo>
                  <a:pt x="36" y="55"/>
                </a:lnTo>
                <a:lnTo>
                  <a:pt x="36" y="55"/>
                </a:lnTo>
                <a:close/>
                <a:moveTo>
                  <a:pt x="31" y="49"/>
                </a:moveTo>
                <a:lnTo>
                  <a:pt x="31" y="49"/>
                </a:lnTo>
                <a:lnTo>
                  <a:pt x="37" y="47"/>
                </a:lnTo>
                <a:lnTo>
                  <a:pt x="43" y="44"/>
                </a:lnTo>
                <a:lnTo>
                  <a:pt x="54" y="38"/>
                </a:lnTo>
                <a:lnTo>
                  <a:pt x="54" y="38"/>
                </a:lnTo>
                <a:lnTo>
                  <a:pt x="44" y="44"/>
                </a:lnTo>
                <a:lnTo>
                  <a:pt x="34" y="52"/>
                </a:lnTo>
                <a:lnTo>
                  <a:pt x="34" y="52"/>
                </a:lnTo>
                <a:lnTo>
                  <a:pt x="31" y="49"/>
                </a:lnTo>
                <a:lnTo>
                  <a:pt x="31" y="49"/>
                </a:lnTo>
                <a:close/>
                <a:moveTo>
                  <a:pt x="21" y="38"/>
                </a:moveTo>
                <a:lnTo>
                  <a:pt x="21" y="38"/>
                </a:lnTo>
                <a:lnTo>
                  <a:pt x="32" y="32"/>
                </a:lnTo>
                <a:lnTo>
                  <a:pt x="41" y="25"/>
                </a:lnTo>
                <a:lnTo>
                  <a:pt x="41" y="25"/>
                </a:lnTo>
                <a:lnTo>
                  <a:pt x="33" y="33"/>
                </a:lnTo>
                <a:lnTo>
                  <a:pt x="26" y="41"/>
                </a:lnTo>
                <a:lnTo>
                  <a:pt x="26" y="41"/>
                </a:lnTo>
                <a:lnTo>
                  <a:pt x="26" y="42"/>
                </a:lnTo>
                <a:lnTo>
                  <a:pt x="27" y="43"/>
                </a:lnTo>
                <a:lnTo>
                  <a:pt x="27" y="43"/>
                </a:lnTo>
                <a:lnTo>
                  <a:pt x="32" y="41"/>
                </a:lnTo>
                <a:lnTo>
                  <a:pt x="37" y="38"/>
                </a:lnTo>
                <a:lnTo>
                  <a:pt x="45" y="33"/>
                </a:lnTo>
                <a:lnTo>
                  <a:pt x="45" y="33"/>
                </a:lnTo>
                <a:lnTo>
                  <a:pt x="37" y="39"/>
                </a:lnTo>
                <a:lnTo>
                  <a:pt x="29" y="47"/>
                </a:lnTo>
                <a:lnTo>
                  <a:pt x="29" y="47"/>
                </a:lnTo>
                <a:lnTo>
                  <a:pt x="21" y="38"/>
                </a:lnTo>
                <a:lnTo>
                  <a:pt x="21" y="38"/>
                </a:lnTo>
                <a:close/>
                <a:moveTo>
                  <a:pt x="15" y="32"/>
                </a:moveTo>
                <a:lnTo>
                  <a:pt x="15" y="32"/>
                </a:lnTo>
                <a:lnTo>
                  <a:pt x="23" y="26"/>
                </a:lnTo>
                <a:lnTo>
                  <a:pt x="32" y="21"/>
                </a:lnTo>
                <a:lnTo>
                  <a:pt x="32" y="21"/>
                </a:lnTo>
                <a:lnTo>
                  <a:pt x="30" y="23"/>
                </a:lnTo>
                <a:lnTo>
                  <a:pt x="30" y="23"/>
                </a:lnTo>
                <a:lnTo>
                  <a:pt x="24" y="30"/>
                </a:lnTo>
                <a:lnTo>
                  <a:pt x="19" y="36"/>
                </a:lnTo>
                <a:lnTo>
                  <a:pt x="19" y="36"/>
                </a:lnTo>
                <a:lnTo>
                  <a:pt x="15" y="32"/>
                </a:lnTo>
                <a:lnTo>
                  <a:pt x="15" y="32"/>
                </a:lnTo>
                <a:close/>
                <a:moveTo>
                  <a:pt x="12" y="29"/>
                </a:moveTo>
                <a:lnTo>
                  <a:pt x="12" y="29"/>
                </a:lnTo>
                <a:lnTo>
                  <a:pt x="24" y="20"/>
                </a:lnTo>
                <a:lnTo>
                  <a:pt x="36" y="11"/>
                </a:lnTo>
                <a:lnTo>
                  <a:pt x="36" y="11"/>
                </a:lnTo>
                <a:lnTo>
                  <a:pt x="39" y="14"/>
                </a:lnTo>
                <a:lnTo>
                  <a:pt x="39" y="14"/>
                </a:lnTo>
                <a:lnTo>
                  <a:pt x="26" y="22"/>
                </a:lnTo>
                <a:lnTo>
                  <a:pt x="14" y="31"/>
                </a:lnTo>
                <a:lnTo>
                  <a:pt x="14" y="31"/>
                </a:lnTo>
                <a:lnTo>
                  <a:pt x="12" y="29"/>
                </a:lnTo>
                <a:lnTo>
                  <a:pt x="12" y="29"/>
                </a:lnTo>
                <a:close/>
                <a:moveTo>
                  <a:pt x="48" y="29"/>
                </a:moveTo>
                <a:lnTo>
                  <a:pt x="48" y="29"/>
                </a:lnTo>
                <a:lnTo>
                  <a:pt x="41" y="33"/>
                </a:lnTo>
                <a:lnTo>
                  <a:pt x="33" y="38"/>
                </a:lnTo>
                <a:lnTo>
                  <a:pt x="33" y="38"/>
                </a:lnTo>
                <a:lnTo>
                  <a:pt x="33" y="36"/>
                </a:lnTo>
                <a:lnTo>
                  <a:pt x="33" y="35"/>
                </a:lnTo>
                <a:lnTo>
                  <a:pt x="34" y="34"/>
                </a:lnTo>
                <a:lnTo>
                  <a:pt x="36" y="33"/>
                </a:lnTo>
                <a:lnTo>
                  <a:pt x="36" y="33"/>
                </a:lnTo>
                <a:lnTo>
                  <a:pt x="45" y="24"/>
                </a:lnTo>
                <a:lnTo>
                  <a:pt x="45" y="24"/>
                </a:lnTo>
                <a:lnTo>
                  <a:pt x="45" y="22"/>
                </a:lnTo>
                <a:lnTo>
                  <a:pt x="44" y="22"/>
                </a:lnTo>
                <a:lnTo>
                  <a:pt x="44" y="22"/>
                </a:lnTo>
                <a:lnTo>
                  <a:pt x="38" y="25"/>
                </a:lnTo>
                <a:lnTo>
                  <a:pt x="33" y="28"/>
                </a:lnTo>
                <a:lnTo>
                  <a:pt x="22" y="36"/>
                </a:lnTo>
                <a:lnTo>
                  <a:pt x="22" y="36"/>
                </a:lnTo>
                <a:lnTo>
                  <a:pt x="26" y="32"/>
                </a:lnTo>
                <a:lnTo>
                  <a:pt x="31" y="27"/>
                </a:lnTo>
                <a:lnTo>
                  <a:pt x="36" y="21"/>
                </a:lnTo>
                <a:lnTo>
                  <a:pt x="41" y="16"/>
                </a:lnTo>
                <a:lnTo>
                  <a:pt x="41" y="16"/>
                </a:lnTo>
                <a:lnTo>
                  <a:pt x="56" y="34"/>
                </a:lnTo>
                <a:lnTo>
                  <a:pt x="56" y="34"/>
                </a:lnTo>
                <a:lnTo>
                  <a:pt x="44" y="41"/>
                </a:lnTo>
                <a:lnTo>
                  <a:pt x="33" y="47"/>
                </a:lnTo>
                <a:lnTo>
                  <a:pt x="33" y="47"/>
                </a:lnTo>
                <a:lnTo>
                  <a:pt x="37" y="44"/>
                </a:lnTo>
                <a:lnTo>
                  <a:pt x="41" y="40"/>
                </a:lnTo>
                <a:lnTo>
                  <a:pt x="50" y="31"/>
                </a:lnTo>
                <a:lnTo>
                  <a:pt x="50" y="31"/>
                </a:lnTo>
                <a:lnTo>
                  <a:pt x="50" y="30"/>
                </a:lnTo>
                <a:lnTo>
                  <a:pt x="50" y="29"/>
                </a:lnTo>
                <a:lnTo>
                  <a:pt x="48" y="29"/>
                </a:lnTo>
                <a:lnTo>
                  <a:pt x="48" y="29"/>
                </a:lnTo>
                <a:close/>
                <a:moveTo>
                  <a:pt x="60" y="45"/>
                </a:moveTo>
                <a:lnTo>
                  <a:pt x="60" y="45"/>
                </a:lnTo>
                <a:lnTo>
                  <a:pt x="60" y="45"/>
                </a:lnTo>
                <a:lnTo>
                  <a:pt x="60" y="44"/>
                </a:lnTo>
                <a:lnTo>
                  <a:pt x="58" y="44"/>
                </a:lnTo>
                <a:lnTo>
                  <a:pt x="58" y="44"/>
                </a:lnTo>
                <a:lnTo>
                  <a:pt x="50" y="48"/>
                </a:lnTo>
                <a:lnTo>
                  <a:pt x="42" y="51"/>
                </a:lnTo>
                <a:lnTo>
                  <a:pt x="42" y="51"/>
                </a:lnTo>
                <a:lnTo>
                  <a:pt x="37" y="52"/>
                </a:lnTo>
                <a:lnTo>
                  <a:pt x="39" y="51"/>
                </a:lnTo>
                <a:lnTo>
                  <a:pt x="45" y="47"/>
                </a:lnTo>
                <a:lnTo>
                  <a:pt x="45" y="47"/>
                </a:lnTo>
                <a:lnTo>
                  <a:pt x="52" y="42"/>
                </a:lnTo>
                <a:lnTo>
                  <a:pt x="58" y="36"/>
                </a:lnTo>
                <a:lnTo>
                  <a:pt x="58" y="36"/>
                </a:lnTo>
                <a:lnTo>
                  <a:pt x="66" y="47"/>
                </a:lnTo>
                <a:lnTo>
                  <a:pt x="66" y="47"/>
                </a:lnTo>
                <a:lnTo>
                  <a:pt x="66" y="47"/>
                </a:lnTo>
                <a:lnTo>
                  <a:pt x="66" y="47"/>
                </a:lnTo>
                <a:lnTo>
                  <a:pt x="41" y="59"/>
                </a:lnTo>
                <a:lnTo>
                  <a:pt x="41" y="59"/>
                </a:lnTo>
                <a:lnTo>
                  <a:pt x="50" y="53"/>
                </a:lnTo>
                <a:lnTo>
                  <a:pt x="60" y="45"/>
                </a:lnTo>
                <a:lnTo>
                  <a:pt x="60" y="45"/>
                </a:lnTo>
                <a:close/>
                <a:moveTo>
                  <a:pt x="67" y="48"/>
                </a:moveTo>
                <a:lnTo>
                  <a:pt x="67" y="48"/>
                </a:lnTo>
                <a:lnTo>
                  <a:pt x="67" y="48"/>
                </a:lnTo>
                <a:lnTo>
                  <a:pt x="67" y="48"/>
                </a:lnTo>
                <a:lnTo>
                  <a:pt x="71" y="52"/>
                </a:lnTo>
                <a:lnTo>
                  <a:pt x="71" y="52"/>
                </a:lnTo>
                <a:lnTo>
                  <a:pt x="60" y="58"/>
                </a:lnTo>
                <a:lnTo>
                  <a:pt x="55" y="62"/>
                </a:lnTo>
                <a:lnTo>
                  <a:pt x="50" y="66"/>
                </a:lnTo>
                <a:lnTo>
                  <a:pt x="50" y="66"/>
                </a:lnTo>
                <a:lnTo>
                  <a:pt x="59" y="57"/>
                </a:lnTo>
                <a:lnTo>
                  <a:pt x="63" y="53"/>
                </a:lnTo>
                <a:lnTo>
                  <a:pt x="67" y="48"/>
                </a:lnTo>
                <a:lnTo>
                  <a:pt x="67" y="48"/>
                </a:lnTo>
                <a:close/>
                <a:moveTo>
                  <a:pt x="80" y="55"/>
                </a:moveTo>
                <a:lnTo>
                  <a:pt x="80" y="55"/>
                </a:lnTo>
                <a:lnTo>
                  <a:pt x="93" y="44"/>
                </a:lnTo>
                <a:lnTo>
                  <a:pt x="104" y="32"/>
                </a:lnTo>
                <a:lnTo>
                  <a:pt x="116" y="21"/>
                </a:lnTo>
                <a:lnTo>
                  <a:pt x="129" y="10"/>
                </a:lnTo>
                <a:lnTo>
                  <a:pt x="129" y="10"/>
                </a:lnTo>
                <a:lnTo>
                  <a:pt x="131" y="13"/>
                </a:lnTo>
                <a:lnTo>
                  <a:pt x="131" y="13"/>
                </a:lnTo>
                <a:lnTo>
                  <a:pt x="130" y="13"/>
                </a:lnTo>
                <a:lnTo>
                  <a:pt x="130" y="13"/>
                </a:lnTo>
                <a:lnTo>
                  <a:pt x="105" y="34"/>
                </a:lnTo>
                <a:lnTo>
                  <a:pt x="80" y="56"/>
                </a:lnTo>
                <a:lnTo>
                  <a:pt x="80" y="56"/>
                </a:lnTo>
                <a:lnTo>
                  <a:pt x="77" y="58"/>
                </a:lnTo>
                <a:lnTo>
                  <a:pt x="77" y="58"/>
                </a:lnTo>
                <a:lnTo>
                  <a:pt x="71" y="62"/>
                </a:lnTo>
                <a:lnTo>
                  <a:pt x="71" y="62"/>
                </a:lnTo>
                <a:lnTo>
                  <a:pt x="66" y="68"/>
                </a:lnTo>
                <a:lnTo>
                  <a:pt x="66" y="68"/>
                </a:lnTo>
                <a:lnTo>
                  <a:pt x="56" y="74"/>
                </a:lnTo>
                <a:lnTo>
                  <a:pt x="56" y="74"/>
                </a:lnTo>
                <a:lnTo>
                  <a:pt x="60" y="69"/>
                </a:lnTo>
                <a:lnTo>
                  <a:pt x="64" y="64"/>
                </a:lnTo>
                <a:lnTo>
                  <a:pt x="73" y="54"/>
                </a:lnTo>
                <a:lnTo>
                  <a:pt x="73" y="54"/>
                </a:lnTo>
                <a:lnTo>
                  <a:pt x="74" y="55"/>
                </a:lnTo>
                <a:lnTo>
                  <a:pt x="74" y="55"/>
                </a:lnTo>
                <a:lnTo>
                  <a:pt x="76" y="56"/>
                </a:lnTo>
                <a:lnTo>
                  <a:pt x="79" y="56"/>
                </a:lnTo>
                <a:lnTo>
                  <a:pt x="79" y="56"/>
                </a:lnTo>
                <a:lnTo>
                  <a:pt x="80" y="55"/>
                </a:lnTo>
                <a:lnTo>
                  <a:pt x="80" y="55"/>
                </a:lnTo>
                <a:close/>
                <a:moveTo>
                  <a:pt x="110" y="38"/>
                </a:moveTo>
                <a:lnTo>
                  <a:pt x="110" y="38"/>
                </a:lnTo>
                <a:lnTo>
                  <a:pt x="103" y="44"/>
                </a:lnTo>
                <a:lnTo>
                  <a:pt x="96" y="49"/>
                </a:lnTo>
                <a:lnTo>
                  <a:pt x="87" y="54"/>
                </a:lnTo>
                <a:lnTo>
                  <a:pt x="80" y="60"/>
                </a:lnTo>
                <a:lnTo>
                  <a:pt x="80" y="60"/>
                </a:lnTo>
                <a:lnTo>
                  <a:pt x="58" y="81"/>
                </a:lnTo>
                <a:lnTo>
                  <a:pt x="58" y="81"/>
                </a:lnTo>
                <a:lnTo>
                  <a:pt x="58" y="80"/>
                </a:lnTo>
                <a:lnTo>
                  <a:pt x="58" y="80"/>
                </a:lnTo>
                <a:lnTo>
                  <a:pt x="65" y="72"/>
                </a:lnTo>
                <a:lnTo>
                  <a:pt x="65" y="72"/>
                </a:lnTo>
                <a:lnTo>
                  <a:pt x="66" y="71"/>
                </a:lnTo>
                <a:lnTo>
                  <a:pt x="66" y="71"/>
                </a:lnTo>
                <a:lnTo>
                  <a:pt x="75" y="64"/>
                </a:lnTo>
                <a:lnTo>
                  <a:pt x="84" y="56"/>
                </a:lnTo>
                <a:lnTo>
                  <a:pt x="84" y="56"/>
                </a:lnTo>
                <a:lnTo>
                  <a:pt x="100" y="45"/>
                </a:lnTo>
                <a:lnTo>
                  <a:pt x="100" y="45"/>
                </a:lnTo>
                <a:lnTo>
                  <a:pt x="108" y="38"/>
                </a:lnTo>
                <a:lnTo>
                  <a:pt x="116" y="30"/>
                </a:lnTo>
                <a:lnTo>
                  <a:pt x="132" y="15"/>
                </a:lnTo>
                <a:lnTo>
                  <a:pt x="132" y="15"/>
                </a:lnTo>
                <a:lnTo>
                  <a:pt x="132" y="14"/>
                </a:lnTo>
                <a:lnTo>
                  <a:pt x="132" y="14"/>
                </a:lnTo>
                <a:lnTo>
                  <a:pt x="135" y="16"/>
                </a:lnTo>
                <a:lnTo>
                  <a:pt x="135" y="16"/>
                </a:lnTo>
                <a:lnTo>
                  <a:pt x="128" y="21"/>
                </a:lnTo>
                <a:lnTo>
                  <a:pt x="122" y="26"/>
                </a:lnTo>
                <a:lnTo>
                  <a:pt x="110" y="38"/>
                </a:lnTo>
                <a:lnTo>
                  <a:pt x="110" y="38"/>
                </a:lnTo>
                <a:close/>
                <a:moveTo>
                  <a:pt x="128" y="24"/>
                </a:moveTo>
                <a:lnTo>
                  <a:pt x="128" y="24"/>
                </a:lnTo>
                <a:lnTo>
                  <a:pt x="115" y="36"/>
                </a:lnTo>
                <a:lnTo>
                  <a:pt x="115" y="36"/>
                </a:lnTo>
                <a:lnTo>
                  <a:pt x="118" y="32"/>
                </a:lnTo>
                <a:lnTo>
                  <a:pt x="118" y="32"/>
                </a:lnTo>
                <a:lnTo>
                  <a:pt x="128" y="23"/>
                </a:lnTo>
                <a:lnTo>
                  <a:pt x="131" y="20"/>
                </a:lnTo>
                <a:lnTo>
                  <a:pt x="128" y="24"/>
                </a:lnTo>
                <a:lnTo>
                  <a:pt x="128" y="24"/>
                </a:lnTo>
                <a:close/>
                <a:moveTo>
                  <a:pt x="56" y="77"/>
                </a:moveTo>
                <a:lnTo>
                  <a:pt x="56" y="77"/>
                </a:lnTo>
                <a:lnTo>
                  <a:pt x="58" y="76"/>
                </a:lnTo>
                <a:lnTo>
                  <a:pt x="58" y="76"/>
                </a:lnTo>
                <a:lnTo>
                  <a:pt x="57" y="78"/>
                </a:lnTo>
                <a:lnTo>
                  <a:pt x="57" y="78"/>
                </a:lnTo>
                <a:lnTo>
                  <a:pt x="57" y="77"/>
                </a:lnTo>
                <a:lnTo>
                  <a:pt x="57" y="77"/>
                </a:lnTo>
                <a:lnTo>
                  <a:pt x="56" y="77"/>
                </a:lnTo>
                <a:lnTo>
                  <a:pt x="56" y="77"/>
                </a:lnTo>
                <a:close/>
                <a:moveTo>
                  <a:pt x="70" y="55"/>
                </a:moveTo>
                <a:lnTo>
                  <a:pt x="70" y="55"/>
                </a:lnTo>
                <a:lnTo>
                  <a:pt x="66" y="59"/>
                </a:lnTo>
                <a:lnTo>
                  <a:pt x="61" y="64"/>
                </a:lnTo>
                <a:lnTo>
                  <a:pt x="57" y="69"/>
                </a:lnTo>
                <a:lnTo>
                  <a:pt x="54" y="74"/>
                </a:lnTo>
                <a:lnTo>
                  <a:pt x="54" y="74"/>
                </a:lnTo>
                <a:lnTo>
                  <a:pt x="48" y="69"/>
                </a:lnTo>
                <a:lnTo>
                  <a:pt x="48" y="69"/>
                </a:lnTo>
                <a:lnTo>
                  <a:pt x="60" y="62"/>
                </a:lnTo>
                <a:lnTo>
                  <a:pt x="70" y="55"/>
                </a:lnTo>
                <a:lnTo>
                  <a:pt x="70" y="55"/>
                </a:lnTo>
                <a:close/>
                <a:moveTo>
                  <a:pt x="42" y="123"/>
                </a:moveTo>
                <a:lnTo>
                  <a:pt x="42" y="123"/>
                </a:lnTo>
                <a:lnTo>
                  <a:pt x="56" y="108"/>
                </a:lnTo>
                <a:lnTo>
                  <a:pt x="56" y="108"/>
                </a:lnTo>
                <a:lnTo>
                  <a:pt x="71" y="94"/>
                </a:lnTo>
                <a:lnTo>
                  <a:pt x="85" y="81"/>
                </a:lnTo>
                <a:lnTo>
                  <a:pt x="85" y="81"/>
                </a:lnTo>
                <a:lnTo>
                  <a:pt x="115" y="53"/>
                </a:lnTo>
                <a:lnTo>
                  <a:pt x="130" y="39"/>
                </a:lnTo>
                <a:lnTo>
                  <a:pt x="143" y="24"/>
                </a:lnTo>
                <a:lnTo>
                  <a:pt x="143" y="24"/>
                </a:lnTo>
                <a:lnTo>
                  <a:pt x="149" y="30"/>
                </a:lnTo>
                <a:lnTo>
                  <a:pt x="149" y="30"/>
                </a:lnTo>
                <a:lnTo>
                  <a:pt x="122" y="52"/>
                </a:lnTo>
                <a:lnTo>
                  <a:pt x="95" y="76"/>
                </a:lnTo>
                <a:lnTo>
                  <a:pt x="67" y="100"/>
                </a:lnTo>
                <a:lnTo>
                  <a:pt x="41" y="124"/>
                </a:lnTo>
                <a:lnTo>
                  <a:pt x="41" y="124"/>
                </a:lnTo>
                <a:lnTo>
                  <a:pt x="42" y="123"/>
                </a:lnTo>
                <a:lnTo>
                  <a:pt x="42" y="123"/>
                </a:lnTo>
                <a:close/>
                <a:moveTo>
                  <a:pt x="141" y="23"/>
                </a:moveTo>
                <a:lnTo>
                  <a:pt x="141" y="23"/>
                </a:lnTo>
                <a:lnTo>
                  <a:pt x="135" y="27"/>
                </a:lnTo>
                <a:lnTo>
                  <a:pt x="129" y="33"/>
                </a:lnTo>
                <a:lnTo>
                  <a:pt x="117" y="44"/>
                </a:lnTo>
                <a:lnTo>
                  <a:pt x="117" y="44"/>
                </a:lnTo>
                <a:lnTo>
                  <a:pt x="108" y="51"/>
                </a:lnTo>
                <a:lnTo>
                  <a:pt x="99" y="58"/>
                </a:lnTo>
                <a:lnTo>
                  <a:pt x="89" y="66"/>
                </a:lnTo>
                <a:lnTo>
                  <a:pt x="81" y="73"/>
                </a:lnTo>
                <a:lnTo>
                  <a:pt x="81" y="73"/>
                </a:lnTo>
                <a:lnTo>
                  <a:pt x="68" y="86"/>
                </a:lnTo>
                <a:lnTo>
                  <a:pt x="62" y="93"/>
                </a:lnTo>
                <a:lnTo>
                  <a:pt x="55" y="99"/>
                </a:lnTo>
                <a:lnTo>
                  <a:pt x="55" y="99"/>
                </a:lnTo>
                <a:lnTo>
                  <a:pt x="38" y="112"/>
                </a:lnTo>
                <a:lnTo>
                  <a:pt x="22" y="127"/>
                </a:lnTo>
                <a:lnTo>
                  <a:pt x="22" y="127"/>
                </a:lnTo>
                <a:lnTo>
                  <a:pt x="32" y="116"/>
                </a:lnTo>
                <a:lnTo>
                  <a:pt x="38" y="110"/>
                </a:lnTo>
                <a:lnTo>
                  <a:pt x="45" y="104"/>
                </a:lnTo>
                <a:lnTo>
                  <a:pt x="45" y="104"/>
                </a:lnTo>
                <a:lnTo>
                  <a:pt x="60" y="90"/>
                </a:lnTo>
                <a:lnTo>
                  <a:pt x="75" y="75"/>
                </a:lnTo>
                <a:lnTo>
                  <a:pt x="75" y="75"/>
                </a:lnTo>
                <a:lnTo>
                  <a:pt x="90" y="59"/>
                </a:lnTo>
                <a:lnTo>
                  <a:pt x="106" y="46"/>
                </a:lnTo>
                <a:lnTo>
                  <a:pt x="122" y="32"/>
                </a:lnTo>
                <a:lnTo>
                  <a:pt x="136" y="18"/>
                </a:lnTo>
                <a:lnTo>
                  <a:pt x="136" y="18"/>
                </a:lnTo>
                <a:lnTo>
                  <a:pt x="141" y="23"/>
                </a:lnTo>
                <a:lnTo>
                  <a:pt x="141" y="23"/>
                </a:lnTo>
                <a:close/>
                <a:moveTo>
                  <a:pt x="42" y="61"/>
                </a:moveTo>
                <a:lnTo>
                  <a:pt x="42" y="61"/>
                </a:lnTo>
                <a:lnTo>
                  <a:pt x="59" y="52"/>
                </a:lnTo>
                <a:lnTo>
                  <a:pt x="59" y="52"/>
                </a:lnTo>
                <a:lnTo>
                  <a:pt x="63" y="51"/>
                </a:lnTo>
                <a:lnTo>
                  <a:pt x="62" y="52"/>
                </a:lnTo>
                <a:lnTo>
                  <a:pt x="56" y="57"/>
                </a:lnTo>
                <a:lnTo>
                  <a:pt x="56" y="57"/>
                </a:lnTo>
                <a:lnTo>
                  <a:pt x="46" y="67"/>
                </a:lnTo>
                <a:lnTo>
                  <a:pt x="46" y="67"/>
                </a:lnTo>
                <a:lnTo>
                  <a:pt x="42" y="61"/>
                </a:lnTo>
                <a:lnTo>
                  <a:pt x="42" y="61"/>
                </a:lnTo>
                <a:close/>
                <a:moveTo>
                  <a:pt x="36" y="140"/>
                </a:moveTo>
                <a:lnTo>
                  <a:pt x="36" y="140"/>
                </a:lnTo>
                <a:lnTo>
                  <a:pt x="31" y="137"/>
                </a:lnTo>
                <a:lnTo>
                  <a:pt x="31" y="137"/>
                </a:lnTo>
                <a:lnTo>
                  <a:pt x="33" y="134"/>
                </a:lnTo>
                <a:lnTo>
                  <a:pt x="33" y="134"/>
                </a:lnTo>
                <a:lnTo>
                  <a:pt x="34" y="133"/>
                </a:lnTo>
                <a:lnTo>
                  <a:pt x="34" y="133"/>
                </a:lnTo>
                <a:lnTo>
                  <a:pt x="80" y="91"/>
                </a:lnTo>
                <a:lnTo>
                  <a:pt x="105" y="70"/>
                </a:lnTo>
                <a:lnTo>
                  <a:pt x="129" y="49"/>
                </a:lnTo>
                <a:lnTo>
                  <a:pt x="129" y="49"/>
                </a:lnTo>
                <a:lnTo>
                  <a:pt x="144" y="37"/>
                </a:lnTo>
                <a:lnTo>
                  <a:pt x="144" y="37"/>
                </a:lnTo>
                <a:lnTo>
                  <a:pt x="133" y="46"/>
                </a:lnTo>
                <a:lnTo>
                  <a:pt x="121" y="55"/>
                </a:lnTo>
                <a:lnTo>
                  <a:pt x="121" y="55"/>
                </a:lnTo>
                <a:lnTo>
                  <a:pt x="110" y="66"/>
                </a:lnTo>
                <a:lnTo>
                  <a:pt x="100" y="76"/>
                </a:lnTo>
                <a:lnTo>
                  <a:pt x="80" y="97"/>
                </a:lnTo>
                <a:lnTo>
                  <a:pt x="80" y="97"/>
                </a:lnTo>
                <a:lnTo>
                  <a:pt x="79" y="98"/>
                </a:lnTo>
                <a:lnTo>
                  <a:pt x="79" y="98"/>
                </a:lnTo>
                <a:lnTo>
                  <a:pt x="68" y="109"/>
                </a:lnTo>
                <a:lnTo>
                  <a:pt x="57" y="119"/>
                </a:lnTo>
                <a:lnTo>
                  <a:pt x="46" y="129"/>
                </a:lnTo>
                <a:lnTo>
                  <a:pt x="36" y="140"/>
                </a:lnTo>
                <a:lnTo>
                  <a:pt x="36" y="140"/>
                </a:lnTo>
                <a:close/>
                <a:moveTo>
                  <a:pt x="125" y="140"/>
                </a:moveTo>
                <a:lnTo>
                  <a:pt x="125" y="140"/>
                </a:lnTo>
                <a:lnTo>
                  <a:pt x="123" y="138"/>
                </a:lnTo>
                <a:lnTo>
                  <a:pt x="123" y="138"/>
                </a:lnTo>
                <a:lnTo>
                  <a:pt x="123" y="138"/>
                </a:lnTo>
                <a:lnTo>
                  <a:pt x="123" y="138"/>
                </a:lnTo>
                <a:lnTo>
                  <a:pt x="134" y="129"/>
                </a:lnTo>
                <a:lnTo>
                  <a:pt x="146" y="121"/>
                </a:lnTo>
                <a:lnTo>
                  <a:pt x="146" y="121"/>
                </a:lnTo>
                <a:lnTo>
                  <a:pt x="136" y="131"/>
                </a:lnTo>
                <a:lnTo>
                  <a:pt x="125" y="140"/>
                </a:lnTo>
                <a:lnTo>
                  <a:pt x="125" y="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9681065" y="113221"/>
            <a:ext cx="1918463" cy="629132"/>
            <a:chOff x="3494088" y="1354138"/>
            <a:chExt cx="1176338" cy="385763"/>
          </a:xfrm>
        </p:grpSpPr>
        <p:sp>
          <p:nvSpPr>
            <p:cNvPr id="60" name="Freeform 116"/>
            <p:cNvSpPr>
              <a:spLocks noEditPoints="1"/>
            </p:cNvSpPr>
            <p:nvPr/>
          </p:nvSpPr>
          <p:spPr bwMode="auto">
            <a:xfrm>
              <a:off x="4618038" y="1709738"/>
              <a:ext cx="52388" cy="30163"/>
            </a:xfrm>
            <a:custGeom>
              <a:avLst/>
              <a:gdLst>
                <a:gd name="T0" fmla="*/ 67 w 67"/>
                <a:gd name="T1" fmla="*/ 31 h 38"/>
                <a:gd name="T2" fmla="*/ 43 w 67"/>
                <a:gd name="T3" fmla="*/ 38 h 38"/>
                <a:gd name="T4" fmla="*/ 7 w 67"/>
                <a:gd name="T5" fmla="*/ 15 h 38"/>
                <a:gd name="T6" fmla="*/ 37 w 67"/>
                <a:gd name="T7" fmla="*/ 0 h 38"/>
                <a:gd name="T8" fmla="*/ 67 w 67"/>
                <a:gd name="T9" fmla="*/ 31 h 38"/>
                <a:gd name="T10" fmla="*/ 25 w 67"/>
                <a:gd name="T11" fmla="*/ 25 h 38"/>
                <a:gd name="T12" fmla="*/ 52 w 67"/>
                <a:gd name="T13" fmla="*/ 21 h 38"/>
                <a:gd name="T14" fmla="*/ 25 w 67"/>
                <a:gd name="T15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8">
                  <a:moveTo>
                    <a:pt x="67" y="31"/>
                  </a:moveTo>
                  <a:cubicBezTo>
                    <a:pt x="59" y="33"/>
                    <a:pt x="50" y="34"/>
                    <a:pt x="43" y="38"/>
                  </a:cubicBezTo>
                  <a:cubicBezTo>
                    <a:pt x="28" y="36"/>
                    <a:pt x="0" y="34"/>
                    <a:pt x="7" y="15"/>
                  </a:cubicBezTo>
                  <a:cubicBezTo>
                    <a:pt x="20" y="16"/>
                    <a:pt x="27" y="4"/>
                    <a:pt x="37" y="0"/>
                  </a:cubicBezTo>
                  <a:cubicBezTo>
                    <a:pt x="51" y="6"/>
                    <a:pt x="64" y="13"/>
                    <a:pt x="67" y="31"/>
                  </a:cubicBezTo>
                  <a:close/>
                  <a:moveTo>
                    <a:pt x="25" y="25"/>
                  </a:moveTo>
                  <a:cubicBezTo>
                    <a:pt x="33" y="31"/>
                    <a:pt x="46" y="27"/>
                    <a:pt x="52" y="21"/>
                  </a:cubicBezTo>
                  <a:cubicBezTo>
                    <a:pt x="47" y="11"/>
                    <a:pt x="27" y="14"/>
                    <a:pt x="2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7"/>
            <p:cNvSpPr>
              <a:spLocks noEditPoints="1"/>
            </p:cNvSpPr>
            <p:nvPr/>
          </p:nvSpPr>
          <p:spPr bwMode="auto">
            <a:xfrm>
              <a:off x="4560888" y="1698626"/>
              <a:ext cx="47625" cy="30163"/>
            </a:xfrm>
            <a:custGeom>
              <a:avLst/>
              <a:gdLst>
                <a:gd name="T0" fmla="*/ 0 w 61"/>
                <a:gd name="T1" fmla="*/ 18 h 39"/>
                <a:gd name="T2" fmla="*/ 6 w 61"/>
                <a:gd name="T3" fmla="*/ 0 h 39"/>
                <a:gd name="T4" fmla="*/ 61 w 61"/>
                <a:gd name="T5" fmla="*/ 11 h 39"/>
                <a:gd name="T6" fmla="*/ 47 w 61"/>
                <a:gd name="T7" fmla="*/ 36 h 39"/>
                <a:gd name="T8" fmla="*/ 0 w 61"/>
                <a:gd name="T9" fmla="*/ 18 h 39"/>
                <a:gd name="T10" fmla="*/ 13 w 61"/>
                <a:gd name="T11" fmla="*/ 12 h 39"/>
                <a:gd name="T12" fmla="*/ 47 w 61"/>
                <a:gd name="T13" fmla="*/ 18 h 39"/>
                <a:gd name="T14" fmla="*/ 13 w 61"/>
                <a:gd name="T15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9">
                  <a:moveTo>
                    <a:pt x="0" y="18"/>
                  </a:moveTo>
                  <a:cubicBezTo>
                    <a:pt x="0" y="10"/>
                    <a:pt x="0" y="4"/>
                    <a:pt x="6" y="0"/>
                  </a:cubicBezTo>
                  <a:cubicBezTo>
                    <a:pt x="28" y="3"/>
                    <a:pt x="43" y="2"/>
                    <a:pt x="61" y="11"/>
                  </a:cubicBezTo>
                  <a:cubicBezTo>
                    <a:pt x="59" y="23"/>
                    <a:pt x="55" y="34"/>
                    <a:pt x="47" y="36"/>
                  </a:cubicBezTo>
                  <a:cubicBezTo>
                    <a:pt x="32" y="39"/>
                    <a:pt x="13" y="20"/>
                    <a:pt x="0" y="18"/>
                  </a:cubicBezTo>
                  <a:close/>
                  <a:moveTo>
                    <a:pt x="13" y="12"/>
                  </a:moveTo>
                  <a:cubicBezTo>
                    <a:pt x="21" y="18"/>
                    <a:pt x="39" y="29"/>
                    <a:pt x="47" y="18"/>
                  </a:cubicBezTo>
                  <a:cubicBezTo>
                    <a:pt x="39" y="13"/>
                    <a:pt x="27" y="11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8"/>
            <p:cNvSpPr>
              <a:spLocks noEditPoints="1"/>
            </p:cNvSpPr>
            <p:nvPr/>
          </p:nvSpPr>
          <p:spPr bwMode="auto">
            <a:xfrm>
              <a:off x="3494088" y="1354138"/>
              <a:ext cx="1052513" cy="374650"/>
            </a:xfrm>
            <a:custGeom>
              <a:avLst/>
              <a:gdLst>
                <a:gd name="T0" fmla="*/ 1317 w 1350"/>
                <a:gd name="T1" fmla="*/ 458 h 481"/>
                <a:gd name="T2" fmla="*/ 1132 w 1350"/>
                <a:gd name="T3" fmla="*/ 443 h 481"/>
                <a:gd name="T4" fmla="*/ 1072 w 1350"/>
                <a:gd name="T5" fmla="*/ 459 h 481"/>
                <a:gd name="T6" fmla="*/ 771 w 1350"/>
                <a:gd name="T7" fmla="*/ 461 h 481"/>
                <a:gd name="T8" fmla="*/ 613 w 1350"/>
                <a:gd name="T9" fmla="*/ 446 h 481"/>
                <a:gd name="T10" fmla="*/ 285 w 1350"/>
                <a:gd name="T11" fmla="*/ 286 h 481"/>
                <a:gd name="T12" fmla="*/ 12 w 1350"/>
                <a:gd name="T13" fmla="*/ 159 h 481"/>
                <a:gd name="T14" fmla="*/ 85 w 1350"/>
                <a:gd name="T15" fmla="*/ 1 h 481"/>
                <a:gd name="T16" fmla="*/ 223 w 1350"/>
                <a:gd name="T17" fmla="*/ 62 h 481"/>
                <a:gd name="T18" fmla="*/ 411 w 1350"/>
                <a:gd name="T19" fmla="*/ 164 h 481"/>
                <a:gd name="T20" fmla="*/ 703 w 1350"/>
                <a:gd name="T21" fmla="*/ 321 h 481"/>
                <a:gd name="T22" fmla="*/ 903 w 1350"/>
                <a:gd name="T23" fmla="*/ 440 h 481"/>
                <a:gd name="T24" fmla="*/ 979 w 1350"/>
                <a:gd name="T25" fmla="*/ 380 h 481"/>
                <a:gd name="T26" fmla="*/ 1083 w 1350"/>
                <a:gd name="T27" fmla="*/ 375 h 481"/>
                <a:gd name="T28" fmla="*/ 1182 w 1350"/>
                <a:gd name="T29" fmla="*/ 417 h 481"/>
                <a:gd name="T30" fmla="*/ 1339 w 1350"/>
                <a:gd name="T31" fmla="*/ 433 h 481"/>
                <a:gd name="T32" fmla="*/ 1246 w 1350"/>
                <a:gd name="T33" fmla="*/ 423 h 481"/>
                <a:gd name="T34" fmla="*/ 1142 w 1350"/>
                <a:gd name="T35" fmla="*/ 433 h 481"/>
                <a:gd name="T36" fmla="*/ 1286 w 1350"/>
                <a:gd name="T37" fmla="*/ 431 h 481"/>
                <a:gd name="T38" fmla="*/ 986 w 1350"/>
                <a:gd name="T39" fmla="*/ 369 h 481"/>
                <a:gd name="T40" fmla="*/ 990 w 1350"/>
                <a:gd name="T41" fmla="*/ 450 h 481"/>
                <a:gd name="T42" fmla="*/ 829 w 1350"/>
                <a:gd name="T43" fmla="*/ 439 h 481"/>
                <a:gd name="T44" fmla="*/ 904 w 1350"/>
                <a:gd name="T45" fmla="*/ 456 h 481"/>
                <a:gd name="T46" fmla="*/ 1028 w 1350"/>
                <a:gd name="T47" fmla="*/ 388 h 481"/>
                <a:gd name="T48" fmla="*/ 1062 w 1350"/>
                <a:gd name="T49" fmla="*/ 377 h 481"/>
                <a:gd name="T50" fmla="*/ 1111 w 1350"/>
                <a:gd name="T51" fmla="*/ 410 h 481"/>
                <a:gd name="T52" fmla="*/ 781 w 1350"/>
                <a:gd name="T53" fmla="*/ 444 h 481"/>
                <a:gd name="T54" fmla="*/ 697 w 1350"/>
                <a:gd name="T55" fmla="*/ 378 h 481"/>
                <a:gd name="T56" fmla="*/ 731 w 1350"/>
                <a:gd name="T57" fmla="*/ 444 h 481"/>
                <a:gd name="T58" fmla="*/ 642 w 1350"/>
                <a:gd name="T59" fmla="*/ 304 h 481"/>
                <a:gd name="T60" fmla="*/ 687 w 1350"/>
                <a:gd name="T61" fmla="*/ 374 h 481"/>
                <a:gd name="T62" fmla="*/ 367 w 1350"/>
                <a:gd name="T63" fmla="*/ 293 h 481"/>
                <a:gd name="T64" fmla="*/ 580 w 1350"/>
                <a:gd name="T65" fmla="*/ 397 h 481"/>
                <a:gd name="T66" fmla="*/ 630 w 1350"/>
                <a:gd name="T67" fmla="*/ 297 h 481"/>
                <a:gd name="T68" fmla="*/ 390 w 1350"/>
                <a:gd name="T69" fmla="*/ 164 h 481"/>
                <a:gd name="T70" fmla="*/ 585 w 1350"/>
                <a:gd name="T71" fmla="*/ 288 h 481"/>
                <a:gd name="T72" fmla="*/ 479 w 1350"/>
                <a:gd name="T73" fmla="*/ 317 h 481"/>
                <a:gd name="T74" fmla="*/ 280 w 1350"/>
                <a:gd name="T75" fmla="*/ 195 h 481"/>
                <a:gd name="T76" fmla="*/ 182 w 1350"/>
                <a:gd name="T77" fmla="*/ 53 h 481"/>
                <a:gd name="T78" fmla="*/ 591 w 1350"/>
                <a:gd name="T79" fmla="*/ 312 h 481"/>
                <a:gd name="T80" fmla="*/ 405 w 1350"/>
                <a:gd name="T81" fmla="*/ 204 h 481"/>
                <a:gd name="T82" fmla="*/ 259 w 1350"/>
                <a:gd name="T83" fmla="*/ 114 h 481"/>
                <a:gd name="T84" fmla="*/ 305 w 1350"/>
                <a:gd name="T85" fmla="*/ 204 h 481"/>
                <a:gd name="T86" fmla="*/ 594 w 1350"/>
                <a:gd name="T87" fmla="*/ 314 h 481"/>
                <a:gd name="T88" fmla="*/ 580 w 1350"/>
                <a:gd name="T89" fmla="*/ 409 h 481"/>
                <a:gd name="T90" fmla="*/ 354 w 1350"/>
                <a:gd name="T91" fmla="*/ 297 h 481"/>
                <a:gd name="T92" fmla="*/ 113 w 1350"/>
                <a:gd name="T93" fmla="*/ 201 h 481"/>
                <a:gd name="T94" fmla="*/ 539 w 1350"/>
                <a:gd name="T95" fmla="*/ 395 h 481"/>
                <a:gd name="T96" fmla="*/ 168 w 1350"/>
                <a:gd name="T97" fmla="*/ 43 h 481"/>
                <a:gd name="T98" fmla="*/ 98 w 1350"/>
                <a:gd name="T99" fmla="*/ 194 h 481"/>
                <a:gd name="T100" fmla="*/ 41 w 1350"/>
                <a:gd name="T101" fmla="*/ 49 h 481"/>
                <a:gd name="T102" fmla="*/ 37 w 1350"/>
                <a:gd name="T103" fmla="*/ 149 h 481"/>
                <a:gd name="T104" fmla="*/ 108 w 1350"/>
                <a:gd name="T105" fmla="*/ 2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0" h="481">
                  <a:moveTo>
                    <a:pt x="1345" y="435"/>
                  </a:moveTo>
                  <a:cubicBezTo>
                    <a:pt x="1345" y="443"/>
                    <a:pt x="1350" y="456"/>
                    <a:pt x="1347" y="466"/>
                  </a:cubicBezTo>
                  <a:cubicBezTo>
                    <a:pt x="1333" y="468"/>
                    <a:pt x="1329" y="464"/>
                    <a:pt x="1317" y="458"/>
                  </a:cubicBezTo>
                  <a:cubicBezTo>
                    <a:pt x="1286" y="451"/>
                    <a:pt x="1253" y="437"/>
                    <a:pt x="1218" y="441"/>
                  </a:cubicBezTo>
                  <a:cubicBezTo>
                    <a:pt x="1205" y="443"/>
                    <a:pt x="1194" y="449"/>
                    <a:pt x="1182" y="450"/>
                  </a:cubicBezTo>
                  <a:cubicBezTo>
                    <a:pt x="1165" y="451"/>
                    <a:pt x="1150" y="442"/>
                    <a:pt x="1132" y="443"/>
                  </a:cubicBezTo>
                  <a:cubicBezTo>
                    <a:pt x="1114" y="428"/>
                    <a:pt x="1097" y="415"/>
                    <a:pt x="1078" y="402"/>
                  </a:cubicBezTo>
                  <a:cubicBezTo>
                    <a:pt x="1085" y="415"/>
                    <a:pt x="1096" y="424"/>
                    <a:pt x="1094" y="441"/>
                  </a:cubicBezTo>
                  <a:cubicBezTo>
                    <a:pt x="1090" y="450"/>
                    <a:pt x="1080" y="453"/>
                    <a:pt x="1072" y="459"/>
                  </a:cubicBezTo>
                  <a:cubicBezTo>
                    <a:pt x="1032" y="456"/>
                    <a:pt x="994" y="472"/>
                    <a:pt x="961" y="478"/>
                  </a:cubicBezTo>
                  <a:cubicBezTo>
                    <a:pt x="908" y="477"/>
                    <a:pt x="858" y="449"/>
                    <a:pt x="801" y="454"/>
                  </a:cubicBezTo>
                  <a:cubicBezTo>
                    <a:pt x="791" y="455"/>
                    <a:pt x="781" y="461"/>
                    <a:pt x="771" y="461"/>
                  </a:cubicBezTo>
                  <a:cubicBezTo>
                    <a:pt x="750" y="463"/>
                    <a:pt x="728" y="456"/>
                    <a:pt x="706" y="455"/>
                  </a:cubicBezTo>
                  <a:cubicBezTo>
                    <a:pt x="683" y="455"/>
                    <a:pt x="659" y="452"/>
                    <a:pt x="637" y="454"/>
                  </a:cubicBezTo>
                  <a:cubicBezTo>
                    <a:pt x="625" y="455"/>
                    <a:pt x="618" y="459"/>
                    <a:pt x="613" y="446"/>
                  </a:cubicBezTo>
                  <a:cubicBezTo>
                    <a:pt x="555" y="415"/>
                    <a:pt x="496" y="385"/>
                    <a:pt x="437" y="353"/>
                  </a:cubicBezTo>
                  <a:cubicBezTo>
                    <a:pt x="418" y="343"/>
                    <a:pt x="399" y="331"/>
                    <a:pt x="378" y="322"/>
                  </a:cubicBezTo>
                  <a:cubicBezTo>
                    <a:pt x="348" y="308"/>
                    <a:pt x="315" y="300"/>
                    <a:pt x="285" y="286"/>
                  </a:cubicBezTo>
                  <a:cubicBezTo>
                    <a:pt x="226" y="259"/>
                    <a:pt x="166" y="240"/>
                    <a:pt x="109" y="209"/>
                  </a:cubicBezTo>
                  <a:cubicBezTo>
                    <a:pt x="89" y="197"/>
                    <a:pt x="66" y="187"/>
                    <a:pt x="45" y="176"/>
                  </a:cubicBezTo>
                  <a:cubicBezTo>
                    <a:pt x="33" y="170"/>
                    <a:pt x="23" y="166"/>
                    <a:pt x="12" y="159"/>
                  </a:cubicBezTo>
                  <a:cubicBezTo>
                    <a:pt x="6" y="147"/>
                    <a:pt x="4" y="136"/>
                    <a:pt x="0" y="124"/>
                  </a:cubicBezTo>
                  <a:cubicBezTo>
                    <a:pt x="2" y="94"/>
                    <a:pt x="25" y="47"/>
                    <a:pt x="43" y="27"/>
                  </a:cubicBezTo>
                  <a:cubicBezTo>
                    <a:pt x="54" y="15"/>
                    <a:pt x="71" y="3"/>
                    <a:pt x="85" y="1"/>
                  </a:cubicBezTo>
                  <a:cubicBezTo>
                    <a:pt x="89" y="0"/>
                    <a:pt x="103" y="0"/>
                    <a:pt x="108" y="2"/>
                  </a:cubicBezTo>
                  <a:cubicBezTo>
                    <a:pt x="141" y="14"/>
                    <a:pt x="175" y="36"/>
                    <a:pt x="207" y="53"/>
                  </a:cubicBezTo>
                  <a:cubicBezTo>
                    <a:pt x="212" y="56"/>
                    <a:pt x="217" y="59"/>
                    <a:pt x="223" y="62"/>
                  </a:cubicBezTo>
                  <a:cubicBezTo>
                    <a:pt x="239" y="70"/>
                    <a:pt x="256" y="79"/>
                    <a:pt x="275" y="89"/>
                  </a:cubicBezTo>
                  <a:cubicBezTo>
                    <a:pt x="306" y="105"/>
                    <a:pt x="338" y="122"/>
                    <a:pt x="371" y="139"/>
                  </a:cubicBezTo>
                  <a:cubicBezTo>
                    <a:pt x="385" y="146"/>
                    <a:pt x="397" y="156"/>
                    <a:pt x="411" y="164"/>
                  </a:cubicBezTo>
                  <a:cubicBezTo>
                    <a:pt x="478" y="202"/>
                    <a:pt x="550" y="239"/>
                    <a:pt x="618" y="278"/>
                  </a:cubicBezTo>
                  <a:cubicBezTo>
                    <a:pt x="632" y="286"/>
                    <a:pt x="647" y="291"/>
                    <a:pt x="661" y="299"/>
                  </a:cubicBezTo>
                  <a:cubicBezTo>
                    <a:pt x="675" y="307"/>
                    <a:pt x="688" y="318"/>
                    <a:pt x="703" y="321"/>
                  </a:cubicBezTo>
                  <a:cubicBezTo>
                    <a:pt x="734" y="355"/>
                    <a:pt x="764" y="389"/>
                    <a:pt x="789" y="429"/>
                  </a:cubicBezTo>
                  <a:cubicBezTo>
                    <a:pt x="808" y="427"/>
                    <a:pt x="829" y="428"/>
                    <a:pt x="854" y="430"/>
                  </a:cubicBezTo>
                  <a:cubicBezTo>
                    <a:pt x="870" y="432"/>
                    <a:pt x="886" y="438"/>
                    <a:pt x="903" y="440"/>
                  </a:cubicBezTo>
                  <a:cubicBezTo>
                    <a:pt x="924" y="443"/>
                    <a:pt x="951" y="442"/>
                    <a:pt x="974" y="443"/>
                  </a:cubicBezTo>
                  <a:cubicBezTo>
                    <a:pt x="1006" y="444"/>
                    <a:pt x="1031" y="434"/>
                    <a:pt x="1053" y="423"/>
                  </a:cubicBezTo>
                  <a:cubicBezTo>
                    <a:pt x="1041" y="393"/>
                    <a:pt x="988" y="412"/>
                    <a:pt x="979" y="380"/>
                  </a:cubicBezTo>
                  <a:cubicBezTo>
                    <a:pt x="971" y="354"/>
                    <a:pt x="1000" y="340"/>
                    <a:pt x="1026" y="344"/>
                  </a:cubicBezTo>
                  <a:cubicBezTo>
                    <a:pt x="1030" y="345"/>
                    <a:pt x="1035" y="349"/>
                    <a:pt x="1041" y="352"/>
                  </a:cubicBezTo>
                  <a:cubicBezTo>
                    <a:pt x="1057" y="360"/>
                    <a:pt x="1069" y="366"/>
                    <a:pt x="1083" y="375"/>
                  </a:cubicBezTo>
                  <a:cubicBezTo>
                    <a:pt x="1096" y="384"/>
                    <a:pt x="1108" y="400"/>
                    <a:pt x="1121" y="407"/>
                  </a:cubicBezTo>
                  <a:cubicBezTo>
                    <a:pt x="1128" y="410"/>
                    <a:pt x="1139" y="411"/>
                    <a:pt x="1148" y="414"/>
                  </a:cubicBezTo>
                  <a:cubicBezTo>
                    <a:pt x="1163" y="418"/>
                    <a:pt x="1166" y="419"/>
                    <a:pt x="1182" y="417"/>
                  </a:cubicBezTo>
                  <a:cubicBezTo>
                    <a:pt x="1200" y="414"/>
                    <a:pt x="1221" y="408"/>
                    <a:pt x="1239" y="410"/>
                  </a:cubicBezTo>
                  <a:cubicBezTo>
                    <a:pt x="1255" y="412"/>
                    <a:pt x="1274" y="419"/>
                    <a:pt x="1292" y="424"/>
                  </a:cubicBezTo>
                  <a:cubicBezTo>
                    <a:pt x="1309" y="428"/>
                    <a:pt x="1333" y="431"/>
                    <a:pt x="1339" y="433"/>
                  </a:cubicBezTo>
                  <a:cubicBezTo>
                    <a:pt x="1340" y="434"/>
                    <a:pt x="1343" y="432"/>
                    <a:pt x="1345" y="435"/>
                  </a:cubicBezTo>
                  <a:close/>
                  <a:moveTo>
                    <a:pt x="1286" y="431"/>
                  </a:moveTo>
                  <a:cubicBezTo>
                    <a:pt x="1272" y="429"/>
                    <a:pt x="1260" y="423"/>
                    <a:pt x="1246" y="423"/>
                  </a:cubicBezTo>
                  <a:cubicBezTo>
                    <a:pt x="1217" y="422"/>
                    <a:pt x="1187" y="433"/>
                    <a:pt x="1160" y="429"/>
                  </a:cubicBezTo>
                  <a:cubicBezTo>
                    <a:pt x="1143" y="427"/>
                    <a:pt x="1130" y="419"/>
                    <a:pt x="1114" y="413"/>
                  </a:cubicBezTo>
                  <a:cubicBezTo>
                    <a:pt x="1122" y="421"/>
                    <a:pt x="1132" y="429"/>
                    <a:pt x="1142" y="433"/>
                  </a:cubicBezTo>
                  <a:cubicBezTo>
                    <a:pt x="1173" y="443"/>
                    <a:pt x="1195" y="433"/>
                    <a:pt x="1220" y="430"/>
                  </a:cubicBezTo>
                  <a:cubicBezTo>
                    <a:pt x="1267" y="425"/>
                    <a:pt x="1300" y="446"/>
                    <a:pt x="1336" y="454"/>
                  </a:cubicBezTo>
                  <a:cubicBezTo>
                    <a:pt x="1335" y="431"/>
                    <a:pt x="1310" y="435"/>
                    <a:pt x="1286" y="431"/>
                  </a:cubicBezTo>
                  <a:close/>
                  <a:moveTo>
                    <a:pt x="1078" y="387"/>
                  </a:moveTo>
                  <a:cubicBezTo>
                    <a:pt x="1073" y="374"/>
                    <a:pt x="1057" y="369"/>
                    <a:pt x="1043" y="363"/>
                  </a:cubicBezTo>
                  <a:cubicBezTo>
                    <a:pt x="1028" y="356"/>
                    <a:pt x="988" y="341"/>
                    <a:pt x="986" y="369"/>
                  </a:cubicBezTo>
                  <a:cubicBezTo>
                    <a:pt x="985" y="396"/>
                    <a:pt x="1020" y="389"/>
                    <a:pt x="1042" y="398"/>
                  </a:cubicBezTo>
                  <a:cubicBezTo>
                    <a:pt x="1052" y="401"/>
                    <a:pt x="1069" y="414"/>
                    <a:pt x="1067" y="424"/>
                  </a:cubicBezTo>
                  <a:cubicBezTo>
                    <a:pt x="1065" y="437"/>
                    <a:pt x="1011" y="449"/>
                    <a:pt x="990" y="450"/>
                  </a:cubicBezTo>
                  <a:cubicBezTo>
                    <a:pt x="964" y="451"/>
                    <a:pt x="939" y="450"/>
                    <a:pt x="915" y="449"/>
                  </a:cubicBezTo>
                  <a:cubicBezTo>
                    <a:pt x="892" y="448"/>
                    <a:pt x="869" y="438"/>
                    <a:pt x="849" y="438"/>
                  </a:cubicBezTo>
                  <a:cubicBezTo>
                    <a:pt x="842" y="438"/>
                    <a:pt x="836" y="440"/>
                    <a:pt x="829" y="439"/>
                  </a:cubicBezTo>
                  <a:cubicBezTo>
                    <a:pt x="816" y="437"/>
                    <a:pt x="799" y="429"/>
                    <a:pt x="794" y="444"/>
                  </a:cubicBezTo>
                  <a:cubicBezTo>
                    <a:pt x="814" y="445"/>
                    <a:pt x="841" y="444"/>
                    <a:pt x="865" y="449"/>
                  </a:cubicBezTo>
                  <a:cubicBezTo>
                    <a:pt x="880" y="452"/>
                    <a:pt x="892" y="460"/>
                    <a:pt x="904" y="456"/>
                  </a:cubicBezTo>
                  <a:cubicBezTo>
                    <a:pt x="967" y="481"/>
                    <a:pt x="1017" y="447"/>
                    <a:pt x="1077" y="445"/>
                  </a:cubicBezTo>
                  <a:cubicBezTo>
                    <a:pt x="1093" y="430"/>
                    <a:pt x="1074" y="414"/>
                    <a:pt x="1066" y="403"/>
                  </a:cubicBezTo>
                  <a:cubicBezTo>
                    <a:pt x="1051" y="400"/>
                    <a:pt x="1045" y="389"/>
                    <a:pt x="1028" y="388"/>
                  </a:cubicBezTo>
                  <a:cubicBezTo>
                    <a:pt x="1029" y="386"/>
                    <a:pt x="1028" y="384"/>
                    <a:pt x="1027" y="383"/>
                  </a:cubicBezTo>
                  <a:cubicBezTo>
                    <a:pt x="1015" y="384"/>
                    <a:pt x="1013" y="377"/>
                    <a:pt x="1015" y="368"/>
                  </a:cubicBezTo>
                  <a:cubicBezTo>
                    <a:pt x="1034" y="359"/>
                    <a:pt x="1051" y="379"/>
                    <a:pt x="1062" y="377"/>
                  </a:cubicBezTo>
                  <a:cubicBezTo>
                    <a:pt x="1069" y="384"/>
                    <a:pt x="1080" y="388"/>
                    <a:pt x="1088" y="394"/>
                  </a:cubicBezTo>
                  <a:cubicBezTo>
                    <a:pt x="1097" y="400"/>
                    <a:pt x="1104" y="409"/>
                    <a:pt x="1113" y="410"/>
                  </a:cubicBezTo>
                  <a:cubicBezTo>
                    <a:pt x="1112" y="410"/>
                    <a:pt x="1111" y="410"/>
                    <a:pt x="1111" y="410"/>
                  </a:cubicBezTo>
                  <a:cubicBezTo>
                    <a:pt x="1101" y="402"/>
                    <a:pt x="1093" y="391"/>
                    <a:pt x="1078" y="387"/>
                  </a:cubicBezTo>
                  <a:close/>
                  <a:moveTo>
                    <a:pt x="731" y="444"/>
                  </a:moveTo>
                  <a:cubicBezTo>
                    <a:pt x="748" y="446"/>
                    <a:pt x="772" y="455"/>
                    <a:pt x="781" y="444"/>
                  </a:cubicBezTo>
                  <a:cubicBezTo>
                    <a:pt x="781" y="443"/>
                    <a:pt x="781" y="441"/>
                    <a:pt x="781" y="440"/>
                  </a:cubicBezTo>
                  <a:cubicBezTo>
                    <a:pt x="757" y="403"/>
                    <a:pt x="735" y="363"/>
                    <a:pt x="698" y="338"/>
                  </a:cubicBezTo>
                  <a:cubicBezTo>
                    <a:pt x="698" y="352"/>
                    <a:pt x="700" y="365"/>
                    <a:pt x="697" y="378"/>
                  </a:cubicBezTo>
                  <a:cubicBezTo>
                    <a:pt x="693" y="402"/>
                    <a:pt x="675" y="418"/>
                    <a:pt x="661" y="436"/>
                  </a:cubicBezTo>
                  <a:cubicBezTo>
                    <a:pt x="659" y="435"/>
                    <a:pt x="650" y="442"/>
                    <a:pt x="651" y="444"/>
                  </a:cubicBezTo>
                  <a:cubicBezTo>
                    <a:pt x="672" y="446"/>
                    <a:pt x="704" y="440"/>
                    <a:pt x="731" y="444"/>
                  </a:cubicBezTo>
                  <a:close/>
                  <a:moveTo>
                    <a:pt x="687" y="374"/>
                  </a:moveTo>
                  <a:cubicBezTo>
                    <a:pt x="690" y="359"/>
                    <a:pt x="690" y="341"/>
                    <a:pt x="684" y="327"/>
                  </a:cubicBezTo>
                  <a:cubicBezTo>
                    <a:pt x="668" y="322"/>
                    <a:pt x="656" y="307"/>
                    <a:pt x="642" y="304"/>
                  </a:cubicBezTo>
                  <a:cubicBezTo>
                    <a:pt x="650" y="357"/>
                    <a:pt x="630" y="401"/>
                    <a:pt x="588" y="422"/>
                  </a:cubicBezTo>
                  <a:cubicBezTo>
                    <a:pt x="601" y="429"/>
                    <a:pt x="617" y="435"/>
                    <a:pt x="630" y="443"/>
                  </a:cubicBezTo>
                  <a:cubicBezTo>
                    <a:pt x="651" y="423"/>
                    <a:pt x="682" y="407"/>
                    <a:pt x="687" y="374"/>
                  </a:cubicBezTo>
                  <a:close/>
                  <a:moveTo>
                    <a:pt x="217" y="214"/>
                  </a:moveTo>
                  <a:cubicBezTo>
                    <a:pt x="239" y="226"/>
                    <a:pt x="260" y="235"/>
                    <a:pt x="284" y="248"/>
                  </a:cubicBezTo>
                  <a:cubicBezTo>
                    <a:pt x="311" y="264"/>
                    <a:pt x="339" y="281"/>
                    <a:pt x="367" y="293"/>
                  </a:cubicBezTo>
                  <a:cubicBezTo>
                    <a:pt x="398" y="307"/>
                    <a:pt x="424" y="320"/>
                    <a:pt x="452" y="334"/>
                  </a:cubicBezTo>
                  <a:cubicBezTo>
                    <a:pt x="480" y="349"/>
                    <a:pt x="508" y="361"/>
                    <a:pt x="538" y="375"/>
                  </a:cubicBezTo>
                  <a:cubicBezTo>
                    <a:pt x="553" y="382"/>
                    <a:pt x="568" y="393"/>
                    <a:pt x="580" y="397"/>
                  </a:cubicBezTo>
                  <a:cubicBezTo>
                    <a:pt x="585" y="398"/>
                    <a:pt x="596" y="401"/>
                    <a:pt x="598" y="400"/>
                  </a:cubicBezTo>
                  <a:cubicBezTo>
                    <a:pt x="605" y="399"/>
                    <a:pt x="620" y="382"/>
                    <a:pt x="625" y="373"/>
                  </a:cubicBezTo>
                  <a:cubicBezTo>
                    <a:pt x="638" y="349"/>
                    <a:pt x="635" y="319"/>
                    <a:pt x="630" y="297"/>
                  </a:cubicBezTo>
                  <a:cubicBezTo>
                    <a:pt x="591" y="273"/>
                    <a:pt x="549" y="252"/>
                    <a:pt x="509" y="231"/>
                  </a:cubicBezTo>
                  <a:cubicBezTo>
                    <a:pt x="496" y="224"/>
                    <a:pt x="484" y="214"/>
                    <a:pt x="471" y="207"/>
                  </a:cubicBezTo>
                  <a:cubicBezTo>
                    <a:pt x="443" y="193"/>
                    <a:pt x="416" y="179"/>
                    <a:pt x="390" y="164"/>
                  </a:cubicBezTo>
                  <a:cubicBezTo>
                    <a:pt x="358" y="145"/>
                    <a:pt x="327" y="127"/>
                    <a:pt x="295" y="111"/>
                  </a:cubicBezTo>
                  <a:cubicBezTo>
                    <a:pt x="290" y="109"/>
                    <a:pt x="285" y="104"/>
                    <a:pt x="281" y="106"/>
                  </a:cubicBezTo>
                  <a:cubicBezTo>
                    <a:pt x="372" y="177"/>
                    <a:pt x="476" y="235"/>
                    <a:pt x="585" y="288"/>
                  </a:cubicBezTo>
                  <a:cubicBezTo>
                    <a:pt x="586" y="293"/>
                    <a:pt x="591" y="293"/>
                    <a:pt x="594" y="296"/>
                  </a:cubicBezTo>
                  <a:cubicBezTo>
                    <a:pt x="596" y="304"/>
                    <a:pt x="603" y="308"/>
                    <a:pt x="605" y="316"/>
                  </a:cubicBezTo>
                  <a:cubicBezTo>
                    <a:pt x="588" y="368"/>
                    <a:pt x="518" y="337"/>
                    <a:pt x="479" y="317"/>
                  </a:cubicBezTo>
                  <a:cubicBezTo>
                    <a:pt x="441" y="297"/>
                    <a:pt x="408" y="277"/>
                    <a:pt x="371" y="256"/>
                  </a:cubicBezTo>
                  <a:cubicBezTo>
                    <a:pt x="351" y="245"/>
                    <a:pt x="330" y="237"/>
                    <a:pt x="316" y="227"/>
                  </a:cubicBezTo>
                  <a:cubicBezTo>
                    <a:pt x="305" y="219"/>
                    <a:pt x="293" y="206"/>
                    <a:pt x="280" y="195"/>
                  </a:cubicBezTo>
                  <a:cubicBezTo>
                    <a:pt x="267" y="184"/>
                    <a:pt x="251" y="174"/>
                    <a:pt x="243" y="164"/>
                  </a:cubicBezTo>
                  <a:cubicBezTo>
                    <a:pt x="221" y="138"/>
                    <a:pt x="244" y="102"/>
                    <a:pt x="268" y="96"/>
                  </a:cubicBezTo>
                  <a:cubicBezTo>
                    <a:pt x="237" y="83"/>
                    <a:pt x="210" y="62"/>
                    <a:pt x="182" y="53"/>
                  </a:cubicBezTo>
                  <a:cubicBezTo>
                    <a:pt x="195" y="99"/>
                    <a:pt x="164" y="139"/>
                    <a:pt x="146" y="172"/>
                  </a:cubicBezTo>
                  <a:cubicBezTo>
                    <a:pt x="166" y="187"/>
                    <a:pt x="194" y="201"/>
                    <a:pt x="217" y="214"/>
                  </a:cubicBezTo>
                  <a:close/>
                  <a:moveTo>
                    <a:pt x="591" y="312"/>
                  </a:moveTo>
                  <a:cubicBezTo>
                    <a:pt x="585" y="300"/>
                    <a:pt x="566" y="294"/>
                    <a:pt x="557" y="289"/>
                  </a:cubicBezTo>
                  <a:cubicBezTo>
                    <a:pt x="535" y="270"/>
                    <a:pt x="506" y="262"/>
                    <a:pt x="481" y="247"/>
                  </a:cubicBezTo>
                  <a:cubicBezTo>
                    <a:pt x="456" y="233"/>
                    <a:pt x="430" y="219"/>
                    <a:pt x="405" y="204"/>
                  </a:cubicBezTo>
                  <a:cubicBezTo>
                    <a:pt x="382" y="190"/>
                    <a:pt x="360" y="172"/>
                    <a:pt x="335" y="155"/>
                  </a:cubicBezTo>
                  <a:cubicBezTo>
                    <a:pt x="324" y="147"/>
                    <a:pt x="312" y="143"/>
                    <a:pt x="297" y="133"/>
                  </a:cubicBezTo>
                  <a:cubicBezTo>
                    <a:pt x="287" y="125"/>
                    <a:pt x="270" y="111"/>
                    <a:pt x="259" y="114"/>
                  </a:cubicBezTo>
                  <a:cubicBezTo>
                    <a:pt x="250" y="116"/>
                    <a:pt x="242" y="134"/>
                    <a:pt x="244" y="145"/>
                  </a:cubicBezTo>
                  <a:cubicBezTo>
                    <a:pt x="246" y="155"/>
                    <a:pt x="263" y="167"/>
                    <a:pt x="273" y="176"/>
                  </a:cubicBezTo>
                  <a:cubicBezTo>
                    <a:pt x="284" y="187"/>
                    <a:pt x="295" y="196"/>
                    <a:pt x="305" y="204"/>
                  </a:cubicBezTo>
                  <a:cubicBezTo>
                    <a:pt x="352" y="240"/>
                    <a:pt x="405" y="264"/>
                    <a:pt x="457" y="292"/>
                  </a:cubicBezTo>
                  <a:cubicBezTo>
                    <a:pt x="497" y="314"/>
                    <a:pt x="536" y="340"/>
                    <a:pt x="585" y="328"/>
                  </a:cubicBezTo>
                  <a:cubicBezTo>
                    <a:pt x="588" y="323"/>
                    <a:pt x="593" y="321"/>
                    <a:pt x="594" y="314"/>
                  </a:cubicBezTo>
                  <a:cubicBezTo>
                    <a:pt x="595" y="314"/>
                    <a:pt x="595" y="313"/>
                    <a:pt x="594" y="313"/>
                  </a:cubicBezTo>
                  <a:cubicBezTo>
                    <a:pt x="594" y="312"/>
                    <a:pt x="593" y="312"/>
                    <a:pt x="591" y="312"/>
                  </a:cubicBezTo>
                  <a:close/>
                  <a:moveTo>
                    <a:pt x="580" y="409"/>
                  </a:moveTo>
                  <a:cubicBezTo>
                    <a:pt x="561" y="397"/>
                    <a:pt x="540" y="389"/>
                    <a:pt x="519" y="380"/>
                  </a:cubicBezTo>
                  <a:cubicBezTo>
                    <a:pt x="500" y="373"/>
                    <a:pt x="482" y="361"/>
                    <a:pt x="464" y="352"/>
                  </a:cubicBezTo>
                  <a:cubicBezTo>
                    <a:pt x="427" y="333"/>
                    <a:pt x="390" y="315"/>
                    <a:pt x="354" y="297"/>
                  </a:cubicBezTo>
                  <a:cubicBezTo>
                    <a:pt x="317" y="279"/>
                    <a:pt x="281" y="258"/>
                    <a:pt x="245" y="240"/>
                  </a:cubicBezTo>
                  <a:cubicBezTo>
                    <a:pt x="208" y="221"/>
                    <a:pt x="174" y="199"/>
                    <a:pt x="137" y="182"/>
                  </a:cubicBezTo>
                  <a:cubicBezTo>
                    <a:pt x="131" y="186"/>
                    <a:pt x="118" y="193"/>
                    <a:pt x="113" y="201"/>
                  </a:cubicBezTo>
                  <a:cubicBezTo>
                    <a:pt x="171" y="232"/>
                    <a:pt x="237" y="253"/>
                    <a:pt x="296" y="280"/>
                  </a:cubicBezTo>
                  <a:cubicBezTo>
                    <a:pt x="338" y="298"/>
                    <a:pt x="383" y="312"/>
                    <a:pt x="422" y="333"/>
                  </a:cubicBezTo>
                  <a:cubicBezTo>
                    <a:pt x="462" y="354"/>
                    <a:pt x="501" y="374"/>
                    <a:pt x="539" y="395"/>
                  </a:cubicBezTo>
                  <a:cubicBezTo>
                    <a:pt x="551" y="402"/>
                    <a:pt x="564" y="415"/>
                    <a:pt x="579" y="412"/>
                  </a:cubicBezTo>
                  <a:cubicBezTo>
                    <a:pt x="580" y="411"/>
                    <a:pt x="580" y="410"/>
                    <a:pt x="580" y="409"/>
                  </a:cubicBezTo>
                  <a:close/>
                  <a:moveTo>
                    <a:pt x="168" y="43"/>
                  </a:moveTo>
                  <a:cubicBezTo>
                    <a:pt x="151" y="34"/>
                    <a:pt x="135" y="25"/>
                    <a:pt x="117" y="18"/>
                  </a:cubicBezTo>
                  <a:cubicBezTo>
                    <a:pt x="122" y="84"/>
                    <a:pt x="82" y="136"/>
                    <a:pt x="40" y="162"/>
                  </a:cubicBezTo>
                  <a:cubicBezTo>
                    <a:pt x="59" y="173"/>
                    <a:pt x="80" y="182"/>
                    <a:pt x="98" y="194"/>
                  </a:cubicBezTo>
                  <a:cubicBezTo>
                    <a:pt x="142" y="168"/>
                    <a:pt x="188" y="103"/>
                    <a:pt x="168" y="43"/>
                  </a:cubicBezTo>
                  <a:close/>
                  <a:moveTo>
                    <a:pt x="51" y="40"/>
                  </a:moveTo>
                  <a:cubicBezTo>
                    <a:pt x="47" y="44"/>
                    <a:pt x="43" y="46"/>
                    <a:pt x="41" y="49"/>
                  </a:cubicBezTo>
                  <a:cubicBezTo>
                    <a:pt x="36" y="55"/>
                    <a:pt x="34" y="65"/>
                    <a:pt x="30" y="73"/>
                  </a:cubicBezTo>
                  <a:cubicBezTo>
                    <a:pt x="24" y="84"/>
                    <a:pt x="16" y="93"/>
                    <a:pt x="14" y="103"/>
                  </a:cubicBezTo>
                  <a:cubicBezTo>
                    <a:pt x="8" y="127"/>
                    <a:pt x="15" y="155"/>
                    <a:pt x="37" y="149"/>
                  </a:cubicBezTo>
                  <a:cubicBezTo>
                    <a:pt x="52" y="144"/>
                    <a:pt x="62" y="131"/>
                    <a:pt x="72" y="118"/>
                  </a:cubicBezTo>
                  <a:cubicBezTo>
                    <a:pt x="79" y="109"/>
                    <a:pt x="85" y="105"/>
                    <a:pt x="91" y="96"/>
                  </a:cubicBezTo>
                  <a:cubicBezTo>
                    <a:pt x="103" y="76"/>
                    <a:pt x="106" y="48"/>
                    <a:pt x="108" y="23"/>
                  </a:cubicBezTo>
                  <a:cubicBezTo>
                    <a:pt x="104" y="18"/>
                    <a:pt x="98" y="15"/>
                    <a:pt x="95" y="11"/>
                  </a:cubicBezTo>
                  <a:cubicBezTo>
                    <a:pt x="74" y="14"/>
                    <a:pt x="62" y="29"/>
                    <a:pt x="51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 rot="120000">
            <a:off x="927029" y="1694769"/>
            <a:ext cx="5484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 rot="180000">
            <a:off x="4108614" y="3157431"/>
            <a:ext cx="1783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教师：情缘素材</a:t>
            </a:r>
          </a:p>
        </p:txBody>
      </p:sp>
      <p:sp>
        <p:nvSpPr>
          <p:cNvPr id="66" name="文本框 65"/>
          <p:cNvSpPr txBox="1"/>
          <p:nvPr/>
        </p:nvSpPr>
        <p:spPr>
          <a:xfrm rot="120000">
            <a:off x="812988" y="2725487"/>
            <a:ext cx="5658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Add anything what you want and what you like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4242" y="721348"/>
            <a:ext cx="1179641" cy="5415305"/>
          </a:xfrm>
          <a:prstGeom prst="rect">
            <a:avLst/>
          </a:prstGeom>
          <a:solidFill>
            <a:srgbClr val="EB5C0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55944" y="889844"/>
            <a:ext cx="60157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赠送可编辑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601" y="1577055"/>
            <a:ext cx="1127125" cy="164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076" y="1591342"/>
            <a:ext cx="1228725" cy="181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3751" y="3404267"/>
            <a:ext cx="1330325" cy="177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538" y="3316955"/>
            <a:ext cx="1422400" cy="185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5751" y="3404267"/>
            <a:ext cx="1281112" cy="177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8426" y="1537367"/>
            <a:ext cx="1160462" cy="178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05501" y="1591342"/>
            <a:ext cx="1223962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600000">
            <a:off x="9748912" y="3305889"/>
            <a:ext cx="1697422" cy="18795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4242" y="721348"/>
            <a:ext cx="1179641" cy="5415305"/>
          </a:xfrm>
          <a:prstGeom prst="rect">
            <a:avLst/>
          </a:prstGeom>
          <a:solidFill>
            <a:srgbClr val="92D05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55944" y="889844"/>
            <a:ext cx="60157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赠送可编辑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83846" y="1260135"/>
            <a:ext cx="8705946" cy="4337730"/>
            <a:chOff x="595313" y="2438400"/>
            <a:chExt cx="8054975" cy="401320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595313" y="2438400"/>
              <a:ext cx="3981450" cy="4013200"/>
              <a:chOff x="375" y="1536"/>
              <a:chExt cx="2508" cy="2528"/>
            </a:xfrm>
          </p:grpSpPr>
          <p:sp>
            <p:nvSpPr>
              <p:cNvPr id="89" name="AutoShape 3"/>
              <p:cNvSpPr>
                <a:spLocks noChangeAspect="1" noTextEdit="1"/>
              </p:cNvSpPr>
              <p:nvPr/>
            </p:nvSpPr>
            <p:spPr>
              <a:xfrm>
                <a:off x="375" y="1536"/>
                <a:ext cx="2498" cy="25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Oval 5"/>
              <p:cNvSpPr/>
              <p:nvPr/>
            </p:nvSpPr>
            <p:spPr>
              <a:xfrm>
                <a:off x="385" y="2884"/>
                <a:ext cx="526" cy="525"/>
              </a:xfrm>
              <a:prstGeom prst="ellipse">
                <a:avLst/>
              </a:prstGeom>
              <a:solidFill>
                <a:srgbClr val="EE6829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Freeform 6"/>
              <p:cNvSpPr/>
              <p:nvPr/>
            </p:nvSpPr>
            <p:spPr>
              <a:xfrm>
                <a:off x="534" y="2943"/>
                <a:ext cx="377" cy="466"/>
              </a:xfrm>
              <a:custGeom>
                <a:avLst/>
                <a:gdLst/>
                <a:ahLst/>
                <a:cxnLst>
                  <a:cxn ang="0">
                    <a:pos x="377" y="248"/>
                  </a:cxn>
                  <a:cxn ang="0">
                    <a:pos x="119" y="466"/>
                  </a:cxn>
                  <a:cxn ang="0">
                    <a:pos x="109" y="466"/>
                  </a:cxn>
                  <a:cxn ang="0">
                    <a:pos x="10" y="357"/>
                  </a:cxn>
                  <a:cxn ang="0">
                    <a:pos x="40" y="347"/>
                  </a:cxn>
                  <a:cxn ang="0">
                    <a:pos x="40" y="297"/>
                  </a:cxn>
                  <a:cxn ang="0">
                    <a:pos x="0" y="198"/>
                  </a:cxn>
                  <a:cxn ang="0">
                    <a:pos x="30" y="169"/>
                  </a:cxn>
                  <a:cxn ang="0">
                    <a:pos x="99" y="79"/>
                  </a:cxn>
                  <a:cxn ang="0">
                    <a:pos x="69" y="40"/>
                  </a:cxn>
                  <a:cxn ang="0">
                    <a:pos x="69" y="40"/>
                  </a:cxn>
                  <a:cxn ang="0">
                    <a:pos x="129" y="0"/>
                  </a:cxn>
                  <a:cxn ang="0">
                    <a:pos x="377" y="248"/>
                  </a:cxn>
                </a:cxnLst>
                <a:rect l="0" t="0" r="0" b="0"/>
                <a:pathLst>
                  <a:path w="38" h="47">
                    <a:moveTo>
                      <a:pt x="38" y="25"/>
                    </a:moveTo>
                    <a:cubicBezTo>
                      <a:pt x="35" y="38"/>
                      <a:pt x="24" y="47"/>
                      <a:pt x="12" y="47"/>
                    </a:cubicBezTo>
                    <a:cubicBezTo>
                      <a:pt x="12" y="47"/>
                      <a:pt x="11" y="47"/>
                      <a:pt x="11" y="47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25"/>
                      <a:pt x="38" y="25"/>
                      <a:pt x="38" y="25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7"/>
              <p:cNvSpPr>
                <a:spLocks noEditPoints="1"/>
              </p:cNvSpPr>
              <p:nvPr/>
            </p:nvSpPr>
            <p:spPr>
              <a:xfrm>
                <a:off x="524" y="2943"/>
                <a:ext cx="258" cy="367"/>
              </a:xfrm>
              <a:custGeom>
                <a:avLst/>
                <a:gdLst/>
                <a:ahLst/>
                <a:cxnLst>
                  <a:cxn ang="0">
                    <a:pos x="30" y="327"/>
                  </a:cxn>
                  <a:cxn ang="0">
                    <a:pos x="20" y="248"/>
                  </a:cxn>
                  <a:cxn ang="0">
                    <a:pos x="0" y="208"/>
                  </a:cxn>
                  <a:cxn ang="0">
                    <a:pos x="20" y="169"/>
                  </a:cxn>
                  <a:cxn ang="0">
                    <a:pos x="99" y="79"/>
                  </a:cxn>
                  <a:cxn ang="0">
                    <a:pos x="79" y="40"/>
                  </a:cxn>
                  <a:cxn ang="0">
                    <a:pos x="69" y="40"/>
                  </a:cxn>
                  <a:cxn ang="0">
                    <a:pos x="69" y="30"/>
                  </a:cxn>
                  <a:cxn ang="0">
                    <a:pos x="129" y="10"/>
                  </a:cxn>
                  <a:cxn ang="0">
                    <a:pos x="139" y="10"/>
                  </a:cxn>
                  <a:cxn ang="0">
                    <a:pos x="139" y="20"/>
                  </a:cxn>
                  <a:cxn ang="0">
                    <a:pos x="129" y="30"/>
                  </a:cxn>
                  <a:cxn ang="0">
                    <a:pos x="198" y="198"/>
                  </a:cxn>
                  <a:cxn ang="0">
                    <a:pos x="198" y="208"/>
                  </a:cxn>
                  <a:cxn ang="0">
                    <a:pos x="189" y="218"/>
                  </a:cxn>
                  <a:cxn ang="0">
                    <a:pos x="169" y="218"/>
                  </a:cxn>
                  <a:cxn ang="0">
                    <a:pos x="159" y="218"/>
                  </a:cxn>
                  <a:cxn ang="0">
                    <a:pos x="159" y="208"/>
                  </a:cxn>
                  <a:cxn ang="0">
                    <a:pos x="109" y="129"/>
                  </a:cxn>
                  <a:cxn ang="0">
                    <a:pos x="69" y="198"/>
                  </a:cxn>
                  <a:cxn ang="0">
                    <a:pos x="69" y="228"/>
                  </a:cxn>
                  <a:cxn ang="0">
                    <a:pos x="109" y="317"/>
                  </a:cxn>
                  <a:cxn ang="0">
                    <a:pos x="238" y="327"/>
                  </a:cxn>
                  <a:cxn ang="0">
                    <a:pos x="258" y="347"/>
                  </a:cxn>
                  <a:cxn ang="0">
                    <a:pos x="30" y="367"/>
                  </a:cxn>
                  <a:cxn ang="0">
                    <a:pos x="20" y="337"/>
                  </a:cxn>
                  <a:cxn ang="0">
                    <a:pos x="40" y="188"/>
                  </a:cxn>
                  <a:cxn ang="0">
                    <a:pos x="40" y="228"/>
                  </a:cxn>
                  <a:cxn ang="0">
                    <a:pos x="40" y="188"/>
                  </a:cxn>
                  <a:cxn ang="0">
                    <a:pos x="238" y="218"/>
                  </a:cxn>
                  <a:cxn ang="0">
                    <a:pos x="258" y="228"/>
                  </a:cxn>
                  <a:cxn ang="0">
                    <a:pos x="149" y="278"/>
                  </a:cxn>
                  <a:cxn ang="0">
                    <a:pos x="129" y="268"/>
                  </a:cxn>
                </a:cxnLst>
                <a:rect l="0" t="0" r="0" b="0"/>
                <a:pathLst>
                  <a:path w="26" h="37">
                    <a:moveTo>
                      <a:pt x="3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4" y="33"/>
                      <a:pt x="4" y="32"/>
                      <a:pt x="4" y="31"/>
                    </a:cubicBezTo>
                    <a:cubicBezTo>
                      <a:pt x="3" y="29"/>
                      <a:pt x="2" y="27"/>
                      <a:pt x="2" y="25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1" y="23"/>
                      <a:pt x="0" y="22"/>
                      <a:pt x="0" y="21"/>
                    </a:cubicBezTo>
                    <a:cubicBezTo>
                      <a:pt x="0" y="20"/>
                      <a:pt x="1" y="19"/>
                      <a:pt x="2" y="18"/>
                    </a:cubicBezTo>
                    <a:cubicBezTo>
                      <a:pt x="2" y="18"/>
                      <a:pt x="2" y="18"/>
                      <a:pt x="2" y="17"/>
                    </a:cubicBezTo>
                    <a:cubicBezTo>
                      <a:pt x="4" y="14"/>
                      <a:pt x="6" y="11"/>
                      <a:pt x="10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3"/>
                      <a:pt x="13" y="3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19" y="20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2"/>
                      <a:pt x="20" y="22"/>
                      <a:pt x="19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23"/>
                      <a:pt x="17" y="23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6" y="21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1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9" y="14"/>
                      <a:pt x="8" y="16"/>
                      <a:pt x="7" y="18"/>
                    </a:cubicBezTo>
                    <a:cubicBezTo>
                      <a:pt x="7" y="19"/>
                      <a:pt x="7" y="19"/>
                      <a:pt x="7" y="20"/>
                    </a:cubicBezTo>
                    <a:cubicBezTo>
                      <a:pt x="7" y="20"/>
                      <a:pt x="7" y="21"/>
                      <a:pt x="7" y="21"/>
                    </a:cubicBezTo>
                    <a:cubicBezTo>
                      <a:pt x="7" y="22"/>
                      <a:pt x="7" y="23"/>
                      <a:pt x="7" y="23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7" y="28"/>
                      <a:pt x="8" y="31"/>
                      <a:pt x="11" y="32"/>
                    </a:cubicBezTo>
                    <a:cubicBezTo>
                      <a:pt x="11" y="32"/>
                      <a:pt x="12" y="33"/>
                      <a:pt x="12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3"/>
                      <a:pt x="26" y="33"/>
                      <a:pt x="26" y="34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6"/>
                      <a:pt x="25" y="37"/>
                      <a:pt x="24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6"/>
                      <a:pt x="2" y="35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3" y="33"/>
                    </a:cubicBezTo>
                    <a:close/>
                    <a:moveTo>
                      <a:pt x="4" y="19"/>
                    </a:moveTo>
                    <a:cubicBezTo>
                      <a:pt x="5" y="19"/>
                      <a:pt x="5" y="20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3" y="23"/>
                      <a:pt x="2" y="22"/>
                      <a:pt x="2" y="21"/>
                    </a:cubicBezTo>
                    <a:cubicBezTo>
                      <a:pt x="2" y="20"/>
                      <a:pt x="3" y="19"/>
                      <a:pt x="4" y="19"/>
                    </a:cubicBezTo>
                    <a:close/>
                    <a:moveTo>
                      <a:pt x="14" y="26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1"/>
                      <a:pt x="25" y="22"/>
                      <a:pt x="26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4"/>
                      <a:pt x="25" y="24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9"/>
                      <a:pt x="14" y="28"/>
                      <a:pt x="14" y="28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6"/>
                      <a:pt x="14" y="26"/>
                    </a:cubicBezTo>
                    <a:close/>
                  </a:path>
                </a:pathLst>
              </a:custGeom>
              <a:solidFill>
                <a:srgbClr val="C2D44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Oval 8"/>
              <p:cNvSpPr/>
              <p:nvPr/>
            </p:nvSpPr>
            <p:spPr>
              <a:xfrm>
                <a:off x="1694" y="1545"/>
                <a:ext cx="525" cy="526"/>
              </a:xfrm>
              <a:prstGeom prst="ellipse">
                <a:avLst/>
              </a:prstGeom>
              <a:solidFill>
                <a:srgbClr val="F2EFDC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4" name="Freeform 9"/>
              <p:cNvSpPr/>
              <p:nvPr/>
            </p:nvSpPr>
            <p:spPr>
              <a:xfrm>
                <a:off x="1832" y="1645"/>
                <a:ext cx="387" cy="426"/>
              </a:xfrm>
              <a:custGeom>
                <a:avLst/>
                <a:gdLst/>
                <a:ahLst/>
                <a:cxnLst>
                  <a:cxn ang="0">
                    <a:pos x="387" y="159"/>
                  </a:cxn>
                  <a:cxn ang="0">
                    <a:pos x="129" y="426"/>
                  </a:cxn>
                  <a:cxn ang="0">
                    <a:pos x="119" y="426"/>
                  </a:cxn>
                  <a:cxn ang="0">
                    <a:pos x="10" y="307"/>
                  </a:cxn>
                  <a:cxn ang="0">
                    <a:pos x="0" y="287"/>
                  </a:cxn>
                  <a:cxn ang="0">
                    <a:pos x="0" y="30"/>
                  </a:cxn>
                  <a:cxn ang="0">
                    <a:pos x="20" y="10"/>
                  </a:cxn>
                  <a:cxn ang="0">
                    <a:pos x="258" y="0"/>
                  </a:cxn>
                  <a:cxn ang="0">
                    <a:pos x="387" y="129"/>
                  </a:cxn>
                  <a:cxn ang="0">
                    <a:pos x="387" y="159"/>
                  </a:cxn>
                </a:cxnLst>
                <a:rect l="0" t="0" r="0" b="0"/>
                <a:pathLst>
                  <a:path w="39" h="43">
                    <a:moveTo>
                      <a:pt x="39" y="16"/>
                    </a:moveTo>
                    <a:cubicBezTo>
                      <a:pt x="39" y="31"/>
                      <a:pt x="28" y="43"/>
                      <a:pt x="13" y="43"/>
                    </a:cubicBezTo>
                    <a:cubicBezTo>
                      <a:pt x="13" y="43"/>
                      <a:pt x="12" y="43"/>
                      <a:pt x="12" y="43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4"/>
                      <a:pt x="39" y="15"/>
                      <a:pt x="39" y="16"/>
                    </a:cubicBezTo>
                    <a:close/>
                  </a:path>
                </a:pathLst>
              </a:custGeom>
              <a:solidFill>
                <a:srgbClr val="DDDA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10"/>
              <p:cNvSpPr>
                <a:spLocks noEditPoints="1"/>
              </p:cNvSpPr>
              <p:nvPr/>
            </p:nvSpPr>
            <p:spPr>
              <a:xfrm>
                <a:off x="1822" y="1645"/>
                <a:ext cx="278" cy="327"/>
              </a:xfrm>
              <a:custGeom>
                <a:avLst/>
                <a:gdLst/>
                <a:ahLst/>
                <a:cxnLst>
                  <a:cxn ang="0">
                    <a:pos x="258" y="327"/>
                  </a:cxn>
                  <a:cxn ang="0">
                    <a:pos x="40" y="327"/>
                  </a:cxn>
                  <a:cxn ang="0">
                    <a:pos x="0" y="287"/>
                  </a:cxn>
                  <a:cxn ang="0">
                    <a:pos x="0" y="40"/>
                  </a:cxn>
                  <a:cxn ang="0">
                    <a:pos x="40" y="0"/>
                  </a:cxn>
                  <a:cxn ang="0">
                    <a:pos x="258" y="0"/>
                  </a:cxn>
                  <a:cxn ang="0">
                    <a:pos x="278" y="10"/>
                  </a:cxn>
                  <a:cxn ang="0">
                    <a:pos x="278" y="50"/>
                  </a:cxn>
                  <a:cxn ang="0">
                    <a:pos x="268" y="59"/>
                  </a:cxn>
                  <a:cxn ang="0">
                    <a:pos x="268" y="59"/>
                  </a:cxn>
                  <a:cxn ang="0">
                    <a:pos x="258" y="50"/>
                  </a:cxn>
                  <a:cxn ang="0">
                    <a:pos x="258" y="20"/>
                  </a:cxn>
                  <a:cxn ang="0">
                    <a:pos x="248" y="10"/>
                  </a:cxn>
                  <a:cxn ang="0">
                    <a:pos x="40" y="10"/>
                  </a:cxn>
                  <a:cxn ang="0">
                    <a:pos x="40" y="69"/>
                  </a:cxn>
                  <a:cxn ang="0">
                    <a:pos x="258" y="69"/>
                  </a:cxn>
                  <a:cxn ang="0">
                    <a:pos x="278" y="79"/>
                  </a:cxn>
                  <a:cxn ang="0">
                    <a:pos x="278" y="307"/>
                  </a:cxn>
                  <a:cxn ang="0">
                    <a:pos x="258" y="327"/>
                  </a:cxn>
                  <a:cxn ang="0">
                    <a:pos x="248" y="79"/>
                  </a:cxn>
                  <a:cxn ang="0">
                    <a:pos x="50" y="79"/>
                  </a:cxn>
                  <a:cxn ang="0">
                    <a:pos x="40" y="89"/>
                  </a:cxn>
                  <a:cxn ang="0">
                    <a:pos x="40" y="297"/>
                  </a:cxn>
                  <a:cxn ang="0">
                    <a:pos x="50" y="307"/>
                  </a:cxn>
                  <a:cxn ang="0">
                    <a:pos x="248" y="307"/>
                  </a:cxn>
                  <a:cxn ang="0">
                    <a:pos x="258" y="297"/>
                  </a:cxn>
                  <a:cxn ang="0">
                    <a:pos x="258" y="89"/>
                  </a:cxn>
                  <a:cxn ang="0">
                    <a:pos x="248" y="79"/>
                  </a:cxn>
                </a:cxnLst>
                <a:rect l="0" t="0" r="0" b="0"/>
                <a:pathLst>
                  <a:path w="28" h="33">
                    <a:moveTo>
                      <a:pt x="26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2" y="33"/>
                      <a:pt x="0" y="31"/>
                      <a:pt x="0" y="29"/>
                    </a:cubicBezTo>
                    <a:cubicBezTo>
                      <a:pt x="0" y="20"/>
                      <a:pt x="0" y="12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9" y="0"/>
                      <a:pt x="26" y="0"/>
                    </a:cubicBezTo>
                    <a:cubicBezTo>
                      <a:pt x="27" y="0"/>
                      <a:pt x="28" y="0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1"/>
                      <a:pt x="1" y="7"/>
                      <a:pt x="4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8" y="7"/>
                      <a:pt x="28" y="8"/>
                    </a:cubicBezTo>
                    <a:cubicBezTo>
                      <a:pt x="28" y="16"/>
                      <a:pt x="28" y="23"/>
                      <a:pt x="28" y="31"/>
                    </a:cubicBezTo>
                    <a:cubicBezTo>
                      <a:pt x="28" y="32"/>
                      <a:pt x="27" y="33"/>
                      <a:pt x="26" y="33"/>
                    </a:cubicBezTo>
                    <a:close/>
                    <a:moveTo>
                      <a:pt x="2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8"/>
                      <a:pt x="4" y="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5" y="31"/>
                      <a:pt x="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6" y="31"/>
                      <a:pt x="26" y="31"/>
                      <a:pt x="26" y="3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8"/>
                      <a:pt x="26" y="8"/>
                      <a:pt x="25" y="8"/>
                    </a:cubicBezTo>
                    <a:close/>
                  </a:path>
                </a:pathLst>
              </a:custGeom>
              <a:solidFill>
                <a:srgbClr val="93C6D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Oval 11"/>
              <p:cNvSpPr/>
              <p:nvPr/>
            </p:nvSpPr>
            <p:spPr>
              <a:xfrm>
                <a:off x="1039" y="3538"/>
                <a:ext cx="526" cy="526"/>
              </a:xfrm>
              <a:prstGeom prst="ellipse">
                <a:avLst/>
              </a:prstGeom>
              <a:solidFill>
                <a:srgbClr val="FDC00F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Freeform 12"/>
              <p:cNvSpPr/>
              <p:nvPr/>
            </p:nvSpPr>
            <p:spPr>
              <a:xfrm>
                <a:off x="1158" y="3637"/>
                <a:ext cx="407" cy="427"/>
              </a:xfrm>
              <a:custGeom>
                <a:avLst/>
                <a:gdLst/>
                <a:ahLst/>
                <a:cxnLst>
                  <a:cxn ang="0">
                    <a:pos x="407" y="189"/>
                  </a:cxn>
                  <a:cxn ang="0">
                    <a:pos x="189" y="427"/>
                  </a:cxn>
                  <a:cxn ang="0">
                    <a:pos x="10" y="248"/>
                  </a:cxn>
                  <a:cxn ang="0">
                    <a:pos x="10" y="70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69" y="0"/>
                  </a:cxn>
                  <a:cxn ang="0">
                    <a:pos x="208" y="0"/>
                  </a:cxn>
                  <a:cxn ang="0">
                    <a:pos x="288" y="79"/>
                  </a:cxn>
                  <a:cxn ang="0">
                    <a:pos x="288" y="70"/>
                  </a:cxn>
                  <a:cxn ang="0">
                    <a:pos x="407" y="189"/>
                  </a:cxn>
                </a:cxnLst>
                <a:rect l="0" t="0" r="0" b="0"/>
                <a:pathLst>
                  <a:path w="41" h="43">
                    <a:moveTo>
                      <a:pt x="41" y="19"/>
                    </a:moveTo>
                    <a:cubicBezTo>
                      <a:pt x="40" y="31"/>
                      <a:pt x="31" y="41"/>
                      <a:pt x="19" y="4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41" y="19"/>
                      <a:pt x="41" y="19"/>
                      <a:pt x="41" y="19"/>
                    </a:cubicBezTo>
                    <a:close/>
                  </a:path>
                </a:pathLst>
              </a:custGeom>
              <a:solidFill>
                <a:srgbClr val="F99B1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13"/>
              <p:cNvSpPr>
                <a:spLocks noEditPoints="1"/>
              </p:cNvSpPr>
              <p:nvPr/>
            </p:nvSpPr>
            <p:spPr>
              <a:xfrm>
                <a:off x="1158" y="3637"/>
                <a:ext cx="298" cy="328"/>
              </a:xfrm>
              <a:custGeom>
                <a:avLst/>
                <a:gdLst/>
                <a:ahLst/>
                <a:cxnLst>
                  <a:cxn ang="0">
                    <a:pos x="30" y="258"/>
                  </a:cxn>
                  <a:cxn ang="0">
                    <a:pos x="0" y="30"/>
                  </a:cxn>
                  <a:cxn ang="0">
                    <a:pos x="209" y="0"/>
                  </a:cxn>
                  <a:cxn ang="0">
                    <a:pos x="219" y="40"/>
                  </a:cxn>
                  <a:cxn ang="0">
                    <a:pos x="209" y="40"/>
                  </a:cxn>
                  <a:cxn ang="0">
                    <a:pos x="199" y="10"/>
                  </a:cxn>
                  <a:cxn ang="0">
                    <a:pos x="30" y="10"/>
                  </a:cxn>
                  <a:cxn ang="0">
                    <a:pos x="209" y="50"/>
                  </a:cxn>
                  <a:cxn ang="0">
                    <a:pos x="219" y="60"/>
                  </a:cxn>
                  <a:cxn ang="0">
                    <a:pos x="109" y="70"/>
                  </a:cxn>
                  <a:cxn ang="0">
                    <a:pos x="70" y="248"/>
                  </a:cxn>
                  <a:cxn ang="0">
                    <a:pos x="288" y="328"/>
                  </a:cxn>
                  <a:cxn ang="0">
                    <a:pos x="79" y="298"/>
                  </a:cxn>
                  <a:cxn ang="0">
                    <a:pos x="109" y="70"/>
                  </a:cxn>
                  <a:cxn ang="0">
                    <a:pos x="298" y="80"/>
                  </a:cxn>
                  <a:cxn ang="0">
                    <a:pos x="288" y="119"/>
                  </a:cxn>
                  <a:cxn ang="0">
                    <a:pos x="288" y="109"/>
                  </a:cxn>
                  <a:cxn ang="0">
                    <a:pos x="278" y="80"/>
                  </a:cxn>
                  <a:cxn ang="0">
                    <a:pos x="109" y="119"/>
                  </a:cxn>
                  <a:cxn ang="0">
                    <a:pos x="298" y="129"/>
                  </a:cxn>
                  <a:cxn ang="0">
                    <a:pos x="288" y="328"/>
                  </a:cxn>
                  <a:cxn ang="0">
                    <a:pos x="109" y="89"/>
                  </a:cxn>
                  <a:cxn ang="0">
                    <a:pos x="109" y="80"/>
                  </a:cxn>
                  <a:cxn ang="0">
                    <a:pos x="278" y="80"/>
                  </a:cxn>
                  <a:cxn ang="0">
                    <a:pos x="278" y="80"/>
                  </a:cxn>
                  <a:cxn ang="0">
                    <a:pos x="278" y="99"/>
                  </a:cxn>
                  <a:cxn ang="0">
                    <a:pos x="109" y="99"/>
                  </a:cxn>
                  <a:cxn ang="0">
                    <a:pos x="109" y="89"/>
                  </a:cxn>
                  <a:cxn ang="0">
                    <a:pos x="278" y="99"/>
                  </a:cxn>
                  <a:cxn ang="0">
                    <a:pos x="278" y="99"/>
                  </a:cxn>
                  <a:cxn ang="0">
                    <a:pos x="109" y="109"/>
                  </a:cxn>
                  <a:cxn ang="0">
                    <a:pos x="109" y="109"/>
                  </a:cxn>
                  <a:cxn ang="0">
                    <a:pos x="278" y="99"/>
                  </a:cxn>
                  <a:cxn ang="0">
                    <a:pos x="278" y="109"/>
                  </a:cxn>
                  <a:cxn ang="0">
                    <a:pos x="278" y="119"/>
                  </a:cxn>
                  <a:cxn ang="0">
                    <a:pos x="109" y="119"/>
                  </a:cxn>
                  <a:cxn ang="0">
                    <a:pos x="109" y="109"/>
                  </a:cxn>
                  <a:cxn ang="0">
                    <a:pos x="278" y="119"/>
                  </a:cxn>
                  <a:cxn ang="0">
                    <a:pos x="278" y="119"/>
                  </a:cxn>
                  <a:cxn ang="0">
                    <a:pos x="30" y="20"/>
                  </a:cxn>
                  <a:cxn ang="0">
                    <a:pos x="30" y="10"/>
                  </a:cxn>
                  <a:cxn ang="0">
                    <a:pos x="189" y="10"/>
                  </a:cxn>
                  <a:cxn ang="0">
                    <a:pos x="199" y="10"/>
                  </a:cxn>
                  <a:cxn ang="0">
                    <a:pos x="189" y="30"/>
                  </a:cxn>
                  <a:cxn ang="0">
                    <a:pos x="30" y="20"/>
                  </a:cxn>
                  <a:cxn ang="0">
                    <a:pos x="30" y="20"/>
                  </a:cxn>
                  <a:cxn ang="0">
                    <a:pos x="199" y="20"/>
                  </a:cxn>
                  <a:cxn ang="0">
                    <a:pos x="189" y="30"/>
                  </a:cxn>
                  <a:cxn ang="0">
                    <a:pos x="30" y="40"/>
                  </a:cxn>
                  <a:cxn ang="0">
                    <a:pos x="30" y="30"/>
                  </a:cxn>
                  <a:cxn ang="0">
                    <a:pos x="189" y="30"/>
                  </a:cxn>
                  <a:cxn ang="0">
                    <a:pos x="199" y="30"/>
                  </a:cxn>
                  <a:cxn ang="0">
                    <a:pos x="189" y="50"/>
                  </a:cxn>
                  <a:cxn ang="0">
                    <a:pos x="30" y="50"/>
                  </a:cxn>
                  <a:cxn ang="0">
                    <a:pos x="30" y="40"/>
                  </a:cxn>
                  <a:cxn ang="0">
                    <a:pos x="199" y="40"/>
                  </a:cxn>
                  <a:cxn ang="0">
                    <a:pos x="189" y="50"/>
                  </a:cxn>
                </a:cxnLst>
                <a:rect l="0" t="0" r="0" b="0"/>
                <a:pathLst>
                  <a:path w="30" h="33">
                    <a:moveTo>
                      <a:pt x="7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5"/>
                      <a:pt x="0" y="23"/>
                    </a:cubicBezTo>
                    <a:cubicBezTo>
                      <a:pt x="0" y="16"/>
                      <a:pt x="0" y="9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" y="0"/>
                      <a:pt x="15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0" y="4"/>
                      <a:pt x="20" y="4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0" y="5"/>
                      <a:pt x="3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5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7"/>
                      <a:pt x="2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7"/>
                      <a:pt x="7" y="8"/>
                      <a:pt x="7" y="10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lose/>
                    <a:moveTo>
                      <a:pt x="29" y="33"/>
                    </a:moveTo>
                    <a:cubicBezTo>
                      <a:pt x="11" y="33"/>
                      <a:pt x="11" y="33"/>
                      <a:pt x="11" y="33"/>
                    </a:cubicBezTo>
                    <a:cubicBezTo>
                      <a:pt x="9" y="33"/>
                      <a:pt x="8" y="32"/>
                      <a:pt x="8" y="30"/>
                    </a:cubicBezTo>
                    <a:cubicBezTo>
                      <a:pt x="8" y="23"/>
                      <a:pt x="8" y="17"/>
                      <a:pt x="8" y="10"/>
                    </a:cubicBezTo>
                    <a:cubicBezTo>
                      <a:pt x="8" y="8"/>
                      <a:pt x="9" y="7"/>
                      <a:pt x="11" y="7"/>
                    </a:cubicBezTo>
                    <a:cubicBezTo>
                      <a:pt x="17" y="7"/>
                      <a:pt x="23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8" y="12"/>
                      <a:pt x="11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30" y="13"/>
                      <a:pt x="30" y="13"/>
                    </a:cubicBezTo>
                    <a:cubicBezTo>
                      <a:pt x="30" y="20"/>
                      <a:pt x="30" y="26"/>
                      <a:pt x="30" y="32"/>
                    </a:cubicBezTo>
                    <a:cubicBezTo>
                      <a:pt x="30" y="33"/>
                      <a:pt x="29" y="33"/>
                      <a:pt x="29" y="33"/>
                    </a:cubicBezTo>
                    <a:close/>
                    <a:moveTo>
                      <a:pt x="28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9"/>
                      <a:pt x="28" y="9"/>
                      <a:pt x="28" y="9"/>
                    </a:cubicBezTo>
                    <a:close/>
                    <a:moveTo>
                      <a:pt x="28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lose/>
                    <a:moveTo>
                      <a:pt x="28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lose/>
                    <a:moveTo>
                      <a:pt x="28" y="12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lose/>
                    <a:moveTo>
                      <a:pt x="19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2"/>
                      <a:pt x="19" y="2"/>
                    </a:cubicBezTo>
                    <a:close/>
                    <a:moveTo>
                      <a:pt x="19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3"/>
                      <a:pt x="19" y="3"/>
                    </a:cubicBezTo>
                    <a:close/>
                    <a:moveTo>
                      <a:pt x="19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19" y="4"/>
                    </a:cubicBezTo>
                    <a:close/>
                    <a:moveTo>
                      <a:pt x="19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19" y="5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Oval 14"/>
              <p:cNvSpPr/>
              <p:nvPr/>
            </p:nvSpPr>
            <p:spPr>
              <a:xfrm>
                <a:off x="385" y="2230"/>
                <a:ext cx="526" cy="525"/>
              </a:xfrm>
              <a:prstGeom prst="ellipse">
                <a:avLst/>
              </a:prstGeom>
              <a:solidFill>
                <a:srgbClr val="A6DAE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Freeform 15"/>
              <p:cNvSpPr/>
              <p:nvPr/>
            </p:nvSpPr>
            <p:spPr>
              <a:xfrm>
                <a:off x="544" y="2309"/>
                <a:ext cx="367" cy="446"/>
              </a:xfrm>
              <a:custGeom>
                <a:avLst/>
                <a:gdLst/>
                <a:ahLst/>
                <a:cxnLst>
                  <a:cxn ang="0">
                    <a:pos x="367" y="178"/>
                  </a:cxn>
                  <a:cxn ang="0">
                    <a:pos x="109" y="446"/>
                  </a:cxn>
                  <a:cxn ang="0">
                    <a:pos x="89" y="446"/>
                  </a:cxn>
                  <a:cxn ang="0">
                    <a:pos x="10" y="357"/>
                  </a:cxn>
                  <a:cxn ang="0">
                    <a:pos x="0" y="337"/>
                  </a:cxn>
                  <a:cxn ang="0">
                    <a:pos x="0" y="287"/>
                  </a:cxn>
                  <a:cxn ang="0">
                    <a:pos x="10" y="297"/>
                  </a:cxn>
                  <a:cxn ang="0">
                    <a:pos x="20" y="297"/>
                  </a:cxn>
                  <a:cxn ang="0">
                    <a:pos x="10" y="287"/>
                  </a:cxn>
                  <a:cxn ang="0">
                    <a:pos x="0" y="268"/>
                  </a:cxn>
                  <a:cxn ang="0">
                    <a:pos x="0" y="218"/>
                  </a:cxn>
                  <a:cxn ang="0">
                    <a:pos x="20" y="238"/>
                  </a:cxn>
                  <a:cxn ang="0">
                    <a:pos x="20" y="238"/>
                  </a:cxn>
                  <a:cxn ang="0">
                    <a:pos x="10" y="218"/>
                  </a:cxn>
                  <a:cxn ang="0">
                    <a:pos x="0" y="208"/>
                  </a:cxn>
                  <a:cxn ang="0">
                    <a:pos x="0" y="159"/>
                  </a:cxn>
                  <a:cxn ang="0">
                    <a:pos x="218" y="0"/>
                  </a:cxn>
                  <a:cxn ang="0">
                    <a:pos x="367" y="149"/>
                  </a:cxn>
                  <a:cxn ang="0">
                    <a:pos x="367" y="178"/>
                  </a:cxn>
                </a:cxnLst>
                <a:rect l="0" t="0" r="0" b="0"/>
                <a:pathLst>
                  <a:path w="37" h="45">
                    <a:moveTo>
                      <a:pt x="37" y="18"/>
                    </a:moveTo>
                    <a:cubicBezTo>
                      <a:pt x="37" y="33"/>
                      <a:pt x="25" y="45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7" y="17"/>
                      <a:pt x="37" y="18"/>
                    </a:cubicBezTo>
                    <a:close/>
                  </a:path>
                </a:pathLst>
              </a:custGeom>
              <a:solidFill>
                <a:srgbClr val="93C6D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16"/>
              <p:cNvSpPr>
                <a:spLocks noEditPoints="1"/>
              </p:cNvSpPr>
              <p:nvPr/>
            </p:nvSpPr>
            <p:spPr>
              <a:xfrm>
                <a:off x="544" y="2309"/>
                <a:ext cx="218" cy="367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208" y="367"/>
                  </a:cxn>
                  <a:cxn ang="0">
                    <a:pos x="218" y="317"/>
                  </a:cxn>
                  <a:cxn ang="0">
                    <a:pos x="208" y="317"/>
                  </a:cxn>
                  <a:cxn ang="0">
                    <a:pos x="208" y="347"/>
                  </a:cxn>
                  <a:cxn ang="0">
                    <a:pos x="30" y="357"/>
                  </a:cxn>
                  <a:cxn ang="0">
                    <a:pos x="208" y="307"/>
                  </a:cxn>
                  <a:cxn ang="0">
                    <a:pos x="218" y="307"/>
                  </a:cxn>
                  <a:cxn ang="0">
                    <a:pos x="30" y="298"/>
                  </a:cxn>
                  <a:cxn ang="0">
                    <a:pos x="0" y="288"/>
                  </a:cxn>
                  <a:cxn ang="0">
                    <a:pos x="30" y="0"/>
                  </a:cxn>
                  <a:cxn ang="0">
                    <a:pos x="0" y="198"/>
                  </a:cxn>
                  <a:cxn ang="0">
                    <a:pos x="208" y="228"/>
                  </a:cxn>
                  <a:cxn ang="0">
                    <a:pos x="218" y="179"/>
                  </a:cxn>
                  <a:cxn ang="0">
                    <a:pos x="208" y="179"/>
                  </a:cxn>
                  <a:cxn ang="0">
                    <a:pos x="208" y="208"/>
                  </a:cxn>
                  <a:cxn ang="0">
                    <a:pos x="30" y="218"/>
                  </a:cxn>
                  <a:cxn ang="0">
                    <a:pos x="208" y="169"/>
                  </a:cxn>
                  <a:cxn ang="0">
                    <a:pos x="218" y="0"/>
                  </a:cxn>
                  <a:cxn ang="0">
                    <a:pos x="188" y="198"/>
                  </a:cxn>
                  <a:cxn ang="0">
                    <a:pos x="20" y="208"/>
                  </a:cxn>
                  <a:cxn ang="0">
                    <a:pos x="30" y="208"/>
                  </a:cxn>
                  <a:cxn ang="0">
                    <a:pos x="198" y="208"/>
                  </a:cxn>
                  <a:cxn ang="0">
                    <a:pos x="188" y="198"/>
                  </a:cxn>
                  <a:cxn ang="0">
                    <a:pos x="30" y="179"/>
                  </a:cxn>
                  <a:cxn ang="0">
                    <a:pos x="20" y="188"/>
                  </a:cxn>
                  <a:cxn ang="0">
                    <a:pos x="188" y="188"/>
                  </a:cxn>
                  <a:cxn ang="0">
                    <a:pos x="198" y="188"/>
                  </a:cxn>
                  <a:cxn ang="0">
                    <a:pos x="0" y="218"/>
                  </a:cxn>
                  <a:cxn ang="0">
                    <a:pos x="30" y="298"/>
                  </a:cxn>
                  <a:cxn ang="0">
                    <a:pos x="218" y="288"/>
                  </a:cxn>
                  <a:cxn ang="0">
                    <a:pos x="208" y="248"/>
                  </a:cxn>
                  <a:cxn ang="0">
                    <a:pos x="208" y="248"/>
                  </a:cxn>
                  <a:cxn ang="0">
                    <a:pos x="198" y="288"/>
                  </a:cxn>
                  <a:cxn ang="0">
                    <a:pos x="30" y="238"/>
                  </a:cxn>
                  <a:cxn ang="0">
                    <a:pos x="218" y="238"/>
                  </a:cxn>
                  <a:cxn ang="0">
                    <a:pos x="208" y="228"/>
                  </a:cxn>
                  <a:cxn ang="0">
                    <a:pos x="0" y="218"/>
                  </a:cxn>
                  <a:cxn ang="0">
                    <a:pos x="188" y="268"/>
                  </a:cxn>
                  <a:cxn ang="0">
                    <a:pos x="20" y="268"/>
                  </a:cxn>
                  <a:cxn ang="0">
                    <a:pos x="30" y="278"/>
                  </a:cxn>
                  <a:cxn ang="0">
                    <a:pos x="198" y="268"/>
                  </a:cxn>
                  <a:cxn ang="0">
                    <a:pos x="188" y="268"/>
                  </a:cxn>
                  <a:cxn ang="0">
                    <a:pos x="30" y="248"/>
                  </a:cxn>
                  <a:cxn ang="0">
                    <a:pos x="20" y="258"/>
                  </a:cxn>
                  <a:cxn ang="0">
                    <a:pos x="188" y="258"/>
                  </a:cxn>
                  <a:cxn ang="0">
                    <a:pos x="198" y="258"/>
                  </a:cxn>
                  <a:cxn ang="0">
                    <a:pos x="188" y="337"/>
                  </a:cxn>
                  <a:cxn ang="0">
                    <a:pos x="20" y="337"/>
                  </a:cxn>
                  <a:cxn ang="0">
                    <a:pos x="30" y="347"/>
                  </a:cxn>
                  <a:cxn ang="0">
                    <a:pos x="198" y="337"/>
                  </a:cxn>
                  <a:cxn ang="0">
                    <a:pos x="188" y="337"/>
                  </a:cxn>
                  <a:cxn ang="0">
                    <a:pos x="30" y="317"/>
                  </a:cxn>
                  <a:cxn ang="0">
                    <a:pos x="20" y="327"/>
                  </a:cxn>
                  <a:cxn ang="0">
                    <a:pos x="188" y="327"/>
                  </a:cxn>
                  <a:cxn ang="0">
                    <a:pos x="198" y="327"/>
                  </a:cxn>
                </a:cxnLst>
                <a:rect l="0" t="0" r="0" b="0"/>
                <a:pathLst>
                  <a:path w="22" h="37">
                    <a:moveTo>
                      <a:pt x="0" y="29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1" y="37"/>
                      <a:pt x="3" y="37"/>
                    </a:cubicBezTo>
                    <a:cubicBezTo>
                      <a:pt x="9" y="37"/>
                      <a:pt x="15" y="37"/>
                      <a:pt x="21" y="37"/>
                    </a:cubicBezTo>
                    <a:cubicBezTo>
                      <a:pt x="21" y="37"/>
                      <a:pt x="22" y="36"/>
                      <a:pt x="22" y="3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0" y="36"/>
                      <a:pt x="20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36"/>
                      <a:pt x="0" y="31"/>
                      <a:pt x="3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1" y="30"/>
                    </a:cubicBezTo>
                    <a:cubicBezTo>
                      <a:pt x="15" y="30"/>
                      <a:pt x="9" y="30"/>
                      <a:pt x="3" y="30"/>
                    </a:cubicBezTo>
                    <a:cubicBezTo>
                      <a:pt x="2" y="30"/>
                      <a:pt x="1" y="30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lose/>
                    <a:moveTo>
                      <a:pt x="2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"/>
                      <a:pt x="0" y="13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9" y="23"/>
                      <a:pt x="15" y="23"/>
                      <a:pt x="21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2"/>
                      <a:pt x="20" y="22"/>
                      <a:pt x="20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0" y="22"/>
                      <a:pt x="0" y="17"/>
                      <a:pt x="3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2" y="17"/>
                      <a:pt x="22" y="17"/>
                    </a:cubicBezTo>
                    <a:cubicBezTo>
                      <a:pt x="22" y="10"/>
                      <a:pt x="22" y="7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  <a:moveTo>
                      <a:pt x="19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2" y="20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3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0"/>
                      <a:pt x="19" y="20"/>
                      <a:pt x="19" y="20"/>
                    </a:cubicBezTo>
                    <a:close/>
                    <a:moveTo>
                      <a:pt x="19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19" y="18"/>
                      <a:pt x="19" y="18"/>
                    </a:cubicBezTo>
                    <a:close/>
                    <a:moveTo>
                      <a:pt x="0" y="2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1" y="30"/>
                      <a:pt x="3" y="30"/>
                    </a:cubicBezTo>
                    <a:cubicBezTo>
                      <a:pt x="9" y="30"/>
                      <a:pt x="15" y="30"/>
                      <a:pt x="21" y="30"/>
                    </a:cubicBezTo>
                    <a:cubicBezTo>
                      <a:pt x="21" y="30"/>
                      <a:pt x="22" y="29"/>
                      <a:pt x="22" y="29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0" y="29"/>
                      <a:pt x="20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4"/>
                      <a:pt x="3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3"/>
                      <a:pt x="21" y="23"/>
                    </a:cubicBezTo>
                    <a:cubicBezTo>
                      <a:pt x="15" y="23"/>
                      <a:pt x="9" y="23"/>
                      <a:pt x="3" y="23"/>
                    </a:cubicBezTo>
                    <a:cubicBezTo>
                      <a:pt x="2" y="23"/>
                      <a:pt x="1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lose/>
                    <a:moveTo>
                      <a:pt x="1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2" y="28"/>
                      <a:pt x="3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20" y="28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19" y="27"/>
                      <a:pt x="19" y="27"/>
                    </a:cubicBezTo>
                    <a:close/>
                    <a:moveTo>
                      <a:pt x="19" y="25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19" y="25"/>
                      <a:pt x="19" y="25"/>
                    </a:cubicBezTo>
                    <a:close/>
                    <a:moveTo>
                      <a:pt x="19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5"/>
                      <a:pt x="2" y="35"/>
                      <a:pt x="3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20" y="35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19" y="34"/>
                      <a:pt x="19" y="34"/>
                    </a:cubicBezTo>
                    <a:close/>
                    <a:moveTo>
                      <a:pt x="19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2" y="32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3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Oval 17"/>
              <p:cNvSpPr/>
              <p:nvPr/>
            </p:nvSpPr>
            <p:spPr>
              <a:xfrm>
                <a:off x="2358" y="2884"/>
                <a:ext cx="525" cy="525"/>
              </a:xfrm>
              <a:prstGeom prst="ellipse">
                <a:avLst/>
              </a:prstGeom>
              <a:solidFill>
                <a:srgbClr val="184F7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Freeform 18"/>
              <p:cNvSpPr/>
              <p:nvPr/>
            </p:nvSpPr>
            <p:spPr>
              <a:xfrm>
                <a:off x="2427" y="3023"/>
                <a:ext cx="456" cy="386"/>
              </a:xfrm>
              <a:custGeom>
                <a:avLst/>
                <a:gdLst/>
                <a:ahLst/>
                <a:cxnLst>
                  <a:cxn ang="0">
                    <a:pos x="456" y="119"/>
                  </a:cxn>
                  <a:cxn ang="0">
                    <a:pos x="188" y="386"/>
                  </a:cxn>
                  <a:cxn ang="0">
                    <a:pos x="149" y="376"/>
                  </a:cxn>
                  <a:cxn ang="0">
                    <a:pos x="0" y="228"/>
                  </a:cxn>
                  <a:cxn ang="0">
                    <a:pos x="20" y="30"/>
                  </a:cxn>
                  <a:cxn ang="0">
                    <a:pos x="30" y="10"/>
                  </a:cxn>
                  <a:cxn ang="0">
                    <a:pos x="50" y="0"/>
                  </a:cxn>
                  <a:cxn ang="0">
                    <a:pos x="99" y="0"/>
                  </a:cxn>
                  <a:cxn ang="0">
                    <a:pos x="149" y="10"/>
                  </a:cxn>
                  <a:cxn ang="0">
                    <a:pos x="188" y="30"/>
                  </a:cxn>
                  <a:cxn ang="0">
                    <a:pos x="208" y="20"/>
                  </a:cxn>
                  <a:cxn ang="0">
                    <a:pos x="258" y="0"/>
                  </a:cxn>
                  <a:cxn ang="0">
                    <a:pos x="317" y="0"/>
                  </a:cxn>
                  <a:cxn ang="0">
                    <a:pos x="357" y="10"/>
                  </a:cxn>
                  <a:cxn ang="0">
                    <a:pos x="446" y="99"/>
                  </a:cxn>
                  <a:cxn ang="0">
                    <a:pos x="456" y="119"/>
                  </a:cxn>
                </a:cxnLst>
                <a:rect l="0" t="0" r="0" b="0"/>
                <a:pathLst>
                  <a:path w="46" h="39">
                    <a:moveTo>
                      <a:pt x="46" y="12"/>
                    </a:moveTo>
                    <a:cubicBezTo>
                      <a:pt x="46" y="27"/>
                      <a:pt x="34" y="39"/>
                      <a:pt x="19" y="39"/>
                    </a:cubicBezTo>
                    <a:cubicBezTo>
                      <a:pt x="18" y="39"/>
                      <a:pt x="16" y="39"/>
                      <a:pt x="15" y="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6" y="11"/>
                      <a:pt x="46" y="12"/>
                      <a:pt x="46" y="12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19"/>
              <p:cNvSpPr>
                <a:spLocks noEditPoints="1"/>
              </p:cNvSpPr>
              <p:nvPr/>
            </p:nvSpPr>
            <p:spPr>
              <a:xfrm>
                <a:off x="2427" y="3013"/>
                <a:ext cx="377" cy="258"/>
              </a:xfrm>
              <a:custGeom>
                <a:avLst/>
                <a:gdLst/>
                <a:ahLst/>
                <a:cxnLst>
                  <a:cxn ang="0">
                    <a:pos x="377" y="238"/>
                  </a:cxn>
                  <a:cxn ang="0">
                    <a:pos x="377" y="50"/>
                  </a:cxn>
                  <a:cxn ang="0">
                    <a:pos x="367" y="50"/>
                  </a:cxn>
                  <a:cxn ang="0">
                    <a:pos x="367" y="50"/>
                  </a:cxn>
                  <a:cxn ang="0">
                    <a:pos x="357" y="40"/>
                  </a:cxn>
                  <a:cxn ang="0">
                    <a:pos x="357" y="20"/>
                  </a:cxn>
                  <a:cxn ang="0">
                    <a:pos x="347" y="10"/>
                  </a:cxn>
                  <a:cxn ang="0">
                    <a:pos x="198" y="30"/>
                  </a:cxn>
                  <a:cxn ang="0">
                    <a:pos x="179" y="30"/>
                  </a:cxn>
                  <a:cxn ang="0">
                    <a:pos x="30" y="10"/>
                  </a:cxn>
                  <a:cxn ang="0">
                    <a:pos x="20" y="20"/>
                  </a:cxn>
                  <a:cxn ang="0">
                    <a:pos x="20" y="40"/>
                  </a:cxn>
                  <a:cxn ang="0">
                    <a:pos x="10" y="50"/>
                  </a:cxn>
                  <a:cxn ang="0">
                    <a:pos x="10" y="50"/>
                  </a:cxn>
                  <a:cxn ang="0">
                    <a:pos x="0" y="50"/>
                  </a:cxn>
                  <a:cxn ang="0">
                    <a:pos x="0" y="238"/>
                  </a:cxn>
                  <a:cxn ang="0">
                    <a:pos x="10" y="248"/>
                  </a:cxn>
                  <a:cxn ang="0">
                    <a:pos x="159" y="248"/>
                  </a:cxn>
                  <a:cxn ang="0">
                    <a:pos x="169" y="248"/>
                  </a:cxn>
                  <a:cxn ang="0">
                    <a:pos x="169" y="258"/>
                  </a:cxn>
                  <a:cxn ang="0">
                    <a:pos x="208" y="258"/>
                  </a:cxn>
                  <a:cxn ang="0">
                    <a:pos x="208" y="248"/>
                  </a:cxn>
                  <a:cxn ang="0">
                    <a:pos x="218" y="248"/>
                  </a:cxn>
                  <a:cxn ang="0">
                    <a:pos x="367" y="248"/>
                  </a:cxn>
                  <a:cxn ang="0">
                    <a:pos x="377" y="238"/>
                  </a:cxn>
                  <a:cxn ang="0">
                    <a:pos x="179" y="228"/>
                  </a:cxn>
                  <a:cxn ang="0">
                    <a:pos x="40" y="208"/>
                  </a:cxn>
                  <a:cxn ang="0">
                    <a:pos x="30" y="198"/>
                  </a:cxn>
                  <a:cxn ang="0">
                    <a:pos x="30" y="30"/>
                  </a:cxn>
                  <a:cxn ang="0">
                    <a:pos x="40" y="20"/>
                  </a:cxn>
                  <a:cxn ang="0">
                    <a:pos x="179" y="40"/>
                  </a:cxn>
                  <a:cxn ang="0">
                    <a:pos x="179" y="60"/>
                  </a:cxn>
                  <a:cxn ang="0">
                    <a:pos x="179" y="228"/>
                  </a:cxn>
                  <a:cxn ang="0">
                    <a:pos x="179" y="228"/>
                  </a:cxn>
                  <a:cxn ang="0">
                    <a:pos x="198" y="228"/>
                  </a:cxn>
                  <a:cxn ang="0">
                    <a:pos x="337" y="208"/>
                  </a:cxn>
                  <a:cxn ang="0">
                    <a:pos x="347" y="198"/>
                  </a:cxn>
                  <a:cxn ang="0">
                    <a:pos x="347" y="30"/>
                  </a:cxn>
                  <a:cxn ang="0">
                    <a:pos x="337" y="20"/>
                  </a:cxn>
                  <a:cxn ang="0">
                    <a:pos x="198" y="40"/>
                  </a:cxn>
                  <a:cxn ang="0">
                    <a:pos x="198" y="60"/>
                  </a:cxn>
                  <a:cxn ang="0">
                    <a:pos x="198" y="228"/>
                  </a:cxn>
                  <a:cxn ang="0">
                    <a:pos x="198" y="228"/>
                  </a:cxn>
                </a:cxnLst>
                <a:rect l="0" t="0" r="0" b="0"/>
                <a:pathLst>
                  <a:path w="38" h="26">
                    <a:moveTo>
                      <a:pt x="38" y="24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6" y="5"/>
                      <a:pt x="36" y="4"/>
                      <a:pt x="36" y="4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1"/>
                      <a:pt x="35" y="1"/>
                    </a:cubicBezTo>
                    <a:cubicBezTo>
                      <a:pt x="29" y="0"/>
                      <a:pt x="24" y="0"/>
                      <a:pt x="20" y="3"/>
                    </a:cubicBezTo>
                    <a:cubicBezTo>
                      <a:pt x="19" y="4"/>
                      <a:pt x="19" y="4"/>
                      <a:pt x="18" y="3"/>
                    </a:cubicBezTo>
                    <a:cubicBezTo>
                      <a:pt x="14" y="0"/>
                      <a:pt x="9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5"/>
                    </a:cubicBezTo>
                    <a:cubicBezTo>
                      <a:pt x="21" y="25"/>
                      <a:pt x="22" y="25"/>
                      <a:pt x="22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8" y="25"/>
                      <a:pt x="38" y="24"/>
                      <a:pt x="38" y="24"/>
                    </a:cubicBezTo>
                    <a:close/>
                    <a:moveTo>
                      <a:pt x="18" y="23"/>
                    </a:moveTo>
                    <a:cubicBezTo>
                      <a:pt x="14" y="21"/>
                      <a:pt x="9" y="20"/>
                      <a:pt x="4" y="21"/>
                    </a:cubicBezTo>
                    <a:cubicBezTo>
                      <a:pt x="4" y="21"/>
                      <a:pt x="3" y="21"/>
                      <a:pt x="3" y="2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9" y="1"/>
                      <a:pt x="14" y="2"/>
                      <a:pt x="18" y="4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lose/>
                    <a:moveTo>
                      <a:pt x="20" y="23"/>
                    </a:moveTo>
                    <a:cubicBezTo>
                      <a:pt x="24" y="21"/>
                      <a:pt x="29" y="20"/>
                      <a:pt x="34" y="21"/>
                    </a:cubicBezTo>
                    <a:cubicBezTo>
                      <a:pt x="34" y="21"/>
                      <a:pt x="35" y="21"/>
                      <a:pt x="35" y="2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2"/>
                      <a:pt x="34" y="2"/>
                    </a:cubicBezTo>
                    <a:cubicBezTo>
                      <a:pt x="29" y="1"/>
                      <a:pt x="24" y="2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lose/>
                  </a:path>
                </a:pathLst>
              </a:custGeom>
              <a:solidFill>
                <a:srgbClr val="EE682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Oval 20"/>
              <p:cNvSpPr/>
              <p:nvPr/>
            </p:nvSpPr>
            <p:spPr>
              <a:xfrm>
                <a:off x="1694" y="2884"/>
                <a:ext cx="525" cy="525"/>
              </a:xfrm>
              <a:prstGeom prst="ellipse">
                <a:avLst/>
              </a:prstGeom>
              <a:solidFill>
                <a:srgbClr val="184F7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Freeform 21"/>
              <p:cNvSpPr/>
              <p:nvPr/>
            </p:nvSpPr>
            <p:spPr>
              <a:xfrm>
                <a:off x="1743" y="3082"/>
                <a:ext cx="476" cy="327"/>
              </a:xfrm>
              <a:custGeom>
                <a:avLst/>
                <a:gdLst/>
                <a:ahLst/>
                <a:cxnLst>
                  <a:cxn ang="0">
                    <a:pos x="476" y="59"/>
                  </a:cxn>
                  <a:cxn ang="0">
                    <a:pos x="218" y="327"/>
                  </a:cxn>
                  <a:cxn ang="0">
                    <a:pos x="179" y="317"/>
                  </a:cxn>
                  <a:cxn ang="0">
                    <a:pos x="40" y="178"/>
                  </a:cxn>
                  <a:cxn ang="0">
                    <a:pos x="30" y="168"/>
                  </a:cxn>
                  <a:cxn ang="0">
                    <a:pos x="50" y="119"/>
                  </a:cxn>
                  <a:cxn ang="0">
                    <a:pos x="30" y="109"/>
                  </a:cxn>
                  <a:cxn ang="0">
                    <a:pos x="50" y="99"/>
                  </a:cxn>
                  <a:cxn ang="0">
                    <a:pos x="50" y="59"/>
                  </a:cxn>
                  <a:cxn ang="0">
                    <a:pos x="0" y="10"/>
                  </a:cxn>
                  <a:cxn ang="0">
                    <a:pos x="436" y="0"/>
                  </a:cxn>
                  <a:cxn ang="0">
                    <a:pos x="476" y="50"/>
                  </a:cxn>
                  <a:cxn ang="0">
                    <a:pos x="476" y="59"/>
                  </a:cxn>
                </a:cxnLst>
                <a:rect l="0" t="0" r="0" b="0"/>
                <a:pathLst>
                  <a:path w="48" h="33">
                    <a:moveTo>
                      <a:pt x="48" y="6"/>
                    </a:moveTo>
                    <a:cubicBezTo>
                      <a:pt x="48" y="21"/>
                      <a:pt x="37" y="33"/>
                      <a:pt x="22" y="33"/>
                    </a:cubicBezTo>
                    <a:cubicBezTo>
                      <a:pt x="21" y="33"/>
                      <a:pt x="19" y="33"/>
                      <a:pt x="18" y="3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6"/>
                      <a:pt x="48" y="6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22"/>
              <p:cNvSpPr>
                <a:spLocks noEditPoints="1"/>
              </p:cNvSpPr>
              <p:nvPr/>
            </p:nvSpPr>
            <p:spPr>
              <a:xfrm>
                <a:off x="1743" y="3023"/>
                <a:ext cx="436" cy="248"/>
              </a:xfrm>
              <a:custGeom>
                <a:avLst/>
                <a:gdLst/>
                <a:ahLst/>
                <a:cxnLst>
                  <a:cxn ang="0">
                    <a:pos x="99" y="129"/>
                  </a:cxn>
                  <a:cxn ang="0">
                    <a:pos x="99" y="179"/>
                  </a:cxn>
                  <a:cxn ang="0">
                    <a:pos x="337" y="179"/>
                  </a:cxn>
                  <a:cxn ang="0">
                    <a:pos x="337" y="129"/>
                  </a:cxn>
                  <a:cxn ang="0">
                    <a:pos x="327" y="119"/>
                  </a:cxn>
                  <a:cxn ang="0">
                    <a:pos x="228" y="169"/>
                  </a:cxn>
                  <a:cxn ang="0">
                    <a:pos x="208" y="169"/>
                  </a:cxn>
                  <a:cxn ang="0">
                    <a:pos x="109" y="119"/>
                  </a:cxn>
                  <a:cxn ang="0">
                    <a:pos x="99" y="129"/>
                  </a:cxn>
                  <a:cxn ang="0">
                    <a:pos x="50" y="99"/>
                  </a:cxn>
                  <a:cxn ang="0">
                    <a:pos x="50" y="149"/>
                  </a:cxn>
                  <a:cxn ang="0">
                    <a:pos x="50" y="149"/>
                  </a:cxn>
                  <a:cxn ang="0">
                    <a:pos x="59" y="149"/>
                  </a:cxn>
                  <a:cxn ang="0">
                    <a:pos x="59" y="149"/>
                  </a:cxn>
                  <a:cxn ang="0">
                    <a:pos x="59" y="159"/>
                  </a:cxn>
                  <a:cxn ang="0">
                    <a:pos x="59" y="159"/>
                  </a:cxn>
                  <a:cxn ang="0">
                    <a:pos x="59" y="169"/>
                  </a:cxn>
                  <a:cxn ang="0">
                    <a:pos x="59" y="169"/>
                  </a:cxn>
                  <a:cxn ang="0">
                    <a:pos x="59" y="238"/>
                  </a:cxn>
                  <a:cxn ang="0">
                    <a:pos x="59" y="238"/>
                  </a:cxn>
                  <a:cxn ang="0">
                    <a:pos x="59" y="228"/>
                  </a:cxn>
                  <a:cxn ang="0">
                    <a:pos x="50" y="228"/>
                  </a:cxn>
                  <a:cxn ang="0">
                    <a:pos x="50" y="248"/>
                  </a:cxn>
                  <a:cxn ang="0">
                    <a:pos x="50" y="248"/>
                  </a:cxn>
                  <a:cxn ang="0">
                    <a:pos x="50" y="228"/>
                  </a:cxn>
                  <a:cxn ang="0">
                    <a:pos x="40" y="228"/>
                  </a:cxn>
                  <a:cxn ang="0">
                    <a:pos x="40" y="238"/>
                  </a:cxn>
                  <a:cxn ang="0">
                    <a:pos x="40" y="238"/>
                  </a:cxn>
                  <a:cxn ang="0">
                    <a:pos x="40" y="228"/>
                  </a:cxn>
                  <a:cxn ang="0">
                    <a:pos x="40" y="228"/>
                  </a:cxn>
                  <a:cxn ang="0">
                    <a:pos x="40" y="238"/>
                  </a:cxn>
                  <a:cxn ang="0">
                    <a:pos x="40" y="238"/>
                  </a:cxn>
                  <a:cxn ang="0">
                    <a:pos x="40" y="169"/>
                  </a:cxn>
                  <a:cxn ang="0">
                    <a:pos x="40" y="169"/>
                  </a:cxn>
                  <a:cxn ang="0">
                    <a:pos x="40" y="159"/>
                  </a:cxn>
                  <a:cxn ang="0">
                    <a:pos x="40" y="159"/>
                  </a:cxn>
                  <a:cxn ang="0">
                    <a:pos x="30" y="149"/>
                  </a:cxn>
                  <a:cxn ang="0">
                    <a:pos x="40" y="139"/>
                  </a:cxn>
                  <a:cxn ang="0">
                    <a:pos x="40" y="139"/>
                  </a:cxn>
                  <a:cxn ang="0">
                    <a:pos x="40" y="139"/>
                  </a:cxn>
                  <a:cxn ang="0">
                    <a:pos x="40" y="89"/>
                  </a:cxn>
                  <a:cxn ang="0">
                    <a:pos x="40" y="89"/>
                  </a:cxn>
                  <a:cxn ang="0">
                    <a:pos x="0" y="69"/>
                  </a:cxn>
                  <a:cxn ang="0">
                    <a:pos x="10" y="60"/>
                  </a:cxn>
                  <a:cxn ang="0">
                    <a:pos x="208" y="0"/>
                  </a:cxn>
                  <a:cxn ang="0">
                    <a:pos x="218" y="0"/>
                  </a:cxn>
                  <a:cxn ang="0">
                    <a:pos x="426" y="60"/>
                  </a:cxn>
                  <a:cxn ang="0">
                    <a:pos x="426" y="69"/>
                  </a:cxn>
                  <a:cxn ang="0">
                    <a:pos x="228" y="159"/>
                  </a:cxn>
                  <a:cxn ang="0">
                    <a:pos x="208" y="159"/>
                  </a:cxn>
                  <a:cxn ang="0">
                    <a:pos x="59" y="99"/>
                  </a:cxn>
                  <a:cxn ang="0">
                    <a:pos x="50" y="99"/>
                  </a:cxn>
                </a:cxnLst>
                <a:rect l="0" t="0" r="0" b="0"/>
                <a:pathLst>
                  <a:path w="44" h="25">
                    <a:moveTo>
                      <a:pt x="10" y="13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4"/>
                      <a:pt x="34" y="24"/>
                      <a:pt x="34" y="18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3" y="12"/>
                      <a:pt x="33" y="12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1" y="1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3"/>
                      <a:pt x="10" y="13"/>
                    </a:cubicBezTo>
                    <a:close/>
                    <a:moveTo>
                      <a:pt x="5" y="10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6" y="14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9"/>
                      <a:pt x="8" y="22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3"/>
                    </a:cubicBezTo>
                    <a:cubicBezTo>
                      <a:pt x="6" y="22"/>
                      <a:pt x="6" y="22"/>
                      <a:pt x="5" y="23"/>
                    </a:cubicBezTo>
                    <a:cubicBezTo>
                      <a:pt x="5" y="24"/>
                      <a:pt x="5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5" y="24"/>
                      <a:pt x="5" y="23"/>
                    </a:cubicBezTo>
                    <a:cubicBezTo>
                      <a:pt x="4" y="22"/>
                      <a:pt x="4" y="22"/>
                      <a:pt x="4" y="23"/>
                    </a:cubicBezTo>
                    <a:cubicBezTo>
                      <a:pt x="4" y="23"/>
                      <a:pt x="4" y="23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2"/>
                      <a:pt x="2" y="20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5"/>
                    </a:cubicBezTo>
                    <a:cubicBezTo>
                      <a:pt x="3" y="15"/>
                      <a:pt x="4" y="14"/>
                      <a:pt x="4" y="14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4" y="6"/>
                      <a:pt x="44" y="7"/>
                      <a:pt x="43" y="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2" y="16"/>
                      <a:pt x="22" y="16"/>
                      <a:pt x="21" y="1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rgbClr val="FDC00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Oval 23"/>
              <p:cNvSpPr/>
              <p:nvPr/>
            </p:nvSpPr>
            <p:spPr>
              <a:xfrm>
                <a:off x="2358" y="2230"/>
                <a:ext cx="525" cy="525"/>
              </a:xfrm>
              <a:prstGeom prst="ellipse">
                <a:avLst/>
              </a:prstGeom>
              <a:solidFill>
                <a:srgbClr val="184F7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9" name="Freeform 24"/>
              <p:cNvSpPr/>
              <p:nvPr/>
            </p:nvSpPr>
            <p:spPr>
              <a:xfrm>
                <a:off x="2506" y="2299"/>
                <a:ext cx="357" cy="456"/>
              </a:xfrm>
              <a:custGeom>
                <a:avLst/>
                <a:gdLst/>
                <a:ahLst/>
                <a:cxnLst>
                  <a:cxn ang="0">
                    <a:pos x="357" y="268"/>
                  </a:cxn>
                  <a:cxn ang="0">
                    <a:pos x="109" y="456"/>
                  </a:cxn>
                  <a:cxn ang="0">
                    <a:pos x="89" y="446"/>
                  </a:cxn>
                  <a:cxn ang="0">
                    <a:pos x="0" y="367"/>
                  </a:cxn>
                  <a:cxn ang="0">
                    <a:pos x="99" y="357"/>
                  </a:cxn>
                  <a:cxn ang="0">
                    <a:pos x="20" y="278"/>
                  </a:cxn>
                  <a:cxn ang="0">
                    <a:pos x="20" y="278"/>
                  </a:cxn>
                  <a:cxn ang="0">
                    <a:pos x="20" y="268"/>
                  </a:cxn>
                  <a:cxn ang="0">
                    <a:pos x="119" y="268"/>
                  </a:cxn>
                  <a:cxn ang="0">
                    <a:pos x="60" y="218"/>
                  </a:cxn>
                  <a:cxn ang="0">
                    <a:pos x="69" y="198"/>
                  </a:cxn>
                  <a:cxn ang="0">
                    <a:pos x="50" y="178"/>
                  </a:cxn>
                  <a:cxn ang="0">
                    <a:pos x="69" y="129"/>
                  </a:cxn>
                  <a:cxn ang="0">
                    <a:pos x="89" y="0"/>
                  </a:cxn>
                  <a:cxn ang="0">
                    <a:pos x="357" y="268"/>
                  </a:cxn>
                </a:cxnLst>
                <a:rect l="0" t="0" r="0" b="0"/>
                <a:pathLst>
                  <a:path w="36" h="46">
                    <a:moveTo>
                      <a:pt x="36" y="27"/>
                    </a:moveTo>
                    <a:cubicBezTo>
                      <a:pt x="33" y="38"/>
                      <a:pt x="23" y="46"/>
                      <a:pt x="11" y="46"/>
                    </a:cubicBezTo>
                    <a:cubicBezTo>
                      <a:pt x="10" y="46"/>
                      <a:pt x="10" y="46"/>
                      <a:pt x="9" y="45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6" y="27"/>
                      <a:pt x="36" y="27"/>
                      <a:pt x="36" y="27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25"/>
              <p:cNvSpPr>
                <a:spLocks noEditPoints="1"/>
              </p:cNvSpPr>
              <p:nvPr/>
            </p:nvSpPr>
            <p:spPr>
              <a:xfrm>
                <a:off x="2506" y="2299"/>
                <a:ext cx="248" cy="367"/>
              </a:xfrm>
              <a:custGeom>
                <a:avLst/>
                <a:gdLst/>
                <a:ahLst/>
                <a:cxnLst>
                  <a:cxn ang="0">
                    <a:pos x="89" y="218"/>
                  </a:cxn>
                  <a:cxn ang="0">
                    <a:pos x="99" y="188"/>
                  </a:cxn>
                  <a:cxn ang="0">
                    <a:pos x="109" y="179"/>
                  </a:cxn>
                  <a:cxn ang="0">
                    <a:pos x="109" y="149"/>
                  </a:cxn>
                  <a:cxn ang="0">
                    <a:pos x="129" y="139"/>
                  </a:cxn>
                  <a:cxn ang="0">
                    <a:pos x="109" y="258"/>
                  </a:cxn>
                  <a:cxn ang="0">
                    <a:pos x="20" y="268"/>
                  </a:cxn>
                  <a:cxn ang="0">
                    <a:pos x="20" y="278"/>
                  </a:cxn>
                  <a:cxn ang="0">
                    <a:pos x="40" y="278"/>
                  </a:cxn>
                  <a:cxn ang="0">
                    <a:pos x="99" y="317"/>
                  </a:cxn>
                  <a:cxn ang="0">
                    <a:pos x="99" y="347"/>
                  </a:cxn>
                  <a:cxn ang="0">
                    <a:pos x="0" y="357"/>
                  </a:cxn>
                  <a:cxn ang="0">
                    <a:pos x="10" y="367"/>
                  </a:cxn>
                  <a:cxn ang="0">
                    <a:pos x="218" y="367"/>
                  </a:cxn>
                  <a:cxn ang="0">
                    <a:pos x="208" y="347"/>
                  </a:cxn>
                  <a:cxn ang="0">
                    <a:pos x="179" y="337"/>
                  </a:cxn>
                  <a:cxn ang="0">
                    <a:pos x="188" y="278"/>
                  </a:cxn>
                  <a:cxn ang="0">
                    <a:pos x="139" y="89"/>
                  </a:cxn>
                  <a:cxn ang="0">
                    <a:pos x="109" y="69"/>
                  </a:cxn>
                  <a:cxn ang="0">
                    <a:pos x="109" y="30"/>
                  </a:cxn>
                  <a:cxn ang="0">
                    <a:pos x="99" y="30"/>
                  </a:cxn>
                  <a:cxn ang="0">
                    <a:pos x="99" y="20"/>
                  </a:cxn>
                  <a:cxn ang="0">
                    <a:pos x="89" y="10"/>
                  </a:cxn>
                  <a:cxn ang="0">
                    <a:pos x="89" y="0"/>
                  </a:cxn>
                  <a:cxn ang="0">
                    <a:pos x="69" y="0"/>
                  </a:cxn>
                  <a:cxn ang="0">
                    <a:pos x="69" y="20"/>
                  </a:cxn>
                  <a:cxn ang="0">
                    <a:pos x="60" y="20"/>
                  </a:cxn>
                  <a:cxn ang="0">
                    <a:pos x="50" y="30"/>
                  </a:cxn>
                  <a:cxn ang="0">
                    <a:pos x="50" y="40"/>
                  </a:cxn>
                  <a:cxn ang="0">
                    <a:pos x="50" y="179"/>
                  </a:cxn>
                  <a:cxn ang="0">
                    <a:pos x="60" y="188"/>
                  </a:cxn>
                  <a:cxn ang="0">
                    <a:pos x="69" y="218"/>
                  </a:cxn>
                  <a:cxn ang="0">
                    <a:pos x="129" y="109"/>
                  </a:cxn>
                  <a:cxn ang="0">
                    <a:pos x="99" y="109"/>
                  </a:cxn>
                </a:cxnLst>
                <a:rect l="0" t="0" r="0" b="0"/>
                <a:pathLst>
                  <a:path w="25" h="37">
                    <a:moveTo>
                      <a:pt x="7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10" y="21"/>
                      <a:pt x="10" y="21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20" y="17"/>
                      <a:pt x="18" y="26"/>
                      <a:pt x="11" y="26"/>
                    </a:cubicBezTo>
                    <a:cubicBezTo>
                      <a:pt x="8" y="26"/>
                      <a:pt x="5" y="26"/>
                      <a:pt x="2" y="26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ubicBezTo>
                      <a:pt x="6" y="30"/>
                      <a:pt x="8" y="31"/>
                      <a:pt x="10" y="31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2" y="37"/>
                      <a:pt x="22" y="37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5"/>
                      <a:pt x="21" y="35"/>
                      <a:pt x="21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8" y="35"/>
                      <a:pt x="18" y="34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8"/>
                      <a:pt x="19" y="28"/>
                    </a:cubicBezTo>
                    <a:cubicBezTo>
                      <a:pt x="25" y="22"/>
                      <a:pt x="23" y="12"/>
                      <a:pt x="15" y="9"/>
                    </a:cubicBezTo>
                    <a:cubicBezTo>
                      <a:pt x="15" y="9"/>
                      <a:pt x="14" y="9"/>
                      <a:pt x="14" y="9"/>
                    </a:cubicBezTo>
                    <a:cubicBezTo>
                      <a:pt x="14" y="8"/>
                      <a:pt x="13" y="8"/>
                      <a:pt x="12" y="8"/>
                    </a:cubicBezTo>
                    <a:cubicBezTo>
                      <a:pt x="12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lose/>
                    <a:moveTo>
                      <a:pt x="11" y="10"/>
                    </a:moveTo>
                    <a:cubicBezTo>
                      <a:pt x="12" y="10"/>
                      <a:pt x="13" y="10"/>
                      <a:pt x="13" y="11"/>
                    </a:cubicBezTo>
                    <a:cubicBezTo>
                      <a:pt x="13" y="12"/>
                      <a:pt x="12" y="13"/>
                      <a:pt x="11" y="13"/>
                    </a:cubicBezTo>
                    <a:cubicBezTo>
                      <a:pt x="11" y="13"/>
                      <a:pt x="10" y="12"/>
                      <a:pt x="10" y="11"/>
                    </a:cubicBezTo>
                    <a:cubicBezTo>
                      <a:pt x="10" y="10"/>
                      <a:pt x="11" y="10"/>
                      <a:pt x="11" y="10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Oval 26"/>
              <p:cNvSpPr/>
              <p:nvPr/>
            </p:nvSpPr>
            <p:spPr>
              <a:xfrm>
                <a:off x="1039" y="2230"/>
                <a:ext cx="526" cy="525"/>
              </a:xfrm>
              <a:prstGeom prst="ellipse">
                <a:avLst/>
              </a:prstGeom>
              <a:solidFill>
                <a:srgbClr val="C2D44C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Freeform 27"/>
              <p:cNvSpPr/>
              <p:nvPr/>
            </p:nvSpPr>
            <p:spPr>
              <a:xfrm>
                <a:off x="1139" y="2319"/>
                <a:ext cx="426" cy="436"/>
              </a:xfrm>
              <a:custGeom>
                <a:avLst/>
                <a:gdLst/>
                <a:ahLst/>
                <a:cxnLst>
                  <a:cxn ang="0">
                    <a:pos x="426" y="178"/>
                  </a:cxn>
                  <a:cxn ang="0">
                    <a:pos x="178" y="436"/>
                  </a:cxn>
                  <a:cxn ang="0">
                    <a:pos x="69" y="327"/>
                  </a:cxn>
                  <a:cxn ang="0">
                    <a:pos x="59" y="307"/>
                  </a:cxn>
                  <a:cxn ang="0">
                    <a:pos x="10" y="248"/>
                  </a:cxn>
                  <a:cxn ang="0">
                    <a:pos x="0" y="218"/>
                  </a:cxn>
                  <a:cxn ang="0">
                    <a:pos x="0" y="149"/>
                  </a:cxn>
                  <a:cxn ang="0">
                    <a:pos x="20" y="109"/>
                  </a:cxn>
                  <a:cxn ang="0">
                    <a:pos x="40" y="59"/>
                  </a:cxn>
                  <a:cxn ang="0">
                    <a:pos x="79" y="20"/>
                  </a:cxn>
                  <a:cxn ang="0">
                    <a:pos x="139" y="20"/>
                  </a:cxn>
                  <a:cxn ang="0">
                    <a:pos x="159" y="10"/>
                  </a:cxn>
                  <a:cxn ang="0">
                    <a:pos x="198" y="0"/>
                  </a:cxn>
                  <a:cxn ang="0">
                    <a:pos x="258" y="10"/>
                  </a:cxn>
                  <a:cxn ang="0">
                    <a:pos x="426" y="178"/>
                  </a:cxn>
                </a:cxnLst>
                <a:rect l="0" t="0" r="0" b="0"/>
                <a:pathLst>
                  <a:path w="43" h="44">
                    <a:moveTo>
                      <a:pt x="43" y="18"/>
                    </a:moveTo>
                    <a:cubicBezTo>
                      <a:pt x="43" y="32"/>
                      <a:pt x="32" y="43"/>
                      <a:pt x="18" y="44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43" y="18"/>
                      <a:pt x="43" y="18"/>
                      <a:pt x="43" y="18"/>
                    </a:cubicBezTo>
                    <a:close/>
                  </a:path>
                </a:pathLst>
              </a:custGeom>
              <a:solidFill>
                <a:srgbClr val="A1B4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28"/>
              <p:cNvSpPr>
                <a:spLocks noEditPoints="1"/>
              </p:cNvSpPr>
              <p:nvPr/>
            </p:nvSpPr>
            <p:spPr>
              <a:xfrm>
                <a:off x="1099" y="2289"/>
                <a:ext cx="406" cy="416"/>
              </a:xfrm>
              <a:custGeom>
                <a:avLst/>
                <a:gdLst/>
                <a:ahLst/>
                <a:cxnLst>
                  <a:cxn ang="0">
                    <a:pos x="287" y="139"/>
                  </a:cxn>
                  <a:cxn ang="0">
                    <a:pos x="178" y="69"/>
                  </a:cxn>
                  <a:cxn ang="0">
                    <a:pos x="99" y="168"/>
                  </a:cxn>
                  <a:cxn ang="0">
                    <a:pos x="158" y="69"/>
                  </a:cxn>
                  <a:cxn ang="0">
                    <a:pos x="168" y="79"/>
                  </a:cxn>
                  <a:cxn ang="0">
                    <a:pos x="109" y="198"/>
                  </a:cxn>
                  <a:cxn ang="0">
                    <a:pos x="168" y="267"/>
                  </a:cxn>
                  <a:cxn ang="0">
                    <a:pos x="119" y="267"/>
                  </a:cxn>
                  <a:cxn ang="0">
                    <a:pos x="99" y="258"/>
                  </a:cxn>
                  <a:cxn ang="0">
                    <a:pos x="218" y="307"/>
                  </a:cxn>
                  <a:cxn ang="0">
                    <a:pos x="109" y="307"/>
                  </a:cxn>
                  <a:cxn ang="0">
                    <a:pos x="109" y="277"/>
                  </a:cxn>
                  <a:cxn ang="0">
                    <a:pos x="327" y="198"/>
                  </a:cxn>
                  <a:cxn ang="0">
                    <a:pos x="317" y="218"/>
                  </a:cxn>
                  <a:cxn ang="0">
                    <a:pos x="267" y="238"/>
                  </a:cxn>
                  <a:cxn ang="0">
                    <a:pos x="198" y="50"/>
                  </a:cxn>
                  <a:cxn ang="0">
                    <a:pos x="277" y="119"/>
                  </a:cxn>
                  <a:cxn ang="0">
                    <a:pos x="257" y="198"/>
                  </a:cxn>
                  <a:cxn ang="0">
                    <a:pos x="257" y="198"/>
                  </a:cxn>
                  <a:cxn ang="0">
                    <a:pos x="168" y="208"/>
                  </a:cxn>
                  <a:cxn ang="0">
                    <a:pos x="287" y="297"/>
                  </a:cxn>
                  <a:cxn ang="0">
                    <a:pos x="50" y="168"/>
                  </a:cxn>
                  <a:cxn ang="0">
                    <a:pos x="158" y="50"/>
                  </a:cxn>
                  <a:cxn ang="0">
                    <a:pos x="327" y="89"/>
                  </a:cxn>
                  <a:cxn ang="0">
                    <a:pos x="366" y="228"/>
                  </a:cxn>
                  <a:cxn ang="0">
                    <a:pos x="366" y="228"/>
                  </a:cxn>
                  <a:cxn ang="0">
                    <a:pos x="356" y="188"/>
                  </a:cxn>
                  <a:cxn ang="0">
                    <a:pos x="327" y="119"/>
                  </a:cxn>
                  <a:cxn ang="0">
                    <a:pos x="337" y="178"/>
                  </a:cxn>
                  <a:cxn ang="0">
                    <a:pos x="257" y="347"/>
                  </a:cxn>
                  <a:cxn ang="0">
                    <a:pos x="287" y="317"/>
                  </a:cxn>
                  <a:cxn ang="0">
                    <a:pos x="337" y="258"/>
                  </a:cxn>
                  <a:cxn ang="0">
                    <a:pos x="287" y="297"/>
                  </a:cxn>
                  <a:cxn ang="0">
                    <a:pos x="79" y="238"/>
                  </a:cxn>
                  <a:cxn ang="0">
                    <a:pos x="59" y="188"/>
                  </a:cxn>
                  <a:cxn ang="0">
                    <a:pos x="79" y="258"/>
                  </a:cxn>
                </a:cxnLst>
                <a:rect l="0" t="0" r="0" b="0"/>
                <a:pathLst>
                  <a:path w="41" h="42">
                    <a:moveTo>
                      <a:pt x="29" y="13"/>
                    </a:moveTo>
                    <a:cubicBezTo>
                      <a:pt x="29" y="13"/>
                      <a:pt x="29" y="13"/>
                      <a:pt x="29" y="14"/>
                    </a:cubicBezTo>
                    <a:cubicBezTo>
                      <a:pt x="29" y="14"/>
                      <a:pt x="29" y="14"/>
                      <a:pt x="28" y="14"/>
                    </a:cubicBezTo>
                    <a:cubicBezTo>
                      <a:pt x="25" y="11"/>
                      <a:pt x="22" y="8"/>
                      <a:pt x="18" y="7"/>
                    </a:cubicBezTo>
                    <a:cubicBezTo>
                      <a:pt x="10" y="5"/>
                      <a:pt x="6" y="9"/>
                      <a:pt x="9" y="17"/>
                    </a:cubicBezTo>
                    <a:cubicBezTo>
                      <a:pt x="9" y="17"/>
                      <a:pt x="10" y="17"/>
                      <a:pt x="10" y="17"/>
                    </a:cubicBezTo>
                    <a:cubicBezTo>
                      <a:pt x="11" y="14"/>
                      <a:pt x="13" y="10"/>
                      <a:pt x="15" y="8"/>
                    </a:cubicBezTo>
                    <a:cubicBezTo>
                      <a:pt x="15" y="7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7" y="8"/>
                      <a:pt x="17" y="8"/>
                    </a:cubicBezTo>
                    <a:cubicBezTo>
                      <a:pt x="14" y="11"/>
                      <a:pt x="12" y="15"/>
                      <a:pt x="11" y="19"/>
                    </a:cubicBezTo>
                    <a:cubicBezTo>
                      <a:pt x="11" y="19"/>
                      <a:pt x="11" y="20"/>
                      <a:pt x="11" y="20"/>
                    </a:cubicBezTo>
                    <a:cubicBezTo>
                      <a:pt x="13" y="23"/>
                      <a:pt x="15" y="25"/>
                      <a:pt x="17" y="27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4" y="27"/>
                      <a:pt x="13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6"/>
                      <a:pt x="11" y="26"/>
                      <a:pt x="10" y="25"/>
                    </a:cubicBezTo>
                    <a:cubicBezTo>
                      <a:pt x="10" y="25"/>
                      <a:pt x="10" y="25"/>
                      <a:pt x="10" y="26"/>
                    </a:cubicBezTo>
                    <a:cubicBezTo>
                      <a:pt x="9" y="35"/>
                      <a:pt x="16" y="38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8" y="32"/>
                      <a:pt x="15" y="32"/>
                      <a:pt x="12" y="32"/>
                    </a:cubicBezTo>
                    <a:cubicBezTo>
                      <a:pt x="12" y="32"/>
                      <a:pt x="11" y="31"/>
                      <a:pt x="11" y="31"/>
                    </a:cubicBezTo>
                    <a:cubicBezTo>
                      <a:pt x="11" y="30"/>
                      <a:pt x="11" y="29"/>
                      <a:pt x="10" y="28"/>
                    </a:cubicBezTo>
                    <a:cubicBezTo>
                      <a:pt x="10" y="28"/>
                      <a:pt x="11" y="28"/>
                      <a:pt x="11" y="28"/>
                    </a:cubicBezTo>
                    <a:cubicBezTo>
                      <a:pt x="18" y="29"/>
                      <a:pt x="29" y="26"/>
                      <a:pt x="34" y="22"/>
                    </a:cubicBezTo>
                    <a:cubicBezTo>
                      <a:pt x="34" y="21"/>
                      <a:pt x="33" y="21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2" y="22"/>
                      <a:pt x="32" y="22"/>
                    </a:cubicBezTo>
                    <a:cubicBezTo>
                      <a:pt x="31" y="23"/>
                      <a:pt x="29" y="24"/>
                      <a:pt x="27" y="25"/>
                    </a:cubicBezTo>
                    <a:cubicBezTo>
                      <a:pt x="27" y="25"/>
                      <a:pt x="27" y="25"/>
                      <a:pt x="27" y="24"/>
                    </a:cubicBezTo>
                    <a:cubicBezTo>
                      <a:pt x="27" y="24"/>
                      <a:pt x="27" y="23"/>
                      <a:pt x="28" y="23"/>
                    </a:cubicBezTo>
                    <a:cubicBezTo>
                      <a:pt x="33" y="8"/>
                      <a:pt x="27" y="1"/>
                      <a:pt x="20" y="5"/>
                    </a:cubicBezTo>
                    <a:cubicBezTo>
                      <a:pt x="19" y="5"/>
                      <a:pt x="19" y="6"/>
                      <a:pt x="20" y="6"/>
                    </a:cubicBezTo>
                    <a:cubicBezTo>
                      <a:pt x="23" y="7"/>
                      <a:pt x="26" y="9"/>
                      <a:pt x="28" y="12"/>
                    </a:cubicBezTo>
                    <a:cubicBezTo>
                      <a:pt x="29" y="12"/>
                      <a:pt x="29" y="12"/>
                      <a:pt x="29" y="13"/>
                    </a:cubicBezTo>
                    <a:close/>
                    <a:moveTo>
                      <a:pt x="26" y="20"/>
                    </a:moveTo>
                    <a:cubicBezTo>
                      <a:pt x="26" y="27"/>
                      <a:pt x="16" y="27"/>
                      <a:pt x="15" y="20"/>
                    </a:cubicBezTo>
                    <a:cubicBezTo>
                      <a:pt x="15" y="13"/>
                      <a:pt x="25" y="13"/>
                      <a:pt x="26" y="20"/>
                    </a:cubicBezTo>
                    <a:close/>
                    <a:moveTo>
                      <a:pt x="22" y="21"/>
                    </a:moveTo>
                    <a:cubicBezTo>
                      <a:pt x="22" y="24"/>
                      <a:pt x="17" y="24"/>
                      <a:pt x="17" y="21"/>
                    </a:cubicBezTo>
                    <a:cubicBezTo>
                      <a:pt x="17" y="18"/>
                      <a:pt x="21" y="18"/>
                      <a:pt x="22" y="21"/>
                    </a:cubicBezTo>
                    <a:close/>
                    <a:moveTo>
                      <a:pt x="29" y="30"/>
                    </a:moveTo>
                    <a:cubicBezTo>
                      <a:pt x="22" y="42"/>
                      <a:pt x="11" y="40"/>
                      <a:pt x="9" y="31"/>
                    </a:cubicBezTo>
                    <a:cubicBezTo>
                      <a:pt x="2" y="28"/>
                      <a:pt x="0" y="22"/>
                      <a:pt x="5" y="17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8"/>
                      <a:pt x="9" y="3"/>
                      <a:pt x="16" y="5"/>
                    </a:cubicBezTo>
                    <a:cubicBezTo>
                      <a:pt x="17" y="5"/>
                      <a:pt x="17" y="5"/>
                      <a:pt x="18" y="4"/>
                    </a:cubicBezTo>
                    <a:cubicBezTo>
                      <a:pt x="24" y="0"/>
                      <a:pt x="31" y="2"/>
                      <a:pt x="33" y="9"/>
                    </a:cubicBezTo>
                    <a:cubicBezTo>
                      <a:pt x="33" y="9"/>
                      <a:pt x="33" y="9"/>
                      <a:pt x="34" y="10"/>
                    </a:cubicBezTo>
                    <a:cubicBezTo>
                      <a:pt x="40" y="12"/>
                      <a:pt x="41" y="18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2"/>
                      <a:pt x="36" y="21"/>
                      <a:pt x="36" y="20"/>
                    </a:cubicBezTo>
                    <a:cubicBezTo>
                      <a:pt x="36" y="20"/>
                      <a:pt x="36" y="19"/>
                      <a:pt x="36" y="19"/>
                    </a:cubicBezTo>
                    <a:cubicBezTo>
                      <a:pt x="37" y="16"/>
                      <a:pt x="37" y="13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4" y="13"/>
                      <a:pt x="33" y="15"/>
                      <a:pt x="33" y="16"/>
                    </a:cubicBezTo>
                    <a:cubicBezTo>
                      <a:pt x="33" y="17"/>
                      <a:pt x="33" y="17"/>
                      <a:pt x="34" y="18"/>
                    </a:cubicBezTo>
                    <a:cubicBezTo>
                      <a:pt x="41" y="28"/>
                      <a:pt x="35" y="37"/>
                      <a:pt x="26" y="35"/>
                    </a:cubicBezTo>
                    <a:cubicBezTo>
                      <a:pt x="26" y="35"/>
                      <a:pt x="25" y="35"/>
                      <a:pt x="26" y="35"/>
                    </a:cubicBezTo>
                    <a:cubicBezTo>
                      <a:pt x="26" y="34"/>
                      <a:pt x="27" y="34"/>
                      <a:pt x="27" y="33"/>
                    </a:cubicBezTo>
                    <a:cubicBezTo>
                      <a:pt x="28" y="32"/>
                      <a:pt x="28" y="32"/>
                      <a:pt x="29" y="32"/>
                    </a:cubicBezTo>
                    <a:cubicBezTo>
                      <a:pt x="33" y="32"/>
                      <a:pt x="35" y="30"/>
                      <a:pt x="35" y="26"/>
                    </a:cubicBezTo>
                    <a:cubicBezTo>
                      <a:pt x="35" y="26"/>
                      <a:pt x="35" y="26"/>
                      <a:pt x="34" y="26"/>
                    </a:cubicBezTo>
                    <a:cubicBezTo>
                      <a:pt x="33" y="27"/>
                      <a:pt x="31" y="28"/>
                      <a:pt x="30" y="29"/>
                    </a:cubicBezTo>
                    <a:cubicBezTo>
                      <a:pt x="29" y="29"/>
                      <a:pt x="29" y="29"/>
                      <a:pt x="29" y="30"/>
                    </a:cubicBezTo>
                    <a:close/>
                    <a:moveTo>
                      <a:pt x="8" y="26"/>
                    </a:moveTo>
                    <a:cubicBezTo>
                      <a:pt x="8" y="25"/>
                      <a:pt x="8" y="25"/>
                      <a:pt x="8" y="24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7" y="21"/>
                      <a:pt x="6" y="20"/>
                      <a:pt x="6" y="19"/>
                    </a:cubicBezTo>
                    <a:cubicBezTo>
                      <a:pt x="6" y="18"/>
                      <a:pt x="5" y="18"/>
                      <a:pt x="5" y="18"/>
                    </a:cubicBezTo>
                    <a:cubicBezTo>
                      <a:pt x="4" y="22"/>
                      <a:pt x="4" y="25"/>
                      <a:pt x="8" y="26"/>
                    </a:cubicBezTo>
                    <a:cubicBezTo>
                      <a:pt x="8" y="27"/>
                      <a:pt x="8" y="26"/>
                      <a:pt x="8" y="26"/>
                    </a:cubicBezTo>
                    <a:close/>
                  </a:path>
                </a:pathLst>
              </a:custGeom>
              <a:solidFill>
                <a:srgbClr val="184F7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Oval 29"/>
              <p:cNvSpPr/>
              <p:nvPr/>
            </p:nvSpPr>
            <p:spPr>
              <a:xfrm>
                <a:off x="1694" y="3538"/>
                <a:ext cx="525" cy="526"/>
              </a:xfrm>
              <a:prstGeom prst="ellipse">
                <a:avLst/>
              </a:prstGeom>
              <a:solidFill>
                <a:srgbClr val="C2D44C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5" name="Freeform 30"/>
              <p:cNvSpPr/>
              <p:nvPr/>
            </p:nvSpPr>
            <p:spPr>
              <a:xfrm>
                <a:off x="1773" y="3618"/>
                <a:ext cx="446" cy="446"/>
              </a:xfrm>
              <a:custGeom>
                <a:avLst/>
                <a:gdLst/>
                <a:ahLst/>
                <a:cxnLst>
                  <a:cxn ang="0">
                    <a:pos x="446" y="178"/>
                  </a:cxn>
                  <a:cxn ang="0">
                    <a:pos x="188" y="446"/>
                  </a:cxn>
                  <a:cxn ang="0">
                    <a:pos x="159" y="446"/>
                  </a:cxn>
                  <a:cxn ang="0">
                    <a:pos x="79" y="357"/>
                  </a:cxn>
                  <a:cxn ang="0">
                    <a:pos x="69" y="317"/>
                  </a:cxn>
                  <a:cxn ang="0">
                    <a:pos x="40" y="287"/>
                  </a:cxn>
                  <a:cxn ang="0">
                    <a:pos x="40" y="278"/>
                  </a:cxn>
                  <a:cxn ang="0">
                    <a:pos x="10" y="238"/>
                  </a:cxn>
                  <a:cxn ang="0">
                    <a:pos x="0" y="208"/>
                  </a:cxn>
                  <a:cxn ang="0">
                    <a:pos x="0" y="188"/>
                  </a:cxn>
                  <a:cxn ang="0">
                    <a:pos x="20" y="149"/>
                  </a:cxn>
                  <a:cxn ang="0">
                    <a:pos x="59" y="129"/>
                  </a:cxn>
                  <a:cxn ang="0">
                    <a:pos x="59" y="99"/>
                  </a:cxn>
                  <a:cxn ang="0">
                    <a:pos x="69" y="50"/>
                  </a:cxn>
                  <a:cxn ang="0">
                    <a:pos x="109" y="20"/>
                  </a:cxn>
                  <a:cxn ang="0">
                    <a:pos x="159" y="30"/>
                  </a:cxn>
                  <a:cxn ang="0">
                    <a:pos x="188" y="50"/>
                  </a:cxn>
                  <a:cxn ang="0">
                    <a:pos x="198" y="40"/>
                  </a:cxn>
                  <a:cxn ang="0">
                    <a:pos x="248" y="30"/>
                  </a:cxn>
                  <a:cxn ang="0">
                    <a:pos x="297" y="0"/>
                  </a:cxn>
                  <a:cxn ang="0">
                    <a:pos x="446" y="159"/>
                  </a:cxn>
                  <a:cxn ang="0">
                    <a:pos x="446" y="178"/>
                  </a:cxn>
                </a:cxnLst>
                <a:rect l="0" t="0" r="0" b="0"/>
                <a:pathLst>
                  <a:path w="45" h="45">
                    <a:moveTo>
                      <a:pt x="45" y="18"/>
                    </a:moveTo>
                    <a:cubicBezTo>
                      <a:pt x="45" y="33"/>
                      <a:pt x="34" y="45"/>
                      <a:pt x="19" y="45"/>
                    </a:cubicBezTo>
                    <a:cubicBezTo>
                      <a:pt x="18" y="45"/>
                      <a:pt x="17" y="45"/>
                      <a:pt x="16" y="4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21"/>
                      <a:pt x="0" y="21"/>
                    </a:cubicBezTo>
                    <a:cubicBezTo>
                      <a:pt x="0" y="21"/>
                      <a:pt x="0" y="19"/>
                      <a:pt x="0" y="19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7"/>
                      <a:pt x="45" y="18"/>
                      <a:pt x="45" y="18"/>
                    </a:cubicBezTo>
                    <a:close/>
                  </a:path>
                </a:pathLst>
              </a:custGeom>
              <a:solidFill>
                <a:srgbClr val="A1B4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31"/>
              <p:cNvSpPr>
                <a:spLocks noEditPoints="1"/>
              </p:cNvSpPr>
              <p:nvPr/>
            </p:nvSpPr>
            <p:spPr>
              <a:xfrm>
                <a:off x="1743" y="3608"/>
                <a:ext cx="436" cy="406"/>
              </a:xfrm>
              <a:custGeom>
                <a:avLst/>
                <a:gdLst/>
                <a:ahLst/>
                <a:cxnLst>
                  <a:cxn ang="0">
                    <a:pos x="218" y="69"/>
                  </a:cxn>
                  <a:cxn ang="0">
                    <a:pos x="248" y="109"/>
                  </a:cxn>
                  <a:cxn ang="0">
                    <a:pos x="268" y="188"/>
                  </a:cxn>
                  <a:cxn ang="0">
                    <a:pos x="218" y="139"/>
                  </a:cxn>
                  <a:cxn ang="0">
                    <a:pos x="327" y="287"/>
                  </a:cxn>
                  <a:cxn ang="0">
                    <a:pos x="228" y="347"/>
                  </a:cxn>
                  <a:cxn ang="0">
                    <a:pos x="307" y="356"/>
                  </a:cxn>
                  <a:cxn ang="0">
                    <a:pos x="347" y="297"/>
                  </a:cxn>
                  <a:cxn ang="0">
                    <a:pos x="327" y="366"/>
                  </a:cxn>
                  <a:cxn ang="0">
                    <a:pos x="89" y="317"/>
                  </a:cxn>
                  <a:cxn ang="0">
                    <a:pos x="59" y="267"/>
                  </a:cxn>
                  <a:cxn ang="0">
                    <a:pos x="218" y="59"/>
                  </a:cxn>
                  <a:cxn ang="0">
                    <a:pos x="268" y="30"/>
                  </a:cxn>
                  <a:cxn ang="0">
                    <a:pos x="337" y="50"/>
                  </a:cxn>
                  <a:cxn ang="0">
                    <a:pos x="347" y="277"/>
                  </a:cxn>
                  <a:cxn ang="0">
                    <a:pos x="347" y="297"/>
                  </a:cxn>
                  <a:cxn ang="0">
                    <a:pos x="109" y="198"/>
                  </a:cxn>
                  <a:cxn ang="0">
                    <a:pos x="59" y="248"/>
                  </a:cxn>
                  <a:cxn ang="0">
                    <a:pos x="99" y="238"/>
                  </a:cxn>
                  <a:cxn ang="0">
                    <a:pos x="139" y="287"/>
                  </a:cxn>
                  <a:cxn ang="0">
                    <a:pos x="119" y="228"/>
                  </a:cxn>
                  <a:cxn ang="0">
                    <a:pos x="109" y="248"/>
                  </a:cxn>
                  <a:cxn ang="0">
                    <a:pos x="99" y="317"/>
                  </a:cxn>
                  <a:cxn ang="0">
                    <a:pos x="168" y="307"/>
                  </a:cxn>
                  <a:cxn ang="0">
                    <a:pos x="129" y="297"/>
                  </a:cxn>
                  <a:cxn ang="0">
                    <a:pos x="258" y="50"/>
                  </a:cxn>
                  <a:cxn ang="0">
                    <a:pos x="268" y="109"/>
                  </a:cxn>
                  <a:cxn ang="0">
                    <a:pos x="337" y="119"/>
                  </a:cxn>
                  <a:cxn ang="0">
                    <a:pos x="208" y="59"/>
                  </a:cxn>
                  <a:cxn ang="0">
                    <a:pos x="159" y="119"/>
                  </a:cxn>
                  <a:cxn ang="0">
                    <a:pos x="208" y="59"/>
                  </a:cxn>
                  <a:cxn ang="0">
                    <a:pos x="337" y="267"/>
                  </a:cxn>
                  <a:cxn ang="0">
                    <a:pos x="277" y="277"/>
                  </a:cxn>
                  <a:cxn ang="0">
                    <a:pos x="159" y="129"/>
                  </a:cxn>
                  <a:cxn ang="0">
                    <a:pos x="99" y="139"/>
                  </a:cxn>
                  <a:cxn ang="0">
                    <a:pos x="337" y="149"/>
                  </a:cxn>
                  <a:cxn ang="0">
                    <a:pos x="347" y="267"/>
                  </a:cxn>
                  <a:cxn ang="0">
                    <a:pos x="337" y="149"/>
                  </a:cxn>
                  <a:cxn ang="0">
                    <a:pos x="168" y="287"/>
                  </a:cxn>
                  <a:cxn ang="0">
                    <a:pos x="168" y="129"/>
                  </a:cxn>
                  <a:cxn ang="0">
                    <a:pos x="268" y="129"/>
                  </a:cxn>
                  <a:cxn ang="0">
                    <a:pos x="268" y="287"/>
                  </a:cxn>
                  <a:cxn ang="0">
                    <a:pos x="218" y="337"/>
                  </a:cxn>
                  <a:cxn ang="0">
                    <a:pos x="188" y="297"/>
                  </a:cxn>
                  <a:cxn ang="0">
                    <a:pos x="337" y="139"/>
                  </a:cxn>
                  <a:cxn ang="0">
                    <a:pos x="277" y="129"/>
                  </a:cxn>
                  <a:cxn ang="0">
                    <a:pos x="337" y="139"/>
                  </a:cxn>
                </a:cxnLst>
                <a:rect l="0" t="0" r="0" b="0"/>
                <a:pathLst>
                  <a:path w="44" h="41">
                    <a:moveTo>
                      <a:pt x="26" y="11"/>
                    </a:moveTo>
                    <a:cubicBezTo>
                      <a:pt x="24" y="9"/>
                      <a:pt x="23" y="8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8"/>
                      <a:pt x="19" y="9"/>
                      <a:pt x="18" y="11"/>
                    </a:cubicBezTo>
                    <a:cubicBezTo>
                      <a:pt x="18" y="11"/>
                      <a:pt x="18" y="12"/>
                      <a:pt x="19" y="11"/>
                    </a:cubicBezTo>
                    <a:cubicBezTo>
                      <a:pt x="21" y="11"/>
                      <a:pt x="23" y="11"/>
                      <a:pt x="25" y="11"/>
                    </a:cubicBezTo>
                    <a:cubicBezTo>
                      <a:pt x="26" y="12"/>
                      <a:pt x="26" y="11"/>
                      <a:pt x="26" y="11"/>
                    </a:cubicBezTo>
                    <a:close/>
                    <a:moveTo>
                      <a:pt x="22" y="14"/>
                    </a:moveTo>
                    <a:cubicBezTo>
                      <a:pt x="25" y="14"/>
                      <a:pt x="27" y="16"/>
                      <a:pt x="27" y="19"/>
                    </a:cubicBezTo>
                    <a:cubicBezTo>
                      <a:pt x="27" y="22"/>
                      <a:pt x="25" y="25"/>
                      <a:pt x="22" y="25"/>
                    </a:cubicBezTo>
                    <a:cubicBezTo>
                      <a:pt x="19" y="25"/>
                      <a:pt x="16" y="22"/>
                      <a:pt x="16" y="19"/>
                    </a:cubicBezTo>
                    <a:cubicBezTo>
                      <a:pt x="16" y="16"/>
                      <a:pt x="19" y="14"/>
                      <a:pt x="22" y="14"/>
                    </a:cubicBezTo>
                    <a:close/>
                    <a:moveTo>
                      <a:pt x="34" y="30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3" y="29"/>
                    </a:cubicBezTo>
                    <a:cubicBezTo>
                      <a:pt x="32" y="29"/>
                      <a:pt x="30" y="30"/>
                      <a:pt x="28" y="30"/>
                    </a:cubicBezTo>
                    <a:cubicBezTo>
                      <a:pt x="27" y="30"/>
                      <a:pt x="27" y="30"/>
                      <a:pt x="27" y="31"/>
                    </a:cubicBezTo>
                    <a:cubicBezTo>
                      <a:pt x="26" y="32"/>
                      <a:pt x="24" y="34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6" y="37"/>
                      <a:pt x="29" y="38"/>
                      <a:pt x="31" y="37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9" y="34"/>
                      <a:pt x="31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lose/>
                    <a:moveTo>
                      <a:pt x="35" y="30"/>
                    </a:moveTo>
                    <a:cubicBezTo>
                      <a:pt x="37" y="31"/>
                      <a:pt x="37" y="32"/>
                      <a:pt x="37" y="34"/>
                    </a:cubicBezTo>
                    <a:cubicBezTo>
                      <a:pt x="37" y="36"/>
                      <a:pt x="36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1" y="40"/>
                      <a:pt x="27" y="39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15" y="41"/>
                      <a:pt x="9" y="39"/>
                      <a:pt x="9" y="32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6" y="29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0" y="23"/>
                      <a:pt x="1" y="17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3"/>
                      <a:pt x="14" y="0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4" y="5"/>
                      <a:pt x="25" y="4"/>
                      <a:pt x="26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1"/>
                      <a:pt x="28" y="0"/>
                      <a:pt x="30" y="0"/>
                    </a:cubicBezTo>
                    <a:cubicBezTo>
                      <a:pt x="33" y="0"/>
                      <a:pt x="34" y="3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5" y="7"/>
                      <a:pt x="35" y="10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44" y="17"/>
                      <a:pt x="44" y="25"/>
                      <a:pt x="35" y="28"/>
                    </a:cubicBezTo>
                    <a:cubicBezTo>
                      <a:pt x="35" y="28"/>
                      <a:pt x="35" y="28"/>
                      <a:pt x="35" y="29"/>
                    </a:cubicBezTo>
                    <a:cubicBezTo>
                      <a:pt x="35" y="29"/>
                      <a:pt x="35" y="29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lose/>
                    <a:moveTo>
                      <a:pt x="10" y="24"/>
                    </a:moveTo>
                    <a:cubicBezTo>
                      <a:pt x="10" y="23"/>
                      <a:pt x="11" y="22"/>
                      <a:pt x="11" y="21"/>
                    </a:cubicBezTo>
                    <a:cubicBezTo>
                      <a:pt x="11" y="21"/>
                      <a:pt x="11" y="21"/>
                      <a:pt x="11" y="20"/>
                    </a:cubicBezTo>
                    <a:cubicBezTo>
                      <a:pt x="10" y="18"/>
                      <a:pt x="10" y="16"/>
                      <a:pt x="9" y="15"/>
                    </a:cubicBezTo>
                    <a:cubicBezTo>
                      <a:pt x="9" y="15"/>
                      <a:pt x="9" y="14"/>
                      <a:pt x="9" y="15"/>
                    </a:cubicBezTo>
                    <a:cubicBezTo>
                      <a:pt x="3" y="17"/>
                      <a:pt x="2" y="22"/>
                      <a:pt x="6" y="25"/>
                    </a:cubicBezTo>
                    <a:cubicBezTo>
                      <a:pt x="7" y="26"/>
                      <a:pt x="7" y="26"/>
                      <a:pt x="7" y="25"/>
                    </a:cubicBezTo>
                    <a:cubicBezTo>
                      <a:pt x="8" y="25"/>
                      <a:pt x="9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lose/>
                    <a:moveTo>
                      <a:pt x="11" y="25"/>
                    </a:moveTo>
                    <a:cubicBezTo>
                      <a:pt x="13" y="25"/>
                      <a:pt x="13" y="27"/>
                      <a:pt x="13" y="28"/>
                    </a:cubicBezTo>
                    <a:cubicBezTo>
                      <a:pt x="13" y="28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4" y="26"/>
                      <a:pt x="13" y="25"/>
                      <a:pt x="12" y="23"/>
                    </a:cubicBezTo>
                    <a:cubicBezTo>
                      <a:pt x="12" y="22"/>
                      <a:pt x="12" y="22"/>
                      <a:pt x="12" y="23"/>
                    </a:cubicBezTo>
                    <a:cubicBezTo>
                      <a:pt x="11" y="23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5"/>
                    </a:cubicBezTo>
                    <a:close/>
                    <a:moveTo>
                      <a:pt x="13" y="30"/>
                    </a:moveTo>
                    <a:cubicBezTo>
                      <a:pt x="12" y="30"/>
                      <a:pt x="11" y="31"/>
                      <a:pt x="10" y="31"/>
                    </a:cubicBezTo>
                    <a:cubicBezTo>
                      <a:pt x="10" y="31"/>
                      <a:pt x="10" y="32"/>
                      <a:pt x="10" y="32"/>
                    </a:cubicBezTo>
                    <a:cubicBezTo>
                      <a:pt x="11" y="37"/>
                      <a:pt x="15" y="39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0" y="34"/>
                      <a:pt x="18" y="32"/>
                      <a:pt x="17" y="31"/>
                    </a:cubicBezTo>
                    <a:cubicBezTo>
                      <a:pt x="17" y="30"/>
                      <a:pt x="16" y="30"/>
                      <a:pt x="16" y="30"/>
                    </a:cubicBezTo>
                    <a:cubicBezTo>
                      <a:pt x="15" y="30"/>
                      <a:pt x="14" y="30"/>
                      <a:pt x="13" y="29"/>
                    </a:cubicBezTo>
                    <a:cubicBezTo>
                      <a:pt x="13" y="29"/>
                      <a:pt x="13" y="29"/>
                      <a:pt x="13" y="30"/>
                    </a:cubicBezTo>
                    <a:close/>
                    <a:moveTo>
                      <a:pt x="32" y="7"/>
                    </a:moveTo>
                    <a:cubicBezTo>
                      <a:pt x="30" y="8"/>
                      <a:pt x="28" y="7"/>
                      <a:pt x="27" y="5"/>
                    </a:cubicBezTo>
                    <a:cubicBezTo>
                      <a:pt x="27" y="5"/>
                      <a:pt x="27" y="5"/>
                      <a:pt x="26" y="5"/>
                    </a:cubicBezTo>
                    <a:cubicBezTo>
                      <a:pt x="25" y="5"/>
                      <a:pt x="24" y="6"/>
                      <a:pt x="23" y="6"/>
                    </a:cubicBezTo>
                    <a:cubicBezTo>
                      <a:pt x="23" y="6"/>
                      <a:pt x="23" y="7"/>
                      <a:pt x="23" y="7"/>
                    </a:cubicBezTo>
                    <a:cubicBezTo>
                      <a:pt x="24" y="8"/>
                      <a:pt x="26" y="9"/>
                      <a:pt x="27" y="11"/>
                    </a:cubicBezTo>
                    <a:cubicBezTo>
                      <a:pt x="27" y="11"/>
                      <a:pt x="27" y="12"/>
                      <a:pt x="28" y="12"/>
                    </a:cubicBezTo>
                    <a:cubicBezTo>
                      <a:pt x="30" y="12"/>
                      <a:pt x="32" y="12"/>
                      <a:pt x="33" y="13"/>
                    </a:cubicBezTo>
                    <a:cubicBezTo>
                      <a:pt x="34" y="13"/>
                      <a:pt x="34" y="13"/>
                      <a:pt x="34" y="12"/>
                    </a:cubicBezTo>
                    <a:cubicBezTo>
                      <a:pt x="34" y="10"/>
                      <a:pt x="34" y="8"/>
                      <a:pt x="33" y="7"/>
                    </a:cubicBezTo>
                    <a:cubicBezTo>
                      <a:pt x="33" y="7"/>
                      <a:pt x="32" y="7"/>
                      <a:pt x="32" y="7"/>
                    </a:cubicBezTo>
                    <a:close/>
                    <a:moveTo>
                      <a:pt x="21" y="6"/>
                    </a:moveTo>
                    <a:cubicBezTo>
                      <a:pt x="15" y="2"/>
                      <a:pt x="9" y="5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2"/>
                      <a:pt x="14" y="12"/>
                      <a:pt x="16" y="12"/>
                    </a:cubicBezTo>
                    <a:cubicBezTo>
                      <a:pt x="16" y="12"/>
                      <a:pt x="17" y="11"/>
                      <a:pt x="17" y="11"/>
                    </a:cubicBezTo>
                    <a:cubicBezTo>
                      <a:pt x="18" y="9"/>
                      <a:pt x="20" y="8"/>
                      <a:pt x="21" y="7"/>
                    </a:cubicBezTo>
                    <a:cubicBezTo>
                      <a:pt x="21" y="7"/>
                      <a:pt x="21" y="6"/>
                      <a:pt x="21" y="6"/>
                    </a:cubicBezTo>
                    <a:close/>
                    <a:moveTo>
                      <a:pt x="29" y="29"/>
                    </a:moveTo>
                    <a:cubicBezTo>
                      <a:pt x="30" y="29"/>
                      <a:pt x="32" y="28"/>
                      <a:pt x="33" y="28"/>
                    </a:cubicBezTo>
                    <a:cubicBezTo>
                      <a:pt x="34" y="28"/>
                      <a:pt x="34" y="27"/>
                      <a:pt x="34" y="27"/>
                    </a:cubicBezTo>
                    <a:cubicBezTo>
                      <a:pt x="33" y="26"/>
                      <a:pt x="33" y="24"/>
                      <a:pt x="32" y="23"/>
                    </a:cubicBezTo>
                    <a:cubicBezTo>
                      <a:pt x="32" y="22"/>
                      <a:pt x="32" y="22"/>
                      <a:pt x="32" y="23"/>
                    </a:cubicBezTo>
                    <a:cubicBezTo>
                      <a:pt x="31" y="25"/>
                      <a:pt x="30" y="26"/>
                      <a:pt x="28" y="28"/>
                    </a:cubicBezTo>
                    <a:cubicBezTo>
                      <a:pt x="28" y="29"/>
                      <a:pt x="28" y="29"/>
                      <a:pt x="29" y="29"/>
                    </a:cubicBezTo>
                    <a:close/>
                    <a:moveTo>
                      <a:pt x="12" y="19"/>
                    </a:moveTo>
                    <a:cubicBezTo>
                      <a:pt x="13" y="17"/>
                      <a:pt x="14" y="15"/>
                      <a:pt x="16" y="13"/>
                    </a:cubicBezTo>
                    <a:cubicBezTo>
                      <a:pt x="16" y="13"/>
                      <a:pt x="16" y="13"/>
                      <a:pt x="15" y="13"/>
                    </a:cubicBezTo>
                    <a:cubicBezTo>
                      <a:pt x="13" y="13"/>
                      <a:pt x="12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6"/>
                      <a:pt x="11" y="17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lose/>
                    <a:moveTo>
                      <a:pt x="34" y="15"/>
                    </a:moveTo>
                    <a:cubicBezTo>
                      <a:pt x="34" y="17"/>
                      <a:pt x="34" y="18"/>
                      <a:pt x="33" y="20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3"/>
                      <a:pt x="34" y="25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42" y="24"/>
                      <a:pt x="42" y="18"/>
                      <a:pt x="35" y="15"/>
                    </a:cubicBezTo>
                    <a:cubicBezTo>
                      <a:pt x="35" y="14"/>
                      <a:pt x="35" y="15"/>
                      <a:pt x="34" y="15"/>
                    </a:cubicBezTo>
                    <a:close/>
                    <a:moveTo>
                      <a:pt x="26" y="29"/>
                    </a:moveTo>
                    <a:cubicBezTo>
                      <a:pt x="23" y="30"/>
                      <a:pt x="21" y="30"/>
                      <a:pt x="18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5" y="26"/>
                      <a:pt x="14" y="24"/>
                      <a:pt x="13" y="22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4" y="18"/>
                      <a:pt x="15" y="15"/>
                      <a:pt x="17" y="13"/>
                    </a:cubicBezTo>
                    <a:cubicBezTo>
                      <a:pt x="17" y="13"/>
                      <a:pt x="17" y="12"/>
                      <a:pt x="18" y="12"/>
                    </a:cubicBezTo>
                    <a:cubicBezTo>
                      <a:pt x="21" y="12"/>
                      <a:pt x="23" y="12"/>
                      <a:pt x="26" y="12"/>
                    </a:cubicBezTo>
                    <a:cubicBezTo>
                      <a:pt x="27" y="12"/>
                      <a:pt x="27" y="13"/>
                      <a:pt x="27" y="13"/>
                    </a:cubicBezTo>
                    <a:cubicBezTo>
                      <a:pt x="29" y="15"/>
                      <a:pt x="30" y="18"/>
                      <a:pt x="31" y="20"/>
                    </a:cubicBezTo>
                    <a:cubicBezTo>
                      <a:pt x="32" y="21"/>
                      <a:pt x="32" y="21"/>
                      <a:pt x="31" y="22"/>
                    </a:cubicBezTo>
                    <a:cubicBezTo>
                      <a:pt x="30" y="24"/>
                      <a:pt x="29" y="26"/>
                      <a:pt x="27" y="29"/>
                    </a:cubicBezTo>
                    <a:cubicBezTo>
                      <a:pt x="27" y="29"/>
                      <a:pt x="27" y="29"/>
                      <a:pt x="26" y="29"/>
                    </a:cubicBezTo>
                    <a:close/>
                    <a:moveTo>
                      <a:pt x="26" y="31"/>
                    </a:moveTo>
                    <a:cubicBezTo>
                      <a:pt x="24" y="32"/>
                      <a:pt x="23" y="33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3"/>
                      <a:pt x="19" y="32"/>
                      <a:pt x="18" y="31"/>
                    </a:cubicBezTo>
                    <a:cubicBezTo>
                      <a:pt x="18" y="30"/>
                      <a:pt x="18" y="30"/>
                      <a:pt x="19" y="30"/>
                    </a:cubicBezTo>
                    <a:cubicBezTo>
                      <a:pt x="21" y="30"/>
                      <a:pt x="23" y="30"/>
                      <a:pt x="25" y="30"/>
                    </a:cubicBezTo>
                    <a:cubicBezTo>
                      <a:pt x="26" y="30"/>
                      <a:pt x="26" y="30"/>
                      <a:pt x="26" y="31"/>
                    </a:cubicBezTo>
                    <a:close/>
                    <a:moveTo>
                      <a:pt x="34" y="14"/>
                    </a:moveTo>
                    <a:cubicBezTo>
                      <a:pt x="33" y="16"/>
                      <a:pt x="33" y="17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7"/>
                      <a:pt x="30" y="15"/>
                      <a:pt x="28" y="13"/>
                    </a:cubicBezTo>
                    <a:cubicBezTo>
                      <a:pt x="28" y="13"/>
                      <a:pt x="28" y="13"/>
                      <a:pt x="29" y="13"/>
                    </a:cubicBezTo>
                    <a:cubicBezTo>
                      <a:pt x="30" y="13"/>
                      <a:pt x="32" y="13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Oval 32"/>
              <p:cNvSpPr/>
              <p:nvPr/>
            </p:nvSpPr>
            <p:spPr>
              <a:xfrm>
                <a:off x="1694" y="2230"/>
                <a:ext cx="525" cy="525"/>
              </a:xfrm>
              <a:prstGeom prst="ellipse">
                <a:avLst/>
              </a:prstGeom>
              <a:solidFill>
                <a:srgbClr val="FDC00F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8" name="Freeform 33"/>
              <p:cNvSpPr/>
              <p:nvPr/>
            </p:nvSpPr>
            <p:spPr>
              <a:xfrm>
                <a:off x="1783" y="2319"/>
                <a:ext cx="436" cy="426"/>
              </a:xfrm>
              <a:custGeom>
                <a:avLst/>
                <a:gdLst/>
                <a:ahLst/>
                <a:cxnLst>
                  <a:cxn ang="0">
                    <a:pos x="436" y="198"/>
                  </a:cxn>
                  <a:cxn ang="0">
                    <a:pos x="238" y="426"/>
                  </a:cxn>
                  <a:cxn ang="0">
                    <a:pos x="0" y="178"/>
                  </a:cxn>
                  <a:cxn ang="0">
                    <a:pos x="159" y="149"/>
                  </a:cxn>
                  <a:cxn ang="0">
                    <a:pos x="139" y="119"/>
                  </a:cxn>
                  <a:cxn ang="0">
                    <a:pos x="168" y="0"/>
                  </a:cxn>
                  <a:cxn ang="0">
                    <a:pos x="317" y="139"/>
                  </a:cxn>
                  <a:cxn ang="0">
                    <a:pos x="377" y="139"/>
                  </a:cxn>
                  <a:cxn ang="0">
                    <a:pos x="436" y="198"/>
                  </a:cxn>
                </a:cxnLst>
                <a:rect l="0" t="0" r="0" b="0"/>
                <a:pathLst>
                  <a:path w="44" h="43">
                    <a:moveTo>
                      <a:pt x="44" y="20"/>
                    </a:moveTo>
                    <a:cubicBezTo>
                      <a:pt x="43" y="31"/>
                      <a:pt x="35" y="40"/>
                      <a:pt x="24" y="4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44" y="20"/>
                      <a:pt x="44" y="20"/>
                      <a:pt x="44" y="20"/>
                    </a:cubicBezTo>
                    <a:close/>
                  </a:path>
                </a:pathLst>
              </a:custGeom>
              <a:solidFill>
                <a:srgbClr val="F99B1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34"/>
              <p:cNvSpPr>
                <a:spLocks noEditPoints="1"/>
              </p:cNvSpPr>
              <p:nvPr/>
            </p:nvSpPr>
            <p:spPr>
              <a:xfrm>
                <a:off x="1763" y="2289"/>
                <a:ext cx="397" cy="397"/>
              </a:xfrm>
              <a:custGeom>
                <a:avLst/>
                <a:gdLst/>
                <a:ahLst/>
                <a:cxnLst>
                  <a:cxn ang="0">
                    <a:pos x="387" y="159"/>
                  </a:cxn>
                  <a:cxn ang="0">
                    <a:pos x="0" y="159"/>
                  </a:cxn>
                  <a:cxn ang="0">
                    <a:pos x="0" y="169"/>
                  </a:cxn>
                  <a:cxn ang="0">
                    <a:pos x="89" y="238"/>
                  </a:cxn>
                  <a:cxn ang="0">
                    <a:pos x="387" y="238"/>
                  </a:cxn>
                  <a:cxn ang="0">
                    <a:pos x="397" y="228"/>
                  </a:cxn>
                  <a:cxn ang="0">
                    <a:pos x="397" y="169"/>
                  </a:cxn>
                  <a:cxn ang="0">
                    <a:pos x="387" y="159"/>
                  </a:cxn>
                  <a:cxn ang="0">
                    <a:pos x="199" y="179"/>
                  </a:cxn>
                  <a:cxn ang="0">
                    <a:pos x="228" y="208"/>
                  </a:cxn>
                  <a:cxn ang="0">
                    <a:pos x="238" y="208"/>
                  </a:cxn>
                  <a:cxn ang="0">
                    <a:pos x="238" y="199"/>
                  </a:cxn>
                  <a:cxn ang="0">
                    <a:pos x="208" y="169"/>
                  </a:cxn>
                  <a:cxn ang="0">
                    <a:pos x="199" y="179"/>
                  </a:cxn>
                  <a:cxn ang="0">
                    <a:pos x="199" y="179"/>
                  </a:cxn>
                  <a:cxn ang="0">
                    <a:pos x="228" y="218"/>
                  </a:cxn>
                  <a:cxn ang="0">
                    <a:pos x="189" y="189"/>
                  </a:cxn>
                  <a:cxn ang="0">
                    <a:pos x="179" y="189"/>
                  </a:cxn>
                  <a:cxn ang="0">
                    <a:pos x="179" y="199"/>
                  </a:cxn>
                  <a:cxn ang="0">
                    <a:pos x="208" y="228"/>
                  </a:cxn>
                  <a:cxn ang="0">
                    <a:pos x="228" y="218"/>
                  </a:cxn>
                  <a:cxn ang="0">
                    <a:pos x="228" y="218"/>
                  </a:cxn>
                  <a:cxn ang="0">
                    <a:pos x="218" y="387"/>
                  </a:cxn>
                  <a:cxn ang="0">
                    <a:pos x="189" y="258"/>
                  </a:cxn>
                  <a:cxn ang="0">
                    <a:pos x="199" y="248"/>
                  </a:cxn>
                  <a:cxn ang="0">
                    <a:pos x="258" y="248"/>
                  </a:cxn>
                  <a:cxn ang="0">
                    <a:pos x="268" y="248"/>
                  </a:cxn>
                  <a:cxn ang="0">
                    <a:pos x="298" y="367"/>
                  </a:cxn>
                  <a:cxn ang="0">
                    <a:pos x="288" y="377"/>
                  </a:cxn>
                  <a:cxn ang="0">
                    <a:pos x="228" y="397"/>
                  </a:cxn>
                  <a:cxn ang="0">
                    <a:pos x="218" y="387"/>
                  </a:cxn>
                  <a:cxn ang="0">
                    <a:pos x="159" y="149"/>
                  </a:cxn>
                  <a:cxn ang="0">
                    <a:pos x="119" y="10"/>
                  </a:cxn>
                  <a:cxn ang="0">
                    <a:pos x="129" y="0"/>
                  </a:cxn>
                  <a:cxn ang="0">
                    <a:pos x="218" y="69"/>
                  </a:cxn>
                  <a:cxn ang="0">
                    <a:pos x="238" y="149"/>
                  </a:cxn>
                  <a:cxn ang="0">
                    <a:pos x="228" y="159"/>
                  </a:cxn>
                  <a:cxn ang="0">
                    <a:pos x="169" y="159"/>
                  </a:cxn>
                  <a:cxn ang="0">
                    <a:pos x="159" y="149"/>
                  </a:cxn>
                  <a:cxn ang="0">
                    <a:pos x="248" y="377"/>
                  </a:cxn>
                  <a:cxn ang="0">
                    <a:pos x="268" y="367"/>
                  </a:cxn>
                  <a:cxn ang="0">
                    <a:pos x="278" y="357"/>
                  </a:cxn>
                  <a:cxn ang="0">
                    <a:pos x="258" y="278"/>
                  </a:cxn>
                  <a:cxn ang="0">
                    <a:pos x="248" y="278"/>
                  </a:cxn>
                  <a:cxn ang="0">
                    <a:pos x="218" y="278"/>
                  </a:cxn>
                  <a:cxn ang="0">
                    <a:pos x="208" y="288"/>
                  </a:cxn>
                  <a:cxn ang="0">
                    <a:pos x="238" y="367"/>
                  </a:cxn>
                  <a:cxn ang="0">
                    <a:pos x="248" y="377"/>
                  </a:cxn>
                  <a:cxn ang="0">
                    <a:pos x="387" y="189"/>
                  </a:cxn>
                  <a:cxn ang="0">
                    <a:pos x="387" y="218"/>
                  </a:cxn>
                  <a:cxn ang="0">
                    <a:pos x="377" y="218"/>
                  </a:cxn>
                  <a:cxn ang="0">
                    <a:pos x="298" y="218"/>
                  </a:cxn>
                  <a:cxn ang="0">
                    <a:pos x="288" y="218"/>
                  </a:cxn>
                  <a:cxn ang="0">
                    <a:pos x="288" y="189"/>
                  </a:cxn>
                  <a:cxn ang="0">
                    <a:pos x="298" y="179"/>
                  </a:cxn>
                  <a:cxn ang="0">
                    <a:pos x="377" y="179"/>
                  </a:cxn>
                  <a:cxn ang="0">
                    <a:pos x="387" y="189"/>
                  </a:cxn>
                </a:cxnLst>
                <a:rect l="0" t="0" r="0" b="0"/>
                <a:pathLst>
                  <a:path w="40" h="40">
                    <a:moveTo>
                      <a:pt x="39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0" y="22"/>
                      <a:pt x="4" y="24"/>
                      <a:pt x="9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4"/>
                      <a:pt x="40" y="24"/>
                      <a:pt x="40" y="23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6"/>
                      <a:pt x="39" y="16"/>
                    </a:cubicBezTo>
                    <a:close/>
                    <a:moveTo>
                      <a:pt x="20" y="18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4" y="21"/>
                      <a:pt x="24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4" y="19"/>
                      <a:pt x="23" y="17"/>
                      <a:pt x="21" y="17"/>
                    </a:cubicBezTo>
                    <a:cubicBezTo>
                      <a:pt x="21" y="17"/>
                      <a:pt x="20" y="18"/>
                      <a:pt x="20" y="18"/>
                    </a:cubicBezTo>
                    <a:cubicBezTo>
                      <a:pt x="19" y="18"/>
                      <a:pt x="19" y="18"/>
                      <a:pt x="20" y="18"/>
                    </a:cubicBezTo>
                    <a:close/>
                    <a:moveTo>
                      <a:pt x="23" y="22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2"/>
                      <a:pt x="20" y="23"/>
                      <a:pt x="21" y="23"/>
                    </a:cubicBezTo>
                    <a:cubicBezTo>
                      <a:pt x="22" y="23"/>
                      <a:pt x="22" y="23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lose/>
                    <a:moveTo>
                      <a:pt x="22" y="39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8"/>
                      <a:pt x="30" y="38"/>
                      <a:pt x="29" y="38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2" y="39"/>
                    </a:cubicBezTo>
                    <a:close/>
                    <a:moveTo>
                      <a:pt x="16" y="15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7" y="0"/>
                      <a:pt x="21" y="3"/>
                      <a:pt x="22" y="7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3" y="16"/>
                      <a:pt x="23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6"/>
                      <a:pt x="16" y="15"/>
                      <a:pt x="16" y="15"/>
                    </a:cubicBezTo>
                    <a:close/>
                    <a:moveTo>
                      <a:pt x="25" y="38"/>
                    </a:moveTo>
                    <a:cubicBezTo>
                      <a:pt x="27" y="37"/>
                      <a:pt x="27" y="37"/>
                      <a:pt x="27" y="37"/>
                    </a:cubicBezTo>
                    <a:cubicBezTo>
                      <a:pt x="28" y="37"/>
                      <a:pt x="28" y="36"/>
                      <a:pt x="28" y="36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5" y="28"/>
                      <a:pt x="25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9"/>
                      <a:pt x="21" y="29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8"/>
                      <a:pt x="24" y="38"/>
                      <a:pt x="25" y="38"/>
                    </a:cubicBezTo>
                    <a:close/>
                    <a:moveTo>
                      <a:pt x="39" y="19"/>
                    </a:move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8" y="22"/>
                      <a:pt x="38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8"/>
                      <a:pt x="30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9" y="18"/>
                      <a:pt x="39" y="19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Oval 35"/>
              <p:cNvSpPr/>
              <p:nvPr/>
            </p:nvSpPr>
            <p:spPr>
              <a:xfrm>
                <a:off x="1039" y="1545"/>
                <a:ext cx="526" cy="526"/>
              </a:xfrm>
              <a:prstGeom prst="ellipse">
                <a:avLst/>
              </a:prstGeom>
              <a:solidFill>
                <a:srgbClr val="EE6829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Freeform 36"/>
              <p:cNvSpPr/>
              <p:nvPr/>
            </p:nvSpPr>
            <p:spPr>
              <a:xfrm>
                <a:off x="1119" y="1615"/>
                <a:ext cx="446" cy="456"/>
              </a:xfrm>
              <a:custGeom>
                <a:avLst/>
                <a:gdLst/>
                <a:ahLst/>
                <a:cxnLst>
                  <a:cxn ang="0">
                    <a:pos x="446" y="188"/>
                  </a:cxn>
                  <a:cxn ang="0">
                    <a:pos x="188" y="456"/>
                  </a:cxn>
                  <a:cxn ang="0">
                    <a:pos x="168" y="446"/>
                  </a:cxn>
                  <a:cxn ang="0">
                    <a:pos x="50" y="327"/>
                  </a:cxn>
                  <a:cxn ang="0">
                    <a:pos x="40" y="317"/>
                  </a:cxn>
                  <a:cxn ang="0">
                    <a:pos x="0" y="218"/>
                  </a:cxn>
                  <a:cxn ang="0">
                    <a:pos x="30" y="89"/>
                  </a:cxn>
                  <a:cxn ang="0">
                    <a:pos x="79" y="30"/>
                  </a:cxn>
                  <a:cxn ang="0">
                    <a:pos x="198" y="0"/>
                  </a:cxn>
                  <a:cxn ang="0">
                    <a:pos x="327" y="50"/>
                  </a:cxn>
                  <a:cxn ang="0">
                    <a:pos x="446" y="169"/>
                  </a:cxn>
                  <a:cxn ang="0">
                    <a:pos x="446" y="188"/>
                  </a:cxn>
                </a:cxnLst>
                <a:rect l="0" t="0" r="0" b="0"/>
                <a:pathLst>
                  <a:path w="45" h="46">
                    <a:moveTo>
                      <a:pt x="45" y="19"/>
                    </a:moveTo>
                    <a:cubicBezTo>
                      <a:pt x="45" y="34"/>
                      <a:pt x="33" y="46"/>
                      <a:pt x="19" y="46"/>
                    </a:cubicBezTo>
                    <a:cubicBezTo>
                      <a:pt x="18" y="46"/>
                      <a:pt x="18" y="46"/>
                      <a:pt x="17" y="45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5" y="18"/>
                      <a:pt x="45" y="19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37"/>
              <p:cNvSpPr>
                <a:spLocks noEditPoints="1"/>
              </p:cNvSpPr>
              <p:nvPr/>
            </p:nvSpPr>
            <p:spPr>
              <a:xfrm>
                <a:off x="1109" y="1605"/>
                <a:ext cx="396" cy="397"/>
              </a:xfrm>
              <a:custGeom>
                <a:avLst/>
                <a:gdLst/>
                <a:ahLst/>
                <a:cxnLst>
                  <a:cxn ang="0">
                    <a:pos x="396" y="199"/>
                  </a:cxn>
                  <a:cxn ang="0">
                    <a:pos x="0" y="199"/>
                  </a:cxn>
                  <a:cxn ang="0">
                    <a:pos x="307" y="208"/>
                  </a:cxn>
                  <a:cxn ang="0">
                    <a:pos x="317" y="169"/>
                  </a:cxn>
                  <a:cxn ang="0">
                    <a:pos x="356" y="189"/>
                  </a:cxn>
                  <a:cxn ang="0">
                    <a:pos x="366" y="159"/>
                  </a:cxn>
                  <a:cxn ang="0">
                    <a:pos x="366" y="199"/>
                  </a:cxn>
                  <a:cxn ang="0">
                    <a:pos x="366" y="218"/>
                  </a:cxn>
                  <a:cxn ang="0">
                    <a:pos x="366" y="228"/>
                  </a:cxn>
                  <a:cxn ang="0">
                    <a:pos x="356" y="228"/>
                  </a:cxn>
                  <a:cxn ang="0">
                    <a:pos x="347" y="218"/>
                  </a:cxn>
                  <a:cxn ang="0">
                    <a:pos x="347" y="228"/>
                  </a:cxn>
                  <a:cxn ang="0">
                    <a:pos x="356" y="238"/>
                  </a:cxn>
                  <a:cxn ang="0">
                    <a:pos x="198" y="367"/>
                  </a:cxn>
                  <a:cxn ang="0">
                    <a:pos x="198" y="30"/>
                  </a:cxn>
                  <a:cxn ang="0">
                    <a:pos x="248" y="40"/>
                  </a:cxn>
                  <a:cxn ang="0">
                    <a:pos x="178" y="79"/>
                  </a:cxn>
                  <a:cxn ang="0">
                    <a:pos x="149" y="79"/>
                  </a:cxn>
                  <a:cxn ang="0">
                    <a:pos x="139" y="119"/>
                  </a:cxn>
                  <a:cxn ang="0">
                    <a:pos x="129" y="139"/>
                  </a:cxn>
                  <a:cxn ang="0">
                    <a:pos x="119" y="149"/>
                  </a:cxn>
                  <a:cxn ang="0">
                    <a:pos x="119" y="159"/>
                  </a:cxn>
                  <a:cxn ang="0">
                    <a:pos x="139" y="159"/>
                  </a:cxn>
                  <a:cxn ang="0">
                    <a:pos x="158" y="139"/>
                  </a:cxn>
                  <a:cxn ang="0">
                    <a:pos x="178" y="149"/>
                  </a:cxn>
                  <a:cxn ang="0">
                    <a:pos x="198" y="169"/>
                  </a:cxn>
                  <a:cxn ang="0">
                    <a:pos x="168" y="169"/>
                  </a:cxn>
                  <a:cxn ang="0">
                    <a:pos x="149" y="159"/>
                  </a:cxn>
                  <a:cxn ang="0">
                    <a:pos x="119" y="179"/>
                  </a:cxn>
                  <a:cxn ang="0">
                    <a:pos x="109" y="228"/>
                  </a:cxn>
                  <a:cxn ang="0">
                    <a:pos x="129" y="248"/>
                  </a:cxn>
                  <a:cxn ang="0">
                    <a:pos x="168" y="248"/>
                  </a:cxn>
                  <a:cxn ang="0">
                    <a:pos x="208" y="337"/>
                  </a:cxn>
                  <a:cxn ang="0">
                    <a:pos x="238" y="278"/>
                  </a:cxn>
                  <a:cxn ang="0">
                    <a:pos x="238" y="218"/>
                  </a:cxn>
                  <a:cxn ang="0">
                    <a:pos x="208" y="189"/>
                  </a:cxn>
                  <a:cxn ang="0">
                    <a:pos x="228" y="199"/>
                  </a:cxn>
                  <a:cxn ang="0">
                    <a:pos x="257" y="179"/>
                  </a:cxn>
                  <a:cxn ang="0">
                    <a:pos x="238" y="169"/>
                  </a:cxn>
                  <a:cxn ang="0">
                    <a:pos x="267" y="169"/>
                  </a:cxn>
                  <a:cxn ang="0">
                    <a:pos x="297" y="208"/>
                  </a:cxn>
                  <a:cxn ang="0">
                    <a:pos x="248" y="278"/>
                  </a:cxn>
                  <a:cxn ang="0">
                    <a:pos x="238" y="308"/>
                  </a:cxn>
                  <a:cxn ang="0">
                    <a:pos x="248" y="288"/>
                  </a:cxn>
                </a:cxnLst>
                <a:rect l="0" t="0" r="0" b="0"/>
                <a:pathLst>
                  <a:path w="40" h="40">
                    <a:moveTo>
                      <a:pt x="20" y="0"/>
                    </a:move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  <a:moveTo>
                      <a:pt x="31" y="21"/>
                    </a:moveTo>
                    <a:cubicBezTo>
                      <a:pt x="31" y="20"/>
                      <a:pt x="31" y="19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8"/>
                      <a:pt x="34" y="19"/>
                      <a:pt x="35" y="20"/>
                    </a:cubicBezTo>
                    <a:cubicBezTo>
                      <a:pt x="36" y="20"/>
                      <a:pt x="36" y="20"/>
                      <a:pt x="36" y="19"/>
                    </a:cubicBezTo>
                    <a:cubicBezTo>
                      <a:pt x="36" y="18"/>
                      <a:pt x="36" y="17"/>
                      <a:pt x="36" y="16"/>
                    </a:cubicBezTo>
                    <a:cubicBezTo>
                      <a:pt x="36" y="16"/>
                      <a:pt x="37" y="16"/>
                      <a:pt x="37" y="16"/>
                    </a:cubicBezTo>
                    <a:cubicBezTo>
                      <a:pt x="37" y="18"/>
                      <a:pt x="37" y="19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6" y="22"/>
                      <a:pt x="36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5" y="22"/>
                    </a:cubicBezTo>
                    <a:cubicBezTo>
                      <a:pt x="35" y="22"/>
                      <a:pt x="35" y="23"/>
                      <a:pt x="35" y="23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32"/>
                      <a:pt x="28" y="37"/>
                      <a:pt x="20" y="37"/>
                    </a:cubicBezTo>
                    <a:cubicBezTo>
                      <a:pt x="10" y="37"/>
                      <a:pt x="3" y="30"/>
                      <a:pt x="3" y="20"/>
                    </a:cubicBezTo>
                    <a:cubicBezTo>
                      <a:pt x="3" y="11"/>
                      <a:pt x="10" y="3"/>
                      <a:pt x="20" y="3"/>
                    </a:cubicBezTo>
                    <a:cubicBezTo>
                      <a:pt x="22" y="3"/>
                      <a:pt x="23" y="3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3" y="5"/>
                      <a:pt x="22" y="6"/>
                      <a:pt x="20" y="7"/>
                    </a:cubicBezTo>
                    <a:cubicBezTo>
                      <a:pt x="19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4" y="10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4" y="13"/>
                      <a:pt x="13" y="13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4" y="16"/>
                    </a:cubicBezTo>
                    <a:cubicBezTo>
                      <a:pt x="14" y="15"/>
                      <a:pt x="15" y="15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6" y="14"/>
                      <a:pt x="17" y="14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5"/>
                      <a:pt x="19" y="16"/>
                      <a:pt x="20" y="1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5" y="16"/>
                    </a:cubicBezTo>
                    <a:cubicBezTo>
                      <a:pt x="14" y="16"/>
                      <a:pt x="14" y="17"/>
                      <a:pt x="13" y="17"/>
                    </a:cubicBezTo>
                    <a:cubicBezTo>
                      <a:pt x="12" y="17"/>
                      <a:pt x="12" y="18"/>
                      <a:pt x="12" y="18"/>
                    </a:cubicBezTo>
                    <a:cubicBezTo>
                      <a:pt x="12" y="19"/>
                      <a:pt x="11" y="21"/>
                      <a:pt x="11" y="22"/>
                    </a:cubicBezTo>
                    <a:cubicBezTo>
                      <a:pt x="11" y="22"/>
                      <a:pt x="11" y="22"/>
                      <a:pt x="11" y="23"/>
                    </a:cubicBezTo>
                    <a:cubicBezTo>
                      <a:pt x="12" y="24"/>
                      <a:pt x="12" y="24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8"/>
                      <a:pt x="19" y="31"/>
                      <a:pt x="20" y="34"/>
                    </a:cubicBezTo>
                    <a:cubicBezTo>
                      <a:pt x="20" y="35"/>
                      <a:pt x="20" y="35"/>
                      <a:pt x="21" y="34"/>
                    </a:cubicBezTo>
                    <a:cubicBezTo>
                      <a:pt x="22" y="33"/>
                      <a:pt x="22" y="31"/>
                      <a:pt x="23" y="30"/>
                    </a:cubicBezTo>
                    <a:cubicBezTo>
                      <a:pt x="24" y="29"/>
                      <a:pt x="24" y="29"/>
                      <a:pt x="24" y="28"/>
                    </a:cubicBezTo>
                    <a:cubicBezTo>
                      <a:pt x="24" y="26"/>
                      <a:pt x="24" y="24"/>
                      <a:pt x="25" y="23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2" y="20"/>
                      <a:pt x="22" y="19"/>
                      <a:pt x="21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9"/>
                      <a:pt x="22" y="20"/>
                      <a:pt x="23" y="20"/>
                    </a:cubicBezTo>
                    <a:cubicBezTo>
                      <a:pt x="24" y="21"/>
                      <a:pt x="24" y="21"/>
                      <a:pt x="24" y="20"/>
                    </a:cubicBezTo>
                    <a:cubicBezTo>
                      <a:pt x="25" y="20"/>
                      <a:pt x="25" y="19"/>
                      <a:pt x="26" y="18"/>
                    </a:cubicBezTo>
                    <a:cubicBezTo>
                      <a:pt x="26" y="18"/>
                      <a:pt x="26" y="18"/>
                      <a:pt x="25" y="17"/>
                    </a:cubicBezTo>
                    <a:cubicBezTo>
                      <a:pt x="25" y="17"/>
                      <a:pt x="25" y="17"/>
                      <a:pt x="24" y="17"/>
                    </a:cubicBezTo>
                    <a:cubicBezTo>
                      <a:pt x="23" y="17"/>
                      <a:pt x="23" y="16"/>
                      <a:pt x="24" y="17"/>
                    </a:cubicBezTo>
                    <a:cubicBezTo>
                      <a:pt x="25" y="17"/>
                      <a:pt x="26" y="17"/>
                      <a:pt x="27" y="17"/>
                    </a:cubicBezTo>
                    <a:cubicBezTo>
                      <a:pt x="27" y="17"/>
                      <a:pt x="28" y="17"/>
                      <a:pt x="28" y="18"/>
                    </a:cubicBezTo>
                    <a:cubicBezTo>
                      <a:pt x="29" y="19"/>
                      <a:pt x="29" y="20"/>
                      <a:pt x="30" y="21"/>
                    </a:cubicBezTo>
                    <a:cubicBezTo>
                      <a:pt x="30" y="22"/>
                      <a:pt x="30" y="22"/>
                      <a:pt x="31" y="21"/>
                    </a:cubicBezTo>
                    <a:close/>
                    <a:moveTo>
                      <a:pt x="25" y="28"/>
                    </a:moveTo>
                    <a:cubicBezTo>
                      <a:pt x="25" y="29"/>
                      <a:pt x="24" y="29"/>
                      <a:pt x="24" y="29"/>
                    </a:cubicBezTo>
                    <a:cubicBezTo>
                      <a:pt x="24" y="30"/>
                      <a:pt x="24" y="30"/>
                      <a:pt x="24" y="31"/>
                    </a:cubicBezTo>
                    <a:cubicBezTo>
                      <a:pt x="24" y="32"/>
                      <a:pt x="24" y="32"/>
                      <a:pt x="25" y="31"/>
                    </a:cubicBezTo>
                    <a:cubicBezTo>
                      <a:pt x="25" y="30"/>
                      <a:pt x="25" y="29"/>
                      <a:pt x="25" y="29"/>
                    </a:cubicBezTo>
                    <a:cubicBezTo>
                      <a:pt x="26" y="27"/>
                      <a:pt x="26" y="27"/>
                      <a:pt x="25" y="28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Oval 38"/>
              <p:cNvSpPr/>
              <p:nvPr/>
            </p:nvSpPr>
            <p:spPr>
              <a:xfrm>
                <a:off x="2358" y="1545"/>
                <a:ext cx="525" cy="526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" name="Freeform 39"/>
              <p:cNvSpPr/>
              <p:nvPr/>
            </p:nvSpPr>
            <p:spPr>
              <a:xfrm>
                <a:off x="2467" y="1625"/>
                <a:ext cx="416" cy="446"/>
              </a:xfrm>
              <a:custGeom>
                <a:avLst/>
                <a:gdLst/>
                <a:ahLst/>
                <a:cxnLst>
                  <a:cxn ang="0">
                    <a:pos x="416" y="178"/>
                  </a:cxn>
                  <a:cxn ang="0">
                    <a:pos x="149" y="446"/>
                  </a:cxn>
                  <a:cxn ang="0">
                    <a:pos x="109" y="436"/>
                  </a:cxn>
                  <a:cxn ang="0">
                    <a:pos x="30" y="357"/>
                  </a:cxn>
                  <a:cxn ang="0">
                    <a:pos x="109" y="347"/>
                  </a:cxn>
                  <a:cxn ang="0">
                    <a:pos x="59" y="297"/>
                  </a:cxn>
                  <a:cxn ang="0">
                    <a:pos x="69" y="278"/>
                  </a:cxn>
                  <a:cxn ang="0">
                    <a:pos x="40" y="238"/>
                  </a:cxn>
                  <a:cxn ang="0">
                    <a:pos x="0" y="159"/>
                  </a:cxn>
                  <a:cxn ang="0">
                    <a:pos x="10" y="99"/>
                  </a:cxn>
                  <a:cxn ang="0">
                    <a:pos x="50" y="30"/>
                  </a:cxn>
                  <a:cxn ang="0">
                    <a:pos x="129" y="0"/>
                  </a:cxn>
                  <a:cxn ang="0">
                    <a:pos x="198" y="20"/>
                  </a:cxn>
                  <a:cxn ang="0">
                    <a:pos x="228" y="0"/>
                  </a:cxn>
                  <a:cxn ang="0">
                    <a:pos x="267" y="10"/>
                  </a:cxn>
                  <a:cxn ang="0">
                    <a:pos x="406" y="159"/>
                  </a:cxn>
                  <a:cxn ang="0">
                    <a:pos x="416" y="178"/>
                  </a:cxn>
                </a:cxnLst>
                <a:rect l="0" t="0" r="0" b="0"/>
                <a:pathLst>
                  <a:path w="42" h="45">
                    <a:moveTo>
                      <a:pt x="42" y="18"/>
                    </a:moveTo>
                    <a:cubicBezTo>
                      <a:pt x="42" y="33"/>
                      <a:pt x="30" y="45"/>
                      <a:pt x="15" y="45"/>
                    </a:cubicBezTo>
                    <a:cubicBezTo>
                      <a:pt x="14" y="45"/>
                      <a:pt x="12" y="44"/>
                      <a:pt x="11" y="44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5" y="4"/>
                      <a:pt x="5" y="3"/>
                    </a:cubicBezTo>
                    <a:cubicBezTo>
                      <a:pt x="5" y="3"/>
                      <a:pt x="13" y="0"/>
                      <a:pt x="13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7"/>
                      <a:pt x="42" y="17"/>
                      <a:pt x="42" y="18"/>
                    </a:cubicBezTo>
                    <a:close/>
                  </a:path>
                </a:pathLst>
              </a:custGeom>
              <a:solidFill>
                <a:srgbClr val="C2E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40"/>
              <p:cNvSpPr>
                <a:spLocks noEditPoints="1"/>
              </p:cNvSpPr>
              <p:nvPr/>
            </p:nvSpPr>
            <p:spPr>
              <a:xfrm>
                <a:off x="2457" y="1605"/>
                <a:ext cx="327" cy="387"/>
              </a:xfrm>
              <a:custGeom>
                <a:avLst/>
                <a:gdLst/>
                <a:ahLst/>
                <a:cxnLst>
                  <a:cxn ang="0">
                    <a:pos x="218" y="20"/>
                  </a:cxn>
                  <a:cxn ang="0">
                    <a:pos x="238" y="0"/>
                  </a:cxn>
                  <a:cxn ang="0">
                    <a:pos x="159" y="347"/>
                  </a:cxn>
                  <a:cxn ang="0">
                    <a:pos x="248" y="367"/>
                  </a:cxn>
                  <a:cxn ang="0">
                    <a:pos x="248" y="387"/>
                  </a:cxn>
                  <a:cxn ang="0">
                    <a:pos x="40" y="367"/>
                  </a:cxn>
                  <a:cxn ang="0">
                    <a:pos x="139" y="357"/>
                  </a:cxn>
                  <a:cxn ang="0">
                    <a:pos x="69" y="327"/>
                  </a:cxn>
                  <a:cxn ang="0">
                    <a:pos x="69" y="278"/>
                  </a:cxn>
                  <a:cxn ang="0">
                    <a:pos x="228" y="40"/>
                  </a:cxn>
                  <a:cxn ang="0">
                    <a:pos x="99" y="298"/>
                  </a:cxn>
                  <a:cxn ang="0">
                    <a:pos x="89" y="308"/>
                  </a:cxn>
                  <a:cxn ang="0">
                    <a:pos x="307" y="159"/>
                  </a:cxn>
                  <a:cxn ang="0">
                    <a:pos x="238" y="30"/>
                  </a:cxn>
                  <a:cxn ang="0">
                    <a:pos x="228" y="169"/>
                  </a:cxn>
                  <a:cxn ang="0">
                    <a:pos x="258" y="159"/>
                  </a:cxn>
                  <a:cxn ang="0">
                    <a:pos x="268" y="129"/>
                  </a:cxn>
                  <a:cxn ang="0">
                    <a:pos x="268" y="159"/>
                  </a:cxn>
                  <a:cxn ang="0">
                    <a:pos x="268" y="169"/>
                  </a:cxn>
                  <a:cxn ang="0">
                    <a:pos x="268" y="179"/>
                  </a:cxn>
                  <a:cxn ang="0">
                    <a:pos x="258" y="169"/>
                  </a:cxn>
                  <a:cxn ang="0">
                    <a:pos x="258" y="189"/>
                  </a:cxn>
                  <a:cxn ang="0">
                    <a:pos x="149" y="288"/>
                  </a:cxn>
                  <a:cxn ang="0">
                    <a:pos x="188" y="40"/>
                  </a:cxn>
                  <a:cxn ang="0">
                    <a:pos x="139" y="69"/>
                  </a:cxn>
                  <a:cxn ang="0">
                    <a:pos x="109" y="89"/>
                  </a:cxn>
                  <a:cxn ang="0">
                    <a:pos x="99" y="119"/>
                  </a:cxn>
                  <a:cxn ang="0">
                    <a:pos x="89" y="129"/>
                  </a:cxn>
                  <a:cxn ang="0">
                    <a:pos x="99" y="129"/>
                  </a:cxn>
                  <a:cxn ang="0">
                    <a:pos x="129" y="119"/>
                  </a:cxn>
                  <a:cxn ang="0">
                    <a:pos x="149" y="129"/>
                  </a:cxn>
                  <a:cxn ang="0">
                    <a:pos x="119" y="129"/>
                  </a:cxn>
                  <a:cxn ang="0">
                    <a:pos x="89" y="149"/>
                  </a:cxn>
                  <a:cxn ang="0">
                    <a:pos x="99" y="189"/>
                  </a:cxn>
                  <a:cxn ang="0">
                    <a:pos x="129" y="198"/>
                  </a:cxn>
                  <a:cxn ang="0">
                    <a:pos x="168" y="228"/>
                  </a:cxn>
                  <a:cxn ang="0">
                    <a:pos x="178" y="169"/>
                  </a:cxn>
                  <a:cxn ang="0">
                    <a:pos x="159" y="149"/>
                  </a:cxn>
                  <a:cxn ang="0">
                    <a:pos x="188" y="149"/>
                  </a:cxn>
                  <a:cxn ang="0">
                    <a:pos x="178" y="129"/>
                  </a:cxn>
                  <a:cxn ang="0">
                    <a:pos x="218" y="169"/>
                  </a:cxn>
                  <a:cxn ang="0">
                    <a:pos x="178" y="228"/>
                  </a:cxn>
                  <a:cxn ang="0">
                    <a:pos x="188" y="218"/>
                  </a:cxn>
                </a:cxnLst>
                <a:rect l="0" t="0" r="0" b="0"/>
                <a:pathLst>
                  <a:path w="33" h="39">
                    <a:moveTo>
                      <a:pt x="15" y="1"/>
                    </a:moveTo>
                    <a:cubicBezTo>
                      <a:pt x="17" y="1"/>
                      <a:pt x="19" y="2"/>
                      <a:pt x="21" y="3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9" y="3"/>
                      <a:pt x="33" y="9"/>
                      <a:pt x="33" y="16"/>
                    </a:cubicBezTo>
                    <a:cubicBezTo>
                      <a:pt x="33" y="26"/>
                      <a:pt x="26" y="33"/>
                      <a:pt x="17" y="34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7"/>
                      <a:pt x="17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5" y="39"/>
                      <a:pt x="2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4" y="39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5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6"/>
                      <a:pt x="14" y="36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3" y="34"/>
                    </a:cubicBezTo>
                    <a:cubicBezTo>
                      <a:pt x="11" y="34"/>
                      <a:pt x="9" y="33"/>
                      <a:pt x="7" y="33"/>
                    </a:cubicBezTo>
                    <a:cubicBezTo>
                      <a:pt x="7" y="32"/>
                      <a:pt x="6" y="32"/>
                      <a:pt x="7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9"/>
                      <a:pt x="8" y="29"/>
                      <a:pt x="7" y="28"/>
                    </a:cubicBezTo>
                    <a:cubicBezTo>
                      <a:pt x="3" y="26"/>
                      <a:pt x="0" y="21"/>
                      <a:pt x="0" y="16"/>
                    </a:cubicBezTo>
                    <a:cubicBezTo>
                      <a:pt x="0" y="8"/>
                      <a:pt x="7" y="1"/>
                      <a:pt x="15" y="1"/>
                    </a:cubicBezTo>
                    <a:close/>
                    <a:moveTo>
                      <a:pt x="23" y="4"/>
                    </a:moveTo>
                    <a:cubicBezTo>
                      <a:pt x="27" y="7"/>
                      <a:pt x="29" y="11"/>
                      <a:pt x="29" y="16"/>
                    </a:cubicBezTo>
                    <a:cubicBezTo>
                      <a:pt x="29" y="24"/>
                      <a:pt x="23" y="31"/>
                      <a:pt x="15" y="31"/>
                    </a:cubicBezTo>
                    <a:cubicBezTo>
                      <a:pt x="13" y="31"/>
                      <a:pt x="12" y="30"/>
                      <a:pt x="10" y="30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2"/>
                      <a:pt x="13" y="32"/>
                      <a:pt x="15" y="32"/>
                    </a:cubicBezTo>
                    <a:cubicBezTo>
                      <a:pt x="24" y="32"/>
                      <a:pt x="31" y="25"/>
                      <a:pt x="31" y="16"/>
                    </a:cubicBezTo>
                    <a:cubicBezTo>
                      <a:pt x="31" y="11"/>
                      <a:pt x="29" y="6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lose/>
                    <a:moveTo>
                      <a:pt x="23" y="17"/>
                    </a:moveTo>
                    <a:cubicBezTo>
                      <a:pt x="23" y="16"/>
                      <a:pt x="23" y="15"/>
                      <a:pt x="23" y="14"/>
                    </a:cubicBezTo>
                    <a:cubicBezTo>
                      <a:pt x="23" y="14"/>
                      <a:pt x="23" y="14"/>
                      <a:pt x="24" y="14"/>
                    </a:cubicBezTo>
                    <a:cubicBezTo>
                      <a:pt x="25" y="15"/>
                      <a:pt x="25" y="15"/>
                      <a:pt x="26" y="16"/>
                    </a:cubicBezTo>
                    <a:cubicBezTo>
                      <a:pt x="26" y="16"/>
                      <a:pt x="26" y="16"/>
                      <a:pt x="26" y="15"/>
                    </a:cubicBezTo>
                    <a:cubicBezTo>
                      <a:pt x="26" y="15"/>
                      <a:pt x="27" y="14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7" y="15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5" y="15"/>
                      <a:pt x="25" y="15"/>
                      <a:pt x="26" y="17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24"/>
                      <a:pt x="21" y="29"/>
                      <a:pt x="15" y="29"/>
                    </a:cubicBezTo>
                    <a:cubicBezTo>
                      <a:pt x="8" y="29"/>
                      <a:pt x="2" y="23"/>
                      <a:pt x="2" y="16"/>
                    </a:cubicBezTo>
                    <a:cubicBezTo>
                      <a:pt x="2" y="9"/>
                      <a:pt x="8" y="3"/>
                      <a:pt x="15" y="3"/>
                    </a:cubicBezTo>
                    <a:cubicBezTo>
                      <a:pt x="16" y="3"/>
                      <a:pt x="17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7" y="5"/>
                      <a:pt x="16" y="6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3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2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9" y="15"/>
                      <a:pt x="9" y="16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19"/>
                      <a:pt x="12" y="19"/>
                    </a:cubicBezTo>
                    <a:cubicBezTo>
                      <a:pt x="13" y="19"/>
                      <a:pt x="13" y="19"/>
                      <a:pt x="13" y="20"/>
                    </a:cubicBezTo>
                    <a:cubicBezTo>
                      <a:pt x="13" y="22"/>
                      <a:pt x="14" y="24"/>
                      <a:pt x="15" y="26"/>
                    </a:cubicBezTo>
                    <a:cubicBezTo>
                      <a:pt x="15" y="27"/>
                      <a:pt x="15" y="27"/>
                      <a:pt x="16" y="26"/>
                    </a:cubicBezTo>
                    <a:cubicBezTo>
                      <a:pt x="16" y="25"/>
                      <a:pt x="17" y="24"/>
                      <a:pt x="17" y="23"/>
                    </a:cubicBezTo>
                    <a:cubicBezTo>
                      <a:pt x="18" y="23"/>
                      <a:pt x="18" y="22"/>
                      <a:pt x="18" y="22"/>
                    </a:cubicBezTo>
                    <a:cubicBezTo>
                      <a:pt x="18" y="20"/>
                      <a:pt x="18" y="19"/>
                      <a:pt x="18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6" y="15"/>
                    </a:cubicBezTo>
                    <a:cubicBezTo>
                      <a:pt x="16" y="15"/>
                      <a:pt x="17" y="16"/>
                      <a:pt x="17" y="16"/>
                    </a:cubicBezTo>
                    <a:cubicBezTo>
                      <a:pt x="18" y="17"/>
                      <a:pt x="18" y="17"/>
                      <a:pt x="18" y="16"/>
                    </a:cubicBezTo>
                    <a:cubicBezTo>
                      <a:pt x="18" y="16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7" y="13"/>
                      <a:pt x="17" y="13"/>
                      <a:pt x="18" y="13"/>
                    </a:cubicBezTo>
                    <a:cubicBezTo>
                      <a:pt x="19" y="14"/>
                      <a:pt x="19" y="14"/>
                      <a:pt x="20" y="14"/>
                    </a:cubicBezTo>
                    <a:cubicBezTo>
                      <a:pt x="20" y="14"/>
                      <a:pt x="20" y="14"/>
                      <a:pt x="21" y="14"/>
                    </a:cubicBezTo>
                    <a:cubicBezTo>
                      <a:pt x="21" y="15"/>
                      <a:pt x="22" y="16"/>
                      <a:pt x="22" y="17"/>
                    </a:cubicBezTo>
                    <a:cubicBezTo>
                      <a:pt x="22" y="17"/>
                      <a:pt x="22" y="17"/>
                      <a:pt x="23" y="17"/>
                    </a:cubicBezTo>
                    <a:close/>
                    <a:moveTo>
                      <a:pt x="18" y="22"/>
                    </a:moveTo>
                    <a:cubicBezTo>
                      <a:pt x="18" y="22"/>
                      <a:pt x="18" y="22"/>
                      <a:pt x="18" y="23"/>
                    </a:cubicBezTo>
                    <a:cubicBezTo>
                      <a:pt x="18" y="23"/>
                      <a:pt x="18" y="23"/>
                      <a:pt x="18" y="24"/>
                    </a:cubicBezTo>
                    <a:cubicBezTo>
                      <a:pt x="18" y="25"/>
                      <a:pt x="18" y="25"/>
                      <a:pt x="18" y="24"/>
                    </a:cubicBezTo>
                    <a:cubicBezTo>
                      <a:pt x="18" y="23"/>
                      <a:pt x="19" y="23"/>
                      <a:pt x="19" y="22"/>
                    </a:cubicBezTo>
                    <a:cubicBezTo>
                      <a:pt x="19" y="21"/>
                      <a:pt x="19" y="21"/>
                      <a:pt x="18" y="22"/>
                    </a:cubicBezTo>
                    <a:close/>
                  </a:path>
                </a:pathLst>
              </a:custGeom>
              <a:solidFill>
                <a:srgbClr val="F99B1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Oval 41"/>
              <p:cNvSpPr/>
              <p:nvPr/>
            </p:nvSpPr>
            <p:spPr>
              <a:xfrm>
                <a:off x="1039" y="2884"/>
                <a:ext cx="526" cy="525"/>
              </a:xfrm>
              <a:prstGeom prst="ellipse">
                <a:avLst/>
              </a:prstGeom>
              <a:solidFill>
                <a:srgbClr val="F2EFDC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7" name="Freeform 42"/>
              <p:cNvSpPr/>
              <p:nvPr/>
            </p:nvSpPr>
            <p:spPr>
              <a:xfrm>
                <a:off x="1129" y="2963"/>
                <a:ext cx="436" cy="446"/>
              </a:xfrm>
              <a:custGeom>
                <a:avLst/>
                <a:gdLst/>
                <a:ahLst/>
                <a:cxnLst>
                  <a:cxn ang="0">
                    <a:pos x="436" y="178"/>
                  </a:cxn>
                  <a:cxn ang="0">
                    <a:pos x="178" y="446"/>
                  </a:cxn>
                  <a:cxn ang="0">
                    <a:pos x="159" y="446"/>
                  </a:cxn>
                  <a:cxn ang="0">
                    <a:pos x="40" y="317"/>
                  </a:cxn>
                  <a:cxn ang="0">
                    <a:pos x="0" y="228"/>
                  </a:cxn>
                  <a:cxn ang="0">
                    <a:pos x="10" y="119"/>
                  </a:cxn>
                  <a:cxn ang="0">
                    <a:pos x="69" y="40"/>
                  </a:cxn>
                  <a:cxn ang="0">
                    <a:pos x="188" y="0"/>
                  </a:cxn>
                  <a:cxn ang="0">
                    <a:pos x="317" y="40"/>
                  </a:cxn>
                  <a:cxn ang="0">
                    <a:pos x="436" y="168"/>
                  </a:cxn>
                  <a:cxn ang="0">
                    <a:pos x="436" y="178"/>
                  </a:cxn>
                </a:cxnLst>
                <a:rect l="0" t="0" r="0" b="0"/>
                <a:pathLst>
                  <a:path w="44" h="45">
                    <a:moveTo>
                      <a:pt x="44" y="18"/>
                    </a:moveTo>
                    <a:cubicBezTo>
                      <a:pt x="44" y="33"/>
                      <a:pt x="32" y="45"/>
                      <a:pt x="18" y="45"/>
                    </a:cubicBezTo>
                    <a:cubicBezTo>
                      <a:pt x="17" y="45"/>
                      <a:pt x="17" y="45"/>
                      <a:pt x="16" y="45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8"/>
                      <a:pt x="44" y="18"/>
                    </a:cubicBezTo>
                    <a:close/>
                  </a:path>
                </a:pathLst>
              </a:custGeom>
              <a:solidFill>
                <a:srgbClr val="DDDA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43"/>
              <p:cNvSpPr>
                <a:spLocks noEditPoints="1"/>
              </p:cNvSpPr>
              <p:nvPr/>
            </p:nvSpPr>
            <p:spPr>
              <a:xfrm>
                <a:off x="1109" y="2953"/>
                <a:ext cx="396" cy="387"/>
              </a:xfrm>
              <a:custGeom>
                <a:avLst/>
                <a:gdLst/>
                <a:ahLst/>
                <a:cxnLst>
                  <a:cxn ang="0">
                    <a:pos x="198" y="387"/>
                  </a:cxn>
                  <a:cxn ang="0">
                    <a:pos x="327" y="99"/>
                  </a:cxn>
                  <a:cxn ang="0">
                    <a:pos x="297" y="179"/>
                  </a:cxn>
                  <a:cxn ang="0">
                    <a:pos x="356" y="179"/>
                  </a:cxn>
                  <a:cxn ang="0">
                    <a:pos x="347" y="198"/>
                  </a:cxn>
                  <a:cxn ang="0">
                    <a:pos x="287" y="268"/>
                  </a:cxn>
                  <a:cxn ang="0">
                    <a:pos x="327" y="278"/>
                  </a:cxn>
                  <a:cxn ang="0">
                    <a:pos x="69" y="288"/>
                  </a:cxn>
                  <a:cxn ang="0">
                    <a:pos x="99" y="208"/>
                  </a:cxn>
                  <a:cxn ang="0">
                    <a:pos x="40" y="208"/>
                  </a:cxn>
                  <a:cxn ang="0">
                    <a:pos x="40" y="179"/>
                  </a:cxn>
                  <a:cxn ang="0">
                    <a:pos x="99" y="119"/>
                  </a:cxn>
                  <a:cxn ang="0">
                    <a:pos x="59" y="99"/>
                  </a:cxn>
                  <a:cxn ang="0">
                    <a:pos x="257" y="50"/>
                  </a:cxn>
                  <a:cxn ang="0">
                    <a:pos x="307" y="89"/>
                  </a:cxn>
                  <a:cxn ang="0">
                    <a:pos x="267" y="50"/>
                  </a:cxn>
                  <a:cxn ang="0">
                    <a:pos x="208" y="30"/>
                  </a:cxn>
                  <a:cxn ang="0">
                    <a:pos x="208" y="109"/>
                  </a:cxn>
                  <a:cxn ang="0">
                    <a:pos x="228" y="40"/>
                  </a:cxn>
                  <a:cxn ang="0">
                    <a:pos x="168" y="30"/>
                  </a:cxn>
                  <a:cxn ang="0">
                    <a:pos x="129" y="99"/>
                  </a:cxn>
                  <a:cxn ang="0">
                    <a:pos x="188" y="40"/>
                  </a:cxn>
                  <a:cxn ang="0">
                    <a:pos x="79" y="79"/>
                  </a:cxn>
                  <a:cxn ang="0">
                    <a:pos x="109" y="99"/>
                  </a:cxn>
                  <a:cxn ang="0">
                    <a:pos x="129" y="50"/>
                  </a:cxn>
                  <a:cxn ang="0">
                    <a:pos x="129" y="337"/>
                  </a:cxn>
                  <a:cxn ang="0">
                    <a:pos x="79" y="298"/>
                  </a:cxn>
                  <a:cxn ang="0">
                    <a:pos x="178" y="347"/>
                  </a:cxn>
                  <a:cxn ang="0">
                    <a:pos x="178" y="278"/>
                  </a:cxn>
                  <a:cxn ang="0">
                    <a:pos x="158" y="347"/>
                  </a:cxn>
                  <a:cxn ang="0">
                    <a:pos x="218" y="347"/>
                  </a:cxn>
                  <a:cxn ang="0">
                    <a:pos x="257" y="278"/>
                  </a:cxn>
                  <a:cxn ang="0">
                    <a:pos x="208" y="347"/>
                  </a:cxn>
                  <a:cxn ang="0">
                    <a:pos x="307" y="308"/>
                  </a:cxn>
                  <a:cxn ang="0">
                    <a:pos x="277" y="288"/>
                  </a:cxn>
                  <a:cxn ang="0">
                    <a:pos x="267" y="119"/>
                  </a:cxn>
                  <a:cxn ang="0">
                    <a:pos x="208" y="179"/>
                  </a:cxn>
                  <a:cxn ang="0">
                    <a:pos x="277" y="179"/>
                  </a:cxn>
                  <a:cxn ang="0">
                    <a:pos x="277" y="198"/>
                  </a:cxn>
                  <a:cxn ang="0">
                    <a:pos x="208" y="248"/>
                  </a:cxn>
                  <a:cxn ang="0">
                    <a:pos x="267" y="258"/>
                  </a:cxn>
                  <a:cxn ang="0">
                    <a:pos x="129" y="268"/>
                  </a:cxn>
                  <a:cxn ang="0">
                    <a:pos x="188" y="208"/>
                  </a:cxn>
                  <a:cxn ang="0">
                    <a:pos x="109" y="208"/>
                  </a:cxn>
                  <a:cxn ang="0">
                    <a:pos x="119" y="179"/>
                  </a:cxn>
                  <a:cxn ang="0">
                    <a:pos x="188" y="129"/>
                  </a:cxn>
                  <a:cxn ang="0">
                    <a:pos x="119" y="119"/>
                  </a:cxn>
                </a:cxnLst>
                <a:rect l="0" t="0" r="0" b="0"/>
                <a:pathLst>
                  <a:path w="40" h="39">
                    <a:moveTo>
                      <a:pt x="20" y="0"/>
                    </a:moveTo>
                    <a:cubicBezTo>
                      <a:pt x="31" y="0"/>
                      <a:pt x="40" y="8"/>
                      <a:pt x="40" y="19"/>
                    </a:cubicBez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lose/>
                    <a:moveTo>
                      <a:pt x="33" y="10"/>
                    </a:moveTo>
                    <a:cubicBezTo>
                      <a:pt x="32" y="10"/>
                      <a:pt x="31" y="11"/>
                      <a:pt x="29" y="11"/>
                    </a:cubicBezTo>
                    <a:cubicBezTo>
                      <a:pt x="29" y="11"/>
                      <a:pt x="29" y="12"/>
                      <a:pt x="29" y="12"/>
                    </a:cubicBezTo>
                    <a:cubicBezTo>
                      <a:pt x="30" y="14"/>
                      <a:pt x="30" y="16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5"/>
                      <a:pt x="35" y="12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lose/>
                    <a:moveTo>
                      <a:pt x="35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1"/>
                    </a:cubicBezTo>
                    <a:cubicBezTo>
                      <a:pt x="30" y="23"/>
                      <a:pt x="30" y="25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1" y="28"/>
                      <a:pt x="32" y="28"/>
                      <a:pt x="33" y="29"/>
                    </a:cubicBezTo>
                    <a:cubicBezTo>
                      <a:pt x="33" y="29"/>
                      <a:pt x="33" y="29"/>
                      <a:pt x="33" y="28"/>
                    </a:cubicBezTo>
                    <a:cubicBezTo>
                      <a:pt x="35" y="26"/>
                      <a:pt x="36" y="23"/>
                      <a:pt x="36" y="21"/>
                    </a:cubicBezTo>
                    <a:cubicBezTo>
                      <a:pt x="36" y="20"/>
                      <a:pt x="36" y="20"/>
                      <a:pt x="35" y="20"/>
                    </a:cubicBezTo>
                    <a:close/>
                    <a:moveTo>
                      <a:pt x="7" y="29"/>
                    </a:moveTo>
                    <a:cubicBezTo>
                      <a:pt x="8" y="28"/>
                      <a:pt x="9" y="28"/>
                      <a:pt x="10" y="27"/>
                    </a:cubicBezTo>
                    <a:cubicBezTo>
                      <a:pt x="10" y="27"/>
                      <a:pt x="11" y="27"/>
                      <a:pt x="10" y="27"/>
                    </a:cubicBezTo>
                    <a:cubicBezTo>
                      <a:pt x="10" y="25"/>
                      <a:pt x="10" y="23"/>
                      <a:pt x="10" y="21"/>
                    </a:cubicBezTo>
                    <a:cubicBezTo>
                      <a:pt x="10" y="20"/>
                      <a:pt x="9" y="20"/>
                      <a:pt x="9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3"/>
                      <a:pt x="5" y="26"/>
                      <a:pt x="6" y="28"/>
                    </a:cubicBezTo>
                    <a:cubicBezTo>
                      <a:pt x="6" y="29"/>
                      <a:pt x="7" y="29"/>
                      <a:pt x="7" y="29"/>
                    </a:cubicBezTo>
                    <a:close/>
                    <a:moveTo>
                      <a:pt x="4" y="18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0" y="16"/>
                      <a:pt x="10" y="14"/>
                      <a:pt x="10" y="12"/>
                    </a:cubicBezTo>
                    <a:cubicBezTo>
                      <a:pt x="11" y="12"/>
                      <a:pt x="10" y="11"/>
                      <a:pt x="10" y="11"/>
                    </a:cubicBezTo>
                    <a:cubicBezTo>
                      <a:pt x="9" y="11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5" y="12"/>
                      <a:pt x="4" y="15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lose/>
                    <a:moveTo>
                      <a:pt x="26" y="5"/>
                    </a:moveTo>
                    <a:cubicBezTo>
                      <a:pt x="27" y="6"/>
                      <a:pt x="28" y="8"/>
                      <a:pt x="28" y="9"/>
                    </a:cubicBezTo>
                    <a:cubicBezTo>
                      <a:pt x="29" y="9"/>
                      <a:pt x="29" y="10"/>
                      <a:pt x="29" y="10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1" y="9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30" y="7"/>
                      <a:pt x="28" y="5"/>
                      <a:pt x="27" y="5"/>
                    </a:cubicBezTo>
                    <a:cubicBezTo>
                      <a:pt x="27" y="4"/>
                      <a:pt x="26" y="5"/>
                      <a:pt x="26" y="5"/>
                    </a:cubicBezTo>
                    <a:close/>
                    <a:moveTo>
                      <a:pt x="22" y="3"/>
                    </a:moveTo>
                    <a:cubicBezTo>
                      <a:pt x="22" y="3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4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3" y="11"/>
                      <a:pt x="25" y="11"/>
                      <a:pt x="26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7"/>
                      <a:pt x="25" y="5"/>
                      <a:pt x="23" y="4"/>
                    </a:cubicBezTo>
                    <a:cubicBezTo>
                      <a:pt x="23" y="3"/>
                      <a:pt x="23" y="3"/>
                      <a:pt x="22" y="3"/>
                    </a:cubicBezTo>
                    <a:close/>
                    <a:moveTo>
                      <a:pt x="18" y="3"/>
                    </a:moveTo>
                    <a:cubicBezTo>
                      <a:pt x="18" y="3"/>
                      <a:pt x="18" y="3"/>
                      <a:pt x="17" y="3"/>
                    </a:cubicBezTo>
                    <a:cubicBezTo>
                      <a:pt x="17" y="3"/>
                      <a:pt x="17" y="3"/>
                      <a:pt x="16" y="4"/>
                    </a:cubicBezTo>
                    <a:cubicBezTo>
                      <a:pt x="15" y="5"/>
                      <a:pt x="14" y="7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5" y="11"/>
                      <a:pt x="17" y="11"/>
                      <a:pt x="18" y="11"/>
                    </a:cubicBezTo>
                    <a:cubicBezTo>
                      <a:pt x="19" y="11"/>
                      <a:pt x="19" y="11"/>
                      <a:pt x="19" y="1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9" y="3"/>
                      <a:pt x="18" y="3"/>
                    </a:cubicBezTo>
                    <a:close/>
                    <a:moveTo>
                      <a:pt x="13" y="5"/>
                    </a:moveTo>
                    <a:cubicBezTo>
                      <a:pt x="11" y="5"/>
                      <a:pt x="10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9"/>
                      <a:pt x="8" y="9"/>
                    </a:cubicBezTo>
                    <a:cubicBezTo>
                      <a:pt x="9" y="9"/>
                      <a:pt x="10" y="9"/>
                      <a:pt x="11" y="10"/>
                    </a:cubicBezTo>
                    <a:cubicBezTo>
                      <a:pt x="11" y="10"/>
                      <a:pt x="11" y="9"/>
                      <a:pt x="11" y="9"/>
                    </a:cubicBezTo>
                    <a:cubicBezTo>
                      <a:pt x="12" y="8"/>
                      <a:pt x="12" y="6"/>
                      <a:pt x="13" y="5"/>
                    </a:cubicBezTo>
                    <a:cubicBezTo>
                      <a:pt x="13" y="5"/>
                      <a:pt x="13" y="4"/>
                      <a:pt x="13" y="5"/>
                    </a:cubicBezTo>
                    <a:close/>
                    <a:moveTo>
                      <a:pt x="8" y="31"/>
                    </a:moveTo>
                    <a:cubicBezTo>
                      <a:pt x="10" y="32"/>
                      <a:pt x="11" y="33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2"/>
                      <a:pt x="12" y="31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9" y="29"/>
                      <a:pt x="8" y="30"/>
                    </a:cubicBezTo>
                    <a:cubicBezTo>
                      <a:pt x="8" y="30"/>
                      <a:pt x="8" y="30"/>
                      <a:pt x="8" y="31"/>
                    </a:cubicBezTo>
                    <a:close/>
                    <a:moveTo>
                      <a:pt x="17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7" y="28"/>
                      <a:pt x="15" y="28"/>
                      <a:pt x="13" y="28"/>
                    </a:cubicBezTo>
                    <a:cubicBezTo>
                      <a:pt x="13" y="28"/>
                      <a:pt x="13" y="29"/>
                      <a:pt x="13" y="29"/>
                    </a:cubicBezTo>
                    <a:cubicBezTo>
                      <a:pt x="14" y="31"/>
                      <a:pt x="15" y="33"/>
                      <a:pt x="16" y="35"/>
                    </a:cubicBezTo>
                    <a:cubicBezTo>
                      <a:pt x="17" y="35"/>
                      <a:pt x="17" y="35"/>
                      <a:pt x="17" y="35"/>
                    </a:cubicBezTo>
                    <a:close/>
                    <a:moveTo>
                      <a:pt x="21" y="35"/>
                    </a:move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7" y="29"/>
                      <a:pt x="27" y="28"/>
                      <a:pt x="26" y="28"/>
                    </a:cubicBezTo>
                    <a:cubicBezTo>
                      <a:pt x="25" y="28"/>
                      <a:pt x="23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lose/>
                    <a:moveTo>
                      <a:pt x="27" y="34"/>
                    </a:moveTo>
                    <a:cubicBezTo>
                      <a:pt x="28" y="33"/>
                      <a:pt x="30" y="32"/>
                      <a:pt x="31" y="31"/>
                    </a:cubicBezTo>
                    <a:cubicBezTo>
                      <a:pt x="32" y="30"/>
                      <a:pt x="32" y="30"/>
                      <a:pt x="31" y="30"/>
                    </a:cubicBezTo>
                    <a:cubicBezTo>
                      <a:pt x="31" y="29"/>
                      <a:pt x="30" y="29"/>
                      <a:pt x="29" y="29"/>
                    </a:cubicBezTo>
                    <a:cubicBezTo>
                      <a:pt x="29" y="29"/>
                      <a:pt x="29" y="29"/>
                      <a:pt x="28" y="29"/>
                    </a:cubicBezTo>
                    <a:cubicBezTo>
                      <a:pt x="28" y="31"/>
                      <a:pt x="27" y="32"/>
                      <a:pt x="26" y="34"/>
                    </a:cubicBezTo>
                    <a:cubicBezTo>
                      <a:pt x="26" y="34"/>
                      <a:pt x="27" y="34"/>
                      <a:pt x="27" y="34"/>
                    </a:cubicBezTo>
                    <a:close/>
                    <a:moveTo>
                      <a:pt x="27" y="12"/>
                    </a:moveTo>
                    <a:cubicBezTo>
                      <a:pt x="25" y="12"/>
                      <a:pt x="23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6"/>
                      <a:pt x="28" y="14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lose/>
                    <a:moveTo>
                      <a:pt x="28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1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3" y="26"/>
                      <a:pt x="25" y="26"/>
                      <a:pt x="27" y="27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8" y="24"/>
                      <a:pt x="28" y="23"/>
                      <a:pt x="28" y="21"/>
                    </a:cubicBezTo>
                    <a:cubicBezTo>
                      <a:pt x="28" y="20"/>
                      <a:pt x="28" y="20"/>
                      <a:pt x="28" y="20"/>
                    </a:cubicBezTo>
                    <a:close/>
                    <a:moveTo>
                      <a:pt x="13" y="27"/>
                    </a:moveTo>
                    <a:cubicBezTo>
                      <a:pt x="14" y="26"/>
                      <a:pt x="16" y="26"/>
                      <a:pt x="18" y="26"/>
                    </a:cubicBezTo>
                    <a:cubicBezTo>
                      <a:pt x="19" y="26"/>
                      <a:pt x="19" y="26"/>
                      <a:pt x="19" y="25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0"/>
                      <a:pt x="19" y="20"/>
                      <a:pt x="18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1" y="20"/>
                      <a:pt x="11" y="21"/>
                    </a:cubicBezTo>
                    <a:cubicBezTo>
                      <a:pt x="11" y="23"/>
                      <a:pt x="12" y="24"/>
                      <a:pt x="12" y="26"/>
                    </a:cubicBezTo>
                    <a:cubicBezTo>
                      <a:pt x="12" y="26"/>
                      <a:pt x="12" y="27"/>
                      <a:pt x="13" y="27"/>
                    </a:cubicBezTo>
                    <a:close/>
                    <a:moveTo>
                      <a:pt x="12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6" y="13"/>
                      <a:pt x="14" y="12"/>
                      <a:pt x="1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4"/>
                      <a:pt x="11" y="16"/>
                      <a:pt x="11" y="18"/>
                    </a:cubicBezTo>
                    <a:cubicBezTo>
                      <a:pt x="11" y="18"/>
                      <a:pt x="12" y="18"/>
                      <a:pt x="12" y="18"/>
                    </a:cubicBezTo>
                    <a:close/>
                  </a:path>
                </a:pathLst>
              </a:custGeom>
              <a:solidFill>
                <a:srgbClr val="1594A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Oval 44"/>
              <p:cNvSpPr/>
              <p:nvPr/>
            </p:nvSpPr>
            <p:spPr>
              <a:xfrm>
                <a:off x="2358" y="3538"/>
                <a:ext cx="525" cy="526"/>
              </a:xfrm>
              <a:prstGeom prst="ellipse">
                <a:avLst/>
              </a:prstGeom>
              <a:solidFill>
                <a:srgbClr val="A6DAE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0" name="Freeform 45"/>
              <p:cNvSpPr/>
              <p:nvPr/>
            </p:nvSpPr>
            <p:spPr>
              <a:xfrm>
                <a:off x="2477" y="3637"/>
                <a:ext cx="406" cy="427"/>
              </a:xfrm>
              <a:custGeom>
                <a:avLst/>
                <a:gdLst/>
                <a:ahLst/>
                <a:cxnLst>
                  <a:cxn ang="0">
                    <a:pos x="406" y="159"/>
                  </a:cxn>
                  <a:cxn ang="0">
                    <a:pos x="139" y="427"/>
                  </a:cxn>
                  <a:cxn ang="0">
                    <a:pos x="99" y="427"/>
                  </a:cxn>
                  <a:cxn ang="0">
                    <a:pos x="40" y="357"/>
                  </a:cxn>
                  <a:cxn ang="0">
                    <a:pos x="79" y="348"/>
                  </a:cxn>
                  <a:cxn ang="0">
                    <a:pos x="0" y="258"/>
                  </a:cxn>
                  <a:cxn ang="0">
                    <a:pos x="20" y="238"/>
                  </a:cxn>
                  <a:cxn ang="0">
                    <a:pos x="40" y="218"/>
                  </a:cxn>
                  <a:cxn ang="0">
                    <a:pos x="50" y="209"/>
                  </a:cxn>
                  <a:cxn ang="0">
                    <a:pos x="30" y="189"/>
                  </a:cxn>
                  <a:cxn ang="0">
                    <a:pos x="20" y="139"/>
                  </a:cxn>
                  <a:cxn ang="0">
                    <a:pos x="20" y="109"/>
                  </a:cxn>
                  <a:cxn ang="0">
                    <a:pos x="30" y="70"/>
                  </a:cxn>
                  <a:cxn ang="0">
                    <a:pos x="50" y="40"/>
                  </a:cxn>
                  <a:cxn ang="0">
                    <a:pos x="89" y="20"/>
                  </a:cxn>
                  <a:cxn ang="0">
                    <a:pos x="149" y="20"/>
                  </a:cxn>
                  <a:cxn ang="0">
                    <a:pos x="178" y="20"/>
                  </a:cxn>
                  <a:cxn ang="0">
                    <a:pos x="208" y="50"/>
                  </a:cxn>
                  <a:cxn ang="0">
                    <a:pos x="228" y="30"/>
                  </a:cxn>
                  <a:cxn ang="0">
                    <a:pos x="267" y="0"/>
                  </a:cxn>
                  <a:cxn ang="0">
                    <a:pos x="396" y="139"/>
                  </a:cxn>
                  <a:cxn ang="0">
                    <a:pos x="406" y="159"/>
                  </a:cxn>
                </a:cxnLst>
                <a:rect l="0" t="0" r="0" b="0"/>
                <a:pathLst>
                  <a:path w="41" h="43">
                    <a:moveTo>
                      <a:pt x="41" y="16"/>
                    </a:moveTo>
                    <a:cubicBezTo>
                      <a:pt x="41" y="31"/>
                      <a:pt x="29" y="43"/>
                      <a:pt x="14" y="43"/>
                    </a:cubicBezTo>
                    <a:cubicBezTo>
                      <a:pt x="13" y="43"/>
                      <a:pt x="12" y="43"/>
                      <a:pt x="10" y="43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5"/>
                      <a:pt x="41" y="16"/>
                      <a:pt x="41" y="16"/>
                    </a:cubicBezTo>
                    <a:close/>
                  </a:path>
                </a:pathLst>
              </a:custGeom>
              <a:solidFill>
                <a:srgbClr val="93C6D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46"/>
              <p:cNvSpPr>
                <a:spLocks noEditPoints="1"/>
              </p:cNvSpPr>
              <p:nvPr/>
            </p:nvSpPr>
            <p:spPr>
              <a:xfrm>
                <a:off x="2467" y="3628"/>
                <a:ext cx="287" cy="366"/>
              </a:xfrm>
              <a:custGeom>
                <a:avLst/>
                <a:gdLst/>
                <a:ahLst/>
                <a:cxnLst>
                  <a:cxn ang="0">
                    <a:pos x="178" y="188"/>
                  </a:cxn>
                  <a:cxn ang="0">
                    <a:pos x="158" y="247"/>
                  </a:cxn>
                  <a:cxn ang="0">
                    <a:pos x="218" y="218"/>
                  </a:cxn>
                  <a:cxn ang="0">
                    <a:pos x="148" y="287"/>
                  </a:cxn>
                  <a:cxn ang="0">
                    <a:pos x="148" y="326"/>
                  </a:cxn>
                  <a:cxn ang="0">
                    <a:pos x="238" y="366"/>
                  </a:cxn>
                  <a:cxn ang="0">
                    <a:pos x="129" y="336"/>
                  </a:cxn>
                  <a:cxn ang="0">
                    <a:pos x="129" y="326"/>
                  </a:cxn>
                  <a:cxn ang="0">
                    <a:pos x="129" y="277"/>
                  </a:cxn>
                  <a:cxn ang="0">
                    <a:pos x="40" y="237"/>
                  </a:cxn>
                  <a:cxn ang="0">
                    <a:pos x="40" y="267"/>
                  </a:cxn>
                  <a:cxn ang="0">
                    <a:pos x="30" y="237"/>
                  </a:cxn>
                  <a:cxn ang="0">
                    <a:pos x="49" y="218"/>
                  </a:cxn>
                  <a:cxn ang="0">
                    <a:pos x="228" y="49"/>
                  </a:cxn>
                  <a:cxn ang="0">
                    <a:pos x="247" y="10"/>
                  </a:cxn>
                  <a:cxn ang="0">
                    <a:pos x="247" y="40"/>
                  </a:cxn>
                  <a:cxn ang="0">
                    <a:pos x="247" y="49"/>
                  </a:cxn>
                  <a:cxn ang="0">
                    <a:pos x="148" y="277"/>
                  </a:cxn>
                  <a:cxn ang="0">
                    <a:pos x="228" y="59"/>
                  </a:cxn>
                  <a:cxn ang="0">
                    <a:pos x="59" y="228"/>
                  </a:cxn>
                  <a:cxn ang="0">
                    <a:pos x="59" y="237"/>
                  </a:cxn>
                  <a:cxn ang="0">
                    <a:pos x="238" y="49"/>
                  </a:cxn>
                  <a:cxn ang="0">
                    <a:pos x="218" y="148"/>
                  </a:cxn>
                  <a:cxn ang="0">
                    <a:pos x="188" y="188"/>
                  </a:cxn>
                  <a:cxn ang="0">
                    <a:pos x="228" y="208"/>
                  </a:cxn>
                  <a:cxn ang="0">
                    <a:pos x="208" y="138"/>
                  </a:cxn>
                  <a:cxn ang="0">
                    <a:pos x="148" y="138"/>
                  </a:cxn>
                  <a:cxn ang="0">
                    <a:pos x="178" y="178"/>
                  </a:cxn>
                  <a:cxn ang="0">
                    <a:pos x="208" y="138"/>
                  </a:cxn>
                  <a:cxn ang="0">
                    <a:pos x="139" y="69"/>
                  </a:cxn>
                  <a:cxn ang="0">
                    <a:pos x="109" y="99"/>
                  </a:cxn>
                  <a:cxn ang="0">
                    <a:pos x="168" y="109"/>
                  </a:cxn>
                  <a:cxn ang="0">
                    <a:pos x="129" y="30"/>
                  </a:cxn>
                  <a:cxn ang="0">
                    <a:pos x="69" y="59"/>
                  </a:cxn>
                  <a:cxn ang="0">
                    <a:pos x="129" y="59"/>
                  </a:cxn>
                  <a:cxn ang="0">
                    <a:pos x="247" y="148"/>
                  </a:cxn>
                  <a:cxn ang="0">
                    <a:pos x="238" y="89"/>
                  </a:cxn>
                  <a:cxn ang="0">
                    <a:pos x="129" y="30"/>
                  </a:cxn>
                  <a:cxn ang="0">
                    <a:pos x="188" y="40"/>
                  </a:cxn>
                  <a:cxn ang="0">
                    <a:pos x="129" y="30"/>
                  </a:cxn>
                  <a:cxn ang="0">
                    <a:pos x="178" y="99"/>
                  </a:cxn>
                  <a:cxn ang="0">
                    <a:pos x="208" y="59"/>
                  </a:cxn>
                  <a:cxn ang="0">
                    <a:pos x="208" y="129"/>
                  </a:cxn>
                  <a:cxn ang="0">
                    <a:pos x="218" y="69"/>
                  </a:cxn>
                  <a:cxn ang="0">
                    <a:pos x="178" y="109"/>
                  </a:cxn>
                  <a:cxn ang="0">
                    <a:pos x="59" y="138"/>
                  </a:cxn>
                  <a:cxn ang="0">
                    <a:pos x="89" y="99"/>
                  </a:cxn>
                  <a:cxn ang="0">
                    <a:pos x="30" y="119"/>
                  </a:cxn>
                  <a:cxn ang="0">
                    <a:pos x="40" y="188"/>
                  </a:cxn>
                  <a:cxn ang="0">
                    <a:pos x="59" y="138"/>
                  </a:cxn>
                  <a:cxn ang="0">
                    <a:pos x="89" y="237"/>
                  </a:cxn>
                  <a:cxn ang="0">
                    <a:pos x="139" y="228"/>
                  </a:cxn>
                  <a:cxn ang="0">
                    <a:pos x="89" y="237"/>
                  </a:cxn>
                  <a:cxn ang="0">
                    <a:pos x="109" y="168"/>
                  </a:cxn>
                  <a:cxn ang="0">
                    <a:pos x="99" y="109"/>
                  </a:cxn>
                  <a:cxn ang="0">
                    <a:pos x="69" y="138"/>
                  </a:cxn>
                  <a:cxn ang="0">
                    <a:pos x="148" y="208"/>
                  </a:cxn>
                  <a:cxn ang="0">
                    <a:pos x="139" y="148"/>
                  </a:cxn>
                  <a:cxn ang="0">
                    <a:pos x="119" y="178"/>
                  </a:cxn>
                  <a:cxn ang="0">
                    <a:pos x="109" y="178"/>
                  </a:cxn>
                  <a:cxn ang="0">
                    <a:pos x="129" y="218"/>
                  </a:cxn>
                  <a:cxn ang="0">
                    <a:pos x="69" y="148"/>
                  </a:cxn>
                  <a:cxn ang="0">
                    <a:pos x="59" y="208"/>
                  </a:cxn>
                </a:cxnLst>
                <a:rect l="0" t="0" r="0" b="0"/>
                <a:pathLst>
                  <a:path w="29" h="37">
                    <a:moveTo>
                      <a:pt x="22" y="22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6" y="24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8" y="25"/>
                      <a:pt x="20" y="24"/>
                      <a:pt x="22" y="23"/>
                    </a:cubicBezTo>
                    <a:cubicBezTo>
                      <a:pt x="22" y="22"/>
                      <a:pt x="22" y="22"/>
                      <a:pt x="22" y="22"/>
                    </a:cubicBezTo>
                    <a:close/>
                    <a:moveTo>
                      <a:pt x="15" y="28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0"/>
                      <a:pt x="17" y="32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8" y="34"/>
                      <a:pt x="21" y="35"/>
                      <a:pt x="24" y="36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7"/>
                      <a:pt x="4" y="37"/>
                      <a:pt x="5" y="36"/>
                    </a:cubicBezTo>
                    <a:cubicBezTo>
                      <a:pt x="7" y="35"/>
                      <a:pt x="10" y="34"/>
                      <a:pt x="13" y="34"/>
                    </a:cubicBezTo>
                    <a:cubicBezTo>
                      <a:pt x="13" y="34"/>
                      <a:pt x="13" y="34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2"/>
                      <a:pt x="12" y="30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0" y="28"/>
                      <a:pt x="7" y="27"/>
                      <a:pt x="5" y="24"/>
                    </a:cubicBezTo>
                    <a:cubicBezTo>
                      <a:pt x="5" y="24"/>
                      <a:pt x="5" y="24"/>
                      <a:pt x="4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4" y="27"/>
                      <a:pt x="4" y="27"/>
                    </a:cubicBezTo>
                    <a:cubicBezTo>
                      <a:pt x="3" y="28"/>
                      <a:pt x="2" y="28"/>
                      <a:pt x="1" y="27"/>
                    </a:cubicBezTo>
                    <a:cubicBezTo>
                      <a:pt x="0" y="27"/>
                      <a:pt x="0" y="25"/>
                      <a:pt x="1" y="25"/>
                    </a:cubicBezTo>
                    <a:cubicBezTo>
                      <a:pt x="2" y="24"/>
                      <a:pt x="2" y="24"/>
                      <a:pt x="3" y="24"/>
                    </a:cubicBezTo>
                    <a:cubicBezTo>
                      <a:pt x="3" y="24"/>
                      <a:pt x="3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7"/>
                      <a:pt x="1" y="10"/>
                      <a:pt x="6" y="6"/>
                    </a:cubicBezTo>
                    <a:cubicBezTo>
                      <a:pt x="10" y="1"/>
                      <a:pt x="18" y="1"/>
                      <a:pt x="22" y="5"/>
                    </a:cubicBezTo>
                    <a:cubicBezTo>
                      <a:pt x="22" y="5"/>
                      <a:pt x="23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1"/>
                      <a:pt x="25" y="1"/>
                    </a:cubicBezTo>
                    <a:cubicBezTo>
                      <a:pt x="25" y="0"/>
                      <a:pt x="27" y="0"/>
                      <a:pt x="28" y="1"/>
                    </a:cubicBezTo>
                    <a:cubicBezTo>
                      <a:pt x="28" y="2"/>
                      <a:pt x="28" y="3"/>
                      <a:pt x="28" y="4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5"/>
                      <a:pt x="25" y="5"/>
                    </a:cubicBezTo>
                    <a:cubicBezTo>
                      <a:pt x="29" y="10"/>
                      <a:pt x="29" y="19"/>
                      <a:pt x="24" y="24"/>
                    </a:cubicBezTo>
                    <a:cubicBezTo>
                      <a:pt x="22" y="26"/>
                      <a:pt x="18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lose/>
                    <a:moveTo>
                      <a:pt x="23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7" y="11"/>
                      <a:pt x="27" y="18"/>
                      <a:pt x="23" y="23"/>
                    </a:cubicBezTo>
                    <a:cubicBezTo>
                      <a:pt x="18" y="27"/>
                      <a:pt x="11" y="27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1" y="28"/>
                      <a:pt x="19" y="28"/>
                      <a:pt x="23" y="23"/>
                    </a:cubicBezTo>
                    <a:cubicBezTo>
                      <a:pt x="28" y="18"/>
                      <a:pt x="28" y="11"/>
                      <a:pt x="24" y="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3" y="5"/>
                      <a:pt x="23" y="6"/>
                    </a:cubicBezTo>
                    <a:close/>
                    <a:moveTo>
                      <a:pt x="25" y="16"/>
                    </a:moveTo>
                    <a:cubicBezTo>
                      <a:pt x="24" y="16"/>
                      <a:pt x="23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1" y="16"/>
                      <a:pt x="20" y="17"/>
                      <a:pt x="19" y="18"/>
                    </a:cubicBezTo>
                    <a:cubicBezTo>
                      <a:pt x="19" y="18"/>
                      <a:pt x="19" y="18"/>
                      <a:pt x="19" y="19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4" y="20"/>
                      <a:pt x="25" y="18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21" y="14"/>
                    </a:moveTo>
                    <a:cubicBezTo>
                      <a:pt x="20" y="13"/>
                      <a:pt x="19" y="12"/>
                      <a:pt x="18" y="12"/>
                    </a:cubicBezTo>
                    <a:cubicBezTo>
                      <a:pt x="18" y="11"/>
                      <a:pt x="18" y="11"/>
                      <a:pt x="17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7"/>
                    </a:cubicBezTo>
                    <a:cubicBezTo>
                      <a:pt x="20" y="16"/>
                      <a:pt x="20" y="15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lose/>
                    <a:moveTo>
                      <a:pt x="17" y="10"/>
                    </a:moveTo>
                    <a:cubicBezTo>
                      <a:pt x="16" y="9"/>
                      <a:pt x="15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8"/>
                      <a:pt x="12" y="9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0"/>
                    </a:cubicBezTo>
                    <a:close/>
                    <a:moveTo>
                      <a:pt x="14" y="6"/>
                    </a:moveTo>
                    <a:cubicBezTo>
                      <a:pt x="13" y="5"/>
                      <a:pt x="13" y="4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3"/>
                      <a:pt x="8" y="4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2" y="7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23" y="14"/>
                    </a:moveTo>
                    <a:cubicBezTo>
                      <a:pt x="23" y="14"/>
                      <a:pt x="24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3"/>
                      <a:pt x="25" y="11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12"/>
                      <a:pt x="23" y="13"/>
                    </a:cubicBezTo>
                    <a:cubicBezTo>
                      <a:pt x="22" y="14"/>
                      <a:pt x="23" y="14"/>
                      <a:pt x="23" y="14"/>
                    </a:cubicBezTo>
                    <a:close/>
                    <a:moveTo>
                      <a:pt x="13" y="3"/>
                    </a:moveTo>
                    <a:cubicBezTo>
                      <a:pt x="14" y="4"/>
                      <a:pt x="14" y="5"/>
                      <a:pt x="14" y="6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5"/>
                      <a:pt x="18" y="4"/>
                      <a:pt x="19" y="4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8" y="3"/>
                      <a:pt x="16" y="3"/>
                      <a:pt x="14" y="3"/>
                    </a:cubicBezTo>
                    <a:cubicBezTo>
                      <a:pt x="14" y="3"/>
                      <a:pt x="13" y="3"/>
                      <a:pt x="13" y="3"/>
                    </a:cubicBezTo>
                    <a:close/>
                    <a:moveTo>
                      <a:pt x="15" y="7"/>
                    </a:moveTo>
                    <a:cubicBezTo>
                      <a:pt x="16" y="8"/>
                      <a:pt x="17" y="9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0" y="5"/>
                      <a:pt x="17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lose/>
                    <a:moveTo>
                      <a:pt x="21" y="13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1"/>
                      <a:pt x="24" y="9"/>
                      <a:pt x="23" y="7"/>
                    </a:cubicBezTo>
                    <a:cubicBezTo>
                      <a:pt x="23" y="7"/>
                      <a:pt x="2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21" y="13"/>
                      <a:pt x="21" y="13"/>
                    </a:cubicBezTo>
                    <a:close/>
                    <a:moveTo>
                      <a:pt x="3" y="12"/>
                    </a:move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3"/>
                    </a:cubicBezTo>
                    <a:cubicBezTo>
                      <a:pt x="7" y="12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8"/>
                      <a:pt x="4" y="10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  <a:moveTo>
                      <a:pt x="3" y="14"/>
                    </a:moveTo>
                    <a:cubicBezTo>
                      <a:pt x="3" y="16"/>
                      <a:pt x="3" y="18"/>
                      <a:pt x="4" y="19"/>
                    </a:cubicBezTo>
                    <a:cubicBezTo>
                      <a:pt x="4" y="19"/>
                      <a:pt x="5" y="19"/>
                      <a:pt x="5" y="19"/>
                    </a:cubicBezTo>
                    <a:cubicBezTo>
                      <a:pt x="5" y="18"/>
                      <a:pt x="5" y="16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5" y="14"/>
                      <a:pt x="4" y="14"/>
                      <a:pt x="3" y="13"/>
                    </a:cubicBezTo>
                    <a:cubicBezTo>
                      <a:pt x="3" y="13"/>
                      <a:pt x="3" y="13"/>
                      <a:pt x="3" y="14"/>
                    </a:cubicBezTo>
                    <a:close/>
                    <a:moveTo>
                      <a:pt x="9" y="24"/>
                    </a:moveTo>
                    <a:cubicBezTo>
                      <a:pt x="11" y="25"/>
                      <a:pt x="13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4"/>
                      <a:pt x="14" y="23"/>
                      <a:pt x="14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23"/>
                      <a:pt x="11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lose/>
                    <a:moveTo>
                      <a:pt x="7" y="14"/>
                    </a:moveTo>
                    <a:cubicBezTo>
                      <a:pt x="8" y="15"/>
                      <a:pt x="10" y="16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2"/>
                      <a:pt x="8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lose/>
                    <a:moveTo>
                      <a:pt x="12" y="18"/>
                    </a:moveTo>
                    <a:cubicBezTo>
                      <a:pt x="13" y="19"/>
                      <a:pt x="13" y="20"/>
                      <a:pt x="14" y="21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6" y="20"/>
                      <a:pt x="17" y="20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7"/>
                      <a:pt x="11" y="18"/>
                      <a:pt x="12" y="18"/>
                    </a:cubicBezTo>
                    <a:close/>
                    <a:moveTo>
                      <a:pt x="13" y="21"/>
                    </a:moveTo>
                    <a:cubicBezTo>
                      <a:pt x="13" y="20"/>
                      <a:pt x="12" y="19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3"/>
                    </a:cubicBezTo>
                    <a:cubicBezTo>
                      <a:pt x="9" y="23"/>
                      <a:pt x="11" y="23"/>
                      <a:pt x="13" y="22"/>
                    </a:cubicBezTo>
                    <a:cubicBezTo>
                      <a:pt x="13" y="22"/>
                      <a:pt x="13" y="21"/>
                      <a:pt x="13" y="21"/>
                    </a:cubicBezTo>
                    <a:close/>
                    <a:moveTo>
                      <a:pt x="10" y="17"/>
                    </a:moveTo>
                    <a:cubicBezTo>
                      <a:pt x="9" y="16"/>
                      <a:pt x="8" y="16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7"/>
                      <a:pt x="5" y="20"/>
                      <a:pt x="6" y="21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7"/>
                      <a:pt x="10" y="17"/>
                    </a:cubicBezTo>
                    <a:close/>
                  </a:path>
                </a:pathLst>
              </a:custGeom>
              <a:solidFill>
                <a:srgbClr val="1594A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Oval 47"/>
              <p:cNvSpPr/>
              <p:nvPr/>
            </p:nvSpPr>
            <p:spPr>
              <a:xfrm>
                <a:off x="385" y="1545"/>
                <a:ext cx="526" cy="526"/>
              </a:xfrm>
              <a:prstGeom prst="ellipse">
                <a:avLst/>
              </a:prstGeom>
              <a:solidFill>
                <a:srgbClr val="C2E2DF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" name="Freeform 48"/>
              <p:cNvSpPr/>
              <p:nvPr/>
            </p:nvSpPr>
            <p:spPr>
              <a:xfrm>
                <a:off x="554" y="1595"/>
                <a:ext cx="357" cy="476"/>
              </a:xfrm>
              <a:custGeom>
                <a:avLst/>
                <a:gdLst/>
                <a:ahLst/>
                <a:cxnLst>
                  <a:cxn ang="0">
                    <a:pos x="357" y="248"/>
                  </a:cxn>
                  <a:cxn ang="0">
                    <a:pos x="99" y="476"/>
                  </a:cxn>
                  <a:cxn ang="0">
                    <a:pos x="79" y="476"/>
                  </a:cxn>
                  <a:cxn ang="0">
                    <a:pos x="0" y="387"/>
                  </a:cxn>
                  <a:cxn ang="0">
                    <a:pos x="79" y="278"/>
                  </a:cxn>
                  <a:cxn ang="0">
                    <a:pos x="89" y="188"/>
                  </a:cxn>
                  <a:cxn ang="0">
                    <a:pos x="69" y="179"/>
                  </a:cxn>
                  <a:cxn ang="0">
                    <a:pos x="99" y="50"/>
                  </a:cxn>
                  <a:cxn ang="0">
                    <a:pos x="79" y="30"/>
                  </a:cxn>
                  <a:cxn ang="0">
                    <a:pos x="99" y="0"/>
                  </a:cxn>
                  <a:cxn ang="0">
                    <a:pos x="357" y="248"/>
                  </a:cxn>
                </a:cxnLst>
                <a:rect l="0" t="0" r="0" b="0"/>
                <a:pathLst>
                  <a:path w="36" h="48">
                    <a:moveTo>
                      <a:pt x="36" y="25"/>
                    </a:moveTo>
                    <a:cubicBezTo>
                      <a:pt x="34" y="38"/>
                      <a:pt x="23" y="48"/>
                      <a:pt x="10" y="48"/>
                    </a:cubicBezTo>
                    <a:cubicBezTo>
                      <a:pt x="9" y="48"/>
                      <a:pt x="9" y="48"/>
                      <a:pt x="8" y="4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6" y="25"/>
                      <a:pt x="36" y="25"/>
                      <a:pt x="36" y="25"/>
                    </a:cubicBezTo>
                    <a:close/>
                  </a:path>
                </a:pathLst>
              </a:custGeom>
              <a:solidFill>
                <a:srgbClr val="9CD0C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49"/>
              <p:cNvSpPr>
                <a:spLocks noEditPoints="1"/>
              </p:cNvSpPr>
              <p:nvPr/>
            </p:nvSpPr>
            <p:spPr>
              <a:xfrm>
                <a:off x="554" y="1595"/>
                <a:ext cx="198" cy="426"/>
              </a:xfrm>
              <a:custGeom>
                <a:avLst/>
                <a:gdLst/>
                <a:ahLst/>
                <a:cxnLst>
                  <a:cxn ang="0">
                    <a:pos x="119" y="406"/>
                  </a:cxn>
                  <a:cxn ang="0">
                    <a:pos x="79" y="406"/>
                  </a:cxn>
                  <a:cxn ang="0">
                    <a:pos x="79" y="396"/>
                  </a:cxn>
                  <a:cxn ang="0">
                    <a:pos x="109" y="396"/>
                  </a:cxn>
                  <a:cxn ang="0">
                    <a:pos x="119" y="406"/>
                  </a:cxn>
                  <a:cxn ang="0">
                    <a:pos x="158" y="277"/>
                  </a:cxn>
                  <a:cxn ang="0">
                    <a:pos x="168" y="337"/>
                  </a:cxn>
                  <a:cxn ang="0">
                    <a:pos x="188" y="376"/>
                  </a:cxn>
                  <a:cxn ang="0">
                    <a:pos x="178" y="396"/>
                  </a:cxn>
                  <a:cxn ang="0">
                    <a:pos x="10" y="396"/>
                  </a:cxn>
                  <a:cxn ang="0">
                    <a:pos x="0" y="376"/>
                  </a:cxn>
                  <a:cxn ang="0">
                    <a:pos x="30" y="337"/>
                  </a:cxn>
                  <a:cxn ang="0">
                    <a:pos x="30" y="277"/>
                  </a:cxn>
                  <a:cxn ang="0">
                    <a:pos x="69" y="218"/>
                  </a:cxn>
                  <a:cxn ang="0">
                    <a:pos x="79" y="198"/>
                  </a:cxn>
                  <a:cxn ang="0">
                    <a:pos x="79" y="188"/>
                  </a:cxn>
                  <a:cxn ang="0">
                    <a:pos x="79" y="178"/>
                  </a:cxn>
                  <a:cxn ang="0">
                    <a:pos x="109" y="178"/>
                  </a:cxn>
                  <a:cxn ang="0">
                    <a:pos x="119" y="188"/>
                  </a:cxn>
                  <a:cxn ang="0">
                    <a:pos x="109" y="198"/>
                  </a:cxn>
                  <a:cxn ang="0">
                    <a:pos x="119" y="218"/>
                  </a:cxn>
                  <a:cxn ang="0">
                    <a:pos x="158" y="277"/>
                  </a:cxn>
                  <a:cxn ang="0">
                    <a:pos x="69" y="178"/>
                  </a:cxn>
                  <a:cxn ang="0">
                    <a:pos x="69" y="50"/>
                  </a:cxn>
                  <a:cxn ang="0">
                    <a:pos x="79" y="40"/>
                  </a:cxn>
                  <a:cxn ang="0">
                    <a:pos x="119" y="40"/>
                  </a:cxn>
                  <a:cxn ang="0">
                    <a:pos x="119" y="50"/>
                  </a:cxn>
                  <a:cxn ang="0">
                    <a:pos x="119" y="178"/>
                  </a:cxn>
                  <a:cxn ang="0">
                    <a:pos x="119" y="178"/>
                  </a:cxn>
                  <a:cxn ang="0">
                    <a:pos x="79" y="178"/>
                  </a:cxn>
                  <a:cxn ang="0">
                    <a:pos x="69" y="178"/>
                  </a:cxn>
                  <a:cxn ang="0">
                    <a:pos x="79" y="30"/>
                  </a:cxn>
                  <a:cxn ang="0">
                    <a:pos x="99" y="0"/>
                  </a:cxn>
                  <a:cxn ang="0">
                    <a:pos x="119" y="30"/>
                  </a:cxn>
                  <a:cxn ang="0">
                    <a:pos x="109" y="40"/>
                  </a:cxn>
                  <a:cxn ang="0">
                    <a:pos x="79" y="40"/>
                  </a:cxn>
                  <a:cxn ang="0">
                    <a:pos x="79" y="30"/>
                  </a:cxn>
                </a:cxnLst>
                <a:rect l="0" t="0" r="0" b="0"/>
                <a:pathLst>
                  <a:path w="20" h="43">
                    <a:moveTo>
                      <a:pt x="12" y="41"/>
                    </a:moveTo>
                    <a:cubicBezTo>
                      <a:pt x="11" y="43"/>
                      <a:pt x="8" y="43"/>
                      <a:pt x="8" y="41"/>
                    </a:cubicBezTo>
                    <a:cubicBezTo>
                      <a:pt x="8" y="41"/>
                      <a:pt x="8" y="40"/>
                      <a:pt x="8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2" y="41"/>
                      <a:pt x="12" y="41"/>
                    </a:cubicBezTo>
                    <a:close/>
                    <a:moveTo>
                      <a:pt x="16" y="28"/>
                    </a:moveTo>
                    <a:cubicBezTo>
                      <a:pt x="16" y="31"/>
                      <a:pt x="16" y="33"/>
                      <a:pt x="17" y="34"/>
                    </a:cubicBezTo>
                    <a:cubicBezTo>
                      <a:pt x="17" y="35"/>
                      <a:pt x="18" y="36"/>
                      <a:pt x="19" y="38"/>
                    </a:cubicBezTo>
                    <a:cubicBezTo>
                      <a:pt x="20" y="39"/>
                      <a:pt x="19" y="40"/>
                      <a:pt x="18" y="40"/>
                    </a:cubicBezTo>
                    <a:cubicBezTo>
                      <a:pt x="12" y="40"/>
                      <a:pt x="7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2" y="36"/>
                      <a:pt x="2" y="35"/>
                      <a:pt x="3" y="34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5"/>
                      <a:pt x="5" y="23"/>
                      <a:pt x="7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8" y="20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1" y="20"/>
                    </a:cubicBezTo>
                    <a:cubicBezTo>
                      <a:pt x="11" y="21"/>
                      <a:pt x="11" y="22"/>
                      <a:pt x="12" y="22"/>
                    </a:cubicBezTo>
                    <a:cubicBezTo>
                      <a:pt x="15" y="23"/>
                      <a:pt x="16" y="25"/>
                      <a:pt x="16" y="28"/>
                    </a:cubicBezTo>
                    <a:close/>
                    <a:moveTo>
                      <a:pt x="7" y="18"/>
                    </a:moveTo>
                    <a:cubicBezTo>
                      <a:pt x="7" y="14"/>
                      <a:pt x="7" y="8"/>
                      <a:pt x="7" y="5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5"/>
                    </a:cubicBezTo>
                    <a:cubicBezTo>
                      <a:pt x="13" y="8"/>
                      <a:pt x="13" y="14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lose/>
                    <a:moveTo>
                      <a:pt x="8" y="3"/>
                    </a:moveTo>
                    <a:cubicBezTo>
                      <a:pt x="8" y="1"/>
                      <a:pt x="9" y="0"/>
                      <a:pt x="10" y="0"/>
                    </a:cubicBezTo>
                    <a:cubicBezTo>
                      <a:pt x="11" y="0"/>
                      <a:pt x="11" y="1"/>
                      <a:pt x="12" y="3"/>
                    </a:cubicBezTo>
                    <a:cubicBezTo>
                      <a:pt x="12" y="3"/>
                      <a:pt x="12" y="4"/>
                      <a:pt x="1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7" y="3"/>
                      <a:pt x="8" y="3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Oval 50"/>
              <p:cNvSpPr/>
              <p:nvPr/>
            </p:nvSpPr>
            <p:spPr>
              <a:xfrm>
                <a:off x="385" y="3538"/>
                <a:ext cx="526" cy="526"/>
              </a:xfrm>
              <a:prstGeom prst="ellipse">
                <a:avLst/>
              </a:prstGeom>
              <a:solidFill>
                <a:srgbClr val="EE6829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6" name="Freeform 51"/>
              <p:cNvSpPr/>
              <p:nvPr/>
            </p:nvSpPr>
            <p:spPr>
              <a:xfrm>
                <a:off x="455" y="3667"/>
                <a:ext cx="456" cy="397"/>
              </a:xfrm>
              <a:custGeom>
                <a:avLst/>
                <a:gdLst/>
                <a:ahLst/>
                <a:cxnLst>
                  <a:cxn ang="0">
                    <a:pos x="456" y="149"/>
                  </a:cxn>
                  <a:cxn ang="0">
                    <a:pos x="198" y="397"/>
                  </a:cxn>
                  <a:cxn ang="0">
                    <a:pos x="20" y="218"/>
                  </a:cxn>
                  <a:cxn ang="0">
                    <a:pos x="0" y="169"/>
                  </a:cxn>
                  <a:cxn ang="0">
                    <a:pos x="0" y="109"/>
                  </a:cxn>
                  <a:cxn ang="0">
                    <a:pos x="30" y="60"/>
                  </a:cxn>
                  <a:cxn ang="0">
                    <a:pos x="59" y="89"/>
                  </a:cxn>
                  <a:cxn ang="0">
                    <a:pos x="69" y="79"/>
                  </a:cxn>
                  <a:cxn ang="0">
                    <a:pos x="119" y="129"/>
                  </a:cxn>
                  <a:cxn ang="0">
                    <a:pos x="178" y="60"/>
                  </a:cxn>
                  <a:cxn ang="0">
                    <a:pos x="208" y="0"/>
                  </a:cxn>
                  <a:cxn ang="0">
                    <a:pos x="347" y="139"/>
                  </a:cxn>
                  <a:cxn ang="0">
                    <a:pos x="347" y="119"/>
                  </a:cxn>
                  <a:cxn ang="0">
                    <a:pos x="317" y="89"/>
                  </a:cxn>
                  <a:cxn ang="0">
                    <a:pos x="337" y="79"/>
                  </a:cxn>
                  <a:cxn ang="0">
                    <a:pos x="397" y="139"/>
                  </a:cxn>
                  <a:cxn ang="0">
                    <a:pos x="387" y="99"/>
                  </a:cxn>
                  <a:cxn ang="0">
                    <a:pos x="367" y="60"/>
                  </a:cxn>
                  <a:cxn ang="0">
                    <a:pos x="456" y="149"/>
                  </a:cxn>
                </a:cxnLst>
                <a:rect l="0" t="0" r="0" b="0"/>
                <a:pathLst>
                  <a:path w="46" h="40">
                    <a:moveTo>
                      <a:pt x="46" y="15"/>
                    </a:moveTo>
                    <a:cubicBezTo>
                      <a:pt x="45" y="29"/>
                      <a:pt x="34" y="40"/>
                      <a:pt x="20" y="4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46" y="15"/>
                      <a:pt x="46" y="15"/>
                      <a:pt x="46" y="15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52"/>
              <p:cNvSpPr>
                <a:spLocks noEditPoints="1"/>
              </p:cNvSpPr>
              <p:nvPr/>
            </p:nvSpPr>
            <p:spPr>
              <a:xfrm>
                <a:off x="435" y="3657"/>
                <a:ext cx="426" cy="288"/>
              </a:xfrm>
              <a:custGeom>
                <a:avLst/>
                <a:gdLst/>
                <a:ahLst/>
                <a:cxnLst>
                  <a:cxn ang="0">
                    <a:pos x="89" y="89"/>
                  </a:cxn>
                  <a:cxn ang="0">
                    <a:pos x="89" y="89"/>
                  </a:cxn>
                  <a:cxn ang="0">
                    <a:pos x="89" y="99"/>
                  </a:cxn>
                  <a:cxn ang="0">
                    <a:pos x="89" y="99"/>
                  </a:cxn>
                  <a:cxn ang="0">
                    <a:pos x="89" y="199"/>
                  </a:cxn>
                  <a:cxn ang="0">
                    <a:pos x="89" y="199"/>
                  </a:cxn>
                  <a:cxn ang="0">
                    <a:pos x="89" y="209"/>
                  </a:cxn>
                  <a:cxn ang="0">
                    <a:pos x="89" y="209"/>
                  </a:cxn>
                  <a:cxn ang="0">
                    <a:pos x="79" y="209"/>
                  </a:cxn>
                  <a:cxn ang="0">
                    <a:pos x="79" y="89"/>
                  </a:cxn>
                  <a:cxn ang="0">
                    <a:pos x="89" y="89"/>
                  </a:cxn>
                  <a:cxn ang="0">
                    <a:pos x="50" y="70"/>
                  </a:cxn>
                  <a:cxn ang="0">
                    <a:pos x="50" y="70"/>
                  </a:cxn>
                  <a:cxn ang="0">
                    <a:pos x="50" y="79"/>
                  </a:cxn>
                  <a:cxn ang="0">
                    <a:pos x="50" y="218"/>
                  </a:cxn>
                  <a:cxn ang="0">
                    <a:pos x="50" y="228"/>
                  </a:cxn>
                  <a:cxn ang="0">
                    <a:pos x="50" y="228"/>
                  </a:cxn>
                  <a:cxn ang="0">
                    <a:pos x="50" y="238"/>
                  </a:cxn>
                  <a:cxn ang="0">
                    <a:pos x="40" y="228"/>
                  </a:cxn>
                  <a:cxn ang="0">
                    <a:pos x="40" y="70"/>
                  </a:cxn>
                  <a:cxn ang="0">
                    <a:pos x="50" y="70"/>
                  </a:cxn>
                  <a:cxn ang="0">
                    <a:pos x="50" y="70"/>
                  </a:cxn>
                  <a:cxn ang="0">
                    <a:pos x="376" y="70"/>
                  </a:cxn>
                  <a:cxn ang="0">
                    <a:pos x="376" y="70"/>
                  </a:cxn>
                  <a:cxn ang="0">
                    <a:pos x="376" y="79"/>
                  </a:cxn>
                  <a:cxn ang="0">
                    <a:pos x="376" y="218"/>
                  </a:cxn>
                  <a:cxn ang="0">
                    <a:pos x="376" y="228"/>
                  </a:cxn>
                  <a:cxn ang="0">
                    <a:pos x="376" y="228"/>
                  </a:cxn>
                  <a:cxn ang="0">
                    <a:pos x="386" y="238"/>
                  </a:cxn>
                  <a:cxn ang="0">
                    <a:pos x="386" y="228"/>
                  </a:cxn>
                  <a:cxn ang="0">
                    <a:pos x="386" y="70"/>
                  </a:cxn>
                  <a:cxn ang="0">
                    <a:pos x="386" y="70"/>
                  </a:cxn>
                  <a:cxn ang="0">
                    <a:pos x="376" y="70"/>
                  </a:cxn>
                  <a:cxn ang="0">
                    <a:pos x="337" y="89"/>
                  </a:cxn>
                  <a:cxn ang="0">
                    <a:pos x="337" y="89"/>
                  </a:cxn>
                  <a:cxn ang="0">
                    <a:pos x="337" y="99"/>
                  </a:cxn>
                  <a:cxn ang="0">
                    <a:pos x="337" y="99"/>
                  </a:cxn>
                  <a:cxn ang="0">
                    <a:pos x="337" y="199"/>
                  </a:cxn>
                  <a:cxn ang="0">
                    <a:pos x="337" y="199"/>
                  </a:cxn>
                  <a:cxn ang="0">
                    <a:pos x="337" y="209"/>
                  </a:cxn>
                  <a:cxn ang="0">
                    <a:pos x="337" y="209"/>
                  </a:cxn>
                  <a:cxn ang="0">
                    <a:pos x="347" y="209"/>
                  </a:cxn>
                  <a:cxn ang="0">
                    <a:pos x="347" y="89"/>
                  </a:cxn>
                  <a:cxn ang="0">
                    <a:pos x="337" y="89"/>
                  </a:cxn>
                  <a:cxn ang="0">
                    <a:pos x="198" y="20"/>
                  </a:cxn>
                  <a:cxn ang="0">
                    <a:pos x="238" y="20"/>
                  </a:cxn>
                  <a:cxn ang="0">
                    <a:pos x="238" y="40"/>
                  </a:cxn>
                  <a:cxn ang="0">
                    <a:pos x="238" y="50"/>
                  </a:cxn>
                  <a:cxn ang="0">
                    <a:pos x="307" y="139"/>
                  </a:cxn>
                  <a:cxn ang="0">
                    <a:pos x="307" y="218"/>
                  </a:cxn>
                  <a:cxn ang="0">
                    <a:pos x="317" y="228"/>
                  </a:cxn>
                  <a:cxn ang="0">
                    <a:pos x="317" y="248"/>
                  </a:cxn>
                  <a:cxn ang="0">
                    <a:pos x="248" y="248"/>
                  </a:cxn>
                  <a:cxn ang="0">
                    <a:pos x="238" y="258"/>
                  </a:cxn>
                  <a:cxn ang="0">
                    <a:pos x="198" y="258"/>
                  </a:cxn>
                  <a:cxn ang="0">
                    <a:pos x="188" y="248"/>
                  </a:cxn>
                  <a:cxn ang="0">
                    <a:pos x="109" y="248"/>
                  </a:cxn>
                  <a:cxn ang="0">
                    <a:pos x="109" y="228"/>
                  </a:cxn>
                  <a:cxn ang="0">
                    <a:pos x="119" y="218"/>
                  </a:cxn>
                  <a:cxn ang="0">
                    <a:pos x="119" y="139"/>
                  </a:cxn>
                  <a:cxn ang="0">
                    <a:pos x="188" y="50"/>
                  </a:cxn>
                  <a:cxn ang="0">
                    <a:pos x="198" y="40"/>
                  </a:cxn>
                  <a:cxn ang="0">
                    <a:pos x="198" y="20"/>
                  </a:cxn>
                </a:cxnLst>
                <a:rect l="0" t="0" r="0" b="0"/>
                <a:pathLst>
                  <a:path w="43" h="29"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3"/>
                      <a:pt x="6" y="17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1"/>
                      <a:pt x="8" y="21"/>
                    </a:cubicBezTo>
                    <a:cubicBezTo>
                      <a:pt x="5" y="18"/>
                      <a:pt x="4" y="12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lose/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8"/>
                    </a:cubicBezTo>
                    <a:cubicBezTo>
                      <a:pt x="2" y="12"/>
                      <a:pt x="2" y="18"/>
                      <a:pt x="5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4"/>
                      <a:pt x="4" y="24"/>
                      <a:pt x="4" y="23"/>
                    </a:cubicBezTo>
                    <a:cubicBezTo>
                      <a:pt x="0" y="19"/>
                      <a:pt x="0" y="11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  <a:moveTo>
                      <a:pt x="38" y="7"/>
                    </a:move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8"/>
                    </a:cubicBezTo>
                    <a:cubicBezTo>
                      <a:pt x="42" y="12"/>
                      <a:pt x="42" y="18"/>
                      <a:pt x="38" y="22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4"/>
                      <a:pt x="39" y="24"/>
                      <a:pt x="39" y="24"/>
                    </a:cubicBezTo>
                    <a:cubicBezTo>
                      <a:pt x="39" y="24"/>
                      <a:pt x="39" y="24"/>
                      <a:pt x="39" y="23"/>
                    </a:cubicBezTo>
                    <a:cubicBezTo>
                      <a:pt x="43" y="19"/>
                      <a:pt x="43" y="11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8" y="7"/>
                      <a:pt x="38" y="7"/>
                    </a:cubicBezTo>
                    <a:close/>
                    <a:moveTo>
                      <a:pt x="34" y="9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7" y="13"/>
                      <a:pt x="37" y="17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9" y="18"/>
                      <a:pt x="39" y="12"/>
                      <a:pt x="35" y="9"/>
                    </a:cubicBezTo>
                    <a:cubicBezTo>
                      <a:pt x="35" y="9"/>
                      <a:pt x="35" y="9"/>
                      <a:pt x="34" y="9"/>
                    </a:cubicBezTo>
                    <a:close/>
                    <a:moveTo>
                      <a:pt x="20" y="2"/>
                    </a:moveTo>
                    <a:cubicBezTo>
                      <a:pt x="20" y="0"/>
                      <a:pt x="24" y="0"/>
                      <a:pt x="24" y="2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28" y="6"/>
                      <a:pt x="31" y="9"/>
                      <a:pt x="31" y="14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2" y="23"/>
                    </a:cubicBezTo>
                    <a:cubicBezTo>
                      <a:pt x="34" y="23"/>
                      <a:pt x="34" y="25"/>
                      <a:pt x="32" y="25"/>
                    </a:cubicBezTo>
                    <a:cubicBezTo>
                      <a:pt x="30" y="25"/>
                      <a:pt x="27" y="25"/>
                      <a:pt x="25" y="25"/>
                    </a:cubicBezTo>
                    <a:cubicBezTo>
                      <a:pt x="24" y="25"/>
                      <a:pt x="24" y="26"/>
                      <a:pt x="24" y="26"/>
                    </a:cubicBezTo>
                    <a:cubicBezTo>
                      <a:pt x="24" y="29"/>
                      <a:pt x="20" y="29"/>
                      <a:pt x="20" y="26"/>
                    </a:cubicBezTo>
                    <a:cubicBezTo>
                      <a:pt x="20" y="26"/>
                      <a:pt x="19" y="25"/>
                      <a:pt x="19" y="25"/>
                    </a:cubicBezTo>
                    <a:cubicBezTo>
                      <a:pt x="16" y="25"/>
                      <a:pt x="14" y="25"/>
                      <a:pt x="11" y="25"/>
                    </a:cubicBezTo>
                    <a:cubicBezTo>
                      <a:pt x="10" y="25"/>
                      <a:pt x="10" y="23"/>
                      <a:pt x="11" y="23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9"/>
                      <a:pt x="15" y="6"/>
                      <a:pt x="19" y="5"/>
                    </a:cubicBezTo>
                    <a:cubicBezTo>
                      <a:pt x="19" y="5"/>
                      <a:pt x="20" y="4"/>
                      <a:pt x="20" y="4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</a:path>
                </a:pathLst>
              </a:custGeom>
              <a:solidFill>
                <a:srgbClr val="FDC00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" name="Group 55"/>
            <p:cNvGrpSpPr>
              <a:grpSpLocks noChangeAspect="1"/>
            </p:cNvGrpSpPr>
            <p:nvPr/>
          </p:nvGrpSpPr>
          <p:grpSpPr>
            <a:xfrm>
              <a:off x="4779963" y="2511425"/>
              <a:ext cx="3870325" cy="3854450"/>
              <a:chOff x="3011" y="1582"/>
              <a:chExt cx="2438" cy="2428"/>
            </a:xfrm>
          </p:grpSpPr>
          <p:sp>
            <p:nvSpPr>
              <p:cNvPr id="7" name="AutoShape 54"/>
              <p:cNvSpPr>
                <a:spLocks noChangeAspect="1" noTextEdit="1"/>
              </p:cNvSpPr>
              <p:nvPr/>
            </p:nvSpPr>
            <p:spPr>
              <a:xfrm>
                <a:off x="3011" y="1582"/>
                <a:ext cx="2428" cy="24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Freeform 56"/>
              <p:cNvSpPr/>
              <p:nvPr/>
            </p:nvSpPr>
            <p:spPr>
              <a:xfrm>
                <a:off x="3050" y="1611"/>
                <a:ext cx="453" cy="463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386" y="0"/>
                  </a:cxn>
                  <a:cxn ang="0">
                    <a:pos x="453" y="77"/>
                  </a:cxn>
                  <a:cxn ang="0">
                    <a:pos x="453" y="386"/>
                  </a:cxn>
                  <a:cxn ang="0">
                    <a:pos x="386" y="463"/>
                  </a:cxn>
                  <a:cxn ang="0">
                    <a:pos x="67" y="463"/>
                  </a:cxn>
                  <a:cxn ang="0">
                    <a:pos x="0" y="386"/>
                  </a:cxn>
                  <a:cxn ang="0">
                    <a:pos x="0" y="77"/>
                  </a:cxn>
                  <a:cxn ang="0">
                    <a:pos x="67" y="0"/>
                  </a:cxn>
                </a:cxnLst>
                <a:rect l="0" t="0" r="0" b="0"/>
                <a:pathLst>
                  <a:path w="47" h="48">
                    <a:moveTo>
                      <a:pt x="7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7" y="4"/>
                      <a:pt x="47" y="8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4"/>
                      <a:pt x="44" y="48"/>
                      <a:pt x="4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3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2EAEB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57"/>
              <p:cNvSpPr/>
              <p:nvPr/>
            </p:nvSpPr>
            <p:spPr>
              <a:xfrm>
                <a:off x="3175" y="1659"/>
                <a:ext cx="328" cy="415"/>
              </a:xfrm>
              <a:custGeom>
                <a:avLst/>
                <a:gdLst/>
                <a:ahLst/>
                <a:cxnLst>
                  <a:cxn ang="0">
                    <a:pos x="328" y="116"/>
                  </a:cxn>
                  <a:cxn ang="0">
                    <a:pos x="328" y="338"/>
                  </a:cxn>
                  <a:cxn ang="0">
                    <a:pos x="260" y="415"/>
                  </a:cxn>
                  <a:cxn ang="0">
                    <a:pos x="58" y="415"/>
                  </a:cxn>
                  <a:cxn ang="0">
                    <a:pos x="0" y="357"/>
                  </a:cxn>
                  <a:cxn ang="0">
                    <a:pos x="0" y="338"/>
                  </a:cxn>
                  <a:cxn ang="0">
                    <a:pos x="0" y="290"/>
                  </a:cxn>
                  <a:cxn ang="0">
                    <a:pos x="10" y="309"/>
                  </a:cxn>
                  <a:cxn ang="0">
                    <a:pos x="19" y="309"/>
                  </a:cxn>
                  <a:cxn ang="0">
                    <a:pos x="0" y="290"/>
                  </a:cxn>
                  <a:cxn ang="0">
                    <a:pos x="0" y="270"/>
                  </a:cxn>
                  <a:cxn ang="0">
                    <a:pos x="0" y="222"/>
                  </a:cxn>
                  <a:cxn ang="0">
                    <a:pos x="10" y="241"/>
                  </a:cxn>
                  <a:cxn ang="0">
                    <a:pos x="19" y="241"/>
                  </a:cxn>
                  <a:cxn ang="0">
                    <a:pos x="0" y="222"/>
                  </a:cxn>
                  <a:cxn ang="0">
                    <a:pos x="0" y="212"/>
                  </a:cxn>
                  <a:cxn ang="0">
                    <a:pos x="0" y="164"/>
                  </a:cxn>
                  <a:cxn ang="0">
                    <a:pos x="212" y="0"/>
                  </a:cxn>
                  <a:cxn ang="0">
                    <a:pos x="328" y="116"/>
                  </a:cxn>
                </a:cxnLst>
                <a:rect l="0" t="0" r="0" b="0"/>
                <a:pathLst>
                  <a:path w="34" h="43">
                    <a:moveTo>
                      <a:pt x="34" y="12"/>
                    </a:move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9"/>
                      <a:pt x="31" y="43"/>
                      <a:pt x="27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12"/>
                      <a:pt x="34" y="12"/>
                      <a:pt x="34" y="12"/>
                    </a:cubicBezTo>
                    <a:close/>
                  </a:path>
                </a:pathLst>
              </a:custGeom>
              <a:solidFill>
                <a:srgbClr val="1594A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58"/>
              <p:cNvSpPr>
                <a:spLocks noEditPoints="1"/>
              </p:cNvSpPr>
              <p:nvPr/>
            </p:nvSpPr>
            <p:spPr>
              <a:xfrm>
                <a:off x="3165" y="1659"/>
                <a:ext cx="222" cy="366"/>
              </a:xfrm>
              <a:custGeom>
                <a:avLst/>
                <a:gdLst/>
                <a:ahLst/>
                <a:cxnLst>
                  <a:cxn ang="0">
                    <a:pos x="0" y="337"/>
                  </a:cxn>
                  <a:cxn ang="0">
                    <a:pos x="212" y="366"/>
                  </a:cxn>
                  <a:cxn ang="0">
                    <a:pos x="222" y="327"/>
                  </a:cxn>
                  <a:cxn ang="0">
                    <a:pos x="212" y="318"/>
                  </a:cxn>
                  <a:cxn ang="0">
                    <a:pos x="212" y="356"/>
                  </a:cxn>
                  <a:cxn ang="0">
                    <a:pos x="29" y="356"/>
                  </a:cxn>
                  <a:cxn ang="0">
                    <a:pos x="222" y="308"/>
                  </a:cxn>
                  <a:cxn ang="0">
                    <a:pos x="222" y="308"/>
                  </a:cxn>
                  <a:cxn ang="0">
                    <a:pos x="29" y="308"/>
                  </a:cxn>
                  <a:cxn ang="0">
                    <a:pos x="0" y="289"/>
                  </a:cxn>
                  <a:cxn ang="0">
                    <a:pos x="29" y="0"/>
                  </a:cxn>
                  <a:cxn ang="0">
                    <a:pos x="0" y="202"/>
                  </a:cxn>
                  <a:cxn ang="0">
                    <a:pos x="212" y="231"/>
                  </a:cxn>
                  <a:cxn ang="0">
                    <a:pos x="222" y="183"/>
                  </a:cxn>
                  <a:cxn ang="0">
                    <a:pos x="212" y="183"/>
                  </a:cxn>
                  <a:cxn ang="0">
                    <a:pos x="212" y="212"/>
                  </a:cxn>
                  <a:cxn ang="0">
                    <a:pos x="29" y="222"/>
                  </a:cxn>
                  <a:cxn ang="0">
                    <a:pos x="212" y="173"/>
                  </a:cxn>
                  <a:cxn ang="0">
                    <a:pos x="222" y="10"/>
                  </a:cxn>
                  <a:cxn ang="0">
                    <a:pos x="193" y="202"/>
                  </a:cxn>
                  <a:cxn ang="0">
                    <a:pos x="29" y="202"/>
                  </a:cxn>
                  <a:cxn ang="0">
                    <a:pos x="29" y="212"/>
                  </a:cxn>
                  <a:cxn ang="0">
                    <a:pos x="203" y="212"/>
                  </a:cxn>
                  <a:cxn ang="0">
                    <a:pos x="193" y="202"/>
                  </a:cxn>
                  <a:cxn ang="0">
                    <a:pos x="29" y="183"/>
                  </a:cxn>
                  <a:cxn ang="0">
                    <a:pos x="29" y="193"/>
                  </a:cxn>
                  <a:cxn ang="0">
                    <a:pos x="193" y="193"/>
                  </a:cxn>
                  <a:cxn ang="0">
                    <a:pos x="203" y="193"/>
                  </a:cxn>
                  <a:cxn ang="0">
                    <a:pos x="0" y="222"/>
                  </a:cxn>
                  <a:cxn ang="0">
                    <a:pos x="29" y="299"/>
                  </a:cxn>
                  <a:cxn ang="0">
                    <a:pos x="222" y="289"/>
                  </a:cxn>
                  <a:cxn ang="0">
                    <a:pos x="222" y="250"/>
                  </a:cxn>
                  <a:cxn ang="0">
                    <a:pos x="212" y="250"/>
                  </a:cxn>
                  <a:cxn ang="0">
                    <a:pos x="203" y="289"/>
                  </a:cxn>
                  <a:cxn ang="0">
                    <a:pos x="29" y="241"/>
                  </a:cxn>
                  <a:cxn ang="0">
                    <a:pos x="222" y="241"/>
                  </a:cxn>
                  <a:cxn ang="0">
                    <a:pos x="222" y="231"/>
                  </a:cxn>
                  <a:cxn ang="0">
                    <a:pos x="10" y="222"/>
                  </a:cxn>
                  <a:cxn ang="0">
                    <a:pos x="193" y="270"/>
                  </a:cxn>
                  <a:cxn ang="0">
                    <a:pos x="29" y="279"/>
                  </a:cxn>
                  <a:cxn ang="0">
                    <a:pos x="29" y="279"/>
                  </a:cxn>
                  <a:cxn ang="0">
                    <a:pos x="203" y="279"/>
                  </a:cxn>
                  <a:cxn ang="0">
                    <a:pos x="193" y="270"/>
                  </a:cxn>
                  <a:cxn ang="0">
                    <a:pos x="29" y="250"/>
                  </a:cxn>
                  <a:cxn ang="0">
                    <a:pos x="29" y="260"/>
                  </a:cxn>
                  <a:cxn ang="0">
                    <a:pos x="193" y="260"/>
                  </a:cxn>
                  <a:cxn ang="0">
                    <a:pos x="203" y="260"/>
                  </a:cxn>
                  <a:cxn ang="0">
                    <a:pos x="193" y="337"/>
                  </a:cxn>
                  <a:cxn ang="0">
                    <a:pos x="29" y="347"/>
                  </a:cxn>
                  <a:cxn ang="0">
                    <a:pos x="29" y="347"/>
                  </a:cxn>
                  <a:cxn ang="0">
                    <a:pos x="203" y="347"/>
                  </a:cxn>
                  <a:cxn ang="0">
                    <a:pos x="193" y="337"/>
                  </a:cxn>
                  <a:cxn ang="0">
                    <a:pos x="29" y="327"/>
                  </a:cxn>
                  <a:cxn ang="0">
                    <a:pos x="29" y="327"/>
                  </a:cxn>
                  <a:cxn ang="0">
                    <a:pos x="193" y="337"/>
                  </a:cxn>
                  <a:cxn ang="0">
                    <a:pos x="203" y="327"/>
                  </a:cxn>
                </a:cxnLst>
                <a:rect l="0" t="0" r="0" b="0"/>
                <a:pathLst>
                  <a:path w="23" h="38">
                    <a:moveTo>
                      <a:pt x="0" y="3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2" y="38"/>
                      <a:pt x="3" y="38"/>
                    </a:cubicBezTo>
                    <a:cubicBezTo>
                      <a:pt x="10" y="38"/>
                      <a:pt x="16" y="38"/>
                      <a:pt x="22" y="38"/>
                    </a:cubicBezTo>
                    <a:cubicBezTo>
                      <a:pt x="23" y="38"/>
                      <a:pt x="23" y="38"/>
                      <a:pt x="23" y="3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4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0" y="37"/>
                      <a:pt x="0" y="32"/>
                      <a:pt x="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16" y="32"/>
                      <a:pt x="10" y="32"/>
                      <a:pt x="3" y="32"/>
                    </a:cubicBezTo>
                    <a:cubicBezTo>
                      <a:pt x="2" y="32"/>
                      <a:pt x="1" y="31"/>
                      <a:pt x="1" y="3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  <a:moveTo>
                      <a:pt x="2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"/>
                      <a:pt x="0" y="14"/>
                      <a:pt x="0" y="21"/>
                    </a:cubicBezTo>
                    <a:cubicBezTo>
                      <a:pt x="0" y="22"/>
                      <a:pt x="2" y="24"/>
                      <a:pt x="3" y="24"/>
                    </a:cubicBezTo>
                    <a:cubicBezTo>
                      <a:pt x="10" y="24"/>
                      <a:pt x="16" y="24"/>
                      <a:pt x="22" y="24"/>
                    </a:cubicBezTo>
                    <a:cubicBezTo>
                      <a:pt x="23" y="24"/>
                      <a:pt x="23" y="24"/>
                      <a:pt x="23" y="23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3"/>
                      <a:pt x="22" y="23"/>
                      <a:pt x="21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0" y="23"/>
                      <a:pt x="0" y="18"/>
                      <a:pt x="3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7"/>
                    </a:cubicBezTo>
                    <a:cubicBezTo>
                      <a:pt x="23" y="11"/>
                      <a:pt x="23" y="7"/>
                      <a:pt x="23" y="1"/>
                    </a:cubicBezTo>
                    <a:cubicBezTo>
                      <a:pt x="23" y="0"/>
                      <a:pt x="23" y="0"/>
                      <a:pt x="22" y="0"/>
                    </a:cubicBezTo>
                    <a:close/>
                    <a:moveTo>
                      <a:pt x="20" y="21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0" y="21"/>
                    </a:cubicBezTo>
                    <a:close/>
                    <a:moveTo>
                      <a:pt x="20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19"/>
                      <a:pt x="20" y="19"/>
                    </a:cubicBezTo>
                    <a:close/>
                    <a:moveTo>
                      <a:pt x="0" y="23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1"/>
                      <a:pt x="3" y="31"/>
                    </a:cubicBezTo>
                    <a:cubicBezTo>
                      <a:pt x="10" y="31"/>
                      <a:pt x="16" y="31"/>
                      <a:pt x="22" y="31"/>
                    </a:cubicBezTo>
                    <a:cubicBezTo>
                      <a:pt x="23" y="31"/>
                      <a:pt x="23" y="31"/>
                      <a:pt x="23" y="30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2" y="30"/>
                      <a:pt x="21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0"/>
                      <a:pt x="0" y="25"/>
                      <a:pt x="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6" y="24"/>
                      <a:pt x="10" y="24"/>
                      <a:pt x="3" y="24"/>
                    </a:cubicBezTo>
                    <a:cubicBezTo>
                      <a:pt x="2" y="24"/>
                      <a:pt x="1" y="24"/>
                      <a:pt x="1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  <a:moveTo>
                      <a:pt x="20" y="28"/>
                    </a:move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8"/>
                      <a:pt x="20" y="28"/>
                    </a:cubicBezTo>
                    <a:close/>
                    <a:moveTo>
                      <a:pt x="20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6"/>
                      <a:pt x="20" y="26"/>
                    </a:cubicBezTo>
                    <a:close/>
                    <a:moveTo>
                      <a:pt x="20" y="35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5"/>
                      <a:pt x="21" y="35"/>
                      <a:pt x="20" y="35"/>
                    </a:cubicBezTo>
                    <a:close/>
                    <a:moveTo>
                      <a:pt x="20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1" y="35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0" y="34"/>
                    </a:cubicBezTo>
                    <a:close/>
                  </a:path>
                </a:pathLst>
              </a:custGeom>
              <a:solidFill>
                <a:srgbClr val="1632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Freeform 59"/>
              <p:cNvSpPr/>
              <p:nvPr/>
            </p:nvSpPr>
            <p:spPr>
              <a:xfrm>
                <a:off x="4322" y="3528"/>
                <a:ext cx="462" cy="453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385" y="0"/>
                  </a:cxn>
                  <a:cxn ang="0">
                    <a:pos x="462" y="67"/>
                  </a:cxn>
                  <a:cxn ang="0">
                    <a:pos x="462" y="386"/>
                  </a:cxn>
                  <a:cxn ang="0">
                    <a:pos x="385" y="453"/>
                  </a:cxn>
                  <a:cxn ang="0">
                    <a:pos x="77" y="453"/>
                  </a:cxn>
                  <a:cxn ang="0">
                    <a:pos x="0" y="386"/>
                  </a:cxn>
                  <a:cxn ang="0">
                    <a:pos x="0" y="67"/>
                  </a:cxn>
                  <a:cxn ang="0">
                    <a:pos x="77" y="0"/>
                  </a:cxn>
                </a:cxnLst>
                <a:rect l="0" t="0" r="0" b="0"/>
                <a:pathLst>
                  <a:path w="48" h="47">
                    <a:moveTo>
                      <a:pt x="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7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4"/>
                      <a:pt x="44" y="47"/>
                      <a:pt x="4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4" y="47"/>
                      <a:pt x="0" y="44"/>
                      <a:pt x="0" y="4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lose/>
                  </a:path>
                </a:pathLst>
              </a:custGeom>
              <a:solidFill>
                <a:srgbClr val="F9A21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60"/>
              <p:cNvSpPr/>
              <p:nvPr/>
            </p:nvSpPr>
            <p:spPr>
              <a:xfrm>
                <a:off x="4379" y="3586"/>
                <a:ext cx="405" cy="395"/>
              </a:xfrm>
              <a:custGeom>
                <a:avLst/>
                <a:gdLst/>
                <a:ahLst/>
                <a:cxnLst>
                  <a:cxn ang="0">
                    <a:pos x="405" y="135"/>
                  </a:cxn>
                  <a:cxn ang="0">
                    <a:pos x="405" y="328"/>
                  </a:cxn>
                  <a:cxn ang="0">
                    <a:pos x="328" y="395"/>
                  </a:cxn>
                  <a:cxn ang="0">
                    <a:pos x="145" y="395"/>
                  </a:cxn>
                  <a:cxn ang="0">
                    <a:pos x="77" y="328"/>
                  </a:cxn>
                  <a:cxn ang="0">
                    <a:pos x="68" y="289"/>
                  </a:cxn>
                  <a:cxn ang="0">
                    <a:pos x="39" y="270"/>
                  </a:cxn>
                  <a:cxn ang="0">
                    <a:pos x="39" y="250"/>
                  </a:cxn>
                  <a:cxn ang="0">
                    <a:pos x="10" y="222"/>
                  </a:cxn>
                  <a:cxn ang="0">
                    <a:pos x="0" y="193"/>
                  </a:cxn>
                  <a:cxn ang="0">
                    <a:pos x="0" y="173"/>
                  </a:cxn>
                  <a:cxn ang="0">
                    <a:pos x="19" y="135"/>
                  </a:cxn>
                  <a:cxn ang="0">
                    <a:pos x="58" y="116"/>
                  </a:cxn>
                  <a:cxn ang="0">
                    <a:pos x="58" y="87"/>
                  </a:cxn>
                  <a:cxn ang="0">
                    <a:pos x="68" y="48"/>
                  </a:cxn>
                  <a:cxn ang="0">
                    <a:pos x="106" y="29"/>
                  </a:cxn>
                  <a:cxn ang="0">
                    <a:pos x="145" y="29"/>
                  </a:cxn>
                  <a:cxn ang="0">
                    <a:pos x="174" y="48"/>
                  </a:cxn>
                  <a:cxn ang="0">
                    <a:pos x="183" y="39"/>
                  </a:cxn>
                  <a:cxn ang="0">
                    <a:pos x="222" y="29"/>
                  </a:cxn>
                  <a:cxn ang="0">
                    <a:pos x="270" y="0"/>
                  </a:cxn>
                  <a:cxn ang="0">
                    <a:pos x="405" y="135"/>
                  </a:cxn>
                </a:cxnLst>
                <a:rect l="0" t="0" r="0" b="0"/>
                <a:pathLst>
                  <a:path w="42" h="41">
                    <a:moveTo>
                      <a:pt x="42" y="14"/>
                    </a:move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8"/>
                      <a:pt x="38" y="41"/>
                      <a:pt x="34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0"/>
                      <a:pt x="0" y="20"/>
                    </a:cubicBezTo>
                    <a:cubicBezTo>
                      <a:pt x="0" y="20"/>
                      <a:pt x="0" y="18"/>
                      <a:pt x="0" y="1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14"/>
                      <a:pt x="42" y="14"/>
                      <a:pt x="42" y="14"/>
                    </a:cubicBezTo>
                    <a:close/>
                  </a:path>
                </a:pathLst>
              </a:custGeom>
              <a:solidFill>
                <a:srgbClr val="F58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Freeform 61"/>
              <p:cNvSpPr>
                <a:spLocks noEditPoints="1"/>
              </p:cNvSpPr>
              <p:nvPr/>
            </p:nvSpPr>
            <p:spPr>
              <a:xfrm>
                <a:off x="4350" y="3577"/>
                <a:ext cx="405" cy="375"/>
              </a:xfrm>
              <a:custGeom>
                <a:avLst/>
                <a:gdLst/>
                <a:ahLst/>
                <a:cxnLst>
                  <a:cxn ang="0">
                    <a:pos x="203" y="67"/>
                  </a:cxn>
                  <a:cxn ang="0">
                    <a:pos x="231" y="106"/>
                  </a:cxn>
                  <a:cxn ang="0">
                    <a:pos x="251" y="173"/>
                  </a:cxn>
                  <a:cxn ang="0">
                    <a:pos x="203" y="125"/>
                  </a:cxn>
                  <a:cxn ang="0">
                    <a:pos x="309" y="260"/>
                  </a:cxn>
                  <a:cxn ang="0">
                    <a:pos x="212" y="317"/>
                  </a:cxn>
                  <a:cxn ang="0">
                    <a:pos x="280" y="327"/>
                  </a:cxn>
                  <a:cxn ang="0">
                    <a:pos x="318" y="269"/>
                  </a:cxn>
                  <a:cxn ang="0">
                    <a:pos x="299" y="337"/>
                  </a:cxn>
                  <a:cxn ang="0">
                    <a:pos x="87" y="288"/>
                  </a:cxn>
                  <a:cxn ang="0">
                    <a:pos x="58" y="240"/>
                  </a:cxn>
                  <a:cxn ang="0">
                    <a:pos x="203" y="58"/>
                  </a:cxn>
                  <a:cxn ang="0">
                    <a:pos x="241" y="29"/>
                  </a:cxn>
                  <a:cxn ang="0">
                    <a:pos x="309" y="48"/>
                  </a:cxn>
                  <a:cxn ang="0">
                    <a:pos x="318" y="260"/>
                  </a:cxn>
                  <a:cxn ang="0">
                    <a:pos x="318" y="269"/>
                  </a:cxn>
                  <a:cxn ang="0">
                    <a:pos x="106" y="183"/>
                  </a:cxn>
                  <a:cxn ang="0">
                    <a:pos x="58" y="231"/>
                  </a:cxn>
                  <a:cxn ang="0">
                    <a:pos x="96" y="221"/>
                  </a:cxn>
                  <a:cxn ang="0">
                    <a:pos x="125" y="260"/>
                  </a:cxn>
                  <a:cxn ang="0">
                    <a:pos x="116" y="202"/>
                  </a:cxn>
                  <a:cxn ang="0">
                    <a:pos x="106" y="221"/>
                  </a:cxn>
                  <a:cxn ang="0">
                    <a:pos x="96" y="288"/>
                  </a:cxn>
                  <a:cxn ang="0">
                    <a:pos x="154" y="279"/>
                  </a:cxn>
                  <a:cxn ang="0">
                    <a:pos x="116" y="269"/>
                  </a:cxn>
                  <a:cxn ang="0">
                    <a:pos x="241" y="48"/>
                  </a:cxn>
                  <a:cxn ang="0">
                    <a:pos x="241" y="106"/>
                  </a:cxn>
                  <a:cxn ang="0">
                    <a:pos x="309" y="115"/>
                  </a:cxn>
                  <a:cxn ang="0">
                    <a:pos x="193" y="58"/>
                  </a:cxn>
                  <a:cxn ang="0">
                    <a:pos x="145" y="106"/>
                  </a:cxn>
                  <a:cxn ang="0">
                    <a:pos x="193" y="58"/>
                  </a:cxn>
                  <a:cxn ang="0">
                    <a:pos x="309" y="250"/>
                  </a:cxn>
                  <a:cxn ang="0">
                    <a:pos x="260" y="260"/>
                  </a:cxn>
                  <a:cxn ang="0">
                    <a:pos x="145" y="125"/>
                  </a:cxn>
                  <a:cxn ang="0">
                    <a:pos x="96" y="135"/>
                  </a:cxn>
                  <a:cxn ang="0">
                    <a:pos x="318" y="135"/>
                  </a:cxn>
                  <a:cxn ang="0">
                    <a:pos x="318" y="240"/>
                  </a:cxn>
                  <a:cxn ang="0">
                    <a:pos x="318" y="135"/>
                  </a:cxn>
                  <a:cxn ang="0">
                    <a:pos x="154" y="260"/>
                  </a:cxn>
                  <a:cxn ang="0">
                    <a:pos x="154" y="125"/>
                  </a:cxn>
                  <a:cxn ang="0">
                    <a:pos x="251" y="125"/>
                  </a:cxn>
                  <a:cxn ang="0">
                    <a:pos x="251" y="260"/>
                  </a:cxn>
                  <a:cxn ang="0">
                    <a:pos x="203" y="308"/>
                  </a:cxn>
                  <a:cxn ang="0">
                    <a:pos x="174" y="269"/>
                  </a:cxn>
                  <a:cxn ang="0">
                    <a:pos x="309" y="135"/>
                  </a:cxn>
                  <a:cxn ang="0">
                    <a:pos x="260" y="125"/>
                  </a:cxn>
                  <a:cxn ang="0">
                    <a:pos x="309" y="135"/>
                  </a:cxn>
                </a:cxnLst>
                <a:rect l="0" t="0" r="0" b="0"/>
                <a:pathLst>
                  <a:path w="42" h="39">
                    <a:moveTo>
                      <a:pt x="24" y="11"/>
                    </a:moveTo>
                    <a:cubicBezTo>
                      <a:pt x="23" y="9"/>
                      <a:pt x="22" y="8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19" y="9"/>
                      <a:pt x="18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0" y="11"/>
                      <a:pt x="22" y="11"/>
                      <a:pt x="24" y="11"/>
                    </a:cubicBezTo>
                    <a:cubicBezTo>
                      <a:pt x="24" y="11"/>
                      <a:pt x="25" y="11"/>
                      <a:pt x="24" y="11"/>
                    </a:cubicBezTo>
                    <a:close/>
                    <a:moveTo>
                      <a:pt x="21" y="13"/>
                    </a:moveTo>
                    <a:cubicBezTo>
                      <a:pt x="24" y="13"/>
                      <a:pt x="26" y="15"/>
                      <a:pt x="26" y="18"/>
                    </a:cubicBezTo>
                    <a:cubicBezTo>
                      <a:pt x="26" y="21"/>
                      <a:pt x="24" y="24"/>
                      <a:pt x="21" y="24"/>
                    </a:cubicBezTo>
                    <a:cubicBezTo>
                      <a:pt x="18" y="24"/>
                      <a:pt x="16" y="21"/>
                      <a:pt x="16" y="18"/>
                    </a:cubicBezTo>
                    <a:cubicBezTo>
                      <a:pt x="16" y="15"/>
                      <a:pt x="18" y="13"/>
                      <a:pt x="21" y="13"/>
                    </a:cubicBezTo>
                    <a:close/>
                    <a:moveTo>
                      <a:pt x="32" y="28"/>
                    </a:moveTo>
                    <a:cubicBezTo>
                      <a:pt x="32" y="28"/>
                      <a:pt x="32" y="28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0" y="28"/>
                      <a:pt x="28" y="28"/>
                      <a:pt x="27" y="28"/>
                    </a:cubicBezTo>
                    <a:cubicBezTo>
                      <a:pt x="26" y="28"/>
                      <a:pt x="26" y="28"/>
                      <a:pt x="25" y="29"/>
                    </a:cubicBezTo>
                    <a:cubicBezTo>
                      <a:pt x="24" y="30"/>
                      <a:pt x="23" y="32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5" y="35"/>
                      <a:pt x="27" y="35"/>
                      <a:pt x="29" y="34"/>
                    </a:cubicBezTo>
                    <a:cubicBezTo>
                      <a:pt x="30" y="34"/>
                      <a:pt x="30" y="34"/>
                      <a:pt x="29" y="34"/>
                    </a:cubicBezTo>
                    <a:cubicBezTo>
                      <a:pt x="28" y="32"/>
                      <a:pt x="29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lose/>
                    <a:moveTo>
                      <a:pt x="33" y="28"/>
                    </a:moveTo>
                    <a:cubicBezTo>
                      <a:pt x="35" y="29"/>
                      <a:pt x="35" y="30"/>
                      <a:pt x="35" y="32"/>
                    </a:cubicBezTo>
                    <a:cubicBezTo>
                      <a:pt x="35" y="34"/>
                      <a:pt x="34" y="35"/>
                      <a:pt x="32" y="35"/>
                    </a:cubicBezTo>
                    <a:cubicBezTo>
                      <a:pt x="32" y="35"/>
                      <a:pt x="31" y="35"/>
                      <a:pt x="31" y="35"/>
                    </a:cubicBezTo>
                    <a:cubicBezTo>
                      <a:pt x="29" y="37"/>
                      <a:pt x="25" y="37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14" y="39"/>
                      <a:pt x="9" y="37"/>
                      <a:pt x="9" y="30"/>
                    </a:cubicBezTo>
                    <a:cubicBezTo>
                      <a:pt x="9" y="30"/>
                      <a:pt x="9" y="30"/>
                      <a:pt x="8" y="29"/>
                    </a:cubicBezTo>
                    <a:cubicBezTo>
                      <a:pt x="7" y="29"/>
                      <a:pt x="6" y="27"/>
                      <a:pt x="6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2"/>
                      <a:pt x="1" y="1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3"/>
                      <a:pt x="14" y="0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7" y="1"/>
                      <a:pt x="29" y="1"/>
                    </a:cubicBezTo>
                    <a:cubicBezTo>
                      <a:pt x="31" y="1"/>
                      <a:pt x="33" y="3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7"/>
                      <a:pt x="33" y="9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42" y="16"/>
                      <a:pt x="42" y="23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lose/>
                    <a:moveTo>
                      <a:pt x="10" y="23"/>
                    </a:moveTo>
                    <a:cubicBezTo>
                      <a:pt x="10" y="22"/>
                      <a:pt x="11" y="21"/>
                      <a:pt x="11" y="20"/>
                    </a:cubicBezTo>
                    <a:cubicBezTo>
                      <a:pt x="11" y="20"/>
                      <a:pt x="11" y="20"/>
                      <a:pt x="11" y="19"/>
                    </a:cubicBezTo>
                    <a:cubicBezTo>
                      <a:pt x="10" y="17"/>
                      <a:pt x="10" y="16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3" y="17"/>
                      <a:pt x="3" y="21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3"/>
                      <a:pt x="9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lose/>
                    <a:moveTo>
                      <a:pt x="11" y="23"/>
                    </a:moveTo>
                    <a:cubicBezTo>
                      <a:pt x="12" y="24"/>
                      <a:pt x="13" y="25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7"/>
                      <a:pt x="14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5"/>
                      <a:pt x="13" y="23"/>
                      <a:pt x="12" y="21"/>
                    </a:cubicBezTo>
                    <a:cubicBezTo>
                      <a:pt x="12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lose/>
                    <a:moveTo>
                      <a:pt x="12" y="28"/>
                    </a:moveTo>
                    <a:cubicBezTo>
                      <a:pt x="12" y="29"/>
                      <a:pt x="11" y="29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5"/>
                      <a:pt x="15" y="37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9" y="32"/>
                      <a:pt x="18" y="30"/>
                      <a:pt x="16" y="29"/>
                    </a:cubicBezTo>
                    <a:cubicBezTo>
                      <a:pt x="16" y="28"/>
                      <a:pt x="16" y="28"/>
                      <a:pt x="15" y="28"/>
                    </a:cubicBezTo>
                    <a:cubicBezTo>
                      <a:pt x="14" y="28"/>
                      <a:pt x="14" y="28"/>
                      <a:pt x="13" y="28"/>
                    </a:cubicBezTo>
                    <a:cubicBezTo>
                      <a:pt x="13" y="28"/>
                      <a:pt x="12" y="28"/>
                      <a:pt x="12" y="28"/>
                    </a:cubicBezTo>
                    <a:close/>
                    <a:moveTo>
                      <a:pt x="31" y="7"/>
                    </a:moveTo>
                    <a:cubicBezTo>
                      <a:pt x="29" y="8"/>
                      <a:pt x="26" y="7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6"/>
                      <a:pt x="22" y="6"/>
                    </a:cubicBezTo>
                    <a:cubicBezTo>
                      <a:pt x="22" y="6"/>
                      <a:pt x="22" y="7"/>
                      <a:pt x="22" y="7"/>
                    </a:cubicBezTo>
                    <a:cubicBezTo>
                      <a:pt x="23" y="8"/>
                      <a:pt x="24" y="9"/>
                      <a:pt x="25" y="11"/>
                    </a:cubicBezTo>
                    <a:cubicBezTo>
                      <a:pt x="26" y="11"/>
                      <a:pt x="26" y="11"/>
                      <a:pt x="27" y="11"/>
                    </a:cubicBezTo>
                    <a:cubicBezTo>
                      <a:pt x="28" y="12"/>
                      <a:pt x="30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0"/>
                      <a:pt x="32" y="8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lose/>
                    <a:moveTo>
                      <a:pt x="20" y="6"/>
                    </a:moveTo>
                    <a:cubicBezTo>
                      <a:pt x="14" y="2"/>
                      <a:pt x="9" y="5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2"/>
                      <a:pt x="13" y="12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8" y="9"/>
                      <a:pt x="19" y="8"/>
                      <a:pt x="20" y="7"/>
                    </a:cubicBezTo>
                    <a:cubicBezTo>
                      <a:pt x="20" y="7"/>
                      <a:pt x="20" y="6"/>
                      <a:pt x="20" y="6"/>
                    </a:cubicBezTo>
                    <a:close/>
                    <a:moveTo>
                      <a:pt x="27" y="27"/>
                    </a:moveTo>
                    <a:cubicBezTo>
                      <a:pt x="29" y="27"/>
                      <a:pt x="30" y="27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4"/>
                      <a:pt x="31" y="23"/>
                      <a:pt x="31" y="21"/>
                    </a:cubicBezTo>
                    <a:cubicBezTo>
                      <a:pt x="31" y="21"/>
                      <a:pt x="30" y="21"/>
                      <a:pt x="30" y="21"/>
                    </a:cubicBezTo>
                    <a:cubicBezTo>
                      <a:pt x="29" y="23"/>
                      <a:pt x="28" y="25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lose/>
                    <a:moveTo>
                      <a:pt x="12" y="18"/>
                    </a:moveTo>
                    <a:cubicBezTo>
                      <a:pt x="13" y="16"/>
                      <a:pt x="14" y="14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3" y="12"/>
                      <a:pt x="12" y="13"/>
                      <a:pt x="10" y="13"/>
                    </a:cubicBezTo>
                    <a:cubicBezTo>
                      <a:pt x="10" y="13"/>
                      <a:pt x="10" y="14"/>
                      <a:pt x="10" y="14"/>
                    </a:cubicBezTo>
                    <a:cubicBezTo>
                      <a:pt x="10" y="15"/>
                      <a:pt x="11" y="17"/>
                      <a:pt x="11" y="18"/>
                    </a:cubicBezTo>
                    <a:cubicBezTo>
                      <a:pt x="11" y="18"/>
                      <a:pt x="12" y="18"/>
                      <a:pt x="12" y="18"/>
                    </a:cubicBezTo>
                    <a:close/>
                    <a:moveTo>
                      <a:pt x="33" y="14"/>
                    </a:moveTo>
                    <a:cubicBezTo>
                      <a:pt x="32" y="16"/>
                      <a:pt x="32" y="17"/>
                      <a:pt x="31" y="1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2" y="22"/>
                      <a:pt x="32" y="24"/>
                      <a:pt x="33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9" y="22"/>
                      <a:pt x="39" y="17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lose/>
                    <a:moveTo>
                      <a:pt x="25" y="28"/>
                    </a:moveTo>
                    <a:cubicBezTo>
                      <a:pt x="22" y="28"/>
                      <a:pt x="20" y="28"/>
                      <a:pt x="17" y="28"/>
                    </a:cubicBezTo>
                    <a:cubicBezTo>
                      <a:pt x="17" y="28"/>
                      <a:pt x="16" y="27"/>
                      <a:pt x="16" y="27"/>
                    </a:cubicBezTo>
                    <a:cubicBezTo>
                      <a:pt x="15" y="25"/>
                      <a:pt x="13" y="23"/>
                      <a:pt x="12" y="20"/>
                    </a:cubicBezTo>
                    <a:cubicBezTo>
                      <a:pt x="12" y="20"/>
                      <a:pt x="12" y="20"/>
                      <a:pt x="12" y="19"/>
                    </a:cubicBezTo>
                    <a:cubicBezTo>
                      <a:pt x="13" y="17"/>
                      <a:pt x="15" y="15"/>
                      <a:pt x="16" y="13"/>
                    </a:cubicBezTo>
                    <a:cubicBezTo>
                      <a:pt x="16" y="12"/>
                      <a:pt x="17" y="12"/>
                      <a:pt x="17" y="12"/>
                    </a:cubicBezTo>
                    <a:cubicBezTo>
                      <a:pt x="20" y="12"/>
                      <a:pt x="22" y="12"/>
                      <a:pt x="25" y="12"/>
                    </a:cubicBezTo>
                    <a:cubicBezTo>
                      <a:pt x="25" y="12"/>
                      <a:pt x="26" y="12"/>
                      <a:pt x="26" y="13"/>
                    </a:cubicBezTo>
                    <a:cubicBezTo>
                      <a:pt x="27" y="15"/>
                      <a:pt x="29" y="17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23"/>
                      <a:pt x="27" y="25"/>
                      <a:pt x="26" y="27"/>
                    </a:cubicBezTo>
                    <a:cubicBezTo>
                      <a:pt x="26" y="27"/>
                      <a:pt x="25" y="28"/>
                      <a:pt x="25" y="28"/>
                    </a:cubicBezTo>
                    <a:close/>
                    <a:moveTo>
                      <a:pt x="24" y="29"/>
                    </a:moveTo>
                    <a:cubicBezTo>
                      <a:pt x="23" y="30"/>
                      <a:pt x="22" y="31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0" y="31"/>
                      <a:pt x="19" y="30"/>
                      <a:pt x="18" y="29"/>
                    </a:cubicBezTo>
                    <a:cubicBezTo>
                      <a:pt x="17" y="29"/>
                      <a:pt x="18" y="28"/>
                      <a:pt x="18" y="28"/>
                    </a:cubicBezTo>
                    <a:cubicBezTo>
                      <a:pt x="20" y="29"/>
                      <a:pt x="22" y="29"/>
                      <a:pt x="24" y="28"/>
                    </a:cubicBezTo>
                    <a:cubicBezTo>
                      <a:pt x="24" y="28"/>
                      <a:pt x="25" y="29"/>
                      <a:pt x="24" y="29"/>
                    </a:cubicBezTo>
                    <a:close/>
                    <a:moveTo>
                      <a:pt x="32" y="14"/>
                    </a:moveTo>
                    <a:cubicBezTo>
                      <a:pt x="32" y="15"/>
                      <a:pt x="31" y="17"/>
                      <a:pt x="31" y="18"/>
                    </a:cubicBezTo>
                    <a:cubicBezTo>
                      <a:pt x="31" y="18"/>
                      <a:pt x="30" y="18"/>
                      <a:pt x="30" y="18"/>
                    </a:cubicBezTo>
                    <a:cubicBezTo>
                      <a:pt x="29" y="16"/>
                      <a:pt x="28" y="14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9" y="12"/>
                      <a:pt x="30" y="13"/>
                      <a:pt x="32" y="13"/>
                    </a:cubicBezTo>
                    <a:cubicBezTo>
                      <a:pt x="32" y="13"/>
                      <a:pt x="32" y="14"/>
                      <a:pt x="32" y="14"/>
                    </a:cubicBezTo>
                    <a:close/>
                  </a:path>
                </a:pathLst>
              </a:custGeom>
              <a:solidFill>
                <a:srgbClr val="470D0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62"/>
              <p:cNvSpPr/>
              <p:nvPr/>
            </p:nvSpPr>
            <p:spPr>
              <a:xfrm>
                <a:off x="4957" y="2893"/>
                <a:ext cx="463" cy="452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386" y="0"/>
                  </a:cxn>
                  <a:cxn ang="0">
                    <a:pos x="463" y="67"/>
                  </a:cxn>
                  <a:cxn ang="0">
                    <a:pos x="463" y="385"/>
                  </a:cxn>
                  <a:cxn ang="0">
                    <a:pos x="386" y="452"/>
                  </a:cxn>
                  <a:cxn ang="0">
                    <a:pos x="77" y="452"/>
                  </a:cxn>
                  <a:cxn ang="0">
                    <a:pos x="0" y="385"/>
                  </a:cxn>
                  <a:cxn ang="0">
                    <a:pos x="0" y="67"/>
                  </a:cxn>
                  <a:cxn ang="0">
                    <a:pos x="77" y="0"/>
                  </a:cxn>
                </a:cxnLst>
                <a:rect l="0" t="0" r="0" b="0"/>
                <a:pathLst>
                  <a:path w="48" h="47">
                    <a:moveTo>
                      <a:pt x="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7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4"/>
                      <a:pt x="44" y="47"/>
                      <a:pt x="4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4" y="47"/>
                      <a:pt x="0" y="44"/>
                      <a:pt x="0" y="4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lose/>
                  </a:path>
                </a:pathLst>
              </a:custGeom>
              <a:solidFill>
                <a:srgbClr val="EE682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63"/>
              <p:cNvSpPr/>
              <p:nvPr/>
            </p:nvSpPr>
            <p:spPr>
              <a:xfrm>
                <a:off x="5044" y="2950"/>
                <a:ext cx="376" cy="395"/>
              </a:xfrm>
              <a:custGeom>
                <a:avLst/>
                <a:gdLst/>
                <a:ahLst/>
                <a:cxnLst>
                  <a:cxn ang="0">
                    <a:pos x="376" y="135"/>
                  </a:cxn>
                  <a:cxn ang="0">
                    <a:pos x="376" y="328"/>
                  </a:cxn>
                  <a:cxn ang="0">
                    <a:pos x="299" y="395"/>
                  </a:cxn>
                  <a:cxn ang="0">
                    <a:pos x="77" y="395"/>
                  </a:cxn>
                  <a:cxn ang="0">
                    <a:pos x="29" y="347"/>
                  </a:cxn>
                  <a:cxn ang="0">
                    <a:pos x="96" y="337"/>
                  </a:cxn>
                  <a:cxn ang="0">
                    <a:pos x="48" y="289"/>
                  </a:cxn>
                  <a:cxn ang="0">
                    <a:pos x="67" y="270"/>
                  </a:cxn>
                  <a:cxn ang="0">
                    <a:pos x="29" y="231"/>
                  </a:cxn>
                  <a:cxn ang="0">
                    <a:pos x="0" y="154"/>
                  </a:cxn>
                  <a:cxn ang="0">
                    <a:pos x="0" y="106"/>
                  </a:cxn>
                  <a:cxn ang="0">
                    <a:pos x="48" y="39"/>
                  </a:cxn>
                  <a:cxn ang="0">
                    <a:pos x="116" y="10"/>
                  </a:cxn>
                  <a:cxn ang="0">
                    <a:pos x="193" y="19"/>
                  </a:cxn>
                  <a:cxn ang="0">
                    <a:pos x="212" y="0"/>
                  </a:cxn>
                  <a:cxn ang="0">
                    <a:pos x="251" y="10"/>
                  </a:cxn>
                  <a:cxn ang="0">
                    <a:pos x="376" y="135"/>
                  </a:cxn>
                </a:cxnLst>
                <a:rect l="0" t="0" r="0" b="0"/>
                <a:pathLst>
                  <a:path w="39" h="41">
                    <a:moveTo>
                      <a:pt x="39" y="14"/>
                    </a:move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8"/>
                      <a:pt x="35" y="41"/>
                      <a:pt x="31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5" y="4"/>
                      <a:pt x="5" y="4"/>
                    </a:cubicBezTo>
                    <a:cubicBezTo>
                      <a:pt x="5" y="4"/>
                      <a:pt x="12" y="1"/>
                      <a:pt x="12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39" y="14"/>
                      <a:pt x="39" y="14"/>
                      <a:pt x="39" y="14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64"/>
              <p:cNvSpPr>
                <a:spLocks noEditPoints="1"/>
              </p:cNvSpPr>
              <p:nvPr/>
            </p:nvSpPr>
            <p:spPr>
              <a:xfrm>
                <a:off x="5035" y="2941"/>
                <a:ext cx="308" cy="356"/>
              </a:xfrm>
              <a:custGeom>
                <a:avLst/>
                <a:gdLst/>
                <a:ahLst/>
                <a:cxnLst>
                  <a:cxn ang="0">
                    <a:pos x="202" y="19"/>
                  </a:cxn>
                  <a:cxn ang="0">
                    <a:pos x="221" y="0"/>
                  </a:cxn>
                  <a:cxn ang="0">
                    <a:pos x="144" y="318"/>
                  </a:cxn>
                  <a:cxn ang="0">
                    <a:pos x="231" y="337"/>
                  </a:cxn>
                  <a:cxn ang="0">
                    <a:pos x="231" y="356"/>
                  </a:cxn>
                  <a:cxn ang="0">
                    <a:pos x="39" y="346"/>
                  </a:cxn>
                  <a:cxn ang="0">
                    <a:pos x="125" y="327"/>
                  </a:cxn>
                  <a:cxn ang="0">
                    <a:pos x="67" y="298"/>
                  </a:cxn>
                  <a:cxn ang="0">
                    <a:pos x="67" y="260"/>
                  </a:cxn>
                  <a:cxn ang="0">
                    <a:pos x="221" y="38"/>
                  </a:cxn>
                  <a:cxn ang="0">
                    <a:pos x="96" y="269"/>
                  </a:cxn>
                  <a:cxn ang="0">
                    <a:pos x="87" y="289"/>
                  </a:cxn>
                  <a:cxn ang="0">
                    <a:pos x="289" y="144"/>
                  </a:cxn>
                  <a:cxn ang="0">
                    <a:pos x="221" y="19"/>
                  </a:cxn>
                  <a:cxn ang="0">
                    <a:pos x="212" y="154"/>
                  </a:cxn>
                  <a:cxn ang="0">
                    <a:pos x="241" y="144"/>
                  </a:cxn>
                  <a:cxn ang="0">
                    <a:pos x="250" y="125"/>
                  </a:cxn>
                  <a:cxn ang="0">
                    <a:pos x="250" y="144"/>
                  </a:cxn>
                  <a:cxn ang="0">
                    <a:pos x="250" y="154"/>
                  </a:cxn>
                  <a:cxn ang="0">
                    <a:pos x="250" y="164"/>
                  </a:cxn>
                  <a:cxn ang="0">
                    <a:pos x="241" y="154"/>
                  </a:cxn>
                  <a:cxn ang="0">
                    <a:pos x="241" y="173"/>
                  </a:cxn>
                  <a:cxn ang="0">
                    <a:pos x="135" y="260"/>
                  </a:cxn>
                  <a:cxn ang="0">
                    <a:pos x="173" y="29"/>
                  </a:cxn>
                  <a:cxn ang="0">
                    <a:pos x="125" y="58"/>
                  </a:cxn>
                  <a:cxn ang="0">
                    <a:pos x="96" y="87"/>
                  </a:cxn>
                  <a:cxn ang="0">
                    <a:pos x="87" y="106"/>
                  </a:cxn>
                  <a:cxn ang="0">
                    <a:pos x="87" y="115"/>
                  </a:cxn>
                  <a:cxn ang="0">
                    <a:pos x="96" y="115"/>
                  </a:cxn>
                  <a:cxn ang="0">
                    <a:pos x="125" y="106"/>
                  </a:cxn>
                  <a:cxn ang="0">
                    <a:pos x="135" y="125"/>
                  </a:cxn>
                  <a:cxn ang="0">
                    <a:pos x="116" y="115"/>
                  </a:cxn>
                  <a:cxn ang="0">
                    <a:pos x="87" y="135"/>
                  </a:cxn>
                  <a:cxn ang="0">
                    <a:pos x="87" y="173"/>
                  </a:cxn>
                  <a:cxn ang="0">
                    <a:pos x="116" y="183"/>
                  </a:cxn>
                  <a:cxn ang="0">
                    <a:pos x="164" y="212"/>
                  </a:cxn>
                  <a:cxn ang="0">
                    <a:pos x="164" y="154"/>
                  </a:cxn>
                  <a:cxn ang="0">
                    <a:pos x="144" y="135"/>
                  </a:cxn>
                  <a:cxn ang="0">
                    <a:pos x="173" y="135"/>
                  </a:cxn>
                  <a:cxn ang="0">
                    <a:pos x="164" y="125"/>
                  </a:cxn>
                  <a:cxn ang="0">
                    <a:pos x="202" y="154"/>
                  </a:cxn>
                  <a:cxn ang="0">
                    <a:pos x="164" y="202"/>
                  </a:cxn>
                  <a:cxn ang="0">
                    <a:pos x="173" y="202"/>
                  </a:cxn>
                </a:cxnLst>
                <a:rect l="0" t="0" r="0" b="0"/>
                <a:pathLst>
                  <a:path w="32" h="37">
                    <a:moveTo>
                      <a:pt x="14" y="1"/>
                    </a:moveTo>
                    <a:cubicBezTo>
                      <a:pt x="16" y="1"/>
                      <a:pt x="18" y="1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28" y="3"/>
                      <a:pt x="32" y="9"/>
                      <a:pt x="32" y="15"/>
                    </a:cubicBezTo>
                    <a:cubicBezTo>
                      <a:pt x="32" y="24"/>
                      <a:pt x="25" y="32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6" y="35"/>
                      <a:pt x="16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5" y="35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4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0" y="33"/>
                      <a:pt x="8" y="32"/>
                      <a:pt x="7" y="31"/>
                    </a:cubicBezTo>
                    <a:cubicBezTo>
                      <a:pt x="6" y="31"/>
                      <a:pt x="6" y="30"/>
                      <a:pt x="6" y="3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7" y="27"/>
                      <a:pt x="7" y="27"/>
                    </a:cubicBezTo>
                    <a:cubicBezTo>
                      <a:pt x="3" y="25"/>
                      <a:pt x="0" y="20"/>
                      <a:pt x="0" y="15"/>
                    </a:cubicBezTo>
                    <a:cubicBezTo>
                      <a:pt x="0" y="7"/>
                      <a:pt x="6" y="1"/>
                      <a:pt x="14" y="1"/>
                    </a:cubicBezTo>
                    <a:close/>
                    <a:moveTo>
                      <a:pt x="23" y="4"/>
                    </a:moveTo>
                    <a:cubicBezTo>
                      <a:pt x="26" y="6"/>
                      <a:pt x="28" y="10"/>
                      <a:pt x="28" y="15"/>
                    </a:cubicBezTo>
                    <a:cubicBezTo>
                      <a:pt x="28" y="23"/>
                      <a:pt x="22" y="29"/>
                      <a:pt x="14" y="29"/>
                    </a:cubicBezTo>
                    <a:cubicBezTo>
                      <a:pt x="13" y="29"/>
                      <a:pt x="11" y="29"/>
                      <a:pt x="10" y="28"/>
                    </a:cubicBezTo>
                    <a:cubicBezTo>
                      <a:pt x="9" y="28"/>
                      <a:pt x="9" y="28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1" y="31"/>
                      <a:pt x="12" y="31"/>
                      <a:pt x="14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10"/>
                      <a:pt x="27" y="5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4"/>
                      <a:pt x="23" y="4"/>
                    </a:cubicBezTo>
                    <a:close/>
                    <a:moveTo>
                      <a:pt x="22" y="16"/>
                    </a:moveTo>
                    <a:cubicBezTo>
                      <a:pt x="22" y="15"/>
                      <a:pt x="22" y="14"/>
                      <a:pt x="22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4"/>
                      <a:pt x="24" y="14"/>
                      <a:pt x="25" y="15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6" y="12"/>
                      <a:pt x="26" y="12"/>
                      <a:pt x="26" y="13"/>
                    </a:cubicBezTo>
                    <a:cubicBezTo>
                      <a:pt x="26" y="13"/>
                      <a:pt x="26" y="14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6"/>
                      <a:pt x="25" y="16"/>
                    </a:cubicBezTo>
                    <a:cubicBezTo>
                      <a:pt x="24" y="14"/>
                      <a:pt x="24" y="14"/>
                      <a:pt x="25" y="16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23"/>
                      <a:pt x="20" y="27"/>
                      <a:pt x="14" y="27"/>
                    </a:cubicBezTo>
                    <a:cubicBezTo>
                      <a:pt x="8" y="27"/>
                      <a:pt x="2" y="22"/>
                      <a:pt x="2" y="15"/>
                    </a:cubicBezTo>
                    <a:cubicBezTo>
                      <a:pt x="2" y="8"/>
                      <a:pt x="8" y="3"/>
                      <a:pt x="14" y="3"/>
                    </a:cubicBezTo>
                    <a:cubicBezTo>
                      <a:pt x="16" y="3"/>
                      <a:pt x="17" y="3"/>
                      <a:pt x="18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5"/>
                      <a:pt x="15" y="5"/>
                      <a:pt x="14" y="6"/>
                    </a:cubicBezTo>
                    <a:cubicBezTo>
                      <a:pt x="14" y="6"/>
                      <a:pt x="14" y="6"/>
                      <a:pt x="13" y="6"/>
                    </a:cubicBezTo>
                    <a:cubicBezTo>
                      <a:pt x="12" y="6"/>
                      <a:pt x="12" y="6"/>
                      <a:pt x="11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1" y="7"/>
                      <a:pt x="10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2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3" y="13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3"/>
                      <a:pt x="9" y="13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8" y="14"/>
                      <a:pt x="8" y="15"/>
                      <a:pt x="8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9" y="18"/>
                      <a:pt x="9" y="18"/>
                    </a:cubicBezTo>
                    <a:cubicBezTo>
                      <a:pt x="9" y="19"/>
                      <a:pt x="9" y="19"/>
                      <a:pt x="10" y="19"/>
                    </a:cubicBezTo>
                    <a:cubicBezTo>
                      <a:pt x="10" y="19"/>
                      <a:pt x="11" y="18"/>
                      <a:pt x="12" y="18"/>
                    </a:cubicBezTo>
                    <a:cubicBezTo>
                      <a:pt x="12" y="18"/>
                      <a:pt x="12" y="18"/>
                      <a:pt x="12" y="19"/>
                    </a:cubicBezTo>
                    <a:cubicBezTo>
                      <a:pt x="13" y="21"/>
                      <a:pt x="14" y="23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4"/>
                      <a:pt x="16" y="23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19"/>
                      <a:pt x="17" y="18"/>
                      <a:pt x="18" y="17"/>
                    </a:cubicBezTo>
                    <a:cubicBezTo>
                      <a:pt x="18" y="16"/>
                      <a:pt x="18" y="16"/>
                      <a:pt x="17" y="16"/>
                    </a:cubicBezTo>
                    <a:cubicBezTo>
                      <a:pt x="17" y="16"/>
                      <a:pt x="17" y="16"/>
                      <a:pt x="16" y="16"/>
                    </a:cubicBezTo>
                    <a:cubicBezTo>
                      <a:pt x="16" y="15"/>
                      <a:pt x="16" y="15"/>
                      <a:pt x="15" y="14"/>
                    </a:cubicBezTo>
                    <a:cubicBezTo>
                      <a:pt x="15" y="13"/>
                      <a:pt x="15" y="13"/>
                      <a:pt x="15" y="14"/>
                    </a:cubicBezTo>
                    <a:cubicBezTo>
                      <a:pt x="16" y="14"/>
                      <a:pt x="16" y="15"/>
                      <a:pt x="16" y="15"/>
                    </a:cubicBezTo>
                    <a:cubicBezTo>
                      <a:pt x="17" y="16"/>
                      <a:pt x="17" y="16"/>
                      <a:pt x="17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7" y="12"/>
                      <a:pt x="17" y="13"/>
                    </a:cubicBezTo>
                    <a:cubicBezTo>
                      <a:pt x="18" y="13"/>
                      <a:pt x="18" y="13"/>
                      <a:pt x="19" y="13"/>
                    </a:cubicBezTo>
                    <a:cubicBezTo>
                      <a:pt x="20" y="13"/>
                      <a:pt x="20" y="13"/>
                      <a:pt x="20" y="14"/>
                    </a:cubicBezTo>
                    <a:cubicBezTo>
                      <a:pt x="20" y="14"/>
                      <a:pt x="21" y="15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lose/>
                    <a:moveTo>
                      <a:pt x="18" y="21"/>
                    </a:moveTo>
                    <a:cubicBezTo>
                      <a:pt x="18" y="21"/>
                      <a:pt x="17" y="21"/>
                      <a:pt x="17" y="21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4"/>
                      <a:pt x="17" y="24"/>
                      <a:pt x="18" y="23"/>
                    </a:cubicBezTo>
                    <a:cubicBezTo>
                      <a:pt x="18" y="22"/>
                      <a:pt x="18" y="22"/>
                      <a:pt x="18" y="21"/>
                    </a:cubicBezTo>
                    <a:cubicBezTo>
                      <a:pt x="18" y="20"/>
                      <a:pt x="18" y="20"/>
                      <a:pt x="18" y="21"/>
                    </a:cubicBezTo>
                    <a:close/>
                  </a:path>
                </a:pathLst>
              </a:custGeom>
              <a:solidFill>
                <a:srgbClr val="F9A21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Oval 65"/>
              <p:cNvSpPr/>
              <p:nvPr/>
            </p:nvSpPr>
            <p:spPr>
              <a:xfrm>
                <a:off x="3021" y="3500"/>
                <a:ext cx="511" cy="510"/>
              </a:xfrm>
              <a:prstGeom prst="ellipse">
                <a:avLst/>
              </a:prstGeom>
              <a:solidFill>
                <a:srgbClr val="184F7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Freeform 66"/>
              <p:cNvSpPr/>
              <p:nvPr/>
            </p:nvSpPr>
            <p:spPr>
              <a:xfrm>
                <a:off x="3146" y="3596"/>
                <a:ext cx="386" cy="414"/>
              </a:xfrm>
              <a:custGeom>
                <a:avLst/>
                <a:gdLst/>
                <a:ahLst/>
                <a:cxnLst>
                  <a:cxn ang="0">
                    <a:pos x="386" y="164"/>
                  </a:cxn>
                  <a:cxn ang="0">
                    <a:pos x="135" y="414"/>
                  </a:cxn>
                  <a:cxn ang="0">
                    <a:pos x="106" y="414"/>
                  </a:cxn>
                  <a:cxn ang="0">
                    <a:pos x="10" y="308"/>
                  </a:cxn>
                  <a:cxn ang="0">
                    <a:pos x="0" y="39"/>
                  </a:cxn>
                  <a:cxn ang="0">
                    <a:pos x="19" y="0"/>
                  </a:cxn>
                  <a:cxn ang="0">
                    <a:pos x="203" y="0"/>
                  </a:cxn>
                  <a:cxn ang="0">
                    <a:pos x="261" y="0"/>
                  </a:cxn>
                  <a:cxn ang="0">
                    <a:pos x="386" y="116"/>
                  </a:cxn>
                  <a:cxn ang="0">
                    <a:pos x="386" y="164"/>
                  </a:cxn>
                </a:cxnLst>
                <a:rect l="0" t="0" r="0" b="0"/>
                <a:pathLst>
                  <a:path w="40" h="43">
                    <a:moveTo>
                      <a:pt x="40" y="17"/>
                    </a:moveTo>
                    <a:cubicBezTo>
                      <a:pt x="40" y="31"/>
                      <a:pt x="28" y="43"/>
                      <a:pt x="14" y="43"/>
                    </a:cubicBezTo>
                    <a:cubicBezTo>
                      <a:pt x="13" y="43"/>
                      <a:pt x="12" y="43"/>
                      <a:pt x="11" y="43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3"/>
                      <a:pt x="40" y="15"/>
                      <a:pt x="40" y="17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67"/>
              <p:cNvSpPr/>
              <p:nvPr/>
            </p:nvSpPr>
            <p:spPr>
              <a:xfrm>
                <a:off x="3146" y="3586"/>
                <a:ext cx="270" cy="337"/>
              </a:xfrm>
              <a:custGeom>
                <a:avLst/>
                <a:gdLst/>
                <a:ahLst/>
                <a:cxnLst>
                  <a:cxn ang="0">
                    <a:pos x="260" y="337"/>
                  </a:cxn>
                  <a:cxn ang="0">
                    <a:pos x="39" y="337"/>
                  </a:cxn>
                  <a:cxn ang="0">
                    <a:pos x="0" y="298"/>
                  </a:cxn>
                  <a:cxn ang="0">
                    <a:pos x="0" y="39"/>
                  </a:cxn>
                  <a:cxn ang="0">
                    <a:pos x="39" y="0"/>
                  </a:cxn>
                  <a:cxn ang="0">
                    <a:pos x="260" y="0"/>
                  </a:cxn>
                  <a:cxn ang="0">
                    <a:pos x="270" y="10"/>
                  </a:cxn>
                  <a:cxn ang="0">
                    <a:pos x="270" y="58"/>
                  </a:cxn>
                  <a:cxn ang="0">
                    <a:pos x="260" y="67"/>
                  </a:cxn>
                  <a:cxn ang="0">
                    <a:pos x="260" y="67"/>
                  </a:cxn>
                  <a:cxn ang="0">
                    <a:pos x="251" y="58"/>
                  </a:cxn>
                  <a:cxn ang="0">
                    <a:pos x="251" y="29"/>
                  </a:cxn>
                  <a:cxn ang="0">
                    <a:pos x="241" y="19"/>
                  </a:cxn>
                  <a:cxn ang="0">
                    <a:pos x="39" y="19"/>
                  </a:cxn>
                  <a:cxn ang="0">
                    <a:pos x="39" y="67"/>
                  </a:cxn>
                  <a:cxn ang="0">
                    <a:pos x="260" y="67"/>
                  </a:cxn>
                  <a:cxn ang="0">
                    <a:pos x="270" y="77"/>
                  </a:cxn>
                  <a:cxn ang="0">
                    <a:pos x="270" y="327"/>
                  </a:cxn>
                  <a:cxn ang="0">
                    <a:pos x="260" y="337"/>
                  </a:cxn>
                </a:cxnLst>
                <a:rect l="0" t="0" r="0" b="0"/>
                <a:pathLst>
                  <a:path w="28" h="35">
                    <a:moveTo>
                      <a:pt x="27" y="35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1" y="35"/>
                      <a:pt x="0" y="33"/>
                      <a:pt x="0" y="31"/>
                    </a:cubicBezTo>
                    <a:cubicBezTo>
                      <a:pt x="0" y="22"/>
                      <a:pt x="0" y="13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1" y="0"/>
                      <a:pt x="19" y="0"/>
                      <a:pt x="27" y="0"/>
                    </a:cubicBezTo>
                    <a:cubicBezTo>
                      <a:pt x="27" y="0"/>
                      <a:pt x="28" y="1"/>
                      <a:pt x="28" y="1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6" y="6"/>
                      <a:pt x="26" y="6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2"/>
                      <a:pt x="26" y="2"/>
                      <a:pt x="2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2"/>
                      <a:pt x="0" y="7"/>
                      <a:pt x="4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8" y="8"/>
                      <a:pt x="28" y="8"/>
                    </a:cubicBezTo>
                    <a:cubicBezTo>
                      <a:pt x="28" y="17"/>
                      <a:pt x="28" y="25"/>
                      <a:pt x="28" y="34"/>
                    </a:cubicBezTo>
                    <a:cubicBezTo>
                      <a:pt x="28" y="34"/>
                      <a:pt x="27" y="35"/>
                      <a:pt x="27" y="35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Oval 68"/>
              <p:cNvSpPr/>
              <p:nvPr/>
            </p:nvSpPr>
            <p:spPr>
              <a:xfrm>
                <a:off x="4938" y="1592"/>
                <a:ext cx="511" cy="501"/>
              </a:xfrm>
              <a:prstGeom prst="ellipse">
                <a:avLst/>
              </a:prstGeom>
              <a:solidFill>
                <a:srgbClr val="20433F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Freeform 69"/>
              <p:cNvSpPr/>
              <p:nvPr/>
            </p:nvSpPr>
            <p:spPr>
              <a:xfrm>
                <a:off x="5006" y="1727"/>
                <a:ext cx="443" cy="366"/>
              </a:xfrm>
              <a:custGeom>
                <a:avLst/>
                <a:gdLst/>
                <a:ahLst/>
                <a:cxnLst>
                  <a:cxn ang="0">
                    <a:pos x="443" y="116"/>
                  </a:cxn>
                  <a:cxn ang="0">
                    <a:pos x="183" y="366"/>
                  </a:cxn>
                  <a:cxn ang="0">
                    <a:pos x="144" y="366"/>
                  </a:cxn>
                  <a:cxn ang="0">
                    <a:pos x="0" y="222"/>
                  </a:cxn>
                  <a:cxn ang="0">
                    <a:pos x="19" y="29"/>
                  </a:cxn>
                  <a:cxn ang="0">
                    <a:pos x="29" y="10"/>
                  </a:cxn>
                  <a:cxn ang="0">
                    <a:pos x="48" y="0"/>
                  </a:cxn>
                  <a:cxn ang="0">
                    <a:pos x="96" y="0"/>
                  </a:cxn>
                  <a:cxn ang="0">
                    <a:pos x="144" y="10"/>
                  </a:cxn>
                  <a:cxn ang="0">
                    <a:pos x="183" y="29"/>
                  </a:cxn>
                  <a:cxn ang="0">
                    <a:pos x="202" y="19"/>
                  </a:cxn>
                  <a:cxn ang="0">
                    <a:pos x="250" y="0"/>
                  </a:cxn>
                  <a:cxn ang="0">
                    <a:pos x="308" y="0"/>
                  </a:cxn>
                  <a:cxn ang="0">
                    <a:pos x="347" y="0"/>
                  </a:cxn>
                  <a:cxn ang="0">
                    <a:pos x="433" y="96"/>
                  </a:cxn>
                  <a:cxn ang="0">
                    <a:pos x="443" y="116"/>
                  </a:cxn>
                </a:cxnLst>
                <a:rect l="0" t="0" r="0" b="0"/>
                <a:pathLst>
                  <a:path w="46" h="38">
                    <a:moveTo>
                      <a:pt x="46" y="12"/>
                    </a:moveTo>
                    <a:cubicBezTo>
                      <a:pt x="46" y="27"/>
                      <a:pt x="34" y="38"/>
                      <a:pt x="19" y="38"/>
                    </a:cubicBezTo>
                    <a:cubicBezTo>
                      <a:pt x="18" y="38"/>
                      <a:pt x="16" y="38"/>
                      <a:pt x="15" y="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6" y="11"/>
                      <a:pt x="46" y="11"/>
                      <a:pt x="46" y="12"/>
                    </a:cubicBezTo>
                    <a:close/>
                  </a:path>
                </a:pathLst>
              </a:custGeom>
              <a:solidFill>
                <a:srgbClr val="1632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70"/>
              <p:cNvSpPr>
                <a:spLocks noEditPoints="1"/>
              </p:cNvSpPr>
              <p:nvPr/>
            </p:nvSpPr>
            <p:spPr>
              <a:xfrm>
                <a:off x="5006" y="1717"/>
                <a:ext cx="366" cy="251"/>
              </a:xfrm>
              <a:custGeom>
                <a:avLst/>
                <a:gdLst/>
                <a:ahLst/>
                <a:cxnLst>
                  <a:cxn ang="0">
                    <a:pos x="366" y="232"/>
                  </a:cxn>
                  <a:cxn ang="0">
                    <a:pos x="366" y="48"/>
                  </a:cxn>
                  <a:cxn ang="0">
                    <a:pos x="356" y="39"/>
                  </a:cxn>
                  <a:cxn ang="0">
                    <a:pos x="356" y="39"/>
                  </a:cxn>
                  <a:cxn ang="0">
                    <a:pos x="347" y="39"/>
                  </a:cxn>
                  <a:cxn ang="0">
                    <a:pos x="347" y="19"/>
                  </a:cxn>
                  <a:cxn ang="0">
                    <a:pos x="337" y="10"/>
                  </a:cxn>
                  <a:cxn ang="0">
                    <a:pos x="193" y="29"/>
                  </a:cxn>
                  <a:cxn ang="0">
                    <a:pos x="173" y="29"/>
                  </a:cxn>
                  <a:cxn ang="0">
                    <a:pos x="29" y="10"/>
                  </a:cxn>
                  <a:cxn ang="0">
                    <a:pos x="19" y="19"/>
                  </a:cxn>
                  <a:cxn ang="0">
                    <a:pos x="19" y="39"/>
                  </a:cxn>
                  <a:cxn ang="0">
                    <a:pos x="10" y="39"/>
                  </a:cxn>
                  <a:cxn ang="0">
                    <a:pos x="10" y="39"/>
                  </a:cxn>
                  <a:cxn ang="0">
                    <a:pos x="0" y="48"/>
                  </a:cxn>
                  <a:cxn ang="0">
                    <a:pos x="0" y="232"/>
                  </a:cxn>
                  <a:cxn ang="0">
                    <a:pos x="10" y="232"/>
                  </a:cxn>
                  <a:cxn ang="0">
                    <a:pos x="154" y="232"/>
                  </a:cxn>
                  <a:cxn ang="0">
                    <a:pos x="164" y="241"/>
                  </a:cxn>
                  <a:cxn ang="0">
                    <a:pos x="164" y="251"/>
                  </a:cxn>
                  <a:cxn ang="0">
                    <a:pos x="202" y="251"/>
                  </a:cxn>
                  <a:cxn ang="0">
                    <a:pos x="202" y="241"/>
                  </a:cxn>
                  <a:cxn ang="0">
                    <a:pos x="212" y="232"/>
                  </a:cxn>
                  <a:cxn ang="0">
                    <a:pos x="356" y="232"/>
                  </a:cxn>
                  <a:cxn ang="0">
                    <a:pos x="366" y="232"/>
                  </a:cxn>
                  <a:cxn ang="0">
                    <a:pos x="173" y="222"/>
                  </a:cxn>
                  <a:cxn ang="0">
                    <a:pos x="39" y="203"/>
                  </a:cxn>
                  <a:cxn ang="0">
                    <a:pos x="29" y="193"/>
                  </a:cxn>
                  <a:cxn ang="0">
                    <a:pos x="29" y="29"/>
                  </a:cxn>
                  <a:cxn ang="0">
                    <a:pos x="39" y="19"/>
                  </a:cxn>
                  <a:cxn ang="0">
                    <a:pos x="173" y="39"/>
                  </a:cxn>
                  <a:cxn ang="0">
                    <a:pos x="173" y="48"/>
                  </a:cxn>
                  <a:cxn ang="0">
                    <a:pos x="173" y="212"/>
                  </a:cxn>
                  <a:cxn ang="0">
                    <a:pos x="173" y="222"/>
                  </a:cxn>
                  <a:cxn ang="0">
                    <a:pos x="193" y="222"/>
                  </a:cxn>
                  <a:cxn ang="0">
                    <a:pos x="327" y="203"/>
                  </a:cxn>
                  <a:cxn ang="0">
                    <a:pos x="337" y="193"/>
                  </a:cxn>
                  <a:cxn ang="0">
                    <a:pos x="337" y="29"/>
                  </a:cxn>
                  <a:cxn ang="0">
                    <a:pos x="327" y="19"/>
                  </a:cxn>
                  <a:cxn ang="0">
                    <a:pos x="193" y="39"/>
                  </a:cxn>
                  <a:cxn ang="0">
                    <a:pos x="193" y="48"/>
                  </a:cxn>
                  <a:cxn ang="0">
                    <a:pos x="193" y="212"/>
                  </a:cxn>
                  <a:cxn ang="0">
                    <a:pos x="193" y="222"/>
                  </a:cxn>
                </a:cxnLst>
                <a:rect l="0" t="0" r="0" b="0"/>
                <a:pathLst>
                  <a:path w="38" h="26">
                    <a:moveTo>
                      <a:pt x="38" y="24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1"/>
                      <a:pt x="35" y="1"/>
                    </a:cubicBezTo>
                    <a:cubicBezTo>
                      <a:pt x="29" y="0"/>
                      <a:pt x="24" y="0"/>
                      <a:pt x="20" y="3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4" y="0"/>
                      <a:pt x="9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7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5"/>
                      <a:pt x="21" y="25"/>
                    </a:cubicBezTo>
                    <a:cubicBezTo>
                      <a:pt x="21" y="25"/>
                      <a:pt x="22" y="24"/>
                      <a:pt x="22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8" y="24"/>
                      <a:pt x="38" y="24"/>
                    </a:cubicBezTo>
                    <a:close/>
                    <a:moveTo>
                      <a:pt x="18" y="23"/>
                    </a:moveTo>
                    <a:cubicBezTo>
                      <a:pt x="14" y="20"/>
                      <a:pt x="9" y="20"/>
                      <a:pt x="4" y="21"/>
                    </a:cubicBezTo>
                    <a:cubicBezTo>
                      <a:pt x="4" y="21"/>
                      <a:pt x="3" y="21"/>
                      <a:pt x="3" y="2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9" y="1"/>
                      <a:pt x="14" y="1"/>
                      <a:pt x="18" y="4"/>
                    </a:cubicBezTo>
                    <a:cubicBezTo>
                      <a:pt x="18" y="4"/>
                      <a:pt x="18" y="5"/>
                      <a:pt x="18" y="5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8" y="23"/>
                      <a:pt x="18" y="23"/>
                    </a:cubicBezTo>
                    <a:close/>
                    <a:moveTo>
                      <a:pt x="20" y="23"/>
                    </a:moveTo>
                    <a:cubicBezTo>
                      <a:pt x="24" y="20"/>
                      <a:pt x="29" y="20"/>
                      <a:pt x="34" y="21"/>
                    </a:cubicBezTo>
                    <a:cubicBezTo>
                      <a:pt x="34" y="21"/>
                      <a:pt x="35" y="21"/>
                      <a:pt x="35" y="2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2"/>
                      <a:pt x="35" y="2"/>
                      <a:pt x="34" y="2"/>
                    </a:cubicBezTo>
                    <a:cubicBezTo>
                      <a:pt x="29" y="1"/>
                      <a:pt x="24" y="1"/>
                      <a:pt x="20" y="4"/>
                    </a:cubicBezTo>
                    <a:cubicBezTo>
                      <a:pt x="20" y="4"/>
                      <a:pt x="20" y="5"/>
                      <a:pt x="20" y="5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3"/>
                      <a:pt x="20" y="23"/>
                      <a:pt x="20" y="23"/>
                    </a:cubicBezTo>
                    <a:close/>
                  </a:path>
                </a:pathLst>
              </a:custGeom>
              <a:solidFill>
                <a:srgbClr val="2EAEB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Oval 71"/>
              <p:cNvSpPr/>
              <p:nvPr/>
            </p:nvSpPr>
            <p:spPr>
              <a:xfrm>
                <a:off x="3657" y="2228"/>
                <a:ext cx="510" cy="510"/>
              </a:xfrm>
              <a:prstGeom prst="ellipse">
                <a:avLst/>
              </a:prstGeom>
              <a:solidFill>
                <a:srgbClr val="F9A21D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Freeform 72"/>
              <p:cNvSpPr/>
              <p:nvPr/>
            </p:nvSpPr>
            <p:spPr>
              <a:xfrm>
                <a:off x="3705" y="2420"/>
                <a:ext cx="462" cy="318"/>
              </a:xfrm>
              <a:custGeom>
                <a:avLst/>
                <a:gdLst/>
                <a:ahLst/>
                <a:cxnLst>
                  <a:cxn ang="0">
                    <a:pos x="462" y="58"/>
                  </a:cxn>
                  <a:cxn ang="0">
                    <a:pos x="212" y="318"/>
                  </a:cxn>
                  <a:cxn ang="0">
                    <a:pos x="173" y="308"/>
                  </a:cxn>
                  <a:cxn ang="0">
                    <a:pos x="29" y="173"/>
                  </a:cxn>
                  <a:cxn ang="0">
                    <a:pos x="29" y="164"/>
                  </a:cxn>
                  <a:cxn ang="0">
                    <a:pos x="48" y="116"/>
                  </a:cxn>
                  <a:cxn ang="0">
                    <a:pos x="29" y="106"/>
                  </a:cxn>
                  <a:cxn ang="0">
                    <a:pos x="48" y="96"/>
                  </a:cxn>
                  <a:cxn ang="0">
                    <a:pos x="48" y="58"/>
                  </a:cxn>
                  <a:cxn ang="0">
                    <a:pos x="0" y="10"/>
                  </a:cxn>
                  <a:cxn ang="0">
                    <a:pos x="414" y="0"/>
                  </a:cxn>
                  <a:cxn ang="0">
                    <a:pos x="462" y="48"/>
                  </a:cxn>
                  <a:cxn ang="0">
                    <a:pos x="462" y="58"/>
                  </a:cxn>
                </a:cxnLst>
                <a:rect l="0" t="0" r="0" b="0"/>
                <a:pathLst>
                  <a:path w="48" h="33">
                    <a:moveTo>
                      <a:pt x="48" y="6"/>
                    </a:moveTo>
                    <a:cubicBezTo>
                      <a:pt x="48" y="21"/>
                      <a:pt x="36" y="33"/>
                      <a:pt x="22" y="33"/>
                    </a:cubicBezTo>
                    <a:cubicBezTo>
                      <a:pt x="20" y="33"/>
                      <a:pt x="19" y="32"/>
                      <a:pt x="18" y="3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6"/>
                      <a:pt x="48" y="6"/>
                    </a:cubicBezTo>
                    <a:close/>
                  </a:path>
                </a:pathLst>
              </a:custGeom>
              <a:solidFill>
                <a:srgbClr val="F58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73"/>
              <p:cNvSpPr>
                <a:spLocks noEditPoints="1"/>
              </p:cNvSpPr>
              <p:nvPr/>
            </p:nvSpPr>
            <p:spPr>
              <a:xfrm>
                <a:off x="3705" y="2363"/>
                <a:ext cx="424" cy="241"/>
              </a:xfrm>
              <a:custGeom>
                <a:avLst/>
                <a:gdLst/>
                <a:ahLst/>
                <a:cxnLst>
                  <a:cxn ang="0">
                    <a:pos x="96" y="125"/>
                  </a:cxn>
                  <a:cxn ang="0">
                    <a:pos x="96" y="174"/>
                  </a:cxn>
                  <a:cxn ang="0">
                    <a:pos x="328" y="174"/>
                  </a:cxn>
                  <a:cxn ang="0">
                    <a:pos x="328" y="125"/>
                  </a:cxn>
                  <a:cxn ang="0">
                    <a:pos x="318" y="116"/>
                  </a:cxn>
                  <a:cxn ang="0">
                    <a:pos x="212" y="164"/>
                  </a:cxn>
                  <a:cxn ang="0">
                    <a:pos x="202" y="164"/>
                  </a:cxn>
                  <a:cxn ang="0">
                    <a:pos x="106" y="116"/>
                  </a:cxn>
                  <a:cxn ang="0">
                    <a:pos x="96" y="125"/>
                  </a:cxn>
                  <a:cxn ang="0">
                    <a:pos x="48" y="96"/>
                  </a:cxn>
                  <a:cxn ang="0">
                    <a:pos x="48" y="135"/>
                  </a:cxn>
                  <a:cxn ang="0">
                    <a:pos x="48" y="145"/>
                  </a:cxn>
                  <a:cxn ang="0">
                    <a:pos x="58" y="145"/>
                  </a:cxn>
                  <a:cxn ang="0">
                    <a:pos x="58" y="145"/>
                  </a:cxn>
                  <a:cxn ang="0">
                    <a:pos x="58" y="154"/>
                  </a:cxn>
                  <a:cxn ang="0">
                    <a:pos x="58" y="154"/>
                  </a:cxn>
                  <a:cxn ang="0">
                    <a:pos x="58" y="164"/>
                  </a:cxn>
                  <a:cxn ang="0">
                    <a:pos x="58" y="164"/>
                  </a:cxn>
                  <a:cxn ang="0">
                    <a:pos x="58" y="231"/>
                  </a:cxn>
                  <a:cxn ang="0">
                    <a:pos x="58" y="231"/>
                  </a:cxn>
                  <a:cxn ang="0">
                    <a:pos x="58" y="222"/>
                  </a:cxn>
                  <a:cxn ang="0">
                    <a:pos x="48" y="222"/>
                  </a:cxn>
                  <a:cxn ang="0">
                    <a:pos x="48" y="241"/>
                  </a:cxn>
                  <a:cxn ang="0">
                    <a:pos x="48" y="241"/>
                  </a:cxn>
                  <a:cxn ang="0">
                    <a:pos x="39" y="222"/>
                  </a:cxn>
                  <a:cxn ang="0">
                    <a:pos x="39" y="222"/>
                  </a:cxn>
                  <a:cxn ang="0">
                    <a:pos x="39" y="231"/>
                  </a:cxn>
                  <a:cxn ang="0">
                    <a:pos x="39" y="231"/>
                  </a:cxn>
                  <a:cxn ang="0">
                    <a:pos x="39" y="222"/>
                  </a:cxn>
                  <a:cxn ang="0">
                    <a:pos x="39" y="222"/>
                  </a:cxn>
                  <a:cxn ang="0">
                    <a:pos x="39" y="231"/>
                  </a:cxn>
                  <a:cxn ang="0">
                    <a:pos x="39" y="231"/>
                  </a:cxn>
                  <a:cxn ang="0">
                    <a:pos x="29" y="164"/>
                  </a:cxn>
                  <a:cxn ang="0">
                    <a:pos x="29" y="164"/>
                  </a:cxn>
                  <a:cxn ang="0">
                    <a:pos x="29" y="154"/>
                  </a:cxn>
                  <a:cxn ang="0">
                    <a:pos x="29" y="154"/>
                  </a:cxn>
                  <a:cxn ang="0">
                    <a:pos x="29" y="145"/>
                  </a:cxn>
                  <a:cxn ang="0">
                    <a:pos x="39" y="135"/>
                  </a:cxn>
                  <a:cxn ang="0">
                    <a:pos x="39" y="135"/>
                  </a:cxn>
                  <a:cxn ang="0">
                    <a:pos x="39" y="135"/>
                  </a:cxn>
                  <a:cxn ang="0">
                    <a:pos x="39" y="87"/>
                  </a:cxn>
                  <a:cxn ang="0">
                    <a:pos x="39" y="87"/>
                  </a:cxn>
                  <a:cxn ang="0">
                    <a:pos x="0" y="67"/>
                  </a:cxn>
                  <a:cxn ang="0">
                    <a:pos x="0" y="58"/>
                  </a:cxn>
                  <a:cxn ang="0">
                    <a:pos x="202" y="0"/>
                  </a:cxn>
                  <a:cxn ang="0">
                    <a:pos x="212" y="0"/>
                  </a:cxn>
                  <a:cxn ang="0">
                    <a:pos x="414" y="58"/>
                  </a:cxn>
                  <a:cxn ang="0">
                    <a:pos x="414" y="67"/>
                  </a:cxn>
                  <a:cxn ang="0">
                    <a:pos x="212" y="154"/>
                  </a:cxn>
                  <a:cxn ang="0">
                    <a:pos x="202" y="154"/>
                  </a:cxn>
                  <a:cxn ang="0">
                    <a:pos x="58" y="87"/>
                  </a:cxn>
                  <a:cxn ang="0">
                    <a:pos x="48" y="96"/>
                  </a:cxn>
                </a:cxnLst>
                <a:rect l="0" t="0" r="0" b="0"/>
                <a:pathLst>
                  <a:path w="44" h="25">
                    <a:moveTo>
                      <a:pt x="10" y="13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4"/>
                      <a:pt x="34" y="24"/>
                      <a:pt x="34" y="18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1" y="1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3"/>
                      <a:pt x="10" y="13"/>
                    </a:cubicBezTo>
                    <a:close/>
                    <a:moveTo>
                      <a:pt x="5" y="10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5"/>
                      <a:pt x="5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4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9"/>
                      <a:pt x="8" y="22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3"/>
                      <a:pt x="6" y="23"/>
                    </a:cubicBezTo>
                    <a:cubicBezTo>
                      <a:pt x="6" y="22"/>
                      <a:pt x="6" y="22"/>
                      <a:pt x="5" y="23"/>
                    </a:cubicBezTo>
                    <a:cubicBezTo>
                      <a:pt x="5" y="24"/>
                      <a:pt x="5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4" y="24"/>
                      <a:pt x="4" y="23"/>
                    </a:cubicBezTo>
                    <a:cubicBezTo>
                      <a:pt x="4" y="22"/>
                      <a:pt x="4" y="22"/>
                      <a:pt x="4" y="23"/>
                    </a:cubicBezTo>
                    <a:cubicBezTo>
                      <a:pt x="4" y="23"/>
                      <a:pt x="4" y="23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2"/>
                      <a:pt x="2" y="19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4" y="6"/>
                      <a:pt x="44" y="7"/>
                      <a:pt x="43" y="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1" y="1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rgbClr val="470D0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Oval 74"/>
              <p:cNvSpPr/>
              <p:nvPr/>
            </p:nvSpPr>
            <p:spPr>
              <a:xfrm>
                <a:off x="3657" y="3500"/>
                <a:ext cx="510" cy="510"/>
              </a:xfrm>
              <a:prstGeom prst="ellipse">
                <a:avLst/>
              </a:prstGeom>
              <a:solidFill>
                <a:srgbClr val="184F7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Freeform 75"/>
              <p:cNvSpPr/>
              <p:nvPr/>
            </p:nvSpPr>
            <p:spPr>
              <a:xfrm>
                <a:off x="3801" y="3567"/>
                <a:ext cx="366" cy="443"/>
              </a:xfrm>
              <a:custGeom>
                <a:avLst/>
                <a:gdLst/>
                <a:ahLst/>
                <a:cxnLst>
                  <a:cxn ang="0">
                    <a:pos x="366" y="241"/>
                  </a:cxn>
                  <a:cxn ang="0">
                    <a:pos x="116" y="443"/>
                  </a:cxn>
                  <a:cxn ang="0">
                    <a:pos x="106" y="443"/>
                  </a:cxn>
                  <a:cxn ang="0">
                    <a:pos x="10" y="347"/>
                  </a:cxn>
                  <a:cxn ang="0">
                    <a:pos x="39" y="327"/>
                  </a:cxn>
                  <a:cxn ang="0">
                    <a:pos x="39" y="279"/>
                  </a:cxn>
                  <a:cxn ang="0">
                    <a:pos x="0" y="193"/>
                  </a:cxn>
                  <a:cxn ang="0">
                    <a:pos x="29" y="164"/>
                  </a:cxn>
                  <a:cxn ang="0">
                    <a:pos x="106" y="77"/>
                  </a:cxn>
                  <a:cxn ang="0">
                    <a:pos x="67" y="39"/>
                  </a:cxn>
                  <a:cxn ang="0">
                    <a:pos x="67" y="29"/>
                  </a:cxn>
                  <a:cxn ang="0">
                    <a:pos x="125" y="0"/>
                  </a:cxn>
                  <a:cxn ang="0">
                    <a:pos x="366" y="241"/>
                  </a:cxn>
                </a:cxnLst>
                <a:rect l="0" t="0" r="0" b="0"/>
                <a:pathLst>
                  <a:path w="38" h="46">
                    <a:moveTo>
                      <a:pt x="38" y="25"/>
                    </a:moveTo>
                    <a:cubicBezTo>
                      <a:pt x="35" y="37"/>
                      <a:pt x="25" y="46"/>
                      <a:pt x="12" y="46"/>
                    </a:cubicBezTo>
                    <a:cubicBezTo>
                      <a:pt x="12" y="46"/>
                      <a:pt x="11" y="46"/>
                      <a:pt x="11" y="4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25"/>
                      <a:pt x="38" y="25"/>
                      <a:pt x="38" y="25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76"/>
              <p:cNvSpPr>
                <a:spLocks noEditPoints="1"/>
              </p:cNvSpPr>
              <p:nvPr/>
            </p:nvSpPr>
            <p:spPr>
              <a:xfrm>
                <a:off x="3792" y="3567"/>
                <a:ext cx="250" cy="347"/>
              </a:xfrm>
              <a:custGeom>
                <a:avLst/>
                <a:gdLst/>
                <a:ahLst/>
                <a:cxnLst>
                  <a:cxn ang="0">
                    <a:pos x="29" y="308"/>
                  </a:cxn>
                  <a:cxn ang="0">
                    <a:pos x="19" y="231"/>
                  </a:cxn>
                  <a:cxn ang="0">
                    <a:pos x="0" y="193"/>
                  </a:cxn>
                  <a:cxn ang="0">
                    <a:pos x="29" y="164"/>
                  </a:cxn>
                  <a:cxn ang="0">
                    <a:pos x="96" y="67"/>
                  </a:cxn>
                  <a:cxn ang="0">
                    <a:pos x="77" y="39"/>
                  </a:cxn>
                  <a:cxn ang="0">
                    <a:pos x="77" y="39"/>
                  </a:cxn>
                  <a:cxn ang="0">
                    <a:pos x="67" y="19"/>
                  </a:cxn>
                  <a:cxn ang="0">
                    <a:pos x="125" y="0"/>
                  </a:cxn>
                  <a:cxn ang="0">
                    <a:pos x="135" y="0"/>
                  </a:cxn>
                  <a:cxn ang="0">
                    <a:pos x="135" y="10"/>
                  </a:cxn>
                  <a:cxn ang="0">
                    <a:pos x="125" y="19"/>
                  </a:cxn>
                  <a:cxn ang="0">
                    <a:pos x="192" y="183"/>
                  </a:cxn>
                  <a:cxn ang="0">
                    <a:pos x="192" y="193"/>
                  </a:cxn>
                  <a:cxn ang="0">
                    <a:pos x="183" y="212"/>
                  </a:cxn>
                  <a:cxn ang="0">
                    <a:pos x="163" y="212"/>
                  </a:cxn>
                  <a:cxn ang="0">
                    <a:pos x="154" y="202"/>
                  </a:cxn>
                  <a:cxn ang="0">
                    <a:pos x="154" y="202"/>
                  </a:cxn>
                  <a:cxn ang="0">
                    <a:pos x="106" y="116"/>
                  </a:cxn>
                  <a:cxn ang="0">
                    <a:pos x="67" y="183"/>
                  </a:cxn>
                  <a:cxn ang="0">
                    <a:pos x="67" y="222"/>
                  </a:cxn>
                  <a:cxn ang="0">
                    <a:pos x="106" y="308"/>
                  </a:cxn>
                  <a:cxn ang="0">
                    <a:pos x="231" y="308"/>
                  </a:cxn>
                  <a:cxn ang="0">
                    <a:pos x="250" y="337"/>
                  </a:cxn>
                  <a:cxn ang="0">
                    <a:pos x="29" y="347"/>
                  </a:cxn>
                  <a:cxn ang="0">
                    <a:pos x="19" y="318"/>
                  </a:cxn>
                  <a:cxn ang="0">
                    <a:pos x="38" y="183"/>
                  </a:cxn>
                  <a:cxn ang="0">
                    <a:pos x="38" y="212"/>
                  </a:cxn>
                  <a:cxn ang="0">
                    <a:pos x="38" y="183"/>
                  </a:cxn>
                  <a:cxn ang="0">
                    <a:pos x="240" y="202"/>
                  </a:cxn>
                  <a:cxn ang="0">
                    <a:pos x="250" y="212"/>
                  </a:cxn>
                  <a:cxn ang="0">
                    <a:pos x="144" y="270"/>
                  </a:cxn>
                  <a:cxn ang="0">
                    <a:pos x="125" y="251"/>
                  </a:cxn>
                </a:cxnLst>
                <a:rect l="0" t="0" r="0" b="0"/>
                <a:pathLst>
                  <a:path w="26" h="36">
                    <a:moveTo>
                      <a:pt x="3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4" y="32"/>
                      <a:pt x="4" y="31"/>
                      <a:pt x="4" y="31"/>
                    </a:cubicBezTo>
                    <a:cubicBezTo>
                      <a:pt x="3" y="29"/>
                      <a:pt x="2" y="26"/>
                      <a:pt x="2" y="24"/>
                    </a:cubicBezTo>
                    <a:cubicBezTo>
                      <a:pt x="2" y="24"/>
                      <a:pt x="2" y="23"/>
                      <a:pt x="1" y="23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1" y="18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4" y="13"/>
                      <a:pt x="6" y="10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1"/>
                      <a:pt x="20" y="21"/>
                      <a:pt x="19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9" y="14"/>
                      <a:pt x="8" y="16"/>
                      <a:pt x="7" y="18"/>
                    </a:cubicBezTo>
                    <a:cubicBezTo>
                      <a:pt x="7" y="18"/>
                      <a:pt x="7" y="18"/>
                      <a:pt x="7" y="19"/>
                    </a:cubicBezTo>
                    <a:cubicBezTo>
                      <a:pt x="7" y="19"/>
                      <a:pt x="8" y="20"/>
                      <a:pt x="8" y="20"/>
                    </a:cubicBezTo>
                    <a:cubicBezTo>
                      <a:pt x="8" y="21"/>
                      <a:pt x="7" y="22"/>
                      <a:pt x="7" y="23"/>
                    </a:cubicBezTo>
                    <a:cubicBezTo>
                      <a:pt x="6" y="23"/>
                      <a:pt x="6" y="24"/>
                      <a:pt x="6" y="24"/>
                    </a:cubicBezTo>
                    <a:cubicBezTo>
                      <a:pt x="7" y="27"/>
                      <a:pt x="9" y="30"/>
                      <a:pt x="11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5" y="32"/>
                      <a:pt x="26" y="33"/>
                      <a:pt x="26" y="33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6"/>
                      <a:pt x="25" y="36"/>
                      <a:pt x="2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2" y="36"/>
                      <a:pt x="2" y="35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2"/>
                      <a:pt x="3" y="32"/>
                    </a:cubicBezTo>
                    <a:close/>
                    <a:moveTo>
                      <a:pt x="4" y="19"/>
                    </a:moveTo>
                    <a:cubicBezTo>
                      <a:pt x="5" y="19"/>
                      <a:pt x="6" y="20"/>
                      <a:pt x="6" y="20"/>
                    </a:cubicBezTo>
                    <a:cubicBezTo>
                      <a:pt x="6" y="21"/>
                      <a:pt x="5" y="22"/>
                      <a:pt x="4" y="22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lose/>
                    <a:moveTo>
                      <a:pt x="14" y="25"/>
                    </a:move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8"/>
                      <a:pt x="14" y="28"/>
                      <a:pt x="14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5"/>
                      <a:pt x="14" y="25"/>
                    </a:cubicBezTo>
                    <a:close/>
                  </a:path>
                </a:pathLst>
              </a:custGeom>
              <a:solidFill>
                <a:srgbClr val="F9A21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Oval 77"/>
              <p:cNvSpPr/>
              <p:nvPr/>
            </p:nvSpPr>
            <p:spPr>
              <a:xfrm>
                <a:off x="4293" y="1592"/>
                <a:ext cx="510" cy="501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Freeform 78"/>
              <p:cNvSpPr/>
              <p:nvPr/>
            </p:nvSpPr>
            <p:spPr>
              <a:xfrm>
                <a:off x="4447" y="1659"/>
                <a:ext cx="347" cy="434"/>
              </a:xfrm>
              <a:custGeom>
                <a:avLst/>
                <a:gdLst/>
                <a:ahLst/>
                <a:cxnLst>
                  <a:cxn ang="0">
                    <a:pos x="347" y="260"/>
                  </a:cxn>
                  <a:cxn ang="0">
                    <a:pos x="106" y="434"/>
                  </a:cxn>
                  <a:cxn ang="0">
                    <a:pos x="87" y="434"/>
                  </a:cxn>
                  <a:cxn ang="0">
                    <a:pos x="0" y="357"/>
                  </a:cxn>
                  <a:cxn ang="0">
                    <a:pos x="96" y="347"/>
                  </a:cxn>
                  <a:cxn ang="0">
                    <a:pos x="19" y="270"/>
                  </a:cxn>
                  <a:cxn ang="0">
                    <a:pos x="19" y="270"/>
                  </a:cxn>
                  <a:cxn ang="0">
                    <a:pos x="19" y="260"/>
                  </a:cxn>
                  <a:cxn ang="0">
                    <a:pos x="116" y="260"/>
                  </a:cxn>
                  <a:cxn ang="0">
                    <a:pos x="58" y="203"/>
                  </a:cxn>
                  <a:cxn ang="0">
                    <a:pos x="67" y="193"/>
                  </a:cxn>
                  <a:cxn ang="0">
                    <a:pos x="48" y="174"/>
                  </a:cxn>
                  <a:cxn ang="0">
                    <a:pos x="58" y="125"/>
                  </a:cxn>
                  <a:cxn ang="0">
                    <a:pos x="87" y="0"/>
                  </a:cxn>
                  <a:cxn ang="0">
                    <a:pos x="347" y="260"/>
                  </a:cxn>
                </a:cxnLst>
                <a:rect l="0" t="0" r="0" b="0"/>
                <a:pathLst>
                  <a:path w="36" h="45">
                    <a:moveTo>
                      <a:pt x="36" y="27"/>
                    </a:moveTo>
                    <a:cubicBezTo>
                      <a:pt x="33" y="38"/>
                      <a:pt x="23" y="45"/>
                      <a:pt x="11" y="45"/>
                    </a:cubicBezTo>
                    <a:cubicBezTo>
                      <a:pt x="10" y="45"/>
                      <a:pt x="9" y="45"/>
                      <a:pt x="9" y="45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6" y="27"/>
                      <a:pt x="36" y="27"/>
                      <a:pt x="36" y="27"/>
                    </a:cubicBezTo>
                    <a:close/>
                  </a:path>
                </a:pathLst>
              </a:custGeom>
              <a:solidFill>
                <a:srgbClr val="E2F1F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79"/>
              <p:cNvSpPr>
                <a:spLocks noEditPoints="1"/>
              </p:cNvSpPr>
              <p:nvPr/>
            </p:nvSpPr>
            <p:spPr>
              <a:xfrm>
                <a:off x="4447" y="1659"/>
                <a:ext cx="241" cy="357"/>
              </a:xfrm>
              <a:custGeom>
                <a:avLst/>
                <a:gdLst/>
                <a:ahLst/>
                <a:cxnLst>
                  <a:cxn ang="0">
                    <a:pos x="87" y="212"/>
                  </a:cxn>
                  <a:cxn ang="0">
                    <a:pos x="96" y="174"/>
                  </a:cxn>
                  <a:cxn ang="0">
                    <a:pos x="106" y="174"/>
                  </a:cxn>
                  <a:cxn ang="0">
                    <a:pos x="106" y="145"/>
                  </a:cxn>
                  <a:cxn ang="0">
                    <a:pos x="125" y="135"/>
                  </a:cxn>
                  <a:cxn ang="0">
                    <a:pos x="106" y="251"/>
                  </a:cxn>
                  <a:cxn ang="0">
                    <a:pos x="19" y="261"/>
                  </a:cxn>
                  <a:cxn ang="0">
                    <a:pos x="19" y="270"/>
                  </a:cxn>
                  <a:cxn ang="0">
                    <a:pos x="39" y="270"/>
                  </a:cxn>
                  <a:cxn ang="0">
                    <a:pos x="96" y="309"/>
                  </a:cxn>
                  <a:cxn ang="0">
                    <a:pos x="96" y="338"/>
                  </a:cxn>
                  <a:cxn ang="0">
                    <a:pos x="0" y="347"/>
                  </a:cxn>
                  <a:cxn ang="0">
                    <a:pos x="10" y="357"/>
                  </a:cxn>
                  <a:cxn ang="0">
                    <a:pos x="212" y="357"/>
                  </a:cxn>
                  <a:cxn ang="0">
                    <a:pos x="202" y="338"/>
                  </a:cxn>
                  <a:cxn ang="0">
                    <a:pos x="174" y="328"/>
                  </a:cxn>
                  <a:cxn ang="0">
                    <a:pos x="183" y="270"/>
                  </a:cxn>
                  <a:cxn ang="0">
                    <a:pos x="135" y="87"/>
                  </a:cxn>
                  <a:cxn ang="0">
                    <a:pos x="106" y="68"/>
                  </a:cxn>
                  <a:cxn ang="0">
                    <a:pos x="106" y="29"/>
                  </a:cxn>
                  <a:cxn ang="0">
                    <a:pos x="96" y="29"/>
                  </a:cxn>
                  <a:cxn ang="0">
                    <a:pos x="87" y="19"/>
                  </a:cxn>
                  <a:cxn ang="0">
                    <a:pos x="87" y="10"/>
                  </a:cxn>
                  <a:cxn ang="0">
                    <a:pos x="77" y="0"/>
                  </a:cxn>
                  <a:cxn ang="0">
                    <a:pos x="67" y="0"/>
                  </a:cxn>
                  <a:cxn ang="0">
                    <a:pos x="58" y="19"/>
                  </a:cxn>
                  <a:cxn ang="0">
                    <a:pos x="58" y="19"/>
                  </a:cxn>
                  <a:cxn ang="0">
                    <a:pos x="48" y="29"/>
                  </a:cxn>
                  <a:cxn ang="0">
                    <a:pos x="39" y="39"/>
                  </a:cxn>
                  <a:cxn ang="0">
                    <a:pos x="48" y="174"/>
                  </a:cxn>
                  <a:cxn ang="0">
                    <a:pos x="58" y="174"/>
                  </a:cxn>
                  <a:cxn ang="0">
                    <a:pos x="67" y="212"/>
                  </a:cxn>
                  <a:cxn ang="0">
                    <a:pos x="125" y="106"/>
                  </a:cxn>
                  <a:cxn ang="0">
                    <a:pos x="96" y="106"/>
                  </a:cxn>
                </a:cxnLst>
                <a:rect l="0" t="0" r="0" b="0"/>
                <a:pathLst>
                  <a:path w="25" h="37">
                    <a:moveTo>
                      <a:pt x="7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10" y="21"/>
                      <a:pt x="10" y="2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2" y="15"/>
                    </a:cubicBezTo>
                    <a:cubicBezTo>
                      <a:pt x="12" y="15"/>
                      <a:pt x="13" y="15"/>
                      <a:pt x="13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20" y="17"/>
                      <a:pt x="18" y="26"/>
                      <a:pt x="11" y="26"/>
                    </a:cubicBezTo>
                    <a:cubicBezTo>
                      <a:pt x="8" y="26"/>
                      <a:pt x="5" y="26"/>
                      <a:pt x="2" y="26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ubicBezTo>
                      <a:pt x="5" y="30"/>
                      <a:pt x="8" y="31"/>
                      <a:pt x="10" y="31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2" y="37"/>
                      <a:pt x="22" y="37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5"/>
                      <a:pt x="21" y="35"/>
                      <a:pt x="21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8" y="35"/>
                      <a:pt x="18" y="34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8"/>
                      <a:pt x="19" y="28"/>
                    </a:cubicBezTo>
                    <a:cubicBezTo>
                      <a:pt x="25" y="22"/>
                      <a:pt x="23" y="12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2"/>
                      <a:pt x="7" y="22"/>
                    </a:cubicBezTo>
                    <a:close/>
                    <a:moveTo>
                      <a:pt x="11" y="10"/>
                    </a:moveTo>
                    <a:cubicBezTo>
                      <a:pt x="12" y="10"/>
                      <a:pt x="13" y="10"/>
                      <a:pt x="13" y="11"/>
                    </a:cubicBezTo>
                    <a:cubicBezTo>
                      <a:pt x="13" y="12"/>
                      <a:pt x="12" y="13"/>
                      <a:pt x="11" y="13"/>
                    </a:cubicBezTo>
                    <a:cubicBezTo>
                      <a:pt x="10" y="13"/>
                      <a:pt x="10" y="12"/>
                      <a:pt x="10" y="11"/>
                    </a:cubicBezTo>
                    <a:cubicBezTo>
                      <a:pt x="10" y="10"/>
                      <a:pt x="10" y="10"/>
                      <a:pt x="11" y="10"/>
                    </a:cubicBezTo>
                    <a:close/>
                  </a:path>
                </a:pathLst>
              </a:custGeom>
              <a:solidFill>
                <a:srgbClr val="1632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Oval 80"/>
              <p:cNvSpPr/>
              <p:nvPr/>
            </p:nvSpPr>
            <p:spPr>
              <a:xfrm>
                <a:off x="3657" y="1592"/>
                <a:ext cx="510" cy="501"/>
              </a:xfrm>
              <a:prstGeom prst="ellipse">
                <a:avLst/>
              </a:prstGeom>
              <a:solidFill>
                <a:srgbClr val="184F78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81"/>
              <p:cNvSpPr/>
              <p:nvPr/>
            </p:nvSpPr>
            <p:spPr>
              <a:xfrm>
                <a:off x="3753" y="1669"/>
                <a:ext cx="414" cy="424"/>
              </a:xfrm>
              <a:custGeom>
                <a:avLst/>
                <a:gdLst/>
                <a:ahLst/>
                <a:cxnLst>
                  <a:cxn ang="0">
                    <a:pos x="414" y="183"/>
                  </a:cxn>
                  <a:cxn ang="0">
                    <a:pos x="173" y="424"/>
                  </a:cxn>
                  <a:cxn ang="0">
                    <a:pos x="67" y="328"/>
                  </a:cxn>
                  <a:cxn ang="0">
                    <a:pos x="58" y="308"/>
                  </a:cxn>
                  <a:cxn ang="0">
                    <a:pos x="10" y="251"/>
                  </a:cxn>
                  <a:cxn ang="0">
                    <a:pos x="0" y="212"/>
                  </a:cxn>
                  <a:cxn ang="0">
                    <a:pos x="0" y="154"/>
                  </a:cxn>
                  <a:cxn ang="0">
                    <a:pos x="19" y="116"/>
                  </a:cxn>
                  <a:cxn ang="0">
                    <a:pos x="39" y="67"/>
                  </a:cxn>
                  <a:cxn ang="0">
                    <a:pos x="77" y="29"/>
                  </a:cxn>
                  <a:cxn ang="0">
                    <a:pos x="135" y="29"/>
                  </a:cxn>
                  <a:cxn ang="0">
                    <a:pos x="154" y="19"/>
                  </a:cxn>
                  <a:cxn ang="0">
                    <a:pos x="193" y="0"/>
                  </a:cxn>
                  <a:cxn ang="0">
                    <a:pos x="250" y="19"/>
                  </a:cxn>
                  <a:cxn ang="0">
                    <a:pos x="414" y="183"/>
                  </a:cxn>
                </a:cxnLst>
                <a:rect l="0" t="0" r="0" b="0"/>
                <a:pathLst>
                  <a:path w="43" h="44">
                    <a:moveTo>
                      <a:pt x="43" y="19"/>
                    </a:moveTo>
                    <a:cubicBezTo>
                      <a:pt x="43" y="33"/>
                      <a:pt x="32" y="44"/>
                      <a:pt x="18" y="4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43" y="19"/>
                      <a:pt x="43" y="19"/>
                      <a:pt x="43" y="19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82"/>
              <p:cNvSpPr>
                <a:spLocks noEditPoints="1"/>
              </p:cNvSpPr>
              <p:nvPr/>
            </p:nvSpPr>
            <p:spPr>
              <a:xfrm>
                <a:off x="3715" y="1650"/>
                <a:ext cx="395" cy="395"/>
              </a:xfrm>
              <a:custGeom>
                <a:avLst/>
                <a:gdLst/>
                <a:ahLst/>
                <a:cxnLst>
                  <a:cxn ang="0">
                    <a:pos x="279" y="135"/>
                  </a:cxn>
                  <a:cxn ang="0">
                    <a:pos x="173" y="67"/>
                  </a:cxn>
                  <a:cxn ang="0">
                    <a:pos x="96" y="164"/>
                  </a:cxn>
                  <a:cxn ang="0">
                    <a:pos x="154" y="67"/>
                  </a:cxn>
                  <a:cxn ang="0">
                    <a:pos x="164" y="77"/>
                  </a:cxn>
                  <a:cxn ang="0">
                    <a:pos x="106" y="193"/>
                  </a:cxn>
                  <a:cxn ang="0">
                    <a:pos x="164" y="260"/>
                  </a:cxn>
                  <a:cxn ang="0">
                    <a:pos x="116" y="260"/>
                  </a:cxn>
                  <a:cxn ang="0">
                    <a:pos x="96" y="250"/>
                  </a:cxn>
                  <a:cxn ang="0">
                    <a:pos x="212" y="299"/>
                  </a:cxn>
                  <a:cxn ang="0">
                    <a:pos x="106" y="299"/>
                  </a:cxn>
                  <a:cxn ang="0">
                    <a:pos x="106" y="270"/>
                  </a:cxn>
                  <a:cxn ang="0">
                    <a:pos x="318" y="193"/>
                  </a:cxn>
                  <a:cxn ang="0">
                    <a:pos x="308" y="212"/>
                  </a:cxn>
                  <a:cxn ang="0">
                    <a:pos x="260" y="231"/>
                  </a:cxn>
                  <a:cxn ang="0">
                    <a:pos x="193" y="48"/>
                  </a:cxn>
                  <a:cxn ang="0">
                    <a:pos x="270" y="116"/>
                  </a:cxn>
                  <a:cxn ang="0">
                    <a:pos x="250" y="183"/>
                  </a:cxn>
                  <a:cxn ang="0">
                    <a:pos x="250" y="183"/>
                  </a:cxn>
                  <a:cxn ang="0">
                    <a:pos x="164" y="202"/>
                  </a:cxn>
                  <a:cxn ang="0">
                    <a:pos x="279" y="289"/>
                  </a:cxn>
                  <a:cxn ang="0">
                    <a:pos x="48" y="154"/>
                  </a:cxn>
                  <a:cxn ang="0">
                    <a:pos x="154" y="48"/>
                  </a:cxn>
                  <a:cxn ang="0">
                    <a:pos x="318" y="77"/>
                  </a:cxn>
                  <a:cxn ang="0">
                    <a:pos x="356" y="222"/>
                  </a:cxn>
                  <a:cxn ang="0">
                    <a:pos x="356" y="222"/>
                  </a:cxn>
                  <a:cxn ang="0">
                    <a:pos x="347" y="183"/>
                  </a:cxn>
                  <a:cxn ang="0">
                    <a:pos x="318" y="116"/>
                  </a:cxn>
                  <a:cxn ang="0">
                    <a:pos x="328" y="173"/>
                  </a:cxn>
                  <a:cxn ang="0">
                    <a:pos x="250" y="337"/>
                  </a:cxn>
                  <a:cxn ang="0">
                    <a:pos x="279" y="308"/>
                  </a:cxn>
                  <a:cxn ang="0">
                    <a:pos x="328" y="250"/>
                  </a:cxn>
                  <a:cxn ang="0">
                    <a:pos x="279" y="289"/>
                  </a:cxn>
                  <a:cxn ang="0">
                    <a:pos x="77" y="231"/>
                  </a:cxn>
                  <a:cxn ang="0">
                    <a:pos x="58" y="173"/>
                  </a:cxn>
                  <a:cxn ang="0">
                    <a:pos x="77" y="250"/>
                  </a:cxn>
                </a:cxnLst>
                <a:rect l="0" t="0" r="0" b="0"/>
                <a:pathLst>
                  <a:path w="41" h="41">
                    <a:moveTo>
                      <a:pt x="29" y="13"/>
                    </a:moveTo>
                    <a:cubicBezTo>
                      <a:pt x="29" y="13"/>
                      <a:pt x="29" y="13"/>
                      <a:pt x="29" y="14"/>
                    </a:cubicBezTo>
                    <a:cubicBezTo>
                      <a:pt x="29" y="14"/>
                      <a:pt x="29" y="14"/>
                      <a:pt x="28" y="14"/>
                    </a:cubicBezTo>
                    <a:cubicBezTo>
                      <a:pt x="25" y="11"/>
                      <a:pt x="22" y="8"/>
                      <a:pt x="18" y="7"/>
                    </a:cubicBezTo>
                    <a:cubicBezTo>
                      <a:pt x="10" y="4"/>
                      <a:pt x="6" y="9"/>
                      <a:pt x="9" y="17"/>
                    </a:cubicBezTo>
                    <a:cubicBezTo>
                      <a:pt x="9" y="17"/>
                      <a:pt x="10" y="17"/>
                      <a:pt x="10" y="17"/>
                    </a:cubicBezTo>
                    <a:cubicBezTo>
                      <a:pt x="11" y="13"/>
                      <a:pt x="13" y="10"/>
                      <a:pt x="15" y="8"/>
                    </a:cubicBezTo>
                    <a:cubicBezTo>
                      <a:pt x="15" y="7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8"/>
                    </a:cubicBezTo>
                    <a:cubicBezTo>
                      <a:pt x="14" y="11"/>
                      <a:pt x="12" y="15"/>
                      <a:pt x="11" y="19"/>
                    </a:cubicBezTo>
                    <a:cubicBezTo>
                      <a:pt x="11" y="19"/>
                      <a:pt x="11" y="20"/>
                      <a:pt x="11" y="20"/>
                    </a:cubicBezTo>
                    <a:cubicBezTo>
                      <a:pt x="13" y="22"/>
                      <a:pt x="15" y="25"/>
                      <a:pt x="17" y="27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4" y="27"/>
                      <a:pt x="13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6"/>
                      <a:pt x="11" y="26"/>
                      <a:pt x="10" y="25"/>
                    </a:cubicBezTo>
                    <a:cubicBezTo>
                      <a:pt x="10" y="25"/>
                      <a:pt x="10" y="25"/>
                      <a:pt x="10" y="26"/>
                    </a:cubicBezTo>
                    <a:cubicBezTo>
                      <a:pt x="9" y="35"/>
                      <a:pt x="16" y="38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8" y="32"/>
                      <a:pt x="15" y="32"/>
                      <a:pt x="12" y="32"/>
                    </a:cubicBezTo>
                    <a:cubicBezTo>
                      <a:pt x="12" y="32"/>
                      <a:pt x="11" y="31"/>
                      <a:pt x="11" y="31"/>
                    </a:cubicBezTo>
                    <a:cubicBezTo>
                      <a:pt x="11" y="30"/>
                      <a:pt x="11" y="29"/>
                      <a:pt x="10" y="28"/>
                    </a:cubicBezTo>
                    <a:cubicBezTo>
                      <a:pt x="10" y="28"/>
                      <a:pt x="11" y="28"/>
                      <a:pt x="11" y="28"/>
                    </a:cubicBezTo>
                    <a:cubicBezTo>
                      <a:pt x="18" y="29"/>
                      <a:pt x="29" y="26"/>
                      <a:pt x="34" y="21"/>
                    </a:cubicBezTo>
                    <a:cubicBezTo>
                      <a:pt x="34" y="21"/>
                      <a:pt x="33" y="21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2" y="22"/>
                      <a:pt x="32" y="22"/>
                    </a:cubicBezTo>
                    <a:cubicBezTo>
                      <a:pt x="31" y="23"/>
                      <a:pt x="29" y="24"/>
                      <a:pt x="27" y="25"/>
                    </a:cubicBezTo>
                    <a:cubicBezTo>
                      <a:pt x="27" y="25"/>
                      <a:pt x="27" y="25"/>
                      <a:pt x="27" y="24"/>
                    </a:cubicBezTo>
                    <a:cubicBezTo>
                      <a:pt x="27" y="24"/>
                      <a:pt x="27" y="23"/>
                      <a:pt x="28" y="23"/>
                    </a:cubicBezTo>
                    <a:cubicBezTo>
                      <a:pt x="33" y="8"/>
                      <a:pt x="27" y="1"/>
                      <a:pt x="20" y="5"/>
                    </a:cubicBezTo>
                    <a:cubicBezTo>
                      <a:pt x="19" y="5"/>
                      <a:pt x="19" y="6"/>
                      <a:pt x="20" y="6"/>
                    </a:cubicBezTo>
                    <a:cubicBezTo>
                      <a:pt x="23" y="7"/>
                      <a:pt x="26" y="9"/>
                      <a:pt x="28" y="12"/>
                    </a:cubicBezTo>
                    <a:cubicBezTo>
                      <a:pt x="29" y="12"/>
                      <a:pt x="29" y="12"/>
                      <a:pt x="29" y="13"/>
                    </a:cubicBezTo>
                    <a:close/>
                    <a:moveTo>
                      <a:pt x="26" y="19"/>
                    </a:moveTo>
                    <a:cubicBezTo>
                      <a:pt x="26" y="27"/>
                      <a:pt x="16" y="27"/>
                      <a:pt x="15" y="20"/>
                    </a:cubicBezTo>
                    <a:cubicBezTo>
                      <a:pt x="15" y="13"/>
                      <a:pt x="25" y="13"/>
                      <a:pt x="26" y="19"/>
                    </a:cubicBezTo>
                    <a:close/>
                    <a:moveTo>
                      <a:pt x="22" y="21"/>
                    </a:moveTo>
                    <a:cubicBezTo>
                      <a:pt x="22" y="24"/>
                      <a:pt x="17" y="24"/>
                      <a:pt x="17" y="21"/>
                    </a:cubicBezTo>
                    <a:cubicBezTo>
                      <a:pt x="17" y="18"/>
                      <a:pt x="21" y="18"/>
                      <a:pt x="22" y="21"/>
                    </a:cubicBezTo>
                    <a:close/>
                    <a:moveTo>
                      <a:pt x="29" y="30"/>
                    </a:moveTo>
                    <a:cubicBezTo>
                      <a:pt x="22" y="41"/>
                      <a:pt x="11" y="40"/>
                      <a:pt x="9" y="31"/>
                    </a:cubicBezTo>
                    <a:cubicBezTo>
                      <a:pt x="2" y="28"/>
                      <a:pt x="0" y="22"/>
                      <a:pt x="5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8"/>
                      <a:pt x="9" y="3"/>
                      <a:pt x="16" y="5"/>
                    </a:cubicBezTo>
                    <a:cubicBezTo>
                      <a:pt x="17" y="5"/>
                      <a:pt x="17" y="5"/>
                      <a:pt x="18" y="4"/>
                    </a:cubicBezTo>
                    <a:cubicBezTo>
                      <a:pt x="24" y="0"/>
                      <a:pt x="31" y="2"/>
                      <a:pt x="33" y="8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40" y="12"/>
                      <a:pt x="41" y="18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2"/>
                      <a:pt x="36" y="21"/>
                      <a:pt x="36" y="20"/>
                    </a:cubicBezTo>
                    <a:cubicBezTo>
                      <a:pt x="36" y="20"/>
                      <a:pt x="36" y="19"/>
                      <a:pt x="36" y="19"/>
                    </a:cubicBezTo>
                    <a:cubicBezTo>
                      <a:pt x="37" y="16"/>
                      <a:pt x="37" y="13"/>
                      <a:pt x="34" y="12"/>
                    </a:cubicBezTo>
                    <a:cubicBezTo>
                      <a:pt x="34" y="11"/>
                      <a:pt x="33" y="12"/>
                      <a:pt x="33" y="12"/>
                    </a:cubicBezTo>
                    <a:cubicBezTo>
                      <a:pt x="34" y="13"/>
                      <a:pt x="33" y="15"/>
                      <a:pt x="33" y="16"/>
                    </a:cubicBezTo>
                    <a:cubicBezTo>
                      <a:pt x="33" y="17"/>
                      <a:pt x="33" y="17"/>
                      <a:pt x="34" y="18"/>
                    </a:cubicBezTo>
                    <a:cubicBezTo>
                      <a:pt x="41" y="28"/>
                      <a:pt x="35" y="37"/>
                      <a:pt x="26" y="35"/>
                    </a:cubicBezTo>
                    <a:cubicBezTo>
                      <a:pt x="26" y="35"/>
                      <a:pt x="25" y="35"/>
                      <a:pt x="26" y="35"/>
                    </a:cubicBezTo>
                    <a:cubicBezTo>
                      <a:pt x="26" y="34"/>
                      <a:pt x="27" y="33"/>
                      <a:pt x="27" y="33"/>
                    </a:cubicBezTo>
                    <a:cubicBezTo>
                      <a:pt x="28" y="32"/>
                      <a:pt x="28" y="32"/>
                      <a:pt x="29" y="32"/>
                    </a:cubicBezTo>
                    <a:cubicBezTo>
                      <a:pt x="33" y="32"/>
                      <a:pt x="35" y="30"/>
                      <a:pt x="35" y="26"/>
                    </a:cubicBezTo>
                    <a:cubicBezTo>
                      <a:pt x="35" y="26"/>
                      <a:pt x="35" y="26"/>
                      <a:pt x="34" y="26"/>
                    </a:cubicBezTo>
                    <a:cubicBezTo>
                      <a:pt x="33" y="27"/>
                      <a:pt x="31" y="28"/>
                      <a:pt x="30" y="29"/>
                    </a:cubicBezTo>
                    <a:cubicBezTo>
                      <a:pt x="29" y="29"/>
                      <a:pt x="29" y="29"/>
                      <a:pt x="29" y="30"/>
                    </a:cubicBezTo>
                    <a:close/>
                    <a:moveTo>
                      <a:pt x="8" y="26"/>
                    </a:moveTo>
                    <a:cubicBezTo>
                      <a:pt x="8" y="25"/>
                      <a:pt x="8" y="25"/>
                      <a:pt x="8" y="24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7" y="21"/>
                      <a:pt x="6" y="20"/>
                      <a:pt x="6" y="18"/>
                    </a:cubicBezTo>
                    <a:cubicBezTo>
                      <a:pt x="6" y="18"/>
                      <a:pt x="5" y="18"/>
                      <a:pt x="5" y="18"/>
                    </a:cubicBezTo>
                    <a:cubicBezTo>
                      <a:pt x="4" y="21"/>
                      <a:pt x="4" y="25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lose/>
                  </a:path>
                </a:pathLst>
              </a:custGeom>
              <a:solidFill>
                <a:srgbClr val="2EAEB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Oval 83"/>
              <p:cNvSpPr/>
              <p:nvPr/>
            </p:nvSpPr>
            <p:spPr>
              <a:xfrm>
                <a:off x="4293" y="2864"/>
                <a:ext cx="510" cy="51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84"/>
              <p:cNvSpPr/>
              <p:nvPr/>
            </p:nvSpPr>
            <p:spPr>
              <a:xfrm>
                <a:off x="4370" y="2931"/>
                <a:ext cx="433" cy="443"/>
              </a:xfrm>
              <a:custGeom>
                <a:avLst/>
                <a:gdLst/>
                <a:ahLst/>
                <a:cxnLst>
                  <a:cxn ang="0">
                    <a:pos x="433" y="183"/>
                  </a:cxn>
                  <a:cxn ang="0">
                    <a:pos x="183" y="443"/>
                  </a:cxn>
                  <a:cxn ang="0">
                    <a:pos x="164" y="443"/>
                  </a:cxn>
                  <a:cxn ang="0">
                    <a:pos x="48" y="318"/>
                  </a:cxn>
                  <a:cxn ang="0">
                    <a:pos x="48" y="308"/>
                  </a:cxn>
                  <a:cxn ang="0">
                    <a:pos x="0" y="212"/>
                  </a:cxn>
                  <a:cxn ang="0">
                    <a:pos x="29" y="87"/>
                  </a:cxn>
                  <a:cxn ang="0">
                    <a:pos x="77" y="39"/>
                  </a:cxn>
                  <a:cxn ang="0">
                    <a:pos x="192" y="0"/>
                  </a:cxn>
                  <a:cxn ang="0">
                    <a:pos x="318" y="48"/>
                  </a:cxn>
                  <a:cxn ang="0">
                    <a:pos x="433" y="164"/>
                  </a:cxn>
                  <a:cxn ang="0">
                    <a:pos x="433" y="183"/>
                  </a:cxn>
                </a:cxnLst>
                <a:rect l="0" t="0" r="0" b="0"/>
                <a:pathLst>
                  <a:path w="45" h="46">
                    <a:moveTo>
                      <a:pt x="45" y="19"/>
                    </a:moveTo>
                    <a:cubicBezTo>
                      <a:pt x="45" y="34"/>
                      <a:pt x="34" y="46"/>
                      <a:pt x="19" y="46"/>
                    </a:cubicBezTo>
                    <a:cubicBezTo>
                      <a:pt x="18" y="46"/>
                      <a:pt x="18" y="46"/>
                      <a:pt x="17" y="46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5" y="19"/>
                      <a:pt x="45" y="19"/>
                    </a:cubicBezTo>
                    <a:close/>
                  </a:path>
                </a:pathLst>
              </a:custGeom>
              <a:solidFill>
                <a:srgbClr val="E2F1F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85"/>
              <p:cNvSpPr>
                <a:spLocks noEditPoints="1"/>
              </p:cNvSpPr>
              <p:nvPr/>
            </p:nvSpPr>
            <p:spPr>
              <a:xfrm>
                <a:off x="4360" y="2921"/>
                <a:ext cx="386" cy="386"/>
              </a:xfrm>
              <a:custGeom>
                <a:avLst/>
                <a:gdLst/>
                <a:ahLst/>
                <a:cxnLst>
                  <a:cxn ang="0">
                    <a:pos x="386" y="193"/>
                  </a:cxn>
                  <a:cxn ang="0">
                    <a:pos x="0" y="193"/>
                  </a:cxn>
                  <a:cxn ang="0">
                    <a:pos x="299" y="203"/>
                  </a:cxn>
                  <a:cxn ang="0">
                    <a:pos x="309" y="164"/>
                  </a:cxn>
                  <a:cxn ang="0">
                    <a:pos x="347" y="183"/>
                  </a:cxn>
                  <a:cxn ang="0">
                    <a:pos x="357" y="164"/>
                  </a:cxn>
                  <a:cxn ang="0">
                    <a:pos x="357" y="203"/>
                  </a:cxn>
                  <a:cxn ang="0">
                    <a:pos x="357" y="212"/>
                  </a:cxn>
                  <a:cxn ang="0">
                    <a:pos x="357" y="222"/>
                  </a:cxn>
                  <a:cxn ang="0">
                    <a:pos x="347" y="222"/>
                  </a:cxn>
                  <a:cxn ang="0">
                    <a:pos x="338" y="212"/>
                  </a:cxn>
                  <a:cxn ang="0">
                    <a:pos x="338" y="232"/>
                  </a:cxn>
                  <a:cxn ang="0">
                    <a:pos x="347" y="232"/>
                  </a:cxn>
                  <a:cxn ang="0">
                    <a:pos x="193" y="367"/>
                  </a:cxn>
                  <a:cxn ang="0">
                    <a:pos x="193" y="29"/>
                  </a:cxn>
                  <a:cxn ang="0">
                    <a:pos x="241" y="39"/>
                  </a:cxn>
                  <a:cxn ang="0">
                    <a:pos x="174" y="77"/>
                  </a:cxn>
                  <a:cxn ang="0">
                    <a:pos x="145" y="87"/>
                  </a:cxn>
                  <a:cxn ang="0">
                    <a:pos x="135" y="116"/>
                  </a:cxn>
                  <a:cxn ang="0">
                    <a:pos x="125" y="145"/>
                  </a:cxn>
                  <a:cxn ang="0">
                    <a:pos x="116" y="154"/>
                  </a:cxn>
                  <a:cxn ang="0">
                    <a:pos x="116" y="164"/>
                  </a:cxn>
                  <a:cxn ang="0">
                    <a:pos x="135" y="154"/>
                  </a:cxn>
                  <a:cxn ang="0">
                    <a:pos x="154" y="135"/>
                  </a:cxn>
                  <a:cxn ang="0">
                    <a:pos x="183" y="145"/>
                  </a:cxn>
                  <a:cxn ang="0">
                    <a:pos x="193" y="164"/>
                  </a:cxn>
                  <a:cxn ang="0">
                    <a:pos x="164" y="164"/>
                  </a:cxn>
                  <a:cxn ang="0">
                    <a:pos x="145" y="154"/>
                  </a:cxn>
                  <a:cxn ang="0">
                    <a:pos x="116" y="174"/>
                  </a:cxn>
                  <a:cxn ang="0">
                    <a:pos x="106" y="222"/>
                  </a:cxn>
                  <a:cxn ang="0">
                    <a:pos x="135" y="241"/>
                  </a:cxn>
                  <a:cxn ang="0">
                    <a:pos x="164" y="241"/>
                  </a:cxn>
                  <a:cxn ang="0">
                    <a:pos x="203" y="328"/>
                  </a:cxn>
                  <a:cxn ang="0">
                    <a:pos x="232" y="270"/>
                  </a:cxn>
                  <a:cxn ang="0">
                    <a:pos x="232" y="212"/>
                  </a:cxn>
                  <a:cxn ang="0">
                    <a:pos x="203" y="183"/>
                  </a:cxn>
                  <a:cxn ang="0">
                    <a:pos x="222" y="193"/>
                  </a:cxn>
                  <a:cxn ang="0">
                    <a:pos x="251" y="174"/>
                  </a:cxn>
                  <a:cxn ang="0">
                    <a:pos x="232" y="164"/>
                  </a:cxn>
                  <a:cxn ang="0">
                    <a:pos x="261" y="164"/>
                  </a:cxn>
                  <a:cxn ang="0">
                    <a:pos x="290" y="203"/>
                  </a:cxn>
                  <a:cxn ang="0">
                    <a:pos x="241" y="270"/>
                  </a:cxn>
                  <a:cxn ang="0">
                    <a:pos x="232" y="299"/>
                  </a:cxn>
                  <a:cxn ang="0">
                    <a:pos x="241" y="280"/>
                  </a:cxn>
                </a:cxnLst>
                <a:rect l="0" t="0" r="0" b="0"/>
                <a:pathLst>
                  <a:path w="40" h="40">
                    <a:moveTo>
                      <a:pt x="20" y="0"/>
                    </a:move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  <a:moveTo>
                      <a:pt x="31" y="21"/>
                    </a:moveTo>
                    <a:cubicBezTo>
                      <a:pt x="31" y="20"/>
                      <a:pt x="31" y="19"/>
                      <a:pt x="32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8"/>
                      <a:pt x="34" y="19"/>
                      <a:pt x="35" y="20"/>
                    </a:cubicBezTo>
                    <a:cubicBezTo>
                      <a:pt x="36" y="20"/>
                      <a:pt x="36" y="20"/>
                      <a:pt x="36" y="19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7" y="16"/>
                      <a:pt x="37" y="17"/>
                    </a:cubicBezTo>
                    <a:cubicBezTo>
                      <a:pt x="37" y="18"/>
                      <a:pt x="37" y="19"/>
                      <a:pt x="37" y="20"/>
                    </a:cubicBezTo>
                    <a:cubicBezTo>
                      <a:pt x="37" y="20"/>
                      <a:pt x="37" y="20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6" y="22"/>
                      <a:pt x="36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5" y="22"/>
                    </a:cubicBezTo>
                    <a:cubicBezTo>
                      <a:pt x="35" y="23"/>
                      <a:pt x="35" y="23"/>
                      <a:pt x="35" y="24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32"/>
                      <a:pt x="28" y="38"/>
                      <a:pt x="20" y="38"/>
                    </a:cubicBezTo>
                    <a:cubicBezTo>
                      <a:pt x="10" y="38"/>
                      <a:pt x="3" y="30"/>
                      <a:pt x="3" y="20"/>
                    </a:cubicBezTo>
                    <a:cubicBezTo>
                      <a:pt x="3" y="11"/>
                      <a:pt x="10" y="3"/>
                      <a:pt x="20" y="3"/>
                    </a:cubicBezTo>
                    <a:cubicBezTo>
                      <a:pt x="22" y="3"/>
                      <a:pt x="24" y="3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3" y="5"/>
                      <a:pt x="22" y="6"/>
                      <a:pt x="20" y="7"/>
                    </a:cubicBezTo>
                    <a:cubicBezTo>
                      <a:pt x="19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8"/>
                    </a:cubicBezTo>
                    <a:cubicBezTo>
                      <a:pt x="15" y="8"/>
                      <a:pt x="15" y="8"/>
                      <a:pt x="15" y="9"/>
                    </a:cubicBezTo>
                    <a:cubicBezTo>
                      <a:pt x="15" y="9"/>
                      <a:pt x="15" y="10"/>
                      <a:pt x="14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3"/>
                      <a:pt x="13" y="13"/>
                      <a:pt x="13" y="14"/>
                    </a:cubicBezTo>
                    <a:cubicBezTo>
                      <a:pt x="13" y="14"/>
                      <a:pt x="13" y="15"/>
                      <a:pt x="13" y="15"/>
                    </a:cubicBezTo>
                    <a:cubicBezTo>
                      <a:pt x="13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4" y="17"/>
                      <a:pt x="14" y="16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6" y="14"/>
                      <a:pt x="17" y="15"/>
                      <a:pt x="18" y="15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9" y="17"/>
                      <a:pt x="18" y="17"/>
                    </a:cubicBezTo>
                    <a:cubicBezTo>
                      <a:pt x="18" y="17"/>
                      <a:pt x="17" y="17"/>
                      <a:pt x="17" y="17"/>
                    </a:cubicBezTo>
                    <a:cubicBezTo>
                      <a:pt x="17" y="17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5" y="16"/>
                    </a:cubicBezTo>
                    <a:cubicBezTo>
                      <a:pt x="15" y="17"/>
                      <a:pt x="14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1" y="21"/>
                      <a:pt x="11" y="22"/>
                    </a:cubicBezTo>
                    <a:cubicBezTo>
                      <a:pt x="11" y="22"/>
                      <a:pt x="11" y="23"/>
                      <a:pt x="11" y="23"/>
                    </a:cubicBezTo>
                    <a:cubicBezTo>
                      <a:pt x="12" y="24"/>
                      <a:pt x="12" y="24"/>
                      <a:pt x="13" y="25"/>
                    </a:cubicBezTo>
                    <a:cubicBezTo>
                      <a:pt x="13" y="26"/>
                      <a:pt x="13" y="26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8"/>
                      <a:pt x="19" y="31"/>
                      <a:pt x="20" y="34"/>
                    </a:cubicBezTo>
                    <a:cubicBezTo>
                      <a:pt x="20" y="35"/>
                      <a:pt x="21" y="35"/>
                      <a:pt x="21" y="34"/>
                    </a:cubicBezTo>
                    <a:cubicBezTo>
                      <a:pt x="22" y="33"/>
                      <a:pt x="23" y="31"/>
                      <a:pt x="23" y="30"/>
                    </a:cubicBezTo>
                    <a:cubicBezTo>
                      <a:pt x="24" y="29"/>
                      <a:pt x="24" y="29"/>
                      <a:pt x="24" y="28"/>
                    </a:cubicBezTo>
                    <a:cubicBezTo>
                      <a:pt x="24" y="26"/>
                      <a:pt x="24" y="25"/>
                      <a:pt x="25" y="23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2" y="20"/>
                      <a:pt x="22" y="20"/>
                      <a:pt x="21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9"/>
                      <a:pt x="22" y="20"/>
                      <a:pt x="23" y="20"/>
                    </a:cubicBezTo>
                    <a:cubicBezTo>
                      <a:pt x="24" y="21"/>
                      <a:pt x="24" y="21"/>
                      <a:pt x="24" y="20"/>
                    </a:cubicBezTo>
                    <a:cubicBezTo>
                      <a:pt x="25" y="20"/>
                      <a:pt x="25" y="19"/>
                      <a:pt x="26" y="18"/>
                    </a:cubicBezTo>
                    <a:cubicBezTo>
                      <a:pt x="26" y="18"/>
                      <a:pt x="26" y="18"/>
                      <a:pt x="25" y="17"/>
                    </a:cubicBezTo>
                    <a:cubicBezTo>
                      <a:pt x="25" y="17"/>
                      <a:pt x="25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7"/>
                      <a:pt x="26" y="17"/>
                      <a:pt x="27" y="17"/>
                    </a:cubicBezTo>
                    <a:cubicBezTo>
                      <a:pt x="28" y="17"/>
                      <a:pt x="28" y="17"/>
                      <a:pt x="28" y="18"/>
                    </a:cubicBezTo>
                    <a:cubicBezTo>
                      <a:pt x="29" y="19"/>
                      <a:pt x="29" y="20"/>
                      <a:pt x="30" y="21"/>
                    </a:cubicBezTo>
                    <a:cubicBezTo>
                      <a:pt x="30" y="22"/>
                      <a:pt x="30" y="22"/>
                      <a:pt x="31" y="21"/>
                    </a:cubicBezTo>
                    <a:close/>
                    <a:moveTo>
                      <a:pt x="25" y="28"/>
                    </a:moveTo>
                    <a:cubicBezTo>
                      <a:pt x="25" y="29"/>
                      <a:pt x="25" y="29"/>
                      <a:pt x="24" y="29"/>
                    </a:cubicBezTo>
                    <a:cubicBezTo>
                      <a:pt x="24" y="30"/>
                      <a:pt x="24" y="30"/>
                      <a:pt x="24" y="31"/>
                    </a:cubicBezTo>
                    <a:cubicBezTo>
                      <a:pt x="24" y="33"/>
                      <a:pt x="24" y="32"/>
                      <a:pt x="25" y="31"/>
                    </a:cubicBezTo>
                    <a:cubicBezTo>
                      <a:pt x="25" y="30"/>
                      <a:pt x="25" y="30"/>
                      <a:pt x="25" y="29"/>
                    </a:cubicBezTo>
                    <a:cubicBezTo>
                      <a:pt x="26" y="27"/>
                      <a:pt x="26" y="27"/>
                      <a:pt x="25" y="28"/>
                    </a:cubicBezTo>
                    <a:close/>
                  </a:path>
                </a:pathLst>
              </a:custGeom>
              <a:solidFill>
                <a:srgbClr val="F9A21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Oval 86"/>
              <p:cNvSpPr/>
              <p:nvPr/>
            </p:nvSpPr>
            <p:spPr>
              <a:xfrm>
                <a:off x="3021" y="2864"/>
                <a:ext cx="511" cy="510"/>
              </a:xfrm>
              <a:prstGeom prst="ellipse">
                <a:avLst/>
              </a:prstGeom>
              <a:solidFill>
                <a:srgbClr val="EE6829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Freeform 87"/>
              <p:cNvSpPr/>
              <p:nvPr/>
            </p:nvSpPr>
            <p:spPr>
              <a:xfrm>
                <a:off x="3136" y="2960"/>
                <a:ext cx="396" cy="414"/>
              </a:xfrm>
              <a:custGeom>
                <a:avLst/>
                <a:gdLst/>
                <a:ahLst/>
                <a:cxnLst>
                  <a:cxn ang="0">
                    <a:pos x="396" y="154"/>
                  </a:cxn>
                  <a:cxn ang="0">
                    <a:pos x="145" y="414"/>
                  </a:cxn>
                  <a:cxn ang="0">
                    <a:pos x="106" y="404"/>
                  </a:cxn>
                  <a:cxn ang="0">
                    <a:pos x="39" y="347"/>
                  </a:cxn>
                  <a:cxn ang="0">
                    <a:pos x="87" y="327"/>
                  </a:cxn>
                  <a:cxn ang="0">
                    <a:pos x="0" y="250"/>
                  </a:cxn>
                  <a:cxn ang="0">
                    <a:pos x="29" y="231"/>
                  </a:cxn>
                  <a:cxn ang="0">
                    <a:pos x="48" y="212"/>
                  </a:cxn>
                  <a:cxn ang="0">
                    <a:pos x="48" y="202"/>
                  </a:cxn>
                  <a:cxn ang="0">
                    <a:pos x="39" y="173"/>
                  </a:cxn>
                  <a:cxn ang="0">
                    <a:pos x="19" y="135"/>
                  </a:cxn>
                  <a:cxn ang="0">
                    <a:pos x="19" y="106"/>
                  </a:cxn>
                  <a:cxn ang="0">
                    <a:pos x="29" y="67"/>
                  </a:cxn>
                  <a:cxn ang="0">
                    <a:pos x="58" y="39"/>
                  </a:cxn>
                  <a:cxn ang="0">
                    <a:pos x="87" y="19"/>
                  </a:cxn>
                  <a:cxn ang="0">
                    <a:pos x="145" y="10"/>
                  </a:cxn>
                  <a:cxn ang="0">
                    <a:pos x="184" y="19"/>
                  </a:cxn>
                  <a:cxn ang="0">
                    <a:pos x="212" y="39"/>
                  </a:cxn>
                  <a:cxn ang="0">
                    <a:pos x="222" y="29"/>
                  </a:cxn>
                  <a:cxn ang="0">
                    <a:pos x="261" y="0"/>
                  </a:cxn>
                  <a:cxn ang="0">
                    <a:pos x="396" y="125"/>
                  </a:cxn>
                  <a:cxn ang="0">
                    <a:pos x="396" y="154"/>
                  </a:cxn>
                </a:cxnLst>
                <a:rect l="0" t="0" r="0" b="0"/>
                <a:pathLst>
                  <a:path w="41" h="43">
                    <a:moveTo>
                      <a:pt x="41" y="16"/>
                    </a:moveTo>
                    <a:cubicBezTo>
                      <a:pt x="41" y="31"/>
                      <a:pt x="29" y="43"/>
                      <a:pt x="15" y="43"/>
                    </a:cubicBezTo>
                    <a:cubicBezTo>
                      <a:pt x="13" y="43"/>
                      <a:pt x="12" y="43"/>
                      <a:pt x="11" y="42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4"/>
                      <a:pt x="41" y="15"/>
                      <a:pt x="41" y="16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88"/>
              <p:cNvSpPr>
                <a:spLocks noEditPoints="1"/>
              </p:cNvSpPr>
              <p:nvPr/>
            </p:nvSpPr>
            <p:spPr>
              <a:xfrm>
                <a:off x="3136" y="2950"/>
                <a:ext cx="280" cy="357"/>
              </a:xfrm>
              <a:custGeom>
                <a:avLst/>
                <a:gdLst/>
                <a:ahLst/>
                <a:cxnLst>
                  <a:cxn ang="0">
                    <a:pos x="174" y="183"/>
                  </a:cxn>
                  <a:cxn ang="0">
                    <a:pos x="145" y="241"/>
                  </a:cxn>
                  <a:cxn ang="0">
                    <a:pos x="203" y="212"/>
                  </a:cxn>
                  <a:cxn ang="0">
                    <a:pos x="145" y="280"/>
                  </a:cxn>
                  <a:cxn ang="0">
                    <a:pos x="145" y="318"/>
                  </a:cxn>
                  <a:cxn ang="0">
                    <a:pos x="222" y="357"/>
                  </a:cxn>
                  <a:cxn ang="0">
                    <a:pos x="126" y="328"/>
                  </a:cxn>
                  <a:cxn ang="0">
                    <a:pos x="126" y="309"/>
                  </a:cxn>
                  <a:cxn ang="0">
                    <a:pos x="126" y="270"/>
                  </a:cxn>
                  <a:cxn ang="0">
                    <a:pos x="39" y="232"/>
                  </a:cxn>
                  <a:cxn ang="0">
                    <a:pos x="29" y="261"/>
                  </a:cxn>
                  <a:cxn ang="0">
                    <a:pos x="29" y="232"/>
                  </a:cxn>
                  <a:cxn ang="0">
                    <a:pos x="48" y="212"/>
                  </a:cxn>
                  <a:cxn ang="0">
                    <a:pos x="212" y="48"/>
                  </a:cxn>
                  <a:cxn ang="0">
                    <a:pos x="232" y="10"/>
                  </a:cxn>
                  <a:cxn ang="0">
                    <a:pos x="241" y="39"/>
                  </a:cxn>
                  <a:cxn ang="0">
                    <a:pos x="232" y="48"/>
                  </a:cxn>
                  <a:cxn ang="0">
                    <a:pos x="145" y="270"/>
                  </a:cxn>
                  <a:cxn ang="0">
                    <a:pos x="222" y="58"/>
                  </a:cxn>
                  <a:cxn ang="0">
                    <a:pos x="48" y="222"/>
                  </a:cxn>
                  <a:cxn ang="0">
                    <a:pos x="48" y="232"/>
                  </a:cxn>
                  <a:cxn ang="0">
                    <a:pos x="222" y="48"/>
                  </a:cxn>
                  <a:cxn ang="0">
                    <a:pos x="212" y="135"/>
                  </a:cxn>
                  <a:cxn ang="0">
                    <a:pos x="183" y="174"/>
                  </a:cxn>
                  <a:cxn ang="0">
                    <a:pos x="212" y="203"/>
                  </a:cxn>
                  <a:cxn ang="0">
                    <a:pos x="203" y="135"/>
                  </a:cxn>
                  <a:cxn ang="0">
                    <a:pos x="145" y="135"/>
                  </a:cxn>
                  <a:cxn ang="0">
                    <a:pos x="174" y="164"/>
                  </a:cxn>
                  <a:cxn ang="0">
                    <a:pos x="203" y="135"/>
                  </a:cxn>
                  <a:cxn ang="0">
                    <a:pos x="126" y="68"/>
                  </a:cxn>
                  <a:cxn ang="0">
                    <a:pos x="97" y="96"/>
                  </a:cxn>
                  <a:cxn ang="0">
                    <a:pos x="154" y="106"/>
                  </a:cxn>
                  <a:cxn ang="0">
                    <a:pos x="116" y="29"/>
                  </a:cxn>
                  <a:cxn ang="0">
                    <a:pos x="58" y="58"/>
                  </a:cxn>
                  <a:cxn ang="0">
                    <a:pos x="126" y="58"/>
                  </a:cxn>
                  <a:cxn ang="0">
                    <a:pos x="241" y="145"/>
                  </a:cxn>
                  <a:cxn ang="0">
                    <a:pos x="222" y="87"/>
                  </a:cxn>
                  <a:cxn ang="0">
                    <a:pos x="126" y="29"/>
                  </a:cxn>
                  <a:cxn ang="0">
                    <a:pos x="183" y="39"/>
                  </a:cxn>
                  <a:cxn ang="0">
                    <a:pos x="126" y="29"/>
                  </a:cxn>
                  <a:cxn ang="0">
                    <a:pos x="164" y="96"/>
                  </a:cxn>
                  <a:cxn ang="0">
                    <a:pos x="203" y="48"/>
                  </a:cxn>
                  <a:cxn ang="0">
                    <a:pos x="203" y="125"/>
                  </a:cxn>
                  <a:cxn ang="0">
                    <a:pos x="212" y="68"/>
                  </a:cxn>
                  <a:cxn ang="0">
                    <a:pos x="174" y="96"/>
                  </a:cxn>
                  <a:cxn ang="0">
                    <a:pos x="58" y="125"/>
                  </a:cxn>
                  <a:cxn ang="0">
                    <a:pos x="87" y="87"/>
                  </a:cxn>
                  <a:cxn ang="0">
                    <a:pos x="29" y="116"/>
                  </a:cxn>
                  <a:cxn ang="0">
                    <a:pos x="39" y="183"/>
                  </a:cxn>
                  <a:cxn ang="0">
                    <a:pos x="48" y="135"/>
                  </a:cxn>
                  <a:cxn ang="0">
                    <a:pos x="87" y="232"/>
                  </a:cxn>
                  <a:cxn ang="0">
                    <a:pos x="135" y="212"/>
                  </a:cxn>
                  <a:cxn ang="0">
                    <a:pos x="87" y="232"/>
                  </a:cxn>
                  <a:cxn ang="0">
                    <a:pos x="106" y="154"/>
                  </a:cxn>
                  <a:cxn ang="0">
                    <a:pos x="97" y="106"/>
                  </a:cxn>
                  <a:cxn ang="0">
                    <a:pos x="68" y="135"/>
                  </a:cxn>
                  <a:cxn ang="0">
                    <a:pos x="135" y="203"/>
                  </a:cxn>
                  <a:cxn ang="0">
                    <a:pos x="135" y="145"/>
                  </a:cxn>
                  <a:cxn ang="0">
                    <a:pos x="106" y="174"/>
                  </a:cxn>
                  <a:cxn ang="0">
                    <a:pos x="97" y="174"/>
                  </a:cxn>
                  <a:cxn ang="0">
                    <a:pos x="126" y="212"/>
                  </a:cxn>
                  <a:cxn ang="0">
                    <a:pos x="68" y="145"/>
                  </a:cxn>
                  <a:cxn ang="0">
                    <a:pos x="58" y="203"/>
                  </a:cxn>
                </a:cxnLst>
                <a:rect l="0" t="0" r="0" b="0"/>
                <a:pathLst>
                  <a:path w="29" h="37">
                    <a:moveTo>
                      <a:pt x="21" y="22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4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8" y="25"/>
                      <a:pt x="20" y="24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lose/>
                    <a:moveTo>
                      <a:pt x="15" y="28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2"/>
                      <a:pt x="15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4"/>
                      <a:pt x="15" y="34"/>
                    </a:cubicBezTo>
                    <a:cubicBezTo>
                      <a:pt x="18" y="34"/>
                      <a:pt x="21" y="35"/>
                      <a:pt x="23" y="36"/>
                    </a:cubicBezTo>
                    <a:cubicBezTo>
                      <a:pt x="24" y="36"/>
                      <a:pt x="24" y="37"/>
                      <a:pt x="23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6"/>
                      <a:pt x="4" y="36"/>
                    </a:cubicBezTo>
                    <a:cubicBezTo>
                      <a:pt x="7" y="35"/>
                      <a:pt x="10" y="34"/>
                      <a:pt x="13" y="34"/>
                    </a:cubicBezTo>
                    <a:cubicBezTo>
                      <a:pt x="13" y="34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2"/>
                    </a:cubicBezTo>
                    <a:cubicBezTo>
                      <a:pt x="11" y="32"/>
                      <a:pt x="11" y="30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0" y="27"/>
                      <a:pt x="7" y="26"/>
                      <a:pt x="5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4" y="27"/>
                      <a:pt x="3" y="27"/>
                    </a:cubicBezTo>
                    <a:cubicBezTo>
                      <a:pt x="3" y="28"/>
                      <a:pt x="1" y="28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3"/>
                      <a:pt x="4" y="23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7"/>
                      <a:pt x="1" y="10"/>
                      <a:pt x="5" y="5"/>
                    </a:cubicBezTo>
                    <a:cubicBezTo>
                      <a:pt x="10" y="1"/>
                      <a:pt x="17" y="1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4" y="1"/>
                      <a:pt x="24" y="1"/>
                    </a:cubicBezTo>
                    <a:cubicBezTo>
                      <a:pt x="25" y="0"/>
                      <a:pt x="26" y="0"/>
                      <a:pt x="27" y="1"/>
                    </a:cubicBezTo>
                    <a:cubicBezTo>
                      <a:pt x="28" y="1"/>
                      <a:pt x="28" y="3"/>
                      <a:pt x="27" y="3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29" y="10"/>
                      <a:pt x="29" y="18"/>
                      <a:pt x="24" y="24"/>
                    </a:cubicBezTo>
                    <a:cubicBezTo>
                      <a:pt x="21" y="26"/>
                      <a:pt x="18" y="27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lose/>
                    <a:moveTo>
                      <a:pt x="23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7" y="11"/>
                      <a:pt x="27" y="18"/>
                      <a:pt x="22" y="22"/>
                    </a:cubicBezTo>
                    <a:cubicBezTo>
                      <a:pt x="18" y="27"/>
                      <a:pt x="11" y="27"/>
                      <a:pt x="6" y="23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10" y="28"/>
                      <a:pt x="18" y="28"/>
                      <a:pt x="23" y="23"/>
                    </a:cubicBezTo>
                    <a:cubicBezTo>
                      <a:pt x="28" y="18"/>
                      <a:pt x="28" y="10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lose/>
                    <a:moveTo>
                      <a:pt x="25" y="16"/>
                    </a:moveTo>
                    <a:cubicBezTo>
                      <a:pt x="24" y="15"/>
                      <a:pt x="23" y="15"/>
                      <a:pt x="22" y="14"/>
                    </a:cubicBezTo>
                    <a:cubicBezTo>
                      <a:pt x="22" y="14"/>
                      <a:pt x="21" y="14"/>
                      <a:pt x="21" y="15"/>
                    </a:cubicBezTo>
                    <a:cubicBezTo>
                      <a:pt x="21" y="16"/>
                      <a:pt x="20" y="17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4" y="20"/>
                      <a:pt x="24" y="18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21" y="14"/>
                    </a:moveTo>
                    <a:cubicBezTo>
                      <a:pt x="20" y="13"/>
                      <a:pt x="18" y="12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6"/>
                      <a:pt x="20" y="15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lose/>
                    <a:moveTo>
                      <a:pt x="16" y="10"/>
                    </a:moveTo>
                    <a:cubicBezTo>
                      <a:pt x="15" y="9"/>
                      <a:pt x="15" y="8"/>
                      <a:pt x="14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2" y="8"/>
                      <a:pt x="11" y="8"/>
                      <a:pt x="10" y="9"/>
                    </a:cubicBezTo>
                    <a:cubicBezTo>
                      <a:pt x="10" y="9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0"/>
                      <a:pt x="16" y="10"/>
                    </a:cubicBezTo>
                    <a:close/>
                    <a:moveTo>
                      <a:pt x="13" y="6"/>
                    </a:moveTo>
                    <a:cubicBezTo>
                      <a:pt x="13" y="5"/>
                      <a:pt x="12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3"/>
                      <a:pt x="8" y="4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1" y="8"/>
                      <a:pt x="12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lose/>
                    <a:moveTo>
                      <a:pt x="22" y="14"/>
                    </a:moveTo>
                    <a:cubicBezTo>
                      <a:pt x="23" y="14"/>
                      <a:pt x="24" y="14"/>
                      <a:pt x="25" y="15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5" y="12"/>
                      <a:pt x="25" y="10"/>
                      <a:pt x="24" y="9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2" y="13"/>
                    </a:cubicBezTo>
                    <a:cubicBezTo>
                      <a:pt x="22" y="13"/>
                      <a:pt x="22" y="14"/>
                      <a:pt x="22" y="14"/>
                    </a:cubicBezTo>
                    <a:close/>
                    <a:moveTo>
                      <a:pt x="13" y="3"/>
                    </a:moveTo>
                    <a:cubicBezTo>
                      <a:pt x="13" y="4"/>
                      <a:pt x="14" y="5"/>
                      <a:pt x="14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5"/>
                      <a:pt x="17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7" y="3"/>
                      <a:pt x="15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lose/>
                    <a:moveTo>
                      <a:pt x="15" y="7"/>
                    </a:moveTo>
                    <a:cubicBezTo>
                      <a:pt x="15" y="8"/>
                      <a:pt x="16" y="9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5"/>
                      <a:pt x="21" y="5"/>
                    </a:cubicBezTo>
                    <a:cubicBezTo>
                      <a:pt x="19" y="5"/>
                      <a:pt x="17" y="5"/>
                      <a:pt x="15" y="6"/>
                    </a:cubicBezTo>
                    <a:cubicBezTo>
                      <a:pt x="15" y="6"/>
                      <a:pt x="15" y="7"/>
                      <a:pt x="15" y="7"/>
                    </a:cubicBezTo>
                    <a:close/>
                    <a:moveTo>
                      <a:pt x="21" y="13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1"/>
                      <a:pt x="23" y="8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2" y="7"/>
                      <a:pt x="22" y="7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1"/>
                      <a:pt x="20" y="13"/>
                      <a:pt x="21" y="13"/>
                    </a:cubicBezTo>
                    <a:close/>
                    <a:moveTo>
                      <a:pt x="3" y="12"/>
                    </a:moveTo>
                    <a:cubicBezTo>
                      <a:pt x="4" y="12"/>
                      <a:pt x="5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2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4" y="8"/>
                      <a:pt x="3" y="10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  <a:moveTo>
                      <a:pt x="3" y="13"/>
                    </a:moveTo>
                    <a:cubicBezTo>
                      <a:pt x="2" y="15"/>
                      <a:pt x="3" y="17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5" y="16"/>
                      <a:pt x="5" y="15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4" y="14"/>
                      <a:pt x="4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lose/>
                    <a:moveTo>
                      <a:pt x="9" y="24"/>
                    </a:moveTo>
                    <a:cubicBezTo>
                      <a:pt x="10" y="25"/>
                      <a:pt x="12" y="25"/>
                      <a:pt x="14" y="25"/>
                    </a:cubicBezTo>
                    <a:cubicBezTo>
                      <a:pt x="14" y="25"/>
                      <a:pt x="15" y="25"/>
                      <a:pt x="15" y="25"/>
                    </a:cubicBezTo>
                    <a:cubicBezTo>
                      <a:pt x="14" y="24"/>
                      <a:pt x="14" y="23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2" y="23"/>
                      <a:pt x="10" y="24"/>
                      <a:pt x="9" y="24"/>
                    </a:cubicBezTo>
                    <a:cubicBezTo>
                      <a:pt x="8" y="24"/>
                      <a:pt x="8" y="24"/>
                      <a:pt x="9" y="24"/>
                    </a:cubicBezTo>
                    <a:close/>
                    <a:moveTo>
                      <a:pt x="7" y="14"/>
                    </a:moveTo>
                    <a:cubicBezTo>
                      <a:pt x="8" y="15"/>
                      <a:pt x="9" y="16"/>
                      <a:pt x="10" y="16"/>
                    </a:cubicBezTo>
                    <a:cubicBezTo>
                      <a:pt x="10" y="17"/>
                      <a:pt x="10" y="17"/>
                      <a:pt x="11" y="1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9" y="10"/>
                      <a:pt x="9" y="11"/>
                    </a:cubicBezTo>
                    <a:cubicBezTo>
                      <a:pt x="8" y="12"/>
                      <a:pt x="8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lose/>
                    <a:moveTo>
                      <a:pt x="11" y="18"/>
                    </a:moveTo>
                    <a:cubicBezTo>
                      <a:pt x="12" y="19"/>
                      <a:pt x="13" y="20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0"/>
                      <a:pt x="16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8"/>
                    </a:cubicBezTo>
                    <a:close/>
                    <a:moveTo>
                      <a:pt x="13" y="21"/>
                    </a:moveTo>
                    <a:cubicBezTo>
                      <a:pt x="12" y="20"/>
                      <a:pt x="11" y="19"/>
                      <a:pt x="11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8" y="23"/>
                      <a:pt x="11" y="22"/>
                      <a:pt x="13" y="22"/>
                    </a:cubicBezTo>
                    <a:cubicBezTo>
                      <a:pt x="13" y="21"/>
                      <a:pt x="13" y="21"/>
                      <a:pt x="13" y="21"/>
                    </a:cubicBezTo>
                    <a:close/>
                    <a:moveTo>
                      <a:pt x="9" y="17"/>
                    </a:moveTo>
                    <a:cubicBezTo>
                      <a:pt x="9" y="16"/>
                      <a:pt x="8" y="15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7"/>
                      <a:pt x="4" y="19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7"/>
                      <a:pt x="10" y="17"/>
                      <a:pt x="9" y="17"/>
                    </a:cubicBezTo>
                    <a:close/>
                  </a:path>
                </a:pathLst>
              </a:custGeom>
              <a:solidFill>
                <a:srgbClr val="1632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Oval 89"/>
              <p:cNvSpPr/>
              <p:nvPr/>
            </p:nvSpPr>
            <p:spPr>
              <a:xfrm>
                <a:off x="4938" y="2228"/>
                <a:ext cx="511" cy="510"/>
              </a:xfrm>
              <a:prstGeom prst="ellipse">
                <a:avLst/>
              </a:prstGeom>
              <a:solidFill>
                <a:srgbClr val="EE6829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Freeform 90"/>
              <p:cNvSpPr/>
              <p:nvPr/>
            </p:nvSpPr>
            <p:spPr>
              <a:xfrm>
                <a:off x="5102" y="2276"/>
                <a:ext cx="337" cy="462"/>
              </a:xfrm>
              <a:custGeom>
                <a:avLst/>
                <a:gdLst/>
                <a:ahLst/>
                <a:cxnLst>
                  <a:cxn ang="0">
                    <a:pos x="337" y="250"/>
                  </a:cxn>
                  <a:cxn ang="0">
                    <a:pos x="87" y="462"/>
                  </a:cxn>
                  <a:cxn ang="0">
                    <a:pos x="77" y="462"/>
                  </a:cxn>
                  <a:cxn ang="0">
                    <a:pos x="0" y="375"/>
                  </a:cxn>
                  <a:cxn ang="0">
                    <a:pos x="67" y="270"/>
                  </a:cxn>
                  <a:cxn ang="0">
                    <a:pos x="77" y="183"/>
                  </a:cxn>
                  <a:cxn ang="0">
                    <a:pos x="67" y="173"/>
                  </a:cxn>
                  <a:cxn ang="0">
                    <a:pos x="87" y="58"/>
                  </a:cxn>
                  <a:cxn ang="0">
                    <a:pos x="67" y="29"/>
                  </a:cxn>
                  <a:cxn ang="0">
                    <a:pos x="96" y="0"/>
                  </a:cxn>
                  <a:cxn ang="0">
                    <a:pos x="337" y="250"/>
                  </a:cxn>
                </a:cxnLst>
                <a:rect l="0" t="0" r="0" b="0"/>
                <a:pathLst>
                  <a:path w="35" h="48">
                    <a:moveTo>
                      <a:pt x="35" y="26"/>
                    </a:moveTo>
                    <a:cubicBezTo>
                      <a:pt x="33" y="38"/>
                      <a:pt x="22" y="48"/>
                      <a:pt x="9" y="48"/>
                    </a:cubicBezTo>
                    <a:cubicBezTo>
                      <a:pt x="9" y="48"/>
                      <a:pt x="8" y="48"/>
                      <a:pt x="8" y="4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5" y="26"/>
                      <a:pt x="35" y="26"/>
                      <a:pt x="35" y="26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91"/>
              <p:cNvSpPr>
                <a:spLocks noEditPoints="1"/>
              </p:cNvSpPr>
              <p:nvPr/>
            </p:nvSpPr>
            <p:spPr>
              <a:xfrm>
                <a:off x="5092" y="2276"/>
                <a:ext cx="193" cy="414"/>
              </a:xfrm>
              <a:custGeom>
                <a:avLst/>
                <a:gdLst/>
                <a:ahLst/>
                <a:cxnLst>
                  <a:cxn ang="0">
                    <a:pos x="116" y="395"/>
                  </a:cxn>
                  <a:cxn ang="0">
                    <a:pos x="77" y="395"/>
                  </a:cxn>
                  <a:cxn ang="0">
                    <a:pos x="87" y="385"/>
                  </a:cxn>
                  <a:cxn ang="0">
                    <a:pos x="116" y="385"/>
                  </a:cxn>
                  <a:cxn ang="0">
                    <a:pos x="116" y="395"/>
                  </a:cxn>
                  <a:cxn ang="0">
                    <a:pos x="164" y="270"/>
                  </a:cxn>
                  <a:cxn ang="0">
                    <a:pos x="164" y="327"/>
                  </a:cxn>
                  <a:cxn ang="0">
                    <a:pos x="183" y="366"/>
                  </a:cxn>
                  <a:cxn ang="0">
                    <a:pos x="174" y="385"/>
                  </a:cxn>
                  <a:cxn ang="0">
                    <a:pos x="19" y="385"/>
                  </a:cxn>
                  <a:cxn ang="0">
                    <a:pos x="10" y="366"/>
                  </a:cxn>
                  <a:cxn ang="0">
                    <a:pos x="29" y="327"/>
                  </a:cxn>
                  <a:cxn ang="0">
                    <a:pos x="29" y="270"/>
                  </a:cxn>
                  <a:cxn ang="0">
                    <a:pos x="77" y="212"/>
                  </a:cxn>
                  <a:cxn ang="0">
                    <a:pos x="77" y="193"/>
                  </a:cxn>
                  <a:cxn ang="0">
                    <a:pos x="77" y="183"/>
                  </a:cxn>
                  <a:cxn ang="0">
                    <a:pos x="87" y="173"/>
                  </a:cxn>
                  <a:cxn ang="0">
                    <a:pos x="116" y="173"/>
                  </a:cxn>
                  <a:cxn ang="0">
                    <a:pos x="116" y="183"/>
                  </a:cxn>
                  <a:cxn ang="0">
                    <a:pos x="116" y="193"/>
                  </a:cxn>
                  <a:cxn ang="0">
                    <a:pos x="125" y="212"/>
                  </a:cxn>
                  <a:cxn ang="0">
                    <a:pos x="164" y="270"/>
                  </a:cxn>
                  <a:cxn ang="0">
                    <a:pos x="77" y="173"/>
                  </a:cxn>
                  <a:cxn ang="0">
                    <a:pos x="77" y="48"/>
                  </a:cxn>
                  <a:cxn ang="0">
                    <a:pos x="77" y="39"/>
                  </a:cxn>
                  <a:cxn ang="0">
                    <a:pos x="116" y="39"/>
                  </a:cxn>
                  <a:cxn ang="0">
                    <a:pos x="116" y="48"/>
                  </a:cxn>
                  <a:cxn ang="0">
                    <a:pos x="116" y="173"/>
                  </a:cxn>
                  <a:cxn ang="0">
                    <a:pos x="116" y="173"/>
                  </a:cxn>
                  <a:cxn ang="0">
                    <a:pos x="77" y="173"/>
                  </a:cxn>
                  <a:cxn ang="0">
                    <a:pos x="77" y="173"/>
                  </a:cxn>
                  <a:cxn ang="0">
                    <a:pos x="77" y="29"/>
                  </a:cxn>
                  <a:cxn ang="0">
                    <a:pos x="97" y="0"/>
                  </a:cxn>
                  <a:cxn ang="0">
                    <a:pos x="116" y="29"/>
                  </a:cxn>
                  <a:cxn ang="0">
                    <a:pos x="116" y="39"/>
                  </a:cxn>
                  <a:cxn ang="0">
                    <a:pos x="77" y="39"/>
                  </a:cxn>
                  <a:cxn ang="0">
                    <a:pos x="77" y="29"/>
                  </a:cxn>
                </a:cxnLst>
                <a:rect l="0" t="0" r="0" b="0"/>
                <a:pathLst>
                  <a:path w="20" h="43">
                    <a:moveTo>
                      <a:pt x="12" y="41"/>
                    </a:moveTo>
                    <a:cubicBezTo>
                      <a:pt x="12" y="43"/>
                      <a:pt x="9" y="43"/>
                      <a:pt x="8" y="41"/>
                    </a:cubicBezTo>
                    <a:cubicBezTo>
                      <a:pt x="8" y="41"/>
                      <a:pt x="8" y="40"/>
                      <a:pt x="9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1"/>
                      <a:pt x="12" y="41"/>
                    </a:cubicBezTo>
                    <a:close/>
                    <a:moveTo>
                      <a:pt x="17" y="28"/>
                    </a:moveTo>
                    <a:cubicBezTo>
                      <a:pt x="17" y="31"/>
                      <a:pt x="17" y="33"/>
                      <a:pt x="17" y="34"/>
                    </a:cubicBezTo>
                    <a:cubicBezTo>
                      <a:pt x="18" y="35"/>
                      <a:pt x="18" y="36"/>
                      <a:pt x="19" y="38"/>
                    </a:cubicBezTo>
                    <a:cubicBezTo>
                      <a:pt x="20" y="39"/>
                      <a:pt x="20" y="40"/>
                      <a:pt x="18" y="40"/>
                    </a:cubicBezTo>
                    <a:cubicBezTo>
                      <a:pt x="13" y="40"/>
                      <a:pt x="7" y="40"/>
                      <a:pt x="2" y="40"/>
                    </a:cubicBezTo>
                    <a:cubicBezTo>
                      <a:pt x="1" y="40"/>
                      <a:pt x="0" y="39"/>
                      <a:pt x="1" y="38"/>
                    </a:cubicBezTo>
                    <a:cubicBezTo>
                      <a:pt x="2" y="36"/>
                      <a:pt x="3" y="35"/>
                      <a:pt x="3" y="34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5"/>
                      <a:pt x="5" y="23"/>
                      <a:pt x="8" y="22"/>
                    </a:cubicBezTo>
                    <a:cubicBezTo>
                      <a:pt x="9" y="22"/>
                      <a:pt x="9" y="21"/>
                      <a:pt x="8" y="20"/>
                    </a:cubicBezTo>
                    <a:cubicBezTo>
                      <a:pt x="8" y="20"/>
                      <a:pt x="8" y="19"/>
                      <a:pt x="8" y="19"/>
                    </a:cubicBezTo>
                    <a:cubicBezTo>
                      <a:pt x="8" y="19"/>
                      <a:pt x="8" y="18"/>
                      <a:pt x="9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20"/>
                    </a:cubicBezTo>
                    <a:cubicBezTo>
                      <a:pt x="11" y="21"/>
                      <a:pt x="11" y="22"/>
                      <a:pt x="13" y="22"/>
                    </a:cubicBezTo>
                    <a:cubicBezTo>
                      <a:pt x="15" y="23"/>
                      <a:pt x="17" y="25"/>
                      <a:pt x="17" y="28"/>
                    </a:cubicBezTo>
                    <a:close/>
                    <a:moveTo>
                      <a:pt x="8" y="18"/>
                    </a:moveTo>
                    <a:cubicBezTo>
                      <a:pt x="7" y="14"/>
                      <a:pt x="7" y="8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5"/>
                    </a:cubicBezTo>
                    <a:cubicBezTo>
                      <a:pt x="13" y="8"/>
                      <a:pt x="13" y="14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  <a:moveTo>
                      <a:pt x="8" y="3"/>
                    </a:moveTo>
                    <a:cubicBezTo>
                      <a:pt x="8" y="1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3"/>
                    </a:cubicBezTo>
                    <a:cubicBezTo>
                      <a:pt x="12" y="3"/>
                      <a:pt x="12" y="4"/>
                      <a:pt x="12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lose/>
                  </a:path>
                </a:pathLst>
              </a:custGeom>
              <a:solidFill>
                <a:srgbClr val="470D0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Oval 92"/>
              <p:cNvSpPr/>
              <p:nvPr/>
            </p:nvSpPr>
            <p:spPr>
              <a:xfrm>
                <a:off x="3021" y="2228"/>
                <a:ext cx="511" cy="510"/>
              </a:xfrm>
              <a:prstGeom prst="ellipse">
                <a:avLst/>
              </a:prstGeom>
              <a:solidFill>
                <a:srgbClr val="73232C"/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Freeform 93"/>
              <p:cNvSpPr/>
              <p:nvPr/>
            </p:nvSpPr>
            <p:spPr>
              <a:xfrm>
                <a:off x="3098" y="2295"/>
                <a:ext cx="434" cy="443"/>
              </a:xfrm>
              <a:custGeom>
                <a:avLst/>
                <a:gdLst/>
                <a:ahLst/>
                <a:cxnLst>
                  <a:cxn ang="0">
                    <a:pos x="434" y="183"/>
                  </a:cxn>
                  <a:cxn ang="0">
                    <a:pos x="183" y="443"/>
                  </a:cxn>
                  <a:cxn ang="0">
                    <a:pos x="164" y="443"/>
                  </a:cxn>
                  <a:cxn ang="0">
                    <a:pos x="48" y="318"/>
                  </a:cxn>
                  <a:cxn ang="0">
                    <a:pos x="39" y="299"/>
                  </a:cxn>
                  <a:cxn ang="0">
                    <a:pos x="10" y="241"/>
                  </a:cxn>
                  <a:cxn ang="0">
                    <a:pos x="0" y="202"/>
                  </a:cxn>
                  <a:cxn ang="0">
                    <a:pos x="0" y="164"/>
                  </a:cxn>
                  <a:cxn ang="0">
                    <a:pos x="19" y="106"/>
                  </a:cxn>
                  <a:cxn ang="0">
                    <a:pos x="87" y="183"/>
                  </a:cxn>
                  <a:cxn ang="0">
                    <a:pos x="87" y="183"/>
                  </a:cxn>
                  <a:cxn ang="0">
                    <a:pos x="87" y="173"/>
                  </a:cxn>
                  <a:cxn ang="0">
                    <a:pos x="10" y="96"/>
                  </a:cxn>
                  <a:cxn ang="0">
                    <a:pos x="68" y="48"/>
                  </a:cxn>
                  <a:cxn ang="0">
                    <a:pos x="96" y="87"/>
                  </a:cxn>
                  <a:cxn ang="0">
                    <a:pos x="106" y="77"/>
                  </a:cxn>
                  <a:cxn ang="0">
                    <a:pos x="68" y="39"/>
                  </a:cxn>
                  <a:cxn ang="0">
                    <a:pos x="77" y="39"/>
                  </a:cxn>
                  <a:cxn ang="0">
                    <a:pos x="116" y="10"/>
                  </a:cxn>
                  <a:cxn ang="0">
                    <a:pos x="193" y="0"/>
                  </a:cxn>
                  <a:cxn ang="0">
                    <a:pos x="260" y="19"/>
                  </a:cxn>
                  <a:cxn ang="0">
                    <a:pos x="318" y="48"/>
                  </a:cxn>
                  <a:cxn ang="0">
                    <a:pos x="434" y="173"/>
                  </a:cxn>
                  <a:cxn ang="0">
                    <a:pos x="434" y="183"/>
                  </a:cxn>
                </a:cxnLst>
                <a:rect l="0" t="0" r="0" b="0"/>
                <a:pathLst>
                  <a:path w="45" h="46">
                    <a:moveTo>
                      <a:pt x="45" y="19"/>
                    </a:moveTo>
                    <a:cubicBezTo>
                      <a:pt x="45" y="34"/>
                      <a:pt x="33" y="46"/>
                      <a:pt x="19" y="46"/>
                    </a:cubicBezTo>
                    <a:cubicBezTo>
                      <a:pt x="18" y="46"/>
                      <a:pt x="18" y="46"/>
                      <a:pt x="17" y="46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9"/>
                      <a:pt x="45" y="19"/>
                    </a:cubicBezTo>
                    <a:close/>
                  </a:path>
                </a:pathLst>
              </a:custGeom>
              <a:solidFill>
                <a:srgbClr val="470D0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94"/>
              <p:cNvSpPr>
                <a:spLocks noEditPoints="1"/>
              </p:cNvSpPr>
              <p:nvPr/>
            </p:nvSpPr>
            <p:spPr>
              <a:xfrm>
                <a:off x="3088" y="2295"/>
                <a:ext cx="376" cy="376"/>
              </a:xfrm>
              <a:custGeom>
                <a:avLst/>
                <a:gdLst/>
                <a:ahLst/>
                <a:cxnLst>
                  <a:cxn ang="0">
                    <a:pos x="328" y="193"/>
                  </a:cxn>
                  <a:cxn ang="0">
                    <a:pos x="357" y="174"/>
                  </a:cxn>
                  <a:cxn ang="0">
                    <a:pos x="328" y="87"/>
                  </a:cxn>
                  <a:cxn ang="0">
                    <a:pos x="289" y="135"/>
                  </a:cxn>
                  <a:cxn ang="0">
                    <a:pos x="270" y="116"/>
                  </a:cxn>
                  <a:cxn ang="0">
                    <a:pos x="231" y="106"/>
                  </a:cxn>
                  <a:cxn ang="0">
                    <a:pos x="260" y="87"/>
                  </a:cxn>
                  <a:cxn ang="0">
                    <a:pos x="193" y="58"/>
                  </a:cxn>
                  <a:cxn ang="0">
                    <a:pos x="183" y="58"/>
                  </a:cxn>
                  <a:cxn ang="0">
                    <a:pos x="116" y="87"/>
                  </a:cxn>
                  <a:cxn ang="0">
                    <a:pos x="145" y="106"/>
                  </a:cxn>
                  <a:cxn ang="0">
                    <a:pos x="106" y="116"/>
                  </a:cxn>
                  <a:cxn ang="0">
                    <a:pos x="174" y="174"/>
                  </a:cxn>
                  <a:cxn ang="0">
                    <a:pos x="183" y="154"/>
                  </a:cxn>
                  <a:cxn ang="0">
                    <a:pos x="193" y="174"/>
                  </a:cxn>
                  <a:cxn ang="0">
                    <a:pos x="241" y="183"/>
                  </a:cxn>
                  <a:cxn ang="0">
                    <a:pos x="202" y="193"/>
                  </a:cxn>
                  <a:cxn ang="0">
                    <a:pos x="202" y="251"/>
                  </a:cxn>
                  <a:cxn ang="0">
                    <a:pos x="270" y="231"/>
                  </a:cxn>
                  <a:cxn ang="0">
                    <a:pos x="280" y="260"/>
                  </a:cxn>
                  <a:cxn ang="0">
                    <a:pos x="289" y="280"/>
                  </a:cxn>
                  <a:cxn ang="0">
                    <a:pos x="251" y="337"/>
                  </a:cxn>
                  <a:cxn ang="0">
                    <a:pos x="309" y="328"/>
                  </a:cxn>
                  <a:cxn ang="0">
                    <a:pos x="0" y="183"/>
                  </a:cxn>
                  <a:cxn ang="0">
                    <a:pos x="29" y="116"/>
                  </a:cxn>
                  <a:cxn ang="0">
                    <a:pos x="87" y="174"/>
                  </a:cxn>
                  <a:cxn ang="0">
                    <a:pos x="96" y="106"/>
                  </a:cxn>
                  <a:cxn ang="0">
                    <a:pos x="96" y="87"/>
                  </a:cxn>
                  <a:cxn ang="0">
                    <a:pos x="135" y="29"/>
                  </a:cxn>
                  <a:cxn ang="0">
                    <a:pos x="77" y="39"/>
                  </a:cxn>
                  <a:cxn ang="0">
                    <a:pos x="77" y="29"/>
                  </a:cxn>
                  <a:cxn ang="0">
                    <a:pos x="366" y="251"/>
                  </a:cxn>
                  <a:cxn ang="0">
                    <a:pos x="366" y="193"/>
                  </a:cxn>
                  <a:cxn ang="0">
                    <a:pos x="145" y="270"/>
                  </a:cxn>
                  <a:cxn ang="0">
                    <a:pos x="106" y="231"/>
                  </a:cxn>
                  <a:cxn ang="0">
                    <a:pos x="337" y="328"/>
                  </a:cxn>
                  <a:cxn ang="0">
                    <a:pos x="280" y="145"/>
                  </a:cxn>
                  <a:cxn ang="0">
                    <a:pos x="251" y="183"/>
                  </a:cxn>
                  <a:cxn ang="0">
                    <a:pos x="222" y="106"/>
                  </a:cxn>
                  <a:cxn ang="0">
                    <a:pos x="193" y="77"/>
                  </a:cxn>
                  <a:cxn ang="0">
                    <a:pos x="48" y="106"/>
                  </a:cxn>
                  <a:cxn ang="0">
                    <a:pos x="280" y="87"/>
                  </a:cxn>
                  <a:cxn ang="0">
                    <a:pos x="251" y="19"/>
                  </a:cxn>
                  <a:cxn ang="0">
                    <a:pos x="280" y="87"/>
                  </a:cxn>
                  <a:cxn ang="0">
                    <a:pos x="58" y="280"/>
                  </a:cxn>
                  <a:cxn ang="0">
                    <a:pos x="58" y="299"/>
                  </a:cxn>
                  <a:cxn ang="0">
                    <a:pos x="116" y="318"/>
                  </a:cxn>
                  <a:cxn ang="0">
                    <a:pos x="174" y="357"/>
                  </a:cxn>
                  <a:cxn ang="0">
                    <a:pos x="174" y="270"/>
                  </a:cxn>
                  <a:cxn ang="0">
                    <a:pos x="154" y="251"/>
                  </a:cxn>
                  <a:cxn ang="0">
                    <a:pos x="183" y="193"/>
                  </a:cxn>
                  <a:cxn ang="0">
                    <a:pos x="106" y="193"/>
                  </a:cxn>
                  <a:cxn ang="0">
                    <a:pos x="87" y="222"/>
                  </a:cxn>
                  <a:cxn ang="0">
                    <a:pos x="19" y="193"/>
                  </a:cxn>
                  <a:cxn ang="0">
                    <a:pos x="48" y="289"/>
                  </a:cxn>
                  <a:cxn ang="0">
                    <a:pos x="193" y="270"/>
                  </a:cxn>
                  <a:cxn ang="0">
                    <a:pos x="260" y="280"/>
                  </a:cxn>
                </a:cxnLst>
                <a:rect l="0" t="0" r="0" b="0"/>
                <a:pathLst>
                  <a:path w="39" h="39">
                    <a:moveTo>
                      <a:pt x="37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8"/>
                      <a:pt x="35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5"/>
                      <a:pt x="36" y="11"/>
                      <a:pt x="35" y="9"/>
                    </a:cubicBezTo>
                    <a:cubicBezTo>
                      <a:pt x="35" y="9"/>
                      <a:pt x="34" y="9"/>
                      <a:pt x="34" y="9"/>
                    </a:cubicBezTo>
                    <a:cubicBezTo>
                      <a:pt x="33" y="9"/>
                      <a:pt x="31" y="10"/>
                      <a:pt x="30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2"/>
                      <a:pt x="30" y="13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5"/>
                      <a:pt x="28" y="15"/>
                      <a:pt x="28" y="14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28" y="11"/>
                      <a:pt x="28" y="11"/>
                      <a:pt x="27" y="11"/>
                    </a:cubicBezTo>
                    <a:cubicBezTo>
                      <a:pt x="26" y="11"/>
                      <a:pt x="26" y="11"/>
                      <a:pt x="25" y="12"/>
                    </a:cubicBezTo>
                    <a:cubicBezTo>
                      <a:pt x="25" y="12"/>
                      <a:pt x="25" y="12"/>
                      <a:pt x="24" y="11"/>
                    </a:cubicBezTo>
                    <a:cubicBezTo>
                      <a:pt x="24" y="11"/>
                      <a:pt x="24" y="10"/>
                      <a:pt x="25" y="10"/>
                    </a:cubicBezTo>
                    <a:cubicBezTo>
                      <a:pt x="25" y="10"/>
                      <a:pt x="26" y="10"/>
                      <a:pt x="27" y="10"/>
                    </a:cubicBezTo>
                    <a:cubicBezTo>
                      <a:pt x="27" y="10"/>
                      <a:pt x="27" y="9"/>
                      <a:pt x="27" y="9"/>
                    </a:cubicBezTo>
                    <a:cubicBezTo>
                      <a:pt x="26" y="6"/>
                      <a:pt x="24" y="2"/>
                      <a:pt x="21" y="1"/>
                    </a:cubicBezTo>
                    <a:cubicBezTo>
                      <a:pt x="21" y="1"/>
                      <a:pt x="20" y="1"/>
                      <a:pt x="20" y="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7"/>
                      <a:pt x="19" y="7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8" y="1"/>
                    </a:cubicBezTo>
                    <a:cubicBezTo>
                      <a:pt x="15" y="2"/>
                      <a:pt x="13" y="6"/>
                      <a:pt x="12" y="9"/>
                    </a:cubicBezTo>
                    <a:cubicBezTo>
                      <a:pt x="12" y="9"/>
                      <a:pt x="12" y="10"/>
                      <a:pt x="13" y="10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5" y="10"/>
                      <a:pt x="15" y="11"/>
                      <a:pt x="15" y="11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2" y="11"/>
                    </a:cubicBezTo>
                    <a:cubicBezTo>
                      <a:pt x="12" y="11"/>
                      <a:pt x="11" y="11"/>
                      <a:pt x="11" y="12"/>
                    </a:cubicBezTo>
                    <a:cubicBezTo>
                      <a:pt x="11" y="14"/>
                      <a:pt x="11" y="16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1" y="18"/>
                      <a:pt x="21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9"/>
                      <a:pt x="25" y="19"/>
                    </a:cubicBezTo>
                    <a:cubicBezTo>
                      <a:pt x="25" y="19"/>
                      <a:pt x="25" y="19"/>
                      <a:pt x="25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20"/>
                      <a:pt x="20" y="2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1" y="26"/>
                      <a:pt x="21" y="26"/>
                    </a:cubicBezTo>
                    <a:cubicBezTo>
                      <a:pt x="23" y="26"/>
                      <a:pt x="25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6"/>
                      <a:pt x="28" y="25"/>
                      <a:pt x="28" y="24"/>
                    </a:cubicBezTo>
                    <a:cubicBezTo>
                      <a:pt x="28" y="24"/>
                      <a:pt x="29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5"/>
                      <a:pt x="29" y="26"/>
                      <a:pt x="29" y="27"/>
                    </a:cubicBezTo>
                    <a:cubicBezTo>
                      <a:pt x="29" y="27"/>
                      <a:pt x="29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9"/>
                      <a:pt x="30" y="29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31"/>
                      <a:pt x="27" y="34"/>
                      <a:pt x="26" y="35"/>
                    </a:cubicBezTo>
                    <a:cubicBezTo>
                      <a:pt x="25" y="36"/>
                      <a:pt x="26" y="36"/>
                      <a:pt x="26" y="36"/>
                    </a:cubicBezTo>
                    <a:cubicBezTo>
                      <a:pt x="28" y="36"/>
                      <a:pt x="29" y="35"/>
                      <a:pt x="31" y="34"/>
                    </a:cubicBezTo>
                    <a:cubicBezTo>
                      <a:pt x="31" y="33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1" y="35"/>
                    </a:cubicBezTo>
                    <a:cubicBezTo>
                      <a:pt x="28" y="37"/>
                      <a:pt x="24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16"/>
                      <a:pt x="1" y="14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2" y="14"/>
                      <a:pt x="2" y="16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6"/>
                      <a:pt x="10" y="13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7"/>
                      <a:pt x="12" y="5"/>
                      <a:pt x="14" y="3"/>
                    </a:cubicBezTo>
                    <a:cubicBezTo>
                      <a:pt x="14" y="3"/>
                      <a:pt x="14" y="2"/>
                      <a:pt x="13" y="2"/>
                    </a:cubicBezTo>
                    <a:cubicBezTo>
                      <a:pt x="12" y="3"/>
                      <a:pt x="10" y="3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2" y="1"/>
                      <a:pt x="15" y="0"/>
                      <a:pt x="20" y="0"/>
                    </a:cubicBezTo>
                    <a:cubicBezTo>
                      <a:pt x="30" y="0"/>
                      <a:pt x="39" y="8"/>
                      <a:pt x="39" y="19"/>
                    </a:cubicBezTo>
                    <a:cubicBezTo>
                      <a:pt x="39" y="22"/>
                      <a:pt x="39" y="24"/>
                      <a:pt x="38" y="26"/>
                    </a:cubicBezTo>
                    <a:cubicBezTo>
                      <a:pt x="38" y="27"/>
                      <a:pt x="38" y="27"/>
                      <a:pt x="37" y="27"/>
                    </a:cubicBezTo>
                    <a:cubicBezTo>
                      <a:pt x="37" y="27"/>
                      <a:pt x="36" y="26"/>
                      <a:pt x="37" y="26"/>
                    </a:cubicBezTo>
                    <a:cubicBezTo>
                      <a:pt x="37" y="24"/>
                      <a:pt x="38" y="22"/>
                      <a:pt x="38" y="20"/>
                    </a:cubicBezTo>
                    <a:cubicBezTo>
                      <a:pt x="38" y="20"/>
                      <a:pt x="38" y="20"/>
                      <a:pt x="37" y="20"/>
                    </a:cubicBezTo>
                    <a:close/>
                    <a:moveTo>
                      <a:pt x="11" y="24"/>
                    </a:moveTo>
                    <a:cubicBezTo>
                      <a:pt x="13" y="24"/>
                      <a:pt x="15" y="26"/>
                      <a:pt x="15" y="28"/>
                    </a:cubicBezTo>
                    <a:cubicBezTo>
                      <a:pt x="15" y="30"/>
                      <a:pt x="13" y="32"/>
                      <a:pt x="11" y="32"/>
                    </a:cubicBezTo>
                    <a:cubicBezTo>
                      <a:pt x="9" y="32"/>
                      <a:pt x="7" y="30"/>
                      <a:pt x="7" y="28"/>
                    </a:cubicBezTo>
                    <a:cubicBezTo>
                      <a:pt x="7" y="26"/>
                      <a:pt x="9" y="24"/>
                      <a:pt x="11" y="24"/>
                    </a:cubicBezTo>
                    <a:close/>
                    <a:moveTo>
                      <a:pt x="35" y="27"/>
                    </a:moveTo>
                    <a:cubicBezTo>
                      <a:pt x="37" y="27"/>
                      <a:pt x="38" y="29"/>
                      <a:pt x="38" y="31"/>
                    </a:cubicBezTo>
                    <a:cubicBezTo>
                      <a:pt x="38" y="33"/>
                      <a:pt x="37" y="34"/>
                      <a:pt x="35" y="34"/>
                    </a:cubicBezTo>
                    <a:cubicBezTo>
                      <a:pt x="33" y="34"/>
                      <a:pt x="31" y="33"/>
                      <a:pt x="31" y="31"/>
                    </a:cubicBezTo>
                    <a:cubicBezTo>
                      <a:pt x="31" y="29"/>
                      <a:pt x="33" y="27"/>
                      <a:pt x="35" y="27"/>
                    </a:cubicBezTo>
                    <a:close/>
                    <a:moveTo>
                      <a:pt x="29" y="15"/>
                    </a:moveTo>
                    <a:cubicBezTo>
                      <a:pt x="31" y="15"/>
                      <a:pt x="33" y="17"/>
                      <a:pt x="33" y="19"/>
                    </a:cubicBezTo>
                    <a:cubicBezTo>
                      <a:pt x="33" y="21"/>
                      <a:pt x="31" y="23"/>
                      <a:pt x="29" y="23"/>
                    </a:cubicBezTo>
                    <a:cubicBezTo>
                      <a:pt x="27" y="23"/>
                      <a:pt x="26" y="21"/>
                      <a:pt x="26" y="19"/>
                    </a:cubicBezTo>
                    <a:cubicBezTo>
                      <a:pt x="26" y="17"/>
                      <a:pt x="27" y="15"/>
                      <a:pt x="29" y="15"/>
                    </a:cubicBezTo>
                    <a:close/>
                    <a:moveTo>
                      <a:pt x="20" y="8"/>
                    </a:moveTo>
                    <a:cubicBezTo>
                      <a:pt x="22" y="8"/>
                      <a:pt x="23" y="9"/>
                      <a:pt x="23" y="11"/>
                    </a:cubicBezTo>
                    <a:cubicBezTo>
                      <a:pt x="23" y="13"/>
                      <a:pt x="22" y="15"/>
                      <a:pt x="20" y="15"/>
                    </a:cubicBezTo>
                    <a:cubicBezTo>
                      <a:pt x="18" y="15"/>
                      <a:pt x="16" y="13"/>
                      <a:pt x="16" y="11"/>
                    </a:cubicBezTo>
                    <a:cubicBezTo>
                      <a:pt x="16" y="9"/>
                      <a:pt x="18" y="8"/>
                      <a:pt x="20" y="8"/>
                    </a:cubicBezTo>
                    <a:close/>
                    <a:moveTo>
                      <a:pt x="5" y="4"/>
                    </a:moveTo>
                    <a:cubicBezTo>
                      <a:pt x="7" y="4"/>
                      <a:pt x="9" y="5"/>
                      <a:pt x="9" y="7"/>
                    </a:cubicBezTo>
                    <a:cubicBezTo>
                      <a:pt x="9" y="9"/>
                      <a:pt x="7" y="11"/>
                      <a:pt x="5" y="11"/>
                    </a:cubicBezTo>
                    <a:cubicBezTo>
                      <a:pt x="3" y="11"/>
                      <a:pt x="1" y="9"/>
                      <a:pt x="1" y="7"/>
                    </a:cubicBezTo>
                    <a:cubicBezTo>
                      <a:pt x="1" y="5"/>
                      <a:pt x="3" y="4"/>
                      <a:pt x="5" y="4"/>
                    </a:cubicBezTo>
                    <a:close/>
                    <a:moveTo>
                      <a:pt x="29" y="9"/>
                    </a:moveTo>
                    <a:cubicBezTo>
                      <a:pt x="31" y="9"/>
                      <a:pt x="32" y="8"/>
                      <a:pt x="33" y="8"/>
                    </a:cubicBezTo>
                    <a:cubicBezTo>
                      <a:pt x="33" y="8"/>
                      <a:pt x="33" y="7"/>
                      <a:pt x="33" y="7"/>
                    </a:cubicBezTo>
                    <a:cubicBezTo>
                      <a:pt x="31" y="5"/>
                      <a:pt x="29" y="3"/>
                      <a:pt x="26" y="2"/>
                    </a:cubicBezTo>
                    <a:cubicBezTo>
                      <a:pt x="26" y="2"/>
                      <a:pt x="25" y="3"/>
                      <a:pt x="26" y="3"/>
                    </a:cubicBezTo>
                    <a:cubicBezTo>
                      <a:pt x="27" y="5"/>
                      <a:pt x="28" y="7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lose/>
                    <a:moveTo>
                      <a:pt x="5" y="30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7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8" y="34"/>
                      <a:pt x="10" y="35"/>
                      <a:pt x="13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3" y="35"/>
                      <a:pt x="13" y="34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2"/>
                      <a:pt x="13" y="32"/>
                      <a:pt x="14" y="33"/>
                    </a:cubicBezTo>
                    <a:cubicBezTo>
                      <a:pt x="15" y="35"/>
                      <a:pt x="16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8"/>
                      <a:pt x="17" y="28"/>
                      <a:pt x="16" y="28"/>
                    </a:cubicBezTo>
                    <a:cubicBezTo>
                      <a:pt x="16" y="28"/>
                      <a:pt x="16" y="27"/>
                      <a:pt x="16" y="27"/>
                    </a:cubicBezTo>
                    <a:cubicBezTo>
                      <a:pt x="16" y="27"/>
                      <a:pt x="16" y="26"/>
                      <a:pt x="16" y="26"/>
                    </a:cubicBezTo>
                    <a:cubicBezTo>
                      <a:pt x="17" y="26"/>
                      <a:pt x="18" y="26"/>
                      <a:pt x="18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8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2"/>
                      <a:pt x="11" y="23"/>
                    </a:cubicBezTo>
                    <a:cubicBezTo>
                      <a:pt x="11" y="24"/>
                      <a:pt x="10" y="24"/>
                      <a:pt x="10" y="24"/>
                    </a:cubicBezTo>
                    <a:cubicBezTo>
                      <a:pt x="10" y="23"/>
                      <a:pt x="9" y="23"/>
                      <a:pt x="9" y="23"/>
                    </a:cubicBezTo>
                    <a:cubicBezTo>
                      <a:pt x="9" y="22"/>
                      <a:pt x="9" y="21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2" y="24"/>
                      <a:pt x="3" y="27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lose/>
                    <a:moveTo>
                      <a:pt x="27" y="28"/>
                    </a:moveTo>
                    <a:cubicBezTo>
                      <a:pt x="25" y="28"/>
                      <a:pt x="23" y="28"/>
                      <a:pt x="21" y="28"/>
                    </a:cubicBezTo>
                    <a:cubicBezTo>
                      <a:pt x="21" y="28"/>
                      <a:pt x="20" y="28"/>
                      <a:pt x="20" y="28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1" y="37"/>
                      <a:pt x="21" y="37"/>
                    </a:cubicBezTo>
                    <a:cubicBezTo>
                      <a:pt x="24" y="36"/>
                      <a:pt x="26" y="32"/>
                      <a:pt x="27" y="29"/>
                    </a:cubicBezTo>
                    <a:cubicBezTo>
                      <a:pt x="27" y="29"/>
                      <a:pt x="27" y="29"/>
                      <a:pt x="27" y="28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95"/>
              <p:cNvSpPr>
                <a:spLocks noEditPoints="1"/>
              </p:cNvSpPr>
              <p:nvPr/>
            </p:nvSpPr>
            <p:spPr>
              <a:xfrm>
                <a:off x="5006" y="3548"/>
                <a:ext cx="395" cy="443"/>
              </a:xfrm>
              <a:custGeom>
                <a:avLst/>
                <a:gdLst/>
                <a:ahLst/>
                <a:cxnLst>
                  <a:cxn ang="0">
                    <a:pos x="145" y="116"/>
                  </a:cxn>
                  <a:cxn ang="0">
                    <a:pos x="145" y="116"/>
                  </a:cxn>
                  <a:cxn ang="0">
                    <a:pos x="366" y="106"/>
                  </a:cxn>
                  <a:cxn ang="0">
                    <a:pos x="366" y="116"/>
                  </a:cxn>
                  <a:cxn ang="0">
                    <a:pos x="366" y="135"/>
                  </a:cxn>
                  <a:cxn ang="0">
                    <a:pos x="145" y="125"/>
                  </a:cxn>
                  <a:cxn ang="0">
                    <a:pos x="145" y="125"/>
                  </a:cxn>
                  <a:cxn ang="0">
                    <a:pos x="366" y="125"/>
                  </a:cxn>
                  <a:cxn ang="0">
                    <a:pos x="366" y="135"/>
                  </a:cxn>
                  <a:cxn ang="0">
                    <a:pos x="145" y="144"/>
                  </a:cxn>
                  <a:cxn ang="0">
                    <a:pos x="145" y="144"/>
                  </a:cxn>
                  <a:cxn ang="0">
                    <a:pos x="366" y="135"/>
                  </a:cxn>
                  <a:cxn ang="0">
                    <a:pos x="366" y="144"/>
                  </a:cxn>
                  <a:cxn ang="0">
                    <a:pos x="366" y="164"/>
                  </a:cxn>
                  <a:cxn ang="0">
                    <a:pos x="145" y="154"/>
                  </a:cxn>
                  <a:cxn ang="0">
                    <a:pos x="145" y="154"/>
                  </a:cxn>
                  <a:cxn ang="0">
                    <a:pos x="366" y="154"/>
                  </a:cxn>
                  <a:cxn ang="0">
                    <a:pos x="366" y="164"/>
                  </a:cxn>
                  <a:cxn ang="0">
                    <a:pos x="145" y="443"/>
                  </a:cxn>
                  <a:cxn ang="0">
                    <a:pos x="106" y="135"/>
                  </a:cxn>
                  <a:cxn ang="0">
                    <a:pos x="385" y="96"/>
                  </a:cxn>
                  <a:cxn ang="0">
                    <a:pos x="395" y="144"/>
                  </a:cxn>
                  <a:cxn ang="0">
                    <a:pos x="385" y="154"/>
                  </a:cxn>
                  <a:cxn ang="0">
                    <a:pos x="376" y="116"/>
                  </a:cxn>
                  <a:cxn ang="0">
                    <a:pos x="145" y="106"/>
                  </a:cxn>
                  <a:cxn ang="0">
                    <a:pos x="385" y="164"/>
                  </a:cxn>
                  <a:cxn ang="0">
                    <a:pos x="395" y="433"/>
                  </a:cxn>
                  <a:cxn ang="0">
                    <a:pos x="260" y="19"/>
                  </a:cxn>
                  <a:cxn ang="0">
                    <a:pos x="39" y="19"/>
                  </a:cxn>
                  <a:cxn ang="0">
                    <a:pos x="39" y="10"/>
                  </a:cxn>
                  <a:cxn ang="0">
                    <a:pos x="260" y="10"/>
                  </a:cxn>
                  <a:cxn ang="0">
                    <a:pos x="260" y="19"/>
                  </a:cxn>
                  <a:cxn ang="0">
                    <a:pos x="39" y="39"/>
                  </a:cxn>
                  <a:cxn ang="0">
                    <a:pos x="39" y="29"/>
                  </a:cxn>
                  <a:cxn ang="0">
                    <a:pos x="260" y="29"/>
                  </a:cxn>
                  <a:cxn ang="0">
                    <a:pos x="260" y="29"/>
                  </a:cxn>
                  <a:cxn ang="0">
                    <a:pos x="260" y="48"/>
                  </a:cxn>
                  <a:cxn ang="0">
                    <a:pos x="39" y="48"/>
                  </a:cxn>
                  <a:cxn ang="0">
                    <a:pos x="39" y="39"/>
                  </a:cxn>
                  <a:cxn ang="0">
                    <a:pos x="260" y="48"/>
                  </a:cxn>
                  <a:cxn ang="0">
                    <a:pos x="260" y="48"/>
                  </a:cxn>
                  <a:cxn ang="0">
                    <a:pos x="39" y="67"/>
                  </a:cxn>
                  <a:cxn ang="0">
                    <a:pos x="39" y="58"/>
                  </a:cxn>
                  <a:cxn ang="0">
                    <a:pos x="260" y="58"/>
                  </a:cxn>
                  <a:cxn ang="0">
                    <a:pos x="260" y="58"/>
                  </a:cxn>
                  <a:cxn ang="0">
                    <a:pos x="87" y="347"/>
                  </a:cxn>
                  <a:cxn ang="0">
                    <a:pos x="0" y="308"/>
                  </a:cxn>
                  <a:cxn ang="0">
                    <a:pos x="39" y="0"/>
                  </a:cxn>
                  <a:cxn ang="0">
                    <a:pos x="289" y="10"/>
                  </a:cxn>
                  <a:cxn ang="0">
                    <a:pos x="279" y="58"/>
                  </a:cxn>
                  <a:cxn ang="0">
                    <a:pos x="270" y="48"/>
                  </a:cxn>
                  <a:cxn ang="0">
                    <a:pos x="260" y="10"/>
                  </a:cxn>
                  <a:cxn ang="0">
                    <a:pos x="39" y="67"/>
                  </a:cxn>
                  <a:cxn ang="0">
                    <a:pos x="289" y="77"/>
                  </a:cxn>
                  <a:cxn ang="0">
                    <a:pos x="279" y="87"/>
                  </a:cxn>
                  <a:cxn ang="0">
                    <a:pos x="96" y="135"/>
                  </a:cxn>
                  <a:cxn ang="0">
                    <a:pos x="87" y="347"/>
                  </a:cxn>
                </a:cxnLst>
                <a:rect l="0" t="0" r="0" b="0"/>
                <a:pathLst>
                  <a:path w="41" h="46">
                    <a:moveTo>
                      <a:pt x="38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lose/>
                    <a:moveTo>
                      <a:pt x="38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4"/>
                      <a:pt x="38" y="14"/>
                      <a:pt x="38" y="14"/>
                    </a:cubicBezTo>
                    <a:close/>
                    <a:moveTo>
                      <a:pt x="38" y="1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lose/>
                    <a:moveTo>
                      <a:pt x="38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7"/>
                      <a:pt x="38" y="17"/>
                      <a:pt x="38" y="17"/>
                    </a:cubicBezTo>
                    <a:close/>
                    <a:moveTo>
                      <a:pt x="40" y="46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3" y="46"/>
                      <a:pt x="11" y="44"/>
                      <a:pt x="11" y="42"/>
                    </a:cubicBezTo>
                    <a:cubicBezTo>
                      <a:pt x="11" y="32"/>
                      <a:pt x="11" y="23"/>
                      <a:pt x="11" y="14"/>
                    </a:cubicBezTo>
                    <a:cubicBezTo>
                      <a:pt x="11" y="12"/>
                      <a:pt x="13" y="10"/>
                      <a:pt x="15" y="10"/>
                    </a:cubicBezTo>
                    <a:cubicBezTo>
                      <a:pt x="24" y="10"/>
                      <a:pt x="31" y="10"/>
                      <a:pt x="40" y="10"/>
                    </a:cubicBezTo>
                    <a:cubicBezTo>
                      <a:pt x="40" y="10"/>
                      <a:pt x="41" y="10"/>
                      <a:pt x="41" y="11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39" y="16"/>
                      <a:pt x="39" y="15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7"/>
                      <a:pt x="15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1" y="18"/>
                      <a:pt x="41" y="18"/>
                    </a:cubicBezTo>
                    <a:cubicBezTo>
                      <a:pt x="41" y="27"/>
                      <a:pt x="41" y="36"/>
                      <a:pt x="41" y="45"/>
                    </a:cubicBezTo>
                    <a:cubicBezTo>
                      <a:pt x="41" y="46"/>
                      <a:pt x="40" y="46"/>
                      <a:pt x="40" y="46"/>
                    </a:cubicBezTo>
                    <a:close/>
                    <a:moveTo>
                      <a:pt x="27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lose/>
                    <a:moveTo>
                      <a:pt x="27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4"/>
                      <a:pt x="27" y="4"/>
                    </a:cubicBezTo>
                    <a:close/>
                    <a:moveTo>
                      <a:pt x="27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lose/>
                    <a:moveTo>
                      <a:pt x="27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7"/>
                      <a:pt x="27" y="7"/>
                      <a:pt x="27" y="7"/>
                    </a:cubicBezTo>
                    <a:close/>
                    <a:moveTo>
                      <a:pt x="9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2"/>
                      <a:pt x="0" y="13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2" y="0"/>
                      <a:pt x="20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29" y="9"/>
                      <a:pt x="2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9"/>
                      <a:pt x="10" y="11"/>
                      <a:pt x="10" y="1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6"/>
                      <a:pt x="9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96"/>
              <p:cNvSpPr>
                <a:spLocks noEditPoints="1"/>
              </p:cNvSpPr>
              <p:nvPr/>
            </p:nvSpPr>
            <p:spPr>
              <a:xfrm>
                <a:off x="4996" y="3538"/>
                <a:ext cx="405" cy="453"/>
              </a:xfrm>
              <a:custGeom>
                <a:avLst/>
                <a:gdLst/>
                <a:ahLst/>
                <a:cxnLst>
                  <a:cxn ang="0">
                    <a:pos x="154" y="125"/>
                  </a:cxn>
                  <a:cxn ang="0">
                    <a:pos x="154" y="116"/>
                  </a:cxn>
                  <a:cxn ang="0">
                    <a:pos x="376" y="116"/>
                  </a:cxn>
                  <a:cxn ang="0">
                    <a:pos x="376" y="116"/>
                  </a:cxn>
                  <a:cxn ang="0">
                    <a:pos x="376" y="145"/>
                  </a:cxn>
                  <a:cxn ang="0">
                    <a:pos x="154" y="135"/>
                  </a:cxn>
                  <a:cxn ang="0">
                    <a:pos x="154" y="125"/>
                  </a:cxn>
                  <a:cxn ang="0">
                    <a:pos x="376" y="135"/>
                  </a:cxn>
                  <a:cxn ang="0">
                    <a:pos x="376" y="145"/>
                  </a:cxn>
                  <a:cxn ang="0">
                    <a:pos x="154" y="154"/>
                  </a:cxn>
                  <a:cxn ang="0">
                    <a:pos x="154" y="145"/>
                  </a:cxn>
                  <a:cxn ang="0">
                    <a:pos x="376" y="145"/>
                  </a:cxn>
                  <a:cxn ang="0">
                    <a:pos x="376" y="154"/>
                  </a:cxn>
                  <a:cxn ang="0">
                    <a:pos x="376" y="173"/>
                  </a:cxn>
                  <a:cxn ang="0">
                    <a:pos x="154" y="164"/>
                  </a:cxn>
                  <a:cxn ang="0">
                    <a:pos x="154" y="164"/>
                  </a:cxn>
                  <a:cxn ang="0">
                    <a:pos x="376" y="164"/>
                  </a:cxn>
                  <a:cxn ang="0">
                    <a:pos x="376" y="173"/>
                  </a:cxn>
                  <a:cxn ang="0">
                    <a:pos x="154" y="453"/>
                  </a:cxn>
                  <a:cxn ang="0">
                    <a:pos x="116" y="145"/>
                  </a:cxn>
                  <a:cxn ang="0">
                    <a:pos x="395" y="96"/>
                  </a:cxn>
                  <a:cxn ang="0">
                    <a:pos x="405" y="154"/>
                  </a:cxn>
                  <a:cxn ang="0">
                    <a:pos x="395" y="164"/>
                  </a:cxn>
                  <a:cxn ang="0">
                    <a:pos x="386" y="125"/>
                  </a:cxn>
                  <a:cxn ang="0">
                    <a:pos x="154" y="116"/>
                  </a:cxn>
                  <a:cxn ang="0">
                    <a:pos x="395" y="173"/>
                  </a:cxn>
                  <a:cxn ang="0">
                    <a:pos x="405" y="443"/>
                  </a:cxn>
                  <a:cxn ang="0">
                    <a:pos x="270" y="29"/>
                  </a:cxn>
                  <a:cxn ang="0">
                    <a:pos x="48" y="19"/>
                  </a:cxn>
                  <a:cxn ang="0">
                    <a:pos x="48" y="19"/>
                  </a:cxn>
                  <a:cxn ang="0">
                    <a:pos x="270" y="19"/>
                  </a:cxn>
                  <a:cxn ang="0">
                    <a:pos x="270" y="29"/>
                  </a:cxn>
                  <a:cxn ang="0">
                    <a:pos x="48" y="39"/>
                  </a:cxn>
                  <a:cxn ang="0">
                    <a:pos x="48" y="39"/>
                  </a:cxn>
                  <a:cxn ang="0">
                    <a:pos x="270" y="29"/>
                  </a:cxn>
                  <a:cxn ang="0">
                    <a:pos x="270" y="39"/>
                  </a:cxn>
                  <a:cxn ang="0">
                    <a:pos x="270" y="58"/>
                  </a:cxn>
                  <a:cxn ang="0">
                    <a:pos x="48" y="48"/>
                  </a:cxn>
                  <a:cxn ang="0">
                    <a:pos x="48" y="48"/>
                  </a:cxn>
                  <a:cxn ang="0">
                    <a:pos x="270" y="48"/>
                  </a:cxn>
                  <a:cxn ang="0">
                    <a:pos x="270" y="58"/>
                  </a:cxn>
                  <a:cxn ang="0">
                    <a:pos x="48" y="67"/>
                  </a:cxn>
                  <a:cxn ang="0">
                    <a:pos x="48" y="67"/>
                  </a:cxn>
                  <a:cxn ang="0">
                    <a:pos x="270" y="58"/>
                  </a:cxn>
                  <a:cxn ang="0">
                    <a:pos x="270" y="67"/>
                  </a:cxn>
                  <a:cxn ang="0">
                    <a:pos x="96" y="357"/>
                  </a:cxn>
                  <a:cxn ang="0">
                    <a:pos x="0" y="308"/>
                  </a:cxn>
                  <a:cxn ang="0">
                    <a:pos x="48" y="0"/>
                  </a:cxn>
                  <a:cxn ang="0">
                    <a:pos x="299" y="10"/>
                  </a:cxn>
                  <a:cxn ang="0">
                    <a:pos x="289" y="67"/>
                  </a:cxn>
                  <a:cxn ang="0">
                    <a:pos x="280" y="58"/>
                  </a:cxn>
                  <a:cxn ang="0">
                    <a:pos x="270" y="10"/>
                  </a:cxn>
                  <a:cxn ang="0">
                    <a:pos x="48" y="77"/>
                  </a:cxn>
                  <a:cxn ang="0">
                    <a:pos x="299" y="87"/>
                  </a:cxn>
                  <a:cxn ang="0">
                    <a:pos x="289" y="96"/>
                  </a:cxn>
                  <a:cxn ang="0">
                    <a:pos x="106" y="145"/>
                  </a:cxn>
                  <a:cxn ang="0">
                    <a:pos x="96" y="357"/>
                  </a:cxn>
                </a:cxnLst>
                <a:rect l="0" t="0" r="0" b="0"/>
                <a:pathLst>
                  <a:path w="42" h="47">
                    <a:moveTo>
                      <a:pt x="39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3"/>
                      <a:pt x="39" y="13"/>
                      <a:pt x="39" y="13"/>
                    </a:cubicBezTo>
                    <a:close/>
                    <a:moveTo>
                      <a:pt x="39" y="15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3"/>
                      <a:pt x="16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5"/>
                      <a:pt x="39" y="15"/>
                    </a:cubicBezTo>
                    <a:close/>
                    <a:moveTo>
                      <a:pt x="39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lose/>
                    <a:moveTo>
                      <a:pt x="39" y="18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8"/>
                      <a:pt x="39" y="18"/>
                    </a:cubicBezTo>
                    <a:close/>
                    <a:moveTo>
                      <a:pt x="41" y="47"/>
                    </a:moveTo>
                    <a:cubicBezTo>
                      <a:pt x="16" y="47"/>
                      <a:pt x="16" y="47"/>
                      <a:pt x="16" y="47"/>
                    </a:cubicBezTo>
                    <a:cubicBezTo>
                      <a:pt x="14" y="47"/>
                      <a:pt x="12" y="45"/>
                      <a:pt x="12" y="42"/>
                    </a:cubicBezTo>
                    <a:cubicBezTo>
                      <a:pt x="12" y="33"/>
                      <a:pt x="12" y="24"/>
                      <a:pt x="12" y="15"/>
                    </a:cubicBezTo>
                    <a:cubicBezTo>
                      <a:pt x="12" y="12"/>
                      <a:pt x="14" y="10"/>
                      <a:pt x="16" y="10"/>
                    </a:cubicBezTo>
                    <a:cubicBezTo>
                      <a:pt x="24" y="10"/>
                      <a:pt x="32" y="10"/>
                      <a:pt x="41" y="10"/>
                    </a:cubicBezTo>
                    <a:cubicBezTo>
                      <a:pt x="41" y="10"/>
                      <a:pt x="42" y="11"/>
                      <a:pt x="42" y="12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7"/>
                      <a:pt x="40" y="17"/>
                      <a:pt x="40" y="16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40" y="12"/>
                      <a:pt x="39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2" y="12"/>
                      <a:pt x="12" y="18"/>
                      <a:pt x="16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2" y="18"/>
                      <a:pt x="42" y="19"/>
                    </a:cubicBezTo>
                    <a:cubicBezTo>
                      <a:pt x="42" y="28"/>
                      <a:pt x="42" y="37"/>
                      <a:pt x="42" y="46"/>
                    </a:cubicBezTo>
                    <a:cubicBezTo>
                      <a:pt x="42" y="46"/>
                      <a:pt x="41" y="47"/>
                      <a:pt x="41" y="47"/>
                    </a:cubicBezTo>
                    <a:close/>
                    <a:moveTo>
                      <a:pt x="28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8" y="3"/>
                      <a:pt x="28" y="3"/>
                    </a:cubicBezTo>
                    <a:close/>
                    <a:moveTo>
                      <a:pt x="28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28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  <a:moveTo>
                      <a:pt x="28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lose/>
                    <a:moveTo>
                      <a:pt x="10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3"/>
                      <a:pt x="0" y="14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21" y="0"/>
                      <a:pt x="29" y="0"/>
                    </a:cubicBezTo>
                    <a:cubicBezTo>
                      <a:pt x="30" y="0"/>
                      <a:pt x="31" y="1"/>
                      <a:pt x="31" y="1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9" y="1"/>
                      <a:pt x="28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" y="1"/>
                      <a:pt x="1" y="8"/>
                      <a:pt x="5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1" y="8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0" y="10"/>
                      <a:pt x="30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0"/>
                      <a:pt x="11" y="12"/>
                      <a:pt x="11" y="1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0" y="37"/>
                      <a:pt x="10" y="37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97"/>
              <p:cNvSpPr>
                <a:spLocks noEditPoints="1"/>
              </p:cNvSpPr>
              <p:nvPr/>
            </p:nvSpPr>
            <p:spPr>
              <a:xfrm>
                <a:off x="4996" y="3538"/>
                <a:ext cx="395" cy="453"/>
              </a:xfrm>
              <a:custGeom>
                <a:avLst/>
                <a:gdLst/>
                <a:ahLst/>
                <a:cxnLst>
                  <a:cxn ang="0">
                    <a:pos x="154" y="125"/>
                  </a:cxn>
                  <a:cxn ang="0">
                    <a:pos x="145" y="116"/>
                  </a:cxn>
                  <a:cxn ang="0">
                    <a:pos x="376" y="116"/>
                  </a:cxn>
                  <a:cxn ang="0">
                    <a:pos x="376" y="116"/>
                  </a:cxn>
                  <a:cxn ang="0">
                    <a:pos x="376" y="135"/>
                  </a:cxn>
                  <a:cxn ang="0">
                    <a:pos x="145" y="135"/>
                  </a:cxn>
                  <a:cxn ang="0">
                    <a:pos x="154" y="125"/>
                  </a:cxn>
                  <a:cxn ang="0">
                    <a:pos x="376" y="135"/>
                  </a:cxn>
                  <a:cxn ang="0">
                    <a:pos x="376" y="135"/>
                  </a:cxn>
                  <a:cxn ang="0">
                    <a:pos x="154" y="154"/>
                  </a:cxn>
                  <a:cxn ang="0">
                    <a:pos x="145" y="145"/>
                  </a:cxn>
                  <a:cxn ang="0">
                    <a:pos x="376" y="145"/>
                  </a:cxn>
                  <a:cxn ang="0">
                    <a:pos x="376" y="145"/>
                  </a:cxn>
                  <a:cxn ang="0">
                    <a:pos x="376" y="164"/>
                  </a:cxn>
                  <a:cxn ang="0">
                    <a:pos x="145" y="164"/>
                  </a:cxn>
                  <a:cxn ang="0">
                    <a:pos x="154" y="154"/>
                  </a:cxn>
                  <a:cxn ang="0">
                    <a:pos x="376" y="164"/>
                  </a:cxn>
                  <a:cxn ang="0">
                    <a:pos x="376" y="164"/>
                  </a:cxn>
                  <a:cxn ang="0">
                    <a:pos x="154" y="453"/>
                  </a:cxn>
                  <a:cxn ang="0">
                    <a:pos x="106" y="145"/>
                  </a:cxn>
                  <a:cxn ang="0">
                    <a:pos x="385" y="96"/>
                  </a:cxn>
                  <a:cxn ang="0">
                    <a:pos x="395" y="154"/>
                  </a:cxn>
                  <a:cxn ang="0">
                    <a:pos x="395" y="164"/>
                  </a:cxn>
                  <a:cxn ang="0">
                    <a:pos x="385" y="116"/>
                  </a:cxn>
                  <a:cxn ang="0">
                    <a:pos x="154" y="106"/>
                  </a:cxn>
                  <a:cxn ang="0">
                    <a:pos x="385" y="173"/>
                  </a:cxn>
                  <a:cxn ang="0">
                    <a:pos x="395" y="434"/>
                  </a:cxn>
                  <a:cxn ang="0">
                    <a:pos x="260" y="29"/>
                  </a:cxn>
                  <a:cxn ang="0">
                    <a:pos x="39" y="19"/>
                  </a:cxn>
                  <a:cxn ang="0">
                    <a:pos x="48" y="19"/>
                  </a:cxn>
                  <a:cxn ang="0">
                    <a:pos x="270" y="19"/>
                  </a:cxn>
                  <a:cxn ang="0">
                    <a:pos x="260" y="29"/>
                  </a:cxn>
                  <a:cxn ang="0">
                    <a:pos x="48" y="39"/>
                  </a:cxn>
                  <a:cxn ang="0">
                    <a:pos x="39" y="39"/>
                  </a:cxn>
                  <a:cxn ang="0">
                    <a:pos x="260" y="29"/>
                  </a:cxn>
                  <a:cxn ang="0">
                    <a:pos x="270" y="39"/>
                  </a:cxn>
                  <a:cxn ang="0">
                    <a:pos x="260" y="58"/>
                  </a:cxn>
                  <a:cxn ang="0">
                    <a:pos x="39" y="48"/>
                  </a:cxn>
                  <a:cxn ang="0">
                    <a:pos x="48" y="48"/>
                  </a:cxn>
                  <a:cxn ang="0">
                    <a:pos x="270" y="48"/>
                  </a:cxn>
                  <a:cxn ang="0">
                    <a:pos x="260" y="58"/>
                  </a:cxn>
                  <a:cxn ang="0">
                    <a:pos x="48" y="67"/>
                  </a:cxn>
                  <a:cxn ang="0">
                    <a:pos x="39" y="67"/>
                  </a:cxn>
                  <a:cxn ang="0">
                    <a:pos x="260" y="58"/>
                  </a:cxn>
                  <a:cxn ang="0">
                    <a:pos x="270" y="67"/>
                  </a:cxn>
                  <a:cxn ang="0">
                    <a:pos x="96" y="347"/>
                  </a:cxn>
                  <a:cxn ang="0">
                    <a:pos x="0" y="308"/>
                  </a:cxn>
                  <a:cxn ang="0">
                    <a:pos x="48" y="0"/>
                  </a:cxn>
                  <a:cxn ang="0">
                    <a:pos x="289" y="10"/>
                  </a:cxn>
                  <a:cxn ang="0">
                    <a:pos x="289" y="67"/>
                  </a:cxn>
                  <a:cxn ang="0">
                    <a:pos x="279" y="58"/>
                  </a:cxn>
                  <a:cxn ang="0">
                    <a:pos x="270" y="10"/>
                  </a:cxn>
                  <a:cxn ang="0">
                    <a:pos x="48" y="77"/>
                  </a:cxn>
                  <a:cxn ang="0">
                    <a:pos x="289" y="77"/>
                  </a:cxn>
                  <a:cxn ang="0">
                    <a:pos x="289" y="96"/>
                  </a:cxn>
                  <a:cxn ang="0">
                    <a:pos x="106" y="145"/>
                  </a:cxn>
                  <a:cxn ang="0">
                    <a:pos x="96" y="347"/>
                  </a:cxn>
                </a:cxnLst>
                <a:rect l="0" t="0" r="0" b="0"/>
                <a:pathLst>
                  <a:path w="41" h="47">
                    <a:moveTo>
                      <a:pt x="39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6" y="12"/>
                      <a:pt x="16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3"/>
                      <a:pt x="39" y="13"/>
                      <a:pt x="39" y="13"/>
                    </a:cubicBezTo>
                    <a:close/>
                    <a:moveTo>
                      <a:pt x="39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6" y="13"/>
                      <a:pt x="16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39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5" y="16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6"/>
                      <a:pt x="39" y="16"/>
                      <a:pt x="39" y="16"/>
                    </a:cubicBezTo>
                    <a:close/>
                    <a:moveTo>
                      <a:pt x="39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6" y="16"/>
                      <a:pt x="1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lose/>
                    <a:moveTo>
                      <a:pt x="40" y="47"/>
                    </a:moveTo>
                    <a:cubicBezTo>
                      <a:pt x="16" y="47"/>
                      <a:pt x="16" y="47"/>
                      <a:pt x="16" y="47"/>
                    </a:cubicBezTo>
                    <a:cubicBezTo>
                      <a:pt x="13" y="47"/>
                      <a:pt x="11" y="45"/>
                      <a:pt x="11" y="42"/>
                    </a:cubicBezTo>
                    <a:cubicBezTo>
                      <a:pt x="11" y="33"/>
                      <a:pt x="11" y="24"/>
                      <a:pt x="11" y="15"/>
                    </a:cubicBezTo>
                    <a:cubicBezTo>
                      <a:pt x="11" y="12"/>
                      <a:pt x="13" y="10"/>
                      <a:pt x="16" y="10"/>
                    </a:cubicBezTo>
                    <a:cubicBezTo>
                      <a:pt x="24" y="10"/>
                      <a:pt x="32" y="10"/>
                      <a:pt x="40" y="10"/>
                    </a:cubicBezTo>
                    <a:cubicBezTo>
                      <a:pt x="41" y="10"/>
                      <a:pt x="41" y="11"/>
                      <a:pt x="41" y="1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7"/>
                      <a:pt x="40" y="16"/>
                      <a:pt x="40" y="16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1"/>
                      <a:pt x="39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2" y="11"/>
                      <a:pt x="12" y="18"/>
                      <a:pt x="1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9"/>
                    </a:cubicBezTo>
                    <a:cubicBezTo>
                      <a:pt x="41" y="28"/>
                      <a:pt x="41" y="37"/>
                      <a:pt x="41" y="45"/>
                    </a:cubicBezTo>
                    <a:cubicBezTo>
                      <a:pt x="41" y="46"/>
                      <a:pt x="41" y="47"/>
                      <a:pt x="40" y="47"/>
                    </a:cubicBezTo>
                    <a:close/>
                    <a:moveTo>
                      <a:pt x="27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3"/>
                      <a:pt x="27" y="3"/>
                    </a:cubicBezTo>
                    <a:close/>
                    <a:moveTo>
                      <a:pt x="27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lose/>
                    <a:moveTo>
                      <a:pt x="27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6"/>
                      <a:pt x="28" y="6"/>
                      <a:pt x="27" y="6"/>
                    </a:cubicBezTo>
                    <a:close/>
                    <a:moveTo>
                      <a:pt x="27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8" y="6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7"/>
                    </a:cubicBezTo>
                    <a:close/>
                    <a:moveTo>
                      <a:pt x="10" y="36"/>
                    </a:move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5"/>
                      <a:pt x="0" y="32"/>
                    </a:cubicBezTo>
                    <a:cubicBezTo>
                      <a:pt x="0" y="23"/>
                      <a:pt x="0" y="1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21" y="0"/>
                      <a:pt x="29" y="0"/>
                    </a:cubicBezTo>
                    <a:cubicBezTo>
                      <a:pt x="30" y="0"/>
                      <a:pt x="30" y="1"/>
                      <a:pt x="30" y="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8" y="1"/>
                      <a:pt x="28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8"/>
                      <a:pt x="5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10"/>
                      <a:pt x="30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0"/>
                      <a:pt x="11" y="12"/>
                      <a:pt x="11" y="1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0" y="36"/>
                      <a:pt x="10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98"/>
              <p:cNvSpPr>
                <a:spLocks noEditPoints="1"/>
              </p:cNvSpPr>
              <p:nvPr/>
            </p:nvSpPr>
            <p:spPr>
              <a:xfrm>
                <a:off x="4996" y="3538"/>
                <a:ext cx="395" cy="443"/>
              </a:xfrm>
              <a:custGeom>
                <a:avLst/>
                <a:gdLst/>
                <a:ahLst/>
                <a:cxnLst>
                  <a:cxn ang="0">
                    <a:pos x="154" y="125"/>
                  </a:cxn>
                  <a:cxn ang="0">
                    <a:pos x="145" y="116"/>
                  </a:cxn>
                  <a:cxn ang="0">
                    <a:pos x="366" y="106"/>
                  </a:cxn>
                  <a:cxn ang="0">
                    <a:pos x="376" y="116"/>
                  </a:cxn>
                  <a:cxn ang="0">
                    <a:pos x="366" y="135"/>
                  </a:cxn>
                  <a:cxn ang="0">
                    <a:pos x="145" y="135"/>
                  </a:cxn>
                  <a:cxn ang="0">
                    <a:pos x="154" y="125"/>
                  </a:cxn>
                  <a:cxn ang="0">
                    <a:pos x="376" y="125"/>
                  </a:cxn>
                  <a:cxn ang="0">
                    <a:pos x="366" y="135"/>
                  </a:cxn>
                  <a:cxn ang="0">
                    <a:pos x="154" y="154"/>
                  </a:cxn>
                  <a:cxn ang="0">
                    <a:pos x="145" y="144"/>
                  </a:cxn>
                  <a:cxn ang="0">
                    <a:pos x="366" y="144"/>
                  </a:cxn>
                  <a:cxn ang="0">
                    <a:pos x="376" y="144"/>
                  </a:cxn>
                  <a:cxn ang="0">
                    <a:pos x="366" y="164"/>
                  </a:cxn>
                  <a:cxn ang="0">
                    <a:pos x="145" y="164"/>
                  </a:cxn>
                  <a:cxn ang="0">
                    <a:pos x="154" y="154"/>
                  </a:cxn>
                  <a:cxn ang="0">
                    <a:pos x="376" y="164"/>
                  </a:cxn>
                  <a:cxn ang="0">
                    <a:pos x="366" y="164"/>
                  </a:cxn>
                  <a:cxn ang="0">
                    <a:pos x="145" y="443"/>
                  </a:cxn>
                  <a:cxn ang="0">
                    <a:pos x="106" y="135"/>
                  </a:cxn>
                  <a:cxn ang="0">
                    <a:pos x="385" y="96"/>
                  </a:cxn>
                  <a:cxn ang="0">
                    <a:pos x="395" y="154"/>
                  </a:cxn>
                  <a:cxn ang="0">
                    <a:pos x="385" y="164"/>
                  </a:cxn>
                  <a:cxn ang="0">
                    <a:pos x="385" y="116"/>
                  </a:cxn>
                  <a:cxn ang="0">
                    <a:pos x="145" y="106"/>
                  </a:cxn>
                  <a:cxn ang="0">
                    <a:pos x="385" y="164"/>
                  </a:cxn>
                  <a:cxn ang="0">
                    <a:pos x="395" y="433"/>
                  </a:cxn>
                  <a:cxn ang="0">
                    <a:pos x="260" y="19"/>
                  </a:cxn>
                  <a:cxn ang="0">
                    <a:pos x="39" y="19"/>
                  </a:cxn>
                  <a:cxn ang="0">
                    <a:pos x="48" y="10"/>
                  </a:cxn>
                  <a:cxn ang="0">
                    <a:pos x="270" y="19"/>
                  </a:cxn>
                  <a:cxn ang="0">
                    <a:pos x="260" y="19"/>
                  </a:cxn>
                  <a:cxn ang="0">
                    <a:pos x="48" y="39"/>
                  </a:cxn>
                  <a:cxn ang="0">
                    <a:pos x="39" y="29"/>
                  </a:cxn>
                  <a:cxn ang="0">
                    <a:pos x="260" y="29"/>
                  </a:cxn>
                  <a:cxn ang="0">
                    <a:pos x="270" y="29"/>
                  </a:cxn>
                  <a:cxn ang="0">
                    <a:pos x="260" y="58"/>
                  </a:cxn>
                  <a:cxn ang="0">
                    <a:pos x="39" y="48"/>
                  </a:cxn>
                  <a:cxn ang="0">
                    <a:pos x="48" y="39"/>
                  </a:cxn>
                  <a:cxn ang="0">
                    <a:pos x="270" y="48"/>
                  </a:cxn>
                  <a:cxn ang="0">
                    <a:pos x="260" y="58"/>
                  </a:cxn>
                  <a:cxn ang="0">
                    <a:pos x="48" y="67"/>
                  </a:cxn>
                  <a:cxn ang="0">
                    <a:pos x="39" y="58"/>
                  </a:cxn>
                  <a:cxn ang="0">
                    <a:pos x="260" y="58"/>
                  </a:cxn>
                  <a:cxn ang="0">
                    <a:pos x="270" y="67"/>
                  </a:cxn>
                  <a:cxn ang="0">
                    <a:pos x="87" y="347"/>
                  </a:cxn>
                  <a:cxn ang="0">
                    <a:pos x="0" y="308"/>
                  </a:cxn>
                  <a:cxn ang="0">
                    <a:pos x="39" y="0"/>
                  </a:cxn>
                  <a:cxn ang="0">
                    <a:pos x="289" y="10"/>
                  </a:cxn>
                  <a:cxn ang="0">
                    <a:pos x="279" y="58"/>
                  </a:cxn>
                  <a:cxn ang="0">
                    <a:pos x="279" y="58"/>
                  </a:cxn>
                  <a:cxn ang="0">
                    <a:pos x="260" y="10"/>
                  </a:cxn>
                  <a:cxn ang="0">
                    <a:pos x="39" y="67"/>
                  </a:cxn>
                  <a:cxn ang="0">
                    <a:pos x="289" y="77"/>
                  </a:cxn>
                  <a:cxn ang="0">
                    <a:pos x="279" y="87"/>
                  </a:cxn>
                  <a:cxn ang="0">
                    <a:pos x="106" y="135"/>
                  </a:cxn>
                  <a:cxn ang="0">
                    <a:pos x="87" y="347"/>
                  </a:cxn>
                </a:cxnLst>
                <a:rect l="0" t="0" r="0" b="0"/>
                <a:pathLst>
                  <a:path w="41" h="46">
                    <a:moveTo>
                      <a:pt x="38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1"/>
                      <a:pt x="16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3"/>
                      <a:pt x="38" y="13"/>
                    </a:cubicBezTo>
                    <a:close/>
                    <a:moveTo>
                      <a:pt x="38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6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lose/>
                    <a:moveTo>
                      <a:pt x="3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6"/>
                      <a:pt x="38" y="16"/>
                    </a:cubicBezTo>
                    <a:close/>
                    <a:moveTo>
                      <a:pt x="38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6"/>
                      <a:pt x="39" y="16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8" y="17"/>
                    </a:cubicBezTo>
                    <a:close/>
                    <a:moveTo>
                      <a:pt x="40" y="46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3" y="46"/>
                      <a:pt x="11" y="44"/>
                      <a:pt x="11" y="42"/>
                    </a:cubicBezTo>
                    <a:cubicBezTo>
                      <a:pt x="11" y="33"/>
                      <a:pt x="11" y="24"/>
                      <a:pt x="11" y="14"/>
                    </a:cubicBezTo>
                    <a:cubicBezTo>
                      <a:pt x="11" y="12"/>
                      <a:pt x="13" y="10"/>
                      <a:pt x="15" y="10"/>
                    </a:cubicBezTo>
                    <a:cubicBezTo>
                      <a:pt x="24" y="10"/>
                      <a:pt x="32" y="10"/>
                      <a:pt x="40" y="10"/>
                    </a:cubicBezTo>
                    <a:cubicBezTo>
                      <a:pt x="41" y="10"/>
                      <a:pt x="41" y="10"/>
                      <a:pt x="41" y="1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6"/>
                      <a:pt x="40" y="16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1"/>
                      <a:pt x="39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7"/>
                      <a:pt x="15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1" y="18"/>
                      <a:pt x="41" y="19"/>
                    </a:cubicBezTo>
                    <a:cubicBezTo>
                      <a:pt x="41" y="27"/>
                      <a:pt x="41" y="36"/>
                      <a:pt x="41" y="45"/>
                    </a:cubicBezTo>
                    <a:cubicBezTo>
                      <a:pt x="41" y="46"/>
                      <a:pt x="41" y="46"/>
                      <a:pt x="40" y="46"/>
                    </a:cubicBezTo>
                    <a:close/>
                    <a:moveTo>
                      <a:pt x="27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7" y="2"/>
                      <a:pt x="27" y="2"/>
                    </a:cubicBezTo>
                    <a:close/>
                    <a:moveTo>
                      <a:pt x="27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4"/>
                      <a:pt x="27" y="4"/>
                      <a:pt x="27" y="4"/>
                    </a:cubicBezTo>
                    <a:close/>
                    <a:moveTo>
                      <a:pt x="27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6"/>
                      <a:pt x="27" y="6"/>
                    </a:cubicBezTo>
                    <a:close/>
                    <a:moveTo>
                      <a:pt x="27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8" y="6"/>
                      <a:pt x="28" y="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7" y="7"/>
                      <a:pt x="27" y="7"/>
                    </a:cubicBezTo>
                    <a:close/>
                    <a:moveTo>
                      <a:pt x="9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3"/>
                      <a:pt x="0" y="13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1" y="0"/>
                      <a:pt x="29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8"/>
                      <a:pt x="30" y="8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2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9"/>
                      <a:pt x="11" y="12"/>
                      <a:pt x="11" y="1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0" y="36"/>
                      <a:pt x="9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99"/>
              <p:cNvSpPr>
                <a:spLocks noEditPoints="1"/>
              </p:cNvSpPr>
              <p:nvPr/>
            </p:nvSpPr>
            <p:spPr>
              <a:xfrm>
                <a:off x="4996" y="3538"/>
                <a:ext cx="395" cy="443"/>
              </a:xfrm>
              <a:custGeom>
                <a:avLst/>
                <a:gdLst/>
                <a:ahLst/>
                <a:cxnLst>
                  <a:cxn ang="0">
                    <a:pos x="154" y="116"/>
                  </a:cxn>
                  <a:cxn ang="0">
                    <a:pos x="145" y="116"/>
                  </a:cxn>
                  <a:cxn ang="0">
                    <a:pos x="366" y="106"/>
                  </a:cxn>
                  <a:cxn ang="0">
                    <a:pos x="376" y="116"/>
                  </a:cxn>
                  <a:cxn ang="0">
                    <a:pos x="366" y="135"/>
                  </a:cxn>
                  <a:cxn ang="0">
                    <a:pos x="145" y="125"/>
                  </a:cxn>
                  <a:cxn ang="0">
                    <a:pos x="154" y="125"/>
                  </a:cxn>
                  <a:cxn ang="0">
                    <a:pos x="376" y="125"/>
                  </a:cxn>
                  <a:cxn ang="0">
                    <a:pos x="366" y="135"/>
                  </a:cxn>
                  <a:cxn ang="0">
                    <a:pos x="154" y="144"/>
                  </a:cxn>
                  <a:cxn ang="0">
                    <a:pos x="145" y="144"/>
                  </a:cxn>
                  <a:cxn ang="0">
                    <a:pos x="366" y="135"/>
                  </a:cxn>
                  <a:cxn ang="0">
                    <a:pos x="376" y="144"/>
                  </a:cxn>
                  <a:cxn ang="0">
                    <a:pos x="366" y="164"/>
                  </a:cxn>
                  <a:cxn ang="0">
                    <a:pos x="145" y="154"/>
                  </a:cxn>
                  <a:cxn ang="0">
                    <a:pos x="154" y="154"/>
                  </a:cxn>
                  <a:cxn ang="0">
                    <a:pos x="376" y="154"/>
                  </a:cxn>
                  <a:cxn ang="0">
                    <a:pos x="366" y="164"/>
                  </a:cxn>
                  <a:cxn ang="0">
                    <a:pos x="145" y="443"/>
                  </a:cxn>
                  <a:cxn ang="0">
                    <a:pos x="106" y="135"/>
                  </a:cxn>
                  <a:cxn ang="0">
                    <a:pos x="385" y="96"/>
                  </a:cxn>
                  <a:cxn ang="0">
                    <a:pos x="395" y="154"/>
                  </a:cxn>
                  <a:cxn ang="0">
                    <a:pos x="385" y="154"/>
                  </a:cxn>
                  <a:cxn ang="0">
                    <a:pos x="376" y="116"/>
                  </a:cxn>
                  <a:cxn ang="0">
                    <a:pos x="145" y="106"/>
                  </a:cxn>
                  <a:cxn ang="0">
                    <a:pos x="385" y="164"/>
                  </a:cxn>
                  <a:cxn ang="0">
                    <a:pos x="395" y="433"/>
                  </a:cxn>
                  <a:cxn ang="0">
                    <a:pos x="260" y="19"/>
                  </a:cxn>
                  <a:cxn ang="0">
                    <a:pos x="39" y="19"/>
                  </a:cxn>
                  <a:cxn ang="0">
                    <a:pos x="39" y="10"/>
                  </a:cxn>
                  <a:cxn ang="0">
                    <a:pos x="260" y="19"/>
                  </a:cxn>
                  <a:cxn ang="0">
                    <a:pos x="260" y="19"/>
                  </a:cxn>
                  <a:cxn ang="0">
                    <a:pos x="39" y="39"/>
                  </a:cxn>
                  <a:cxn ang="0">
                    <a:pos x="39" y="29"/>
                  </a:cxn>
                  <a:cxn ang="0">
                    <a:pos x="260" y="29"/>
                  </a:cxn>
                  <a:cxn ang="0">
                    <a:pos x="260" y="29"/>
                  </a:cxn>
                  <a:cxn ang="0">
                    <a:pos x="260" y="48"/>
                  </a:cxn>
                  <a:cxn ang="0">
                    <a:pos x="39" y="48"/>
                  </a:cxn>
                  <a:cxn ang="0">
                    <a:pos x="39" y="39"/>
                  </a:cxn>
                  <a:cxn ang="0">
                    <a:pos x="260" y="48"/>
                  </a:cxn>
                  <a:cxn ang="0">
                    <a:pos x="260" y="48"/>
                  </a:cxn>
                  <a:cxn ang="0">
                    <a:pos x="39" y="67"/>
                  </a:cxn>
                  <a:cxn ang="0">
                    <a:pos x="39" y="58"/>
                  </a:cxn>
                  <a:cxn ang="0">
                    <a:pos x="260" y="58"/>
                  </a:cxn>
                  <a:cxn ang="0">
                    <a:pos x="260" y="58"/>
                  </a:cxn>
                  <a:cxn ang="0">
                    <a:pos x="87" y="347"/>
                  </a:cxn>
                  <a:cxn ang="0">
                    <a:pos x="0" y="308"/>
                  </a:cxn>
                  <a:cxn ang="0">
                    <a:pos x="39" y="0"/>
                  </a:cxn>
                  <a:cxn ang="0">
                    <a:pos x="289" y="10"/>
                  </a:cxn>
                  <a:cxn ang="0">
                    <a:pos x="279" y="58"/>
                  </a:cxn>
                  <a:cxn ang="0">
                    <a:pos x="270" y="48"/>
                  </a:cxn>
                  <a:cxn ang="0">
                    <a:pos x="260" y="10"/>
                  </a:cxn>
                  <a:cxn ang="0">
                    <a:pos x="39" y="67"/>
                  </a:cxn>
                  <a:cxn ang="0">
                    <a:pos x="289" y="77"/>
                  </a:cxn>
                  <a:cxn ang="0">
                    <a:pos x="279" y="87"/>
                  </a:cxn>
                  <a:cxn ang="0">
                    <a:pos x="96" y="135"/>
                  </a:cxn>
                  <a:cxn ang="0">
                    <a:pos x="87" y="347"/>
                  </a:cxn>
                </a:cxnLst>
                <a:rect l="0" t="0" r="0" b="0"/>
                <a:pathLst>
                  <a:path w="41" h="46">
                    <a:moveTo>
                      <a:pt x="38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6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9" y="11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8" y="12"/>
                    </a:cubicBezTo>
                    <a:close/>
                    <a:moveTo>
                      <a:pt x="38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6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4"/>
                      <a:pt x="38" y="14"/>
                      <a:pt x="38" y="14"/>
                    </a:cubicBezTo>
                    <a:close/>
                    <a:moveTo>
                      <a:pt x="38" y="15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lose/>
                    <a:moveTo>
                      <a:pt x="38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7"/>
                      <a:pt x="38" y="17"/>
                      <a:pt x="38" y="17"/>
                    </a:cubicBezTo>
                    <a:close/>
                    <a:moveTo>
                      <a:pt x="40" y="46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3" y="46"/>
                      <a:pt x="11" y="44"/>
                      <a:pt x="11" y="42"/>
                    </a:cubicBezTo>
                    <a:cubicBezTo>
                      <a:pt x="11" y="33"/>
                      <a:pt x="11" y="23"/>
                      <a:pt x="11" y="14"/>
                    </a:cubicBezTo>
                    <a:cubicBezTo>
                      <a:pt x="11" y="12"/>
                      <a:pt x="13" y="10"/>
                      <a:pt x="15" y="10"/>
                    </a:cubicBezTo>
                    <a:cubicBezTo>
                      <a:pt x="24" y="10"/>
                      <a:pt x="32" y="10"/>
                      <a:pt x="40" y="10"/>
                    </a:cubicBezTo>
                    <a:cubicBezTo>
                      <a:pt x="41" y="10"/>
                      <a:pt x="41" y="10"/>
                      <a:pt x="41" y="1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7"/>
                      <a:pt x="15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1" y="18"/>
                      <a:pt x="41" y="18"/>
                    </a:cubicBezTo>
                    <a:cubicBezTo>
                      <a:pt x="41" y="27"/>
                      <a:pt x="41" y="36"/>
                      <a:pt x="41" y="45"/>
                    </a:cubicBezTo>
                    <a:cubicBezTo>
                      <a:pt x="41" y="46"/>
                      <a:pt x="41" y="46"/>
                      <a:pt x="40" y="46"/>
                    </a:cubicBezTo>
                    <a:close/>
                    <a:moveTo>
                      <a:pt x="27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lose/>
                    <a:moveTo>
                      <a:pt x="27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4"/>
                      <a:pt x="27" y="4"/>
                    </a:cubicBezTo>
                    <a:close/>
                    <a:moveTo>
                      <a:pt x="27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lose/>
                    <a:moveTo>
                      <a:pt x="27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7"/>
                      <a:pt x="27" y="7"/>
                      <a:pt x="27" y="7"/>
                    </a:cubicBezTo>
                    <a:close/>
                    <a:moveTo>
                      <a:pt x="9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2"/>
                      <a:pt x="0" y="13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0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7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30" y="9"/>
                      <a:pt x="2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9"/>
                      <a:pt x="10" y="11"/>
                      <a:pt x="10" y="1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6"/>
                      <a:pt x="9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100"/>
              <p:cNvSpPr>
                <a:spLocks noEditPoints="1"/>
              </p:cNvSpPr>
              <p:nvPr/>
            </p:nvSpPr>
            <p:spPr>
              <a:xfrm>
                <a:off x="4996" y="3528"/>
                <a:ext cx="395" cy="453"/>
              </a:xfrm>
              <a:custGeom>
                <a:avLst/>
                <a:gdLst/>
                <a:ahLst/>
                <a:cxnLst>
                  <a:cxn ang="0">
                    <a:pos x="145" y="125"/>
                  </a:cxn>
                  <a:cxn ang="0">
                    <a:pos x="145" y="116"/>
                  </a:cxn>
                  <a:cxn ang="0">
                    <a:pos x="366" y="116"/>
                  </a:cxn>
                  <a:cxn ang="0">
                    <a:pos x="366" y="125"/>
                  </a:cxn>
                  <a:cxn ang="0">
                    <a:pos x="366" y="145"/>
                  </a:cxn>
                  <a:cxn ang="0">
                    <a:pos x="145" y="135"/>
                  </a:cxn>
                  <a:cxn ang="0">
                    <a:pos x="145" y="135"/>
                  </a:cxn>
                  <a:cxn ang="0">
                    <a:pos x="366" y="135"/>
                  </a:cxn>
                  <a:cxn ang="0">
                    <a:pos x="366" y="145"/>
                  </a:cxn>
                  <a:cxn ang="0">
                    <a:pos x="145" y="154"/>
                  </a:cxn>
                  <a:cxn ang="0">
                    <a:pos x="145" y="154"/>
                  </a:cxn>
                  <a:cxn ang="0">
                    <a:pos x="366" y="145"/>
                  </a:cxn>
                  <a:cxn ang="0">
                    <a:pos x="366" y="154"/>
                  </a:cxn>
                  <a:cxn ang="0">
                    <a:pos x="366" y="173"/>
                  </a:cxn>
                  <a:cxn ang="0">
                    <a:pos x="145" y="164"/>
                  </a:cxn>
                  <a:cxn ang="0">
                    <a:pos x="145" y="164"/>
                  </a:cxn>
                  <a:cxn ang="0">
                    <a:pos x="366" y="164"/>
                  </a:cxn>
                  <a:cxn ang="0">
                    <a:pos x="366" y="173"/>
                  </a:cxn>
                  <a:cxn ang="0">
                    <a:pos x="145" y="453"/>
                  </a:cxn>
                  <a:cxn ang="0">
                    <a:pos x="106" y="145"/>
                  </a:cxn>
                  <a:cxn ang="0">
                    <a:pos x="385" y="106"/>
                  </a:cxn>
                  <a:cxn ang="0">
                    <a:pos x="395" y="154"/>
                  </a:cxn>
                  <a:cxn ang="0">
                    <a:pos x="385" y="164"/>
                  </a:cxn>
                  <a:cxn ang="0">
                    <a:pos x="376" y="125"/>
                  </a:cxn>
                  <a:cxn ang="0">
                    <a:pos x="145" y="116"/>
                  </a:cxn>
                  <a:cxn ang="0">
                    <a:pos x="385" y="173"/>
                  </a:cxn>
                  <a:cxn ang="0">
                    <a:pos x="395" y="443"/>
                  </a:cxn>
                  <a:cxn ang="0">
                    <a:pos x="260" y="29"/>
                  </a:cxn>
                  <a:cxn ang="0">
                    <a:pos x="39" y="19"/>
                  </a:cxn>
                  <a:cxn ang="0">
                    <a:pos x="39" y="19"/>
                  </a:cxn>
                  <a:cxn ang="0">
                    <a:pos x="260" y="19"/>
                  </a:cxn>
                  <a:cxn ang="0">
                    <a:pos x="260" y="29"/>
                  </a:cxn>
                  <a:cxn ang="0">
                    <a:pos x="39" y="39"/>
                  </a:cxn>
                  <a:cxn ang="0">
                    <a:pos x="39" y="39"/>
                  </a:cxn>
                  <a:cxn ang="0">
                    <a:pos x="260" y="29"/>
                  </a:cxn>
                  <a:cxn ang="0">
                    <a:pos x="260" y="39"/>
                  </a:cxn>
                  <a:cxn ang="0">
                    <a:pos x="260" y="58"/>
                  </a:cxn>
                  <a:cxn ang="0">
                    <a:pos x="39" y="58"/>
                  </a:cxn>
                  <a:cxn ang="0">
                    <a:pos x="39" y="48"/>
                  </a:cxn>
                  <a:cxn ang="0">
                    <a:pos x="260" y="48"/>
                  </a:cxn>
                  <a:cxn ang="0">
                    <a:pos x="260" y="58"/>
                  </a:cxn>
                  <a:cxn ang="0">
                    <a:pos x="39" y="77"/>
                  </a:cxn>
                  <a:cxn ang="0">
                    <a:pos x="39" y="67"/>
                  </a:cxn>
                  <a:cxn ang="0">
                    <a:pos x="260" y="58"/>
                  </a:cxn>
                  <a:cxn ang="0">
                    <a:pos x="260" y="67"/>
                  </a:cxn>
                  <a:cxn ang="0">
                    <a:pos x="87" y="357"/>
                  </a:cxn>
                  <a:cxn ang="0">
                    <a:pos x="0" y="308"/>
                  </a:cxn>
                  <a:cxn ang="0">
                    <a:pos x="39" y="0"/>
                  </a:cxn>
                  <a:cxn ang="0">
                    <a:pos x="289" y="19"/>
                  </a:cxn>
                  <a:cxn ang="0">
                    <a:pos x="279" y="67"/>
                  </a:cxn>
                  <a:cxn ang="0">
                    <a:pos x="270" y="58"/>
                  </a:cxn>
                  <a:cxn ang="0">
                    <a:pos x="260" y="19"/>
                  </a:cxn>
                  <a:cxn ang="0">
                    <a:pos x="39" y="77"/>
                  </a:cxn>
                  <a:cxn ang="0">
                    <a:pos x="289" y="87"/>
                  </a:cxn>
                  <a:cxn ang="0">
                    <a:pos x="279" y="96"/>
                  </a:cxn>
                  <a:cxn ang="0">
                    <a:pos x="96" y="145"/>
                  </a:cxn>
                  <a:cxn ang="0">
                    <a:pos x="87" y="357"/>
                  </a:cxn>
                </a:cxnLst>
                <a:rect l="0" t="0" r="0" b="0"/>
                <a:pathLst>
                  <a:path w="41" h="47">
                    <a:moveTo>
                      <a:pt x="38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lose/>
                    <a:moveTo>
                      <a:pt x="38" y="1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5"/>
                      <a:pt x="38" y="15"/>
                    </a:cubicBezTo>
                    <a:close/>
                    <a:moveTo>
                      <a:pt x="38" y="16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lose/>
                    <a:moveTo>
                      <a:pt x="38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lose/>
                    <a:moveTo>
                      <a:pt x="40" y="47"/>
                    </a:moveTo>
                    <a:cubicBezTo>
                      <a:pt x="15" y="47"/>
                      <a:pt x="15" y="47"/>
                      <a:pt x="15" y="47"/>
                    </a:cubicBezTo>
                    <a:cubicBezTo>
                      <a:pt x="13" y="47"/>
                      <a:pt x="11" y="45"/>
                      <a:pt x="11" y="43"/>
                    </a:cubicBezTo>
                    <a:cubicBezTo>
                      <a:pt x="11" y="33"/>
                      <a:pt x="11" y="24"/>
                      <a:pt x="11" y="15"/>
                    </a:cubicBezTo>
                    <a:cubicBezTo>
                      <a:pt x="11" y="12"/>
                      <a:pt x="13" y="11"/>
                      <a:pt x="15" y="11"/>
                    </a:cubicBezTo>
                    <a:cubicBezTo>
                      <a:pt x="23" y="11"/>
                      <a:pt x="31" y="11"/>
                      <a:pt x="40" y="11"/>
                    </a:cubicBezTo>
                    <a:cubicBezTo>
                      <a:pt x="40" y="11"/>
                      <a:pt x="41" y="11"/>
                      <a:pt x="41" y="12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39" y="17"/>
                      <a:pt x="39" y="16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2"/>
                      <a:pt x="38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1" y="12"/>
                      <a:pt x="11" y="18"/>
                      <a:pt x="15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1" y="19"/>
                      <a:pt x="41" y="19"/>
                    </a:cubicBezTo>
                    <a:cubicBezTo>
                      <a:pt x="41" y="28"/>
                      <a:pt x="41" y="37"/>
                      <a:pt x="41" y="46"/>
                    </a:cubicBezTo>
                    <a:cubicBezTo>
                      <a:pt x="41" y="46"/>
                      <a:pt x="40" y="47"/>
                      <a:pt x="40" y="47"/>
                    </a:cubicBezTo>
                    <a:close/>
                    <a:moveTo>
                      <a:pt x="27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lose/>
                    <a:moveTo>
                      <a:pt x="27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lose/>
                    <a:moveTo>
                      <a:pt x="27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  <a:moveTo>
                      <a:pt x="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8"/>
                      <a:pt x="27" y="8"/>
                    </a:cubicBezTo>
                    <a:close/>
                    <a:moveTo>
                      <a:pt x="9" y="37"/>
                    </a:move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3"/>
                      <a:pt x="0" y="14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20" y="0"/>
                      <a:pt x="29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8" y="7"/>
                      <a:pt x="28" y="6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8" y="2"/>
                      <a:pt x="27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0" y="8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10"/>
                      <a:pt x="29" y="10"/>
                      <a:pt x="29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2" y="10"/>
                      <a:pt x="10" y="12"/>
                      <a:pt x="10" y="1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7"/>
                      <a:pt x="9" y="37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101"/>
              <p:cNvSpPr>
                <a:spLocks noEditPoints="1"/>
              </p:cNvSpPr>
              <p:nvPr/>
            </p:nvSpPr>
            <p:spPr>
              <a:xfrm>
                <a:off x="4986" y="3528"/>
                <a:ext cx="405" cy="453"/>
              </a:xfrm>
              <a:custGeom>
                <a:avLst/>
                <a:gdLst/>
                <a:ahLst/>
                <a:cxnLst>
                  <a:cxn ang="0">
                    <a:pos x="154" y="125"/>
                  </a:cxn>
                  <a:cxn ang="0">
                    <a:pos x="154" y="116"/>
                  </a:cxn>
                  <a:cxn ang="0">
                    <a:pos x="376" y="116"/>
                  </a:cxn>
                  <a:cxn ang="0">
                    <a:pos x="376" y="116"/>
                  </a:cxn>
                  <a:cxn ang="0">
                    <a:pos x="376" y="135"/>
                  </a:cxn>
                  <a:cxn ang="0">
                    <a:pos x="154" y="135"/>
                  </a:cxn>
                  <a:cxn ang="0">
                    <a:pos x="154" y="125"/>
                  </a:cxn>
                  <a:cxn ang="0">
                    <a:pos x="376" y="135"/>
                  </a:cxn>
                  <a:cxn ang="0">
                    <a:pos x="376" y="135"/>
                  </a:cxn>
                  <a:cxn ang="0">
                    <a:pos x="154" y="154"/>
                  </a:cxn>
                  <a:cxn ang="0">
                    <a:pos x="154" y="145"/>
                  </a:cxn>
                  <a:cxn ang="0">
                    <a:pos x="376" y="145"/>
                  </a:cxn>
                  <a:cxn ang="0">
                    <a:pos x="376" y="145"/>
                  </a:cxn>
                  <a:cxn ang="0">
                    <a:pos x="376" y="173"/>
                  </a:cxn>
                  <a:cxn ang="0">
                    <a:pos x="154" y="164"/>
                  </a:cxn>
                  <a:cxn ang="0">
                    <a:pos x="154" y="154"/>
                  </a:cxn>
                  <a:cxn ang="0">
                    <a:pos x="376" y="164"/>
                  </a:cxn>
                  <a:cxn ang="0">
                    <a:pos x="376" y="173"/>
                  </a:cxn>
                  <a:cxn ang="0">
                    <a:pos x="154" y="453"/>
                  </a:cxn>
                  <a:cxn ang="0">
                    <a:pos x="116" y="145"/>
                  </a:cxn>
                  <a:cxn ang="0">
                    <a:pos x="386" y="96"/>
                  </a:cxn>
                  <a:cxn ang="0">
                    <a:pos x="405" y="154"/>
                  </a:cxn>
                  <a:cxn ang="0">
                    <a:pos x="395" y="164"/>
                  </a:cxn>
                  <a:cxn ang="0">
                    <a:pos x="386" y="125"/>
                  </a:cxn>
                  <a:cxn ang="0">
                    <a:pos x="154" y="106"/>
                  </a:cxn>
                  <a:cxn ang="0">
                    <a:pos x="386" y="173"/>
                  </a:cxn>
                  <a:cxn ang="0">
                    <a:pos x="405" y="443"/>
                  </a:cxn>
                  <a:cxn ang="0">
                    <a:pos x="260" y="29"/>
                  </a:cxn>
                  <a:cxn ang="0">
                    <a:pos x="39" y="19"/>
                  </a:cxn>
                  <a:cxn ang="0">
                    <a:pos x="48" y="19"/>
                  </a:cxn>
                  <a:cxn ang="0">
                    <a:pos x="270" y="19"/>
                  </a:cxn>
                  <a:cxn ang="0">
                    <a:pos x="260" y="29"/>
                  </a:cxn>
                  <a:cxn ang="0">
                    <a:pos x="48" y="39"/>
                  </a:cxn>
                  <a:cxn ang="0">
                    <a:pos x="39" y="39"/>
                  </a:cxn>
                  <a:cxn ang="0">
                    <a:pos x="260" y="29"/>
                  </a:cxn>
                  <a:cxn ang="0">
                    <a:pos x="270" y="39"/>
                  </a:cxn>
                  <a:cxn ang="0">
                    <a:pos x="260" y="58"/>
                  </a:cxn>
                  <a:cxn ang="0">
                    <a:pos x="39" y="48"/>
                  </a:cxn>
                  <a:cxn ang="0">
                    <a:pos x="48" y="48"/>
                  </a:cxn>
                  <a:cxn ang="0">
                    <a:pos x="270" y="48"/>
                  </a:cxn>
                  <a:cxn ang="0">
                    <a:pos x="260" y="58"/>
                  </a:cxn>
                  <a:cxn ang="0">
                    <a:pos x="48" y="67"/>
                  </a:cxn>
                  <a:cxn ang="0">
                    <a:pos x="39" y="67"/>
                  </a:cxn>
                  <a:cxn ang="0">
                    <a:pos x="260" y="58"/>
                  </a:cxn>
                  <a:cxn ang="0">
                    <a:pos x="270" y="67"/>
                  </a:cxn>
                  <a:cxn ang="0">
                    <a:pos x="96" y="357"/>
                  </a:cxn>
                  <a:cxn ang="0">
                    <a:pos x="0" y="308"/>
                  </a:cxn>
                  <a:cxn ang="0">
                    <a:pos x="48" y="0"/>
                  </a:cxn>
                  <a:cxn ang="0">
                    <a:pos x="289" y="10"/>
                  </a:cxn>
                  <a:cxn ang="0">
                    <a:pos x="289" y="67"/>
                  </a:cxn>
                  <a:cxn ang="0">
                    <a:pos x="280" y="58"/>
                  </a:cxn>
                  <a:cxn ang="0">
                    <a:pos x="270" y="10"/>
                  </a:cxn>
                  <a:cxn ang="0">
                    <a:pos x="48" y="77"/>
                  </a:cxn>
                  <a:cxn ang="0">
                    <a:pos x="289" y="77"/>
                  </a:cxn>
                  <a:cxn ang="0">
                    <a:pos x="289" y="96"/>
                  </a:cxn>
                  <a:cxn ang="0">
                    <a:pos x="106" y="145"/>
                  </a:cxn>
                  <a:cxn ang="0">
                    <a:pos x="96" y="357"/>
                  </a:cxn>
                </a:cxnLst>
                <a:rect l="0" t="0" r="0" b="0"/>
                <a:pathLst>
                  <a:path w="42" h="47">
                    <a:moveTo>
                      <a:pt x="39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3"/>
                      <a:pt x="39" y="13"/>
                      <a:pt x="39" y="13"/>
                    </a:cubicBezTo>
                    <a:close/>
                    <a:moveTo>
                      <a:pt x="39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3"/>
                      <a:pt x="16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39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6"/>
                      <a:pt x="39" y="16"/>
                      <a:pt x="39" y="16"/>
                    </a:cubicBezTo>
                    <a:close/>
                    <a:moveTo>
                      <a:pt x="39" y="18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6"/>
                      <a:pt x="1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8"/>
                      <a:pt x="39" y="18"/>
                    </a:cubicBezTo>
                    <a:close/>
                    <a:moveTo>
                      <a:pt x="40" y="47"/>
                    </a:moveTo>
                    <a:cubicBezTo>
                      <a:pt x="16" y="47"/>
                      <a:pt x="16" y="47"/>
                      <a:pt x="16" y="47"/>
                    </a:cubicBezTo>
                    <a:cubicBezTo>
                      <a:pt x="13" y="47"/>
                      <a:pt x="12" y="45"/>
                      <a:pt x="12" y="42"/>
                    </a:cubicBezTo>
                    <a:cubicBezTo>
                      <a:pt x="12" y="33"/>
                      <a:pt x="12" y="24"/>
                      <a:pt x="12" y="15"/>
                    </a:cubicBezTo>
                    <a:cubicBezTo>
                      <a:pt x="12" y="12"/>
                      <a:pt x="13" y="10"/>
                      <a:pt x="16" y="10"/>
                    </a:cubicBezTo>
                    <a:cubicBezTo>
                      <a:pt x="24" y="10"/>
                      <a:pt x="32" y="10"/>
                      <a:pt x="40" y="10"/>
                    </a:cubicBezTo>
                    <a:cubicBezTo>
                      <a:pt x="41" y="10"/>
                      <a:pt x="42" y="11"/>
                      <a:pt x="42" y="11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7"/>
                      <a:pt x="40" y="16"/>
                      <a:pt x="40" y="16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40" y="11"/>
                      <a:pt x="39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2" y="11"/>
                      <a:pt x="12" y="18"/>
                      <a:pt x="1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2" y="18"/>
                      <a:pt x="42" y="19"/>
                    </a:cubicBezTo>
                    <a:cubicBezTo>
                      <a:pt x="42" y="28"/>
                      <a:pt x="42" y="37"/>
                      <a:pt x="42" y="46"/>
                    </a:cubicBezTo>
                    <a:cubicBezTo>
                      <a:pt x="42" y="46"/>
                      <a:pt x="41" y="47"/>
                      <a:pt x="40" y="47"/>
                    </a:cubicBezTo>
                    <a:close/>
                    <a:moveTo>
                      <a:pt x="27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3"/>
                      <a:pt x="27" y="3"/>
                    </a:cubicBezTo>
                    <a:close/>
                    <a:moveTo>
                      <a:pt x="27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lose/>
                    <a:moveTo>
                      <a:pt x="27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6"/>
                      <a:pt x="28" y="6"/>
                      <a:pt x="27" y="6"/>
                    </a:cubicBezTo>
                    <a:close/>
                    <a:moveTo>
                      <a:pt x="27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8" y="6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7"/>
                    </a:cubicBezTo>
                    <a:close/>
                    <a:moveTo>
                      <a:pt x="10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3"/>
                      <a:pt x="0" y="1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21" y="0"/>
                      <a:pt x="29" y="0"/>
                    </a:cubicBezTo>
                    <a:cubicBezTo>
                      <a:pt x="30" y="0"/>
                      <a:pt x="30" y="1"/>
                      <a:pt x="30" y="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8" y="1"/>
                      <a:pt x="28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8"/>
                      <a:pt x="5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10"/>
                      <a:pt x="30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0"/>
                      <a:pt x="11" y="12"/>
                      <a:pt x="11" y="1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0" y="37"/>
                      <a:pt x="10" y="37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102"/>
              <p:cNvSpPr>
                <a:spLocks noEditPoints="1"/>
              </p:cNvSpPr>
              <p:nvPr/>
            </p:nvSpPr>
            <p:spPr>
              <a:xfrm>
                <a:off x="4986" y="3528"/>
                <a:ext cx="395" cy="444"/>
              </a:xfrm>
              <a:custGeom>
                <a:avLst/>
                <a:gdLst/>
                <a:ahLst/>
                <a:cxnLst>
                  <a:cxn ang="0">
                    <a:pos x="154" y="125"/>
                  </a:cxn>
                  <a:cxn ang="0">
                    <a:pos x="145" y="116"/>
                  </a:cxn>
                  <a:cxn ang="0">
                    <a:pos x="366" y="116"/>
                  </a:cxn>
                  <a:cxn ang="0">
                    <a:pos x="376" y="116"/>
                  </a:cxn>
                  <a:cxn ang="0">
                    <a:pos x="366" y="135"/>
                  </a:cxn>
                  <a:cxn ang="0">
                    <a:pos x="145" y="135"/>
                  </a:cxn>
                  <a:cxn ang="0">
                    <a:pos x="154" y="125"/>
                  </a:cxn>
                  <a:cxn ang="0">
                    <a:pos x="376" y="135"/>
                  </a:cxn>
                  <a:cxn ang="0">
                    <a:pos x="366" y="135"/>
                  </a:cxn>
                  <a:cxn ang="0">
                    <a:pos x="154" y="154"/>
                  </a:cxn>
                  <a:cxn ang="0">
                    <a:pos x="145" y="145"/>
                  </a:cxn>
                  <a:cxn ang="0">
                    <a:pos x="366" y="145"/>
                  </a:cxn>
                  <a:cxn ang="0">
                    <a:pos x="376" y="145"/>
                  </a:cxn>
                  <a:cxn ang="0">
                    <a:pos x="366" y="164"/>
                  </a:cxn>
                  <a:cxn ang="0">
                    <a:pos x="145" y="164"/>
                  </a:cxn>
                  <a:cxn ang="0">
                    <a:pos x="154" y="154"/>
                  </a:cxn>
                  <a:cxn ang="0">
                    <a:pos x="376" y="164"/>
                  </a:cxn>
                  <a:cxn ang="0">
                    <a:pos x="366" y="164"/>
                  </a:cxn>
                  <a:cxn ang="0">
                    <a:pos x="154" y="444"/>
                  </a:cxn>
                  <a:cxn ang="0">
                    <a:pos x="106" y="135"/>
                  </a:cxn>
                  <a:cxn ang="0">
                    <a:pos x="385" y="97"/>
                  </a:cxn>
                  <a:cxn ang="0">
                    <a:pos x="395" y="154"/>
                  </a:cxn>
                  <a:cxn ang="0">
                    <a:pos x="395" y="164"/>
                  </a:cxn>
                  <a:cxn ang="0">
                    <a:pos x="385" y="116"/>
                  </a:cxn>
                  <a:cxn ang="0">
                    <a:pos x="154" y="106"/>
                  </a:cxn>
                  <a:cxn ang="0">
                    <a:pos x="385" y="174"/>
                  </a:cxn>
                  <a:cxn ang="0">
                    <a:pos x="395" y="434"/>
                  </a:cxn>
                  <a:cxn ang="0">
                    <a:pos x="260" y="19"/>
                  </a:cxn>
                  <a:cxn ang="0">
                    <a:pos x="39" y="19"/>
                  </a:cxn>
                  <a:cxn ang="0">
                    <a:pos x="48" y="10"/>
                  </a:cxn>
                  <a:cxn ang="0">
                    <a:pos x="270" y="19"/>
                  </a:cxn>
                  <a:cxn ang="0">
                    <a:pos x="260" y="19"/>
                  </a:cxn>
                  <a:cxn ang="0">
                    <a:pos x="48" y="39"/>
                  </a:cxn>
                  <a:cxn ang="0">
                    <a:pos x="39" y="29"/>
                  </a:cxn>
                  <a:cxn ang="0">
                    <a:pos x="260" y="29"/>
                  </a:cxn>
                  <a:cxn ang="0">
                    <a:pos x="270" y="39"/>
                  </a:cxn>
                  <a:cxn ang="0">
                    <a:pos x="260" y="58"/>
                  </a:cxn>
                  <a:cxn ang="0">
                    <a:pos x="39" y="48"/>
                  </a:cxn>
                  <a:cxn ang="0">
                    <a:pos x="48" y="39"/>
                  </a:cxn>
                  <a:cxn ang="0">
                    <a:pos x="270" y="48"/>
                  </a:cxn>
                  <a:cxn ang="0">
                    <a:pos x="260" y="58"/>
                  </a:cxn>
                  <a:cxn ang="0">
                    <a:pos x="48" y="68"/>
                  </a:cxn>
                  <a:cxn ang="0">
                    <a:pos x="39" y="68"/>
                  </a:cxn>
                  <a:cxn ang="0">
                    <a:pos x="260" y="58"/>
                  </a:cxn>
                  <a:cxn ang="0">
                    <a:pos x="270" y="68"/>
                  </a:cxn>
                  <a:cxn ang="0">
                    <a:pos x="96" y="347"/>
                  </a:cxn>
                  <a:cxn ang="0">
                    <a:pos x="0" y="309"/>
                  </a:cxn>
                  <a:cxn ang="0">
                    <a:pos x="39" y="0"/>
                  </a:cxn>
                  <a:cxn ang="0">
                    <a:pos x="289" y="10"/>
                  </a:cxn>
                  <a:cxn ang="0">
                    <a:pos x="279" y="58"/>
                  </a:cxn>
                  <a:cxn ang="0">
                    <a:pos x="279" y="58"/>
                  </a:cxn>
                  <a:cxn ang="0">
                    <a:pos x="270" y="10"/>
                  </a:cxn>
                  <a:cxn ang="0">
                    <a:pos x="39" y="68"/>
                  </a:cxn>
                  <a:cxn ang="0">
                    <a:pos x="289" y="77"/>
                  </a:cxn>
                  <a:cxn ang="0">
                    <a:pos x="279" y="87"/>
                  </a:cxn>
                  <a:cxn ang="0">
                    <a:pos x="106" y="135"/>
                  </a:cxn>
                  <a:cxn ang="0">
                    <a:pos x="96" y="347"/>
                  </a:cxn>
                </a:cxnLst>
                <a:rect l="0" t="0" r="0" b="0"/>
                <a:pathLst>
                  <a:path w="41" h="46">
                    <a:moveTo>
                      <a:pt x="38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6" y="12"/>
                      <a:pt x="16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3"/>
                      <a:pt x="38" y="13"/>
                    </a:cubicBezTo>
                    <a:close/>
                    <a:moveTo>
                      <a:pt x="38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6" y="13"/>
                      <a:pt x="16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3"/>
                      <a:pt x="39" y="13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lose/>
                    <a:moveTo>
                      <a:pt x="3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6"/>
                      <a:pt x="38" y="16"/>
                    </a:cubicBezTo>
                    <a:close/>
                    <a:moveTo>
                      <a:pt x="38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6"/>
                      <a:pt x="39" y="16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8" y="17"/>
                    </a:cubicBezTo>
                    <a:close/>
                    <a:moveTo>
                      <a:pt x="40" y="46"/>
                    </a:moveTo>
                    <a:cubicBezTo>
                      <a:pt x="16" y="46"/>
                      <a:pt x="16" y="46"/>
                      <a:pt x="16" y="46"/>
                    </a:cubicBezTo>
                    <a:cubicBezTo>
                      <a:pt x="13" y="46"/>
                      <a:pt x="11" y="45"/>
                      <a:pt x="11" y="42"/>
                    </a:cubicBezTo>
                    <a:cubicBezTo>
                      <a:pt x="11" y="33"/>
                      <a:pt x="11" y="24"/>
                      <a:pt x="11" y="14"/>
                    </a:cubicBezTo>
                    <a:cubicBezTo>
                      <a:pt x="11" y="12"/>
                      <a:pt x="13" y="10"/>
                      <a:pt x="16" y="10"/>
                    </a:cubicBezTo>
                    <a:cubicBezTo>
                      <a:pt x="24" y="10"/>
                      <a:pt x="32" y="10"/>
                      <a:pt x="40" y="10"/>
                    </a:cubicBezTo>
                    <a:cubicBezTo>
                      <a:pt x="41" y="10"/>
                      <a:pt x="41" y="11"/>
                      <a:pt x="41" y="1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7"/>
                      <a:pt x="40" y="16"/>
                      <a:pt x="40" y="16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1"/>
                      <a:pt x="39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1" y="11"/>
                      <a:pt x="11" y="18"/>
                      <a:pt x="1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9"/>
                    </a:cubicBezTo>
                    <a:cubicBezTo>
                      <a:pt x="41" y="28"/>
                      <a:pt x="41" y="36"/>
                      <a:pt x="41" y="45"/>
                    </a:cubicBezTo>
                    <a:cubicBezTo>
                      <a:pt x="41" y="46"/>
                      <a:pt x="41" y="46"/>
                      <a:pt x="40" y="46"/>
                    </a:cubicBezTo>
                    <a:close/>
                    <a:moveTo>
                      <a:pt x="27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7" y="2"/>
                    </a:cubicBezTo>
                    <a:close/>
                    <a:moveTo>
                      <a:pt x="27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lose/>
                    <a:moveTo>
                      <a:pt x="27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4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6"/>
                      <a:pt x="27" y="6"/>
                    </a:cubicBezTo>
                    <a:close/>
                    <a:moveTo>
                      <a:pt x="27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8" y="6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7"/>
                    </a:cubicBezTo>
                    <a:close/>
                    <a:moveTo>
                      <a:pt x="10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3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1" y="0"/>
                      <a:pt x="29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8" y="1"/>
                      <a:pt x="28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8"/>
                      <a:pt x="30" y="8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29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3" y="9"/>
                      <a:pt x="11" y="12"/>
                      <a:pt x="11" y="1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0" y="36"/>
                      <a:pt x="10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103"/>
              <p:cNvSpPr>
                <a:spLocks noEditPoints="1"/>
              </p:cNvSpPr>
              <p:nvPr/>
            </p:nvSpPr>
            <p:spPr>
              <a:xfrm>
                <a:off x="4986" y="3528"/>
                <a:ext cx="395" cy="444"/>
              </a:xfrm>
              <a:custGeom>
                <a:avLst/>
                <a:gdLst/>
                <a:ahLst/>
                <a:cxnLst>
                  <a:cxn ang="0">
                    <a:pos x="154" y="116"/>
                  </a:cxn>
                  <a:cxn ang="0">
                    <a:pos x="145" y="116"/>
                  </a:cxn>
                  <a:cxn ang="0">
                    <a:pos x="366" y="106"/>
                  </a:cxn>
                  <a:cxn ang="0">
                    <a:pos x="376" y="116"/>
                  </a:cxn>
                  <a:cxn ang="0">
                    <a:pos x="366" y="135"/>
                  </a:cxn>
                  <a:cxn ang="0">
                    <a:pos x="145" y="125"/>
                  </a:cxn>
                  <a:cxn ang="0">
                    <a:pos x="154" y="125"/>
                  </a:cxn>
                  <a:cxn ang="0">
                    <a:pos x="376" y="125"/>
                  </a:cxn>
                  <a:cxn ang="0">
                    <a:pos x="366" y="135"/>
                  </a:cxn>
                  <a:cxn ang="0">
                    <a:pos x="154" y="145"/>
                  </a:cxn>
                  <a:cxn ang="0">
                    <a:pos x="145" y="145"/>
                  </a:cxn>
                  <a:cxn ang="0">
                    <a:pos x="366" y="135"/>
                  </a:cxn>
                  <a:cxn ang="0">
                    <a:pos x="376" y="145"/>
                  </a:cxn>
                  <a:cxn ang="0">
                    <a:pos x="366" y="164"/>
                  </a:cxn>
                  <a:cxn ang="0">
                    <a:pos x="145" y="164"/>
                  </a:cxn>
                  <a:cxn ang="0">
                    <a:pos x="154" y="154"/>
                  </a:cxn>
                  <a:cxn ang="0">
                    <a:pos x="376" y="154"/>
                  </a:cxn>
                  <a:cxn ang="0">
                    <a:pos x="366" y="164"/>
                  </a:cxn>
                  <a:cxn ang="0">
                    <a:pos x="145" y="444"/>
                  </a:cxn>
                  <a:cxn ang="0">
                    <a:pos x="106" y="135"/>
                  </a:cxn>
                  <a:cxn ang="0">
                    <a:pos x="385" y="97"/>
                  </a:cxn>
                  <a:cxn ang="0">
                    <a:pos x="395" y="154"/>
                  </a:cxn>
                  <a:cxn ang="0">
                    <a:pos x="385" y="154"/>
                  </a:cxn>
                  <a:cxn ang="0">
                    <a:pos x="385" y="116"/>
                  </a:cxn>
                  <a:cxn ang="0">
                    <a:pos x="145" y="106"/>
                  </a:cxn>
                  <a:cxn ang="0">
                    <a:pos x="385" y="164"/>
                  </a:cxn>
                  <a:cxn ang="0">
                    <a:pos x="395" y="434"/>
                  </a:cxn>
                  <a:cxn ang="0">
                    <a:pos x="260" y="19"/>
                  </a:cxn>
                  <a:cxn ang="0">
                    <a:pos x="39" y="19"/>
                  </a:cxn>
                  <a:cxn ang="0">
                    <a:pos x="39" y="10"/>
                  </a:cxn>
                  <a:cxn ang="0">
                    <a:pos x="270" y="19"/>
                  </a:cxn>
                  <a:cxn ang="0">
                    <a:pos x="260" y="19"/>
                  </a:cxn>
                  <a:cxn ang="0">
                    <a:pos x="39" y="39"/>
                  </a:cxn>
                  <a:cxn ang="0">
                    <a:pos x="39" y="29"/>
                  </a:cxn>
                  <a:cxn ang="0">
                    <a:pos x="260" y="29"/>
                  </a:cxn>
                  <a:cxn ang="0">
                    <a:pos x="270" y="29"/>
                  </a:cxn>
                  <a:cxn ang="0">
                    <a:pos x="260" y="48"/>
                  </a:cxn>
                  <a:cxn ang="0">
                    <a:pos x="39" y="48"/>
                  </a:cxn>
                  <a:cxn ang="0">
                    <a:pos x="39" y="39"/>
                  </a:cxn>
                  <a:cxn ang="0">
                    <a:pos x="270" y="48"/>
                  </a:cxn>
                  <a:cxn ang="0">
                    <a:pos x="260" y="48"/>
                  </a:cxn>
                  <a:cxn ang="0">
                    <a:pos x="39" y="68"/>
                  </a:cxn>
                  <a:cxn ang="0">
                    <a:pos x="39" y="58"/>
                  </a:cxn>
                  <a:cxn ang="0">
                    <a:pos x="260" y="58"/>
                  </a:cxn>
                  <a:cxn ang="0">
                    <a:pos x="270" y="58"/>
                  </a:cxn>
                  <a:cxn ang="0">
                    <a:pos x="87" y="347"/>
                  </a:cxn>
                  <a:cxn ang="0">
                    <a:pos x="0" y="309"/>
                  </a:cxn>
                  <a:cxn ang="0">
                    <a:pos x="39" y="0"/>
                  </a:cxn>
                  <a:cxn ang="0">
                    <a:pos x="289" y="10"/>
                  </a:cxn>
                  <a:cxn ang="0">
                    <a:pos x="279" y="58"/>
                  </a:cxn>
                  <a:cxn ang="0">
                    <a:pos x="270" y="48"/>
                  </a:cxn>
                  <a:cxn ang="0">
                    <a:pos x="260" y="10"/>
                  </a:cxn>
                  <a:cxn ang="0">
                    <a:pos x="39" y="68"/>
                  </a:cxn>
                  <a:cxn ang="0">
                    <a:pos x="289" y="77"/>
                  </a:cxn>
                  <a:cxn ang="0">
                    <a:pos x="279" y="87"/>
                  </a:cxn>
                  <a:cxn ang="0">
                    <a:pos x="96" y="135"/>
                  </a:cxn>
                  <a:cxn ang="0">
                    <a:pos x="87" y="347"/>
                  </a:cxn>
                </a:cxnLst>
                <a:rect l="0" t="0" r="0" b="0"/>
                <a:pathLst>
                  <a:path w="41" h="46">
                    <a:moveTo>
                      <a:pt x="38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1"/>
                      <a:pt x="16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8" y="12"/>
                    </a:cubicBezTo>
                    <a:close/>
                    <a:moveTo>
                      <a:pt x="38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6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4"/>
                      <a:pt x="38" y="14"/>
                      <a:pt x="38" y="14"/>
                    </a:cubicBezTo>
                    <a:close/>
                    <a:moveTo>
                      <a:pt x="38" y="15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lose/>
                    <a:moveTo>
                      <a:pt x="38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9" y="16"/>
                      <a:pt x="39" y="1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8" y="17"/>
                      <a:pt x="38" y="17"/>
                    </a:cubicBezTo>
                    <a:close/>
                    <a:moveTo>
                      <a:pt x="40" y="46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3" y="46"/>
                      <a:pt x="11" y="44"/>
                      <a:pt x="11" y="42"/>
                    </a:cubicBezTo>
                    <a:cubicBezTo>
                      <a:pt x="11" y="33"/>
                      <a:pt x="11" y="23"/>
                      <a:pt x="11" y="14"/>
                    </a:cubicBezTo>
                    <a:cubicBezTo>
                      <a:pt x="11" y="12"/>
                      <a:pt x="13" y="10"/>
                      <a:pt x="15" y="10"/>
                    </a:cubicBezTo>
                    <a:cubicBezTo>
                      <a:pt x="24" y="10"/>
                      <a:pt x="32" y="10"/>
                      <a:pt x="40" y="10"/>
                    </a:cubicBezTo>
                    <a:cubicBezTo>
                      <a:pt x="41" y="10"/>
                      <a:pt x="41" y="10"/>
                      <a:pt x="41" y="1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1"/>
                      <a:pt x="39" y="11"/>
                      <a:pt x="38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7"/>
                      <a:pt x="15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1" y="18"/>
                      <a:pt x="41" y="18"/>
                    </a:cubicBezTo>
                    <a:cubicBezTo>
                      <a:pt x="41" y="27"/>
                      <a:pt x="41" y="36"/>
                      <a:pt x="41" y="45"/>
                    </a:cubicBezTo>
                    <a:cubicBezTo>
                      <a:pt x="41" y="46"/>
                      <a:pt x="41" y="46"/>
                      <a:pt x="40" y="46"/>
                    </a:cubicBezTo>
                    <a:close/>
                    <a:moveTo>
                      <a:pt x="27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8" y="1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7" y="2"/>
                      <a:pt x="27" y="2"/>
                    </a:cubicBezTo>
                    <a:close/>
                    <a:moveTo>
                      <a:pt x="27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4"/>
                      <a:pt x="27" y="4"/>
                      <a:pt x="27" y="4"/>
                    </a:cubicBezTo>
                    <a:close/>
                    <a:moveTo>
                      <a:pt x="27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8" y="4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lose/>
                    <a:moveTo>
                      <a:pt x="27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7"/>
                      <a:pt x="27" y="7"/>
                      <a:pt x="27" y="7"/>
                    </a:cubicBezTo>
                    <a:close/>
                    <a:moveTo>
                      <a:pt x="9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3"/>
                      <a:pt x="0" y="13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0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30" y="9"/>
                      <a:pt x="2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9"/>
                      <a:pt x="10" y="11"/>
                      <a:pt x="10" y="1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6"/>
                      <a:pt x="10" y="36"/>
                      <a:pt x="9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104"/>
              <p:cNvSpPr>
                <a:spLocks noEditPoints="1"/>
              </p:cNvSpPr>
              <p:nvPr/>
            </p:nvSpPr>
            <p:spPr>
              <a:xfrm>
                <a:off x="4986" y="3528"/>
                <a:ext cx="395" cy="444"/>
              </a:xfrm>
              <a:custGeom>
                <a:avLst/>
                <a:gdLst/>
                <a:ahLst/>
                <a:cxnLst>
                  <a:cxn ang="0">
                    <a:pos x="145" y="116"/>
                  </a:cxn>
                  <a:cxn ang="0">
                    <a:pos x="145" y="116"/>
                  </a:cxn>
                  <a:cxn ang="0">
                    <a:pos x="366" y="106"/>
                  </a:cxn>
                  <a:cxn ang="0">
                    <a:pos x="366" y="116"/>
                  </a:cxn>
                  <a:cxn ang="0">
                    <a:pos x="366" y="135"/>
                  </a:cxn>
                  <a:cxn ang="0">
                    <a:pos x="145" y="125"/>
                  </a:cxn>
                  <a:cxn ang="0">
                    <a:pos x="145" y="125"/>
                  </a:cxn>
                  <a:cxn ang="0">
                    <a:pos x="366" y="125"/>
                  </a:cxn>
                  <a:cxn ang="0">
                    <a:pos x="366" y="135"/>
                  </a:cxn>
                  <a:cxn ang="0">
                    <a:pos x="145" y="145"/>
                  </a:cxn>
                  <a:cxn ang="0">
                    <a:pos x="145" y="145"/>
                  </a:cxn>
                  <a:cxn ang="0">
                    <a:pos x="366" y="135"/>
                  </a:cxn>
                  <a:cxn ang="0">
                    <a:pos x="366" y="145"/>
                  </a:cxn>
                  <a:cxn ang="0">
                    <a:pos x="366" y="164"/>
                  </a:cxn>
                  <a:cxn ang="0">
                    <a:pos x="145" y="154"/>
                  </a:cxn>
                  <a:cxn ang="0">
                    <a:pos x="145" y="154"/>
                  </a:cxn>
                  <a:cxn ang="0">
                    <a:pos x="366" y="154"/>
                  </a:cxn>
                  <a:cxn ang="0">
                    <a:pos x="366" y="164"/>
                  </a:cxn>
                  <a:cxn ang="0">
                    <a:pos x="145" y="444"/>
                  </a:cxn>
                  <a:cxn ang="0">
                    <a:pos x="106" y="135"/>
                  </a:cxn>
                  <a:cxn ang="0">
                    <a:pos x="385" y="97"/>
                  </a:cxn>
                  <a:cxn ang="0">
                    <a:pos x="395" y="145"/>
                  </a:cxn>
                  <a:cxn ang="0">
                    <a:pos x="385" y="154"/>
                  </a:cxn>
                  <a:cxn ang="0">
                    <a:pos x="376" y="116"/>
                  </a:cxn>
                  <a:cxn ang="0">
                    <a:pos x="145" y="106"/>
                  </a:cxn>
                  <a:cxn ang="0">
                    <a:pos x="385" y="164"/>
                  </a:cxn>
                  <a:cxn ang="0">
                    <a:pos x="395" y="434"/>
                  </a:cxn>
                  <a:cxn ang="0">
                    <a:pos x="260" y="19"/>
                  </a:cxn>
                  <a:cxn ang="0">
                    <a:pos x="39" y="19"/>
                  </a:cxn>
                  <a:cxn ang="0">
                    <a:pos x="39" y="10"/>
                  </a:cxn>
                  <a:cxn ang="0">
                    <a:pos x="260" y="10"/>
                  </a:cxn>
                  <a:cxn ang="0">
                    <a:pos x="260" y="19"/>
                  </a:cxn>
                  <a:cxn ang="0">
                    <a:pos x="39" y="39"/>
                  </a:cxn>
                  <a:cxn ang="0">
                    <a:pos x="39" y="29"/>
                  </a:cxn>
                  <a:cxn ang="0">
                    <a:pos x="260" y="19"/>
                  </a:cxn>
                  <a:cxn ang="0">
                    <a:pos x="260" y="29"/>
                  </a:cxn>
                  <a:cxn ang="0">
                    <a:pos x="260" y="48"/>
                  </a:cxn>
                  <a:cxn ang="0">
                    <a:pos x="39" y="48"/>
                  </a:cxn>
                  <a:cxn ang="0">
                    <a:pos x="39" y="39"/>
                  </a:cxn>
                  <a:cxn ang="0">
                    <a:pos x="260" y="48"/>
                  </a:cxn>
                  <a:cxn ang="0">
                    <a:pos x="260" y="48"/>
                  </a:cxn>
                  <a:cxn ang="0">
                    <a:pos x="39" y="68"/>
                  </a:cxn>
                  <a:cxn ang="0">
                    <a:pos x="39" y="58"/>
                  </a:cxn>
                  <a:cxn ang="0">
                    <a:pos x="260" y="58"/>
                  </a:cxn>
                  <a:cxn ang="0">
                    <a:pos x="260" y="58"/>
                  </a:cxn>
                  <a:cxn ang="0">
                    <a:pos x="87" y="347"/>
                  </a:cxn>
                  <a:cxn ang="0">
                    <a:pos x="0" y="309"/>
                  </a:cxn>
                  <a:cxn ang="0">
                    <a:pos x="39" y="0"/>
                  </a:cxn>
                  <a:cxn ang="0">
                    <a:pos x="289" y="10"/>
                  </a:cxn>
                  <a:cxn ang="0">
                    <a:pos x="279" y="58"/>
                  </a:cxn>
                  <a:cxn ang="0">
                    <a:pos x="270" y="48"/>
                  </a:cxn>
                  <a:cxn ang="0">
                    <a:pos x="260" y="10"/>
                  </a:cxn>
                  <a:cxn ang="0">
                    <a:pos x="39" y="68"/>
                  </a:cxn>
                  <a:cxn ang="0">
                    <a:pos x="289" y="77"/>
                  </a:cxn>
                  <a:cxn ang="0">
                    <a:pos x="279" y="87"/>
                  </a:cxn>
                  <a:cxn ang="0">
                    <a:pos x="96" y="135"/>
                  </a:cxn>
                  <a:cxn ang="0">
                    <a:pos x="87" y="347"/>
                  </a:cxn>
                </a:cxnLst>
                <a:rect l="0" t="0" r="0" b="0"/>
                <a:pathLst>
                  <a:path w="41" h="46">
                    <a:moveTo>
                      <a:pt x="38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lose/>
                    <a:moveTo>
                      <a:pt x="38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4"/>
                      <a:pt x="38" y="14"/>
                    </a:cubicBezTo>
                    <a:close/>
                    <a:moveTo>
                      <a:pt x="38" y="1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lose/>
                    <a:moveTo>
                      <a:pt x="38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7"/>
                      <a:pt x="38" y="17"/>
                      <a:pt x="38" y="17"/>
                    </a:cubicBezTo>
                    <a:close/>
                    <a:moveTo>
                      <a:pt x="40" y="46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3" y="46"/>
                      <a:pt x="11" y="44"/>
                      <a:pt x="11" y="42"/>
                    </a:cubicBezTo>
                    <a:cubicBezTo>
                      <a:pt x="11" y="32"/>
                      <a:pt x="11" y="23"/>
                      <a:pt x="11" y="14"/>
                    </a:cubicBezTo>
                    <a:cubicBezTo>
                      <a:pt x="11" y="12"/>
                      <a:pt x="13" y="10"/>
                      <a:pt x="15" y="10"/>
                    </a:cubicBezTo>
                    <a:cubicBezTo>
                      <a:pt x="24" y="10"/>
                      <a:pt x="31" y="10"/>
                      <a:pt x="40" y="10"/>
                    </a:cubicBezTo>
                    <a:cubicBezTo>
                      <a:pt x="40" y="10"/>
                      <a:pt x="41" y="10"/>
                      <a:pt x="41" y="11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39" y="16"/>
                      <a:pt x="39" y="15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7"/>
                      <a:pt x="15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1" y="18"/>
                      <a:pt x="41" y="18"/>
                    </a:cubicBezTo>
                    <a:cubicBezTo>
                      <a:pt x="41" y="27"/>
                      <a:pt x="41" y="36"/>
                      <a:pt x="41" y="45"/>
                    </a:cubicBezTo>
                    <a:cubicBezTo>
                      <a:pt x="41" y="45"/>
                      <a:pt x="40" y="46"/>
                      <a:pt x="40" y="46"/>
                    </a:cubicBezTo>
                    <a:close/>
                    <a:moveTo>
                      <a:pt x="27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lose/>
                    <a:moveTo>
                      <a:pt x="27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4"/>
                      <a:pt x="27" y="4"/>
                    </a:cubicBezTo>
                    <a:close/>
                    <a:moveTo>
                      <a:pt x="27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lose/>
                    <a:moveTo>
                      <a:pt x="27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7"/>
                      <a:pt x="27" y="7"/>
                    </a:cubicBezTo>
                    <a:close/>
                    <a:moveTo>
                      <a:pt x="9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2"/>
                      <a:pt x="0" y="13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2" y="0"/>
                      <a:pt x="20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29" y="9"/>
                      <a:pt x="2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9"/>
                      <a:pt x="10" y="11"/>
                      <a:pt x="10" y="1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6"/>
                      <a:pt x="9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05"/>
              <p:cNvSpPr>
                <a:spLocks noEditPoints="1"/>
              </p:cNvSpPr>
              <p:nvPr/>
            </p:nvSpPr>
            <p:spPr>
              <a:xfrm>
                <a:off x="4977" y="3519"/>
                <a:ext cx="404" cy="453"/>
              </a:xfrm>
              <a:custGeom>
                <a:avLst/>
                <a:gdLst/>
                <a:ahLst/>
                <a:cxnLst>
                  <a:cxn ang="0">
                    <a:pos x="154" y="125"/>
                  </a:cxn>
                  <a:cxn ang="0">
                    <a:pos x="154" y="116"/>
                  </a:cxn>
                  <a:cxn ang="0">
                    <a:pos x="375" y="116"/>
                  </a:cxn>
                  <a:cxn ang="0">
                    <a:pos x="375" y="116"/>
                  </a:cxn>
                  <a:cxn ang="0">
                    <a:pos x="375" y="135"/>
                  </a:cxn>
                  <a:cxn ang="0">
                    <a:pos x="154" y="135"/>
                  </a:cxn>
                  <a:cxn ang="0">
                    <a:pos x="154" y="125"/>
                  </a:cxn>
                  <a:cxn ang="0">
                    <a:pos x="375" y="135"/>
                  </a:cxn>
                  <a:cxn ang="0">
                    <a:pos x="375" y="135"/>
                  </a:cxn>
                  <a:cxn ang="0">
                    <a:pos x="154" y="154"/>
                  </a:cxn>
                  <a:cxn ang="0">
                    <a:pos x="154" y="145"/>
                  </a:cxn>
                  <a:cxn ang="0">
                    <a:pos x="375" y="145"/>
                  </a:cxn>
                  <a:cxn ang="0">
                    <a:pos x="375" y="154"/>
                  </a:cxn>
                  <a:cxn ang="0">
                    <a:pos x="375" y="173"/>
                  </a:cxn>
                  <a:cxn ang="0">
                    <a:pos x="154" y="164"/>
                  </a:cxn>
                  <a:cxn ang="0">
                    <a:pos x="154" y="154"/>
                  </a:cxn>
                  <a:cxn ang="0">
                    <a:pos x="375" y="164"/>
                  </a:cxn>
                  <a:cxn ang="0">
                    <a:pos x="375" y="173"/>
                  </a:cxn>
                  <a:cxn ang="0">
                    <a:pos x="154" y="453"/>
                  </a:cxn>
                  <a:cxn ang="0">
                    <a:pos x="115" y="145"/>
                  </a:cxn>
                  <a:cxn ang="0">
                    <a:pos x="394" y="96"/>
                  </a:cxn>
                  <a:cxn ang="0">
                    <a:pos x="404" y="154"/>
                  </a:cxn>
                  <a:cxn ang="0">
                    <a:pos x="394" y="164"/>
                  </a:cxn>
                  <a:cxn ang="0">
                    <a:pos x="385" y="125"/>
                  </a:cxn>
                  <a:cxn ang="0">
                    <a:pos x="154" y="116"/>
                  </a:cxn>
                  <a:cxn ang="0">
                    <a:pos x="394" y="173"/>
                  </a:cxn>
                  <a:cxn ang="0">
                    <a:pos x="404" y="443"/>
                  </a:cxn>
                  <a:cxn ang="0">
                    <a:pos x="269" y="29"/>
                  </a:cxn>
                  <a:cxn ang="0">
                    <a:pos x="38" y="19"/>
                  </a:cxn>
                  <a:cxn ang="0">
                    <a:pos x="48" y="19"/>
                  </a:cxn>
                  <a:cxn ang="0">
                    <a:pos x="269" y="19"/>
                  </a:cxn>
                  <a:cxn ang="0">
                    <a:pos x="269" y="29"/>
                  </a:cxn>
                  <a:cxn ang="0">
                    <a:pos x="48" y="39"/>
                  </a:cxn>
                  <a:cxn ang="0">
                    <a:pos x="38" y="39"/>
                  </a:cxn>
                  <a:cxn ang="0">
                    <a:pos x="269" y="29"/>
                  </a:cxn>
                  <a:cxn ang="0">
                    <a:pos x="269" y="39"/>
                  </a:cxn>
                  <a:cxn ang="0">
                    <a:pos x="269" y="58"/>
                  </a:cxn>
                  <a:cxn ang="0">
                    <a:pos x="38" y="48"/>
                  </a:cxn>
                  <a:cxn ang="0">
                    <a:pos x="48" y="48"/>
                  </a:cxn>
                  <a:cxn ang="0">
                    <a:pos x="269" y="48"/>
                  </a:cxn>
                  <a:cxn ang="0">
                    <a:pos x="269" y="58"/>
                  </a:cxn>
                  <a:cxn ang="0">
                    <a:pos x="48" y="67"/>
                  </a:cxn>
                  <a:cxn ang="0">
                    <a:pos x="38" y="67"/>
                  </a:cxn>
                  <a:cxn ang="0">
                    <a:pos x="269" y="58"/>
                  </a:cxn>
                  <a:cxn ang="0">
                    <a:pos x="269" y="67"/>
                  </a:cxn>
                  <a:cxn ang="0">
                    <a:pos x="96" y="357"/>
                  </a:cxn>
                  <a:cxn ang="0">
                    <a:pos x="0" y="308"/>
                  </a:cxn>
                  <a:cxn ang="0">
                    <a:pos x="48" y="0"/>
                  </a:cxn>
                  <a:cxn ang="0">
                    <a:pos x="289" y="10"/>
                  </a:cxn>
                  <a:cxn ang="0">
                    <a:pos x="289" y="67"/>
                  </a:cxn>
                  <a:cxn ang="0">
                    <a:pos x="279" y="58"/>
                  </a:cxn>
                  <a:cxn ang="0">
                    <a:pos x="269" y="10"/>
                  </a:cxn>
                  <a:cxn ang="0">
                    <a:pos x="48" y="77"/>
                  </a:cxn>
                  <a:cxn ang="0">
                    <a:pos x="289" y="87"/>
                  </a:cxn>
                  <a:cxn ang="0">
                    <a:pos x="289" y="96"/>
                  </a:cxn>
                  <a:cxn ang="0">
                    <a:pos x="106" y="145"/>
                  </a:cxn>
                  <a:cxn ang="0">
                    <a:pos x="96" y="357"/>
                  </a:cxn>
                </a:cxnLst>
                <a:rect l="0" t="0" r="0" b="0"/>
                <a:pathLst>
                  <a:path w="42" h="47">
                    <a:moveTo>
                      <a:pt x="39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3"/>
                      <a:pt x="39" y="13"/>
                      <a:pt x="39" y="13"/>
                    </a:cubicBezTo>
                    <a:close/>
                    <a:moveTo>
                      <a:pt x="39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3"/>
                      <a:pt x="16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39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lose/>
                    <a:moveTo>
                      <a:pt x="39" y="18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6"/>
                      <a:pt x="1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8"/>
                      <a:pt x="39" y="18"/>
                    </a:cubicBezTo>
                    <a:close/>
                    <a:moveTo>
                      <a:pt x="41" y="47"/>
                    </a:moveTo>
                    <a:cubicBezTo>
                      <a:pt x="16" y="47"/>
                      <a:pt x="16" y="47"/>
                      <a:pt x="16" y="47"/>
                    </a:cubicBezTo>
                    <a:cubicBezTo>
                      <a:pt x="14" y="47"/>
                      <a:pt x="12" y="45"/>
                      <a:pt x="12" y="42"/>
                    </a:cubicBezTo>
                    <a:cubicBezTo>
                      <a:pt x="12" y="33"/>
                      <a:pt x="12" y="24"/>
                      <a:pt x="12" y="15"/>
                    </a:cubicBezTo>
                    <a:cubicBezTo>
                      <a:pt x="12" y="12"/>
                      <a:pt x="14" y="10"/>
                      <a:pt x="16" y="10"/>
                    </a:cubicBezTo>
                    <a:cubicBezTo>
                      <a:pt x="24" y="10"/>
                      <a:pt x="32" y="10"/>
                      <a:pt x="41" y="10"/>
                    </a:cubicBezTo>
                    <a:cubicBezTo>
                      <a:pt x="41" y="10"/>
                      <a:pt x="42" y="11"/>
                      <a:pt x="42" y="12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7"/>
                      <a:pt x="40" y="17"/>
                      <a:pt x="40" y="16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40" y="12"/>
                      <a:pt x="39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2" y="12"/>
                      <a:pt x="12" y="18"/>
                      <a:pt x="16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2" y="18"/>
                      <a:pt x="42" y="19"/>
                    </a:cubicBezTo>
                    <a:cubicBezTo>
                      <a:pt x="42" y="28"/>
                      <a:pt x="42" y="37"/>
                      <a:pt x="42" y="46"/>
                    </a:cubicBezTo>
                    <a:cubicBezTo>
                      <a:pt x="42" y="46"/>
                      <a:pt x="41" y="47"/>
                      <a:pt x="41" y="47"/>
                    </a:cubicBezTo>
                    <a:close/>
                    <a:moveTo>
                      <a:pt x="28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8" y="3"/>
                      <a:pt x="28" y="3"/>
                    </a:cubicBezTo>
                    <a:close/>
                    <a:moveTo>
                      <a:pt x="28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28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  <a:moveTo>
                      <a:pt x="28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6"/>
                      <a:pt x="5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lose/>
                    <a:moveTo>
                      <a:pt x="10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3"/>
                      <a:pt x="0" y="14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21" y="0"/>
                      <a:pt x="29" y="0"/>
                    </a:cubicBezTo>
                    <a:cubicBezTo>
                      <a:pt x="30" y="0"/>
                      <a:pt x="30" y="1"/>
                      <a:pt x="30" y="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8" y="1"/>
                      <a:pt x="28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" y="1"/>
                      <a:pt x="1" y="8"/>
                      <a:pt x="5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10"/>
                      <a:pt x="30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0"/>
                      <a:pt x="11" y="12"/>
                      <a:pt x="11" y="1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0" y="37"/>
                      <a:pt x="10" y="37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06"/>
              <p:cNvSpPr>
                <a:spLocks noEditPoints="1"/>
              </p:cNvSpPr>
              <p:nvPr/>
            </p:nvSpPr>
            <p:spPr>
              <a:xfrm>
                <a:off x="4977" y="3519"/>
                <a:ext cx="395" cy="453"/>
              </a:xfrm>
              <a:custGeom>
                <a:avLst/>
                <a:gdLst/>
                <a:ahLst/>
                <a:cxnLst>
                  <a:cxn ang="0">
                    <a:pos x="154" y="125"/>
                  </a:cxn>
                  <a:cxn ang="0">
                    <a:pos x="145" y="116"/>
                  </a:cxn>
                  <a:cxn ang="0">
                    <a:pos x="366" y="116"/>
                  </a:cxn>
                  <a:cxn ang="0">
                    <a:pos x="376" y="116"/>
                  </a:cxn>
                  <a:cxn ang="0">
                    <a:pos x="366" y="135"/>
                  </a:cxn>
                  <a:cxn ang="0">
                    <a:pos x="145" y="135"/>
                  </a:cxn>
                  <a:cxn ang="0">
                    <a:pos x="154" y="125"/>
                  </a:cxn>
                  <a:cxn ang="0">
                    <a:pos x="376" y="135"/>
                  </a:cxn>
                  <a:cxn ang="0">
                    <a:pos x="366" y="135"/>
                  </a:cxn>
                  <a:cxn ang="0">
                    <a:pos x="154" y="154"/>
                  </a:cxn>
                  <a:cxn ang="0">
                    <a:pos x="145" y="145"/>
                  </a:cxn>
                  <a:cxn ang="0">
                    <a:pos x="366" y="145"/>
                  </a:cxn>
                  <a:cxn ang="0">
                    <a:pos x="376" y="145"/>
                  </a:cxn>
                  <a:cxn ang="0">
                    <a:pos x="366" y="164"/>
                  </a:cxn>
                  <a:cxn ang="0">
                    <a:pos x="145" y="164"/>
                  </a:cxn>
                  <a:cxn ang="0">
                    <a:pos x="154" y="154"/>
                  </a:cxn>
                  <a:cxn ang="0">
                    <a:pos x="376" y="164"/>
                  </a:cxn>
                  <a:cxn ang="0">
                    <a:pos x="366" y="164"/>
                  </a:cxn>
                  <a:cxn ang="0">
                    <a:pos x="154" y="453"/>
                  </a:cxn>
                  <a:cxn ang="0">
                    <a:pos x="106" y="135"/>
                  </a:cxn>
                  <a:cxn ang="0">
                    <a:pos x="385" y="96"/>
                  </a:cxn>
                  <a:cxn ang="0">
                    <a:pos x="395" y="154"/>
                  </a:cxn>
                  <a:cxn ang="0">
                    <a:pos x="395" y="164"/>
                  </a:cxn>
                  <a:cxn ang="0">
                    <a:pos x="385" y="116"/>
                  </a:cxn>
                  <a:cxn ang="0">
                    <a:pos x="154" y="106"/>
                  </a:cxn>
                  <a:cxn ang="0">
                    <a:pos x="385" y="173"/>
                  </a:cxn>
                  <a:cxn ang="0">
                    <a:pos x="395" y="434"/>
                  </a:cxn>
                  <a:cxn ang="0">
                    <a:pos x="260" y="29"/>
                  </a:cxn>
                  <a:cxn ang="0">
                    <a:pos x="39" y="19"/>
                  </a:cxn>
                  <a:cxn ang="0">
                    <a:pos x="48" y="10"/>
                  </a:cxn>
                  <a:cxn ang="0">
                    <a:pos x="270" y="19"/>
                  </a:cxn>
                  <a:cxn ang="0">
                    <a:pos x="260" y="29"/>
                  </a:cxn>
                  <a:cxn ang="0">
                    <a:pos x="48" y="39"/>
                  </a:cxn>
                  <a:cxn ang="0">
                    <a:pos x="39" y="39"/>
                  </a:cxn>
                  <a:cxn ang="0">
                    <a:pos x="260" y="29"/>
                  </a:cxn>
                  <a:cxn ang="0">
                    <a:pos x="270" y="39"/>
                  </a:cxn>
                  <a:cxn ang="0">
                    <a:pos x="260" y="58"/>
                  </a:cxn>
                  <a:cxn ang="0">
                    <a:pos x="39" y="48"/>
                  </a:cxn>
                  <a:cxn ang="0">
                    <a:pos x="48" y="48"/>
                  </a:cxn>
                  <a:cxn ang="0">
                    <a:pos x="270" y="48"/>
                  </a:cxn>
                  <a:cxn ang="0">
                    <a:pos x="260" y="58"/>
                  </a:cxn>
                  <a:cxn ang="0">
                    <a:pos x="48" y="67"/>
                  </a:cxn>
                  <a:cxn ang="0">
                    <a:pos x="39" y="67"/>
                  </a:cxn>
                  <a:cxn ang="0">
                    <a:pos x="260" y="58"/>
                  </a:cxn>
                  <a:cxn ang="0">
                    <a:pos x="270" y="67"/>
                  </a:cxn>
                  <a:cxn ang="0">
                    <a:pos x="96" y="347"/>
                  </a:cxn>
                  <a:cxn ang="0">
                    <a:pos x="0" y="308"/>
                  </a:cxn>
                  <a:cxn ang="0">
                    <a:pos x="48" y="0"/>
                  </a:cxn>
                  <a:cxn ang="0">
                    <a:pos x="289" y="10"/>
                  </a:cxn>
                  <a:cxn ang="0">
                    <a:pos x="289" y="67"/>
                  </a:cxn>
                  <a:cxn ang="0">
                    <a:pos x="279" y="58"/>
                  </a:cxn>
                  <a:cxn ang="0">
                    <a:pos x="270" y="10"/>
                  </a:cxn>
                  <a:cxn ang="0">
                    <a:pos x="48" y="77"/>
                  </a:cxn>
                  <a:cxn ang="0">
                    <a:pos x="289" y="77"/>
                  </a:cxn>
                  <a:cxn ang="0">
                    <a:pos x="289" y="96"/>
                  </a:cxn>
                  <a:cxn ang="0">
                    <a:pos x="106" y="135"/>
                  </a:cxn>
                  <a:cxn ang="0">
                    <a:pos x="96" y="347"/>
                  </a:cxn>
                </a:cxnLst>
                <a:rect l="0" t="0" r="0" b="0"/>
                <a:pathLst>
                  <a:path w="41" h="47">
                    <a:moveTo>
                      <a:pt x="38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6" y="12"/>
                      <a:pt x="16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3"/>
                      <a:pt x="38" y="13"/>
                    </a:cubicBezTo>
                    <a:close/>
                    <a:moveTo>
                      <a:pt x="38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6" y="13"/>
                      <a:pt x="16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3"/>
                      <a:pt x="39" y="13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lose/>
                    <a:moveTo>
                      <a:pt x="38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5" y="16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6"/>
                      <a:pt x="39" y="16"/>
                      <a:pt x="38" y="16"/>
                    </a:cubicBezTo>
                    <a:close/>
                    <a:moveTo>
                      <a:pt x="38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6"/>
                      <a:pt x="39" y="16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8" y="17"/>
                    </a:cubicBezTo>
                    <a:close/>
                    <a:moveTo>
                      <a:pt x="40" y="47"/>
                    </a:moveTo>
                    <a:cubicBezTo>
                      <a:pt x="16" y="47"/>
                      <a:pt x="16" y="47"/>
                      <a:pt x="16" y="47"/>
                    </a:cubicBezTo>
                    <a:cubicBezTo>
                      <a:pt x="13" y="47"/>
                      <a:pt x="11" y="45"/>
                      <a:pt x="11" y="42"/>
                    </a:cubicBezTo>
                    <a:cubicBezTo>
                      <a:pt x="11" y="33"/>
                      <a:pt x="11" y="24"/>
                      <a:pt x="11" y="14"/>
                    </a:cubicBezTo>
                    <a:cubicBezTo>
                      <a:pt x="11" y="12"/>
                      <a:pt x="13" y="10"/>
                      <a:pt x="16" y="10"/>
                    </a:cubicBezTo>
                    <a:cubicBezTo>
                      <a:pt x="24" y="10"/>
                      <a:pt x="32" y="10"/>
                      <a:pt x="40" y="10"/>
                    </a:cubicBezTo>
                    <a:cubicBezTo>
                      <a:pt x="41" y="10"/>
                      <a:pt x="41" y="11"/>
                      <a:pt x="41" y="1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7"/>
                      <a:pt x="40" y="16"/>
                      <a:pt x="40" y="16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1"/>
                      <a:pt x="39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1" y="11"/>
                      <a:pt x="11" y="18"/>
                      <a:pt x="1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9"/>
                    </a:cubicBezTo>
                    <a:cubicBezTo>
                      <a:pt x="41" y="28"/>
                      <a:pt x="41" y="37"/>
                      <a:pt x="41" y="45"/>
                    </a:cubicBezTo>
                    <a:cubicBezTo>
                      <a:pt x="41" y="46"/>
                      <a:pt x="41" y="47"/>
                      <a:pt x="40" y="47"/>
                    </a:cubicBezTo>
                    <a:close/>
                    <a:moveTo>
                      <a:pt x="27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3"/>
                      <a:pt x="27" y="3"/>
                    </a:cubicBezTo>
                    <a:close/>
                    <a:moveTo>
                      <a:pt x="27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lose/>
                    <a:moveTo>
                      <a:pt x="27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6"/>
                      <a:pt x="27" y="6"/>
                    </a:cubicBezTo>
                    <a:close/>
                    <a:moveTo>
                      <a:pt x="27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8" y="6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7"/>
                    </a:cubicBezTo>
                    <a:close/>
                    <a:moveTo>
                      <a:pt x="10" y="36"/>
                    </a:move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3"/>
                      <a:pt x="0" y="1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21" y="0"/>
                      <a:pt x="29" y="0"/>
                    </a:cubicBezTo>
                    <a:cubicBezTo>
                      <a:pt x="30" y="0"/>
                      <a:pt x="30" y="1"/>
                      <a:pt x="30" y="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8" y="1"/>
                      <a:pt x="28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8"/>
                      <a:pt x="5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10"/>
                      <a:pt x="30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0"/>
                      <a:pt x="11" y="12"/>
                      <a:pt x="11" y="1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0" y="36"/>
                      <a:pt x="10" y="36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107"/>
              <p:cNvSpPr>
                <a:spLocks noEditPoints="1"/>
              </p:cNvSpPr>
              <p:nvPr/>
            </p:nvSpPr>
            <p:spPr>
              <a:xfrm>
                <a:off x="5006" y="3548"/>
                <a:ext cx="347" cy="347"/>
              </a:xfrm>
              <a:custGeom>
                <a:avLst/>
                <a:gdLst/>
                <a:ahLst/>
                <a:cxnLst>
                  <a:cxn ang="0">
                    <a:pos x="39" y="347"/>
                  </a:cxn>
                  <a:cxn ang="0">
                    <a:pos x="0" y="39"/>
                  </a:cxn>
                  <a:cxn ang="0">
                    <a:pos x="280" y="0"/>
                  </a:cxn>
                  <a:cxn ang="0">
                    <a:pos x="289" y="48"/>
                  </a:cxn>
                  <a:cxn ang="0">
                    <a:pos x="280" y="58"/>
                  </a:cxn>
                  <a:cxn ang="0">
                    <a:pos x="270" y="19"/>
                  </a:cxn>
                  <a:cxn ang="0">
                    <a:pos x="39" y="10"/>
                  </a:cxn>
                  <a:cxn ang="0">
                    <a:pos x="280" y="67"/>
                  </a:cxn>
                  <a:cxn ang="0">
                    <a:pos x="289" y="77"/>
                  </a:cxn>
                  <a:cxn ang="0">
                    <a:pos x="145" y="87"/>
                  </a:cxn>
                  <a:cxn ang="0">
                    <a:pos x="96" y="337"/>
                  </a:cxn>
                  <a:cxn ang="0">
                    <a:pos x="106" y="337"/>
                  </a:cxn>
                  <a:cxn ang="0">
                    <a:pos x="145" y="96"/>
                  </a:cxn>
                  <a:cxn ang="0">
                    <a:pos x="337" y="106"/>
                  </a:cxn>
                  <a:cxn ang="0">
                    <a:pos x="145" y="164"/>
                  </a:cxn>
                  <a:cxn ang="0">
                    <a:pos x="106" y="337"/>
                  </a:cxn>
                  <a:cxn ang="0">
                    <a:pos x="145" y="116"/>
                  </a:cxn>
                  <a:cxn ang="0">
                    <a:pos x="145" y="116"/>
                  </a:cxn>
                  <a:cxn ang="0">
                    <a:pos x="337" y="106"/>
                  </a:cxn>
                  <a:cxn ang="0">
                    <a:pos x="308" y="135"/>
                  </a:cxn>
                  <a:cxn ang="0">
                    <a:pos x="145" y="125"/>
                  </a:cxn>
                  <a:cxn ang="0">
                    <a:pos x="145" y="125"/>
                  </a:cxn>
                  <a:cxn ang="0">
                    <a:pos x="308" y="135"/>
                  </a:cxn>
                  <a:cxn ang="0">
                    <a:pos x="145" y="145"/>
                  </a:cxn>
                  <a:cxn ang="0">
                    <a:pos x="145" y="145"/>
                  </a:cxn>
                  <a:cxn ang="0">
                    <a:pos x="308" y="135"/>
                  </a:cxn>
                  <a:cxn ang="0">
                    <a:pos x="280" y="164"/>
                  </a:cxn>
                  <a:cxn ang="0">
                    <a:pos x="145" y="154"/>
                  </a:cxn>
                  <a:cxn ang="0">
                    <a:pos x="145" y="154"/>
                  </a:cxn>
                  <a:cxn ang="0">
                    <a:pos x="280" y="164"/>
                  </a:cxn>
                  <a:cxn ang="0">
                    <a:pos x="39" y="19"/>
                  </a:cxn>
                  <a:cxn ang="0">
                    <a:pos x="39" y="10"/>
                  </a:cxn>
                  <a:cxn ang="0">
                    <a:pos x="260" y="10"/>
                  </a:cxn>
                  <a:cxn ang="0">
                    <a:pos x="260" y="19"/>
                  </a:cxn>
                  <a:cxn ang="0">
                    <a:pos x="260" y="39"/>
                  </a:cxn>
                  <a:cxn ang="0">
                    <a:pos x="39" y="29"/>
                  </a:cxn>
                  <a:cxn ang="0">
                    <a:pos x="39" y="29"/>
                  </a:cxn>
                  <a:cxn ang="0">
                    <a:pos x="260" y="29"/>
                  </a:cxn>
                  <a:cxn ang="0">
                    <a:pos x="260" y="39"/>
                  </a:cxn>
                  <a:cxn ang="0">
                    <a:pos x="39" y="48"/>
                  </a:cxn>
                  <a:cxn ang="0">
                    <a:pos x="39" y="48"/>
                  </a:cxn>
                  <a:cxn ang="0">
                    <a:pos x="260" y="39"/>
                  </a:cxn>
                  <a:cxn ang="0">
                    <a:pos x="260" y="48"/>
                  </a:cxn>
                  <a:cxn ang="0">
                    <a:pos x="260" y="67"/>
                  </a:cxn>
                  <a:cxn ang="0">
                    <a:pos x="39" y="58"/>
                  </a:cxn>
                  <a:cxn ang="0">
                    <a:pos x="39" y="58"/>
                  </a:cxn>
                  <a:cxn ang="0">
                    <a:pos x="260" y="58"/>
                  </a:cxn>
                  <a:cxn ang="0">
                    <a:pos x="260" y="67"/>
                  </a:cxn>
                </a:cxnLst>
                <a:rect l="0" t="0" r="0" b="0"/>
                <a:pathLst>
                  <a:path w="36" h="36">
                    <a:moveTo>
                      <a:pt x="9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ubicBezTo>
                      <a:pt x="0" y="22"/>
                      <a:pt x="0" y="13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2" y="0"/>
                      <a:pt x="20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9"/>
                      <a:pt x="29" y="9"/>
                      <a:pt x="2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9"/>
                      <a:pt x="10" y="11"/>
                      <a:pt x="10" y="1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6"/>
                      <a:pt x="9" y="36"/>
                    </a:cubicBezTo>
                    <a:close/>
                    <a:moveTo>
                      <a:pt x="11" y="35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2"/>
                      <a:pt x="13" y="10"/>
                      <a:pt x="15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7"/>
                      <a:pt x="15" y="17"/>
                    </a:cubicBezTo>
                    <a:cubicBezTo>
                      <a:pt x="29" y="17"/>
                      <a:pt x="29" y="17"/>
                      <a:pt x="29" y="17"/>
                    </a:cubicBezTo>
                    <a:lnTo>
                      <a:pt x="11" y="35"/>
                    </a:lnTo>
                    <a:close/>
                    <a:moveTo>
                      <a:pt x="34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35" y="11"/>
                      <a:pt x="35" y="11"/>
                      <a:pt x="35" y="11"/>
                    </a:cubicBezTo>
                    <a:lnTo>
                      <a:pt x="34" y="12"/>
                    </a:lnTo>
                    <a:close/>
                    <a:moveTo>
                      <a:pt x="32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32" y="14"/>
                    </a:lnTo>
                    <a:close/>
                    <a:moveTo>
                      <a:pt x="31" y="1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31" y="15"/>
                    </a:lnTo>
                    <a:close/>
                    <a:moveTo>
                      <a:pt x="29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29" y="17"/>
                    </a:lnTo>
                    <a:close/>
                    <a:moveTo>
                      <a:pt x="27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lose/>
                    <a:moveTo>
                      <a:pt x="27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4"/>
                      <a:pt x="27" y="4"/>
                    </a:cubicBezTo>
                    <a:close/>
                    <a:moveTo>
                      <a:pt x="27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lose/>
                    <a:moveTo>
                      <a:pt x="27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7"/>
                      <a:pt x="27" y="7"/>
                      <a:pt x="27" y="7"/>
                    </a:cubicBezTo>
                    <a:close/>
                  </a:path>
                </a:pathLst>
              </a:custGeom>
              <a:solidFill>
                <a:srgbClr val="10375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108"/>
              <p:cNvSpPr>
                <a:spLocks noEditPoints="1"/>
              </p:cNvSpPr>
              <p:nvPr/>
            </p:nvSpPr>
            <p:spPr>
              <a:xfrm>
                <a:off x="5112" y="3644"/>
                <a:ext cx="289" cy="347"/>
              </a:xfrm>
              <a:custGeom>
                <a:avLst/>
                <a:gdLst/>
                <a:ahLst/>
                <a:cxnLst>
                  <a:cxn ang="0">
                    <a:pos x="0" y="241"/>
                  </a:cxn>
                  <a:cxn ang="0">
                    <a:pos x="173" y="67"/>
                  </a:cxn>
                  <a:cxn ang="0">
                    <a:pos x="279" y="67"/>
                  </a:cxn>
                  <a:cxn ang="0">
                    <a:pos x="289" y="77"/>
                  </a:cxn>
                  <a:cxn ang="0">
                    <a:pos x="289" y="337"/>
                  </a:cxn>
                  <a:cxn ang="0">
                    <a:pos x="279" y="347"/>
                  </a:cxn>
                  <a:cxn ang="0">
                    <a:pos x="39" y="347"/>
                  </a:cxn>
                  <a:cxn ang="0">
                    <a:pos x="0" y="308"/>
                  </a:cxn>
                  <a:cxn ang="0">
                    <a:pos x="0" y="241"/>
                  </a:cxn>
                  <a:cxn ang="0">
                    <a:pos x="173" y="67"/>
                  </a:cxn>
                  <a:cxn ang="0">
                    <a:pos x="183" y="58"/>
                  </a:cxn>
                  <a:cxn ang="0">
                    <a:pos x="260" y="58"/>
                  </a:cxn>
                  <a:cxn ang="0">
                    <a:pos x="260" y="58"/>
                  </a:cxn>
                  <a:cxn ang="0">
                    <a:pos x="260" y="58"/>
                  </a:cxn>
                  <a:cxn ang="0">
                    <a:pos x="260" y="67"/>
                  </a:cxn>
                  <a:cxn ang="0">
                    <a:pos x="173" y="67"/>
                  </a:cxn>
                  <a:cxn ang="0">
                    <a:pos x="193" y="48"/>
                  </a:cxn>
                  <a:cxn ang="0">
                    <a:pos x="202" y="39"/>
                  </a:cxn>
                  <a:cxn ang="0">
                    <a:pos x="260" y="39"/>
                  </a:cxn>
                  <a:cxn ang="0">
                    <a:pos x="260" y="48"/>
                  </a:cxn>
                  <a:cxn ang="0">
                    <a:pos x="260" y="48"/>
                  </a:cxn>
                  <a:cxn ang="0">
                    <a:pos x="260" y="48"/>
                  </a:cxn>
                  <a:cxn ang="0">
                    <a:pos x="193" y="48"/>
                  </a:cxn>
                  <a:cxn ang="0">
                    <a:pos x="202" y="39"/>
                  </a:cxn>
                  <a:cxn ang="0">
                    <a:pos x="212" y="29"/>
                  </a:cxn>
                  <a:cxn ang="0">
                    <a:pos x="260" y="29"/>
                  </a:cxn>
                  <a:cxn ang="0">
                    <a:pos x="260" y="29"/>
                  </a:cxn>
                  <a:cxn ang="0">
                    <a:pos x="260" y="29"/>
                  </a:cxn>
                  <a:cxn ang="0">
                    <a:pos x="260" y="39"/>
                  </a:cxn>
                  <a:cxn ang="0">
                    <a:pos x="202" y="39"/>
                  </a:cxn>
                  <a:cxn ang="0">
                    <a:pos x="222" y="19"/>
                  </a:cxn>
                  <a:cxn ang="0">
                    <a:pos x="231" y="10"/>
                  </a:cxn>
                  <a:cxn ang="0">
                    <a:pos x="260" y="10"/>
                  </a:cxn>
                  <a:cxn ang="0">
                    <a:pos x="260" y="19"/>
                  </a:cxn>
                  <a:cxn ang="0">
                    <a:pos x="260" y="19"/>
                  </a:cxn>
                  <a:cxn ang="0">
                    <a:pos x="260" y="19"/>
                  </a:cxn>
                  <a:cxn ang="0">
                    <a:pos x="222" y="19"/>
                  </a:cxn>
                  <a:cxn ang="0">
                    <a:pos x="231" y="10"/>
                  </a:cxn>
                  <a:cxn ang="0">
                    <a:pos x="241" y="0"/>
                  </a:cxn>
                  <a:cxn ang="0">
                    <a:pos x="279" y="0"/>
                  </a:cxn>
                  <a:cxn ang="0">
                    <a:pos x="289" y="10"/>
                  </a:cxn>
                  <a:cxn ang="0">
                    <a:pos x="289" y="48"/>
                  </a:cxn>
                  <a:cxn ang="0">
                    <a:pos x="279" y="58"/>
                  </a:cxn>
                  <a:cxn ang="0">
                    <a:pos x="279" y="58"/>
                  </a:cxn>
                  <a:cxn ang="0">
                    <a:pos x="270" y="48"/>
                  </a:cxn>
                  <a:cxn ang="0">
                    <a:pos x="270" y="19"/>
                  </a:cxn>
                  <a:cxn ang="0">
                    <a:pos x="260" y="10"/>
                  </a:cxn>
                  <a:cxn ang="0">
                    <a:pos x="231" y="10"/>
                  </a:cxn>
                </a:cxnLst>
                <a:rect l="0" t="0" r="0" b="0"/>
                <a:pathLst>
                  <a:path w="30" h="36">
                    <a:moveTo>
                      <a:pt x="0" y="25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0" y="17"/>
                      <a:pt x="30" y="26"/>
                      <a:pt x="30" y="35"/>
                    </a:cubicBezTo>
                    <a:cubicBezTo>
                      <a:pt x="30" y="36"/>
                      <a:pt x="29" y="36"/>
                      <a:pt x="29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lnTo>
                      <a:pt x="0" y="25"/>
                    </a:lnTo>
                    <a:close/>
                    <a:moveTo>
                      <a:pt x="18" y="7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7"/>
                      <a:pt x="27" y="7"/>
                      <a:pt x="27" y="7"/>
                    </a:cubicBezTo>
                    <a:lnTo>
                      <a:pt x="18" y="7"/>
                    </a:lnTo>
                    <a:close/>
                    <a:moveTo>
                      <a:pt x="20" y="5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lnTo>
                      <a:pt x="20" y="5"/>
                    </a:lnTo>
                    <a:close/>
                    <a:moveTo>
                      <a:pt x="21" y="4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4"/>
                      <a:pt x="27" y="4"/>
                      <a:pt x="27" y="4"/>
                    </a:cubicBezTo>
                    <a:lnTo>
                      <a:pt x="21" y="4"/>
                    </a:lnTo>
                    <a:close/>
                    <a:moveTo>
                      <a:pt x="23" y="2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23" y="2"/>
                    </a:lnTo>
                    <a:close/>
                    <a:moveTo>
                      <a:pt x="24" y="1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7" y="1"/>
                    </a:cubicBez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184F7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09"/>
              <p:cNvSpPr>
                <a:spLocks noEditPoints="1"/>
              </p:cNvSpPr>
              <p:nvPr/>
            </p:nvSpPr>
            <p:spPr>
              <a:xfrm>
                <a:off x="4312" y="2237"/>
                <a:ext cx="511" cy="501"/>
              </a:xfrm>
              <a:custGeom>
                <a:avLst/>
                <a:gdLst/>
                <a:ahLst/>
                <a:cxnLst>
                  <a:cxn ang="0">
                    <a:pos x="492" y="241"/>
                  </a:cxn>
                  <a:cxn ang="0">
                    <a:pos x="492" y="270"/>
                  </a:cxn>
                  <a:cxn ang="0">
                    <a:pos x="482" y="289"/>
                  </a:cxn>
                  <a:cxn ang="0">
                    <a:pos x="376" y="289"/>
                  </a:cxn>
                  <a:cxn ang="0">
                    <a:pos x="366" y="270"/>
                  </a:cxn>
                  <a:cxn ang="0">
                    <a:pos x="366" y="241"/>
                  </a:cxn>
                  <a:cxn ang="0">
                    <a:pos x="376" y="231"/>
                  </a:cxn>
                  <a:cxn ang="0">
                    <a:pos x="482" y="231"/>
                  </a:cxn>
                  <a:cxn ang="0">
                    <a:pos x="492" y="241"/>
                  </a:cxn>
                  <a:cxn ang="0">
                    <a:pos x="309" y="472"/>
                  </a:cxn>
                  <a:cxn ang="0">
                    <a:pos x="347" y="472"/>
                  </a:cxn>
                  <a:cxn ang="0">
                    <a:pos x="357" y="453"/>
                  </a:cxn>
                  <a:cxn ang="0">
                    <a:pos x="328" y="356"/>
                  </a:cxn>
                  <a:cxn ang="0">
                    <a:pos x="318" y="347"/>
                  </a:cxn>
                  <a:cxn ang="0">
                    <a:pos x="280" y="356"/>
                  </a:cxn>
                  <a:cxn ang="0">
                    <a:pos x="270" y="376"/>
                  </a:cxn>
                  <a:cxn ang="0">
                    <a:pos x="299" y="472"/>
                  </a:cxn>
                  <a:cxn ang="0">
                    <a:pos x="309" y="472"/>
                  </a:cxn>
                  <a:cxn ang="0">
                    <a:pos x="501" y="212"/>
                  </a:cxn>
                  <a:cxn ang="0">
                    <a:pos x="10" y="212"/>
                  </a:cxn>
                  <a:cxn ang="0">
                    <a:pos x="0" y="222"/>
                  </a:cxn>
                  <a:cxn ang="0">
                    <a:pos x="106" y="308"/>
                  </a:cxn>
                  <a:cxn ang="0">
                    <a:pos x="501" y="308"/>
                  </a:cxn>
                  <a:cxn ang="0">
                    <a:pos x="511" y="299"/>
                  </a:cxn>
                  <a:cxn ang="0">
                    <a:pos x="511" y="222"/>
                  </a:cxn>
                  <a:cxn ang="0">
                    <a:pos x="501" y="212"/>
                  </a:cxn>
                  <a:cxn ang="0">
                    <a:pos x="251" y="231"/>
                  </a:cxn>
                  <a:cxn ang="0">
                    <a:pos x="289" y="270"/>
                  </a:cxn>
                  <a:cxn ang="0">
                    <a:pos x="299" y="260"/>
                  </a:cxn>
                  <a:cxn ang="0">
                    <a:pos x="299" y="260"/>
                  </a:cxn>
                  <a:cxn ang="0">
                    <a:pos x="270" y="222"/>
                  </a:cxn>
                  <a:cxn ang="0">
                    <a:pos x="251" y="222"/>
                  </a:cxn>
                  <a:cxn ang="0">
                    <a:pos x="251" y="231"/>
                  </a:cxn>
                  <a:cxn ang="0">
                    <a:pos x="289" y="279"/>
                  </a:cxn>
                  <a:cxn ang="0">
                    <a:pos x="241" y="241"/>
                  </a:cxn>
                  <a:cxn ang="0">
                    <a:pos x="231" y="251"/>
                  </a:cxn>
                  <a:cxn ang="0">
                    <a:pos x="231" y="260"/>
                  </a:cxn>
                  <a:cxn ang="0">
                    <a:pos x="270" y="289"/>
                  </a:cxn>
                  <a:cxn ang="0">
                    <a:pos x="289" y="289"/>
                  </a:cxn>
                  <a:cxn ang="0">
                    <a:pos x="289" y="279"/>
                  </a:cxn>
                  <a:cxn ang="0">
                    <a:pos x="289" y="491"/>
                  </a:cxn>
                  <a:cxn ang="0">
                    <a:pos x="241" y="328"/>
                  </a:cxn>
                  <a:cxn ang="0">
                    <a:pos x="251" y="318"/>
                  </a:cxn>
                  <a:cxn ang="0">
                    <a:pos x="328" y="318"/>
                  </a:cxn>
                  <a:cxn ang="0">
                    <a:pos x="337" y="328"/>
                  </a:cxn>
                  <a:cxn ang="0">
                    <a:pos x="376" y="472"/>
                  </a:cxn>
                  <a:cxn ang="0">
                    <a:pos x="366" y="482"/>
                  </a:cxn>
                  <a:cxn ang="0">
                    <a:pos x="299" y="501"/>
                  </a:cxn>
                  <a:cxn ang="0">
                    <a:pos x="289" y="491"/>
                  </a:cxn>
                  <a:cxn ang="0">
                    <a:pos x="202" y="193"/>
                  </a:cxn>
                  <a:cxn ang="0">
                    <a:pos x="154" y="19"/>
                  </a:cxn>
                  <a:cxn ang="0">
                    <a:pos x="164" y="10"/>
                  </a:cxn>
                  <a:cxn ang="0">
                    <a:pos x="280" y="96"/>
                  </a:cxn>
                  <a:cxn ang="0">
                    <a:pos x="299" y="183"/>
                  </a:cxn>
                  <a:cxn ang="0">
                    <a:pos x="289" y="202"/>
                  </a:cxn>
                  <a:cxn ang="0">
                    <a:pos x="212" y="202"/>
                  </a:cxn>
                  <a:cxn ang="0">
                    <a:pos x="202" y="193"/>
                  </a:cxn>
                </a:cxnLst>
                <a:rect l="0" t="0" r="0" b="0"/>
                <a:pathLst>
                  <a:path w="53" h="52">
                    <a:moveTo>
                      <a:pt x="51" y="25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0" y="30"/>
                      <a:pt x="50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8" y="29"/>
                      <a:pt x="38" y="28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9" y="24"/>
                      <a:pt x="39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1" y="24"/>
                      <a:pt x="51" y="25"/>
                    </a:cubicBezTo>
                    <a:close/>
                    <a:moveTo>
                      <a:pt x="32" y="49"/>
                    </a:move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7" y="48"/>
                      <a:pt x="37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8" y="38"/>
                      <a:pt x="28" y="3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2" y="50"/>
                      <a:pt x="32" y="49"/>
                    </a:cubicBezTo>
                    <a:close/>
                    <a:moveTo>
                      <a:pt x="52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8"/>
                      <a:pt x="6" y="32"/>
                      <a:pt x="11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3" y="31"/>
                      <a:pt x="53" y="3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2"/>
                      <a:pt x="52" y="22"/>
                    </a:cubicBezTo>
                    <a:close/>
                    <a:moveTo>
                      <a:pt x="26" y="24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1" y="28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5"/>
                      <a:pt x="30" y="23"/>
                      <a:pt x="28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6" y="24"/>
                      <a:pt x="26" y="24"/>
                      <a:pt x="26" y="24"/>
                    </a:cubicBezTo>
                    <a:close/>
                    <a:moveTo>
                      <a:pt x="30" y="29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7"/>
                    </a:cubicBezTo>
                    <a:cubicBezTo>
                      <a:pt x="24" y="29"/>
                      <a:pt x="26" y="30"/>
                      <a:pt x="28" y="30"/>
                    </a:cubicBezTo>
                    <a:cubicBezTo>
                      <a:pt x="28" y="30"/>
                      <a:pt x="29" y="30"/>
                      <a:pt x="30" y="30"/>
                    </a:cubicBezTo>
                    <a:cubicBezTo>
                      <a:pt x="30" y="29"/>
                      <a:pt x="30" y="29"/>
                      <a:pt x="30" y="29"/>
                    </a:cubicBezTo>
                    <a:close/>
                    <a:moveTo>
                      <a:pt x="30" y="51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6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5" y="34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50"/>
                      <a:pt x="38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0" y="52"/>
                      <a:pt x="30" y="52"/>
                      <a:pt x="30" y="51"/>
                    </a:cubicBezTo>
                    <a:close/>
                    <a:moveTo>
                      <a:pt x="21" y="20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1"/>
                      <a:pt x="17" y="1"/>
                    </a:cubicBezTo>
                    <a:cubicBezTo>
                      <a:pt x="23" y="0"/>
                      <a:pt x="27" y="5"/>
                      <a:pt x="29" y="1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1"/>
                      <a:pt x="30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1" y="20"/>
                      <a:pt x="21" y="20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110"/>
              <p:cNvSpPr>
                <a:spLocks noEditPoints="1"/>
              </p:cNvSpPr>
              <p:nvPr/>
            </p:nvSpPr>
            <p:spPr>
              <a:xfrm>
                <a:off x="4302" y="2237"/>
                <a:ext cx="521" cy="501"/>
              </a:xfrm>
              <a:custGeom>
                <a:avLst/>
                <a:gdLst/>
                <a:ahLst/>
                <a:cxnLst>
                  <a:cxn ang="0">
                    <a:pos x="492" y="241"/>
                  </a:cxn>
                  <a:cxn ang="0">
                    <a:pos x="492" y="270"/>
                  </a:cxn>
                  <a:cxn ang="0">
                    <a:pos x="482" y="279"/>
                  </a:cxn>
                  <a:cxn ang="0">
                    <a:pos x="386" y="279"/>
                  </a:cxn>
                  <a:cxn ang="0">
                    <a:pos x="376" y="270"/>
                  </a:cxn>
                  <a:cxn ang="0">
                    <a:pos x="376" y="241"/>
                  </a:cxn>
                  <a:cxn ang="0">
                    <a:pos x="386" y="231"/>
                  </a:cxn>
                  <a:cxn ang="0">
                    <a:pos x="482" y="231"/>
                  </a:cxn>
                  <a:cxn ang="0">
                    <a:pos x="492" y="241"/>
                  </a:cxn>
                  <a:cxn ang="0">
                    <a:pos x="318" y="472"/>
                  </a:cxn>
                  <a:cxn ang="0">
                    <a:pos x="357" y="462"/>
                  </a:cxn>
                  <a:cxn ang="0">
                    <a:pos x="357" y="453"/>
                  </a:cxn>
                  <a:cxn ang="0">
                    <a:pos x="338" y="356"/>
                  </a:cxn>
                  <a:cxn ang="0">
                    <a:pos x="318" y="347"/>
                  </a:cxn>
                  <a:cxn ang="0">
                    <a:pos x="289" y="356"/>
                  </a:cxn>
                  <a:cxn ang="0">
                    <a:pos x="280" y="366"/>
                  </a:cxn>
                  <a:cxn ang="0">
                    <a:pos x="309" y="462"/>
                  </a:cxn>
                  <a:cxn ang="0">
                    <a:pos x="318" y="472"/>
                  </a:cxn>
                  <a:cxn ang="0">
                    <a:pos x="502" y="202"/>
                  </a:cxn>
                  <a:cxn ang="0">
                    <a:pos x="19" y="202"/>
                  </a:cxn>
                  <a:cxn ang="0">
                    <a:pos x="10" y="222"/>
                  </a:cxn>
                  <a:cxn ang="0">
                    <a:pos x="116" y="299"/>
                  </a:cxn>
                  <a:cxn ang="0">
                    <a:pos x="502" y="299"/>
                  </a:cxn>
                  <a:cxn ang="0">
                    <a:pos x="521" y="289"/>
                  </a:cxn>
                  <a:cxn ang="0">
                    <a:pos x="521" y="222"/>
                  </a:cxn>
                  <a:cxn ang="0">
                    <a:pos x="502" y="202"/>
                  </a:cxn>
                  <a:cxn ang="0">
                    <a:pos x="261" y="231"/>
                  </a:cxn>
                  <a:cxn ang="0">
                    <a:pos x="299" y="260"/>
                  </a:cxn>
                  <a:cxn ang="0">
                    <a:pos x="309" y="260"/>
                  </a:cxn>
                  <a:cxn ang="0">
                    <a:pos x="309" y="251"/>
                  </a:cxn>
                  <a:cxn ang="0">
                    <a:pos x="280" y="222"/>
                  </a:cxn>
                  <a:cxn ang="0">
                    <a:pos x="261" y="222"/>
                  </a:cxn>
                  <a:cxn ang="0">
                    <a:pos x="261" y="231"/>
                  </a:cxn>
                  <a:cxn ang="0">
                    <a:pos x="289" y="270"/>
                  </a:cxn>
                  <a:cxn ang="0">
                    <a:pos x="251" y="241"/>
                  </a:cxn>
                  <a:cxn ang="0">
                    <a:pos x="241" y="241"/>
                  </a:cxn>
                  <a:cxn ang="0">
                    <a:pos x="241" y="251"/>
                  </a:cxn>
                  <a:cxn ang="0">
                    <a:pos x="280" y="289"/>
                  </a:cxn>
                  <a:cxn ang="0">
                    <a:pos x="289" y="279"/>
                  </a:cxn>
                  <a:cxn ang="0">
                    <a:pos x="289" y="270"/>
                  </a:cxn>
                  <a:cxn ang="0">
                    <a:pos x="289" y="491"/>
                  </a:cxn>
                  <a:cxn ang="0">
                    <a:pos x="251" y="328"/>
                  </a:cxn>
                  <a:cxn ang="0">
                    <a:pos x="261" y="308"/>
                  </a:cxn>
                  <a:cxn ang="0">
                    <a:pos x="338" y="308"/>
                  </a:cxn>
                  <a:cxn ang="0">
                    <a:pos x="347" y="318"/>
                  </a:cxn>
                  <a:cxn ang="0">
                    <a:pos x="386" y="472"/>
                  </a:cxn>
                  <a:cxn ang="0">
                    <a:pos x="376" y="482"/>
                  </a:cxn>
                  <a:cxn ang="0">
                    <a:pos x="309" y="501"/>
                  </a:cxn>
                  <a:cxn ang="0">
                    <a:pos x="289" y="491"/>
                  </a:cxn>
                  <a:cxn ang="0">
                    <a:pos x="212" y="193"/>
                  </a:cxn>
                  <a:cxn ang="0">
                    <a:pos x="164" y="19"/>
                  </a:cxn>
                  <a:cxn ang="0">
                    <a:pos x="174" y="10"/>
                  </a:cxn>
                  <a:cxn ang="0">
                    <a:pos x="289" y="96"/>
                  </a:cxn>
                  <a:cxn ang="0">
                    <a:pos x="309" y="183"/>
                  </a:cxn>
                  <a:cxn ang="0">
                    <a:pos x="299" y="193"/>
                  </a:cxn>
                  <a:cxn ang="0">
                    <a:pos x="222" y="193"/>
                  </a:cxn>
                  <a:cxn ang="0">
                    <a:pos x="212" y="193"/>
                  </a:cxn>
                </a:cxnLst>
                <a:rect l="0" t="0" r="0" b="0"/>
                <a:pathLst>
                  <a:path w="54" h="52">
                    <a:moveTo>
                      <a:pt x="51" y="25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8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9" y="24"/>
                      <a:pt x="4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1" y="24"/>
                      <a:pt x="51" y="24"/>
                      <a:pt x="51" y="25"/>
                    </a:cubicBezTo>
                    <a:close/>
                    <a:moveTo>
                      <a:pt x="33" y="49"/>
                    </a:moveTo>
                    <a:cubicBezTo>
                      <a:pt x="37" y="48"/>
                      <a:pt x="37" y="48"/>
                      <a:pt x="37" y="48"/>
                    </a:cubicBezTo>
                    <a:cubicBezTo>
                      <a:pt x="37" y="48"/>
                      <a:pt x="37" y="48"/>
                      <a:pt x="37" y="4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6"/>
                      <a:pt x="34" y="36"/>
                      <a:pt x="33" y="36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8"/>
                      <a:pt x="29" y="3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9"/>
                      <a:pt x="33" y="49"/>
                      <a:pt x="33" y="49"/>
                    </a:cubicBezTo>
                    <a:close/>
                    <a:moveTo>
                      <a:pt x="5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0" y="22"/>
                      <a:pt x="1" y="23"/>
                    </a:cubicBezTo>
                    <a:cubicBezTo>
                      <a:pt x="1" y="28"/>
                      <a:pt x="7" y="31"/>
                      <a:pt x="1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4" y="31"/>
                      <a:pt x="54" y="3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2"/>
                      <a:pt x="53" y="21"/>
                      <a:pt x="52" y="21"/>
                    </a:cubicBezTo>
                    <a:close/>
                    <a:moveTo>
                      <a:pt x="27" y="24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8"/>
                      <a:pt x="32" y="28"/>
                      <a:pt x="32" y="27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2" y="24"/>
                      <a:pt x="30" y="23"/>
                      <a:pt x="29" y="23"/>
                    </a:cubicBezTo>
                    <a:cubicBezTo>
                      <a:pt x="28" y="23"/>
                      <a:pt x="27" y="23"/>
                      <a:pt x="27" y="23"/>
                    </a:cubicBezTo>
                    <a:cubicBezTo>
                      <a:pt x="26" y="23"/>
                      <a:pt x="26" y="24"/>
                      <a:pt x="27" y="24"/>
                    </a:cubicBezTo>
                    <a:close/>
                    <a:moveTo>
                      <a:pt x="30" y="28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5" y="25"/>
                      <a:pt x="25" y="25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8"/>
                      <a:pt x="27" y="30"/>
                      <a:pt x="29" y="30"/>
                    </a:cubicBezTo>
                    <a:cubicBezTo>
                      <a:pt x="29" y="30"/>
                      <a:pt x="30" y="30"/>
                      <a:pt x="30" y="29"/>
                    </a:cubicBezTo>
                    <a:cubicBezTo>
                      <a:pt x="31" y="29"/>
                      <a:pt x="31" y="29"/>
                      <a:pt x="30" y="28"/>
                    </a:cubicBezTo>
                    <a:close/>
                    <a:moveTo>
                      <a:pt x="30" y="51"/>
                    </a:move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3"/>
                      <a:pt x="26" y="32"/>
                      <a:pt x="27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6" y="33"/>
                      <a:pt x="36" y="33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50"/>
                      <a:pt x="39" y="50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1" y="52"/>
                      <a:pt x="30" y="52"/>
                      <a:pt x="30" y="51"/>
                    </a:cubicBezTo>
                    <a:close/>
                    <a:moveTo>
                      <a:pt x="22" y="20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8" y="1"/>
                    </a:cubicBezTo>
                    <a:cubicBezTo>
                      <a:pt x="23" y="0"/>
                      <a:pt x="28" y="5"/>
                      <a:pt x="30" y="1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20"/>
                      <a:pt x="32" y="20"/>
                      <a:pt x="3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2" y="20"/>
                      <a:pt x="22" y="20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111"/>
              <p:cNvSpPr>
                <a:spLocks noEditPoints="1"/>
              </p:cNvSpPr>
              <p:nvPr/>
            </p:nvSpPr>
            <p:spPr>
              <a:xfrm>
                <a:off x="4302" y="2237"/>
                <a:ext cx="511" cy="501"/>
              </a:xfrm>
              <a:custGeom>
                <a:avLst/>
                <a:gdLst/>
                <a:ahLst/>
                <a:cxnLst>
                  <a:cxn ang="0">
                    <a:pos x="492" y="231"/>
                  </a:cxn>
                  <a:cxn ang="0">
                    <a:pos x="492" y="270"/>
                  </a:cxn>
                  <a:cxn ang="0">
                    <a:pos x="482" y="279"/>
                  </a:cxn>
                  <a:cxn ang="0">
                    <a:pos x="386" y="279"/>
                  </a:cxn>
                  <a:cxn ang="0">
                    <a:pos x="376" y="270"/>
                  </a:cxn>
                  <a:cxn ang="0">
                    <a:pos x="376" y="231"/>
                  </a:cxn>
                  <a:cxn ang="0">
                    <a:pos x="386" y="222"/>
                  </a:cxn>
                  <a:cxn ang="0">
                    <a:pos x="482" y="222"/>
                  </a:cxn>
                  <a:cxn ang="0">
                    <a:pos x="492" y="231"/>
                  </a:cxn>
                  <a:cxn ang="0">
                    <a:pos x="318" y="472"/>
                  </a:cxn>
                  <a:cxn ang="0">
                    <a:pos x="347" y="462"/>
                  </a:cxn>
                  <a:cxn ang="0">
                    <a:pos x="357" y="453"/>
                  </a:cxn>
                  <a:cxn ang="0">
                    <a:pos x="328" y="356"/>
                  </a:cxn>
                  <a:cxn ang="0">
                    <a:pos x="318" y="347"/>
                  </a:cxn>
                  <a:cxn ang="0">
                    <a:pos x="289" y="356"/>
                  </a:cxn>
                  <a:cxn ang="0">
                    <a:pos x="280" y="366"/>
                  </a:cxn>
                  <a:cxn ang="0">
                    <a:pos x="309" y="462"/>
                  </a:cxn>
                  <a:cxn ang="0">
                    <a:pos x="318" y="472"/>
                  </a:cxn>
                  <a:cxn ang="0">
                    <a:pos x="501" y="202"/>
                  </a:cxn>
                  <a:cxn ang="0">
                    <a:pos x="10" y="202"/>
                  </a:cxn>
                  <a:cxn ang="0">
                    <a:pos x="0" y="212"/>
                  </a:cxn>
                  <a:cxn ang="0">
                    <a:pos x="116" y="299"/>
                  </a:cxn>
                  <a:cxn ang="0">
                    <a:pos x="501" y="299"/>
                  </a:cxn>
                  <a:cxn ang="0">
                    <a:pos x="511" y="289"/>
                  </a:cxn>
                  <a:cxn ang="0">
                    <a:pos x="511" y="212"/>
                  </a:cxn>
                  <a:cxn ang="0">
                    <a:pos x="501" y="202"/>
                  </a:cxn>
                  <a:cxn ang="0">
                    <a:pos x="251" y="231"/>
                  </a:cxn>
                  <a:cxn ang="0">
                    <a:pos x="299" y="260"/>
                  </a:cxn>
                  <a:cxn ang="0">
                    <a:pos x="309" y="260"/>
                  </a:cxn>
                  <a:cxn ang="0">
                    <a:pos x="309" y="251"/>
                  </a:cxn>
                  <a:cxn ang="0">
                    <a:pos x="270" y="222"/>
                  </a:cxn>
                  <a:cxn ang="0">
                    <a:pos x="260" y="222"/>
                  </a:cxn>
                  <a:cxn ang="0">
                    <a:pos x="251" y="231"/>
                  </a:cxn>
                  <a:cxn ang="0">
                    <a:pos x="289" y="270"/>
                  </a:cxn>
                  <a:cxn ang="0">
                    <a:pos x="251" y="241"/>
                  </a:cxn>
                  <a:cxn ang="0">
                    <a:pos x="241" y="241"/>
                  </a:cxn>
                  <a:cxn ang="0">
                    <a:pos x="241" y="251"/>
                  </a:cxn>
                  <a:cxn ang="0">
                    <a:pos x="270" y="289"/>
                  </a:cxn>
                  <a:cxn ang="0">
                    <a:pos x="289" y="279"/>
                  </a:cxn>
                  <a:cxn ang="0">
                    <a:pos x="289" y="270"/>
                  </a:cxn>
                  <a:cxn ang="0">
                    <a:pos x="289" y="491"/>
                  </a:cxn>
                  <a:cxn ang="0">
                    <a:pos x="241" y="328"/>
                  </a:cxn>
                  <a:cxn ang="0">
                    <a:pos x="251" y="308"/>
                  </a:cxn>
                  <a:cxn ang="0">
                    <a:pos x="337" y="308"/>
                  </a:cxn>
                  <a:cxn ang="0">
                    <a:pos x="347" y="318"/>
                  </a:cxn>
                  <a:cxn ang="0">
                    <a:pos x="386" y="462"/>
                  </a:cxn>
                  <a:cxn ang="0">
                    <a:pos x="376" y="482"/>
                  </a:cxn>
                  <a:cxn ang="0">
                    <a:pos x="299" y="501"/>
                  </a:cxn>
                  <a:cxn ang="0">
                    <a:pos x="289" y="491"/>
                  </a:cxn>
                  <a:cxn ang="0">
                    <a:pos x="212" y="183"/>
                  </a:cxn>
                  <a:cxn ang="0">
                    <a:pos x="164" y="19"/>
                  </a:cxn>
                  <a:cxn ang="0">
                    <a:pos x="174" y="0"/>
                  </a:cxn>
                  <a:cxn ang="0">
                    <a:pos x="280" y="87"/>
                  </a:cxn>
                  <a:cxn ang="0">
                    <a:pos x="309" y="183"/>
                  </a:cxn>
                  <a:cxn ang="0">
                    <a:pos x="299" y="193"/>
                  </a:cxn>
                  <a:cxn ang="0">
                    <a:pos x="222" y="193"/>
                  </a:cxn>
                  <a:cxn ang="0">
                    <a:pos x="212" y="183"/>
                  </a:cxn>
                </a:cxnLst>
                <a:rect l="0" t="0" r="0" b="0"/>
                <a:pathLst>
                  <a:path w="53" h="52">
                    <a:moveTo>
                      <a:pt x="51" y="24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8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3"/>
                      <a:pt x="4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3"/>
                      <a:pt x="51" y="24"/>
                      <a:pt x="51" y="24"/>
                    </a:cubicBezTo>
                    <a:close/>
                    <a:moveTo>
                      <a:pt x="33" y="49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7"/>
                      <a:pt x="37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6"/>
                      <a:pt x="34" y="36"/>
                      <a:pt x="33" y="36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8"/>
                      <a:pt x="29" y="3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9"/>
                      <a:pt x="32" y="49"/>
                      <a:pt x="33" y="49"/>
                    </a:cubicBezTo>
                    <a:close/>
                    <a:moveTo>
                      <a:pt x="52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0" y="22"/>
                      <a:pt x="0" y="22"/>
                    </a:cubicBezTo>
                    <a:cubicBezTo>
                      <a:pt x="1" y="28"/>
                      <a:pt x="7" y="31"/>
                      <a:pt x="1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3" y="31"/>
                      <a:pt x="53" y="30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1"/>
                      <a:pt x="52" y="21"/>
                    </a:cubicBezTo>
                    <a:close/>
                    <a:moveTo>
                      <a:pt x="26" y="24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2" y="27"/>
                      <a:pt x="32" y="27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2" y="24"/>
                      <a:pt x="30" y="23"/>
                      <a:pt x="28" y="23"/>
                    </a:cubicBezTo>
                    <a:cubicBezTo>
                      <a:pt x="28" y="23"/>
                      <a:pt x="27" y="23"/>
                      <a:pt x="27" y="23"/>
                    </a:cubicBezTo>
                    <a:cubicBezTo>
                      <a:pt x="26" y="23"/>
                      <a:pt x="26" y="24"/>
                      <a:pt x="26" y="24"/>
                    </a:cubicBezTo>
                    <a:close/>
                    <a:moveTo>
                      <a:pt x="30" y="28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6"/>
                      <a:pt x="25" y="26"/>
                    </a:cubicBezTo>
                    <a:cubicBezTo>
                      <a:pt x="25" y="28"/>
                      <a:pt x="26" y="30"/>
                      <a:pt x="28" y="30"/>
                    </a:cubicBezTo>
                    <a:cubicBezTo>
                      <a:pt x="29" y="30"/>
                      <a:pt x="30" y="29"/>
                      <a:pt x="30" y="29"/>
                    </a:cubicBezTo>
                    <a:cubicBezTo>
                      <a:pt x="31" y="29"/>
                      <a:pt x="31" y="28"/>
                      <a:pt x="30" y="28"/>
                    </a:cubicBezTo>
                    <a:close/>
                    <a:moveTo>
                      <a:pt x="30" y="51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6" y="32"/>
                      <a:pt x="26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5" y="33"/>
                      <a:pt x="36" y="3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9"/>
                      <a:pt x="39" y="49"/>
                      <a:pt x="39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0" y="51"/>
                      <a:pt x="30" y="51"/>
                    </a:cubicBezTo>
                    <a:close/>
                    <a:moveTo>
                      <a:pt x="22" y="19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0"/>
                      <a:pt x="18" y="0"/>
                    </a:cubicBezTo>
                    <a:cubicBezTo>
                      <a:pt x="23" y="0"/>
                      <a:pt x="28" y="4"/>
                      <a:pt x="29" y="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2" y="20"/>
                      <a:pt x="22" y="1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112"/>
              <p:cNvSpPr>
                <a:spLocks noEditPoints="1"/>
              </p:cNvSpPr>
              <p:nvPr/>
            </p:nvSpPr>
            <p:spPr>
              <a:xfrm>
                <a:off x="4302" y="2228"/>
                <a:ext cx="511" cy="510"/>
              </a:xfrm>
              <a:custGeom>
                <a:avLst/>
                <a:gdLst/>
                <a:ahLst/>
                <a:cxnLst>
                  <a:cxn ang="0">
                    <a:pos x="492" y="241"/>
                  </a:cxn>
                  <a:cxn ang="0">
                    <a:pos x="492" y="279"/>
                  </a:cxn>
                  <a:cxn ang="0">
                    <a:pos x="482" y="289"/>
                  </a:cxn>
                  <a:cxn ang="0">
                    <a:pos x="376" y="289"/>
                  </a:cxn>
                  <a:cxn ang="0">
                    <a:pos x="366" y="279"/>
                  </a:cxn>
                  <a:cxn ang="0">
                    <a:pos x="366" y="241"/>
                  </a:cxn>
                  <a:cxn ang="0">
                    <a:pos x="376" y="231"/>
                  </a:cxn>
                  <a:cxn ang="0">
                    <a:pos x="482" y="231"/>
                  </a:cxn>
                  <a:cxn ang="0">
                    <a:pos x="492" y="241"/>
                  </a:cxn>
                  <a:cxn ang="0">
                    <a:pos x="318" y="481"/>
                  </a:cxn>
                  <a:cxn ang="0">
                    <a:pos x="347" y="472"/>
                  </a:cxn>
                  <a:cxn ang="0">
                    <a:pos x="357" y="452"/>
                  </a:cxn>
                  <a:cxn ang="0">
                    <a:pos x="328" y="356"/>
                  </a:cxn>
                  <a:cxn ang="0">
                    <a:pos x="318" y="356"/>
                  </a:cxn>
                  <a:cxn ang="0">
                    <a:pos x="280" y="366"/>
                  </a:cxn>
                  <a:cxn ang="0">
                    <a:pos x="280" y="375"/>
                  </a:cxn>
                  <a:cxn ang="0">
                    <a:pos x="299" y="472"/>
                  </a:cxn>
                  <a:cxn ang="0">
                    <a:pos x="318" y="481"/>
                  </a:cxn>
                  <a:cxn ang="0">
                    <a:pos x="501" y="212"/>
                  </a:cxn>
                  <a:cxn ang="0">
                    <a:pos x="10" y="212"/>
                  </a:cxn>
                  <a:cxn ang="0">
                    <a:pos x="0" y="221"/>
                  </a:cxn>
                  <a:cxn ang="0">
                    <a:pos x="116" y="308"/>
                  </a:cxn>
                  <a:cxn ang="0">
                    <a:pos x="501" y="308"/>
                  </a:cxn>
                  <a:cxn ang="0">
                    <a:pos x="511" y="298"/>
                  </a:cxn>
                  <a:cxn ang="0">
                    <a:pos x="511" y="221"/>
                  </a:cxn>
                  <a:cxn ang="0">
                    <a:pos x="501" y="212"/>
                  </a:cxn>
                  <a:cxn ang="0">
                    <a:pos x="251" y="241"/>
                  </a:cxn>
                  <a:cxn ang="0">
                    <a:pos x="299" y="269"/>
                  </a:cxn>
                  <a:cxn ang="0">
                    <a:pos x="309" y="269"/>
                  </a:cxn>
                  <a:cxn ang="0">
                    <a:pos x="309" y="260"/>
                  </a:cxn>
                  <a:cxn ang="0">
                    <a:pos x="270" y="221"/>
                  </a:cxn>
                  <a:cxn ang="0">
                    <a:pos x="251" y="231"/>
                  </a:cxn>
                  <a:cxn ang="0">
                    <a:pos x="251" y="241"/>
                  </a:cxn>
                  <a:cxn ang="0">
                    <a:pos x="289" y="279"/>
                  </a:cxn>
                  <a:cxn ang="0">
                    <a:pos x="241" y="250"/>
                  </a:cxn>
                  <a:cxn ang="0">
                    <a:pos x="241" y="250"/>
                  </a:cxn>
                  <a:cxn ang="0">
                    <a:pos x="231" y="260"/>
                  </a:cxn>
                  <a:cxn ang="0">
                    <a:pos x="270" y="289"/>
                  </a:cxn>
                  <a:cxn ang="0">
                    <a:pos x="289" y="289"/>
                  </a:cxn>
                  <a:cxn ang="0">
                    <a:pos x="289" y="279"/>
                  </a:cxn>
                  <a:cxn ang="0">
                    <a:pos x="289" y="500"/>
                  </a:cxn>
                  <a:cxn ang="0">
                    <a:pos x="241" y="327"/>
                  </a:cxn>
                  <a:cxn ang="0">
                    <a:pos x="251" y="318"/>
                  </a:cxn>
                  <a:cxn ang="0">
                    <a:pos x="328" y="318"/>
                  </a:cxn>
                  <a:cxn ang="0">
                    <a:pos x="337" y="327"/>
                  </a:cxn>
                  <a:cxn ang="0">
                    <a:pos x="376" y="472"/>
                  </a:cxn>
                  <a:cxn ang="0">
                    <a:pos x="376" y="481"/>
                  </a:cxn>
                  <a:cxn ang="0">
                    <a:pos x="299" y="500"/>
                  </a:cxn>
                  <a:cxn ang="0">
                    <a:pos x="289" y="500"/>
                  </a:cxn>
                  <a:cxn ang="0">
                    <a:pos x="202" y="192"/>
                  </a:cxn>
                  <a:cxn ang="0">
                    <a:pos x="164" y="19"/>
                  </a:cxn>
                  <a:cxn ang="0">
                    <a:pos x="174" y="10"/>
                  </a:cxn>
                  <a:cxn ang="0">
                    <a:pos x="280" y="96"/>
                  </a:cxn>
                  <a:cxn ang="0">
                    <a:pos x="309" y="192"/>
                  </a:cxn>
                  <a:cxn ang="0">
                    <a:pos x="299" y="202"/>
                  </a:cxn>
                  <a:cxn ang="0">
                    <a:pos x="212" y="202"/>
                  </a:cxn>
                  <a:cxn ang="0">
                    <a:pos x="202" y="192"/>
                  </a:cxn>
                </a:cxnLst>
                <a:rect l="0" t="0" r="0" b="0"/>
                <a:pathLst>
                  <a:path w="53" h="53">
                    <a:moveTo>
                      <a:pt x="51" y="25"/>
                    </a:move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0" y="30"/>
                      <a:pt x="50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8" y="29"/>
                      <a:pt x="38" y="29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5"/>
                      <a:pt x="39" y="24"/>
                      <a:pt x="39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1" y="25"/>
                      <a:pt x="51" y="25"/>
                    </a:cubicBezTo>
                    <a:close/>
                    <a:moveTo>
                      <a:pt x="33" y="50"/>
                    </a:moveTo>
                    <a:cubicBezTo>
                      <a:pt x="36" y="49"/>
                      <a:pt x="36" y="49"/>
                      <a:pt x="36" y="49"/>
                    </a:cubicBezTo>
                    <a:cubicBezTo>
                      <a:pt x="37" y="49"/>
                      <a:pt x="37" y="48"/>
                      <a:pt x="37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7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8" y="38"/>
                      <a:pt x="29" y="3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0"/>
                      <a:pt x="32" y="50"/>
                      <a:pt x="33" y="50"/>
                    </a:cubicBezTo>
                    <a:close/>
                    <a:moveTo>
                      <a:pt x="52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1" y="29"/>
                      <a:pt x="6" y="32"/>
                      <a:pt x="1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2"/>
                      <a:pt x="53" y="31"/>
                      <a:pt x="53" y="3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3" y="22"/>
                      <a:pt x="52" y="22"/>
                    </a:cubicBezTo>
                    <a:close/>
                    <a:moveTo>
                      <a:pt x="26" y="25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2" y="28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5"/>
                      <a:pt x="30" y="23"/>
                      <a:pt x="28" y="23"/>
                    </a:cubicBezTo>
                    <a:cubicBezTo>
                      <a:pt x="27" y="23"/>
                      <a:pt x="27" y="23"/>
                      <a:pt x="26" y="24"/>
                    </a:cubicBezTo>
                    <a:cubicBezTo>
                      <a:pt x="26" y="24"/>
                      <a:pt x="26" y="24"/>
                      <a:pt x="26" y="25"/>
                    </a:cubicBezTo>
                    <a:close/>
                    <a:moveTo>
                      <a:pt x="30" y="29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5"/>
                      <a:pt x="25" y="25"/>
                      <a:pt x="25" y="26"/>
                    </a:cubicBezTo>
                    <a:cubicBezTo>
                      <a:pt x="24" y="26"/>
                      <a:pt x="24" y="27"/>
                      <a:pt x="24" y="27"/>
                    </a:cubicBezTo>
                    <a:cubicBezTo>
                      <a:pt x="24" y="29"/>
                      <a:pt x="26" y="30"/>
                      <a:pt x="28" y="30"/>
                    </a:cubicBezTo>
                    <a:cubicBezTo>
                      <a:pt x="29" y="30"/>
                      <a:pt x="29" y="30"/>
                      <a:pt x="30" y="30"/>
                    </a:cubicBezTo>
                    <a:cubicBezTo>
                      <a:pt x="30" y="30"/>
                      <a:pt x="30" y="29"/>
                      <a:pt x="30" y="29"/>
                    </a:cubicBezTo>
                    <a:close/>
                    <a:moveTo>
                      <a:pt x="30" y="52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3"/>
                      <a:pt x="26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5" y="34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50"/>
                      <a:pt x="39" y="50"/>
                      <a:pt x="39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3"/>
                      <a:pt x="30" y="52"/>
                      <a:pt x="30" y="52"/>
                    </a:cubicBezTo>
                    <a:close/>
                    <a:moveTo>
                      <a:pt x="21" y="20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7" y="1"/>
                      <a:pt x="18" y="1"/>
                    </a:cubicBezTo>
                    <a:cubicBezTo>
                      <a:pt x="23" y="0"/>
                      <a:pt x="28" y="5"/>
                      <a:pt x="29" y="1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1" y="21"/>
                      <a:pt x="31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1" y="21"/>
                      <a:pt x="21" y="20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13"/>
              <p:cNvSpPr>
                <a:spLocks noEditPoints="1"/>
              </p:cNvSpPr>
              <p:nvPr/>
            </p:nvSpPr>
            <p:spPr>
              <a:xfrm>
                <a:off x="4302" y="2228"/>
                <a:ext cx="511" cy="501"/>
              </a:xfrm>
              <a:custGeom>
                <a:avLst/>
                <a:gdLst/>
                <a:ahLst/>
                <a:cxnLst>
                  <a:cxn ang="0">
                    <a:pos x="492" y="241"/>
                  </a:cxn>
                  <a:cxn ang="0">
                    <a:pos x="492" y="270"/>
                  </a:cxn>
                  <a:cxn ang="0">
                    <a:pos x="482" y="289"/>
                  </a:cxn>
                  <a:cxn ang="0">
                    <a:pos x="376" y="289"/>
                  </a:cxn>
                  <a:cxn ang="0">
                    <a:pos x="366" y="270"/>
                  </a:cxn>
                  <a:cxn ang="0">
                    <a:pos x="366" y="241"/>
                  </a:cxn>
                  <a:cxn ang="0">
                    <a:pos x="376" y="231"/>
                  </a:cxn>
                  <a:cxn ang="0">
                    <a:pos x="482" y="231"/>
                  </a:cxn>
                  <a:cxn ang="0">
                    <a:pos x="492" y="241"/>
                  </a:cxn>
                  <a:cxn ang="0">
                    <a:pos x="309" y="472"/>
                  </a:cxn>
                  <a:cxn ang="0">
                    <a:pos x="347" y="472"/>
                  </a:cxn>
                  <a:cxn ang="0">
                    <a:pos x="357" y="453"/>
                  </a:cxn>
                  <a:cxn ang="0">
                    <a:pos x="328" y="356"/>
                  </a:cxn>
                  <a:cxn ang="0">
                    <a:pos x="318" y="347"/>
                  </a:cxn>
                  <a:cxn ang="0">
                    <a:pos x="280" y="356"/>
                  </a:cxn>
                  <a:cxn ang="0">
                    <a:pos x="270" y="376"/>
                  </a:cxn>
                  <a:cxn ang="0">
                    <a:pos x="299" y="472"/>
                  </a:cxn>
                  <a:cxn ang="0">
                    <a:pos x="309" y="472"/>
                  </a:cxn>
                  <a:cxn ang="0">
                    <a:pos x="501" y="212"/>
                  </a:cxn>
                  <a:cxn ang="0">
                    <a:pos x="10" y="212"/>
                  </a:cxn>
                  <a:cxn ang="0">
                    <a:pos x="0" y="222"/>
                  </a:cxn>
                  <a:cxn ang="0">
                    <a:pos x="106" y="308"/>
                  </a:cxn>
                  <a:cxn ang="0">
                    <a:pos x="501" y="308"/>
                  </a:cxn>
                  <a:cxn ang="0">
                    <a:pos x="511" y="299"/>
                  </a:cxn>
                  <a:cxn ang="0">
                    <a:pos x="511" y="222"/>
                  </a:cxn>
                  <a:cxn ang="0">
                    <a:pos x="501" y="212"/>
                  </a:cxn>
                  <a:cxn ang="0">
                    <a:pos x="251" y="231"/>
                  </a:cxn>
                  <a:cxn ang="0">
                    <a:pos x="289" y="270"/>
                  </a:cxn>
                  <a:cxn ang="0">
                    <a:pos x="299" y="260"/>
                  </a:cxn>
                  <a:cxn ang="0">
                    <a:pos x="299" y="260"/>
                  </a:cxn>
                  <a:cxn ang="0">
                    <a:pos x="270" y="222"/>
                  </a:cxn>
                  <a:cxn ang="0">
                    <a:pos x="251" y="222"/>
                  </a:cxn>
                  <a:cxn ang="0">
                    <a:pos x="251" y="231"/>
                  </a:cxn>
                  <a:cxn ang="0">
                    <a:pos x="289" y="279"/>
                  </a:cxn>
                  <a:cxn ang="0">
                    <a:pos x="241" y="241"/>
                  </a:cxn>
                  <a:cxn ang="0">
                    <a:pos x="231" y="251"/>
                  </a:cxn>
                  <a:cxn ang="0">
                    <a:pos x="231" y="260"/>
                  </a:cxn>
                  <a:cxn ang="0">
                    <a:pos x="270" y="289"/>
                  </a:cxn>
                  <a:cxn ang="0">
                    <a:pos x="289" y="289"/>
                  </a:cxn>
                  <a:cxn ang="0">
                    <a:pos x="289" y="279"/>
                  </a:cxn>
                  <a:cxn ang="0">
                    <a:pos x="289" y="491"/>
                  </a:cxn>
                  <a:cxn ang="0">
                    <a:pos x="241" y="328"/>
                  </a:cxn>
                  <a:cxn ang="0">
                    <a:pos x="251" y="318"/>
                  </a:cxn>
                  <a:cxn ang="0">
                    <a:pos x="328" y="318"/>
                  </a:cxn>
                  <a:cxn ang="0">
                    <a:pos x="337" y="328"/>
                  </a:cxn>
                  <a:cxn ang="0">
                    <a:pos x="376" y="472"/>
                  </a:cxn>
                  <a:cxn ang="0">
                    <a:pos x="366" y="482"/>
                  </a:cxn>
                  <a:cxn ang="0">
                    <a:pos x="299" y="501"/>
                  </a:cxn>
                  <a:cxn ang="0">
                    <a:pos x="289" y="491"/>
                  </a:cxn>
                  <a:cxn ang="0">
                    <a:pos x="202" y="193"/>
                  </a:cxn>
                  <a:cxn ang="0">
                    <a:pos x="154" y="19"/>
                  </a:cxn>
                  <a:cxn ang="0">
                    <a:pos x="164" y="10"/>
                  </a:cxn>
                  <a:cxn ang="0">
                    <a:pos x="280" y="96"/>
                  </a:cxn>
                  <a:cxn ang="0">
                    <a:pos x="299" y="183"/>
                  </a:cxn>
                  <a:cxn ang="0">
                    <a:pos x="289" y="202"/>
                  </a:cxn>
                  <a:cxn ang="0">
                    <a:pos x="212" y="202"/>
                  </a:cxn>
                  <a:cxn ang="0">
                    <a:pos x="202" y="193"/>
                  </a:cxn>
                </a:cxnLst>
                <a:rect l="0" t="0" r="0" b="0"/>
                <a:pathLst>
                  <a:path w="53" h="52">
                    <a:moveTo>
                      <a:pt x="51" y="25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0" y="30"/>
                      <a:pt x="50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8" y="29"/>
                      <a:pt x="38" y="28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9" y="24"/>
                      <a:pt x="39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1" y="24"/>
                      <a:pt x="51" y="25"/>
                    </a:cubicBezTo>
                    <a:close/>
                    <a:moveTo>
                      <a:pt x="32" y="49"/>
                    </a:move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7" y="48"/>
                      <a:pt x="37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8" y="38"/>
                      <a:pt x="28" y="3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2" y="50"/>
                      <a:pt x="32" y="49"/>
                    </a:cubicBezTo>
                    <a:close/>
                    <a:moveTo>
                      <a:pt x="52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8"/>
                      <a:pt x="6" y="32"/>
                      <a:pt x="11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3" y="31"/>
                      <a:pt x="53" y="3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2"/>
                      <a:pt x="52" y="22"/>
                    </a:cubicBezTo>
                    <a:close/>
                    <a:moveTo>
                      <a:pt x="26" y="24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1" y="28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5"/>
                      <a:pt x="30" y="23"/>
                      <a:pt x="28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6" y="24"/>
                      <a:pt x="26" y="24"/>
                      <a:pt x="26" y="24"/>
                    </a:cubicBezTo>
                    <a:close/>
                    <a:moveTo>
                      <a:pt x="30" y="29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7"/>
                    </a:cubicBezTo>
                    <a:cubicBezTo>
                      <a:pt x="24" y="29"/>
                      <a:pt x="26" y="30"/>
                      <a:pt x="28" y="30"/>
                    </a:cubicBezTo>
                    <a:cubicBezTo>
                      <a:pt x="28" y="30"/>
                      <a:pt x="29" y="30"/>
                      <a:pt x="30" y="30"/>
                    </a:cubicBezTo>
                    <a:cubicBezTo>
                      <a:pt x="30" y="29"/>
                      <a:pt x="30" y="29"/>
                      <a:pt x="30" y="29"/>
                    </a:cubicBezTo>
                    <a:close/>
                    <a:moveTo>
                      <a:pt x="30" y="51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6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5" y="34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50"/>
                      <a:pt x="38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0" y="52"/>
                      <a:pt x="30" y="52"/>
                      <a:pt x="30" y="51"/>
                    </a:cubicBezTo>
                    <a:close/>
                    <a:moveTo>
                      <a:pt x="21" y="20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1"/>
                      <a:pt x="17" y="1"/>
                    </a:cubicBezTo>
                    <a:cubicBezTo>
                      <a:pt x="23" y="0"/>
                      <a:pt x="27" y="5"/>
                      <a:pt x="29" y="1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1"/>
                      <a:pt x="30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1" y="20"/>
                      <a:pt x="21" y="20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14"/>
              <p:cNvSpPr>
                <a:spLocks noEditPoints="1"/>
              </p:cNvSpPr>
              <p:nvPr/>
            </p:nvSpPr>
            <p:spPr>
              <a:xfrm>
                <a:off x="4293" y="2228"/>
                <a:ext cx="520" cy="501"/>
              </a:xfrm>
              <a:custGeom>
                <a:avLst/>
                <a:gdLst/>
                <a:ahLst/>
                <a:cxnLst>
                  <a:cxn ang="0">
                    <a:pos x="491" y="241"/>
                  </a:cxn>
                  <a:cxn ang="0">
                    <a:pos x="491" y="270"/>
                  </a:cxn>
                  <a:cxn ang="0">
                    <a:pos x="481" y="279"/>
                  </a:cxn>
                  <a:cxn ang="0">
                    <a:pos x="385" y="279"/>
                  </a:cxn>
                  <a:cxn ang="0">
                    <a:pos x="376" y="270"/>
                  </a:cxn>
                  <a:cxn ang="0">
                    <a:pos x="376" y="241"/>
                  </a:cxn>
                  <a:cxn ang="0">
                    <a:pos x="385" y="231"/>
                  </a:cxn>
                  <a:cxn ang="0">
                    <a:pos x="481" y="231"/>
                  </a:cxn>
                  <a:cxn ang="0">
                    <a:pos x="491" y="241"/>
                  </a:cxn>
                  <a:cxn ang="0">
                    <a:pos x="318" y="472"/>
                  </a:cxn>
                  <a:cxn ang="0">
                    <a:pos x="356" y="462"/>
                  </a:cxn>
                  <a:cxn ang="0">
                    <a:pos x="356" y="453"/>
                  </a:cxn>
                  <a:cxn ang="0">
                    <a:pos x="337" y="356"/>
                  </a:cxn>
                  <a:cxn ang="0">
                    <a:pos x="318" y="347"/>
                  </a:cxn>
                  <a:cxn ang="0">
                    <a:pos x="289" y="356"/>
                  </a:cxn>
                  <a:cxn ang="0">
                    <a:pos x="279" y="366"/>
                  </a:cxn>
                  <a:cxn ang="0">
                    <a:pos x="308" y="462"/>
                  </a:cxn>
                  <a:cxn ang="0">
                    <a:pos x="318" y="472"/>
                  </a:cxn>
                  <a:cxn ang="0">
                    <a:pos x="501" y="202"/>
                  </a:cxn>
                  <a:cxn ang="0">
                    <a:pos x="19" y="202"/>
                  </a:cxn>
                  <a:cxn ang="0">
                    <a:pos x="10" y="222"/>
                  </a:cxn>
                  <a:cxn ang="0">
                    <a:pos x="116" y="299"/>
                  </a:cxn>
                  <a:cxn ang="0">
                    <a:pos x="501" y="299"/>
                  </a:cxn>
                  <a:cxn ang="0">
                    <a:pos x="520" y="289"/>
                  </a:cxn>
                  <a:cxn ang="0">
                    <a:pos x="520" y="222"/>
                  </a:cxn>
                  <a:cxn ang="0">
                    <a:pos x="501" y="202"/>
                  </a:cxn>
                  <a:cxn ang="0">
                    <a:pos x="260" y="231"/>
                  </a:cxn>
                  <a:cxn ang="0">
                    <a:pos x="299" y="270"/>
                  </a:cxn>
                  <a:cxn ang="0">
                    <a:pos x="308" y="260"/>
                  </a:cxn>
                  <a:cxn ang="0">
                    <a:pos x="308" y="251"/>
                  </a:cxn>
                  <a:cxn ang="0">
                    <a:pos x="279" y="222"/>
                  </a:cxn>
                  <a:cxn ang="0">
                    <a:pos x="260" y="222"/>
                  </a:cxn>
                  <a:cxn ang="0">
                    <a:pos x="260" y="231"/>
                  </a:cxn>
                  <a:cxn ang="0">
                    <a:pos x="299" y="279"/>
                  </a:cxn>
                  <a:cxn ang="0">
                    <a:pos x="250" y="241"/>
                  </a:cxn>
                  <a:cxn ang="0">
                    <a:pos x="241" y="241"/>
                  </a:cxn>
                  <a:cxn ang="0">
                    <a:pos x="241" y="251"/>
                  </a:cxn>
                  <a:cxn ang="0">
                    <a:pos x="279" y="289"/>
                  </a:cxn>
                  <a:cxn ang="0">
                    <a:pos x="289" y="279"/>
                  </a:cxn>
                  <a:cxn ang="0">
                    <a:pos x="299" y="279"/>
                  </a:cxn>
                  <a:cxn ang="0">
                    <a:pos x="289" y="491"/>
                  </a:cxn>
                  <a:cxn ang="0">
                    <a:pos x="250" y="328"/>
                  </a:cxn>
                  <a:cxn ang="0">
                    <a:pos x="260" y="318"/>
                  </a:cxn>
                  <a:cxn ang="0">
                    <a:pos x="337" y="318"/>
                  </a:cxn>
                  <a:cxn ang="0">
                    <a:pos x="347" y="318"/>
                  </a:cxn>
                  <a:cxn ang="0">
                    <a:pos x="385" y="472"/>
                  </a:cxn>
                  <a:cxn ang="0">
                    <a:pos x="376" y="482"/>
                  </a:cxn>
                  <a:cxn ang="0">
                    <a:pos x="308" y="501"/>
                  </a:cxn>
                  <a:cxn ang="0">
                    <a:pos x="289" y="491"/>
                  </a:cxn>
                  <a:cxn ang="0">
                    <a:pos x="212" y="193"/>
                  </a:cxn>
                  <a:cxn ang="0">
                    <a:pos x="164" y="19"/>
                  </a:cxn>
                  <a:cxn ang="0">
                    <a:pos x="173" y="10"/>
                  </a:cxn>
                  <a:cxn ang="0">
                    <a:pos x="289" y="96"/>
                  </a:cxn>
                  <a:cxn ang="0">
                    <a:pos x="308" y="183"/>
                  </a:cxn>
                  <a:cxn ang="0">
                    <a:pos x="299" y="193"/>
                  </a:cxn>
                  <a:cxn ang="0">
                    <a:pos x="221" y="193"/>
                  </a:cxn>
                  <a:cxn ang="0">
                    <a:pos x="212" y="193"/>
                  </a:cxn>
                </a:cxnLst>
                <a:rect l="0" t="0" r="0" b="0"/>
                <a:pathLst>
                  <a:path w="54" h="52">
                    <a:moveTo>
                      <a:pt x="51" y="25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8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9" y="24"/>
                      <a:pt x="4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1" y="24"/>
                      <a:pt x="51" y="24"/>
                      <a:pt x="51" y="25"/>
                    </a:cubicBezTo>
                    <a:close/>
                    <a:moveTo>
                      <a:pt x="33" y="49"/>
                    </a:moveTo>
                    <a:cubicBezTo>
                      <a:pt x="37" y="48"/>
                      <a:pt x="37" y="48"/>
                      <a:pt x="37" y="48"/>
                    </a:cubicBezTo>
                    <a:cubicBezTo>
                      <a:pt x="37" y="48"/>
                      <a:pt x="37" y="48"/>
                      <a:pt x="37" y="4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6"/>
                      <a:pt x="34" y="36"/>
                      <a:pt x="33" y="36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8"/>
                      <a:pt x="29" y="3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9"/>
                      <a:pt x="33" y="49"/>
                      <a:pt x="33" y="49"/>
                    </a:cubicBezTo>
                    <a:close/>
                    <a:moveTo>
                      <a:pt x="5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0" y="22"/>
                      <a:pt x="1" y="23"/>
                    </a:cubicBezTo>
                    <a:cubicBezTo>
                      <a:pt x="1" y="28"/>
                      <a:pt x="7" y="31"/>
                      <a:pt x="1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4" y="31"/>
                      <a:pt x="54" y="3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2"/>
                      <a:pt x="53" y="21"/>
                      <a:pt x="52" y="21"/>
                    </a:cubicBezTo>
                    <a:close/>
                    <a:moveTo>
                      <a:pt x="27" y="24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2" y="28"/>
                      <a:pt x="32" y="27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2" y="24"/>
                      <a:pt x="31" y="23"/>
                      <a:pt x="29" y="23"/>
                    </a:cubicBezTo>
                    <a:cubicBezTo>
                      <a:pt x="28" y="23"/>
                      <a:pt x="27" y="23"/>
                      <a:pt x="27" y="23"/>
                    </a:cubicBezTo>
                    <a:cubicBezTo>
                      <a:pt x="26" y="23"/>
                      <a:pt x="26" y="24"/>
                      <a:pt x="27" y="24"/>
                    </a:cubicBezTo>
                    <a:close/>
                    <a:moveTo>
                      <a:pt x="31" y="29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5" y="25"/>
                      <a:pt x="25" y="25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8"/>
                      <a:pt x="27" y="30"/>
                      <a:pt x="29" y="30"/>
                    </a:cubicBezTo>
                    <a:cubicBezTo>
                      <a:pt x="29" y="30"/>
                      <a:pt x="30" y="30"/>
                      <a:pt x="30" y="29"/>
                    </a:cubicBezTo>
                    <a:cubicBezTo>
                      <a:pt x="31" y="29"/>
                      <a:pt x="31" y="29"/>
                      <a:pt x="31" y="29"/>
                    </a:cubicBezTo>
                    <a:close/>
                    <a:moveTo>
                      <a:pt x="30" y="51"/>
                    </a:move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3"/>
                      <a:pt x="26" y="33"/>
                      <a:pt x="27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3"/>
                      <a:pt x="36" y="33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50"/>
                      <a:pt x="39" y="50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1" y="52"/>
                      <a:pt x="30" y="52"/>
                      <a:pt x="30" y="51"/>
                    </a:cubicBezTo>
                    <a:close/>
                    <a:moveTo>
                      <a:pt x="22" y="20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8" y="1"/>
                    </a:cubicBezTo>
                    <a:cubicBezTo>
                      <a:pt x="23" y="0"/>
                      <a:pt x="28" y="5"/>
                      <a:pt x="30" y="1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20"/>
                      <a:pt x="32" y="20"/>
                      <a:pt x="3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2" y="20"/>
                      <a:pt x="22" y="20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15"/>
              <p:cNvSpPr>
                <a:spLocks noEditPoints="1"/>
              </p:cNvSpPr>
              <p:nvPr/>
            </p:nvSpPr>
            <p:spPr>
              <a:xfrm>
                <a:off x="4293" y="2228"/>
                <a:ext cx="510" cy="501"/>
              </a:xfrm>
              <a:custGeom>
                <a:avLst/>
                <a:gdLst/>
                <a:ahLst/>
                <a:cxnLst>
                  <a:cxn ang="0">
                    <a:pos x="491" y="231"/>
                  </a:cxn>
                  <a:cxn ang="0">
                    <a:pos x="491" y="270"/>
                  </a:cxn>
                  <a:cxn ang="0">
                    <a:pos x="481" y="279"/>
                  </a:cxn>
                  <a:cxn ang="0">
                    <a:pos x="385" y="279"/>
                  </a:cxn>
                  <a:cxn ang="0">
                    <a:pos x="375" y="270"/>
                  </a:cxn>
                  <a:cxn ang="0">
                    <a:pos x="375" y="231"/>
                  </a:cxn>
                  <a:cxn ang="0">
                    <a:pos x="385" y="222"/>
                  </a:cxn>
                  <a:cxn ang="0">
                    <a:pos x="481" y="222"/>
                  </a:cxn>
                  <a:cxn ang="0">
                    <a:pos x="491" y="231"/>
                  </a:cxn>
                  <a:cxn ang="0">
                    <a:pos x="318" y="472"/>
                  </a:cxn>
                  <a:cxn ang="0">
                    <a:pos x="346" y="462"/>
                  </a:cxn>
                  <a:cxn ang="0">
                    <a:pos x="356" y="453"/>
                  </a:cxn>
                  <a:cxn ang="0">
                    <a:pos x="327" y="356"/>
                  </a:cxn>
                  <a:cxn ang="0">
                    <a:pos x="318" y="347"/>
                  </a:cxn>
                  <a:cxn ang="0">
                    <a:pos x="289" y="356"/>
                  </a:cxn>
                  <a:cxn ang="0">
                    <a:pos x="279" y="366"/>
                  </a:cxn>
                  <a:cxn ang="0">
                    <a:pos x="308" y="462"/>
                  </a:cxn>
                  <a:cxn ang="0">
                    <a:pos x="318" y="472"/>
                  </a:cxn>
                  <a:cxn ang="0">
                    <a:pos x="500" y="202"/>
                  </a:cxn>
                  <a:cxn ang="0">
                    <a:pos x="10" y="202"/>
                  </a:cxn>
                  <a:cxn ang="0">
                    <a:pos x="0" y="212"/>
                  </a:cxn>
                  <a:cxn ang="0">
                    <a:pos x="115" y="299"/>
                  </a:cxn>
                  <a:cxn ang="0">
                    <a:pos x="500" y="299"/>
                  </a:cxn>
                  <a:cxn ang="0">
                    <a:pos x="510" y="289"/>
                  </a:cxn>
                  <a:cxn ang="0">
                    <a:pos x="510" y="212"/>
                  </a:cxn>
                  <a:cxn ang="0">
                    <a:pos x="500" y="202"/>
                  </a:cxn>
                  <a:cxn ang="0">
                    <a:pos x="250" y="231"/>
                  </a:cxn>
                  <a:cxn ang="0">
                    <a:pos x="298" y="260"/>
                  </a:cxn>
                  <a:cxn ang="0">
                    <a:pos x="308" y="260"/>
                  </a:cxn>
                  <a:cxn ang="0">
                    <a:pos x="308" y="251"/>
                  </a:cxn>
                  <a:cxn ang="0">
                    <a:pos x="269" y="222"/>
                  </a:cxn>
                  <a:cxn ang="0">
                    <a:pos x="260" y="222"/>
                  </a:cxn>
                  <a:cxn ang="0">
                    <a:pos x="250" y="231"/>
                  </a:cxn>
                  <a:cxn ang="0">
                    <a:pos x="289" y="270"/>
                  </a:cxn>
                  <a:cxn ang="0">
                    <a:pos x="250" y="241"/>
                  </a:cxn>
                  <a:cxn ang="0">
                    <a:pos x="241" y="241"/>
                  </a:cxn>
                  <a:cxn ang="0">
                    <a:pos x="241" y="251"/>
                  </a:cxn>
                  <a:cxn ang="0">
                    <a:pos x="269" y="289"/>
                  </a:cxn>
                  <a:cxn ang="0">
                    <a:pos x="289" y="279"/>
                  </a:cxn>
                  <a:cxn ang="0">
                    <a:pos x="289" y="270"/>
                  </a:cxn>
                  <a:cxn ang="0">
                    <a:pos x="289" y="491"/>
                  </a:cxn>
                  <a:cxn ang="0">
                    <a:pos x="241" y="328"/>
                  </a:cxn>
                  <a:cxn ang="0">
                    <a:pos x="250" y="308"/>
                  </a:cxn>
                  <a:cxn ang="0">
                    <a:pos x="337" y="308"/>
                  </a:cxn>
                  <a:cxn ang="0">
                    <a:pos x="346" y="318"/>
                  </a:cxn>
                  <a:cxn ang="0">
                    <a:pos x="385" y="462"/>
                  </a:cxn>
                  <a:cxn ang="0">
                    <a:pos x="375" y="482"/>
                  </a:cxn>
                  <a:cxn ang="0">
                    <a:pos x="298" y="501"/>
                  </a:cxn>
                  <a:cxn ang="0">
                    <a:pos x="289" y="491"/>
                  </a:cxn>
                  <a:cxn ang="0">
                    <a:pos x="212" y="183"/>
                  </a:cxn>
                  <a:cxn ang="0">
                    <a:pos x="164" y="19"/>
                  </a:cxn>
                  <a:cxn ang="0">
                    <a:pos x="173" y="0"/>
                  </a:cxn>
                  <a:cxn ang="0">
                    <a:pos x="279" y="87"/>
                  </a:cxn>
                  <a:cxn ang="0">
                    <a:pos x="308" y="183"/>
                  </a:cxn>
                  <a:cxn ang="0">
                    <a:pos x="298" y="193"/>
                  </a:cxn>
                  <a:cxn ang="0">
                    <a:pos x="221" y="193"/>
                  </a:cxn>
                  <a:cxn ang="0">
                    <a:pos x="212" y="183"/>
                  </a:cxn>
                </a:cxnLst>
                <a:rect l="0" t="0" r="0" b="0"/>
                <a:pathLst>
                  <a:path w="53" h="52">
                    <a:moveTo>
                      <a:pt x="51" y="24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8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3"/>
                      <a:pt x="4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3"/>
                      <a:pt x="51" y="24"/>
                      <a:pt x="51" y="24"/>
                    </a:cubicBezTo>
                    <a:close/>
                    <a:moveTo>
                      <a:pt x="33" y="49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7"/>
                      <a:pt x="37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6"/>
                      <a:pt x="34" y="36"/>
                      <a:pt x="33" y="36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8"/>
                      <a:pt x="29" y="3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9"/>
                      <a:pt x="32" y="49"/>
                      <a:pt x="33" y="49"/>
                    </a:cubicBezTo>
                    <a:close/>
                    <a:moveTo>
                      <a:pt x="52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0" y="22"/>
                      <a:pt x="0" y="22"/>
                    </a:cubicBezTo>
                    <a:cubicBezTo>
                      <a:pt x="1" y="28"/>
                      <a:pt x="7" y="31"/>
                      <a:pt x="1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3" y="31"/>
                      <a:pt x="53" y="30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1"/>
                      <a:pt x="52" y="21"/>
                    </a:cubicBezTo>
                    <a:close/>
                    <a:moveTo>
                      <a:pt x="26" y="24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2" y="27"/>
                      <a:pt x="32" y="27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2" y="24"/>
                      <a:pt x="30" y="23"/>
                      <a:pt x="28" y="23"/>
                    </a:cubicBezTo>
                    <a:cubicBezTo>
                      <a:pt x="28" y="23"/>
                      <a:pt x="27" y="23"/>
                      <a:pt x="27" y="23"/>
                    </a:cubicBezTo>
                    <a:cubicBezTo>
                      <a:pt x="26" y="23"/>
                      <a:pt x="26" y="24"/>
                      <a:pt x="26" y="24"/>
                    </a:cubicBezTo>
                    <a:close/>
                    <a:moveTo>
                      <a:pt x="30" y="28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6"/>
                      <a:pt x="25" y="26"/>
                    </a:cubicBezTo>
                    <a:cubicBezTo>
                      <a:pt x="25" y="28"/>
                      <a:pt x="26" y="30"/>
                      <a:pt x="28" y="30"/>
                    </a:cubicBezTo>
                    <a:cubicBezTo>
                      <a:pt x="29" y="30"/>
                      <a:pt x="30" y="30"/>
                      <a:pt x="30" y="29"/>
                    </a:cubicBezTo>
                    <a:cubicBezTo>
                      <a:pt x="31" y="29"/>
                      <a:pt x="31" y="28"/>
                      <a:pt x="30" y="28"/>
                    </a:cubicBezTo>
                    <a:close/>
                    <a:moveTo>
                      <a:pt x="30" y="51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6" y="32"/>
                      <a:pt x="26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6" y="33"/>
                      <a:pt x="36" y="3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9"/>
                      <a:pt x="40" y="49"/>
                      <a:pt x="39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0" y="51"/>
                      <a:pt x="30" y="51"/>
                    </a:cubicBezTo>
                    <a:close/>
                    <a:moveTo>
                      <a:pt x="22" y="19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8" y="0"/>
                    </a:cubicBezTo>
                    <a:cubicBezTo>
                      <a:pt x="23" y="0"/>
                      <a:pt x="28" y="4"/>
                      <a:pt x="29" y="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2" y="20"/>
                      <a:pt x="22" y="1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16"/>
              <p:cNvSpPr>
                <a:spLocks noEditPoints="1"/>
              </p:cNvSpPr>
              <p:nvPr/>
            </p:nvSpPr>
            <p:spPr>
              <a:xfrm>
                <a:off x="4293" y="2228"/>
                <a:ext cx="510" cy="501"/>
              </a:xfrm>
              <a:custGeom>
                <a:avLst/>
                <a:gdLst/>
                <a:ahLst/>
                <a:cxnLst>
                  <a:cxn ang="0">
                    <a:pos x="491" y="231"/>
                  </a:cxn>
                  <a:cxn ang="0">
                    <a:pos x="491" y="270"/>
                  </a:cxn>
                  <a:cxn ang="0">
                    <a:pos x="481" y="279"/>
                  </a:cxn>
                  <a:cxn ang="0">
                    <a:pos x="375" y="279"/>
                  </a:cxn>
                  <a:cxn ang="0">
                    <a:pos x="366" y="270"/>
                  </a:cxn>
                  <a:cxn ang="0">
                    <a:pos x="366" y="231"/>
                  </a:cxn>
                  <a:cxn ang="0">
                    <a:pos x="375" y="222"/>
                  </a:cxn>
                  <a:cxn ang="0">
                    <a:pos x="481" y="222"/>
                  </a:cxn>
                  <a:cxn ang="0">
                    <a:pos x="491" y="231"/>
                  </a:cxn>
                  <a:cxn ang="0">
                    <a:pos x="318" y="472"/>
                  </a:cxn>
                  <a:cxn ang="0">
                    <a:pos x="346" y="462"/>
                  </a:cxn>
                  <a:cxn ang="0">
                    <a:pos x="356" y="443"/>
                  </a:cxn>
                  <a:cxn ang="0">
                    <a:pos x="327" y="347"/>
                  </a:cxn>
                  <a:cxn ang="0">
                    <a:pos x="318" y="347"/>
                  </a:cxn>
                  <a:cxn ang="0">
                    <a:pos x="279" y="356"/>
                  </a:cxn>
                  <a:cxn ang="0">
                    <a:pos x="279" y="366"/>
                  </a:cxn>
                  <a:cxn ang="0">
                    <a:pos x="298" y="462"/>
                  </a:cxn>
                  <a:cxn ang="0">
                    <a:pos x="318" y="472"/>
                  </a:cxn>
                  <a:cxn ang="0">
                    <a:pos x="500" y="202"/>
                  </a:cxn>
                  <a:cxn ang="0">
                    <a:pos x="10" y="202"/>
                  </a:cxn>
                  <a:cxn ang="0">
                    <a:pos x="0" y="212"/>
                  </a:cxn>
                  <a:cxn ang="0">
                    <a:pos x="115" y="299"/>
                  </a:cxn>
                  <a:cxn ang="0">
                    <a:pos x="500" y="299"/>
                  </a:cxn>
                  <a:cxn ang="0">
                    <a:pos x="510" y="289"/>
                  </a:cxn>
                  <a:cxn ang="0">
                    <a:pos x="510" y="212"/>
                  </a:cxn>
                  <a:cxn ang="0">
                    <a:pos x="500" y="202"/>
                  </a:cxn>
                  <a:cxn ang="0">
                    <a:pos x="250" y="231"/>
                  </a:cxn>
                  <a:cxn ang="0">
                    <a:pos x="298" y="260"/>
                  </a:cxn>
                  <a:cxn ang="0">
                    <a:pos x="308" y="260"/>
                  </a:cxn>
                  <a:cxn ang="0">
                    <a:pos x="308" y="251"/>
                  </a:cxn>
                  <a:cxn ang="0">
                    <a:pos x="269" y="212"/>
                  </a:cxn>
                  <a:cxn ang="0">
                    <a:pos x="250" y="222"/>
                  </a:cxn>
                  <a:cxn ang="0">
                    <a:pos x="250" y="231"/>
                  </a:cxn>
                  <a:cxn ang="0">
                    <a:pos x="289" y="270"/>
                  </a:cxn>
                  <a:cxn ang="0">
                    <a:pos x="241" y="241"/>
                  </a:cxn>
                  <a:cxn ang="0">
                    <a:pos x="241" y="241"/>
                  </a:cxn>
                  <a:cxn ang="0">
                    <a:pos x="231" y="251"/>
                  </a:cxn>
                  <a:cxn ang="0">
                    <a:pos x="269" y="279"/>
                  </a:cxn>
                  <a:cxn ang="0">
                    <a:pos x="289" y="279"/>
                  </a:cxn>
                  <a:cxn ang="0">
                    <a:pos x="289" y="270"/>
                  </a:cxn>
                  <a:cxn ang="0">
                    <a:pos x="289" y="491"/>
                  </a:cxn>
                  <a:cxn ang="0">
                    <a:pos x="241" y="318"/>
                  </a:cxn>
                  <a:cxn ang="0">
                    <a:pos x="250" y="308"/>
                  </a:cxn>
                  <a:cxn ang="0">
                    <a:pos x="327" y="308"/>
                  </a:cxn>
                  <a:cxn ang="0">
                    <a:pos x="337" y="318"/>
                  </a:cxn>
                  <a:cxn ang="0">
                    <a:pos x="375" y="462"/>
                  </a:cxn>
                  <a:cxn ang="0">
                    <a:pos x="375" y="472"/>
                  </a:cxn>
                  <a:cxn ang="0">
                    <a:pos x="298" y="491"/>
                  </a:cxn>
                  <a:cxn ang="0">
                    <a:pos x="289" y="491"/>
                  </a:cxn>
                  <a:cxn ang="0">
                    <a:pos x="202" y="183"/>
                  </a:cxn>
                  <a:cxn ang="0">
                    <a:pos x="164" y="19"/>
                  </a:cxn>
                  <a:cxn ang="0">
                    <a:pos x="173" y="0"/>
                  </a:cxn>
                  <a:cxn ang="0">
                    <a:pos x="279" y="87"/>
                  </a:cxn>
                  <a:cxn ang="0">
                    <a:pos x="308" y="183"/>
                  </a:cxn>
                  <a:cxn ang="0">
                    <a:pos x="298" y="193"/>
                  </a:cxn>
                  <a:cxn ang="0">
                    <a:pos x="212" y="193"/>
                  </a:cxn>
                  <a:cxn ang="0">
                    <a:pos x="202" y="183"/>
                  </a:cxn>
                </a:cxnLst>
                <a:rect l="0" t="0" r="0" b="0"/>
                <a:pathLst>
                  <a:path w="53" h="52">
                    <a:moveTo>
                      <a:pt x="51" y="24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9"/>
                      <a:pt x="5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29"/>
                      <a:pt x="38" y="28"/>
                      <a:pt x="38" y="28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9" y="23"/>
                      <a:pt x="3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1" y="24"/>
                      <a:pt x="51" y="24"/>
                    </a:cubicBezTo>
                    <a:close/>
                    <a:moveTo>
                      <a:pt x="33" y="49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7"/>
                      <a:pt x="37" y="4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3" y="36"/>
                      <a:pt x="33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8" y="37"/>
                      <a:pt x="29" y="3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2" y="49"/>
                      <a:pt x="33" y="49"/>
                    </a:cubicBezTo>
                    <a:close/>
                    <a:moveTo>
                      <a:pt x="52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1" y="28"/>
                      <a:pt x="6" y="31"/>
                      <a:pt x="1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3" y="31"/>
                      <a:pt x="53" y="30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1"/>
                      <a:pt x="53" y="21"/>
                      <a:pt x="52" y="21"/>
                    </a:cubicBezTo>
                    <a:close/>
                    <a:moveTo>
                      <a:pt x="26" y="24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2" y="27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4"/>
                      <a:pt x="30" y="22"/>
                      <a:pt x="28" y="22"/>
                    </a:cubicBezTo>
                    <a:cubicBezTo>
                      <a:pt x="27" y="22"/>
                      <a:pt x="27" y="22"/>
                      <a:pt x="26" y="23"/>
                    </a:cubicBezTo>
                    <a:cubicBezTo>
                      <a:pt x="26" y="23"/>
                      <a:pt x="26" y="23"/>
                      <a:pt x="26" y="24"/>
                    </a:cubicBezTo>
                    <a:close/>
                    <a:moveTo>
                      <a:pt x="30" y="28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5" y="24"/>
                      <a:pt x="25" y="25"/>
                    </a:cubicBezTo>
                    <a:cubicBezTo>
                      <a:pt x="25" y="25"/>
                      <a:pt x="24" y="26"/>
                      <a:pt x="24" y="26"/>
                    </a:cubicBezTo>
                    <a:cubicBezTo>
                      <a:pt x="24" y="28"/>
                      <a:pt x="26" y="29"/>
                      <a:pt x="28" y="29"/>
                    </a:cubicBezTo>
                    <a:cubicBezTo>
                      <a:pt x="29" y="29"/>
                      <a:pt x="29" y="29"/>
                      <a:pt x="30" y="29"/>
                    </a:cubicBezTo>
                    <a:cubicBezTo>
                      <a:pt x="30" y="29"/>
                      <a:pt x="30" y="28"/>
                      <a:pt x="30" y="28"/>
                    </a:cubicBezTo>
                    <a:close/>
                    <a:moveTo>
                      <a:pt x="30" y="51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6" y="32"/>
                      <a:pt x="26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5" y="33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40" y="49"/>
                      <a:pt x="39" y="49"/>
                      <a:pt x="39" y="49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0" y="51"/>
                      <a:pt x="30" y="51"/>
                    </a:cubicBezTo>
                    <a:close/>
                    <a:moveTo>
                      <a:pt x="21" y="19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7" y="0"/>
                      <a:pt x="18" y="0"/>
                    </a:cubicBezTo>
                    <a:cubicBezTo>
                      <a:pt x="23" y="0"/>
                      <a:pt x="28" y="4"/>
                      <a:pt x="29" y="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1" y="20"/>
                      <a:pt x="31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1" y="20"/>
                      <a:pt x="21" y="1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17"/>
              <p:cNvSpPr>
                <a:spLocks noEditPoints="1"/>
              </p:cNvSpPr>
              <p:nvPr/>
            </p:nvSpPr>
            <p:spPr>
              <a:xfrm>
                <a:off x="4293" y="2218"/>
                <a:ext cx="510" cy="501"/>
              </a:xfrm>
              <a:custGeom>
                <a:avLst/>
                <a:gdLst/>
                <a:ahLst/>
                <a:cxnLst>
                  <a:cxn ang="0">
                    <a:pos x="491" y="241"/>
                  </a:cxn>
                  <a:cxn ang="0">
                    <a:pos x="491" y="279"/>
                  </a:cxn>
                  <a:cxn ang="0">
                    <a:pos x="481" y="289"/>
                  </a:cxn>
                  <a:cxn ang="0">
                    <a:pos x="375" y="289"/>
                  </a:cxn>
                  <a:cxn ang="0">
                    <a:pos x="366" y="279"/>
                  </a:cxn>
                  <a:cxn ang="0">
                    <a:pos x="366" y="241"/>
                  </a:cxn>
                  <a:cxn ang="0">
                    <a:pos x="375" y="231"/>
                  </a:cxn>
                  <a:cxn ang="0">
                    <a:pos x="481" y="231"/>
                  </a:cxn>
                  <a:cxn ang="0">
                    <a:pos x="491" y="241"/>
                  </a:cxn>
                  <a:cxn ang="0">
                    <a:pos x="308" y="472"/>
                  </a:cxn>
                  <a:cxn ang="0">
                    <a:pos x="346" y="472"/>
                  </a:cxn>
                  <a:cxn ang="0">
                    <a:pos x="356" y="453"/>
                  </a:cxn>
                  <a:cxn ang="0">
                    <a:pos x="327" y="356"/>
                  </a:cxn>
                  <a:cxn ang="0">
                    <a:pos x="318" y="347"/>
                  </a:cxn>
                  <a:cxn ang="0">
                    <a:pos x="279" y="356"/>
                  </a:cxn>
                  <a:cxn ang="0">
                    <a:pos x="269" y="376"/>
                  </a:cxn>
                  <a:cxn ang="0">
                    <a:pos x="298" y="472"/>
                  </a:cxn>
                  <a:cxn ang="0">
                    <a:pos x="308" y="472"/>
                  </a:cxn>
                  <a:cxn ang="0">
                    <a:pos x="500" y="212"/>
                  </a:cxn>
                  <a:cxn ang="0">
                    <a:pos x="10" y="212"/>
                  </a:cxn>
                  <a:cxn ang="0">
                    <a:pos x="0" y="222"/>
                  </a:cxn>
                  <a:cxn ang="0">
                    <a:pos x="115" y="308"/>
                  </a:cxn>
                  <a:cxn ang="0">
                    <a:pos x="500" y="308"/>
                  </a:cxn>
                  <a:cxn ang="0">
                    <a:pos x="510" y="299"/>
                  </a:cxn>
                  <a:cxn ang="0">
                    <a:pos x="510" y="222"/>
                  </a:cxn>
                  <a:cxn ang="0">
                    <a:pos x="500" y="212"/>
                  </a:cxn>
                  <a:cxn ang="0">
                    <a:pos x="250" y="231"/>
                  </a:cxn>
                  <a:cxn ang="0">
                    <a:pos x="289" y="270"/>
                  </a:cxn>
                  <a:cxn ang="0">
                    <a:pos x="298" y="260"/>
                  </a:cxn>
                  <a:cxn ang="0">
                    <a:pos x="298" y="260"/>
                  </a:cxn>
                  <a:cxn ang="0">
                    <a:pos x="269" y="222"/>
                  </a:cxn>
                  <a:cxn ang="0">
                    <a:pos x="250" y="231"/>
                  </a:cxn>
                  <a:cxn ang="0">
                    <a:pos x="250" y="231"/>
                  </a:cxn>
                  <a:cxn ang="0">
                    <a:pos x="289" y="279"/>
                  </a:cxn>
                  <a:cxn ang="0">
                    <a:pos x="241" y="241"/>
                  </a:cxn>
                  <a:cxn ang="0">
                    <a:pos x="231" y="251"/>
                  </a:cxn>
                  <a:cxn ang="0">
                    <a:pos x="231" y="260"/>
                  </a:cxn>
                  <a:cxn ang="0">
                    <a:pos x="269" y="289"/>
                  </a:cxn>
                  <a:cxn ang="0">
                    <a:pos x="289" y="289"/>
                  </a:cxn>
                  <a:cxn ang="0">
                    <a:pos x="289" y="279"/>
                  </a:cxn>
                  <a:cxn ang="0">
                    <a:pos x="289" y="491"/>
                  </a:cxn>
                  <a:cxn ang="0">
                    <a:pos x="241" y="328"/>
                  </a:cxn>
                  <a:cxn ang="0">
                    <a:pos x="250" y="318"/>
                  </a:cxn>
                  <a:cxn ang="0">
                    <a:pos x="327" y="318"/>
                  </a:cxn>
                  <a:cxn ang="0">
                    <a:pos x="337" y="328"/>
                  </a:cxn>
                  <a:cxn ang="0">
                    <a:pos x="375" y="472"/>
                  </a:cxn>
                  <a:cxn ang="0">
                    <a:pos x="366" y="482"/>
                  </a:cxn>
                  <a:cxn ang="0">
                    <a:pos x="298" y="501"/>
                  </a:cxn>
                  <a:cxn ang="0">
                    <a:pos x="289" y="491"/>
                  </a:cxn>
                  <a:cxn ang="0">
                    <a:pos x="202" y="193"/>
                  </a:cxn>
                  <a:cxn ang="0">
                    <a:pos x="154" y="19"/>
                  </a:cxn>
                  <a:cxn ang="0">
                    <a:pos x="164" y="10"/>
                  </a:cxn>
                  <a:cxn ang="0">
                    <a:pos x="279" y="96"/>
                  </a:cxn>
                  <a:cxn ang="0">
                    <a:pos x="298" y="183"/>
                  </a:cxn>
                  <a:cxn ang="0">
                    <a:pos x="289" y="202"/>
                  </a:cxn>
                  <a:cxn ang="0">
                    <a:pos x="212" y="202"/>
                  </a:cxn>
                  <a:cxn ang="0">
                    <a:pos x="202" y="193"/>
                  </a:cxn>
                </a:cxnLst>
                <a:rect l="0" t="0" r="0" b="0"/>
                <a:pathLst>
                  <a:path w="53" h="52">
                    <a:moveTo>
                      <a:pt x="51" y="25"/>
                    </a:move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0" y="30"/>
                      <a:pt x="50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8" y="29"/>
                      <a:pt x="38" y="29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9" y="24"/>
                      <a:pt x="39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1" y="24"/>
                      <a:pt x="51" y="25"/>
                    </a:cubicBezTo>
                    <a:close/>
                    <a:moveTo>
                      <a:pt x="32" y="49"/>
                    </a:move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7" y="48"/>
                      <a:pt x="37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8" y="38"/>
                      <a:pt x="28" y="3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2" y="50"/>
                      <a:pt x="32" y="49"/>
                    </a:cubicBezTo>
                    <a:close/>
                    <a:moveTo>
                      <a:pt x="52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8"/>
                      <a:pt x="6" y="32"/>
                      <a:pt x="1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3" y="31"/>
                      <a:pt x="53" y="3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2"/>
                      <a:pt x="52" y="22"/>
                    </a:cubicBezTo>
                    <a:close/>
                    <a:moveTo>
                      <a:pt x="26" y="24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1" y="28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5"/>
                      <a:pt x="30" y="23"/>
                      <a:pt x="28" y="23"/>
                    </a:cubicBezTo>
                    <a:cubicBezTo>
                      <a:pt x="27" y="23"/>
                      <a:pt x="27" y="23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lose/>
                    <a:moveTo>
                      <a:pt x="30" y="29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7"/>
                    </a:cubicBezTo>
                    <a:cubicBezTo>
                      <a:pt x="24" y="29"/>
                      <a:pt x="26" y="30"/>
                      <a:pt x="28" y="30"/>
                    </a:cubicBezTo>
                    <a:cubicBezTo>
                      <a:pt x="29" y="30"/>
                      <a:pt x="29" y="30"/>
                      <a:pt x="30" y="30"/>
                    </a:cubicBezTo>
                    <a:cubicBezTo>
                      <a:pt x="30" y="29"/>
                      <a:pt x="30" y="29"/>
                      <a:pt x="30" y="29"/>
                    </a:cubicBezTo>
                    <a:close/>
                    <a:moveTo>
                      <a:pt x="30" y="51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6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5" y="34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50"/>
                      <a:pt x="38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0" y="52"/>
                      <a:pt x="30" y="52"/>
                      <a:pt x="30" y="51"/>
                    </a:cubicBezTo>
                    <a:close/>
                    <a:moveTo>
                      <a:pt x="21" y="20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1"/>
                      <a:pt x="17" y="1"/>
                    </a:cubicBezTo>
                    <a:cubicBezTo>
                      <a:pt x="23" y="0"/>
                      <a:pt x="27" y="5"/>
                      <a:pt x="29" y="1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20"/>
                      <a:pt x="31" y="21"/>
                      <a:pt x="30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1" y="20"/>
                      <a:pt x="21" y="20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18"/>
              <p:cNvSpPr>
                <a:spLocks noEditPoints="1"/>
              </p:cNvSpPr>
              <p:nvPr/>
            </p:nvSpPr>
            <p:spPr>
              <a:xfrm>
                <a:off x="4293" y="2218"/>
                <a:ext cx="510" cy="501"/>
              </a:xfrm>
              <a:custGeom>
                <a:avLst/>
                <a:gdLst/>
                <a:ahLst/>
                <a:cxnLst>
                  <a:cxn ang="0">
                    <a:pos x="481" y="241"/>
                  </a:cxn>
                  <a:cxn ang="0">
                    <a:pos x="481" y="270"/>
                  </a:cxn>
                  <a:cxn ang="0">
                    <a:pos x="472" y="279"/>
                  </a:cxn>
                  <a:cxn ang="0">
                    <a:pos x="375" y="279"/>
                  </a:cxn>
                  <a:cxn ang="0">
                    <a:pos x="366" y="270"/>
                  </a:cxn>
                  <a:cxn ang="0">
                    <a:pos x="366" y="241"/>
                  </a:cxn>
                  <a:cxn ang="0">
                    <a:pos x="375" y="231"/>
                  </a:cxn>
                  <a:cxn ang="0">
                    <a:pos x="472" y="231"/>
                  </a:cxn>
                  <a:cxn ang="0">
                    <a:pos x="481" y="241"/>
                  </a:cxn>
                  <a:cxn ang="0">
                    <a:pos x="308" y="472"/>
                  </a:cxn>
                  <a:cxn ang="0">
                    <a:pos x="346" y="462"/>
                  </a:cxn>
                  <a:cxn ang="0">
                    <a:pos x="346" y="453"/>
                  </a:cxn>
                  <a:cxn ang="0">
                    <a:pos x="327" y="356"/>
                  </a:cxn>
                  <a:cxn ang="0">
                    <a:pos x="308" y="347"/>
                  </a:cxn>
                  <a:cxn ang="0">
                    <a:pos x="279" y="356"/>
                  </a:cxn>
                  <a:cxn ang="0">
                    <a:pos x="269" y="366"/>
                  </a:cxn>
                  <a:cxn ang="0">
                    <a:pos x="298" y="462"/>
                  </a:cxn>
                  <a:cxn ang="0">
                    <a:pos x="308" y="472"/>
                  </a:cxn>
                  <a:cxn ang="0">
                    <a:pos x="491" y="212"/>
                  </a:cxn>
                  <a:cxn ang="0">
                    <a:pos x="10" y="212"/>
                  </a:cxn>
                  <a:cxn ang="0">
                    <a:pos x="0" y="222"/>
                  </a:cxn>
                  <a:cxn ang="0">
                    <a:pos x="106" y="308"/>
                  </a:cxn>
                  <a:cxn ang="0">
                    <a:pos x="491" y="308"/>
                  </a:cxn>
                  <a:cxn ang="0">
                    <a:pos x="510" y="289"/>
                  </a:cxn>
                  <a:cxn ang="0">
                    <a:pos x="510" y="222"/>
                  </a:cxn>
                  <a:cxn ang="0">
                    <a:pos x="491" y="212"/>
                  </a:cxn>
                  <a:cxn ang="0">
                    <a:pos x="250" y="231"/>
                  </a:cxn>
                  <a:cxn ang="0">
                    <a:pos x="289" y="270"/>
                  </a:cxn>
                  <a:cxn ang="0">
                    <a:pos x="298" y="260"/>
                  </a:cxn>
                  <a:cxn ang="0">
                    <a:pos x="298" y="251"/>
                  </a:cxn>
                  <a:cxn ang="0">
                    <a:pos x="269" y="222"/>
                  </a:cxn>
                  <a:cxn ang="0">
                    <a:pos x="250" y="222"/>
                  </a:cxn>
                  <a:cxn ang="0">
                    <a:pos x="250" y="231"/>
                  </a:cxn>
                  <a:cxn ang="0">
                    <a:pos x="289" y="279"/>
                  </a:cxn>
                  <a:cxn ang="0">
                    <a:pos x="241" y="241"/>
                  </a:cxn>
                  <a:cxn ang="0">
                    <a:pos x="231" y="241"/>
                  </a:cxn>
                  <a:cxn ang="0">
                    <a:pos x="231" y="251"/>
                  </a:cxn>
                  <a:cxn ang="0">
                    <a:pos x="269" y="289"/>
                  </a:cxn>
                  <a:cxn ang="0">
                    <a:pos x="279" y="279"/>
                  </a:cxn>
                  <a:cxn ang="0">
                    <a:pos x="289" y="279"/>
                  </a:cxn>
                  <a:cxn ang="0">
                    <a:pos x="279" y="491"/>
                  </a:cxn>
                  <a:cxn ang="0">
                    <a:pos x="241" y="328"/>
                  </a:cxn>
                  <a:cxn ang="0">
                    <a:pos x="250" y="318"/>
                  </a:cxn>
                  <a:cxn ang="0">
                    <a:pos x="327" y="318"/>
                  </a:cxn>
                  <a:cxn ang="0">
                    <a:pos x="337" y="318"/>
                  </a:cxn>
                  <a:cxn ang="0">
                    <a:pos x="375" y="472"/>
                  </a:cxn>
                  <a:cxn ang="0">
                    <a:pos x="366" y="482"/>
                  </a:cxn>
                  <a:cxn ang="0">
                    <a:pos x="298" y="501"/>
                  </a:cxn>
                  <a:cxn ang="0">
                    <a:pos x="279" y="491"/>
                  </a:cxn>
                  <a:cxn ang="0">
                    <a:pos x="202" y="193"/>
                  </a:cxn>
                  <a:cxn ang="0">
                    <a:pos x="154" y="19"/>
                  </a:cxn>
                  <a:cxn ang="0">
                    <a:pos x="164" y="10"/>
                  </a:cxn>
                  <a:cxn ang="0">
                    <a:pos x="279" y="96"/>
                  </a:cxn>
                  <a:cxn ang="0">
                    <a:pos x="298" y="183"/>
                  </a:cxn>
                  <a:cxn ang="0">
                    <a:pos x="289" y="193"/>
                  </a:cxn>
                  <a:cxn ang="0">
                    <a:pos x="212" y="193"/>
                  </a:cxn>
                  <a:cxn ang="0">
                    <a:pos x="202" y="193"/>
                  </a:cxn>
                </a:cxnLst>
                <a:rect l="0" t="0" r="0" b="0"/>
                <a:pathLst>
                  <a:path w="53" h="52">
                    <a:moveTo>
                      <a:pt x="50" y="25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50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8" y="29"/>
                      <a:pt x="38" y="28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8" y="24"/>
                      <a:pt x="3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0" y="24"/>
                      <a:pt x="50" y="24"/>
                      <a:pt x="50" y="25"/>
                    </a:cubicBezTo>
                    <a:close/>
                    <a:moveTo>
                      <a:pt x="32" y="49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6"/>
                      <a:pt x="33" y="36"/>
                      <a:pt x="32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7"/>
                      <a:pt x="28" y="38"/>
                      <a:pt x="28" y="3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2" y="49"/>
                      <a:pt x="32" y="49"/>
                    </a:cubicBezTo>
                    <a:close/>
                    <a:moveTo>
                      <a:pt x="51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8"/>
                      <a:pt x="6" y="32"/>
                      <a:pt x="1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2" y="32"/>
                      <a:pt x="53" y="31"/>
                      <a:pt x="53" y="30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2"/>
                      <a:pt x="51" y="22"/>
                    </a:cubicBezTo>
                    <a:close/>
                    <a:moveTo>
                      <a:pt x="26" y="24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1" y="28"/>
                      <a:pt x="31" y="27"/>
                    </a:cubicBezTo>
                    <a:cubicBezTo>
                      <a:pt x="31" y="27"/>
                      <a:pt x="31" y="27"/>
                      <a:pt x="31" y="26"/>
                    </a:cubicBezTo>
                    <a:cubicBezTo>
                      <a:pt x="31" y="24"/>
                      <a:pt x="30" y="23"/>
                      <a:pt x="28" y="23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5" y="23"/>
                      <a:pt x="25" y="24"/>
                      <a:pt x="26" y="24"/>
                    </a:cubicBezTo>
                    <a:close/>
                    <a:moveTo>
                      <a:pt x="30" y="29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8"/>
                      <a:pt x="26" y="30"/>
                      <a:pt x="28" y="30"/>
                    </a:cubicBezTo>
                    <a:cubicBezTo>
                      <a:pt x="28" y="30"/>
                      <a:pt x="29" y="30"/>
                      <a:pt x="29" y="29"/>
                    </a:cubicBezTo>
                    <a:cubicBezTo>
                      <a:pt x="30" y="29"/>
                      <a:pt x="30" y="29"/>
                      <a:pt x="30" y="29"/>
                    </a:cubicBezTo>
                    <a:close/>
                    <a:moveTo>
                      <a:pt x="29" y="51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6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5" y="33"/>
                      <a:pt x="35" y="3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50"/>
                      <a:pt x="38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0" y="52"/>
                      <a:pt x="29" y="52"/>
                      <a:pt x="29" y="51"/>
                    </a:cubicBezTo>
                    <a:close/>
                    <a:moveTo>
                      <a:pt x="21" y="20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7" y="1"/>
                    </a:cubicBezTo>
                    <a:cubicBezTo>
                      <a:pt x="23" y="0"/>
                      <a:pt x="27" y="5"/>
                      <a:pt x="29" y="1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19"/>
              <p:cNvSpPr>
                <a:spLocks noEditPoints="1"/>
              </p:cNvSpPr>
              <p:nvPr/>
            </p:nvSpPr>
            <p:spPr>
              <a:xfrm>
                <a:off x="4283" y="2218"/>
                <a:ext cx="511" cy="501"/>
              </a:xfrm>
              <a:custGeom>
                <a:avLst/>
                <a:gdLst/>
                <a:ahLst/>
                <a:cxnLst>
                  <a:cxn ang="0">
                    <a:pos x="492" y="241"/>
                  </a:cxn>
                  <a:cxn ang="0">
                    <a:pos x="492" y="270"/>
                  </a:cxn>
                  <a:cxn ang="0">
                    <a:pos x="482" y="279"/>
                  </a:cxn>
                  <a:cxn ang="0">
                    <a:pos x="386" y="279"/>
                  </a:cxn>
                  <a:cxn ang="0">
                    <a:pos x="376" y="270"/>
                  </a:cxn>
                  <a:cxn ang="0">
                    <a:pos x="376" y="241"/>
                  </a:cxn>
                  <a:cxn ang="0">
                    <a:pos x="386" y="222"/>
                  </a:cxn>
                  <a:cxn ang="0">
                    <a:pos x="482" y="222"/>
                  </a:cxn>
                  <a:cxn ang="0">
                    <a:pos x="492" y="241"/>
                  </a:cxn>
                  <a:cxn ang="0">
                    <a:pos x="318" y="472"/>
                  </a:cxn>
                  <a:cxn ang="0">
                    <a:pos x="347" y="462"/>
                  </a:cxn>
                  <a:cxn ang="0">
                    <a:pos x="357" y="453"/>
                  </a:cxn>
                  <a:cxn ang="0">
                    <a:pos x="328" y="356"/>
                  </a:cxn>
                  <a:cxn ang="0">
                    <a:pos x="318" y="347"/>
                  </a:cxn>
                  <a:cxn ang="0">
                    <a:pos x="289" y="356"/>
                  </a:cxn>
                  <a:cxn ang="0">
                    <a:pos x="280" y="366"/>
                  </a:cxn>
                  <a:cxn ang="0">
                    <a:pos x="309" y="462"/>
                  </a:cxn>
                  <a:cxn ang="0">
                    <a:pos x="318" y="472"/>
                  </a:cxn>
                  <a:cxn ang="0">
                    <a:pos x="501" y="202"/>
                  </a:cxn>
                  <a:cxn ang="0">
                    <a:pos x="10" y="202"/>
                  </a:cxn>
                  <a:cxn ang="0">
                    <a:pos x="0" y="212"/>
                  </a:cxn>
                  <a:cxn ang="0">
                    <a:pos x="116" y="299"/>
                  </a:cxn>
                  <a:cxn ang="0">
                    <a:pos x="501" y="299"/>
                  </a:cxn>
                  <a:cxn ang="0">
                    <a:pos x="511" y="289"/>
                  </a:cxn>
                  <a:cxn ang="0">
                    <a:pos x="511" y="212"/>
                  </a:cxn>
                  <a:cxn ang="0">
                    <a:pos x="501" y="202"/>
                  </a:cxn>
                  <a:cxn ang="0">
                    <a:pos x="251" y="231"/>
                  </a:cxn>
                  <a:cxn ang="0">
                    <a:pos x="299" y="260"/>
                  </a:cxn>
                  <a:cxn ang="0">
                    <a:pos x="309" y="260"/>
                  </a:cxn>
                  <a:cxn ang="0">
                    <a:pos x="309" y="251"/>
                  </a:cxn>
                  <a:cxn ang="0">
                    <a:pos x="270" y="222"/>
                  </a:cxn>
                  <a:cxn ang="0">
                    <a:pos x="260" y="222"/>
                  </a:cxn>
                  <a:cxn ang="0">
                    <a:pos x="251" y="231"/>
                  </a:cxn>
                  <a:cxn ang="0">
                    <a:pos x="289" y="270"/>
                  </a:cxn>
                  <a:cxn ang="0">
                    <a:pos x="251" y="241"/>
                  </a:cxn>
                  <a:cxn ang="0">
                    <a:pos x="241" y="241"/>
                  </a:cxn>
                  <a:cxn ang="0">
                    <a:pos x="241" y="251"/>
                  </a:cxn>
                  <a:cxn ang="0">
                    <a:pos x="270" y="289"/>
                  </a:cxn>
                  <a:cxn ang="0">
                    <a:pos x="289" y="279"/>
                  </a:cxn>
                  <a:cxn ang="0">
                    <a:pos x="289" y="270"/>
                  </a:cxn>
                  <a:cxn ang="0">
                    <a:pos x="289" y="491"/>
                  </a:cxn>
                  <a:cxn ang="0">
                    <a:pos x="241" y="328"/>
                  </a:cxn>
                  <a:cxn ang="0">
                    <a:pos x="251" y="308"/>
                  </a:cxn>
                  <a:cxn ang="0">
                    <a:pos x="337" y="308"/>
                  </a:cxn>
                  <a:cxn ang="0">
                    <a:pos x="347" y="318"/>
                  </a:cxn>
                  <a:cxn ang="0">
                    <a:pos x="386" y="462"/>
                  </a:cxn>
                  <a:cxn ang="0">
                    <a:pos x="376" y="482"/>
                  </a:cxn>
                  <a:cxn ang="0">
                    <a:pos x="299" y="501"/>
                  </a:cxn>
                  <a:cxn ang="0">
                    <a:pos x="289" y="491"/>
                  </a:cxn>
                  <a:cxn ang="0">
                    <a:pos x="212" y="183"/>
                  </a:cxn>
                  <a:cxn ang="0">
                    <a:pos x="164" y="19"/>
                  </a:cxn>
                  <a:cxn ang="0">
                    <a:pos x="174" y="0"/>
                  </a:cxn>
                  <a:cxn ang="0">
                    <a:pos x="280" y="87"/>
                  </a:cxn>
                  <a:cxn ang="0">
                    <a:pos x="309" y="183"/>
                  </a:cxn>
                  <a:cxn ang="0">
                    <a:pos x="299" y="193"/>
                  </a:cxn>
                  <a:cxn ang="0">
                    <a:pos x="222" y="193"/>
                  </a:cxn>
                  <a:cxn ang="0">
                    <a:pos x="212" y="183"/>
                  </a:cxn>
                </a:cxnLst>
                <a:rect l="0" t="0" r="0" b="0"/>
                <a:pathLst>
                  <a:path w="53" h="52">
                    <a:moveTo>
                      <a:pt x="51" y="25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8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9" y="23"/>
                      <a:pt x="4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3"/>
                      <a:pt x="51" y="24"/>
                      <a:pt x="51" y="25"/>
                    </a:cubicBezTo>
                    <a:close/>
                    <a:moveTo>
                      <a:pt x="33" y="49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7"/>
                      <a:pt x="37" y="4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6"/>
                      <a:pt x="34" y="36"/>
                      <a:pt x="33" y="36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8"/>
                      <a:pt x="29" y="3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9"/>
                      <a:pt x="32" y="49"/>
                      <a:pt x="33" y="49"/>
                    </a:cubicBezTo>
                    <a:close/>
                    <a:moveTo>
                      <a:pt x="52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0" y="22"/>
                      <a:pt x="0" y="22"/>
                    </a:cubicBezTo>
                    <a:cubicBezTo>
                      <a:pt x="1" y="28"/>
                      <a:pt x="7" y="31"/>
                      <a:pt x="1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3" y="31"/>
                      <a:pt x="53" y="30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1"/>
                      <a:pt x="52" y="21"/>
                    </a:cubicBezTo>
                    <a:close/>
                    <a:moveTo>
                      <a:pt x="26" y="24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8"/>
                      <a:pt x="32" y="27"/>
                      <a:pt x="32" y="27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2" y="24"/>
                      <a:pt x="30" y="23"/>
                      <a:pt x="28" y="23"/>
                    </a:cubicBezTo>
                    <a:cubicBezTo>
                      <a:pt x="28" y="23"/>
                      <a:pt x="27" y="23"/>
                      <a:pt x="27" y="23"/>
                    </a:cubicBezTo>
                    <a:cubicBezTo>
                      <a:pt x="26" y="23"/>
                      <a:pt x="26" y="24"/>
                      <a:pt x="26" y="24"/>
                    </a:cubicBezTo>
                    <a:close/>
                    <a:moveTo>
                      <a:pt x="30" y="28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6"/>
                      <a:pt x="25" y="26"/>
                    </a:cubicBezTo>
                    <a:cubicBezTo>
                      <a:pt x="25" y="28"/>
                      <a:pt x="26" y="30"/>
                      <a:pt x="28" y="30"/>
                    </a:cubicBezTo>
                    <a:cubicBezTo>
                      <a:pt x="29" y="30"/>
                      <a:pt x="30" y="30"/>
                      <a:pt x="30" y="29"/>
                    </a:cubicBezTo>
                    <a:cubicBezTo>
                      <a:pt x="31" y="29"/>
                      <a:pt x="31" y="28"/>
                      <a:pt x="30" y="28"/>
                    </a:cubicBezTo>
                    <a:close/>
                    <a:moveTo>
                      <a:pt x="30" y="51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6" y="32"/>
                      <a:pt x="26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6" y="33"/>
                      <a:pt x="36" y="3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9"/>
                      <a:pt x="40" y="49"/>
                      <a:pt x="39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0" y="51"/>
                      <a:pt x="30" y="51"/>
                    </a:cubicBezTo>
                    <a:close/>
                    <a:moveTo>
                      <a:pt x="22" y="19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8" y="0"/>
                    </a:cubicBezTo>
                    <a:cubicBezTo>
                      <a:pt x="23" y="0"/>
                      <a:pt x="28" y="4"/>
                      <a:pt x="29" y="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20"/>
                      <a:pt x="32" y="20"/>
                      <a:pt x="3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2" y="20"/>
                      <a:pt x="22" y="1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20"/>
              <p:cNvSpPr>
                <a:spLocks noEditPoints="1"/>
              </p:cNvSpPr>
              <p:nvPr/>
            </p:nvSpPr>
            <p:spPr>
              <a:xfrm>
                <a:off x="4283" y="2218"/>
                <a:ext cx="511" cy="501"/>
              </a:xfrm>
              <a:custGeom>
                <a:avLst/>
                <a:gdLst/>
                <a:ahLst/>
                <a:cxnLst>
                  <a:cxn ang="0">
                    <a:pos x="492" y="231"/>
                  </a:cxn>
                  <a:cxn ang="0">
                    <a:pos x="492" y="270"/>
                  </a:cxn>
                  <a:cxn ang="0">
                    <a:pos x="482" y="279"/>
                  </a:cxn>
                  <a:cxn ang="0">
                    <a:pos x="376" y="279"/>
                  </a:cxn>
                  <a:cxn ang="0">
                    <a:pos x="366" y="270"/>
                  </a:cxn>
                  <a:cxn ang="0">
                    <a:pos x="366" y="231"/>
                  </a:cxn>
                  <a:cxn ang="0">
                    <a:pos x="376" y="222"/>
                  </a:cxn>
                  <a:cxn ang="0">
                    <a:pos x="482" y="222"/>
                  </a:cxn>
                  <a:cxn ang="0">
                    <a:pos x="492" y="231"/>
                  </a:cxn>
                  <a:cxn ang="0">
                    <a:pos x="318" y="472"/>
                  </a:cxn>
                  <a:cxn ang="0">
                    <a:pos x="347" y="462"/>
                  </a:cxn>
                  <a:cxn ang="0">
                    <a:pos x="357" y="453"/>
                  </a:cxn>
                  <a:cxn ang="0">
                    <a:pos x="328" y="347"/>
                  </a:cxn>
                  <a:cxn ang="0">
                    <a:pos x="318" y="347"/>
                  </a:cxn>
                  <a:cxn ang="0">
                    <a:pos x="280" y="356"/>
                  </a:cxn>
                  <a:cxn ang="0">
                    <a:pos x="280" y="366"/>
                  </a:cxn>
                  <a:cxn ang="0">
                    <a:pos x="299" y="462"/>
                  </a:cxn>
                  <a:cxn ang="0">
                    <a:pos x="318" y="472"/>
                  </a:cxn>
                  <a:cxn ang="0">
                    <a:pos x="501" y="202"/>
                  </a:cxn>
                  <a:cxn ang="0">
                    <a:pos x="10" y="202"/>
                  </a:cxn>
                  <a:cxn ang="0">
                    <a:pos x="0" y="212"/>
                  </a:cxn>
                  <a:cxn ang="0">
                    <a:pos x="116" y="299"/>
                  </a:cxn>
                  <a:cxn ang="0">
                    <a:pos x="501" y="299"/>
                  </a:cxn>
                  <a:cxn ang="0">
                    <a:pos x="511" y="289"/>
                  </a:cxn>
                  <a:cxn ang="0">
                    <a:pos x="511" y="212"/>
                  </a:cxn>
                  <a:cxn ang="0">
                    <a:pos x="501" y="202"/>
                  </a:cxn>
                  <a:cxn ang="0">
                    <a:pos x="251" y="231"/>
                  </a:cxn>
                  <a:cxn ang="0">
                    <a:pos x="299" y="260"/>
                  </a:cxn>
                  <a:cxn ang="0">
                    <a:pos x="309" y="260"/>
                  </a:cxn>
                  <a:cxn ang="0">
                    <a:pos x="309" y="251"/>
                  </a:cxn>
                  <a:cxn ang="0">
                    <a:pos x="270" y="212"/>
                  </a:cxn>
                  <a:cxn ang="0">
                    <a:pos x="251" y="222"/>
                  </a:cxn>
                  <a:cxn ang="0">
                    <a:pos x="251" y="231"/>
                  </a:cxn>
                  <a:cxn ang="0">
                    <a:pos x="289" y="270"/>
                  </a:cxn>
                  <a:cxn ang="0">
                    <a:pos x="241" y="241"/>
                  </a:cxn>
                  <a:cxn ang="0">
                    <a:pos x="241" y="241"/>
                  </a:cxn>
                  <a:cxn ang="0">
                    <a:pos x="231" y="251"/>
                  </a:cxn>
                  <a:cxn ang="0">
                    <a:pos x="270" y="279"/>
                  </a:cxn>
                  <a:cxn ang="0">
                    <a:pos x="289" y="279"/>
                  </a:cxn>
                  <a:cxn ang="0">
                    <a:pos x="289" y="270"/>
                  </a:cxn>
                  <a:cxn ang="0">
                    <a:pos x="289" y="491"/>
                  </a:cxn>
                  <a:cxn ang="0">
                    <a:pos x="241" y="318"/>
                  </a:cxn>
                  <a:cxn ang="0">
                    <a:pos x="251" y="308"/>
                  </a:cxn>
                  <a:cxn ang="0">
                    <a:pos x="328" y="308"/>
                  </a:cxn>
                  <a:cxn ang="0">
                    <a:pos x="337" y="318"/>
                  </a:cxn>
                  <a:cxn ang="0">
                    <a:pos x="376" y="462"/>
                  </a:cxn>
                  <a:cxn ang="0">
                    <a:pos x="376" y="472"/>
                  </a:cxn>
                  <a:cxn ang="0">
                    <a:pos x="299" y="491"/>
                  </a:cxn>
                  <a:cxn ang="0">
                    <a:pos x="289" y="491"/>
                  </a:cxn>
                  <a:cxn ang="0">
                    <a:pos x="202" y="183"/>
                  </a:cxn>
                  <a:cxn ang="0">
                    <a:pos x="164" y="19"/>
                  </a:cxn>
                  <a:cxn ang="0">
                    <a:pos x="174" y="0"/>
                  </a:cxn>
                  <a:cxn ang="0">
                    <a:pos x="280" y="87"/>
                  </a:cxn>
                  <a:cxn ang="0">
                    <a:pos x="309" y="183"/>
                  </a:cxn>
                  <a:cxn ang="0">
                    <a:pos x="299" y="193"/>
                  </a:cxn>
                  <a:cxn ang="0">
                    <a:pos x="212" y="193"/>
                  </a:cxn>
                  <a:cxn ang="0">
                    <a:pos x="202" y="183"/>
                  </a:cxn>
                </a:cxnLst>
                <a:rect l="0" t="0" r="0" b="0"/>
                <a:pathLst>
                  <a:path w="53" h="52">
                    <a:moveTo>
                      <a:pt x="51" y="24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9"/>
                      <a:pt x="5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29"/>
                      <a:pt x="38" y="28"/>
                      <a:pt x="38" y="28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9" y="23"/>
                      <a:pt x="3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1" y="24"/>
                      <a:pt x="51" y="24"/>
                    </a:cubicBezTo>
                    <a:close/>
                    <a:moveTo>
                      <a:pt x="33" y="49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7"/>
                      <a:pt x="37" y="47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3" y="36"/>
                      <a:pt x="33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8" y="37"/>
                      <a:pt x="29" y="3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9"/>
                      <a:pt x="32" y="49"/>
                      <a:pt x="33" y="49"/>
                    </a:cubicBezTo>
                    <a:close/>
                    <a:moveTo>
                      <a:pt x="52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0" y="22"/>
                      <a:pt x="0" y="22"/>
                    </a:cubicBezTo>
                    <a:cubicBezTo>
                      <a:pt x="1" y="28"/>
                      <a:pt x="7" y="31"/>
                      <a:pt x="1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3" y="31"/>
                      <a:pt x="53" y="30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1"/>
                      <a:pt x="52" y="21"/>
                    </a:cubicBezTo>
                    <a:close/>
                    <a:moveTo>
                      <a:pt x="26" y="24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2" y="27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4"/>
                      <a:pt x="30" y="22"/>
                      <a:pt x="28" y="22"/>
                    </a:cubicBezTo>
                    <a:cubicBezTo>
                      <a:pt x="27" y="22"/>
                      <a:pt x="27" y="22"/>
                      <a:pt x="26" y="23"/>
                    </a:cubicBezTo>
                    <a:cubicBezTo>
                      <a:pt x="26" y="23"/>
                      <a:pt x="26" y="23"/>
                      <a:pt x="26" y="24"/>
                    </a:cubicBezTo>
                    <a:close/>
                    <a:moveTo>
                      <a:pt x="30" y="28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5" y="25"/>
                      <a:pt x="24" y="26"/>
                      <a:pt x="24" y="26"/>
                    </a:cubicBezTo>
                    <a:cubicBezTo>
                      <a:pt x="24" y="28"/>
                      <a:pt x="26" y="29"/>
                      <a:pt x="28" y="29"/>
                    </a:cubicBezTo>
                    <a:cubicBezTo>
                      <a:pt x="29" y="29"/>
                      <a:pt x="29" y="29"/>
                      <a:pt x="30" y="29"/>
                    </a:cubicBezTo>
                    <a:cubicBezTo>
                      <a:pt x="30" y="29"/>
                      <a:pt x="30" y="28"/>
                      <a:pt x="30" y="28"/>
                    </a:cubicBezTo>
                    <a:close/>
                    <a:moveTo>
                      <a:pt x="30" y="51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6" y="32"/>
                      <a:pt x="26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5" y="33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40" y="49"/>
                      <a:pt x="39" y="49"/>
                      <a:pt x="39" y="49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0" y="51"/>
                      <a:pt x="30" y="51"/>
                    </a:cubicBezTo>
                    <a:close/>
                    <a:moveTo>
                      <a:pt x="21" y="19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7" y="0"/>
                      <a:pt x="18" y="0"/>
                    </a:cubicBezTo>
                    <a:cubicBezTo>
                      <a:pt x="23" y="0"/>
                      <a:pt x="28" y="4"/>
                      <a:pt x="29" y="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1" y="20"/>
                      <a:pt x="31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1" y="1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21"/>
              <p:cNvSpPr>
                <a:spLocks noEditPoints="1"/>
              </p:cNvSpPr>
              <p:nvPr/>
            </p:nvSpPr>
            <p:spPr>
              <a:xfrm>
                <a:off x="4312" y="2237"/>
                <a:ext cx="318" cy="309"/>
              </a:xfrm>
              <a:custGeom>
                <a:avLst/>
                <a:gdLst/>
                <a:ahLst/>
                <a:cxnLst>
                  <a:cxn ang="0">
                    <a:pos x="318" y="212"/>
                  </a:cxn>
                  <a:cxn ang="0">
                    <a:pos x="10" y="212"/>
                  </a:cxn>
                  <a:cxn ang="0">
                    <a:pos x="0" y="222"/>
                  </a:cxn>
                  <a:cxn ang="0">
                    <a:pos x="106" y="309"/>
                  </a:cxn>
                  <a:cxn ang="0">
                    <a:pos x="222" y="309"/>
                  </a:cxn>
                  <a:cxn ang="0">
                    <a:pos x="251" y="280"/>
                  </a:cxn>
                  <a:cxn ang="0">
                    <a:pos x="231" y="261"/>
                  </a:cxn>
                  <a:cxn ang="0">
                    <a:pos x="231" y="251"/>
                  </a:cxn>
                  <a:cxn ang="0">
                    <a:pos x="241" y="241"/>
                  </a:cxn>
                  <a:cxn ang="0">
                    <a:pos x="270" y="261"/>
                  </a:cxn>
                  <a:cxn ang="0">
                    <a:pos x="279" y="251"/>
                  </a:cxn>
                  <a:cxn ang="0">
                    <a:pos x="251" y="232"/>
                  </a:cxn>
                  <a:cxn ang="0">
                    <a:pos x="251" y="222"/>
                  </a:cxn>
                  <a:cxn ang="0">
                    <a:pos x="270" y="222"/>
                  </a:cxn>
                  <a:cxn ang="0">
                    <a:pos x="299" y="232"/>
                  </a:cxn>
                  <a:cxn ang="0">
                    <a:pos x="318" y="212"/>
                  </a:cxn>
                  <a:cxn ang="0">
                    <a:pos x="202" y="193"/>
                  </a:cxn>
                  <a:cxn ang="0">
                    <a:pos x="154" y="19"/>
                  </a:cxn>
                  <a:cxn ang="0">
                    <a:pos x="164" y="10"/>
                  </a:cxn>
                  <a:cxn ang="0">
                    <a:pos x="279" y="97"/>
                  </a:cxn>
                  <a:cxn ang="0">
                    <a:pos x="299" y="183"/>
                  </a:cxn>
                  <a:cxn ang="0">
                    <a:pos x="289" y="203"/>
                  </a:cxn>
                  <a:cxn ang="0">
                    <a:pos x="212" y="203"/>
                  </a:cxn>
                  <a:cxn ang="0">
                    <a:pos x="202" y="193"/>
                  </a:cxn>
                </a:cxnLst>
                <a:rect l="0" t="0" r="0" b="0"/>
                <a:pathLst>
                  <a:path w="33" h="32">
                    <a:moveTo>
                      <a:pt x="33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8"/>
                      <a:pt x="6" y="32"/>
                      <a:pt x="11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5" y="29"/>
                      <a:pt x="24" y="28"/>
                      <a:pt x="24" y="27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30" y="24"/>
                      <a:pt x="31" y="24"/>
                    </a:cubicBezTo>
                    <a:lnTo>
                      <a:pt x="33" y="22"/>
                    </a:lnTo>
                    <a:close/>
                    <a:moveTo>
                      <a:pt x="21" y="20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1"/>
                      <a:pt x="17" y="1"/>
                    </a:cubicBezTo>
                    <a:cubicBezTo>
                      <a:pt x="23" y="0"/>
                      <a:pt x="27" y="5"/>
                      <a:pt x="29" y="1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1"/>
                      <a:pt x="30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1" y="20"/>
                      <a:pt x="21" y="20"/>
                    </a:cubicBezTo>
                    <a:close/>
                  </a:path>
                </a:pathLst>
              </a:custGeom>
              <a:solidFill>
                <a:srgbClr val="1632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22"/>
              <p:cNvSpPr>
                <a:spLocks noEditPoints="1"/>
              </p:cNvSpPr>
              <p:nvPr/>
            </p:nvSpPr>
            <p:spPr>
              <a:xfrm>
                <a:off x="4534" y="2449"/>
                <a:ext cx="289" cy="289"/>
              </a:xfrm>
              <a:custGeom>
                <a:avLst/>
                <a:gdLst/>
                <a:ahLst/>
                <a:cxnLst>
                  <a:cxn ang="0">
                    <a:pos x="279" y="0"/>
                  </a:cxn>
                  <a:cxn ang="0">
                    <a:pos x="96" y="0"/>
                  </a:cxn>
                  <a:cxn ang="0">
                    <a:pos x="77" y="19"/>
                  </a:cxn>
                  <a:cxn ang="0">
                    <a:pos x="77" y="48"/>
                  </a:cxn>
                  <a:cxn ang="0">
                    <a:pos x="77" y="48"/>
                  </a:cxn>
                  <a:cxn ang="0">
                    <a:pos x="67" y="58"/>
                  </a:cxn>
                  <a:cxn ang="0">
                    <a:pos x="58" y="39"/>
                  </a:cxn>
                  <a:cxn ang="0">
                    <a:pos x="48" y="48"/>
                  </a:cxn>
                  <a:cxn ang="0">
                    <a:pos x="67" y="67"/>
                  </a:cxn>
                  <a:cxn ang="0">
                    <a:pos x="67" y="77"/>
                  </a:cxn>
                  <a:cxn ang="0">
                    <a:pos x="48" y="77"/>
                  </a:cxn>
                  <a:cxn ang="0">
                    <a:pos x="29" y="67"/>
                  </a:cxn>
                  <a:cxn ang="0">
                    <a:pos x="0" y="96"/>
                  </a:cxn>
                  <a:cxn ang="0">
                    <a:pos x="279" y="96"/>
                  </a:cxn>
                  <a:cxn ang="0">
                    <a:pos x="289" y="87"/>
                  </a:cxn>
                  <a:cxn ang="0">
                    <a:pos x="289" y="10"/>
                  </a:cxn>
                  <a:cxn ang="0">
                    <a:pos x="279" y="0"/>
                  </a:cxn>
                  <a:cxn ang="0">
                    <a:pos x="67" y="279"/>
                  </a:cxn>
                  <a:cxn ang="0">
                    <a:pos x="19" y="116"/>
                  </a:cxn>
                  <a:cxn ang="0">
                    <a:pos x="29" y="106"/>
                  </a:cxn>
                  <a:cxn ang="0">
                    <a:pos x="106" y="106"/>
                  </a:cxn>
                  <a:cxn ang="0">
                    <a:pos x="116" y="116"/>
                  </a:cxn>
                  <a:cxn ang="0">
                    <a:pos x="154" y="260"/>
                  </a:cxn>
                  <a:cxn ang="0">
                    <a:pos x="145" y="270"/>
                  </a:cxn>
                  <a:cxn ang="0">
                    <a:pos x="77" y="289"/>
                  </a:cxn>
                  <a:cxn ang="0">
                    <a:pos x="67" y="279"/>
                  </a:cxn>
                  <a:cxn ang="0">
                    <a:pos x="87" y="260"/>
                  </a:cxn>
                  <a:cxn ang="0">
                    <a:pos x="125" y="260"/>
                  </a:cxn>
                  <a:cxn ang="0">
                    <a:pos x="135" y="241"/>
                  </a:cxn>
                  <a:cxn ang="0">
                    <a:pos x="106" y="145"/>
                  </a:cxn>
                  <a:cxn ang="0">
                    <a:pos x="96" y="135"/>
                  </a:cxn>
                  <a:cxn ang="0">
                    <a:pos x="58" y="145"/>
                  </a:cxn>
                  <a:cxn ang="0">
                    <a:pos x="48" y="164"/>
                  </a:cxn>
                  <a:cxn ang="0">
                    <a:pos x="77" y="260"/>
                  </a:cxn>
                  <a:cxn ang="0">
                    <a:pos x="87" y="260"/>
                  </a:cxn>
                  <a:cxn ang="0">
                    <a:pos x="270" y="29"/>
                  </a:cxn>
                  <a:cxn ang="0">
                    <a:pos x="270" y="58"/>
                  </a:cxn>
                  <a:cxn ang="0">
                    <a:pos x="260" y="77"/>
                  </a:cxn>
                  <a:cxn ang="0">
                    <a:pos x="154" y="77"/>
                  </a:cxn>
                  <a:cxn ang="0">
                    <a:pos x="145" y="58"/>
                  </a:cxn>
                  <a:cxn ang="0">
                    <a:pos x="145" y="29"/>
                  </a:cxn>
                  <a:cxn ang="0">
                    <a:pos x="154" y="19"/>
                  </a:cxn>
                  <a:cxn ang="0">
                    <a:pos x="260" y="19"/>
                  </a:cxn>
                  <a:cxn ang="0">
                    <a:pos x="270" y="29"/>
                  </a:cxn>
                </a:cxnLst>
                <a:rect l="0" t="0" r="0" b="0"/>
                <a:pathLst>
                  <a:path w="30" h="30">
                    <a:moveTo>
                      <a:pt x="29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4" y="8"/>
                      <a:pt x="3" y="8"/>
                      <a:pt x="3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30" y="9"/>
                      <a:pt x="30" y="9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lose/>
                    <a:moveTo>
                      <a:pt x="7" y="29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8"/>
                      <a:pt x="15" y="28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7" y="30"/>
                      <a:pt x="7" y="30"/>
                      <a:pt x="7" y="29"/>
                    </a:cubicBezTo>
                    <a:close/>
                    <a:moveTo>
                      <a:pt x="9" y="27"/>
                    </a:move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6"/>
                      <a:pt x="14" y="26"/>
                      <a:pt x="14" y="2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0" y="14"/>
                      <a:pt x="10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5" y="16"/>
                      <a:pt x="5" y="1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9" y="28"/>
                      <a:pt x="9" y="27"/>
                    </a:cubicBezTo>
                    <a:close/>
                    <a:moveTo>
                      <a:pt x="28" y="3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7"/>
                      <a:pt x="27" y="8"/>
                      <a:pt x="2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5" y="7"/>
                      <a:pt x="15" y="6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close/>
                  </a:path>
                </a:pathLst>
              </a:custGeom>
              <a:solidFill>
                <a:srgbClr val="20433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23"/>
              <p:cNvSpPr>
                <a:spLocks noEditPoints="1"/>
              </p:cNvSpPr>
              <p:nvPr/>
            </p:nvSpPr>
            <p:spPr>
              <a:xfrm>
                <a:off x="3695" y="2844"/>
                <a:ext cx="463" cy="559"/>
              </a:xfrm>
              <a:custGeom>
                <a:avLst/>
                <a:gdLst/>
                <a:ahLst/>
                <a:cxnLst>
                  <a:cxn ang="0">
                    <a:pos x="444" y="10"/>
                  </a:cxn>
                  <a:cxn ang="0">
                    <a:pos x="434" y="67"/>
                  </a:cxn>
                  <a:cxn ang="0">
                    <a:pos x="395" y="29"/>
                  </a:cxn>
                  <a:cxn ang="0">
                    <a:pos x="444" y="386"/>
                  </a:cxn>
                  <a:cxn ang="0">
                    <a:pos x="347" y="540"/>
                  </a:cxn>
                  <a:cxn ang="0">
                    <a:pos x="347" y="559"/>
                  </a:cxn>
                  <a:cxn ang="0">
                    <a:pos x="357" y="559"/>
                  </a:cxn>
                  <a:cxn ang="0">
                    <a:pos x="453" y="386"/>
                  </a:cxn>
                  <a:cxn ang="0">
                    <a:pos x="395" y="386"/>
                  </a:cxn>
                  <a:cxn ang="0">
                    <a:pos x="386" y="395"/>
                  </a:cxn>
                  <a:cxn ang="0">
                    <a:pos x="328" y="501"/>
                  </a:cxn>
                  <a:cxn ang="0">
                    <a:pos x="318" y="501"/>
                  </a:cxn>
                  <a:cxn ang="0">
                    <a:pos x="328" y="511"/>
                  </a:cxn>
                  <a:cxn ang="0">
                    <a:pos x="395" y="386"/>
                  </a:cxn>
                  <a:cxn ang="0">
                    <a:pos x="386" y="48"/>
                  </a:cxn>
                  <a:cxn ang="0">
                    <a:pos x="434" y="77"/>
                  </a:cxn>
                  <a:cxn ang="0">
                    <a:pos x="357" y="231"/>
                  </a:cxn>
                  <a:cxn ang="0">
                    <a:pos x="299" y="202"/>
                  </a:cxn>
                  <a:cxn ang="0">
                    <a:pos x="193" y="492"/>
                  </a:cxn>
                  <a:cxn ang="0">
                    <a:pos x="154" y="463"/>
                  </a:cxn>
                  <a:cxn ang="0">
                    <a:pos x="193" y="492"/>
                  </a:cxn>
                  <a:cxn ang="0">
                    <a:pos x="116" y="202"/>
                  </a:cxn>
                  <a:cxn ang="0">
                    <a:pos x="29" y="357"/>
                  </a:cxn>
                  <a:cxn ang="0">
                    <a:pos x="19" y="366"/>
                  </a:cxn>
                  <a:cxn ang="0">
                    <a:pos x="10" y="357"/>
                  </a:cxn>
                  <a:cxn ang="0">
                    <a:pos x="116" y="193"/>
                  </a:cxn>
                  <a:cxn ang="0">
                    <a:pos x="145" y="241"/>
                  </a:cxn>
                  <a:cxn ang="0">
                    <a:pos x="145" y="251"/>
                  </a:cxn>
                  <a:cxn ang="0">
                    <a:pos x="77" y="357"/>
                  </a:cxn>
                  <a:cxn ang="0">
                    <a:pos x="77" y="366"/>
                  </a:cxn>
                  <a:cxn ang="0">
                    <a:pos x="68" y="357"/>
                  </a:cxn>
                  <a:cxn ang="0">
                    <a:pos x="145" y="241"/>
                  </a:cxn>
                  <a:cxn ang="0">
                    <a:pos x="299" y="443"/>
                  </a:cxn>
                  <a:cxn ang="0">
                    <a:pos x="270" y="520"/>
                  </a:cxn>
                  <a:cxn ang="0">
                    <a:pos x="87" y="386"/>
                  </a:cxn>
                  <a:cxn ang="0">
                    <a:pos x="183" y="289"/>
                  </a:cxn>
                  <a:cxn ang="0">
                    <a:pos x="289" y="222"/>
                  </a:cxn>
                  <a:cxn ang="0">
                    <a:pos x="299" y="212"/>
                  </a:cxn>
                  <a:cxn ang="0">
                    <a:pos x="338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8" h="58">
                    <a:moveTo>
                      <a:pt x="41" y="3"/>
                    </a:moveTo>
                    <a:cubicBezTo>
                      <a:pt x="43" y="1"/>
                      <a:pt x="45" y="0"/>
                      <a:pt x="46" y="1"/>
                    </a:cubicBezTo>
                    <a:cubicBezTo>
                      <a:pt x="47" y="2"/>
                      <a:pt x="47" y="4"/>
                      <a:pt x="46" y="6"/>
                    </a:cubicBezTo>
                    <a:cubicBezTo>
                      <a:pt x="46" y="7"/>
                      <a:pt x="46" y="7"/>
                      <a:pt x="45" y="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3"/>
                    </a:cubicBezTo>
                    <a:close/>
                    <a:moveTo>
                      <a:pt x="46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5" y="40"/>
                      <a:pt x="45" y="41"/>
                      <a:pt x="45" y="41"/>
                    </a:cubicBezTo>
                    <a:cubicBezTo>
                      <a:pt x="46" y="48"/>
                      <a:pt x="43" y="54"/>
                      <a:pt x="36" y="56"/>
                    </a:cubicBezTo>
                    <a:cubicBezTo>
                      <a:pt x="36" y="56"/>
                      <a:pt x="36" y="57"/>
                      <a:pt x="36" y="57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44" y="56"/>
                      <a:pt x="48" y="48"/>
                      <a:pt x="47" y="41"/>
                    </a:cubicBezTo>
                    <a:cubicBezTo>
                      <a:pt x="47" y="41"/>
                      <a:pt x="47" y="40"/>
                      <a:pt x="47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41" y="40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6"/>
                      <a:pt x="38" y="51"/>
                      <a:pt x="34" y="52"/>
                    </a:cubicBezTo>
                    <a:cubicBezTo>
                      <a:pt x="34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4" y="53"/>
                      <a:pt x="34" y="53"/>
                    </a:cubicBezTo>
                    <a:cubicBezTo>
                      <a:pt x="40" y="52"/>
                      <a:pt x="43" y="46"/>
                      <a:pt x="41" y="41"/>
                    </a:cubicBezTo>
                    <a:cubicBezTo>
                      <a:pt x="41" y="40"/>
                      <a:pt x="41" y="40"/>
                      <a:pt x="41" y="40"/>
                    </a:cubicBezTo>
                    <a:close/>
                    <a:moveTo>
                      <a:pt x="31" y="21"/>
                    </a:moveTo>
                    <a:cubicBezTo>
                      <a:pt x="33" y="16"/>
                      <a:pt x="36" y="9"/>
                      <a:pt x="40" y="5"/>
                    </a:cubicBezTo>
                    <a:cubicBezTo>
                      <a:pt x="40" y="5"/>
                      <a:pt x="40" y="5"/>
                      <a:pt x="41" y="5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4" y="13"/>
                      <a:pt x="40" y="20"/>
                      <a:pt x="37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20" y="51"/>
                    </a:moveTo>
                    <a:cubicBezTo>
                      <a:pt x="18" y="53"/>
                      <a:pt x="15" y="51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1"/>
                      <a:pt x="20" y="51"/>
                    </a:cubicBezTo>
                    <a:close/>
                    <a:moveTo>
                      <a:pt x="12" y="21"/>
                    </a:move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5" y="24"/>
                      <a:pt x="1" y="30"/>
                      <a:pt x="3" y="37"/>
                    </a:cubicBezTo>
                    <a:cubicBezTo>
                      <a:pt x="3" y="37"/>
                      <a:pt x="3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1" y="38"/>
                    </a:cubicBezTo>
                    <a:cubicBezTo>
                      <a:pt x="1" y="38"/>
                      <a:pt x="1" y="38"/>
                      <a:pt x="1" y="37"/>
                    </a:cubicBezTo>
                    <a:cubicBezTo>
                      <a:pt x="0" y="30"/>
                      <a:pt x="4" y="22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1"/>
                    </a:cubicBezTo>
                    <a:close/>
                    <a:moveTo>
                      <a:pt x="15" y="25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7"/>
                      <a:pt x="14" y="27"/>
                    </a:cubicBezTo>
                    <a:cubicBezTo>
                      <a:pt x="9" y="27"/>
                      <a:pt x="7" y="32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7"/>
                    </a:cubicBezTo>
                    <a:cubicBezTo>
                      <a:pt x="5" y="32"/>
                      <a:pt x="8" y="26"/>
                      <a:pt x="14" y="25"/>
                    </a:cubicBezTo>
                    <a:cubicBezTo>
                      <a:pt x="14" y="25"/>
                      <a:pt x="14" y="25"/>
                      <a:pt x="15" y="25"/>
                    </a:cubicBezTo>
                    <a:close/>
                    <a:moveTo>
                      <a:pt x="34" y="39"/>
                    </a:moveTo>
                    <a:cubicBezTo>
                      <a:pt x="32" y="43"/>
                      <a:pt x="31" y="45"/>
                      <a:pt x="31" y="46"/>
                    </a:cubicBezTo>
                    <a:cubicBezTo>
                      <a:pt x="31" y="48"/>
                      <a:pt x="31" y="50"/>
                      <a:pt x="31" y="52"/>
                    </a:cubicBezTo>
                    <a:cubicBezTo>
                      <a:pt x="31" y="54"/>
                      <a:pt x="30" y="55"/>
                      <a:pt x="28" y="54"/>
                    </a:cubicBezTo>
                    <a:cubicBezTo>
                      <a:pt x="22" y="50"/>
                      <a:pt x="15" y="47"/>
                      <a:pt x="9" y="43"/>
                    </a:cubicBezTo>
                    <a:cubicBezTo>
                      <a:pt x="7" y="42"/>
                      <a:pt x="7" y="41"/>
                      <a:pt x="9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5" y="35"/>
                      <a:pt x="17" y="33"/>
                      <a:pt x="19" y="30"/>
                    </a:cubicBezTo>
                    <a:cubicBezTo>
                      <a:pt x="21" y="26"/>
                      <a:pt x="24" y="25"/>
                      <a:pt x="28" y="26"/>
                    </a:cubicBezTo>
                    <a:cubicBezTo>
                      <a:pt x="29" y="26"/>
                      <a:pt x="30" y="26"/>
                      <a:pt x="30" y="23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5" y="26"/>
                    </a:cubicBezTo>
                    <a:cubicBezTo>
                      <a:pt x="33" y="28"/>
                      <a:pt x="33" y="28"/>
                      <a:pt x="34" y="29"/>
                    </a:cubicBezTo>
                    <a:cubicBezTo>
                      <a:pt x="36" y="32"/>
                      <a:pt x="37" y="36"/>
                      <a:pt x="34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24"/>
              <p:cNvSpPr>
                <a:spLocks noEditPoints="1"/>
              </p:cNvSpPr>
              <p:nvPr/>
            </p:nvSpPr>
            <p:spPr>
              <a:xfrm>
                <a:off x="3686" y="2844"/>
                <a:ext cx="472" cy="559"/>
              </a:xfrm>
              <a:custGeom>
                <a:avLst/>
                <a:gdLst/>
                <a:ahLst/>
                <a:cxnLst>
                  <a:cxn ang="0">
                    <a:pos x="453" y="10"/>
                  </a:cxn>
                  <a:cxn ang="0">
                    <a:pos x="443" y="58"/>
                  </a:cxn>
                  <a:cxn ang="0">
                    <a:pos x="405" y="29"/>
                  </a:cxn>
                  <a:cxn ang="0">
                    <a:pos x="443" y="386"/>
                  </a:cxn>
                  <a:cxn ang="0">
                    <a:pos x="356" y="540"/>
                  </a:cxn>
                  <a:cxn ang="0">
                    <a:pos x="356" y="549"/>
                  </a:cxn>
                  <a:cxn ang="0">
                    <a:pos x="366" y="559"/>
                  </a:cxn>
                  <a:cxn ang="0">
                    <a:pos x="453" y="386"/>
                  </a:cxn>
                  <a:cxn ang="0">
                    <a:pos x="395" y="386"/>
                  </a:cxn>
                  <a:cxn ang="0">
                    <a:pos x="395" y="395"/>
                  </a:cxn>
                  <a:cxn ang="0">
                    <a:pos x="337" y="492"/>
                  </a:cxn>
                  <a:cxn ang="0">
                    <a:pos x="328" y="501"/>
                  </a:cxn>
                  <a:cxn ang="0">
                    <a:pos x="337" y="511"/>
                  </a:cxn>
                  <a:cxn ang="0">
                    <a:pos x="395" y="386"/>
                  </a:cxn>
                  <a:cxn ang="0">
                    <a:pos x="395" y="48"/>
                  </a:cxn>
                  <a:cxn ang="0">
                    <a:pos x="443" y="67"/>
                  </a:cxn>
                  <a:cxn ang="0">
                    <a:pos x="356" y="222"/>
                  </a:cxn>
                  <a:cxn ang="0">
                    <a:pos x="308" y="202"/>
                  </a:cxn>
                  <a:cxn ang="0">
                    <a:pos x="202" y="492"/>
                  </a:cxn>
                  <a:cxn ang="0">
                    <a:pos x="164" y="463"/>
                  </a:cxn>
                  <a:cxn ang="0">
                    <a:pos x="202" y="492"/>
                  </a:cxn>
                  <a:cxn ang="0">
                    <a:pos x="125" y="202"/>
                  </a:cxn>
                  <a:cxn ang="0">
                    <a:pos x="39" y="357"/>
                  </a:cxn>
                  <a:cxn ang="0">
                    <a:pos x="29" y="366"/>
                  </a:cxn>
                  <a:cxn ang="0">
                    <a:pos x="19" y="357"/>
                  </a:cxn>
                  <a:cxn ang="0">
                    <a:pos x="116" y="193"/>
                  </a:cxn>
                  <a:cxn ang="0">
                    <a:pos x="144" y="241"/>
                  </a:cxn>
                  <a:cxn ang="0">
                    <a:pos x="144" y="251"/>
                  </a:cxn>
                  <a:cxn ang="0">
                    <a:pos x="87" y="357"/>
                  </a:cxn>
                  <a:cxn ang="0">
                    <a:pos x="87" y="357"/>
                  </a:cxn>
                  <a:cxn ang="0">
                    <a:pos x="67" y="357"/>
                  </a:cxn>
                  <a:cxn ang="0">
                    <a:pos x="144" y="241"/>
                  </a:cxn>
                  <a:cxn ang="0">
                    <a:pos x="308" y="443"/>
                  </a:cxn>
                  <a:cxn ang="0">
                    <a:pos x="279" y="520"/>
                  </a:cxn>
                  <a:cxn ang="0">
                    <a:pos x="96" y="386"/>
                  </a:cxn>
                  <a:cxn ang="0">
                    <a:pos x="183" y="289"/>
                  </a:cxn>
                  <a:cxn ang="0">
                    <a:pos x="299" y="222"/>
                  </a:cxn>
                  <a:cxn ang="0">
                    <a:pos x="308" y="212"/>
                  </a:cxn>
                  <a:cxn ang="0">
                    <a:pos x="347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9" h="58">
                    <a:moveTo>
                      <a:pt x="42" y="3"/>
                    </a:moveTo>
                    <a:cubicBezTo>
                      <a:pt x="44" y="1"/>
                      <a:pt x="46" y="0"/>
                      <a:pt x="47" y="1"/>
                    </a:cubicBezTo>
                    <a:cubicBezTo>
                      <a:pt x="48" y="1"/>
                      <a:pt x="48" y="3"/>
                      <a:pt x="47" y="6"/>
                    </a:cubicBezTo>
                    <a:cubicBezTo>
                      <a:pt x="47" y="6"/>
                      <a:pt x="46" y="7"/>
                      <a:pt x="46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3"/>
                    </a:cubicBezTo>
                    <a:close/>
                    <a:moveTo>
                      <a:pt x="47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1"/>
                      <a:pt x="46" y="41"/>
                    </a:cubicBezTo>
                    <a:cubicBezTo>
                      <a:pt x="47" y="47"/>
                      <a:pt x="44" y="54"/>
                      <a:pt x="37" y="56"/>
                    </a:cubicBezTo>
                    <a:cubicBezTo>
                      <a:pt x="37" y="56"/>
                      <a:pt x="37" y="57"/>
                      <a:pt x="37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7" y="57"/>
                      <a:pt x="37" y="58"/>
                      <a:pt x="37" y="58"/>
                    </a:cubicBezTo>
                    <a:cubicBezTo>
                      <a:pt x="37" y="58"/>
                      <a:pt x="37" y="58"/>
                      <a:pt x="38" y="58"/>
                    </a:cubicBezTo>
                    <a:cubicBezTo>
                      <a:pt x="45" y="55"/>
                      <a:pt x="49" y="48"/>
                      <a:pt x="48" y="41"/>
                    </a:cubicBezTo>
                    <a:cubicBezTo>
                      <a:pt x="48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lose/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2" y="46"/>
                      <a:pt x="39" y="50"/>
                      <a:pt x="35" y="51"/>
                    </a:cubicBezTo>
                    <a:cubicBezTo>
                      <a:pt x="34" y="51"/>
                      <a:pt x="34" y="51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41" y="52"/>
                      <a:pt x="44" y="46"/>
                      <a:pt x="42" y="41"/>
                    </a:cubicBezTo>
                    <a:cubicBezTo>
                      <a:pt x="42" y="40"/>
                      <a:pt x="42" y="40"/>
                      <a:pt x="41" y="40"/>
                    </a:cubicBezTo>
                    <a:close/>
                    <a:moveTo>
                      <a:pt x="32" y="20"/>
                    </a:moveTo>
                    <a:cubicBezTo>
                      <a:pt x="34" y="15"/>
                      <a:pt x="37" y="9"/>
                      <a:pt x="41" y="5"/>
                    </a:cubicBezTo>
                    <a:cubicBezTo>
                      <a:pt x="41" y="5"/>
                      <a:pt x="41" y="4"/>
                      <a:pt x="41" y="5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8"/>
                      <a:pt x="46" y="8"/>
                    </a:cubicBezTo>
                    <a:cubicBezTo>
                      <a:pt x="44" y="13"/>
                      <a:pt x="41" y="19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0"/>
                    </a:cubicBezTo>
                    <a:close/>
                    <a:moveTo>
                      <a:pt x="21" y="51"/>
                    </a:moveTo>
                    <a:cubicBezTo>
                      <a:pt x="19" y="53"/>
                      <a:pt x="15" y="51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1"/>
                      <a:pt x="21" y="51"/>
                    </a:cubicBezTo>
                    <a:close/>
                    <a:moveTo>
                      <a:pt x="13" y="20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2"/>
                      <a:pt x="12" y="22"/>
                    </a:cubicBezTo>
                    <a:cubicBezTo>
                      <a:pt x="6" y="24"/>
                      <a:pt x="2" y="30"/>
                      <a:pt x="4" y="37"/>
                    </a:cubicBezTo>
                    <a:cubicBezTo>
                      <a:pt x="4" y="37"/>
                      <a:pt x="4" y="37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2" y="38"/>
                      <a:pt x="2" y="38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30"/>
                      <a:pt x="5" y="22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3" y="20"/>
                      <a:pt x="13" y="20"/>
                    </a:cubicBezTo>
                    <a:close/>
                    <a:moveTo>
                      <a:pt x="15" y="25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0" y="27"/>
                      <a:pt x="7" y="32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7" y="37"/>
                      <a:pt x="7" y="37"/>
                    </a:cubicBezTo>
                    <a:cubicBezTo>
                      <a:pt x="5" y="32"/>
                      <a:pt x="9" y="26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lose/>
                    <a:moveTo>
                      <a:pt x="35" y="39"/>
                    </a:moveTo>
                    <a:cubicBezTo>
                      <a:pt x="33" y="42"/>
                      <a:pt x="32" y="44"/>
                      <a:pt x="32" y="46"/>
                    </a:cubicBezTo>
                    <a:cubicBezTo>
                      <a:pt x="31" y="48"/>
                      <a:pt x="31" y="50"/>
                      <a:pt x="32" y="52"/>
                    </a:cubicBezTo>
                    <a:cubicBezTo>
                      <a:pt x="32" y="54"/>
                      <a:pt x="31" y="55"/>
                      <a:pt x="29" y="54"/>
                    </a:cubicBezTo>
                    <a:cubicBezTo>
                      <a:pt x="23" y="50"/>
                      <a:pt x="16" y="46"/>
                      <a:pt x="10" y="43"/>
                    </a:cubicBezTo>
                    <a:cubicBezTo>
                      <a:pt x="8" y="42"/>
                      <a:pt x="8" y="40"/>
                      <a:pt x="10" y="40"/>
                    </a:cubicBezTo>
                    <a:cubicBezTo>
                      <a:pt x="12" y="38"/>
                      <a:pt x="14" y="38"/>
                      <a:pt x="15" y="36"/>
                    </a:cubicBezTo>
                    <a:cubicBezTo>
                      <a:pt x="16" y="35"/>
                      <a:pt x="17" y="33"/>
                      <a:pt x="19" y="30"/>
                    </a:cubicBezTo>
                    <a:cubicBezTo>
                      <a:pt x="22" y="26"/>
                      <a:pt x="25" y="25"/>
                      <a:pt x="28" y="26"/>
                    </a:cubicBezTo>
                    <a:cubicBezTo>
                      <a:pt x="30" y="26"/>
                      <a:pt x="30" y="26"/>
                      <a:pt x="31" y="23"/>
                    </a:cubicBezTo>
                    <a:cubicBezTo>
                      <a:pt x="31" y="23"/>
                      <a:pt x="31" y="23"/>
                      <a:pt x="31" y="22"/>
                    </a:cubicBezTo>
                    <a:cubicBezTo>
                      <a:pt x="31" y="22"/>
                      <a:pt x="32" y="22"/>
                      <a:pt x="32" y="22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5" y="26"/>
                    </a:cubicBezTo>
                    <a:cubicBezTo>
                      <a:pt x="33" y="27"/>
                      <a:pt x="33" y="28"/>
                      <a:pt x="34" y="29"/>
                    </a:cubicBezTo>
                    <a:cubicBezTo>
                      <a:pt x="37" y="32"/>
                      <a:pt x="37" y="35"/>
                      <a:pt x="35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25"/>
              <p:cNvSpPr>
                <a:spLocks noEditPoints="1"/>
              </p:cNvSpPr>
              <p:nvPr/>
            </p:nvSpPr>
            <p:spPr>
              <a:xfrm>
                <a:off x="3686" y="2844"/>
                <a:ext cx="472" cy="559"/>
              </a:xfrm>
              <a:custGeom>
                <a:avLst/>
                <a:gdLst/>
                <a:ahLst/>
                <a:cxnLst>
                  <a:cxn ang="0">
                    <a:pos x="443" y="10"/>
                  </a:cxn>
                  <a:cxn ang="0">
                    <a:pos x="443" y="58"/>
                  </a:cxn>
                  <a:cxn ang="0">
                    <a:pos x="405" y="29"/>
                  </a:cxn>
                  <a:cxn ang="0">
                    <a:pos x="443" y="386"/>
                  </a:cxn>
                  <a:cxn ang="0">
                    <a:pos x="356" y="540"/>
                  </a:cxn>
                  <a:cxn ang="0">
                    <a:pos x="356" y="549"/>
                  </a:cxn>
                  <a:cxn ang="0">
                    <a:pos x="356" y="559"/>
                  </a:cxn>
                  <a:cxn ang="0">
                    <a:pos x="453" y="386"/>
                  </a:cxn>
                  <a:cxn ang="0">
                    <a:pos x="395" y="386"/>
                  </a:cxn>
                  <a:cxn ang="0">
                    <a:pos x="385" y="386"/>
                  </a:cxn>
                  <a:cxn ang="0">
                    <a:pos x="328" y="492"/>
                  </a:cxn>
                  <a:cxn ang="0">
                    <a:pos x="328" y="501"/>
                  </a:cxn>
                  <a:cxn ang="0">
                    <a:pos x="337" y="511"/>
                  </a:cxn>
                  <a:cxn ang="0">
                    <a:pos x="395" y="386"/>
                  </a:cxn>
                  <a:cxn ang="0">
                    <a:pos x="385" y="48"/>
                  </a:cxn>
                  <a:cxn ang="0">
                    <a:pos x="443" y="67"/>
                  </a:cxn>
                  <a:cxn ang="0">
                    <a:pos x="356" y="222"/>
                  </a:cxn>
                  <a:cxn ang="0">
                    <a:pos x="308" y="202"/>
                  </a:cxn>
                  <a:cxn ang="0">
                    <a:pos x="202" y="492"/>
                  </a:cxn>
                  <a:cxn ang="0">
                    <a:pos x="164" y="463"/>
                  </a:cxn>
                  <a:cxn ang="0">
                    <a:pos x="202" y="492"/>
                  </a:cxn>
                  <a:cxn ang="0">
                    <a:pos x="125" y="202"/>
                  </a:cxn>
                  <a:cxn ang="0">
                    <a:pos x="29" y="357"/>
                  </a:cxn>
                  <a:cxn ang="0">
                    <a:pos x="29" y="357"/>
                  </a:cxn>
                  <a:cxn ang="0">
                    <a:pos x="19" y="357"/>
                  </a:cxn>
                  <a:cxn ang="0">
                    <a:pos x="116" y="193"/>
                  </a:cxn>
                  <a:cxn ang="0">
                    <a:pos x="144" y="241"/>
                  </a:cxn>
                  <a:cxn ang="0">
                    <a:pos x="144" y="251"/>
                  </a:cxn>
                  <a:cxn ang="0">
                    <a:pos x="87" y="347"/>
                  </a:cxn>
                  <a:cxn ang="0">
                    <a:pos x="77" y="357"/>
                  </a:cxn>
                  <a:cxn ang="0">
                    <a:pos x="67" y="357"/>
                  </a:cxn>
                  <a:cxn ang="0">
                    <a:pos x="144" y="241"/>
                  </a:cxn>
                  <a:cxn ang="0">
                    <a:pos x="308" y="443"/>
                  </a:cxn>
                  <a:cxn ang="0">
                    <a:pos x="279" y="520"/>
                  </a:cxn>
                  <a:cxn ang="0">
                    <a:pos x="96" y="376"/>
                  </a:cxn>
                  <a:cxn ang="0">
                    <a:pos x="183" y="289"/>
                  </a:cxn>
                  <a:cxn ang="0">
                    <a:pos x="299" y="222"/>
                  </a:cxn>
                  <a:cxn ang="0">
                    <a:pos x="308" y="212"/>
                  </a:cxn>
                  <a:cxn ang="0">
                    <a:pos x="347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9" h="58">
                    <a:moveTo>
                      <a:pt x="42" y="3"/>
                    </a:moveTo>
                    <a:cubicBezTo>
                      <a:pt x="44" y="1"/>
                      <a:pt x="45" y="0"/>
                      <a:pt x="46" y="1"/>
                    </a:cubicBezTo>
                    <a:cubicBezTo>
                      <a:pt x="48" y="1"/>
                      <a:pt x="48" y="3"/>
                      <a:pt x="47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3"/>
                      <a:pt x="42" y="3"/>
                    </a:cubicBezTo>
                    <a:close/>
                    <a:moveTo>
                      <a:pt x="47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1"/>
                    </a:cubicBezTo>
                    <a:cubicBezTo>
                      <a:pt x="47" y="47"/>
                      <a:pt x="43" y="54"/>
                      <a:pt x="37" y="56"/>
                    </a:cubicBezTo>
                    <a:cubicBezTo>
                      <a:pt x="37" y="56"/>
                      <a:pt x="36" y="56"/>
                      <a:pt x="36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7" y="57"/>
                      <a:pt x="37" y="57"/>
                      <a:pt x="37" y="58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45" y="55"/>
                      <a:pt x="49" y="48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lose/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0" y="40"/>
                      <a:pt x="40" y="40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2" y="45"/>
                      <a:pt x="39" y="50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3"/>
                      <a:pt x="35" y="53"/>
                    </a:cubicBezTo>
                    <a:cubicBezTo>
                      <a:pt x="40" y="52"/>
                      <a:pt x="44" y="46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lose/>
                    <a:moveTo>
                      <a:pt x="32" y="20"/>
                    </a:moveTo>
                    <a:cubicBezTo>
                      <a:pt x="33" y="15"/>
                      <a:pt x="37" y="9"/>
                      <a:pt x="40" y="5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8"/>
                      <a:pt x="46" y="8"/>
                    </a:cubicBezTo>
                    <a:cubicBezTo>
                      <a:pt x="44" y="13"/>
                      <a:pt x="41" y="19"/>
                      <a:pt x="37" y="23"/>
                    </a:cubicBezTo>
                    <a:cubicBezTo>
                      <a:pt x="37" y="24"/>
                      <a:pt x="37" y="24"/>
                      <a:pt x="36" y="23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1" y="20"/>
                      <a:pt x="32" y="20"/>
                    </a:cubicBezTo>
                    <a:close/>
                    <a:moveTo>
                      <a:pt x="21" y="51"/>
                    </a:moveTo>
                    <a:cubicBezTo>
                      <a:pt x="19" y="53"/>
                      <a:pt x="15" y="51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50"/>
                      <a:pt x="21" y="50"/>
                      <a:pt x="21" y="51"/>
                    </a:cubicBezTo>
                    <a:close/>
                    <a:moveTo>
                      <a:pt x="13" y="20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2" y="21"/>
                    </a:cubicBezTo>
                    <a:cubicBezTo>
                      <a:pt x="6" y="23"/>
                      <a:pt x="2" y="30"/>
                      <a:pt x="3" y="37"/>
                    </a:cubicBezTo>
                    <a:cubicBezTo>
                      <a:pt x="4" y="37"/>
                      <a:pt x="3" y="37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29"/>
                      <a:pt x="4" y="22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3" y="20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0" y="27"/>
                      <a:pt x="7" y="32"/>
                      <a:pt x="9" y="3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7" y="37"/>
                      <a:pt x="7" y="37"/>
                    </a:cubicBezTo>
                    <a:cubicBezTo>
                      <a:pt x="5" y="31"/>
                      <a:pt x="9" y="26"/>
                      <a:pt x="14" y="24"/>
                    </a:cubicBezTo>
                    <a:cubicBezTo>
                      <a:pt x="15" y="24"/>
                      <a:pt x="15" y="25"/>
                      <a:pt x="15" y="25"/>
                    </a:cubicBezTo>
                    <a:close/>
                    <a:moveTo>
                      <a:pt x="35" y="39"/>
                    </a:moveTo>
                    <a:cubicBezTo>
                      <a:pt x="33" y="42"/>
                      <a:pt x="32" y="44"/>
                      <a:pt x="32" y="46"/>
                    </a:cubicBezTo>
                    <a:cubicBezTo>
                      <a:pt x="31" y="48"/>
                      <a:pt x="31" y="49"/>
                      <a:pt x="31" y="52"/>
                    </a:cubicBezTo>
                    <a:cubicBezTo>
                      <a:pt x="32" y="54"/>
                      <a:pt x="30" y="55"/>
                      <a:pt x="29" y="54"/>
                    </a:cubicBezTo>
                    <a:cubicBezTo>
                      <a:pt x="22" y="50"/>
                      <a:pt x="16" y="46"/>
                      <a:pt x="9" y="42"/>
                    </a:cubicBezTo>
                    <a:cubicBezTo>
                      <a:pt x="8" y="42"/>
                      <a:pt x="8" y="40"/>
                      <a:pt x="10" y="39"/>
                    </a:cubicBezTo>
                    <a:cubicBezTo>
                      <a:pt x="12" y="38"/>
                      <a:pt x="13" y="37"/>
                      <a:pt x="15" y="36"/>
                    </a:cubicBezTo>
                    <a:cubicBezTo>
                      <a:pt x="16" y="35"/>
                      <a:pt x="17" y="33"/>
                      <a:pt x="19" y="30"/>
                    </a:cubicBezTo>
                    <a:cubicBezTo>
                      <a:pt x="21" y="26"/>
                      <a:pt x="25" y="25"/>
                      <a:pt x="28" y="25"/>
                    </a:cubicBezTo>
                    <a:cubicBezTo>
                      <a:pt x="30" y="26"/>
                      <a:pt x="30" y="25"/>
                      <a:pt x="31" y="23"/>
                    </a:cubicBezTo>
                    <a:cubicBezTo>
                      <a:pt x="31" y="23"/>
                      <a:pt x="31" y="22"/>
                      <a:pt x="31" y="22"/>
                    </a:cubicBezTo>
                    <a:cubicBezTo>
                      <a:pt x="31" y="22"/>
                      <a:pt x="31" y="21"/>
                      <a:pt x="32" y="22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5"/>
                      <a:pt x="36" y="25"/>
                    </a:cubicBezTo>
                    <a:cubicBezTo>
                      <a:pt x="36" y="25"/>
                      <a:pt x="35" y="25"/>
                      <a:pt x="35" y="25"/>
                    </a:cubicBezTo>
                    <a:cubicBezTo>
                      <a:pt x="33" y="27"/>
                      <a:pt x="33" y="28"/>
                      <a:pt x="34" y="29"/>
                    </a:cubicBezTo>
                    <a:cubicBezTo>
                      <a:pt x="36" y="32"/>
                      <a:pt x="37" y="35"/>
                      <a:pt x="35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26"/>
              <p:cNvSpPr>
                <a:spLocks noEditPoints="1"/>
              </p:cNvSpPr>
              <p:nvPr/>
            </p:nvSpPr>
            <p:spPr>
              <a:xfrm>
                <a:off x="3686" y="2844"/>
                <a:ext cx="472" cy="550"/>
              </a:xfrm>
              <a:custGeom>
                <a:avLst/>
                <a:gdLst/>
                <a:ahLst/>
                <a:cxnLst>
                  <a:cxn ang="0">
                    <a:pos x="443" y="0"/>
                  </a:cxn>
                  <a:cxn ang="0">
                    <a:pos x="443" y="58"/>
                  </a:cxn>
                  <a:cxn ang="0">
                    <a:pos x="405" y="29"/>
                  </a:cxn>
                  <a:cxn ang="0">
                    <a:pos x="443" y="386"/>
                  </a:cxn>
                  <a:cxn ang="0">
                    <a:pos x="356" y="540"/>
                  </a:cxn>
                  <a:cxn ang="0">
                    <a:pos x="347" y="550"/>
                  </a:cxn>
                  <a:cxn ang="0">
                    <a:pos x="356" y="550"/>
                  </a:cxn>
                  <a:cxn ang="0">
                    <a:pos x="453" y="386"/>
                  </a:cxn>
                  <a:cxn ang="0">
                    <a:pos x="395" y="386"/>
                  </a:cxn>
                  <a:cxn ang="0">
                    <a:pos x="385" y="386"/>
                  </a:cxn>
                  <a:cxn ang="0">
                    <a:pos x="328" y="492"/>
                  </a:cxn>
                  <a:cxn ang="0">
                    <a:pos x="328" y="502"/>
                  </a:cxn>
                  <a:cxn ang="0">
                    <a:pos x="337" y="511"/>
                  </a:cxn>
                  <a:cxn ang="0">
                    <a:pos x="395" y="386"/>
                  </a:cxn>
                  <a:cxn ang="0">
                    <a:pos x="385" y="39"/>
                  </a:cxn>
                  <a:cxn ang="0">
                    <a:pos x="443" y="68"/>
                  </a:cxn>
                  <a:cxn ang="0">
                    <a:pos x="356" y="222"/>
                  </a:cxn>
                  <a:cxn ang="0">
                    <a:pos x="308" y="203"/>
                  </a:cxn>
                  <a:cxn ang="0">
                    <a:pos x="193" y="482"/>
                  </a:cxn>
                  <a:cxn ang="0">
                    <a:pos x="164" y="463"/>
                  </a:cxn>
                  <a:cxn ang="0">
                    <a:pos x="193" y="482"/>
                  </a:cxn>
                  <a:cxn ang="0">
                    <a:pos x="116" y="193"/>
                  </a:cxn>
                  <a:cxn ang="0">
                    <a:pos x="29" y="347"/>
                  </a:cxn>
                  <a:cxn ang="0">
                    <a:pos x="19" y="357"/>
                  </a:cxn>
                  <a:cxn ang="0">
                    <a:pos x="10" y="357"/>
                  </a:cxn>
                  <a:cxn ang="0">
                    <a:pos x="116" y="193"/>
                  </a:cxn>
                  <a:cxn ang="0">
                    <a:pos x="144" y="241"/>
                  </a:cxn>
                  <a:cxn ang="0">
                    <a:pos x="144" y="251"/>
                  </a:cxn>
                  <a:cxn ang="0">
                    <a:pos x="87" y="347"/>
                  </a:cxn>
                  <a:cxn ang="0">
                    <a:pos x="77" y="357"/>
                  </a:cxn>
                  <a:cxn ang="0">
                    <a:pos x="67" y="357"/>
                  </a:cxn>
                  <a:cxn ang="0">
                    <a:pos x="144" y="241"/>
                  </a:cxn>
                  <a:cxn ang="0">
                    <a:pos x="299" y="444"/>
                  </a:cxn>
                  <a:cxn ang="0">
                    <a:pos x="279" y="511"/>
                  </a:cxn>
                  <a:cxn ang="0">
                    <a:pos x="87" y="376"/>
                  </a:cxn>
                  <a:cxn ang="0">
                    <a:pos x="183" y="289"/>
                  </a:cxn>
                  <a:cxn ang="0">
                    <a:pos x="299" y="222"/>
                  </a:cxn>
                  <a:cxn ang="0">
                    <a:pos x="308" y="203"/>
                  </a:cxn>
                  <a:cxn ang="0">
                    <a:pos x="337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9" h="57">
                    <a:moveTo>
                      <a:pt x="42" y="3"/>
                    </a:moveTo>
                    <a:cubicBezTo>
                      <a:pt x="43" y="1"/>
                      <a:pt x="45" y="0"/>
                      <a:pt x="46" y="0"/>
                    </a:cubicBezTo>
                    <a:cubicBezTo>
                      <a:pt x="47" y="1"/>
                      <a:pt x="47" y="3"/>
                      <a:pt x="47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3"/>
                      <a:pt x="42" y="3"/>
                    </a:cubicBezTo>
                    <a:close/>
                    <a:moveTo>
                      <a:pt x="46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5" y="40"/>
                      <a:pt x="45" y="41"/>
                    </a:cubicBezTo>
                    <a:cubicBezTo>
                      <a:pt x="47" y="47"/>
                      <a:pt x="43" y="54"/>
                      <a:pt x="37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6" y="57"/>
                      <a:pt x="37" y="57"/>
                      <a:pt x="37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44" y="55"/>
                      <a:pt x="49" y="48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6" y="40"/>
                    </a:cubicBezTo>
                    <a:close/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1"/>
                      <a:pt x="40" y="41"/>
                    </a:cubicBezTo>
                    <a:cubicBezTo>
                      <a:pt x="42" y="45"/>
                      <a:pt x="39" y="50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3"/>
                      <a:pt x="35" y="53"/>
                    </a:cubicBezTo>
                    <a:cubicBezTo>
                      <a:pt x="40" y="52"/>
                      <a:pt x="44" y="46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lose/>
                    <a:moveTo>
                      <a:pt x="31" y="20"/>
                    </a:moveTo>
                    <a:cubicBezTo>
                      <a:pt x="33" y="15"/>
                      <a:pt x="37" y="9"/>
                      <a:pt x="40" y="4"/>
                    </a:cubicBezTo>
                    <a:cubicBezTo>
                      <a:pt x="40" y="4"/>
                      <a:pt x="41" y="4"/>
                      <a:pt x="41" y="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8"/>
                    </a:cubicBezTo>
                    <a:cubicBezTo>
                      <a:pt x="44" y="13"/>
                      <a:pt x="40" y="19"/>
                      <a:pt x="37" y="23"/>
                    </a:cubicBezTo>
                    <a:cubicBezTo>
                      <a:pt x="37" y="23"/>
                      <a:pt x="36" y="23"/>
                      <a:pt x="36" y="23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1" y="20"/>
                      <a:pt x="31" y="20"/>
                      <a:pt x="31" y="20"/>
                    </a:cubicBezTo>
                    <a:close/>
                    <a:moveTo>
                      <a:pt x="20" y="50"/>
                    </a:moveTo>
                    <a:cubicBezTo>
                      <a:pt x="18" y="53"/>
                      <a:pt x="15" y="50"/>
                      <a:pt x="16" y="48"/>
                    </a:cubicBezTo>
                    <a:cubicBezTo>
                      <a:pt x="16" y="47"/>
                      <a:pt x="16" y="47"/>
                      <a:pt x="17" y="48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50"/>
                      <a:pt x="21" y="50"/>
                      <a:pt x="20" y="50"/>
                    </a:cubicBezTo>
                    <a:close/>
                    <a:moveTo>
                      <a:pt x="12" y="20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3"/>
                      <a:pt x="2" y="30"/>
                      <a:pt x="3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1" y="37"/>
                    </a:cubicBezTo>
                    <a:cubicBezTo>
                      <a:pt x="0" y="29"/>
                      <a:pt x="4" y="22"/>
                      <a:pt x="11" y="19"/>
                    </a:cubicBezTo>
                    <a:cubicBezTo>
                      <a:pt x="12" y="19"/>
                      <a:pt x="12" y="19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6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0" y="27"/>
                      <a:pt x="7" y="32"/>
                      <a:pt x="9" y="36"/>
                    </a:cubicBezTo>
                    <a:cubicBezTo>
                      <a:pt x="9" y="36"/>
                      <a:pt x="9" y="37"/>
                      <a:pt x="9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5" y="31"/>
                      <a:pt x="8" y="25"/>
                      <a:pt x="14" y="24"/>
                    </a:cubicBezTo>
                    <a:cubicBezTo>
                      <a:pt x="14" y="24"/>
                      <a:pt x="15" y="24"/>
                      <a:pt x="15" y="25"/>
                    </a:cubicBezTo>
                    <a:close/>
                    <a:moveTo>
                      <a:pt x="35" y="39"/>
                    </a:moveTo>
                    <a:cubicBezTo>
                      <a:pt x="33" y="42"/>
                      <a:pt x="32" y="44"/>
                      <a:pt x="31" y="46"/>
                    </a:cubicBezTo>
                    <a:cubicBezTo>
                      <a:pt x="31" y="47"/>
                      <a:pt x="31" y="49"/>
                      <a:pt x="31" y="52"/>
                    </a:cubicBezTo>
                    <a:cubicBezTo>
                      <a:pt x="31" y="54"/>
                      <a:pt x="30" y="54"/>
                      <a:pt x="29" y="53"/>
                    </a:cubicBezTo>
                    <a:cubicBezTo>
                      <a:pt x="22" y="50"/>
                      <a:pt x="16" y="46"/>
                      <a:pt x="9" y="42"/>
                    </a:cubicBezTo>
                    <a:cubicBezTo>
                      <a:pt x="8" y="41"/>
                      <a:pt x="8" y="40"/>
                      <a:pt x="9" y="39"/>
                    </a:cubicBezTo>
                    <a:cubicBezTo>
                      <a:pt x="12" y="38"/>
                      <a:pt x="13" y="37"/>
                      <a:pt x="14" y="36"/>
                    </a:cubicBezTo>
                    <a:cubicBezTo>
                      <a:pt x="16" y="35"/>
                      <a:pt x="17" y="33"/>
                      <a:pt x="19" y="30"/>
                    </a:cubicBezTo>
                    <a:cubicBezTo>
                      <a:pt x="21" y="26"/>
                      <a:pt x="25" y="25"/>
                      <a:pt x="28" y="25"/>
                    </a:cubicBezTo>
                    <a:cubicBezTo>
                      <a:pt x="30" y="26"/>
                      <a:pt x="30" y="25"/>
                      <a:pt x="31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1"/>
                      <a:pt x="31" y="21"/>
                      <a:pt x="32" y="21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4"/>
                      <a:pt x="36" y="24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7"/>
                      <a:pt x="33" y="27"/>
                      <a:pt x="34" y="29"/>
                    </a:cubicBezTo>
                    <a:cubicBezTo>
                      <a:pt x="36" y="31"/>
                      <a:pt x="37" y="35"/>
                      <a:pt x="35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27"/>
              <p:cNvSpPr>
                <a:spLocks noEditPoints="1"/>
              </p:cNvSpPr>
              <p:nvPr/>
            </p:nvSpPr>
            <p:spPr>
              <a:xfrm>
                <a:off x="3686" y="2844"/>
                <a:ext cx="462" cy="550"/>
              </a:xfrm>
              <a:custGeom>
                <a:avLst/>
                <a:gdLst/>
                <a:ahLst/>
                <a:cxnLst>
                  <a:cxn ang="0">
                    <a:pos x="443" y="0"/>
                  </a:cxn>
                  <a:cxn ang="0">
                    <a:pos x="433" y="58"/>
                  </a:cxn>
                  <a:cxn ang="0">
                    <a:pos x="395" y="29"/>
                  </a:cxn>
                  <a:cxn ang="0">
                    <a:pos x="443" y="386"/>
                  </a:cxn>
                  <a:cxn ang="0">
                    <a:pos x="356" y="531"/>
                  </a:cxn>
                  <a:cxn ang="0">
                    <a:pos x="347" y="550"/>
                  </a:cxn>
                  <a:cxn ang="0">
                    <a:pos x="356" y="550"/>
                  </a:cxn>
                  <a:cxn ang="0">
                    <a:pos x="452" y="376"/>
                  </a:cxn>
                  <a:cxn ang="0">
                    <a:pos x="395" y="376"/>
                  </a:cxn>
                  <a:cxn ang="0">
                    <a:pos x="385" y="386"/>
                  </a:cxn>
                  <a:cxn ang="0">
                    <a:pos x="327" y="492"/>
                  </a:cxn>
                  <a:cxn ang="0">
                    <a:pos x="318" y="502"/>
                  </a:cxn>
                  <a:cxn ang="0">
                    <a:pos x="327" y="502"/>
                  </a:cxn>
                  <a:cxn ang="0">
                    <a:pos x="395" y="376"/>
                  </a:cxn>
                  <a:cxn ang="0">
                    <a:pos x="385" y="39"/>
                  </a:cxn>
                  <a:cxn ang="0">
                    <a:pos x="433" y="68"/>
                  </a:cxn>
                  <a:cxn ang="0">
                    <a:pos x="356" y="222"/>
                  </a:cxn>
                  <a:cxn ang="0">
                    <a:pos x="298" y="193"/>
                  </a:cxn>
                  <a:cxn ang="0">
                    <a:pos x="193" y="482"/>
                  </a:cxn>
                  <a:cxn ang="0">
                    <a:pos x="164" y="454"/>
                  </a:cxn>
                  <a:cxn ang="0">
                    <a:pos x="193" y="482"/>
                  </a:cxn>
                  <a:cxn ang="0">
                    <a:pos x="116" y="193"/>
                  </a:cxn>
                  <a:cxn ang="0">
                    <a:pos x="29" y="347"/>
                  </a:cxn>
                  <a:cxn ang="0">
                    <a:pos x="19" y="357"/>
                  </a:cxn>
                  <a:cxn ang="0">
                    <a:pos x="10" y="347"/>
                  </a:cxn>
                  <a:cxn ang="0">
                    <a:pos x="116" y="183"/>
                  </a:cxn>
                  <a:cxn ang="0">
                    <a:pos x="144" y="232"/>
                  </a:cxn>
                  <a:cxn ang="0">
                    <a:pos x="144" y="241"/>
                  </a:cxn>
                  <a:cxn ang="0">
                    <a:pos x="77" y="347"/>
                  </a:cxn>
                  <a:cxn ang="0">
                    <a:pos x="77" y="357"/>
                  </a:cxn>
                  <a:cxn ang="0">
                    <a:pos x="67" y="347"/>
                  </a:cxn>
                  <a:cxn ang="0">
                    <a:pos x="144" y="232"/>
                  </a:cxn>
                  <a:cxn ang="0">
                    <a:pos x="298" y="444"/>
                  </a:cxn>
                  <a:cxn ang="0">
                    <a:pos x="270" y="511"/>
                  </a:cxn>
                  <a:cxn ang="0">
                    <a:pos x="87" y="376"/>
                  </a:cxn>
                  <a:cxn ang="0">
                    <a:pos x="183" y="280"/>
                  </a:cxn>
                  <a:cxn ang="0">
                    <a:pos x="289" y="222"/>
                  </a:cxn>
                  <a:cxn ang="0">
                    <a:pos x="298" y="203"/>
                  </a:cxn>
                  <a:cxn ang="0">
                    <a:pos x="337" y="232"/>
                  </a:cxn>
                  <a:cxn ang="0">
                    <a:pos x="327" y="280"/>
                  </a:cxn>
                </a:cxnLst>
                <a:rect l="0" t="0" r="0" b="0"/>
                <a:pathLst>
                  <a:path w="48" h="57">
                    <a:moveTo>
                      <a:pt x="41" y="3"/>
                    </a:moveTo>
                    <a:cubicBezTo>
                      <a:pt x="43" y="1"/>
                      <a:pt x="45" y="0"/>
                      <a:pt x="46" y="0"/>
                    </a:cubicBezTo>
                    <a:cubicBezTo>
                      <a:pt x="47" y="1"/>
                      <a:pt x="47" y="3"/>
                      <a:pt x="46" y="5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3"/>
                      <a:pt x="41" y="3"/>
                    </a:cubicBezTo>
                    <a:close/>
                    <a:moveTo>
                      <a:pt x="46" y="39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7" y="47"/>
                      <a:pt x="43" y="53"/>
                      <a:pt x="37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44" y="55"/>
                      <a:pt x="48" y="47"/>
                      <a:pt x="47" y="40"/>
                    </a:cubicBezTo>
                    <a:cubicBezTo>
                      <a:pt x="47" y="40"/>
                      <a:pt x="47" y="40"/>
                      <a:pt x="47" y="39"/>
                    </a:cubicBezTo>
                    <a:cubicBezTo>
                      <a:pt x="46" y="39"/>
                      <a:pt x="46" y="39"/>
                      <a:pt x="46" y="39"/>
                    </a:cubicBezTo>
                    <a:close/>
                    <a:moveTo>
                      <a:pt x="41" y="39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1"/>
                    </a:cubicBezTo>
                    <a:cubicBezTo>
                      <a:pt x="41" y="45"/>
                      <a:pt x="39" y="50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3" y="51"/>
                      <a:pt x="33" y="51"/>
                      <a:pt x="33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3"/>
                      <a:pt x="34" y="52"/>
                    </a:cubicBezTo>
                    <a:cubicBezTo>
                      <a:pt x="40" y="51"/>
                      <a:pt x="43" y="45"/>
                      <a:pt x="42" y="40"/>
                    </a:cubicBezTo>
                    <a:cubicBezTo>
                      <a:pt x="41" y="40"/>
                      <a:pt x="41" y="39"/>
                      <a:pt x="41" y="39"/>
                    </a:cubicBezTo>
                    <a:close/>
                    <a:moveTo>
                      <a:pt x="31" y="20"/>
                    </a:moveTo>
                    <a:cubicBezTo>
                      <a:pt x="33" y="15"/>
                      <a:pt x="37" y="8"/>
                      <a:pt x="40" y="4"/>
                    </a:cubicBezTo>
                    <a:cubicBezTo>
                      <a:pt x="40" y="4"/>
                      <a:pt x="41" y="4"/>
                      <a:pt x="41" y="4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4" y="12"/>
                      <a:pt x="40" y="19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lose/>
                    <a:moveTo>
                      <a:pt x="20" y="50"/>
                    </a:moveTo>
                    <a:cubicBezTo>
                      <a:pt x="18" y="52"/>
                      <a:pt x="15" y="50"/>
                      <a:pt x="16" y="48"/>
                    </a:cubicBezTo>
                    <a:cubicBezTo>
                      <a:pt x="16" y="47"/>
                      <a:pt x="16" y="47"/>
                      <a:pt x="17" y="47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50"/>
                      <a:pt x="20" y="50"/>
                    </a:cubicBezTo>
                    <a:close/>
                    <a:moveTo>
                      <a:pt x="12" y="20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5" y="23"/>
                      <a:pt x="2" y="30"/>
                      <a:pt x="3" y="36"/>
                    </a:cubicBezTo>
                    <a:cubicBezTo>
                      <a:pt x="3" y="36"/>
                      <a:pt x="3" y="37"/>
                      <a:pt x="3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1" y="37"/>
                      <a:pt x="1" y="36"/>
                    </a:cubicBezTo>
                    <a:cubicBezTo>
                      <a:pt x="0" y="29"/>
                      <a:pt x="4" y="22"/>
                      <a:pt x="11" y="19"/>
                    </a:cubicBezTo>
                    <a:cubicBezTo>
                      <a:pt x="11" y="19"/>
                      <a:pt x="12" y="19"/>
                      <a:pt x="12" y="19"/>
                    </a:cubicBezTo>
                    <a:cubicBezTo>
                      <a:pt x="12" y="19"/>
                      <a:pt x="12" y="20"/>
                      <a:pt x="12" y="20"/>
                    </a:cubicBezTo>
                    <a:close/>
                    <a:moveTo>
                      <a:pt x="15" y="24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4" y="26"/>
                      <a:pt x="14" y="26"/>
                    </a:cubicBezTo>
                    <a:cubicBezTo>
                      <a:pt x="10" y="27"/>
                      <a:pt x="7" y="32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7" y="37"/>
                      <a:pt x="7" y="36"/>
                    </a:cubicBezTo>
                    <a:cubicBezTo>
                      <a:pt x="5" y="31"/>
                      <a:pt x="8" y="25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lose/>
                    <a:moveTo>
                      <a:pt x="35" y="38"/>
                    </a:moveTo>
                    <a:cubicBezTo>
                      <a:pt x="33" y="42"/>
                      <a:pt x="32" y="44"/>
                      <a:pt x="31" y="46"/>
                    </a:cubicBezTo>
                    <a:cubicBezTo>
                      <a:pt x="31" y="47"/>
                      <a:pt x="31" y="49"/>
                      <a:pt x="31" y="51"/>
                    </a:cubicBezTo>
                    <a:cubicBezTo>
                      <a:pt x="31" y="53"/>
                      <a:pt x="30" y="54"/>
                      <a:pt x="28" y="53"/>
                    </a:cubicBezTo>
                    <a:cubicBezTo>
                      <a:pt x="22" y="50"/>
                      <a:pt x="15" y="46"/>
                      <a:pt x="9" y="42"/>
                    </a:cubicBezTo>
                    <a:cubicBezTo>
                      <a:pt x="7" y="41"/>
                      <a:pt x="7" y="40"/>
                      <a:pt x="9" y="39"/>
                    </a:cubicBezTo>
                    <a:cubicBezTo>
                      <a:pt x="12" y="38"/>
                      <a:pt x="13" y="37"/>
                      <a:pt x="14" y="36"/>
                    </a:cubicBezTo>
                    <a:cubicBezTo>
                      <a:pt x="16" y="35"/>
                      <a:pt x="17" y="33"/>
                      <a:pt x="19" y="29"/>
                    </a:cubicBezTo>
                    <a:cubicBezTo>
                      <a:pt x="21" y="25"/>
                      <a:pt x="25" y="24"/>
                      <a:pt x="28" y="25"/>
                    </a:cubicBezTo>
                    <a:cubicBezTo>
                      <a:pt x="29" y="25"/>
                      <a:pt x="30" y="25"/>
                      <a:pt x="30" y="23"/>
                    </a:cubicBezTo>
                    <a:cubicBezTo>
                      <a:pt x="30" y="22"/>
                      <a:pt x="30" y="22"/>
                      <a:pt x="31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6" y="24"/>
                      <a:pt x="36" y="24"/>
                      <a:pt x="35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7"/>
                      <a:pt x="33" y="27"/>
                      <a:pt x="34" y="29"/>
                    </a:cubicBezTo>
                    <a:cubicBezTo>
                      <a:pt x="36" y="31"/>
                      <a:pt x="37" y="35"/>
                      <a:pt x="35" y="38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28"/>
              <p:cNvSpPr>
                <a:spLocks noEditPoints="1"/>
              </p:cNvSpPr>
              <p:nvPr/>
            </p:nvSpPr>
            <p:spPr>
              <a:xfrm>
                <a:off x="3686" y="2835"/>
                <a:ext cx="462" cy="559"/>
              </a:xfrm>
              <a:custGeom>
                <a:avLst/>
                <a:gdLst/>
                <a:ahLst/>
                <a:cxnLst>
                  <a:cxn ang="0">
                    <a:pos x="443" y="10"/>
                  </a:cxn>
                  <a:cxn ang="0">
                    <a:pos x="433" y="67"/>
                  </a:cxn>
                  <a:cxn ang="0">
                    <a:pos x="395" y="29"/>
                  </a:cxn>
                  <a:cxn ang="0">
                    <a:pos x="443" y="386"/>
                  </a:cxn>
                  <a:cxn ang="0">
                    <a:pos x="347" y="540"/>
                  </a:cxn>
                  <a:cxn ang="0">
                    <a:pos x="347" y="549"/>
                  </a:cxn>
                  <a:cxn ang="0">
                    <a:pos x="356" y="559"/>
                  </a:cxn>
                  <a:cxn ang="0">
                    <a:pos x="443" y="386"/>
                  </a:cxn>
                  <a:cxn ang="0">
                    <a:pos x="385" y="386"/>
                  </a:cxn>
                  <a:cxn ang="0">
                    <a:pos x="385" y="395"/>
                  </a:cxn>
                  <a:cxn ang="0">
                    <a:pos x="327" y="492"/>
                  </a:cxn>
                  <a:cxn ang="0">
                    <a:pos x="318" y="501"/>
                  </a:cxn>
                  <a:cxn ang="0">
                    <a:pos x="327" y="511"/>
                  </a:cxn>
                  <a:cxn ang="0">
                    <a:pos x="385" y="386"/>
                  </a:cxn>
                  <a:cxn ang="0">
                    <a:pos x="385" y="48"/>
                  </a:cxn>
                  <a:cxn ang="0">
                    <a:pos x="433" y="67"/>
                  </a:cxn>
                  <a:cxn ang="0">
                    <a:pos x="347" y="231"/>
                  </a:cxn>
                  <a:cxn ang="0">
                    <a:pos x="298" y="202"/>
                  </a:cxn>
                  <a:cxn ang="0">
                    <a:pos x="193" y="492"/>
                  </a:cxn>
                  <a:cxn ang="0">
                    <a:pos x="154" y="463"/>
                  </a:cxn>
                  <a:cxn ang="0">
                    <a:pos x="193" y="492"/>
                  </a:cxn>
                  <a:cxn ang="0">
                    <a:pos x="116" y="202"/>
                  </a:cxn>
                  <a:cxn ang="0">
                    <a:pos x="29" y="357"/>
                  </a:cxn>
                  <a:cxn ang="0">
                    <a:pos x="19" y="366"/>
                  </a:cxn>
                  <a:cxn ang="0">
                    <a:pos x="10" y="357"/>
                  </a:cxn>
                  <a:cxn ang="0">
                    <a:pos x="116" y="193"/>
                  </a:cxn>
                  <a:cxn ang="0">
                    <a:pos x="144" y="241"/>
                  </a:cxn>
                  <a:cxn ang="0">
                    <a:pos x="144" y="251"/>
                  </a:cxn>
                  <a:cxn ang="0">
                    <a:pos x="77" y="357"/>
                  </a:cxn>
                  <a:cxn ang="0">
                    <a:pos x="77" y="366"/>
                  </a:cxn>
                  <a:cxn ang="0">
                    <a:pos x="58" y="357"/>
                  </a:cxn>
                  <a:cxn ang="0">
                    <a:pos x="144" y="241"/>
                  </a:cxn>
                  <a:cxn ang="0">
                    <a:pos x="298" y="443"/>
                  </a:cxn>
                  <a:cxn ang="0">
                    <a:pos x="270" y="520"/>
                  </a:cxn>
                  <a:cxn ang="0">
                    <a:pos x="87" y="386"/>
                  </a:cxn>
                  <a:cxn ang="0">
                    <a:pos x="173" y="289"/>
                  </a:cxn>
                  <a:cxn ang="0">
                    <a:pos x="289" y="222"/>
                  </a:cxn>
                  <a:cxn ang="0">
                    <a:pos x="298" y="212"/>
                  </a:cxn>
                  <a:cxn ang="0">
                    <a:pos x="337" y="241"/>
                  </a:cxn>
                  <a:cxn ang="0">
                    <a:pos x="327" y="280"/>
                  </a:cxn>
                </a:cxnLst>
                <a:rect l="0" t="0" r="0" b="0"/>
                <a:pathLst>
                  <a:path w="48" h="58">
                    <a:moveTo>
                      <a:pt x="41" y="3"/>
                    </a:moveTo>
                    <a:cubicBezTo>
                      <a:pt x="43" y="1"/>
                      <a:pt x="45" y="0"/>
                      <a:pt x="46" y="1"/>
                    </a:cubicBezTo>
                    <a:cubicBezTo>
                      <a:pt x="47" y="2"/>
                      <a:pt x="47" y="4"/>
                      <a:pt x="46" y="6"/>
                    </a:cubicBezTo>
                    <a:cubicBezTo>
                      <a:pt x="46" y="7"/>
                      <a:pt x="46" y="7"/>
                      <a:pt x="45" y="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3"/>
                    </a:cubicBezTo>
                    <a:close/>
                    <a:moveTo>
                      <a:pt x="46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5" y="40"/>
                      <a:pt x="45" y="41"/>
                      <a:pt x="45" y="41"/>
                    </a:cubicBezTo>
                    <a:cubicBezTo>
                      <a:pt x="46" y="48"/>
                      <a:pt x="43" y="54"/>
                      <a:pt x="36" y="56"/>
                    </a:cubicBezTo>
                    <a:cubicBezTo>
                      <a:pt x="36" y="56"/>
                      <a:pt x="36" y="57"/>
                      <a:pt x="36" y="57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7" y="58"/>
                      <a:pt x="37" y="58"/>
                    </a:cubicBezTo>
                    <a:cubicBezTo>
                      <a:pt x="44" y="56"/>
                      <a:pt x="48" y="48"/>
                      <a:pt x="47" y="41"/>
                    </a:cubicBezTo>
                    <a:cubicBezTo>
                      <a:pt x="47" y="41"/>
                      <a:pt x="47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40" y="40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1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6"/>
                      <a:pt x="38" y="51"/>
                      <a:pt x="34" y="51"/>
                    </a:cubicBezTo>
                    <a:cubicBezTo>
                      <a:pt x="34" y="51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4" y="53"/>
                      <a:pt x="34" y="53"/>
                    </a:cubicBezTo>
                    <a:cubicBezTo>
                      <a:pt x="40" y="52"/>
                      <a:pt x="43" y="46"/>
                      <a:pt x="41" y="41"/>
                    </a:cubicBezTo>
                    <a:cubicBezTo>
                      <a:pt x="41" y="40"/>
                      <a:pt x="41" y="40"/>
                      <a:pt x="40" y="40"/>
                    </a:cubicBezTo>
                    <a:close/>
                    <a:moveTo>
                      <a:pt x="31" y="20"/>
                    </a:moveTo>
                    <a:cubicBezTo>
                      <a:pt x="33" y="15"/>
                      <a:pt x="36" y="9"/>
                      <a:pt x="40" y="5"/>
                    </a:cubicBezTo>
                    <a:cubicBezTo>
                      <a:pt x="40" y="5"/>
                      <a:pt x="40" y="5"/>
                      <a:pt x="41" y="5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8"/>
                      <a:pt x="46" y="8"/>
                      <a:pt x="45" y="8"/>
                    </a:cubicBezTo>
                    <a:cubicBezTo>
                      <a:pt x="44" y="13"/>
                      <a:pt x="40" y="20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0"/>
                    </a:cubicBezTo>
                    <a:close/>
                    <a:moveTo>
                      <a:pt x="20" y="51"/>
                    </a:moveTo>
                    <a:cubicBezTo>
                      <a:pt x="18" y="53"/>
                      <a:pt x="15" y="51"/>
                      <a:pt x="15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1"/>
                      <a:pt x="20" y="51"/>
                    </a:cubicBezTo>
                    <a:close/>
                    <a:moveTo>
                      <a:pt x="12" y="21"/>
                    </a:move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5" y="24"/>
                      <a:pt x="1" y="30"/>
                      <a:pt x="3" y="37"/>
                    </a:cubicBezTo>
                    <a:cubicBezTo>
                      <a:pt x="3" y="37"/>
                      <a:pt x="3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1" y="38"/>
                    </a:cubicBezTo>
                    <a:cubicBezTo>
                      <a:pt x="1" y="38"/>
                      <a:pt x="1" y="37"/>
                      <a:pt x="1" y="37"/>
                    </a:cubicBezTo>
                    <a:cubicBezTo>
                      <a:pt x="0" y="30"/>
                      <a:pt x="4" y="23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1"/>
                    </a:cubicBezTo>
                    <a:close/>
                    <a:moveTo>
                      <a:pt x="15" y="25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4" y="27"/>
                    </a:cubicBezTo>
                    <a:cubicBezTo>
                      <a:pt x="9" y="27"/>
                      <a:pt x="7" y="32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8"/>
                      <a:pt x="8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6" y="37"/>
                    </a:cubicBezTo>
                    <a:cubicBezTo>
                      <a:pt x="5" y="32"/>
                      <a:pt x="8" y="26"/>
                      <a:pt x="14" y="25"/>
                    </a:cubicBezTo>
                    <a:cubicBezTo>
                      <a:pt x="14" y="25"/>
                      <a:pt x="14" y="25"/>
                      <a:pt x="15" y="25"/>
                    </a:cubicBezTo>
                    <a:close/>
                    <a:moveTo>
                      <a:pt x="34" y="39"/>
                    </a:moveTo>
                    <a:cubicBezTo>
                      <a:pt x="32" y="43"/>
                      <a:pt x="31" y="45"/>
                      <a:pt x="31" y="46"/>
                    </a:cubicBezTo>
                    <a:cubicBezTo>
                      <a:pt x="31" y="48"/>
                      <a:pt x="31" y="50"/>
                      <a:pt x="31" y="52"/>
                    </a:cubicBezTo>
                    <a:cubicBezTo>
                      <a:pt x="31" y="54"/>
                      <a:pt x="30" y="55"/>
                      <a:pt x="28" y="54"/>
                    </a:cubicBezTo>
                    <a:cubicBezTo>
                      <a:pt x="22" y="50"/>
                      <a:pt x="15" y="47"/>
                      <a:pt x="9" y="43"/>
                    </a:cubicBezTo>
                    <a:cubicBezTo>
                      <a:pt x="7" y="42"/>
                      <a:pt x="7" y="40"/>
                      <a:pt x="9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5" y="35"/>
                      <a:pt x="17" y="33"/>
                      <a:pt x="18" y="30"/>
                    </a:cubicBezTo>
                    <a:cubicBezTo>
                      <a:pt x="21" y="26"/>
                      <a:pt x="24" y="25"/>
                      <a:pt x="28" y="26"/>
                    </a:cubicBezTo>
                    <a:cubicBezTo>
                      <a:pt x="29" y="26"/>
                      <a:pt x="30" y="26"/>
                      <a:pt x="30" y="23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4" y="26"/>
                    </a:cubicBezTo>
                    <a:cubicBezTo>
                      <a:pt x="32" y="28"/>
                      <a:pt x="32" y="28"/>
                      <a:pt x="34" y="29"/>
                    </a:cubicBezTo>
                    <a:cubicBezTo>
                      <a:pt x="36" y="32"/>
                      <a:pt x="37" y="35"/>
                      <a:pt x="34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29"/>
              <p:cNvSpPr>
                <a:spLocks noEditPoints="1"/>
              </p:cNvSpPr>
              <p:nvPr/>
            </p:nvSpPr>
            <p:spPr>
              <a:xfrm>
                <a:off x="3676" y="2835"/>
                <a:ext cx="472" cy="559"/>
              </a:xfrm>
              <a:custGeom>
                <a:avLst/>
                <a:gdLst/>
                <a:ahLst/>
                <a:cxnLst>
                  <a:cxn ang="0">
                    <a:pos x="453" y="10"/>
                  </a:cxn>
                  <a:cxn ang="0">
                    <a:pos x="443" y="58"/>
                  </a:cxn>
                  <a:cxn ang="0">
                    <a:pos x="405" y="29"/>
                  </a:cxn>
                  <a:cxn ang="0">
                    <a:pos x="443" y="386"/>
                  </a:cxn>
                  <a:cxn ang="0">
                    <a:pos x="356" y="540"/>
                  </a:cxn>
                  <a:cxn ang="0">
                    <a:pos x="356" y="549"/>
                  </a:cxn>
                  <a:cxn ang="0">
                    <a:pos x="366" y="559"/>
                  </a:cxn>
                  <a:cxn ang="0">
                    <a:pos x="453" y="386"/>
                  </a:cxn>
                  <a:cxn ang="0">
                    <a:pos x="395" y="386"/>
                  </a:cxn>
                  <a:cxn ang="0">
                    <a:pos x="385" y="395"/>
                  </a:cxn>
                  <a:cxn ang="0">
                    <a:pos x="337" y="492"/>
                  </a:cxn>
                  <a:cxn ang="0">
                    <a:pos x="328" y="501"/>
                  </a:cxn>
                  <a:cxn ang="0">
                    <a:pos x="337" y="511"/>
                  </a:cxn>
                  <a:cxn ang="0">
                    <a:pos x="395" y="386"/>
                  </a:cxn>
                  <a:cxn ang="0">
                    <a:pos x="395" y="48"/>
                  </a:cxn>
                  <a:cxn ang="0">
                    <a:pos x="443" y="67"/>
                  </a:cxn>
                  <a:cxn ang="0">
                    <a:pos x="356" y="222"/>
                  </a:cxn>
                  <a:cxn ang="0">
                    <a:pos x="308" y="202"/>
                  </a:cxn>
                  <a:cxn ang="0">
                    <a:pos x="202" y="492"/>
                  </a:cxn>
                  <a:cxn ang="0">
                    <a:pos x="164" y="463"/>
                  </a:cxn>
                  <a:cxn ang="0">
                    <a:pos x="202" y="492"/>
                  </a:cxn>
                  <a:cxn ang="0">
                    <a:pos x="125" y="202"/>
                  </a:cxn>
                  <a:cxn ang="0">
                    <a:pos x="39" y="357"/>
                  </a:cxn>
                  <a:cxn ang="0">
                    <a:pos x="29" y="366"/>
                  </a:cxn>
                  <a:cxn ang="0">
                    <a:pos x="19" y="357"/>
                  </a:cxn>
                  <a:cxn ang="0">
                    <a:pos x="116" y="193"/>
                  </a:cxn>
                  <a:cxn ang="0">
                    <a:pos x="144" y="241"/>
                  </a:cxn>
                  <a:cxn ang="0">
                    <a:pos x="144" y="251"/>
                  </a:cxn>
                  <a:cxn ang="0">
                    <a:pos x="87" y="347"/>
                  </a:cxn>
                  <a:cxn ang="0">
                    <a:pos x="87" y="357"/>
                  </a:cxn>
                  <a:cxn ang="0">
                    <a:pos x="67" y="357"/>
                  </a:cxn>
                  <a:cxn ang="0">
                    <a:pos x="144" y="241"/>
                  </a:cxn>
                  <a:cxn ang="0">
                    <a:pos x="308" y="443"/>
                  </a:cxn>
                  <a:cxn ang="0">
                    <a:pos x="279" y="520"/>
                  </a:cxn>
                  <a:cxn ang="0">
                    <a:pos x="96" y="376"/>
                  </a:cxn>
                  <a:cxn ang="0">
                    <a:pos x="183" y="289"/>
                  </a:cxn>
                  <a:cxn ang="0">
                    <a:pos x="299" y="222"/>
                  </a:cxn>
                  <a:cxn ang="0">
                    <a:pos x="308" y="212"/>
                  </a:cxn>
                  <a:cxn ang="0">
                    <a:pos x="347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9" h="58">
                    <a:moveTo>
                      <a:pt x="42" y="3"/>
                    </a:moveTo>
                    <a:cubicBezTo>
                      <a:pt x="44" y="1"/>
                      <a:pt x="46" y="0"/>
                      <a:pt x="47" y="1"/>
                    </a:cubicBezTo>
                    <a:cubicBezTo>
                      <a:pt x="48" y="1"/>
                      <a:pt x="48" y="3"/>
                      <a:pt x="47" y="6"/>
                    </a:cubicBezTo>
                    <a:cubicBezTo>
                      <a:pt x="47" y="6"/>
                      <a:pt x="46" y="7"/>
                      <a:pt x="46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3"/>
                      <a:pt x="42" y="3"/>
                    </a:cubicBezTo>
                    <a:close/>
                    <a:moveTo>
                      <a:pt x="47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1"/>
                      <a:pt x="46" y="41"/>
                    </a:cubicBezTo>
                    <a:cubicBezTo>
                      <a:pt x="47" y="47"/>
                      <a:pt x="43" y="54"/>
                      <a:pt x="37" y="56"/>
                    </a:cubicBezTo>
                    <a:cubicBezTo>
                      <a:pt x="37" y="56"/>
                      <a:pt x="37" y="56"/>
                      <a:pt x="37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7" y="57"/>
                      <a:pt x="37" y="58"/>
                      <a:pt x="37" y="58"/>
                    </a:cubicBezTo>
                    <a:cubicBezTo>
                      <a:pt x="37" y="58"/>
                      <a:pt x="37" y="58"/>
                      <a:pt x="38" y="58"/>
                    </a:cubicBezTo>
                    <a:cubicBezTo>
                      <a:pt x="45" y="55"/>
                      <a:pt x="49" y="48"/>
                      <a:pt x="48" y="41"/>
                    </a:cubicBezTo>
                    <a:cubicBezTo>
                      <a:pt x="48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lose/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2" y="46"/>
                      <a:pt x="39" y="50"/>
                      <a:pt x="35" y="51"/>
                    </a:cubicBezTo>
                    <a:cubicBezTo>
                      <a:pt x="34" y="51"/>
                      <a:pt x="34" y="51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41" y="52"/>
                      <a:pt x="44" y="46"/>
                      <a:pt x="42" y="41"/>
                    </a:cubicBezTo>
                    <a:cubicBezTo>
                      <a:pt x="42" y="40"/>
                      <a:pt x="42" y="40"/>
                      <a:pt x="41" y="40"/>
                    </a:cubicBezTo>
                    <a:close/>
                    <a:moveTo>
                      <a:pt x="32" y="20"/>
                    </a:moveTo>
                    <a:cubicBezTo>
                      <a:pt x="33" y="15"/>
                      <a:pt x="37" y="9"/>
                      <a:pt x="41" y="5"/>
                    </a:cubicBezTo>
                    <a:cubicBezTo>
                      <a:pt x="41" y="4"/>
                      <a:pt x="41" y="4"/>
                      <a:pt x="41" y="5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8"/>
                      <a:pt x="46" y="8"/>
                    </a:cubicBezTo>
                    <a:cubicBezTo>
                      <a:pt x="44" y="13"/>
                      <a:pt x="41" y="19"/>
                      <a:pt x="37" y="23"/>
                    </a:cubicBezTo>
                    <a:cubicBezTo>
                      <a:pt x="37" y="24"/>
                      <a:pt x="37" y="24"/>
                      <a:pt x="36" y="24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0"/>
                    </a:cubicBezTo>
                    <a:close/>
                    <a:moveTo>
                      <a:pt x="21" y="51"/>
                    </a:moveTo>
                    <a:cubicBezTo>
                      <a:pt x="19" y="53"/>
                      <a:pt x="15" y="51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1"/>
                      <a:pt x="21" y="51"/>
                    </a:cubicBezTo>
                    <a:close/>
                    <a:moveTo>
                      <a:pt x="13" y="20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2" y="22"/>
                    </a:cubicBezTo>
                    <a:cubicBezTo>
                      <a:pt x="6" y="24"/>
                      <a:pt x="2" y="30"/>
                      <a:pt x="4" y="37"/>
                    </a:cubicBezTo>
                    <a:cubicBezTo>
                      <a:pt x="4" y="37"/>
                      <a:pt x="3" y="37"/>
                      <a:pt x="3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30"/>
                      <a:pt x="5" y="22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3" y="20"/>
                      <a:pt x="13" y="20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0" y="27"/>
                      <a:pt x="7" y="32"/>
                      <a:pt x="9" y="3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7" y="37"/>
                      <a:pt x="7" y="37"/>
                    </a:cubicBezTo>
                    <a:cubicBezTo>
                      <a:pt x="5" y="32"/>
                      <a:pt x="9" y="26"/>
                      <a:pt x="14" y="25"/>
                    </a:cubicBezTo>
                    <a:cubicBezTo>
                      <a:pt x="15" y="24"/>
                      <a:pt x="15" y="25"/>
                      <a:pt x="15" y="25"/>
                    </a:cubicBezTo>
                    <a:close/>
                    <a:moveTo>
                      <a:pt x="35" y="39"/>
                    </a:moveTo>
                    <a:cubicBezTo>
                      <a:pt x="33" y="42"/>
                      <a:pt x="32" y="44"/>
                      <a:pt x="32" y="46"/>
                    </a:cubicBezTo>
                    <a:cubicBezTo>
                      <a:pt x="31" y="48"/>
                      <a:pt x="31" y="49"/>
                      <a:pt x="32" y="52"/>
                    </a:cubicBezTo>
                    <a:cubicBezTo>
                      <a:pt x="32" y="54"/>
                      <a:pt x="31" y="55"/>
                      <a:pt x="29" y="54"/>
                    </a:cubicBezTo>
                    <a:cubicBezTo>
                      <a:pt x="22" y="50"/>
                      <a:pt x="16" y="46"/>
                      <a:pt x="10" y="43"/>
                    </a:cubicBezTo>
                    <a:cubicBezTo>
                      <a:pt x="8" y="42"/>
                      <a:pt x="8" y="40"/>
                      <a:pt x="10" y="39"/>
                    </a:cubicBezTo>
                    <a:cubicBezTo>
                      <a:pt x="12" y="38"/>
                      <a:pt x="14" y="38"/>
                      <a:pt x="15" y="36"/>
                    </a:cubicBezTo>
                    <a:cubicBezTo>
                      <a:pt x="16" y="35"/>
                      <a:pt x="17" y="33"/>
                      <a:pt x="19" y="30"/>
                    </a:cubicBezTo>
                    <a:cubicBezTo>
                      <a:pt x="21" y="26"/>
                      <a:pt x="25" y="25"/>
                      <a:pt x="28" y="26"/>
                    </a:cubicBezTo>
                    <a:cubicBezTo>
                      <a:pt x="30" y="26"/>
                      <a:pt x="30" y="26"/>
                      <a:pt x="31" y="23"/>
                    </a:cubicBezTo>
                    <a:cubicBezTo>
                      <a:pt x="31" y="23"/>
                      <a:pt x="31" y="23"/>
                      <a:pt x="31" y="22"/>
                    </a:cubicBezTo>
                    <a:cubicBezTo>
                      <a:pt x="31" y="22"/>
                      <a:pt x="32" y="22"/>
                      <a:pt x="32" y="22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5"/>
                      <a:pt x="36" y="25"/>
                    </a:cubicBezTo>
                    <a:cubicBezTo>
                      <a:pt x="36" y="25"/>
                      <a:pt x="35" y="25"/>
                      <a:pt x="35" y="26"/>
                    </a:cubicBezTo>
                    <a:cubicBezTo>
                      <a:pt x="33" y="27"/>
                      <a:pt x="33" y="28"/>
                      <a:pt x="34" y="29"/>
                    </a:cubicBezTo>
                    <a:cubicBezTo>
                      <a:pt x="37" y="32"/>
                      <a:pt x="37" y="35"/>
                      <a:pt x="35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30"/>
              <p:cNvSpPr>
                <a:spLocks noEditPoints="1"/>
              </p:cNvSpPr>
              <p:nvPr/>
            </p:nvSpPr>
            <p:spPr>
              <a:xfrm>
                <a:off x="3676" y="2835"/>
                <a:ext cx="472" cy="559"/>
              </a:xfrm>
              <a:custGeom>
                <a:avLst/>
                <a:gdLst/>
                <a:ahLst/>
                <a:cxnLst>
                  <a:cxn ang="0">
                    <a:pos x="443" y="10"/>
                  </a:cxn>
                  <a:cxn ang="0">
                    <a:pos x="443" y="58"/>
                  </a:cxn>
                  <a:cxn ang="0">
                    <a:pos x="405" y="29"/>
                  </a:cxn>
                  <a:cxn ang="0">
                    <a:pos x="443" y="386"/>
                  </a:cxn>
                  <a:cxn ang="0">
                    <a:pos x="356" y="540"/>
                  </a:cxn>
                  <a:cxn ang="0">
                    <a:pos x="356" y="549"/>
                  </a:cxn>
                  <a:cxn ang="0">
                    <a:pos x="356" y="559"/>
                  </a:cxn>
                  <a:cxn ang="0">
                    <a:pos x="453" y="386"/>
                  </a:cxn>
                  <a:cxn ang="0">
                    <a:pos x="395" y="386"/>
                  </a:cxn>
                  <a:cxn ang="0">
                    <a:pos x="385" y="386"/>
                  </a:cxn>
                  <a:cxn ang="0">
                    <a:pos x="328" y="492"/>
                  </a:cxn>
                  <a:cxn ang="0">
                    <a:pos x="328" y="501"/>
                  </a:cxn>
                  <a:cxn ang="0">
                    <a:pos x="337" y="511"/>
                  </a:cxn>
                  <a:cxn ang="0">
                    <a:pos x="395" y="386"/>
                  </a:cxn>
                  <a:cxn ang="0">
                    <a:pos x="385" y="39"/>
                  </a:cxn>
                  <a:cxn ang="0">
                    <a:pos x="443" y="67"/>
                  </a:cxn>
                  <a:cxn ang="0">
                    <a:pos x="356" y="222"/>
                  </a:cxn>
                  <a:cxn ang="0">
                    <a:pos x="308" y="202"/>
                  </a:cxn>
                  <a:cxn ang="0">
                    <a:pos x="202" y="492"/>
                  </a:cxn>
                  <a:cxn ang="0">
                    <a:pos x="164" y="463"/>
                  </a:cxn>
                  <a:cxn ang="0">
                    <a:pos x="202" y="492"/>
                  </a:cxn>
                  <a:cxn ang="0">
                    <a:pos x="125" y="202"/>
                  </a:cxn>
                  <a:cxn ang="0">
                    <a:pos x="29" y="347"/>
                  </a:cxn>
                  <a:cxn ang="0">
                    <a:pos x="19" y="357"/>
                  </a:cxn>
                  <a:cxn ang="0">
                    <a:pos x="19" y="357"/>
                  </a:cxn>
                  <a:cxn ang="0">
                    <a:pos x="116" y="193"/>
                  </a:cxn>
                  <a:cxn ang="0">
                    <a:pos x="144" y="241"/>
                  </a:cxn>
                  <a:cxn ang="0">
                    <a:pos x="144" y="251"/>
                  </a:cxn>
                  <a:cxn ang="0">
                    <a:pos x="87" y="347"/>
                  </a:cxn>
                  <a:cxn ang="0">
                    <a:pos x="77" y="357"/>
                  </a:cxn>
                  <a:cxn ang="0">
                    <a:pos x="67" y="357"/>
                  </a:cxn>
                  <a:cxn ang="0">
                    <a:pos x="144" y="241"/>
                  </a:cxn>
                  <a:cxn ang="0">
                    <a:pos x="299" y="443"/>
                  </a:cxn>
                  <a:cxn ang="0">
                    <a:pos x="279" y="520"/>
                  </a:cxn>
                  <a:cxn ang="0">
                    <a:pos x="96" y="376"/>
                  </a:cxn>
                  <a:cxn ang="0">
                    <a:pos x="183" y="289"/>
                  </a:cxn>
                  <a:cxn ang="0">
                    <a:pos x="299" y="222"/>
                  </a:cxn>
                  <a:cxn ang="0">
                    <a:pos x="308" y="212"/>
                  </a:cxn>
                  <a:cxn ang="0">
                    <a:pos x="347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9" h="58">
                    <a:moveTo>
                      <a:pt x="42" y="3"/>
                    </a:moveTo>
                    <a:cubicBezTo>
                      <a:pt x="44" y="1"/>
                      <a:pt x="45" y="0"/>
                      <a:pt x="46" y="1"/>
                    </a:cubicBezTo>
                    <a:cubicBezTo>
                      <a:pt x="48" y="1"/>
                      <a:pt x="47" y="3"/>
                      <a:pt x="47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1" y="3"/>
                      <a:pt x="42" y="3"/>
                    </a:cubicBezTo>
                    <a:close/>
                    <a:moveTo>
                      <a:pt x="46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5" y="40"/>
                      <a:pt x="46" y="41"/>
                    </a:cubicBezTo>
                    <a:cubicBezTo>
                      <a:pt x="47" y="47"/>
                      <a:pt x="43" y="54"/>
                      <a:pt x="37" y="56"/>
                    </a:cubicBezTo>
                    <a:cubicBezTo>
                      <a:pt x="37" y="56"/>
                      <a:pt x="36" y="56"/>
                      <a:pt x="36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45" y="55"/>
                      <a:pt x="49" y="48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6" y="40"/>
                    </a:cubicBezTo>
                    <a:close/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1"/>
                      <a:pt x="40" y="41"/>
                    </a:cubicBezTo>
                    <a:cubicBezTo>
                      <a:pt x="42" y="45"/>
                      <a:pt x="39" y="50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3"/>
                      <a:pt x="35" y="53"/>
                    </a:cubicBezTo>
                    <a:cubicBezTo>
                      <a:pt x="40" y="52"/>
                      <a:pt x="44" y="46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lose/>
                    <a:moveTo>
                      <a:pt x="31" y="20"/>
                    </a:moveTo>
                    <a:cubicBezTo>
                      <a:pt x="33" y="15"/>
                      <a:pt x="37" y="9"/>
                      <a:pt x="40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8"/>
                    </a:cubicBezTo>
                    <a:cubicBezTo>
                      <a:pt x="44" y="13"/>
                      <a:pt x="40" y="19"/>
                      <a:pt x="37" y="23"/>
                    </a:cubicBezTo>
                    <a:cubicBezTo>
                      <a:pt x="37" y="23"/>
                      <a:pt x="37" y="23"/>
                      <a:pt x="36" y="23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1" y="20"/>
                      <a:pt x="31" y="20"/>
                    </a:cubicBezTo>
                    <a:close/>
                    <a:moveTo>
                      <a:pt x="21" y="51"/>
                    </a:moveTo>
                    <a:cubicBezTo>
                      <a:pt x="19" y="53"/>
                      <a:pt x="15" y="51"/>
                      <a:pt x="16" y="48"/>
                    </a:cubicBezTo>
                    <a:cubicBezTo>
                      <a:pt x="16" y="48"/>
                      <a:pt x="17" y="47"/>
                      <a:pt x="17" y="48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50"/>
                      <a:pt x="21" y="50"/>
                      <a:pt x="21" y="51"/>
                    </a:cubicBezTo>
                    <a:close/>
                    <a:moveTo>
                      <a:pt x="12" y="20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1"/>
                      <a:pt x="12" y="21"/>
                    </a:cubicBezTo>
                    <a:cubicBezTo>
                      <a:pt x="6" y="23"/>
                      <a:pt x="2" y="30"/>
                      <a:pt x="3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29"/>
                      <a:pt x="4" y="22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0" y="27"/>
                      <a:pt x="7" y="32"/>
                      <a:pt x="9" y="36"/>
                    </a:cubicBezTo>
                    <a:cubicBezTo>
                      <a:pt x="9" y="36"/>
                      <a:pt x="9" y="37"/>
                      <a:pt x="9" y="37"/>
                    </a:cubicBezTo>
                    <a:cubicBezTo>
                      <a:pt x="9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7" y="37"/>
                      <a:pt x="7" y="37"/>
                    </a:cubicBezTo>
                    <a:cubicBezTo>
                      <a:pt x="5" y="31"/>
                      <a:pt x="9" y="25"/>
                      <a:pt x="14" y="24"/>
                    </a:cubicBezTo>
                    <a:cubicBezTo>
                      <a:pt x="15" y="24"/>
                      <a:pt x="15" y="24"/>
                      <a:pt x="15" y="25"/>
                    </a:cubicBezTo>
                    <a:close/>
                    <a:moveTo>
                      <a:pt x="35" y="39"/>
                    </a:moveTo>
                    <a:cubicBezTo>
                      <a:pt x="33" y="42"/>
                      <a:pt x="32" y="44"/>
                      <a:pt x="31" y="46"/>
                    </a:cubicBezTo>
                    <a:cubicBezTo>
                      <a:pt x="31" y="48"/>
                      <a:pt x="31" y="49"/>
                      <a:pt x="31" y="52"/>
                    </a:cubicBezTo>
                    <a:cubicBezTo>
                      <a:pt x="32" y="54"/>
                      <a:pt x="30" y="55"/>
                      <a:pt x="29" y="54"/>
                    </a:cubicBezTo>
                    <a:cubicBezTo>
                      <a:pt x="22" y="50"/>
                      <a:pt x="16" y="46"/>
                      <a:pt x="9" y="42"/>
                    </a:cubicBezTo>
                    <a:cubicBezTo>
                      <a:pt x="8" y="41"/>
                      <a:pt x="8" y="40"/>
                      <a:pt x="10" y="39"/>
                    </a:cubicBezTo>
                    <a:cubicBezTo>
                      <a:pt x="12" y="38"/>
                      <a:pt x="13" y="37"/>
                      <a:pt x="15" y="36"/>
                    </a:cubicBezTo>
                    <a:cubicBezTo>
                      <a:pt x="16" y="35"/>
                      <a:pt x="17" y="33"/>
                      <a:pt x="19" y="30"/>
                    </a:cubicBezTo>
                    <a:cubicBezTo>
                      <a:pt x="21" y="26"/>
                      <a:pt x="25" y="25"/>
                      <a:pt x="28" y="25"/>
                    </a:cubicBezTo>
                    <a:cubicBezTo>
                      <a:pt x="30" y="26"/>
                      <a:pt x="30" y="25"/>
                      <a:pt x="31" y="23"/>
                    </a:cubicBezTo>
                    <a:cubicBezTo>
                      <a:pt x="31" y="23"/>
                      <a:pt x="31" y="22"/>
                      <a:pt x="31" y="22"/>
                    </a:cubicBezTo>
                    <a:cubicBezTo>
                      <a:pt x="31" y="22"/>
                      <a:pt x="31" y="21"/>
                      <a:pt x="32" y="22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7"/>
                      <a:pt x="33" y="28"/>
                      <a:pt x="34" y="29"/>
                    </a:cubicBezTo>
                    <a:cubicBezTo>
                      <a:pt x="36" y="31"/>
                      <a:pt x="37" y="35"/>
                      <a:pt x="35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31"/>
              <p:cNvSpPr>
                <a:spLocks noEditPoints="1"/>
              </p:cNvSpPr>
              <p:nvPr/>
            </p:nvSpPr>
            <p:spPr>
              <a:xfrm>
                <a:off x="3676" y="2835"/>
                <a:ext cx="472" cy="549"/>
              </a:xfrm>
              <a:custGeom>
                <a:avLst/>
                <a:gdLst/>
                <a:ahLst/>
                <a:cxnLst>
                  <a:cxn ang="0">
                    <a:pos x="443" y="0"/>
                  </a:cxn>
                  <a:cxn ang="0">
                    <a:pos x="443" y="58"/>
                  </a:cxn>
                  <a:cxn ang="0">
                    <a:pos x="395" y="29"/>
                  </a:cxn>
                  <a:cxn ang="0">
                    <a:pos x="443" y="385"/>
                  </a:cxn>
                  <a:cxn ang="0">
                    <a:pos x="356" y="539"/>
                  </a:cxn>
                  <a:cxn ang="0">
                    <a:pos x="347" y="549"/>
                  </a:cxn>
                  <a:cxn ang="0">
                    <a:pos x="356" y="549"/>
                  </a:cxn>
                  <a:cxn ang="0">
                    <a:pos x="453" y="385"/>
                  </a:cxn>
                  <a:cxn ang="0">
                    <a:pos x="395" y="385"/>
                  </a:cxn>
                  <a:cxn ang="0">
                    <a:pos x="385" y="385"/>
                  </a:cxn>
                  <a:cxn ang="0">
                    <a:pos x="328" y="491"/>
                  </a:cxn>
                  <a:cxn ang="0">
                    <a:pos x="328" y="501"/>
                  </a:cxn>
                  <a:cxn ang="0">
                    <a:pos x="328" y="510"/>
                  </a:cxn>
                  <a:cxn ang="0">
                    <a:pos x="395" y="385"/>
                  </a:cxn>
                  <a:cxn ang="0">
                    <a:pos x="385" y="39"/>
                  </a:cxn>
                  <a:cxn ang="0">
                    <a:pos x="443" y="67"/>
                  </a:cxn>
                  <a:cxn ang="0">
                    <a:pos x="356" y="222"/>
                  </a:cxn>
                  <a:cxn ang="0">
                    <a:pos x="308" y="202"/>
                  </a:cxn>
                  <a:cxn ang="0">
                    <a:pos x="193" y="482"/>
                  </a:cxn>
                  <a:cxn ang="0">
                    <a:pos x="164" y="453"/>
                  </a:cxn>
                  <a:cxn ang="0">
                    <a:pos x="193" y="482"/>
                  </a:cxn>
                  <a:cxn ang="0">
                    <a:pos x="116" y="193"/>
                  </a:cxn>
                  <a:cxn ang="0">
                    <a:pos x="29" y="347"/>
                  </a:cxn>
                  <a:cxn ang="0">
                    <a:pos x="19" y="356"/>
                  </a:cxn>
                  <a:cxn ang="0">
                    <a:pos x="10" y="356"/>
                  </a:cxn>
                  <a:cxn ang="0">
                    <a:pos x="116" y="183"/>
                  </a:cxn>
                  <a:cxn ang="0">
                    <a:pos x="144" y="241"/>
                  </a:cxn>
                  <a:cxn ang="0">
                    <a:pos x="144" y="250"/>
                  </a:cxn>
                  <a:cxn ang="0">
                    <a:pos x="87" y="347"/>
                  </a:cxn>
                  <a:cxn ang="0">
                    <a:pos x="77" y="356"/>
                  </a:cxn>
                  <a:cxn ang="0">
                    <a:pos x="67" y="356"/>
                  </a:cxn>
                  <a:cxn ang="0">
                    <a:pos x="144" y="241"/>
                  </a:cxn>
                  <a:cxn ang="0">
                    <a:pos x="299" y="443"/>
                  </a:cxn>
                  <a:cxn ang="0">
                    <a:pos x="279" y="510"/>
                  </a:cxn>
                  <a:cxn ang="0">
                    <a:pos x="87" y="376"/>
                  </a:cxn>
                  <a:cxn ang="0">
                    <a:pos x="183" y="279"/>
                  </a:cxn>
                  <a:cxn ang="0">
                    <a:pos x="289" y="222"/>
                  </a:cxn>
                  <a:cxn ang="0">
                    <a:pos x="308" y="202"/>
                  </a:cxn>
                  <a:cxn ang="0">
                    <a:pos x="337" y="241"/>
                  </a:cxn>
                  <a:cxn ang="0">
                    <a:pos x="328" y="279"/>
                  </a:cxn>
                </a:cxnLst>
                <a:rect l="0" t="0" r="0" b="0"/>
                <a:pathLst>
                  <a:path w="49" h="57">
                    <a:moveTo>
                      <a:pt x="41" y="3"/>
                    </a:moveTo>
                    <a:cubicBezTo>
                      <a:pt x="43" y="1"/>
                      <a:pt x="45" y="0"/>
                      <a:pt x="46" y="0"/>
                    </a:cubicBezTo>
                    <a:cubicBezTo>
                      <a:pt x="47" y="1"/>
                      <a:pt x="47" y="3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3"/>
                      <a:pt x="41" y="3"/>
                    </a:cubicBezTo>
                    <a:close/>
                    <a:moveTo>
                      <a:pt x="46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7" y="47"/>
                      <a:pt x="43" y="54"/>
                      <a:pt x="37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6" y="57"/>
                      <a:pt x="36" y="57"/>
                      <a:pt x="37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44" y="55"/>
                      <a:pt x="49" y="48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6" y="39"/>
                      <a:pt x="46" y="40"/>
                    </a:cubicBezTo>
                    <a:close/>
                    <a:moveTo>
                      <a:pt x="41" y="40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1"/>
                    </a:cubicBezTo>
                    <a:cubicBezTo>
                      <a:pt x="41" y="45"/>
                      <a:pt x="39" y="50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3"/>
                      <a:pt x="34" y="53"/>
                    </a:cubicBezTo>
                    <a:cubicBezTo>
                      <a:pt x="40" y="51"/>
                      <a:pt x="44" y="46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lose/>
                    <a:moveTo>
                      <a:pt x="31" y="20"/>
                    </a:moveTo>
                    <a:cubicBezTo>
                      <a:pt x="33" y="15"/>
                      <a:pt x="37" y="8"/>
                      <a:pt x="40" y="4"/>
                    </a:cubicBezTo>
                    <a:cubicBezTo>
                      <a:pt x="40" y="4"/>
                      <a:pt x="41" y="4"/>
                      <a:pt x="41" y="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8"/>
                    </a:cubicBezTo>
                    <a:cubicBezTo>
                      <a:pt x="44" y="13"/>
                      <a:pt x="40" y="19"/>
                      <a:pt x="37" y="23"/>
                    </a:cubicBezTo>
                    <a:cubicBezTo>
                      <a:pt x="37" y="23"/>
                      <a:pt x="36" y="23"/>
                      <a:pt x="36" y="23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1" y="20"/>
                      <a:pt x="31" y="20"/>
                      <a:pt x="31" y="20"/>
                    </a:cubicBezTo>
                    <a:close/>
                    <a:moveTo>
                      <a:pt x="20" y="50"/>
                    </a:moveTo>
                    <a:cubicBezTo>
                      <a:pt x="18" y="52"/>
                      <a:pt x="15" y="50"/>
                      <a:pt x="16" y="48"/>
                    </a:cubicBezTo>
                    <a:cubicBezTo>
                      <a:pt x="16" y="47"/>
                      <a:pt x="16" y="47"/>
                      <a:pt x="17" y="47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50"/>
                      <a:pt x="21" y="50"/>
                      <a:pt x="20" y="50"/>
                    </a:cubicBezTo>
                    <a:close/>
                    <a:moveTo>
                      <a:pt x="12" y="20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3"/>
                      <a:pt x="2" y="30"/>
                      <a:pt x="3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1" y="37"/>
                      <a:pt x="1" y="37"/>
                    </a:cubicBezTo>
                    <a:cubicBezTo>
                      <a:pt x="0" y="29"/>
                      <a:pt x="4" y="22"/>
                      <a:pt x="11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20"/>
                      <a:pt x="12" y="20"/>
                      <a:pt x="12" y="20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6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0" y="27"/>
                      <a:pt x="7" y="32"/>
                      <a:pt x="9" y="36"/>
                    </a:cubicBezTo>
                    <a:cubicBezTo>
                      <a:pt x="9" y="36"/>
                      <a:pt x="9" y="36"/>
                      <a:pt x="9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5" y="31"/>
                      <a:pt x="8" y="25"/>
                      <a:pt x="14" y="24"/>
                    </a:cubicBezTo>
                    <a:cubicBezTo>
                      <a:pt x="14" y="24"/>
                      <a:pt x="15" y="24"/>
                      <a:pt x="15" y="25"/>
                    </a:cubicBezTo>
                    <a:close/>
                    <a:moveTo>
                      <a:pt x="35" y="39"/>
                    </a:moveTo>
                    <a:cubicBezTo>
                      <a:pt x="33" y="42"/>
                      <a:pt x="32" y="44"/>
                      <a:pt x="31" y="46"/>
                    </a:cubicBezTo>
                    <a:cubicBezTo>
                      <a:pt x="31" y="47"/>
                      <a:pt x="31" y="49"/>
                      <a:pt x="31" y="52"/>
                    </a:cubicBezTo>
                    <a:cubicBezTo>
                      <a:pt x="31" y="54"/>
                      <a:pt x="30" y="54"/>
                      <a:pt x="29" y="53"/>
                    </a:cubicBezTo>
                    <a:cubicBezTo>
                      <a:pt x="22" y="50"/>
                      <a:pt x="16" y="46"/>
                      <a:pt x="9" y="42"/>
                    </a:cubicBezTo>
                    <a:cubicBezTo>
                      <a:pt x="8" y="41"/>
                      <a:pt x="8" y="40"/>
                      <a:pt x="9" y="39"/>
                    </a:cubicBezTo>
                    <a:cubicBezTo>
                      <a:pt x="12" y="38"/>
                      <a:pt x="13" y="37"/>
                      <a:pt x="14" y="36"/>
                    </a:cubicBezTo>
                    <a:cubicBezTo>
                      <a:pt x="16" y="35"/>
                      <a:pt x="17" y="33"/>
                      <a:pt x="19" y="29"/>
                    </a:cubicBezTo>
                    <a:cubicBezTo>
                      <a:pt x="21" y="26"/>
                      <a:pt x="25" y="25"/>
                      <a:pt x="28" y="25"/>
                    </a:cubicBezTo>
                    <a:cubicBezTo>
                      <a:pt x="29" y="25"/>
                      <a:pt x="30" y="25"/>
                      <a:pt x="30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1"/>
                      <a:pt x="31" y="21"/>
                      <a:pt x="32" y="21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4"/>
                      <a:pt x="36" y="24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7"/>
                      <a:pt x="33" y="27"/>
                      <a:pt x="34" y="29"/>
                    </a:cubicBezTo>
                    <a:cubicBezTo>
                      <a:pt x="36" y="31"/>
                      <a:pt x="37" y="35"/>
                      <a:pt x="35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132"/>
              <p:cNvSpPr>
                <a:spLocks noEditPoints="1"/>
              </p:cNvSpPr>
              <p:nvPr/>
            </p:nvSpPr>
            <p:spPr>
              <a:xfrm>
                <a:off x="3676" y="2825"/>
                <a:ext cx="463" cy="559"/>
              </a:xfrm>
              <a:custGeom>
                <a:avLst/>
                <a:gdLst/>
                <a:ahLst/>
                <a:cxnLst>
                  <a:cxn ang="0">
                    <a:pos x="444" y="10"/>
                  </a:cxn>
                  <a:cxn ang="0">
                    <a:pos x="434" y="67"/>
                  </a:cxn>
                  <a:cxn ang="0">
                    <a:pos x="395" y="39"/>
                  </a:cxn>
                  <a:cxn ang="0">
                    <a:pos x="444" y="386"/>
                  </a:cxn>
                  <a:cxn ang="0">
                    <a:pos x="347" y="540"/>
                  </a:cxn>
                  <a:cxn ang="0">
                    <a:pos x="347" y="559"/>
                  </a:cxn>
                  <a:cxn ang="0">
                    <a:pos x="357" y="559"/>
                  </a:cxn>
                  <a:cxn ang="0">
                    <a:pos x="453" y="386"/>
                  </a:cxn>
                  <a:cxn ang="0">
                    <a:pos x="395" y="386"/>
                  </a:cxn>
                  <a:cxn ang="0">
                    <a:pos x="386" y="395"/>
                  </a:cxn>
                  <a:cxn ang="0">
                    <a:pos x="328" y="501"/>
                  </a:cxn>
                  <a:cxn ang="0">
                    <a:pos x="318" y="501"/>
                  </a:cxn>
                  <a:cxn ang="0">
                    <a:pos x="328" y="511"/>
                  </a:cxn>
                  <a:cxn ang="0">
                    <a:pos x="395" y="386"/>
                  </a:cxn>
                  <a:cxn ang="0">
                    <a:pos x="386" y="48"/>
                  </a:cxn>
                  <a:cxn ang="0">
                    <a:pos x="434" y="77"/>
                  </a:cxn>
                  <a:cxn ang="0">
                    <a:pos x="357" y="231"/>
                  </a:cxn>
                  <a:cxn ang="0">
                    <a:pos x="299" y="202"/>
                  </a:cxn>
                  <a:cxn ang="0">
                    <a:pos x="193" y="492"/>
                  </a:cxn>
                  <a:cxn ang="0">
                    <a:pos x="154" y="463"/>
                  </a:cxn>
                  <a:cxn ang="0">
                    <a:pos x="193" y="492"/>
                  </a:cxn>
                  <a:cxn ang="0">
                    <a:pos x="116" y="202"/>
                  </a:cxn>
                  <a:cxn ang="0">
                    <a:pos x="29" y="357"/>
                  </a:cxn>
                  <a:cxn ang="0">
                    <a:pos x="19" y="366"/>
                  </a:cxn>
                  <a:cxn ang="0">
                    <a:pos x="10" y="357"/>
                  </a:cxn>
                  <a:cxn ang="0">
                    <a:pos x="116" y="193"/>
                  </a:cxn>
                  <a:cxn ang="0">
                    <a:pos x="145" y="241"/>
                  </a:cxn>
                  <a:cxn ang="0">
                    <a:pos x="145" y="251"/>
                  </a:cxn>
                  <a:cxn ang="0">
                    <a:pos x="77" y="357"/>
                  </a:cxn>
                  <a:cxn ang="0">
                    <a:pos x="77" y="366"/>
                  </a:cxn>
                  <a:cxn ang="0">
                    <a:pos x="68" y="357"/>
                  </a:cxn>
                  <a:cxn ang="0">
                    <a:pos x="145" y="241"/>
                  </a:cxn>
                  <a:cxn ang="0">
                    <a:pos x="299" y="453"/>
                  </a:cxn>
                  <a:cxn ang="0">
                    <a:pos x="270" y="520"/>
                  </a:cxn>
                  <a:cxn ang="0">
                    <a:pos x="87" y="386"/>
                  </a:cxn>
                  <a:cxn ang="0">
                    <a:pos x="183" y="289"/>
                  </a:cxn>
                  <a:cxn ang="0">
                    <a:pos x="289" y="222"/>
                  </a:cxn>
                  <a:cxn ang="0">
                    <a:pos x="299" y="212"/>
                  </a:cxn>
                  <a:cxn ang="0">
                    <a:pos x="338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8" h="58">
                    <a:moveTo>
                      <a:pt x="41" y="4"/>
                    </a:moveTo>
                    <a:cubicBezTo>
                      <a:pt x="43" y="2"/>
                      <a:pt x="45" y="0"/>
                      <a:pt x="46" y="1"/>
                    </a:cubicBezTo>
                    <a:cubicBezTo>
                      <a:pt x="47" y="2"/>
                      <a:pt x="47" y="4"/>
                      <a:pt x="46" y="6"/>
                    </a:cubicBezTo>
                    <a:cubicBezTo>
                      <a:pt x="46" y="7"/>
                      <a:pt x="46" y="7"/>
                      <a:pt x="45" y="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lose/>
                    <a:moveTo>
                      <a:pt x="46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7" y="48"/>
                      <a:pt x="43" y="54"/>
                      <a:pt x="36" y="56"/>
                    </a:cubicBezTo>
                    <a:cubicBezTo>
                      <a:pt x="36" y="56"/>
                      <a:pt x="36" y="57"/>
                      <a:pt x="36" y="57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44" y="56"/>
                      <a:pt x="48" y="48"/>
                      <a:pt x="47" y="41"/>
                    </a:cubicBezTo>
                    <a:cubicBezTo>
                      <a:pt x="47" y="41"/>
                      <a:pt x="47" y="41"/>
                      <a:pt x="47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41" y="40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6"/>
                      <a:pt x="38" y="51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40" y="52"/>
                      <a:pt x="43" y="46"/>
                      <a:pt x="41" y="41"/>
                    </a:cubicBezTo>
                    <a:cubicBezTo>
                      <a:pt x="41" y="41"/>
                      <a:pt x="41" y="40"/>
                      <a:pt x="41" y="40"/>
                    </a:cubicBezTo>
                    <a:close/>
                    <a:moveTo>
                      <a:pt x="31" y="21"/>
                    </a:moveTo>
                    <a:cubicBezTo>
                      <a:pt x="33" y="16"/>
                      <a:pt x="37" y="9"/>
                      <a:pt x="40" y="5"/>
                    </a:cubicBezTo>
                    <a:cubicBezTo>
                      <a:pt x="40" y="5"/>
                      <a:pt x="40" y="5"/>
                      <a:pt x="41" y="5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4" y="13"/>
                      <a:pt x="40" y="20"/>
                      <a:pt x="37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20" y="51"/>
                    </a:moveTo>
                    <a:cubicBezTo>
                      <a:pt x="18" y="53"/>
                      <a:pt x="15" y="51"/>
                      <a:pt x="16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1"/>
                      <a:pt x="20" y="51"/>
                    </a:cubicBezTo>
                    <a:close/>
                    <a:moveTo>
                      <a:pt x="12" y="21"/>
                    </a:move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5" y="24"/>
                      <a:pt x="2" y="30"/>
                      <a:pt x="3" y="37"/>
                    </a:cubicBezTo>
                    <a:cubicBezTo>
                      <a:pt x="3" y="37"/>
                      <a:pt x="3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8"/>
                      <a:pt x="1" y="38"/>
                      <a:pt x="1" y="37"/>
                    </a:cubicBezTo>
                    <a:cubicBezTo>
                      <a:pt x="0" y="30"/>
                      <a:pt x="4" y="23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1"/>
                    </a:cubicBezTo>
                    <a:close/>
                    <a:moveTo>
                      <a:pt x="15" y="25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0" y="28"/>
                      <a:pt x="7" y="32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7"/>
                    </a:cubicBezTo>
                    <a:cubicBezTo>
                      <a:pt x="5" y="32"/>
                      <a:pt x="8" y="26"/>
                      <a:pt x="14" y="25"/>
                    </a:cubicBezTo>
                    <a:cubicBezTo>
                      <a:pt x="14" y="25"/>
                      <a:pt x="15" y="25"/>
                      <a:pt x="15" y="25"/>
                    </a:cubicBezTo>
                    <a:close/>
                    <a:moveTo>
                      <a:pt x="34" y="39"/>
                    </a:moveTo>
                    <a:cubicBezTo>
                      <a:pt x="33" y="43"/>
                      <a:pt x="32" y="45"/>
                      <a:pt x="31" y="47"/>
                    </a:cubicBezTo>
                    <a:cubicBezTo>
                      <a:pt x="31" y="48"/>
                      <a:pt x="31" y="50"/>
                      <a:pt x="31" y="52"/>
                    </a:cubicBezTo>
                    <a:cubicBezTo>
                      <a:pt x="31" y="54"/>
                      <a:pt x="30" y="55"/>
                      <a:pt x="28" y="54"/>
                    </a:cubicBezTo>
                    <a:cubicBezTo>
                      <a:pt x="22" y="50"/>
                      <a:pt x="15" y="47"/>
                      <a:pt x="9" y="43"/>
                    </a:cubicBezTo>
                    <a:cubicBezTo>
                      <a:pt x="7" y="42"/>
                      <a:pt x="7" y="41"/>
                      <a:pt x="9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5" y="35"/>
                      <a:pt x="17" y="34"/>
                      <a:pt x="19" y="30"/>
                    </a:cubicBezTo>
                    <a:cubicBezTo>
                      <a:pt x="21" y="26"/>
                      <a:pt x="24" y="25"/>
                      <a:pt x="28" y="26"/>
                    </a:cubicBezTo>
                    <a:cubicBezTo>
                      <a:pt x="29" y="26"/>
                      <a:pt x="30" y="26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5"/>
                      <a:pt x="36" y="25"/>
                      <a:pt x="35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28"/>
                      <a:pt x="33" y="28"/>
                      <a:pt x="34" y="29"/>
                    </a:cubicBezTo>
                    <a:cubicBezTo>
                      <a:pt x="36" y="32"/>
                      <a:pt x="37" y="36"/>
                      <a:pt x="34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33"/>
              <p:cNvSpPr>
                <a:spLocks noEditPoints="1"/>
              </p:cNvSpPr>
              <p:nvPr/>
            </p:nvSpPr>
            <p:spPr>
              <a:xfrm>
                <a:off x="3676" y="2825"/>
                <a:ext cx="463" cy="559"/>
              </a:xfrm>
              <a:custGeom>
                <a:avLst/>
                <a:gdLst/>
                <a:ahLst/>
                <a:cxnLst>
                  <a:cxn ang="0">
                    <a:pos x="444" y="10"/>
                  </a:cxn>
                  <a:cxn ang="0">
                    <a:pos x="434" y="67"/>
                  </a:cxn>
                  <a:cxn ang="0">
                    <a:pos x="395" y="29"/>
                  </a:cxn>
                  <a:cxn ang="0">
                    <a:pos x="434" y="386"/>
                  </a:cxn>
                  <a:cxn ang="0">
                    <a:pos x="347" y="540"/>
                  </a:cxn>
                  <a:cxn ang="0">
                    <a:pos x="347" y="549"/>
                  </a:cxn>
                  <a:cxn ang="0">
                    <a:pos x="357" y="559"/>
                  </a:cxn>
                  <a:cxn ang="0">
                    <a:pos x="444" y="386"/>
                  </a:cxn>
                  <a:cxn ang="0">
                    <a:pos x="386" y="386"/>
                  </a:cxn>
                  <a:cxn ang="0">
                    <a:pos x="386" y="395"/>
                  </a:cxn>
                  <a:cxn ang="0">
                    <a:pos x="328" y="492"/>
                  </a:cxn>
                  <a:cxn ang="0">
                    <a:pos x="318" y="501"/>
                  </a:cxn>
                  <a:cxn ang="0">
                    <a:pos x="328" y="511"/>
                  </a:cxn>
                  <a:cxn ang="0">
                    <a:pos x="386" y="386"/>
                  </a:cxn>
                  <a:cxn ang="0">
                    <a:pos x="386" y="48"/>
                  </a:cxn>
                  <a:cxn ang="0">
                    <a:pos x="434" y="67"/>
                  </a:cxn>
                  <a:cxn ang="0">
                    <a:pos x="347" y="231"/>
                  </a:cxn>
                  <a:cxn ang="0">
                    <a:pos x="299" y="202"/>
                  </a:cxn>
                  <a:cxn ang="0">
                    <a:pos x="193" y="492"/>
                  </a:cxn>
                  <a:cxn ang="0">
                    <a:pos x="154" y="463"/>
                  </a:cxn>
                  <a:cxn ang="0">
                    <a:pos x="193" y="492"/>
                  </a:cxn>
                  <a:cxn ang="0">
                    <a:pos x="116" y="202"/>
                  </a:cxn>
                  <a:cxn ang="0">
                    <a:pos x="29" y="357"/>
                  </a:cxn>
                  <a:cxn ang="0">
                    <a:pos x="19" y="366"/>
                  </a:cxn>
                  <a:cxn ang="0">
                    <a:pos x="10" y="357"/>
                  </a:cxn>
                  <a:cxn ang="0">
                    <a:pos x="106" y="193"/>
                  </a:cxn>
                  <a:cxn ang="0">
                    <a:pos x="135" y="241"/>
                  </a:cxn>
                  <a:cxn ang="0">
                    <a:pos x="135" y="251"/>
                  </a:cxn>
                  <a:cxn ang="0">
                    <a:pos x="77" y="357"/>
                  </a:cxn>
                  <a:cxn ang="0">
                    <a:pos x="77" y="366"/>
                  </a:cxn>
                  <a:cxn ang="0">
                    <a:pos x="58" y="357"/>
                  </a:cxn>
                  <a:cxn ang="0">
                    <a:pos x="135" y="241"/>
                  </a:cxn>
                  <a:cxn ang="0">
                    <a:pos x="299" y="443"/>
                  </a:cxn>
                  <a:cxn ang="0">
                    <a:pos x="270" y="520"/>
                  </a:cxn>
                  <a:cxn ang="0">
                    <a:pos x="87" y="386"/>
                  </a:cxn>
                  <a:cxn ang="0">
                    <a:pos x="174" y="289"/>
                  </a:cxn>
                  <a:cxn ang="0">
                    <a:pos x="289" y="222"/>
                  </a:cxn>
                  <a:cxn ang="0">
                    <a:pos x="299" y="212"/>
                  </a:cxn>
                  <a:cxn ang="0">
                    <a:pos x="338" y="241"/>
                  </a:cxn>
                  <a:cxn ang="0">
                    <a:pos x="318" y="280"/>
                  </a:cxn>
                </a:cxnLst>
                <a:rect l="0" t="0" r="0" b="0"/>
                <a:pathLst>
                  <a:path w="48" h="58">
                    <a:moveTo>
                      <a:pt x="41" y="3"/>
                    </a:moveTo>
                    <a:cubicBezTo>
                      <a:pt x="43" y="1"/>
                      <a:pt x="45" y="0"/>
                      <a:pt x="46" y="1"/>
                    </a:cubicBezTo>
                    <a:cubicBezTo>
                      <a:pt x="47" y="2"/>
                      <a:pt x="47" y="4"/>
                      <a:pt x="46" y="6"/>
                    </a:cubicBezTo>
                    <a:cubicBezTo>
                      <a:pt x="46" y="7"/>
                      <a:pt x="46" y="7"/>
                      <a:pt x="45" y="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3"/>
                    </a:cubicBezTo>
                    <a:close/>
                    <a:moveTo>
                      <a:pt x="46" y="40"/>
                    </a:move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40"/>
                      <a:pt x="45" y="41"/>
                      <a:pt x="45" y="41"/>
                    </a:cubicBezTo>
                    <a:cubicBezTo>
                      <a:pt x="46" y="48"/>
                      <a:pt x="43" y="54"/>
                      <a:pt x="36" y="56"/>
                    </a:cubicBezTo>
                    <a:cubicBezTo>
                      <a:pt x="36" y="56"/>
                      <a:pt x="36" y="57"/>
                      <a:pt x="36" y="57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7" y="58"/>
                      <a:pt x="37" y="58"/>
                    </a:cubicBezTo>
                    <a:cubicBezTo>
                      <a:pt x="44" y="56"/>
                      <a:pt x="48" y="48"/>
                      <a:pt x="47" y="41"/>
                    </a:cubicBezTo>
                    <a:cubicBezTo>
                      <a:pt x="47" y="40"/>
                      <a:pt x="47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40" y="40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1"/>
                    </a:cubicBezTo>
                    <a:cubicBezTo>
                      <a:pt x="39" y="41"/>
                      <a:pt x="39" y="41"/>
                      <a:pt x="40" y="41"/>
                    </a:cubicBezTo>
                    <a:cubicBezTo>
                      <a:pt x="41" y="46"/>
                      <a:pt x="38" y="50"/>
                      <a:pt x="34" y="51"/>
                    </a:cubicBezTo>
                    <a:cubicBezTo>
                      <a:pt x="33" y="51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4" y="53"/>
                      <a:pt x="34" y="53"/>
                    </a:cubicBezTo>
                    <a:cubicBezTo>
                      <a:pt x="40" y="52"/>
                      <a:pt x="43" y="46"/>
                      <a:pt x="41" y="41"/>
                    </a:cubicBezTo>
                    <a:cubicBezTo>
                      <a:pt x="41" y="40"/>
                      <a:pt x="41" y="40"/>
                      <a:pt x="40" y="40"/>
                    </a:cubicBezTo>
                    <a:close/>
                    <a:moveTo>
                      <a:pt x="31" y="20"/>
                    </a:moveTo>
                    <a:cubicBezTo>
                      <a:pt x="33" y="15"/>
                      <a:pt x="36" y="9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8"/>
                      <a:pt x="46" y="8"/>
                      <a:pt x="45" y="8"/>
                    </a:cubicBezTo>
                    <a:cubicBezTo>
                      <a:pt x="44" y="13"/>
                      <a:pt x="40" y="20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0"/>
                    </a:cubicBezTo>
                    <a:close/>
                    <a:moveTo>
                      <a:pt x="20" y="51"/>
                    </a:moveTo>
                    <a:cubicBezTo>
                      <a:pt x="18" y="53"/>
                      <a:pt x="15" y="51"/>
                      <a:pt x="15" y="48"/>
                    </a:cubicBezTo>
                    <a:cubicBezTo>
                      <a:pt x="15" y="48"/>
                      <a:pt x="16" y="48"/>
                      <a:pt x="16" y="48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1"/>
                      <a:pt x="20" y="51"/>
                    </a:cubicBezTo>
                    <a:close/>
                    <a:moveTo>
                      <a:pt x="12" y="20"/>
                    </a:move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2"/>
                      <a:pt x="11" y="22"/>
                    </a:cubicBezTo>
                    <a:cubicBezTo>
                      <a:pt x="5" y="24"/>
                      <a:pt x="1" y="30"/>
                      <a:pt x="3" y="37"/>
                    </a:cubicBezTo>
                    <a:cubicBezTo>
                      <a:pt x="3" y="37"/>
                      <a:pt x="3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8"/>
                    </a:cubicBezTo>
                    <a:cubicBezTo>
                      <a:pt x="1" y="38"/>
                      <a:pt x="1" y="37"/>
                      <a:pt x="1" y="37"/>
                    </a:cubicBezTo>
                    <a:cubicBezTo>
                      <a:pt x="0" y="30"/>
                      <a:pt x="4" y="22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0"/>
                      <a:pt x="12" y="20"/>
                      <a:pt x="12" y="20"/>
                    </a:cubicBezTo>
                    <a:close/>
                    <a:moveTo>
                      <a:pt x="14" y="25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9" y="27"/>
                      <a:pt x="7" y="32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6" y="37"/>
                    </a:cubicBezTo>
                    <a:cubicBezTo>
                      <a:pt x="5" y="32"/>
                      <a:pt x="8" y="26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lose/>
                    <a:moveTo>
                      <a:pt x="34" y="39"/>
                    </a:moveTo>
                    <a:cubicBezTo>
                      <a:pt x="32" y="42"/>
                      <a:pt x="31" y="44"/>
                      <a:pt x="31" y="46"/>
                    </a:cubicBezTo>
                    <a:cubicBezTo>
                      <a:pt x="30" y="48"/>
                      <a:pt x="30" y="50"/>
                      <a:pt x="31" y="52"/>
                    </a:cubicBezTo>
                    <a:cubicBezTo>
                      <a:pt x="31" y="54"/>
                      <a:pt x="30" y="55"/>
                      <a:pt x="28" y="54"/>
                    </a:cubicBezTo>
                    <a:cubicBezTo>
                      <a:pt x="22" y="50"/>
                      <a:pt x="15" y="46"/>
                      <a:pt x="9" y="43"/>
                    </a:cubicBezTo>
                    <a:cubicBezTo>
                      <a:pt x="7" y="42"/>
                      <a:pt x="7" y="40"/>
                      <a:pt x="9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5" y="35"/>
                      <a:pt x="16" y="33"/>
                      <a:pt x="18" y="30"/>
                    </a:cubicBezTo>
                    <a:cubicBezTo>
                      <a:pt x="21" y="26"/>
                      <a:pt x="24" y="25"/>
                      <a:pt x="28" y="26"/>
                    </a:cubicBezTo>
                    <a:cubicBezTo>
                      <a:pt x="29" y="26"/>
                      <a:pt x="30" y="26"/>
                      <a:pt x="30" y="23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4" y="26"/>
                    </a:cubicBezTo>
                    <a:cubicBezTo>
                      <a:pt x="32" y="27"/>
                      <a:pt x="32" y="28"/>
                      <a:pt x="33" y="29"/>
                    </a:cubicBezTo>
                    <a:cubicBezTo>
                      <a:pt x="36" y="32"/>
                      <a:pt x="36" y="35"/>
                      <a:pt x="34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34"/>
              <p:cNvSpPr>
                <a:spLocks noEditPoints="1"/>
              </p:cNvSpPr>
              <p:nvPr/>
            </p:nvSpPr>
            <p:spPr>
              <a:xfrm>
                <a:off x="3666" y="2825"/>
                <a:ext cx="473" cy="559"/>
              </a:xfrm>
              <a:custGeom>
                <a:avLst/>
                <a:gdLst/>
                <a:ahLst/>
                <a:cxnLst>
                  <a:cxn ang="0">
                    <a:pos x="454" y="10"/>
                  </a:cxn>
                  <a:cxn ang="0">
                    <a:pos x="444" y="58"/>
                  </a:cxn>
                  <a:cxn ang="0">
                    <a:pos x="405" y="29"/>
                  </a:cxn>
                  <a:cxn ang="0">
                    <a:pos x="444" y="386"/>
                  </a:cxn>
                  <a:cxn ang="0">
                    <a:pos x="357" y="540"/>
                  </a:cxn>
                  <a:cxn ang="0">
                    <a:pos x="357" y="549"/>
                  </a:cxn>
                  <a:cxn ang="0">
                    <a:pos x="367" y="559"/>
                  </a:cxn>
                  <a:cxn ang="0">
                    <a:pos x="454" y="386"/>
                  </a:cxn>
                  <a:cxn ang="0">
                    <a:pos x="396" y="386"/>
                  </a:cxn>
                  <a:cxn ang="0">
                    <a:pos x="386" y="386"/>
                  </a:cxn>
                  <a:cxn ang="0">
                    <a:pos x="328" y="492"/>
                  </a:cxn>
                  <a:cxn ang="0">
                    <a:pos x="328" y="501"/>
                  </a:cxn>
                  <a:cxn ang="0">
                    <a:pos x="338" y="511"/>
                  </a:cxn>
                  <a:cxn ang="0">
                    <a:pos x="396" y="386"/>
                  </a:cxn>
                  <a:cxn ang="0">
                    <a:pos x="386" y="48"/>
                  </a:cxn>
                  <a:cxn ang="0">
                    <a:pos x="444" y="67"/>
                  </a:cxn>
                  <a:cxn ang="0">
                    <a:pos x="357" y="222"/>
                  </a:cxn>
                  <a:cxn ang="0">
                    <a:pos x="309" y="202"/>
                  </a:cxn>
                  <a:cxn ang="0">
                    <a:pos x="203" y="492"/>
                  </a:cxn>
                  <a:cxn ang="0">
                    <a:pos x="164" y="463"/>
                  </a:cxn>
                  <a:cxn ang="0">
                    <a:pos x="203" y="492"/>
                  </a:cxn>
                  <a:cxn ang="0">
                    <a:pos x="125" y="202"/>
                  </a:cxn>
                  <a:cxn ang="0">
                    <a:pos x="39" y="357"/>
                  </a:cxn>
                  <a:cxn ang="0">
                    <a:pos x="29" y="366"/>
                  </a:cxn>
                  <a:cxn ang="0">
                    <a:pos x="19" y="357"/>
                  </a:cxn>
                  <a:cxn ang="0">
                    <a:pos x="116" y="193"/>
                  </a:cxn>
                  <a:cxn ang="0">
                    <a:pos x="145" y="241"/>
                  </a:cxn>
                  <a:cxn ang="0">
                    <a:pos x="145" y="251"/>
                  </a:cxn>
                  <a:cxn ang="0">
                    <a:pos x="87" y="347"/>
                  </a:cxn>
                  <a:cxn ang="0">
                    <a:pos x="77" y="357"/>
                  </a:cxn>
                  <a:cxn ang="0">
                    <a:pos x="68" y="357"/>
                  </a:cxn>
                  <a:cxn ang="0">
                    <a:pos x="145" y="241"/>
                  </a:cxn>
                  <a:cxn ang="0">
                    <a:pos x="309" y="443"/>
                  </a:cxn>
                  <a:cxn ang="0">
                    <a:pos x="280" y="520"/>
                  </a:cxn>
                  <a:cxn ang="0">
                    <a:pos x="97" y="376"/>
                  </a:cxn>
                  <a:cxn ang="0">
                    <a:pos x="183" y="289"/>
                  </a:cxn>
                  <a:cxn ang="0">
                    <a:pos x="299" y="222"/>
                  </a:cxn>
                  <a:cxn ang="0">
                    <a:pos x="309" y="212"/>
                  </a:cxn>
                  <a:cxn ang="0">
                    <a:pos x="348" y="241"/>
                  </a:cxn>
                  <a:cxn ang="0">
                    <a:pos x="328" y="280"/>
                  </a:cxn>
                </a:cxnLst>
                <a:rect l="0" t="0" r="0" b="0"/>
                <a:pathLst>
                  <a:path w="49" h="58">
                    <a:moveTo>
                      <a:pt x="42" y="3"/>
                    </a:moveTo>
                    <a:cubicBezTo>
                      <a:pt x="44" y="1"/>
                      <a:pt x="45" y="0"/>
                      <a:pt x="47" y="1"/>
                    </a:cubicBezTo>
                    <a:cubicBezTo>
                      <a:pt x="48" y="1"/>
                      <a:pt x="48" y="3"/>
                      <a:pt x="47" y="6"/>
                    </a:cubicBezTo>
                    <a:cubicBezTo>
                      <a:pt x="47" y="6"/>
                      <a:pt x="46" y="7"/>
                      <a:pt x="46" y="6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3"/>
                      <a:pt x="42" y="3"/>
                    </a:cubicBezTo>
                    <a:close/>
                    <a:moveTo>
                      <a:pt x="47" y="40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1"/>
                    </a:cubicBezTo>
                    <a:cubicBezTo>
                      <a:pt x="47" y="47"/>
                      <a:pt x="43" y="54"/>
                      <a:pt x="37" y="56"/>
                    </a:cubicBezTo>
                    <a:cubicBezTo>
                      <a:pt x="37" y="56"/>
                      <a:pt x="36" y="56"/>
                      <a:pt x="37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7" y="57"/>
                      <a:pt x="37" y="57"/>
                      <a:pt x="37" y="58"/>
                    </a:cubicBezTo>
                    <a:cubicBezTo>
                      <a:pt x="37" y="58"/>
                      <a:pt x="37" y="58"/>
                      <a:pt x="38" y="58"/>
                    </a:cubicBezTo>
                    <a:cubicBezTo>
                      <a:pt x="45" y="55"/>
                      <a:pt x="49" y="48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lose/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0" y="40"/>
                      <a:pt x="40" y="40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2" y="45"/>
                      <a:pt x="39" y="50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3"/>
                      <a:pt x="35" y="53"/>
                    </a:cubicBezTo>
                    <a:cubicBezTo>
                      <a:pt x="40" y="52"/>
                      <a:pt x="44" y="46"/>
                      <a:pt x="42" y="40"/>
                    </a:cubicBezTo>
                    <a:cubicBezTo>
                      <a:pt x="42" y="40"/>
                      <a:pt x="42" y="40"/>
                      <a:pt x="41" y="40"/>
                    </a:cubicBezTo>
                    <a:close/>
                    <a:moveTo>
                      <a:pt x="32" y="20"/>
                    </a:moveTo>
                    <a:cubicBezTo>
                      <a:pt x="33" y="15"/>
                      <a:pt x="37" y="9"/>
                      <a:pt x="40" y="5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8"/>
                      <a:pt x="46" y="8"/>
                    </a:cubicBezTo>
                    <a:cubicBezTo>
                      <a:pt x="44" y="13"/>
                      <a:pt x="41" y="19"/>
                      <a:pt x="37" y="23"/>
                    </a:cubicBezTo>
                    <a:cubicBezTo>
                      <a:pt x="37" y="24"/>
                      <a:pt x="37" y="24"/>
                      <a:pt x="36" y="23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0"/>
                      <a:pt x="32" y="20"/>
                    </a:cubicBezTo>
                    <a:close/>
                    <a:moveTo>
                      <a:pt x="21" y="51"/>
                    </a:moveTo>
                    <a:cubicBezTo>
                      <a:pt x="19" y="53"/>
                      <a:pt x="15" y="51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1"/>
                    </a:cubicBezTo>
                    <a:close/>
                    <a:moveTo>
                      <a:pt x="13" y="20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2" y="21"/>
                    </a:cubicBezTo>
                    <a:cubicBezTo>
                      <a:pt x="6" y="24"/>
                      <a:pt x="2" y="30"/>
                      <a:pt x="4" y="37"/>
                    </a:cubicBezTo>
                    <a:cubicBezTo>
                      <a:pt x="4" y="37"/>
                      <a:pt x="3" y="37"/>
                      <a:pt x="3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30"/>
                      <a:pt x="4" y="22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3" y="20"/>
                      <a:pt x="13" y="20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0" y="27"/>
                      <a:pt x="7" y="32"/>
                      <a:pt x="9" y="3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7" y="37"/>
                      <a:pt x="7" y="37"/>
                    </a:cubicBezTo>
                    <a:cubicBezTo>
                      <a:pt x="5" y="32"/>
                      <a:pt x="9" y="26"/>
                      <a:pt x="14" y="24"/>
                    </a:cubicBezTo>
                    <a:cubicBezTo>
                      <a:pt x="15" y="24"/>
                      <a:pt x="15" y="25"/>
                      <a:pt x="15" y="25"/>
                    </a:cubicBezTo>
                    <a:close/>
                    <a:moveTo>
                      <a:pt x="35" y="39"/>
                    </a:moveTo>
                    <a:cubicBezTo>
                      <a:pt x="33" y="42"/>
                      <a:pt x="32" y="44"/>
                      <a:pt x="32" y="46"/>
                    </a:cubicBezTo>
                    <a:cubicBezTo>
                      <a:pt x="31" y="48"/>
                      <a:pt x="31" y="49"/>
                      <a:pt x="32" y="52"/>
                    </a:cubicBezTo>
                    <a:cubicBezTo>
                      <a:pt x="32" y="54"/>
                      <a:pt x="30" y="55"/>
                      <a:pt x="29" y="54"/>
                    </a:cubicBezTo>
                    <a:cubicBezTo>
                      <a:pt x="22" y="50"/>
                      <a:pt x="16" y="46"/>
                      <a:pt x="9" y="43"/>
                    </a:cubicBezTo>
                    <a:cubicBezTo>
                      <a:pt x="8" y="42"/>
                      <a:pt x="8" y="40"/>
                      <a:pt x="10" y="39"/>
                    </a:cubicBezTo>
                    <a:cubicBezTo>
                      <a:pt x="12" y="38"/>
                      <a:pt x="13" y="38"/>
                      <a:pt x="15" y="36"/>
                    </a:cubicBezTo>
                    <a:cubicBezTo>
                      <a:pt x="16" y="35"/>
                      <a:pt x="17" y="33"/>
                      <a:pt x="19" y="30"/>
                    </a:cubicBezTo>
                    <a:cubicBezTo>
                      <a:pt x="21" y="26"/>
                      <a:pt x="25" y="25"/>
                      <a:pt x="28" y="26"/>
                    </a:cubicBezTo>
                    <a:cubicBezTo>
                      <a:pt x="30" y="26"/>
                      <a:pt x="30" y="25"/>
                      <a:pt x="31" y="23"/>
                    </a:cubicBezTo>
                    <a:cubicBezTo>
                      <a:pt x="31" y="23"/>
                      <a:pt x="31" y="22"/>
                      <a:pt x="31" y="22"/>
                    </a:cubicBezTo>
                    <a:cubicBezTo>
                      <a:pt x="31" y="22"/>
                      <a:pt x="32" y="22"/>
                      <a:pt x="32" y="22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5"/>
                      <a:pt x="36" y="25"/>
                    </a:cubicBezTo>
                    <a:cubicBezTo>
                      <a:pt x="36" y="25"/>
                      <a:pt x="35" y="25"/>
                      <a:pt x="35" y="25"/>
                    </a:cubicBezTo>
                    <a:cubicBezTo>
                      <a:pt x="33" y="27"/>
                      <a:pt x="33" y="28"/>
                      <a:pt x="34" y="29"/>
                    </a:cubicBezTo>
                    <a:cubicBezTo>
                      <a:pt x="36" y="32"/>
                      <a:pt x="37" y="35"/>
                      <a:pt x="35" y="39"/>
                    </a:cubicBezTo>
                    <a:close/>
                  </a:path>
                </a:pathLst>
              </a:custGeom>
              <a:solidFill>
                <a:srgbClr val="AAD4D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135"/>
              <p:cNvSpPr>
                <a:spLocks noEditPoints="1"/>
              </p:cNvSpPr>
              <p:nvPr/>
            </p:nvSpPr>
            <p:spPr>
              <a:xfrm>
                <a:off x="3695" y="2844"/>
                <a:ext cx="453" cy="434"/>
              </a:xfrm>
              <a:custGeom>
                <a:avLst/>
                <a:gdLst/>
                <a:ahLst/>
                <a:cxnLst>
                  <a:cxn ang="0">
                    <a:pos x="116" y="203"/>
                  </a:cxn>
                  <a:cxn ang="0">
                    <a:pos x="116" y="203"/>
                  </a:cxn>
                  <a:cxn ang="0">
                    <a:pos x="116" y="212"/>
                  </a:cxn>
                  <a:cxn ang="0">
                    <a:pos x="29" y="357"/>
                  </a:cxn>
                  <a:cxn ang="0">
                    <a:pos x="19" y="366"/>
                  </a:cxn>
                  <a:cxn ang="0">
                    <a:pos x="19" y="366"/>
                  </a:cxn>
                  <a:cxn ang="0">
                    <a:pos x="10" y="366"/>
                  </a:cxn>
                  <a:cxn ang="0">
                    <a:pos x="10" y="357"/>
                  </a:cxn>
                  <a:cxn ang="0">
                    <a:pos x="106" y="193"/>
                  </a:cxn>
                  <a:cxn ang="0">
                    <a:pos x="116" y="193"/>
                  </a:cxn>
                  <a:cxn ang="0">
                    <a:pos x="116" y="203"/>
                  </a:cxn>
                  <a:cxn ang="0">
                    <a:pos x="145" y="241"/>
                  </a:cxn>
                  <a:cxn ang="0">
                    <a:pos x="145" y="251"/>
                  </a:cxn>
                  <a:cxn ang="0">
                    <a:pos x="145" y="251"/>
                  </a:cxn>
                  <a:cxn ang="0">
                    <a:pos x="135" y="260"/>
                  </a:cxn>
                  <a:cxn ang="0">
                    <a:pos x="77" y="357"/>
                  </a:cxn>
                  <a:cxn ang="0">
                    <a:pos x="77" y="357"/>
                  </a:cxn>
                  <a:cxn ang="0">
                    <a:pos x="77" y="366"/>
                  </a:cxn>
                  <a:cxn ang="0">
                    <a:pos x="67" y="366"/>
                  </a:cxn>
                  <a:cxn ang="0">
                    <a:pos x="67" y="357"/>
                  </a:cxn>
                  <a:cxn ang="0">
                    <a:pos x="135" y="241"/>
                  </a:cxn>
                  <a:cxn ang="0">
                    <a:pos x="145" y="241"/>
                  </a:cxn>
                  <a:cxn ang="0">
                    <a:pos x="125" y="434"/>
                  </a:cxn>
                  <a:cxn ang="0">
                    <a:pos x="87" y="415"/>
                  </a:cxn>
                  <a:cxn ang="0">
                    <a:pos x="87" y="386"/>
                  </a:cxn>
                  <a:cxn ang="0">
                    <a:pos x="135" y="357"/>
                  </a:cxn>
                  <a:cxn ang="0">
                    <a:pos x="183" y="289"/>
                  </a:cxn>
                  <a:cxn ang="0">
                    <a:pos x="270" y="251"/>
                  </a:cxn>
                  <a:cxn ang="0">
                    <a:pos x="289" y="222"/>
                  </a:cxn>
                  <a:cxn ang="0">
                    <a:pos x="289" y="212"/>
                  </a:cxn>
                  <a:cxn ang="0">
                    <a:pos x="299" y="212"/>
                  </a:cxn>
                  <a:cxn ang="0">
                    <a:pos x="337" y="231"/>
                  </a:cxn>
                  <a:cxn ang="0">
                    <a:pos x="125" y="434"/>
                  </a:cxn>
                  <a:cxn ang="0">
                    <a:pos x="299" y="203"/>
                  </a:cxn>
                  <a:cxn ang="0">
                    <a:pos x="386" y="48"/>
                  </a:cxn>
                  <a:cxn ang="0">
                    <a:pos x="395" y="48"/>
                  </a:cxn>
                  <a:cxn ang="0">
                    <a:pos x="434" y="77"/>
                  </a:cxn>
                  <a:cxn ang="0">
                    <a:pos x="443" y="77"/>
                  </a:cxn>
                  <a:cxn ang="0">
                    <a:pos x="386" y="174"/>
                  </a:cxn>
                  <a:cxn ang="0">
                    <a:pos x="337" y="231"/>
                  </a:cxn>
                  <a:cxn ang="0">
                    <a:pos x="299" y="203"/>
                  </a:cxn>
                  <a:cxn ang="0">
                    <a:pos x="299" y="203"/>
                  </a:cxn>
                  <a:cxn ang="0">
                    <a:pos x="395" y="29"/>
                  </a:cxn>
                  <a:cxn ang="0">
                    <a:pos x="443" y="10"/>
                  </a:cxn>
                  <a:cxn ang="0">
                    <a:pos x="443" y="58"/>
                  </a:cxn>
                  <a:cxn ang="0">
                    <a:pos x="434" y="68"/>
                  </a:cxn>
                  <a:cxn ang="0">
                    <a:pos x="395" y="39"/>
                  </a:cxn>
                  <a:cxn ang="0">
                    <a:pos x="395" y="29"/>
                  </a:cxn>
                </a:cxnLst>
                <a:rect l="0" t="0" r="0" b="0"/>
                <a:pathLst>
                  <a:path w="47" h="45">
                    <a:moveTo>
                      <a:pt x="12" y="21"/>
                    </a:move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5" y="24"/>
                      <a:pt x="1" y="30"/>
                      <a:pt x="3" y="37"/>
                    </a:cubicBezTo>
                    <a:cubicBezTo>
                      <a:pt x="3" y="37"/>
                      <a:pt x="3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1" y="38"/>
                    </a:cubicBezTo>
                    <a:cubicBezTo>
                      <a:pt x="1" y="38"/>
                      <a:pt x="1" y="38"/>
                      <a:pt x="1" y="37"/>
                    </a:cubicBezTo>
                    <a:cubicBezTo>
                      <a:pt x="0" y="30"/>
                      <a:pt x="4" y="22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1"/>
                    </a:cubicBezTo>
                    <a:close/>
                    <a:moveTo>
                      <a:pt x="15" y="25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7"/>
                      <a:pt x="14" y="27"/>
                    </a:cubicBezTo>
                    <a:cubicBezTo>
                      <a:pt x="9" y="27"/>
                      <a:pt x="7" y="32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7"/>
                    </a:cubicBezTo>
                    <a:cubicBezTo>
                      <a:pt x="5" y="32"/>
                      <a:pt x="8" y="26"/>
                      <a:pt x="14" y="25"/>
                    </a:cubicBezTo>
                    <a:cubicBezTo>
                      <a:pt x="14" y="25"/>
                      <a:pt x="14" y="25"/>
                      <a:pt x="15" y="25"/>
                    </a:cubicBezTo>
                    <a:close/>
                    <a:moveTo>
                      <a:pt x="13" y="45"/>
                    </a:moveTo>
                    <a:cubicBezTo>
                      <a:pt x="9" y="43"/>
                      <a:pt x="9" y="43"/>
                      <a:pt x="9" y="43"/>
                    </a:cubicBezTo>
                    <a:cubicBezTo>
                      <a:pt x="7" y="42"/>
                      <a:pt x="7" y="41"/>
                      <a:pt x="9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5" y="35"/>
                      <a:pt x="17" y="33"/>
                      <a:pt x="19" y="30"/>
                    </a:cubicBezTo>
                    <a:cubicBezTo>
                      <a:pt x="21" y="26"/>
                      <a:pt x="24" y="25"/>
                      <a:pt x="28" y="26"/>
                    </a:cubicBezTo>
                    <a:cubicBezTo>
                      <a:pt x="29" y="26"/>
                      <a:pt x="30" y="26"/>
                      <a:pt x="30" y="23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5" y="24"/>
                      <a:pt x="35" y="24"/>
                      <a:pt x="35" y="24"/>
                    </a:cubicBezTo>
                    <a:lnTo>
                      <a:pt x="13" y="45"/>
                    </a:lnTo>
                    <a:close/>
                    <a:moveTo>
                      <a:pt x="31" y="21"/>
                    </a:moveTo>
                    <a:cubicBezTo>
                      <a:pt x="33" y="16"/>
                      <a:pt x="36" y="9"/>
                      <a:pt x="40" y="5"/>
                    </a:cubicBezTo>
                    <a:cubicBezTo>
                      <a:pt x="40" y="5"/>
                      <a:pt x="40" y="5"/>
                      <a:pt x="41" y="5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4" y="11"/>
                      <a:pt x="42" y="15"/>
                      <a:pt x="40" y="18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41" y="3"/>
                    </a:moveTo>
                    <a:cubicBezTo>
                      <a:pt x="43" y="1"/>
                      <a:pt x="45" y="0"/>
                      <a:pt x="46" y="1"/>
                    </a:cubicBezTo>
                    <a:cubicBezTo>
                      <a:pt x="47" y="2"/>
                      <a:pt x="47" y="4"/>
                      <a:pt x="46" y="6"/>
                    </a:cubicBezTo>
                    <a:cubicBezTo>
                      <a:pt x="46" y="7"/>
                      <a:pt x="46" y="7"/>
                      <a:pt x="45" y="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3"/>
                    </a:cubicBezTo>
                    <a:close/>
                  </a:path>
                </a:pathLst>
              </a:custGeom>
              <a:solidFill>
                <a:srgbClr val="D435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36"/>
              <p:cNvSpPr>
                <a:spLocks noEditPoints="1"/>
              </p:cNvSpPr>
              <p:nvPr/>
            </p:nvSpPr>
            <p:spPr>
              <a:xfrm>
                <a:off x="3821" y="3018"/>
                <a:ext cx="337" cy="385"/>
              </a:xfrm>
              <a:custGeom>
                <a:avLst/>
                <a:gdLst/>
                <a:ahLst/>
                <a:cxnLst>
                  <a:cxn ang="0">
                    <a:pos x="67" y="318"/>
                  </a:cxn>
                  <a:cxn ang="0">
                    <a:pos x="29" y="289"/>
                  </a:cxn>
                  <a:cxn ang="0">
                    <a:pos x="29" y="289"/>
                  </a:cxn>
                  <a:cxn ang="0">
                    <a:pos x="67" y="308"/>
                  </a:cxn>
                  <a:cxn ang="0">
                    <a:pos x="67" y="318"/>
                  </a:cxn>
                  <a:cxn ang="0">
                    <a:pos x="0" y="260"/>
                  </a:cxn>
                  <a:cxn ang="0">
                    <a:pos x="212" y="58"/>
                  </a:cxn>
                  <a:cxn ang="0">
                    <a:pos x="212" y="58"/>
                  </a:cxn>
                  <a:cxn ang="0">
                    <a:pos x="212" y="67"/>
                  </a:cxn>
                  <a:cxn ang="0">
                    <a:pos x="212" y="77"/>
                  </a:cxn>
                  <a:cxn ang="0">
                    <a:pos x="202" y="106"/>
                  </a:cxn>
                  <a:cxn ang="0">
                    <a:pos x="202" y="202"/>
                  </a:cxn>
                  <a:cxn ang="0">
                    <a:pos x="173" y="270"/>
                  </a:cxn>
                  <a:cxn ang="0">
                    <a:pos x="173" y="327"/>
                  </a:cxn>
                  <a:cxn ang="0">
                    <a:pos x="144" y="347"/>
                  </a:cxn>
                  <a:cxn ang="0">
                    <a:pos x="0" y="260"/>
                  </a:cxn>
                  <a:cxn ang="0">
                    <a:pos x="212" y="58"/>
                  </a:cxn>
                  <a:cxn ang="0">
                    <a:pos x="260" y="0"/>
                  </a:cxn>
                  <a:cxn ang="0">
                    <a:pos x="231" y="58"/>
                  </a:cxn>
                  <a:cxn ang="0">
                    <a:pos x="221" y="58"/>
                  </a:cxn>
                  <a:cxn ang="0">
                    <a:pos x="212" y="58"/>
                  </a:cxn>
                  <a:cxn ang="0">
                    <a:pos x="318" y="212"/>
                  </a:cxn>
                  <a:cxn ang="0">
                    <a:pos x="318" y="212"/>
                  </a:cxn>
                  <a:cxn ang="0">
                    <a:pos x="308" y="221"/>
                  </a:cxn>
                  <a:cxn ang="0">
                    <a:pos x="221" y="366"/>
                  </a:cxn>
                  <a:cxn ang="0">
                    <a:pos x="221" y="375"/>
                  </a:cxn>
                  <a:cxn ang="0">
                    <a:pos x="221" y="385"/>
                  </a:cxn>
                  <a:cxn ang="0">
                    <a:pos x="221" y="385"/>
                  </a:cxn>
                  <a:cxn ang="0">
                    <a:pos x="231" y="385"/>
                  </a:cxn>
                  <a:cxn ang="0">
                    <a:pos x="327" y="221"/>
                  </a:cxn>
                  <a:cxn ang="0">
                    <a:pos x="327" y="212"/>
                  </a:cxn>
                  <a:cxn ang="0">
                    <a:pos x="318" y="212"/>
                  </a:cxn>
                  <a:cxn ang="0">
                    <a:pos x="270" y="212"/>
                  </a:cxn>
                  <a:cxn ang="0">
                    <a:pos x="260" y="212"/>
                  </a:cxn>
                  <a:cxn ang="0">
                    <a:pos x="260" y="221"/>
                  </a:cxn>
                  <a:cxn ang="0">
                    <a:pos x="260" y="221"/>
                  </a:cxn>
                  <a:cxn ang="0">
                    <a:pos x="202" y="327"/>
                  </a:cxn>
                  <a:cxn ang="0">
                    <a:pos x="193" y="327"/>
                  </a:cxn>
                  <a:cxn ang="0">
                    <a:pos x="193" y="327"/>
                  </a:cxn>
                  <a:cxn ang="0">
                    <a:pos x="193" y="337"/>
                  </a:cxn>
                  <a:cxn ang="0">
                    <a:pos x="202" y="337"/>
                  </a:cxn>
                  <a:cxn ang="0">
                    <a:pos x="270" y="221"/>
                  </a:cxn>
                  <a:cxn ang="0">
                    <a:pos x="270" y="212"/>
                  </a:cxn>
                </a:cxnLst>
                <a:rect l="0" t="0" r="0" b="0"/>
                <a:pathLst>
                  <a:path w="35" h="40">
                    <a:moveTo>
                      <a:pt x="7" y="33"/>
                    </a:moveTo>
                    <a:cubicBezTo>
                      <a:pt x="5" y="35"/>
                      <a:pt x="2" y="33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lose/>
                    <a:moveTo>
                      <a:pt x="0" y="27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7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0" y="10"/>
                      <a:pt x="20" y="10"/>
                      <a:pt x="21" y="11"/>
                    </a:cubicBezTo>
                    <a:cubicBezTo>
                      <a:pt x="23" y="14"/>
                      <a:pt x="24" y="18"/>
                      <a:pt x="21" y="21"/>
                    </a:cubicBezTo>
                    <a:cubicBezTo>
                      <a:pt x="19" y="25"/>
                      <a:pt x="18" y="27"/>
                      <a:pt x="18" y="28"/>
                    </a:cubicBezTo>
                    <a:cubicBezTo>
                      <a:pt x="18" y="30"/>
                      <a:pt x="18" y="32"/>
                      <a:pt x="18" y="34"/>
                    </a:cubicBezTo>
                    <a:cubicBezTo>
                      <a:pt x="18" y="36"/>
                      <a:pt x="17" y="37"/>
                      <a:pt x="15" y="36"/>
                    </a:cubicBezTo>
                    <a:lnTo>
                      <a:pt x="0" y="27"/>
                    </a:lnTo>
                    <a:close/>
                    <a:moveTo>
                      <a:pt x="22" y="6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2"/>
                      <a:pt x="25" y="4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lnTo>
                      <a:pt x="22" y="6"/>
                    </a:lnTo>
                    <a:close/>
                    <a:moveTo>
                      <a:pt x="33" y="22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2" y="23"/>
                      <a:pt x="32" y="23"/>
                    </a:cubicBezTo>
                    <a:cubicBezTo>
                      <a:pt x="33" y="30"/>
                      <a:pt x="30" y="36"/>
                      <a:pt x="23" y="38"/>
                    </a:cubicBezTo>
                    <a:cubicBezTo>
                      <a:pt x="23" y="38"/>
                      <a:pt x="23" y="39"/>
                      <a:pt x="23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1" y="38"/>
                      <a:pt x="35" y="30"/>
                      <a:pt x="34" y="23"/>
                    </a:cubicBezTo>
                    <a:cubicBezTo>
                      <a:pt x="34" y="23"/>
                      <a:pt x="34" y="22"/>
                      <a:pt x="34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28" y="22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8"/>
                      <a:pt x="25" y="33"/>
                      <a:pt x="21" y="34"/>
                    </a:cubicBezTo>
                    <a:cubicBezTo>
                      <a:pt x="21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1" y="35"/>
                      <a:pt x="21" y="35"/>
                    </a:cubicBezTo>
                    <a:cubicBezTo>
                      <a:pt x="27" y="34"/>
                      <a:pt x="30" y="28"/>
                      <a:pt x="28" y="23"/>
                    </a:cubicBezTo>
                    <a:cubicBezTo>
                      <a:pt x="28" y="22"/>
                      <a:pt x="28" y="22"/>
                      <a:pt x="28" y="22"/>
                    </a:cubicBezTo>
                    <a:close/>
                  </a:path>
                </a:pathLst>
              </a:custGeom>
              <a:solidFill>
                <a:srgbClr val="EE682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200000">
            <a:off x="8718950" y="3575851"/>
            <a:ext cx="1844945" cy="2650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0">
            <a:off x="1451145" y="3825347"/>
            <a:ext cx="1808695" cy="24990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3"/>
          <p:cNvSpPr/>
          <p:nvPr/>
        </p:nvSpPr>
        <p:spPr bwMode="auto">
          <a:xfrm flipH="1">
            <a:off x="2837478" y="1104900"/>
            <a:ext cx="5739986" cy="2582391"/>
          </a:xfrm>
          <a:custGeom>
            <a:avLst/>
            <a:gdLst>
              <a:gd name="connsiteX0" fmla="*/ 0 w 3810000"/>
              <a:gd name="connsiteY0" fmla="*/ 0 h 1219200"/>
              <a:gd name="connsiteX1" fmla="*/ 3810000 w 3810000"/>
              <a:gd name="connsiteY1" fmla="*/ 0 h 1219200"/>
              <a:gd name="connsiteX2" fmla="*/ 3810000 w 3810000"/>
              <a:gd name="connsiteY2" fmla="*/ 1219200 h 1219200"/>
              <a:gd name="connsiteX3" fmla="*/ 0 w 3810000"/>
              <a:gd name="connsiteY3" fmla="*/ 1219200 h 1219200"/>
              <a:gd name="connsiteX4" fmla="*/ 0 w 3810000"/>
              <a:gd name="connsiteY4" fmla="*/ 0 h 1219200"/>
              <a:gd name="connsiteX0-1" fmla="*/ 0 w 3810000"/>
              <a:gd name="connsiteY0-2" fmla="*/ 0 h 1219200"/>
              <a:gd name="connsiteX1-3" fmla="*/ 3810000 w 3810000"/>
              <a:gd name="connsiteY1-4" fmla="*/ 213360 h 1219200"/>
              <a:gd name="connsiteX2-5" fmla="*/ 3810000 w 3810000"/>
              <a:gd name="connsiteY2-6" fmla="*/ 1219200 h 1219200"/>
              <a:gd name="connsiteX3-7" fmla="*/ 0 w 3810000"/>
              <a:gd name="connsiteY3-8" fmla="*/ 1219200 h 1219200"/>
              <a:gd name="connsiteX4-9" fmla="*/ 0 w 3810000"/>
              <a:gd name="connsiteY4-10" fmla="*/ 0 h 1219200"/>
              <a:gd name="connsiteX0-11" fmla="*/ 0 w 3840480"/>
              <a:gd name="connsiteY0-12" fmla="*/ 0 h 1219200"/>
              <a:gd name="connsiteX1-13" fmla="*/ 3810000 w 3840480"/>
              <a:gd name="connsiteY1-14" fmla="*/ 213360 h 1219200"/>
              <a:gd name="connsiteX2-15" fmla="*/ 3840480 w 3840480"/>
              <a:gd name="connsiteY2-16" fmla="*/ 1036320 h 1219200"/>
              <a:gd name="connsiteX3-17" fmla="*/ 0 w 3840480"/>
              <a:gd name="connsiteY3-18" fmla="*/ 1219200 h 1219200"/>
              <a:gd name="connsiteX4-19" fmla="*/ 0 w 3840480"/>
              <a:gd name="connsiteY4-20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840480" h="1219200">
                <a:moveTo>
                  <a:pt x="0" y="0"/>
                </a:moveTo>
                <a:lnTo>
                  <a:pt x="3810000" y="213360"/>
                </a:lnTo>
                <a:lnTo>
                  <a:pt x="3840480" y="103632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  <a:solidFill>
            <a:srgbClr val="EB5C01">
              <a:alpha val="80000"/>
            </a:srgbClr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520090" y="2332141"/>
            <a:ext cx="419762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1" name="文本框 64"/>
          <p:cNvSpPr txBox="1"/>
          <p:nvPr/>
        </p:nvSpPr>
        <p:spPr>
          <a:xfrm>
            <a:off x="4520090" y="200838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183832" y="1870179"/>
            <a:ext cx="133625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Group 168"/>
          <p:cNvGrpSpPr>
            <a:grpSpLocks noChangeAspect="1"/>
          </p:cNvGrpSpPr>
          <p:nvPr/>
        </p:nvGrpSpPr>
        <p:grpSpPr bwMode="auto">
          <a:xfrm rot="-1200000">
            <a:off x="1627643" y="2563508"/>
            <a:ext cx="1190319" cy="1198625"/>
            <a:chOff x="2993" y="56"/>
            <a:chExt cx="430" cy="433"/>
          </a:xfrm>
          <a:solidFill>
            <a:schemeClr val="bg1"/>
          </a:solidFill>
        </p:grpSpPr>
        <p:sp>
          <p:nvSpPr>
            <p:cNvPr id="25" name="Freeform 169"/>
            <p:cNvSpPr/>
            <p:nvPr/>
          </p:nvSpPr>
          <p:spPr bwMode="auto">
            <a:xfrm>
              <a:off x="3075" y="123"/>
              <a:ext cx="240" cy="284"/>
            </a:xfrm>
            <a:custGeom>
              <a:avLst/>
              <a:gdLst>
                <a:gd name="T0" fmla="*/ 35 w 100"/>
                <a:gd name="T1" fmla="*/ 113 h 118"/>
                <a:gd name="T2" fmla="*/ 8 w 100"/>
                <a:gd name="T3" fmla="*/ 54 h 118"/>
                <a:gd name="T4" fmla="*/ 49 w 100"/>
                <a:gd name="T5" fmla="*/ 7 h 118"/>
                <a:gd name="T6" fmla="*/ 86 w 100"/>
                <a:gd name="T7" fmla="*/ 13 h 118"/>
                <a:gd name="T8" fmla="*/ 95 w 100"/>
                <a:gd name="T9" fmla="*/ 55 h 118"/>
                <a:gd name="T10" fmla="*/ 77 w 100"/>
                <a:gd name="T11" fmla="*/ 91 h 118"/>
                <a:gd name="T12" fmla="*/ 68 w 100"/>
                <a:gd name="T13" fmla="*/ 107 h 118"/>
                <a:gd name="T14" fmla="*/ 34 w 100"/>
                <a:gd name="T15" fmla="*/ 113 h 118"/>
                <a:gd name="T16" fmla="*/ 33 w 100"/>
                <a:gd name="T17" fmla="*/ 115 h 118"/>
                <a:gd name="T18" fmla="*/ 68 w 100"/>
                <a:gd name="T19" fmla="*/ 114 h 118"/>
                <a:gd name="T20" fmla="*/ 69 w 100"/>
                <a:gd name="T21" fmla="*/ 113 h 118"/>
                <a:gd name="T22" fmla="*/ 92 w 100"/>
                <a:gd name="T23" fmla="*/ 71 h 118"/>
                <a:gd name="T24" fmla="*/ 98 w 100"/>
                <a:gd name="T25" fmla="*/ 30 h 118"/>
                <a:gd name="T26" fmla="*/ 46 w 100"/>
                <a:gd name="T27" fmla="*/ 4 h 118"/>
                <a:gd name="T28" fmla="*/ 4 w 100"/>
                <a:gd name="T29" fmla="*/ 47 h 118"/>
                <a:gd name="T30" fmla="*/ 33 w 100"/>
                <a:gd name="T31" fmla="*/ 115 h 118"/>
                <a:gd name="T32" fmla="*/ 35 w 100"/>
                <a:gd name="T33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8">
                  <a:moveTo>
                    <a:pt x="35" y="113"/>
                  </a:moveTo>
                  <a:cubicBezTo>
                    <a:pt x="26" y="94"/>
                    <a:pt x="13" y="75"/>
                    <a:pt x="8" y="54"/>
                  </a:cubicBezTo>
                  <a:cubicBezTo>
                    <a:pt x="0" y="25"/>
                    <a:pt x="24" y="12"/>
                    <a:pt x="49" y="7"/>
                  </a:cubicBezTo>
                  <a:cubicBezTo>
                    <a:pt x="62" y="4"/>
                    <a:pt x="76" y="4"/>
                    <a:pt x="86" y="13"/>
                  </a:cubicBezTo>
                  <a:cubicBezTo>
                    <a:pt x="97" y="23"/>
                    <a:pt x="97" y="41"/>
                    <a:pt x="95" y="55"/>
                  </a:cubicBezTo>
                  <a:cubicBezTo>
                    <a:pt x="93" y="68"/>
                    <a:pt x="84" y="79"/>
                    <a:pt x="77" y="91"/>
                  </a:cubicBezTo>
                  <a:cubicBezTo>
                    <a:pt x="73" y="96"/>
                    <a:pt x="70" y="101"/>
                    <a:pt x="68" y="107"/>
                  </a:cubicBezTo>
                  <a:cubicBezTo>
                    <a:pt x="64" y="116"/>
                    <a:pt x="43" y="114"/>
                    <a:pt x="34" y="113"/>
                  </a:cubicBezTo>
                  <a:cubicBezTo>
                    <a:pt x="32" y="112"/>
                    <a:pt x="32" y="115"/>
                    <a:pt x="33" y="115"/>
                  </a:cubicBezTo>
                  <a:cubicBezTo>
                    <a:pt x="45" y="118"/>
                    <a:pt x="56" y="115"/>
                    <a:pt x="68" y="114"/>
                  </a:cubicBezTo>
                  <a:cubicBezTo>
                    <a:pt x="69" y="114"/>
                    <a:pt x="69" y="113"/>
                    <a:pt x="69" y="113"/>
                  </a:cubicBezTo>
                  <a:cubicBezTo>
                    <a:pt x="74" y="97"/>
                    <a:pt x="85" y="85"/>
                    <a:pt x="92" y="71"/>
                  </a:cubicBezTo>
                  <a:cubicBezTo>
                    <a:pt x="99" y="58"/>
                    <a:pt x="100" y="44"/>
                    <a:pt x="98" y="30"/>
                  </a:cubicBezTo>
                  <a:cubicBezTo>
                    <a:pt x="93" y="4"/>
                    <a:pt x="68" y="0"/>
                    <a:pt x="46" y="4"/>
                  </a:cubicBezTo>
                  <a:cubicBezTo>
                    <a:pt x="24" y="9"/>
                    <a:pt x="1" y="21"/>
                    <a:pt x="4" y="47"/>
                  </a:cubicBezTo>
                  <a:cubicBezTo>
                    <a:pt x="6" y="71"/>
                    <a:pt x="23" y="93"/>
                    <a:pt x="33" y="115"/>
                  </a:cubicBezTo>
                  <a:cubicBezTo>
                    <a:pt x="33" y="116"/>
                    <a:pt x="36" y="115"/>
                    <a:pt x="35" y="1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170"/>
            <p:cNvSpPr/>
            <p:nvPr/>
          </p:nvSpPr>
          <p:spPr bwMode="auto">
            <a:xfrm>
              <a:off x="3149" y="282"/>
              <a:ext cx="96" cy="120"/>
            </a:xfrm>
            <a:custGeom>
              <a:avLst/>
              <a:gdLst>
                <a:gd name="T0" fmla="*/ 6 w 40"/>
                <a:gd name="T1" fmla="*/ 50 h 50"/>
                <a:gd name="T2" fmla="*/ 3 w 40"/>
                <a:gd name="T3" fmla="*/ 5 h 50"/>
                <a:gd name="T4" fmla="*/ 2 w 40"/>
                <a:gd name="T5" fmla="*/ 5 h 50"/>
                <a:gd name="T6" fmla="*/ 21 w 40"/>
                <a:gd name="T7" fmla="*/ 17 h 50"/>
                <a:gd name="T8" fmla="*/ 30 w 40"/>
                <a:gd name="T9" fmla="*/ 6 h 50"/>
                <a:gd name="T10" fmla="*/ 18 w 40"/>
                <a:gd name="T11" fmla="*/ 2 h 50"/>
                <a:gd name="T12" fmla="*/ 18 w 40"/>
                <a:gd name="T13" fmla="*/ 2 h 50"/>
                <a:gd name="T14" fmla="*/ 40 w 40"/>
                <a:gd name="T15" fmla="*/ 13 h 50"/>
                <a:gd name="T16" fmla="*/ 40 w 40"/>
                <a:gd name="T17" fmla="*/ 12 h 50"/>
                <a:gd name="T18" fmla="*/ 28 w 40"/>
                <a:gd name="T19" fmla="*/ 22 h 50"/>
                <a:gd name="T20" fmla="*/ 29 w 40"/>
                <a:gd name="T21" fmla="*/ 46 h 50"/>
                <a:gd name="T22" fmla="*/ 5 w 40"/>
                <a:gd name="T23" fmla="*/ 48 h 50"/>
                <a:gd name="T24" fmla="*/ 5 w 40"/>
                <a:gd name="T25" fmla="*/ 50 h 50"/>
                <a:gd name="T26" fmla="*/ 13 w 40"/>
                <a:gd name="T27" fmla="*/ 49 h 50"/>
                <a:gd name="T28" fmla="*/ 32 w 40"/>
                <a:gd name="T29" fmla="*/ 47 h 50"/>
                <a:gd name="T30" fmla="*/ 33 w 40"/>
                <a:gd name="T31" fmla="*/ 46 h 50"/>
                <a:gd name="T32" fmla="*/ 30 w 40"/>
                <a:gd name="T33" fmla="*/ 28 h 50"/>
                <a:gd name="T34" fmla="*/ 30 w 40"/>
                <a:gd name="T35" fmla="*/ 15 h 50"/>
                <a:gd name="T36" fmla="*/ 37 w 40"/>
                <a:gd name="T37" fmla="*/ 11 h 50"/>
                <a:gd name="T38" fmla="*/ 29 w 40"/>
                <a:gd name="T39" fmla="*/ 19 h 50"/>
                <a:gd name="T40" fmla="*/ 26 w 40"/>
                <a:gd name="T41" fmla="*/ 3 h 50"/>
                <a:gd name="T42" fmla="*/ 24 w 40"/>
                <a:gd name="T43" fmla="*/ 13 h 50"/>
                <a:gd name="T44" fmla="*/ 3 w 40"/>
                <a:gd name="T45" fmla="*/ 13 h 50"/>
                <a:gd name="T46" fmla="*/ 3 w 40"/>
                <a:gd name="T47" fmla="*/ 9 h 50"/>
                <a:gd name="T48" fmla="*/ 8 w 40"/>
                <a:gd name="T49" fmla="*/ 11 h 50"/>
                <a:gd name="T50" fmla="*/ 12 w 40"/>
                <a:gd name="T51" fmla="*/ 24 h 50"/>
                <a:gd name="T52" fmla="*/ 5 w 40"/>
                <a:gd name="T53" fmla="*/ 49 h 50"/>
                <a:gd name="T54" fmla="*/ 6 w 40"/>
                <a:gd name="T5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50">
                  <a:moveTo>
                    <a:pt x="6" y="50"/>
                  </a:moveTo>
                  <a:cubicBezTo>
                    <a:pt x="15" y="38"/>
                    <a:pt x="19" y="12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20"/>
                    <a:pt x="9" y="24"/>
                    <a:pt x="21" y="17"/>
                  </a:cubicBezTo>
                  <a:cubicBezTo>
                    <a:pt x="25" y="14"/>
                    <a:pt x="30" y="11"/>
                    <a:pt x="30" y="6"/>
                  </a:cubicBezTo>
                  <a:cubicBezTo>
                    <a:pt x="30" y="1"/>
                    <a:pt x="21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17"/>
                    <a:pt x="31" y="27"/>
                    <a:pt x="40" y="13"/>
                  </a:cubicBezTo>
                  <a:cubicBezTo>
                    <a:pt x="40" y="13"/>
                    <a:pt x="40" y="12"/>
                    <a:pt x="40" y="12"/>
                  </a:cubicBezTo>
                  <a:cubicBezTo>
                    <a:pt x="33" y="2"/>
                    <a:pt x="28" y="15"/>
                    <a:pt x="28" y="22"/>
                  </a:cubicBezTo>
                  <a:cubicBezTo>
                    <a:pt x="28" y="26"/>
                    <a:pt x="33" y="45"/>
                    <a:pt x="29" y="46"/>
                  </a:cubicBezTo>
                  <a:cubicBezTo>
                    <a:pt x="21" y="47"/>
                    <a:pt x="13" y="48"/>
                    <a:pt x="5" y="48"/>
                  </a:cubicBezTo>
                  <a:cubicBezTo>
                    <a:pt x="4" y="49"/>
                    <a:pt x="4" y="50"/>
                    <a:pt x="5" y="50"/>
                  </a:cubicBezTo>
                  <a:cubicBezTo>
                    <a:pt x="8" y="50"/>
                    <a:pt x="10" y="49"/>
                    <a:pt x="13" y="49"/>
                  </a:cubicBezTo>
                  <a:cubicBezTo>
                    <a:pt x="19" y="49"/>
                    <a:pt x="25" y="48"/>
                    <a:pt x="32" y="47"/>
                  </a:cubicBezTo>
                  <a:cubicBezTo>
                    <a:pt x="32" y="47"/>
                    <a:pt x="33" y="47"/>
                    <a:pt x="33" y="46"/>
                  </a:cubicBezTo>
                  <a:cubicBezTo>
                    <a:pt x="32" y="40"/>
                    <a:pt x="31" y="34"/>
                    <a:pt x="30" y="28"/>
                  </a:cubicBezTo>
                  <a:cubicBezTo>
                    <a:pt x="30" y="24"/>
                    <a:pt x="29" y="19"/>
                    <a:pt x="30" y="15"/>
                  </a:cubicBezTo>
                  <a:cubicBezTo>
                    <a:pt x="32" y="10"/>
                    <a:pt x="34" y="9"/>
                    <a:pt x="37" y="11"/>
                  </a:cubicBezTo>
                  <a:cubicBezTo>
                    <a:pt x="40" y="16"/>
                    <a:pt x="31" y="19"/>
                    <a:pt x="29" y="19"/>
                  </a:cubicBezTo>
                  <a:cubicBezTo>
                    <a:pt x="18" y="20"/>
                    <a:pt x="13" y="0"/>
                    <a:pt x="26" y="3"/>
                  </a:cubicBezTo>
                  <a:cubicBezTo>
                    <a:pt x="32" y="5"/>
                    <a:pt x="26" y="11"/>
                    <a:pt x="24" y="13"/>
                  </a:cubicBezTo>
                  <a:cubicBezTo>
                    <a:pt x="18" y="18"/>
                    <a:pt x="5" y="24"/>
                    <a:pt x="3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3"/>
                    <a:pt x="8" y="10"/>
                    <a:pt x="8" y="11"/>
                  </a:cubicBezTo>
                  <a:cubicBezTo>
                    <a:pt x="11" y="15"/>
                    <a:pt x="12" y="20"/>
                    <a:pt x="12" y="24"/>
                  </a:cubicBezTo>
                  <a:cubicBezTo>
                    <a:pt x="13" y="33"/>
                    <a:pt x="10" y="42"/>
                    <a:pt x="5" y="49"/>
                  </a:cubicBezTo>
                  <a:cubicBezTo>
                    <a:pt x="4" y="49"/>
                    <a:pt x="5" y="50"/>
                    <a:pt x="6" y="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171"/>
            <p:cNvSpPr/>
            <p:nvPr/>
          </p:nvSpPr>
          <p:spPr bwMode="auto">
            <a:xfrm>
              <a:off x="3154" y="390"/>
              <a:ext cx="84" cy="99"/>
            </a:xfrm>
            <a:custGeom>
              <a:avLst/>
              <a:gdLst>
                <a:gd name="T0" fmla="*/ 0 w 35"/>
                <a:gd name="T1" fmla="*/ 5 h 41"/>
                <a:gd name="T2" fmla="*/ 5 w 35"/>
                <a:gd name="T3" fmla="*/ 37 h 41"/>
                <a:gd name="T4" fmla="*/ 6 w 35"/>
                <a:gd name="T5" fmla="*/ 39 h 41"/>
                <a:gd name="T6" fmla="*/ 29 w 35"/>
                <a:gd name="T7" fmla="*/ 33 h 41"/>
                <a:gd name="T8" fmla="*/ 35 w 35"/>
                <a:gd name="T9" fmla="*/ 2 h 41"/>
                <a:gd name="T10" fmla="*/ 33 w 35"/>
                <a:gd name="T11" fmla="*/ 1 h 41"/>
                <a:gd name="T12" fmla="*/ 15 w 35"/>
                <a:gd name="T13" fmla="*/ 2 h 41"/>
                <a:gd name="T14" fmla="*/ 1 w 35"/>
                <a:gd name="T15" fmla="*/ 3 h 41"/>
                <a:gd name="T16" fmla="*/ 1 w 35"/>
                <a:gd name="T17" fmla="*/ 6 h 41"/>
                <a:gd name="T18" fmla="*/ 15 w 35"/>
                <a:gd name="T19" fmla="*/ 4 h 41"/>
                <a:gd name="T20" fmla="*/ 34 w 35"/>
                <a:gd name="T21" fmla="*/ 3 h 41"/>
                <a:gd name="T22" fmla="*/ 32 w 35"/>
                <a:gd name="T23" fmla="*/ 2 h 41"/>
                <a:gd name="T24" fmla="*/ 24 w 35"/>
                <a:gd name="T25" fmla="*/ 34 h 41"/>
                <a:gd name="T26" fmla="*/ 16 w 35"/>
                <a:gd name="T27" fmla="*/ 37 h 41"/>
                <a:gd name="T28" fmla="*/ 7 w 35"/>
                <a:gd name="T29" fmla="*/ 30 h 41"/>
                <a:gd name="T30" fmla="*/ 3 w 35"/>
                <a:gd name="T31" fmla="*/ 4 h 41"/>
                <a:gd name="T32" fmla="*/ 0 w 35"/>
                <a:gd name="T3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1">
                  <a:moveTo>
                    <a:pt x="0" y="5"/>
                  </a:moveTo>
                  <a:cubicBezTo>
                    <a:pt x="2" y="16"/>
                    <a:pt x="5" y="26"/>
                    <a:pt x="5" y="37"/>
                  </a:cubicBezTo>
                  <a:cubicBezTo>
                    <a:pt x="5" y="38"/>
                    <a:pt x="6" y="39"/>
                    <a:pt x="6" y="39"/>
                  </a:cubicBezTo>
                  <a:cubicBezTo>
                    <a:pt x="15" y="40"/>
                    <a:pt x="24" y="41"/>
                    <a:pt x="29" y="33"/>
                  </a:cubicBezTo>
                  <a:cubicBezTo>
                    <a:pt x="34" y="24"/>
                    <a:pt x="33" y="12"/>
                    <a:pt x="35" y="2"/>
                  </a:cubicBezTo>
                  <a:cubicBezTo>
                    <a:pt x="35" y="1"/>
                    <a:pt x="34" y="0"/>
                    <a:pt x="33" y="1"/>
                  </a:cubicBezTo>
                  <a:cubicBezTo>
                    <a:pt x="27" y="1"/>
                    <a:pt x="21" y="1"/>
                    <a:pt x="15" y="2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6"/>
                    <a:pt x="10" y="5"/>
                    <a:pt x="15" y="4"/>
                  </a:cubicBezTo>
                  <a:cubicBezTo>
                    <a:pt x="21" y="4"/>
                    <a:pt x="27" y="4"/>
                    <a:pt x="34" y="3"/>
                  </a:cubicBezTo>
                  <a:cubicBezTo>
                    <a:pt x="33" y="3"/>
                    <a:pt x="33" y="2"/>
                    <a:pt x="32" y="2"/>
                  </a:cubicBezTo>
                  <a:cubicBezTo>
                    <a:pt x="30" y="11"/>
                    <a:pt x="32" y="27"/>
                    <a:pt x="24" y="34"/>
                  </a:cubicBezTo>
                  <a:cubicBezTo>
                    <a:pt x="22" y="36"/>
                    <a:pt x="19" y="37"/>
                    <a:pt x="16" y="37"/>
                  </a:cubicBezTo>
                  <a:cubicBezTo>
                    <a:pt x="9" y="37"/>
                    <a:pt x="8" y="36"/>
                    <a:pt x="7" y="30"/>
                  </a:cubicBezTo>
                  <a:cubicBezTo>
                    <a:pt x="7" y="21"/>
                    <a:pt x="4" y="13"/>
                    <a:pt x="3" y="4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172"/>
            <p:cNvSpPr/>
            <p:nvPr/>
          </p:nvSpPr>
          <p:spPr bwMode="auto">
            <a:xfrm>
              <a:off x="3164" y="441"/>
              <a:ext cx="67" cy="17"/>
            </a:xfrm>
            <a:custGeom>
              <a:avLst/>
              <a:gdLst>
                <a:gd name="T0" fmla="*/ 1 w 28"/>
                <a:gd name="T1" fmla="*/ 6 h 7"/>
                <a:gd name="T2" fmla="*/ 27 w 28"/>
                <a:gd name="T3" fmla="*/ 3 h 7"/>
                <a:gd name="T4" fmla="*/ 26 w 28"/>
                <a:gd name="T5" fmla="*/ 0 h 7"/>
                <a:gd name="T6" fmla="*/ 2 w 28"/>
                <a:gd name="T7" fmla="*/ 3 h 7"/>
                <a:gd name="T8" fmla="*/ 1 w 2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1" y="6"/>
                  </a:moveTo>
                  <a:cubicBezTo>
                    <a:pt x="10" y="7"/>
                    <a:pt x="18" y="6"/>
                    <a:pt x="27" y="3"/>
                  </a:cubicBezTo>
                  <a:cubicBezTo>
                    <a:pt x="28" y="3"/>
                    <a:pt x="28" y="0"/>
                    <a:pt x="26" y="0"/>
                  </a:cubicBezTo>
                  <a:cubicBezTo>
                    <a:pt x="18" y="3"/>
                    <a:pt x="10" y="4"/>
                    <a:pt x="2" y="3"/>
                  </a:cubicBezTo>
                  <a:cubicBezTo>
                    <a:pt x="0" y="3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173"/>
            <p:cNvSpPr/>
            <p:nvPr/>
          </p:nvSpPr>
          <p:spPr bwMode="auto">
            <a:xfrm>
              <a:off x="3161" y="414"/>
              <a:ext cx="75" cy="19"/>
            </a:xfrm>
            <a:custGeom>
              <a:avLst/>
              <a:gdLst>
                <a:gd name="T0" fmla="*/ 2 w 31"/>
                <a:gd name="T1" fmla="*/ 8 h 8"/>
                <a:gd name="T2" fmla="*/ 29 w 31"/>
                <a:gd name="T3" fmla="*/ 4 h 8"/>
                <a:gd name="T4" fmla="*/ 28 w 31"/>
                <a:gd name="T5" fmla="*/ 1 h 8"/>
                <a:gd name="T6" fmla="*/ 2 w 31"/>
                <a:gd name="T7" fmla="*/ 5 h 8"/>
                <a:gd name="T8" fmla="*/ 2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2" y="8"/>
                  </a:moveTo>
                  <a:cubicBezTo>
                    <a:pt x="11" y="8"/>
                    <a:pt x="20" y="7"/>
                    <a:pt x="29" y="4"/>
                  </a:cubicBezTo>
                  <a:cubicBezTo>
                    <a:pt x="31" y="3"/>
                    <a:pt x="30" y="0"/>
                    <a:pt x="28" y="1"/>
                  </a:cubicBezTo>
                  <a:cubicBezTo>
                    <a:pt x="20" y="4"/>
                    <a:pt x="11" y="5"/>
                    <a:pt x="2" y="5"/>
                  </a:cubicBezTo>
                  <a:cubicBezTo>
                    <a:pt x="0" y="5"/>
                    <a:pt x="0" y="8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174"/>
            <p:cNvSpPr/>
            <p:nvPr/>
          </p:nvSpPr>
          <p:spPr bwMode="auto">
            <a:xfrm>
              <a:off x="3101" y="174"/>
              <a:ext cx="24" cy="12"/>
            </a:xfrm>
            <a:custGeom>
              <a:avLst/>
              <a:gdLst>
                <a:gd name="T0" fmla="*/ 2 w 10"/>
                <a:gd name="T1" fmla="*/ 4 h 5"/>
                <a:gd name="T2" fmla="*/ 9 w 10"/>
                <a:gd name="T3" fmla="*/ 1 h 5"/>
                <a:gd name="T4" fmla="*/ 8 w 10"/>
                <a:gd name="T5" fmla="*/ 0 h 5"/>
                <a:gd name="T6" fmla="*/ 1 w 10"/>
                <a:gd name="T7" fmla="*/ 3 h 5"/>
                <a:gd name="T8" fmla="*/ 2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2" y="4"/>
                  </a:moveTo>
                  <a:cubicBezTo>
                    <a:pt x="4" y="3"/>
                    <a:pt x="7" y="3"/>
                    <a:pt x="9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2"/>
                    <a:pt x="3" y="2"/>
                    <a:pt x="1" y="3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175"/>
            <p:cNvSpPr/>
            <p:nvPr/>
          </p:nvSpPr>
          <p:spPr bwMode="auto">
            <a:xfrm>
              <a:off x="3092" y="190"/>
              <a:ext cx="33" cy="15"/>
            </a:xfrm>
            <a:custGeom>
              <a:avLst/>
              <a:gdLst>
                <a:gd name="T0" fmla="*/ 2 w 14"/>
                <a:gd name="T1" fmla="*/ 6 h 6"/>
                <a:gd name="T2" fmla="*/ 13 w 14"/>
                <a:gd name="T3" fmla="*/ 2 h 6"/>
                <a:gd name="T4" fmla="*/ 12 w 14"/>
                <a:gd name="T5" fmla="*/ 0 h 6"/>
                <a:gd name="T6" fmla="*/ 1 w 14"/>
                <a:gd name="T7" fmla="*/ 5 h 6"/>
                <a:gd name="T8" fmla="*/ 2 w 1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2" y="6"/>
                  </a:moveTo>
                  <a:cubicBezTo>
                    <a:pt x="5" y="5"/>
                    <a:pt x="9" y="3"/>
                    <a:pt x="13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9" y="2"/>
                    <a:pt x="5" y="3"/>
                    <a:pt x="1" y="5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176"/>
            <p:cNvSpPr/>
            <p:nvPr/>
          </p:nvSpPr>
          <p:spPr bwMode="auto">
            <a:xfrm>
              <a:off x="3092" y="198"/>
              <a:ext cx="36" cy="19"/>
            </a:xfrm>
            <a:custGeom>
              <a:avLst/>
              <a:gdLst>
                <a:gd name="T0" fmla="*/ 2 w 15"/>
                <a:gd name="T1" fmla="*/ 7 h 8"/>
                <a:gd name="T2" fmla="*/ 14 w 15"/>
                <a:gd name="T3" fmla="*/ 2 h 8"/>
                <a:gd name="T4" fmla="*/ 14 w 15"/>
                <a:gd name="T5" fmla="*/ 0 h 8"/>
                <a:gd name="T6" fmla="*/ 1 w 15"/>
                <a:gd name="T7" fmla="*/ 6 h 8"/>
                <a:gd name="T8" fmla="*/ 2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2" y="7"/>
                  </a:moveTo>
                  <a:cubicBezTo>
                    <a:pt x="6" y="6"/>
                    <a:pt x="10" y="4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3"/>
                    <a:pt x="6" y="4"/>
                    <a:pt x="1" y="6"/>
                  </a:cubicBezTo>
                  <a:cubicBezTo>
                    <a:pt x="0" y="6"/>
                    <a:pt x="1" y="8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177"/>
            <p:cNvSpPr/>
            <p:nvPr/>
          </p:nvSpPr>
          <p:spPr bwMode="auto">
            <a:xfrm>
              <a:off x="3082" y="222"/>
              <a:ext cx="31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5" y="3"/>
                    <a:pt x="9" y="2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178"/>
            <p:cNvSpPr/>
            <p:nvPr/>
          </p:nvSpPr>
          <p:spPr bwMode="auto">
            <a:xfrm>
              <a:off x="3087" y="219"/>
              <a:ext cx="53" cy="22"/>
            </a:xfrm>
            <a:custGeom>
              <a:avLst/>
              <a:gdLst>
                <a:gd name="T0" fmla="*/ 1 w 22"/>
                <a:gd name="T1" fmla="*/ 8 h 9"/>
                <a:gd name="T2" fmla="*/ 21 w 22"/>
                <a:gd name="T3" fmla="*/ 1 h 9"/>
                <a:gd name="T4" fmla="*/ 21 w 22"/>
                <a:gd name="T5" fmla="*/ 0 h 9"/>
                <a:gd name="T6" fmla="*/ 1 w 22"/>
                <a:gd name="T7" fmla="*/ 7 h 9"/>
                <a:gd name="T8" fmla="*/ 1 w 22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1" y="8"/>
                  </a:moveTo>
                  <a:cubicBezTo>
                    <a:pt x="8" y="7"/>
                    <a:pt x="15" y="4"/>
                    <a:pt x="21" y="1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14" y="3"/>
                    <a:pt x="8" y="5"/>
                    <a:pt x="1" y="7"/>
                  </a:cubicBezTo>
                  <a:cubicBezTo>
                    <a:pt x="0" y="7"/>
                    <a:pt x="0" y="9"/>
                    <a:pt x="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179"/>
            <p:cNvSpPr/>
            <p:nvPr/>
          </p:nvSpPr>
          <p:spPr bwMode="auto">
            <a:xfrm>
              <a:off x="3089" y="246"/>
              <a:ext cx="32" cy="9"/>
            </a:xfrm>
            <a:custGeom>
              <a:avLst/>
              <a:gdLst>
                <a:gd name="T0" fmla="*/ 1 w 13"/>
                <a:gd name="T1" fmla="*/ 4 h 4"/>
                <a:gd name="T2" fmla="*/ 13 w 13"/>
                <a:gd name="T3" fmla="*/ 1 h 4"/>
                <a:gd name="T4" fmla="*/ 12 w 13"/>
                <a:gd name="T5" fmla="*/ 0 h 4"/>
                <a:gd name="T6" fmla="*/ 1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4"/>
                    <a:pt x="9" y="3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2"/>
                    <a:pt x="5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180"/>
            <p:cNvSpPr/>
            <p:nvPr/>
          </p:nvSpPr>
          <p:spPr bwMode="auto">
            <a:xfrm>
              <a:off x="3097" y="251"/>
              <a:ext cx="31" cy="16"/>
            </a:xfrm>
            <a:custGeom>
              <a:avLst/>
              <a:gdLst>
                <a:gd name="T0" fmla="*/ 1 w 13"/>
                <a:gd name="T1" fmla="*/ 6 h 7"/>
                <a:gd name="T2" fmla="*/ 12 w 13"/>
                <a:gd name="T3" fmla="*/ 2 h 7"/>
                <a:gd name="T4" fmla="*/ 12 w 13"/>
                <a:gd name="T5" fmla="*/ 1 h 7"/>
                <a:gd name="T6" fmla="*/ 1 w 13"/>
                <a:gd name="T7" fmla="*/ 5 h 7"/>
                <a:gd name="T8" fmla="*/ 1 w 13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" y="6"/>
                  </a:moveTo>
                  <a:cubicBezTo>
                    <a:pt x="5" y="5"/>
                    <a:pt x="9" y="4"/>
                    <a:pt x="12" y="2"/>
                  </a:cubicBezTo>
                  <a:cubicBezTo>
                    <a:pt x="13" y="2"/>
                    <a:pt x="13" y="0"/>
                    <a:pt x="12" y="1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0" y="5"/>
                    <a:pt x="0" y="7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181"/>
            <p:cNvSpPr/>
            <p:nvPr/>
          </p:nvSpPr>
          <p:spPr bwMode="auto">
            <a:xfrm>
              <a:off x="3092" y="263"/>
              <a:ext cx="41" cy="14"/>
            </a:xfrm>
            <a:custGeom>
              <a:avLst/>
              <a:gdLst>
                <a:gd name="T0" fmla="*/ 2 w 17"/>
                <a:gd name="T1" fmla="*/ 6 h 6"/>
                <a:gd name="T2" fmla="*/ 16 w 17"/>
                <a:gd name="T3" fmla="*/ 1 h 6"/>
                <a:gd name="T4" fmla="*/ 15 w 17"/>
                <a:gd name="T5" fmla="*/ 0 h 6"/>
                <a:gd name="T6" fmla="*/ 1 w 17"/>
                <a:gd name="T7" fmla="*/ 4 h 6"/>
                <a:gd name="T8" fmla="*/ 2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6" y="4"/>
                    <a:pt x="11" y="3"/>
                    <a:pt x="16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182"/>
            <p:cNvSpPr/>
            <p:nvPr/>
          </p:nvSpPr>
          <p:spPr bwMode="auto">
            <a:xfrm>
              <a:off x="3106" y="275"/>
              <a:ext cx="34" cy="12"/>
            </a:xfrm>
            <a:custGeom>
              <a:avLst/>
              <a:gdLst>
                <a:gd name="T0" fmla="*/ 1 w 14"/>
                <a:gd name="T1" fmla="*/ 5 h 5"/>
                <a:gd name="T2" fmla="*/ 13 w 14"/>
                <a:gd name="T3" fmla="*/ 2 h 5"/>
                <a:gd name="T4" fmla="*/ 12 w 14"/>
                <a:gd name="T5" fmla="*/ 1 h 5"/>
                <a:gd name="T6" fmla="*/ 1 w 14"/>
                <a:gd name="T7" fmla="*/ 4 h 5"/>
                <a:gd name="T8" fmla="*/ 1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5"/>
                  </a:moveTo>
                  <a:cubicBezTo>
                    <a:pt x="5" y="5"/>
                    <a:pt x="9" y="4"/>
                    <a:pt x="13" y="2"/>
                  </a:cubicBezTo>
                  <a:cubicBezTo>
                    <a:pt x="14" y="2"/>
                    <a:pt x="13" y="0"/>
                    <a:pt x="12" y="1"/>
                  </a:cubicBezTo>
                  <a:cubicBezTo>
                    <a:pt x="9" y="2"/>
                    <a:pt x="5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183"/>
            <p:cNvSpPr/>
            <p:nvPr/>
          </p:nvSpPr>
          <p:spPr bwMode="auto">
            <a:xfrm>
              <a:off x="3099" y="166"/>
              <a:ext cx="43" cy="15"/>
            </a:xfrm>
            <a:custGeom>
              <a:avLst/>
              <a:gdLst>
                <a:gd name="T0" fmla="*/ 1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5 h 6"/>
                <a:gd name="T8" fmla="*/ 1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" y="6"/>
                  </a:moveTo>
                  <a:cubicBezTo>
                    <a:pt x="7" y="5"/>
                    <a:pt x="12" y="3"/>
                    <a:pt x="17" y="2"/>
                  </a:cubicBezTo>
                  <a:cubicBezTo>
                    <a:pt x="18" y="2"/>
                    <a:pt x="17" y="0"/>
                    <a:pt x="17" y="0"/>
                  </a:cubicBezTo>
                  <a:cubicBezTo>
                    <a:pt x="11" y="2"/>
                    <a:pt x="6" y="3"/>
                    <a:pt x="1" y="5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184"/>
            <p:cNvSpPr/>
            <p:nvPr/>
          </p:nvSpPr>
          <p:spPr bwMode="auto">
            <a:xfrm>
              <a:off x="3092" y="183"/>
              <a:ext cx="53" cy="15"/>
            </a:xfrm>
            <a:custGeom>
              <a:avLst/>
              <a:gdLst>
                <a:gd name="T0" fmla="*/ 1 w 22"/>
                <a:gd name="T1" fmla="*/ 6 h 6"/>
                <a:gd name="T2" fmla="*/ 21 w 22"/>
                <a:gd name="T3" fmla="*/ 2 h 6"/>
                <a:gd name="T4" fmla="*/ 21 w 22"/>
                <a:gd name="T5" fmla="*/ 1 h 6"/>
                <a:gd name="T6" fmla="*/ 1 w 22"/>
                <a:gd name="T7" fmla="*/ 5 h 6"/>
                <a:gd name="T8" fmla="*/ 1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1" y="6"/>
                  </a:moveTo>
                  <a:cubicBezTo>
                    <a:pt x="8" y="5"/>
                    <a:pt x="14" y="3"/>
                    <a:pt x="21" y="2"/>
                  </a:cubicBezTo>
                  <a:cubicBezTo>
                    <a:pt x="22" y="2"/>
                    <a:pt x="22" y="0"/>
                    <a:pt x="21" y="1"/>
                  </a:cubicBezTo>
                  <a:cubicBezTo>
                    <a:pt x="14" y="2"/>
                    <a:pt x="8" y="3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185"/>
            <p:cNvSpPr/>
            <p:nvPr/>
          </p:nvSpPr>
          <p:spPr bwMode="auto">
            <a:xfrm>
              <a:off x="3092" y="198"/>
              <a:ext cx="43" cy="14"/>
            </a:xfrm>
            <a:custGeom>
              <a:avLst/>
              <a:gdLst>
                <a:gd name="T0" fmla="*/ 2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4 h 6"/>
                <a:gd name="T8" fmla="*/ 2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7" y="4"/>
                    <a:pt x="12" y="3"/>
                    <a:pt x="17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186"/>
            <p:cNvSpPr/>
            <p:nvPr/>
          </p:nvSpPr>
          <p:spPr bwMode="auto">
            <a:xfrm>
              <a:off x="3121" y="56"/>
              <a:ext cx="45" cy="53"/>
            </a:xfrm>
            <a:custGeom>
              <a:avLst/>
              <a:gdLst>
                <a:gd name="T0" fmla="*/ 15 w 19"/>
                <a:gd name="T1" fmla="*/ 21 h 22"/>
                <a:gd name="T2" fmla="*/ 17 w 19"/>
                <a:gd name="T3" fmla="*/ 6 h 22"/>
                <a:gd name="T4" fmla="*/ 4 w 19"/>
                <a:gd name="T5" fmla="*/ 2 h 22"/>
                <a:gd name="T6" fmla="*/ 4 w 19"/>
                <a:gd name="T7" fmla="*/ 13 h 22"/>
                <a:gd name="T8" fmla="*/ 9 w 19"/>
                <a:gd name="T9" fmla="*/ 18 h 22"/>
                <a:gd name="T10" fmla="*/ 13 w 19"/>
                <a:gd name="T11" fmla="*/ 21 h 22"/>
                <a:gd name="T12" fmla="*/ 13 w 19"/>
                <a:gd name="T13" fmla="*/ 22 h 22"/>
                <a:gd name="T14" fmla="*/ 14 w 19"/>
                <a:gd name="T15" fmla="*/ 22 h 22"/>
                <a:gd name="T16" fmla="*/ 14 w 19"/>
                <a:gd name="T17" fmla="*/ 20 h 22"/>
                <a:gd name="T18" fmla="*/ 14 w 19"/>
                <a:gd name="T19" fmla="*/ 20 h 22"/>
                <a:gd name="T20" fmla="*/ 13 w 19"/>
                <a:gd name="T21" fmla="*/ 20 h 22"/>
                <a:gd name="T22" fmla="*/ 10 w 19"/>
                <a:gd name="T23" fmla="*/ 17 h 22"/>
                <a:gd name="T24" fmla="*/ 3 w 19"/>
                <a:gd name="T25" fmla="*/ 7 h 22"/>
                <a:gd name="T26" fmla="*/ 8 w 19"/>
                <a:gd name="T27" fmla="*/ 3 h 22"/>
                <a:gd name="T28" fmla="*/ 16 w 19"/>
                <a:gd name="T29" fmla="*/ 6 h 22"/>
                <a:gd name="T30" fmla="*/ 13 w 19"/>
                <a:gd name="T31" fmla="*/ 21 h 22"/>
                <a:gd name="T32" fmla="*/ 15 w 19"/>
                <a:gd name="T3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22">
                  <a:moveTo>
                    <a:pt x="15" y="21"/>
                  </a:moveTo>
                  <a:cubicBezTo>
                    <a:pt x="16" y="17"/>
                    <a:pt x="19" y="10"/>
                    <a:pt x="17" y="6"/>
                  </a:cubicBezTo>
                  <a:cubicBezTo>
                    <a:pt x="14" y="2"/>
                    <a:pt x="9" y="0"/>
                    <a:pt x="4" y="2"/>
                  </a:cubicBezTo>
                  <a:cubicBezTo>
                    <a:pt x="0" y="4"/>
                    <a:pt x="2" y="9"/>
                    <a:pt x="4" y="13"/>
                  </a:cubicBezTo>
                  <a:cubicBezTo>
                    <a:pt x="5" y="15"/>
                    <a:pt x="7" y="16"/>
                    <a:pt x="9" y="18"/>
                  </a:cubicBezTo>
                  <a:cubicBezTo>
                    <a:pt x="10" y="19"/>
                    <a:pt x="13" y="21"/>
                    <a:pt x="13" y="21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5" y="20"/>
                    <a:pt x="14" y="20"/>
                  </a:cubicBezTo>
                  <a:cubicBezTo>
                    <a:pt x="13" y="20"/>
                    <a:pt x="14" y="21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7" y="14"/>
                    <a:pt x="3" y="11"/>
                    <a:pt x="3" y="7"/>
                  </a:cubicBezTo>
                  <a:cubicBezTo>
                    <a:pt x="3" y="4"/>
                    <a:pt x="6" y="3"/>
                    <a:pt x="8" y="3"/>
                  </a:cubicBezTo>
                  <a:cubicBezTo>
                    <a:pt x="11" y="2"/>
                    <a:pt x="14" y="4"/>
                    <a:pt x="16" y="6"/>
                  </a:cubicBezTo>
                  <a:cubicBezTo>
                    <a:pt x="18" y="10"/>
                    <a:pt x="15" y="17"/>
                    <a:pt x="13" y="21"/>
                  </a:cubicBezTo>
                  <a:cubicBezTo>
                    <a:pt x="13" y="22"/>
                    <a:pt x="14" y="22"/>
                    <a:pt x="15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187"/>
            <p:cNvSpPr/>
            <p:nvPr/>
          </p:nvSpPr>
          <p:spPr bwMode="auto">
            <a:xfrm>
              <a:off x="3269" y="56"/>
              <a:ext cx="49" cy="55"/>
            </a:xfrm>
            <a:custGeom>
              <a:avLst/>
              <a:gdLst>
                <a:gd name="T0" fmla="*/ 2 w 20"/>
                <a:gd name="T1" fmla="*/ 22 h 23"/>
                <a:gd name="T2" fmla="*/ 4 w 20"/>
                <a:gd name="T3" fmla="*/ 9 h 23"/>
                <a:gd name="T4" fmla="*/ 16 w 20"/>
                <a:gd name="T5" fmla="*/ 6 h 23"/>
                <a:gd name="T6" fmla="*/ 10 w 20"/>
                <a:gd name="T7" fmla="*/ 16 h 23"/>
                <a:gd name="T8" fmla="*/ 1 w 20"/>
                <a:gd name="T9" fmla="*/ 21 h 23"/>
                <a:gd name="T10" fmla="*/ 1 w 20"/>
                <a:gd name="T11" fmla="*/ 22 h 23"/>
                <a:gd name="T12" fmla="*/ 13 w 20"/>
                <a:gd name="T13" fmla="*/ 15 h 23"/>
                <a:gd name="T14" fmla="*/ 17 w 20"/>
                <a:gd name="T15" fmla="*/ 4 h 23"/>
                <a:gd name="T16" fmla="*/ 5 w 20"/>
                <a:gd name="T17" fmla="*/ 6 h 23"/>
                <a:gd name="T18" fmla="*/ 0 w 20"/>
                <a:gd name="T19" fmla="*/ 22 h 23"/>
                <a:gd name="T20" fmla="*/ 2 w 20"/>
                <a:gd name="T2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2" y="22"/>
                  </a:moveTo>
                  <a:cubicBezTo>
                    <a:pt x="1" y="17"/>
                    <a:pt x="2" y="13"/>
                    <a:pt x="4" y="9"/>
                  </a:cubicBezTo>
                  <a:cubicBezTo>
                    <a:pt x="6" y="5"/>
                    <a:pt x="12" y="0"/>
                    <a:pt x="16" y="6"/>
                  </a:cubicBezTo>
                  <a:cubicBezTo>
                    <a:pt x="18" y="9"/>
                    <a:pt x="12" y="14"/>
                    <a:pt x="10" y="16"/>
                  </a:cubicBezTo>
                  <a:cubicBezTo>
                    <a:pt x="7" y="18"/>
                    <a:pt x="4" y="21"/>
                    <a:pt x="1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6" y="22"/>
                    <a:pt x="9" y="18"/>
                    <a:pt x="13" y="15"/>
                  </a:cubicBezTo>
                  <a:cubicBezTo>
                    <a:pt x="15" y="13"/>
                    <a:pt x="20" y="8"/>
                    <a:pt x="17" y="4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10"/>
                    <a:pt x="0" y="16"/>
                    <a:pt x="0" y="22"/>
                  </a:cubicBezTo>
                  <a:cubicBezTo>
                    <a:pt x="0" y="23"/>
                    <a:pt x="2" y="23"/>
                    <a:pt x="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188"/>
            <p:cNvSpPr/>
            <p:nvPr/>
          </p:nvSpPr>
          <p:spPr bwMode="auto">
            <a:xfrm>
              <a:off x="2993" y="166"/>
              <a:ext cx="60" cy="36"/>
            </a:xfrm>
            <a:custGeom>
              <a:avLst/>
              <a:gdLst>
                <a:gd name="T0" fmla="*/ 25 w 25"/>
                <a:gd name="T1" fmla="*/ 6 h 15"/>
                <a:gd name="T2" fmla="*/ 11 w 25"/>
                <a:gd name="T3" fmla="*/ 0 h 15"/>
                <a:gd name="T4" fmla="*/ 1 w 25"/>
                <a:gd name="T5" fmla="*/ 6 h 15"/>
                <a:gd name="T6" fmla="*/ 24 w 25"/>
                <a:gd name="T7" fmla="*/ 7 h 15"/>
                <a:gd name="T8" fmla="*/ 23 w 25"/>
                <a:gd name="T9" fmla="*/ 6 h 15"/>
                <a:gd name="T10" fmla="*/ 3 w 25"/>
                <a:gd name="T11" fmla="*/ 8 h 15"/>
                <a:gd name="T12" fmla="*/ 11 w 25"/>
                <a:gd name="T13" fmla="*/ 2 h 15"/>
                <a:gd name="T14" fmla="*/ 23 w 25"/>
                <a:gd name="T15" fmla="*/ 6 h 15"/>
                <a:gd name="T16" fmla="*/ 25 w 25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25" y="6"/>
                  </a:moveTo>
                  <a:cubicBezTo>
                    <a:pt x="21" y="1"/>
                    <a:pt x="16" y="0"/>
                    <a:pt x="11" y="0"/>
                  </a:cubicBezTo>
                  <a:cubicBezTo>
                    <a:pt x="7" y="0"/>
                    <a:pt x="2" y="2"/>
                    <a:pt x="1" y="6"/>
                  </a:cubicBezTo>
                  <a:cubicBezTo>
                    <a:pt x="0" y="15"/>
                    <a:pt x="21" y="10"/>
                    <a:pt x="24" y="7"/>
                  </a:cubicBezTo>
                  <a:cubicBezTo>
                    <a:pt x="25" y="6"/>
                    <a:pt x="24" y="5"/>
                    <a:pt x="23" y="6"/>
                  </a:cubicBezTo>
                  <a:cubicBezTo>
                    <a:pt x="20" y="9"/>
                    <a:pt x="6" y="12"/>
                    <a:pt x="3" y="8"/>
                  </a:cubicBezTo>
                  <a:cubicBezTo>
                    <a:pt x="0" y="4"/>
                    <a:pt x="9" y="2"/>
                    <a:pt x="11" y="2"/>
                  </a:cubicBezTo>
                  <a:cubicBezTo>
                    <a:pt x="16" y="1"/>
                    <a:pt x="21" y="3"/>
                    <a:pt x="23" y="6"/>
                  </a:cubicBezTo>
                  <a:cubicBezTo>
                    <a:pt x="24" y="7"/>
                    <a:pt x="25" y="6"/>
                    <a:pt x="25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189"/>
            <p:cNvSpPr/>
            <p:nvPr/>
          </p:nvSpPr>
          <p:spPr bwMode="auto">
            <a:xfrm>
              <a:off x="3346" y="125"/>
              <a:ext cx="77" cy="58"/>
            </a:xfrm>
            <a:custGeom>
              <a:avLst/>
              <a:gdLst>
                <a:gd name="T0" fmla="*/ 1 w 32"/>
                <a:gd name="T1" fmla="*/ 23 h 24"/>
                <a:gd name="T2" fmla="*/ 25 w 32"/>
                <a:gd name="T3" fmla="*/ 8 h 24"/>
                <a:gd name="T4" fmla="*/ 16 w 32"/>
                <a:gd name="T5" fmla="*/ 20 h 24"/>
                <a:gd name="T6" fmla="*/ 1 w 32"/>
                <a:gd name="T7" fmla="*/ 22 h 24"/>
                <a:gd name="T8" fmla="*/ 0 w 32"/>
                <a:gd name="T9" fmla="*/ 22 h 24"/>
                <a:gd name="T10" fmla="*/ 0 w 32"/>
                <a:gd name="T11" fmla="*/ 23 h 24"/>
                <a:gd name="T12" fmla="*/ 1 w 32"/>
                <a:gd name="T13" fmla="*/ 23 h 24"/>
                <a:gd name="T14" fmla="*/ 12 w 32"/>
                <a:gd name="T15" fmla="*/ 22 h 24"/>
                <a:gd name="T16" fmla="*/ 21 w 32"/>
                <a:gd name="T17" fmla="*/ 19 h 24"/>
                <a:gd name="T18" fmla="*/ 27 w 32"/>
                <a:gd name="T19" fmla="*/ 8 h 24"/>
                <a:gd name="T20" fmla="*/ 0 w 32"/>
                <a:gd name="T21" fmla="*/ 23 h 24"/>
                <a:gd name="T22" fmla="*/ 1 w 32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4">
                  <a:moveTo>
                    <a:pt x="1" y="23"/>
                  </a:moveTo>
                  <a:cubicBezTo>
                    <a:pt x="3" y="15"/>
                    <a:pt x="17" y="3"/>
                    <a:pt x="25" y="8"/>
                  </a:cubicBezTo>
                  <a:cubicBezTo>
                    <a:pt x="32" y="12"/>
                    <a:pt x="20" y="19"/>
                    <a:pt x="16" y="20"/>
                  </a:cubicBezTo>
                  <a:cubicBezTo>
                    <a:pt x="11" y="22"/>
                    <a:pt x="6" y="21"/>
                    <a:pt x="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ubicBezTo>
                    <a:pt x="1" y="23"/>
                    <a:pt x="11" y="23"/>
                    <a:pt x="12" y="22"/>
                  </a:cubicBezTo>
                  <a:cubicBezTo>
                    <a:pt x="15" y="22"/>
                    <a:pt x="18" y="21"/>
                    <a:pt x="21" y="19"/>
                  </a:cubicBezTo>
                  <a:cubicBezTo>
                    <a:pt x="24" y="18"/>
                    <a:pt x="32" y="12"/>
                    <a:pt x="27" y="8"/>
                  </a:cubicBezTo>
                  <a:cubicBezTo>
                    <a:pt x="19" y="0"/>
                    <a:pt x="2" y="1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190"/>
            <p:cNvSpPr/>
            <p:nvPr/>
          </p:nvSpPr>
          <p:spPr bwMode="auto">
            <a:xfrm>
              <a:off x="3097" y="234"/>
              <a:ext cx="38" cy="12"/>
            </a:xfrm>
            <a:custGeom>
              <a:avLst/>
              <a:gdLst>
                <a:gd name="T0" fmla="*/ 1 w 16"/>
                <a:gd name="T1" fmla="*/ 5 h 5"/>
                <a:gd name="T2" fmla="*/ 15 w 16"/>
                <a:gd name="T3" fmla="*/ 1 h 5"/>
                <a:gd name="T4" fmla="*/ 15 w 16"/>
                <a:gd name="T5" fmla="*/ 0 h 5"/>
                <a:gd name="T6" fmla="*/ 1 w 16"/>
                <a:gd name="T7" fmla="*/ 3 h 5"/>
                <a:gd name="T8" fmla="*/ 1 w 1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6" y="5"/>
                    <a:pt x="11" y="3"/>
                    <a:pt x="15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191"/>
            <p:cNvSpPr/>
            <p:nvPr/>
          </p:nvSpPr>
          <p:spPr bwMode="auto">
            <a:xfrm>
              <a:off x="3099" y="243"/>
              <a:ext cx="38" cy="12"/>
            </a:xfrm>
            <a:custGeom>
              <a:avLst/>
              <a:gdLst>
                <a:gd name="T0" fmla="*/ 1 w 16"/>
                <a:gd name="T1" fmla="*/ 4 h 5"/>
                <a:gd name="T2" fmla="*/ 15 w 16"/>
                <a:gd name="T3" fmla="*/ 1 h 5"/>
                <a:gd name="T4" fmla="*/ 14 w 16"/>
                <a:gd name="T5" fmla="*/ 0 h 5"/>
                <a:gd name="T6" fmla="*/ 1 w 16"/>
                <a:gd name="T7" fmla="*/ 3 h 5"/>
                <a:gd name="T8" fmla="*/ 1 w 1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4"/>
                  </a:moveTo>
                  <a:cubicBezTo>
                    <a:pt x="6" y="3"/>
                    <a:pt x="10" y="3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1"/>
                    <a:pt x="5" y="1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192"/>
            <p:cNvSpPr/>
            <p:nvPr/>
          </p:nvSpPr>
          <p:spPr bwMode="auto">
            <a:xfrm>
              <a:off x="3099" y="251"/>
              <a:ext cx="34" cy="12"/>
            </a:xfrm>
            <a:custGeom>
              <a:avLst/>
              <a:gdLst>
                <a:gd name="T0" fmla="*/ 1 w 14"/>
                <a:gd name="T1" fmla="*/ 4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1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4"/>
                  </a:moveTo>
                  <a:cubicBezTo>
                    <a:pt x="5" y="3"/>
                    <a:pt x="9" y="3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193"/>
            <p:cNvSpPr/>
            <p:nvPr/>
          </p:nvSpPr>
          <p:spPr bwMode="auto">
            <a:xfrm>
              <a:off x="3104" y="258"/>
              <a:ext cx="31" cy="9"/>
            </a:xfrm>
            <a:custGeom>
              <a:avLst/>
              <a:gdLst>
                <a:gd name="T0" fmla="*/ 1 w 13"/>
                <a:gd name="T1" fmla="*/ 3 h 4"/>
                <a:gd name="T2" fmla="*/ 6 w 13"/>
                <a:gd name="T3" fmla="*/ 3 h 4"/>
                <a:gd name="T4" fmla="*/ 12 w 13"/>
                <a:gd name="T5" fmla="*/ 2 h 4"/>
                <a:gd name="T6" fmla="*/ 12 w 13"/>
                <a:gd name="T7" fmla="*/ 0 h 4"/>
                <a:gd name="T8" fmla="*/ 7 w 13"/>
                <a:gd name="T9" fmla="*/ 2 h 4"/>
                <a:gd name="T10" fmla="*/ 2 w 13"/>
                <a:gd name="T11" fmla="*/ 2 h 4"/>
                <a:gd name="T12" fmla="*/ 1 w 1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1" y="3"/>
                  </a:moveTo>
                  <a:cubicBezTo>
                    <a:pt x="2" y="4"/>
                    <a:pt x="4" y="4"/>
                    <a:pt x="6" y="3"/>
                  </a:cubicBezTo>
                  <a:cubicBezTo>
                    <a:pt x="8" y="3"/>
                    <a:pt x="10" y="3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1"/>
                    <a:pt x="9" y="1"/>
                    <a:pt x="7" y="2"/>
                  </a:cubicBezTo>
                  <a:cubicBezTo>
                    <a:pt x="6" y="2"/>
                    <a:pt x="3" y="3"/>
                    <a:pt x="2" y="2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194"/>
            <p:cNvSpPr/>
            <p:nvPr/>
          </p:nvSpPr>
          <p:spPr bwMode="auto">
            <a:xfrm>
              <a:off x="3109" y="267"/>
              <a:ext cx="28" cy="10"/>
            </a:xfrm>
            <a:custGeom>
              <a:avLst/>
              <a:gdLst>
                <a:gd name="T0" fmla="*/ 1 w 12"/>
                <a:gd name="T1" fmla="*/ 4 h 4"/>
                <a:gd name="T2" fmla="*/ 11 w 12"/>
                <a:gd name="T3" fmla="*/ 2 h 4"/>
                <a:gd name="T4" fmla="*/ 10 w 12"/>
                <a:gd name="T5" fmla="*/ 0 h 4"/>
                <a:gd name="T6" fmla="*/ 1 w 12"/>
                <a:gd name="T7" fmla="*/ 3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5" y="4"/>
                    <a:pt x="8" y="3"/>
                    <a:pt x="11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195"/>
            <p:cNvSpPr/>
            <p:nvPr/>
          </p:nvSpPr>
          <p:spPr bwMode="auto">
            <a:xfrm>
              <a:off x="3097" y="210"/>
              <a:ext cx="36" cy="7"/>
            </a:xfrm>
            <a:custGeom>
              <a:avLst/>
              <a:gdLst>
                <a:gd name="T0" fmla="*/ 1 w 15"/>
                <a:gd name="T1" fmla="*/ 3 h 3"/>
                <a:gd name="T2" fmla="*/ 15 w 15"/>
                <a:gd name="T3" fmla="*/ 2 h 3"/>
                <a:gd name="T4" fmla="*/ 14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6" y="3"/>
                    <a:pt x="10" y="3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6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196"/>
            <p:cNvSpPr/>
            <p:nvPr/>
          </p:nvSpPr>
          <p:spPr bwMode="auto">
            <a:xfrm>
              <a:off x="3094" y="214"/>
              <a:ext cx="36" cy="13"/>
            </a:xfrm>
            <a:custGeom>
              <a:avLst/>
              <a:gdLst>
                <a:gd name="T0" fmla="*/ 1 w 15"/>
                <a:gd name="T1" fmla="*/ 5 h 5"/>
                <a:gd name="T2" fmla="*/ 15 w 15"/>
                <a:gd name="T3" fmla="*/ 2 h 5"/>
                <a:gd name="T4" fmla="*/ 14 w 15"/>
                <a:gd name="T5" fmla="*/ 1 h 5"/>
                <a:gd name="T6" fmla="*/ 1 w 15"/>
                <a:gd name="T7" fmla="*/ 4 h 5"/>
                <a:gd name="T8" fmla="*/ 1 w 1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6" y="4"/>
                    <a:pt x="10" y="4"/>
                    <a:pt x="15" y="2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10" y="3"/>
                    <a:pt x="5" y="3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197"/>
            <p:cNvSpPr/>
            <p:nvPr/>
          </p:nvSpPr>
          <p:spPr bwMode="auto">
            <a:xfrm>
              <a:off x="3104" y="176"/>
              <a:ext cx="33" cy="12"/>
            </a:xfrm>
            <a:custGeom>
              <a:avLst/>
              <a:gdLst>
                <a:gd name="T0" fmla="*/ 2 w 14"/>
                <a:gd name="T1" fmla="*/ 5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2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2" y="5"/>
                  </a:moveTo>
                  <a:cubicBezTo>
                    <a:pt x="5" y="4"/>
                    <a:pt x="9" y="3"/>
                    <a:pt x="13" y="2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1"/>
                    <a:pt x="5" y="3"/>
                    <a:pt x="1" y="3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198"/>
            <p:cNvSpPr/>
            <p:nvPr/>
          </p:nvSpPr>
          <p:spPr bwMode="auto">
            <a:xfrm>
              <a:off x="3116" y="166"/>
              <a:ext cx="26" cy="8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0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199"/>
            <p:cNvSpPr/>
            <p:nvPr/>
          </p:nvSpPr>
          <p:spPr bwMode="auto">
            <a:xfrm>
              <a:off x="3118" y="162"/>
              <a:ext cx="27" cy="7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2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1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0"/>
                    <a:pt x="3" y="0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200"/>
            <p:cNvSpPr/>
            <p:nvPr/>
          </p:nvSpPr>
          <p:spPr bwMode="auto">
            <a:xfrm>
              <a:off x="3101" y="181"/>
              <a:ext cx="32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4" y="3"/>
                    <a:pt x="8" y="3"/>
                    <a:pt x="12" y="2"/>
                  </a:cubicBezTo>
                  <a:cubicBezTo>
                    <a:pt x="13" y="2"/>
                    <a:pt x="12" y="0"/>
                    <a:pt x="12" y="0"/>
                  </a:cubicBezTo>
                  <a:cubicBezTo>
                    <a:pt x="8" y="1"/>
                    <a:pt x="4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201"/>
            <p:cNvSpPr/>
            <p:nvPr/>
          </p:nvSpPr>
          <p:spPr bwMode="auto">
            <a:xfrm>
              <a:off x="3092" y="202"/>
              <a:ext cx="33" cy="8"/>
            </a:xfrm>
            <a:custGeom>
              <a:avLst/>
              <a:gdLst>
                <a:gd name="T0" fmla="*/ 1 w 14"/>
                <a:gd name="T1" fmla="*/ 3 h 3"/>
                <a:gd name="T2" fmla="*/ 13 w 14"/>
                <a:gd name="T3" fmla="*/ 1 h 3"/>
                <a:gd name="T4" fmla="*/ 13 w 14"/>
                <a:gd name="T5" fmla="*/ 0 h 3"/>
                <a:gd name="T6" fmla="*/ 1 w 14"/>
                <a:gd name="T7" fmla="*/ 1 h 3"/>
                <a:gd name="T8" fmla="*/ 1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" y="3"/>
                  </a:moveTo>
                  <a:cubicBezTo>
                    <a:pt x="5" y="2"/>
                    <a:pt x="9" y="1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0"/>
                    <a:pt x="5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Freeform 202"/>
            <p:cNvSpPr/>
            <p:nvPr/>
          </p:nvSpPr>
          <p:spPr bwMode="auto">
            <a:xfrm>
              <a:off x="3087" y="219"/>
              <a:ext cx="19" cy="8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2 h 3"/>
                <a:gd name="T4" fmla="*/ 7 w 8"/>
                <a:gd name="T5" fmla="*/ 1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7" y="2"/>
                  </a:cubicBezTo>
                  <a:cubicBezTo>
                    <a:pt x="8" y="2"/>
                    <a:pt x="8" y="0"/>
                    <a:pt x="7" y="1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Freeform 203"/>
            <p:cNvSpPr/>
            <p:nvPr/>
          </p:nvSpPr>
          <p:spPr bwMode="auto">
            <a:xfrm>
              <a:off x="3089" y="227"/>
              <a:ext cx="51" cy="14"/>
            </a:xfrm>
            <a:custGeom>
              <a:avLst/>
              <a:gdLst>
                <a:gd name="T0" fmla="*/ 2 w 21"/>
                <a:gd name="T1" fmla="*/ 6 h 6"/>
                <a:gd name="T2" fmla="*/ 20 w 21"/>
                <a:gd name="T3" fmla="*/ 2 h 6"/>
                <a:gd name="T4" fmla="*/ 20 w 21"/>
                <a:gd name="T5" fmla="*/ 1 h 6"/>
                <a:gd name="T6" fmla="*/ 1 w 21"/>
                <a:gd name="T7" fmla="*/ 4 h 6"/>
                <a:gd name="T8" fmla="*/ 2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" y="6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1" y="2"/>
                    <a:pt x="21" y="0"/>
                    <a:pt x="20" y="1"/>
                  </a:cubicBezTo>
                  <a:cubicBezTo>
                    <a:pt x="13" y="1"/>
                    <a:pt x="7" y="2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Freeform 204"/>
            <p:cNvSpPr/>
            <p:nvPr/>
          </p:nvSpPr>
          <p:spPr bwMode="auto">
            <a:xfrm>
              <a:off x="3089" y="243"/>
              <a:ext cx="44" cy="10"/>
            </a:xfrm>
            <a:custGeom>
              <a:avLst/>
              <a:gdLst>
                <a:gd name="T0" fmla="*/ 1 w 18"/>
                <a:gd name="T1" fmla="*/ 4 h 4"/>
                <a:gd name="T2" fmla="*/ 17 w 18"/>
                <a:gd name="T3" fmla="*/ 1 h 4"/>
                <a:gd name="T4" fmla="*/ 17 w 18"/>
                <a:gd name="T5" fmla="*/ 0 h 4"/>
                <a:gd name="T6" fmla="*/ 1 w 18"/>
                <a:gd name="T7" fmla="*/ 2 h 4"/>
                <a:gd name="T8" fmla="*/ 1 w 1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7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1" y="1"/>
                    <a:pt x="6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205"/>
            <p:cNvSpPr/>
            <p:nvPr/>
          </p:nvSpPr>
          <p:spPr bwMode="auto">
            <a:xfrm>
              <a:off x="3094" y="251"/>
              <a:ext cx="41" cy="12"/>
            </a:xfrm>
            <a:custGeom>
              <a:avLst/>
              <a:gdLst>
                <a:gd name="T0" fmla="*/ 1 w 17"/>
                <a:gd name="T1" fmla="*/ 5 h 5"/>
                <a:gd name="T2" fmla="*/ 16 w 17"/>
                <a:gd name="T3" fmla="*/ 2 h 5"/>
                <a:gd name="T4" fmla="*/ 16 w 17"/>
                <a:gd name="T5" fmla="*/ 0 h 5"/>
                <a:gd name="T6" fmla="*/ 1 w 17"/>
                <a:gd name="T7" fmla="*/ 3 h 5"/>
                <a:gd name="T8" fmla="*/ 1 w 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6" y="3"/>
                    <a:pt x="11" y="2"/>
                    <a:pt x="16" y="2"/>
                  </a:cubicBezTo>
                  <a:cubicBezTo>
                    <a:pt x="17" y="2"/>
                    <a:pt x="17" y="0"/>
                    <a:pt x="16" y="0"/>
                  </a:cubicBezTo>
                  <a:cubicBezTo>
                    <a:pt x="11" y="1"/>
                    <a:pt x="6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206"/>
            <p:cNvSpPr/>
            <p:nvPr/>
          </p:nvSpPr>
          <p:spPr bwMode="auto">
            <a:xfrm>
              <a:off x="3104" y="260"/>
              <a:ext cx="31" cy="10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1 w 13"/>
                <a:gd name="T7" fmla="*/ 2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207"/>
            <p:cNvSpPr/>
            <p:nvPr/>
          </p:nvSpPr>
          <p:spPr bwMode="auto">
            <a:xfrm>
              <a:off x="3104" y="272"/>
              <a:ext cx="29" cy="7"/>
            </a:xfrm>
            <a:custGeom>
              <a:avLst/>
              <a:gdLst>
                <a:gd name="T0" fmla="*/ 1 w 12"/>
                <a:gd name="T1" fmla="*/ 3 h 3"/>
                <a:gd name="T2" fmla="*/ 11 w 12"/>
                <a:gd name="T3" fmla="*/ 1 h 3"/>
                <a:gd name="T4" fmla="*/ 11 w 12"/>
                <a:gd name="T5" fmla="*/ 0 h 3"/>
                <a:gd name="T6" fmla="*/ 1 w 12"/>
                <a:gd name="T7" fmla="*/ 2 h 3"/>
                <a:gd name="T8" fmla="*/ 1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3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Freeform 208"/>
            <p:cNvSpPr/>
            <p:nvPr/>
          </p:nvSpPr>
          <p:spPr bwMode="auto">
            <a:xfrm>
              <a:off x="3109" y="279"/>
              <a:ext cx="26" cy="8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1 h 3"/>
                <a:gd name="T4" fmla="*/ 9 w 11"/>
                <a:gd name="T5" fmla="*/ 0 h 3"/>
                <a:gd name="T6" fmla="*/ 1 w 11"/>
                <a:gd name="T7" fmla="*/ 1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Freeform 209"/>
            <p:cNvSpPr/>
            <p:nvPr/>
          </p:nvSpPr>
          <p:spPr bwMode="auto">
            <a:xfrm>
              <a:off x="3106" y="282"/>
              <a:ext cx="36" cy="9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4 w 15"/>
                <a:gd name="T5" fmla="*/ 0 h 4"/>
                <a:gd name="T6" fmla="*/ 1 w 15"/>
                <a:gd name="T7" fmla="*/ 3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3"/>
                    <a:pt x="10" y="2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210"/>
            <p:cNvSpPr/>
            <p:nvPr/>
          </p:nvSpPr>
          <p:spPr bwMode="auto">
            <a:xfrm>
              <a:off x="3111" y="287"/>
              <a:ext cx="29" cy="12"/>
            </a:xfrm>
            <a:custGeom>
              <a:avLst/>
              <a:gdLst>
                <a:gd name="T0" fmla="*/ 1 w 12"/>
                <a:gd name="T1" fmla="*/ 5 h 5"/>
                <a:gd name="T2" fmla="*/ 11 w 12"/>
                <a:gd name="T3" fmla="*/ 2 h 5"/>
                <a:gd name="T4" fmla="*/ 11 w 12"/>
                <a:gd name="T5" fmla="*/ 1 h 5"/>
                <a:gd name="T6" fmla="*/ 1 w 12"/>
                <a:gd name="T7" fmla="*/ 3 h 5"/>
                <a:gd name="T8" fmla="*/ 1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4" y="3"/>
                    <a:pt x="8" y="3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211"/>
            <p:cNvSpPr/>
            <p:nvPr/>
          </p:nvSpPr>
          <p:spPr bwMode="auto">
            <a:xfrm>
              <a:off x="3113" y="294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2 h 4"/>
                <a:gd name="T4" fmla="*/ 8 w 9"/>
                <a:gd name="T5" fmla="*/ 1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3" y="3"/>
                    <a:pt x="6" y="3"/>
                    <a:pt x="8" y="2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" name="Freeform 212"/>
            <p:cNvSpPr/>
            <p:nvPr/>
          </p:nvSpPr>
          <p:spPr bwMode="auto">
            <a:xfrm>
              <a:off x="3118" y="299"/>
              <a:ext cx="15" cy="7"/>
            </a:xfrm>
            <a:custGeom>
              <a:avLst/>
              <a:gdLst>
                <a:gd name="T0" fmla="*/ 1 w 6"/>
                <a:gd name="T1" fmla="*/ 3 h 3"/>
                <a:gd name="T2" fmla="*/ 5 w 6"/>
                <a:gd name="T3" fmla="*/ 2 h 3"/>
                <a:gd name="T4" fmla="*/ 5 w 6"/>
                <a:gd name="T5" fmla="*/ 0 h 3"/>
                <a:gd name="T6" fmla="*/ 0 w 6"/>
                <a:gd name="T7" fmla="*/ 1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77" name="Freeform 65"/>
          <p:cNvSpPr>
            <a:spLocks noEditPoints="1" noChangeArrowheads="1"/>
          </p:cNvSpPr>
          <p:nvPr/>
        </p:nvSpPr>
        <p:spPr bwMode="auto">
          <a:xfrm>
            <a:off x="9056970" y="2140337"/>
            <a:ext cx="1441932" cy="1318035"/>
          </a:xfrm>
          <a:custGeom>
            <a:avLst/>
            <a:gdLst>
              <a:gd name="T0" fmla="*/ 23 w 207"/>
              <a:gd name="T1" fmla="*/ 8 h 189"/>
              <a:gd name="T2" fmla="*/ 16 w 207"/>
              <a:gd name="T3" fmla="*/ 121 h 189"/>
              <a:gd name="T4" fmla="*/ 100 w 207"/>
              <a:gd name="T5" fmla="*/ 103 h 189"/>
              <a:gd name="T6" fmla="*/ 116 w 207"/>
              <a:gd name="T7" fmla="*/ 110 h 189"/>
              <a:gd name="T8" fmla="*/ 117 w 207"/>
              <a:gd name="T9" fmla="*/ 136 h 189"/>
              <a:gd name="T10" fmla="*/ 99 w 207"/>
              <a:gd name="T11" fmla="*/ 169 h 189"/>
              <a:gd name="T12" fmla="*/ 102 w 207"/>
              <a:gd name="T13" fmla="*/ 181 h 189"/>
              <a:gd name="T14" fmla="*/ 111 w 207"/>
              <a:gd name="T15" fmla="*/ 185 h 189"/>
              <a:gd name="T16" fmla="*/ 146 w 207"/>
              <a:gd name="T17" fmla="*/ 186 h 189"/>
              <a:gd name="T18" fmla="*/ 190 w 207"/>
              <a:gd name="T19" fmla="*/ 104 h 189"/>
              <a:gd name="T20" fmla="*/ 199 w 207"/>
              <a:gd name="T21" fmla="*/ 100 h 189"/>
              <a:gd name="T22" fmla="*/ 199 w 207"/>
              <a:gd name="T23" fmla="*/ 50 h 189"/>
              <a:gd name="T24" fmla="*/ 186 w 207"/>
              <a:gd name="T25" fmla="*/ 37 h 189"/>
              <a:gd name="T26" fmla="*/ 120 w 207"/>
              <a:gd name="T27" fmla="*/ 40 h 189"/>
              <a:gd name="T28" fmla="*/ 50 w 207"/>
              <a:gd name="T29" fmla="*/ 63 h 189"/>
              <a:gd name="T30" fmla="*/ 44 w 207"/>
              <a:gd name="T31" fmla="*/ 69 h 189"/>
              <a:gd name="T32" fmla="*/ 60 w 207"/>
              <a:gd name="T33" fmla="*/ 50 h 189"/>
              <a:gd name="T34" fmla="*/ 29 w 207"/>
              <a:gd name="T35" fmla="*/ 72 h 189"/>
              <a:gd name="T36" fmla="*/ 32 w 207"/>
              <a:gd name="T37" fmla="*/ 49 h 189"/>
              <a:gd name="T38" fmla="*/ 42 w 207"/>
              <a:gd name="T39" fmla="*/ 57 h 189"/>
              <a:gd name="T40" fmla="*/ 61 w 207"/>
              <a:gd name="T41" fmla="*/ 46 h 189"/>
              <a:gd name="T42" fmla="*/ 31 w 207"/>
              <a:gd name="T43" fmla="*/ 47 h 189"/>
              <a:gd name="T44" fmla="*/ 29 w 207"/>
              <a:gd name="T45" fmla="*/ 79 h 189"/>
              <a:gd name="T46" fmla="*/ 56 w 207"/>
              <a:gd name="T47" fmla="*/ 83 h 189"/>
              <a:gd name="T48" fmla="*/ 5 w 207"/>
              <a:gd name="T49" fmla="*/ 77 h 189"/>
              <a:gd name="T50" fmla="*/ 53 w 207"/>
              <a:gd name="T51" fmla="*/ 17 h 189"/>
              <a:gd name="T52" fmla="*/ 18 w 207"/>
              <a:gd name="T53" fmla="*/ 117 h 189"/>
              <a:gd name="T54" fmla="*/ 64 w 207"/>
              <a:gd name="T55" fmla="*/ 33 h 189"/>
              <a:gd name="T56" fmla="*/ 60 w 207"/>
              <a:gd name="T57" fmla="*/ 11 h 189"/>
              <a:gd name="T58" fmla="*/ 41 w 207"/>
              <a:gd name="T59" fmla="*/ 119 h 189"/>
              <a:gd name="T60" fmla="*/ 66 w 207"/>
              <a:gd name="T61" fmla="*/ 86 h 189"/>
              <a:gd name="T62" fmla="*/ 127 w 207"/>
              <a:gd name="T63" fmla="*/ 45 h 189"/>
              <a:gd name="T64" fmla="*/ 119 w 207"/>
              <a:gd name="T65" fmla="*/ 111 h 189"/>
              <a:gd name="T66" fmla="*/ 119 w 207"/>
              <a:gd name="T67" fmla="*/ 111 h 189"/>
              <a:gd name="T68" fmla="*/ 129 w 207"/>
              <a:gd name="T69" fmla="*/ 135 h 189"/>
              <a:gd name="T70" fmla="*/ 118 w 207"/>
              <a:gd name="T71" fmla="*/ 129 h 189"/>
              <a:gd name="T72" fmla="*/ 102 w 207"/>
              <a:gd name="T73" fmla="*/ 177 h 189"/>
              <a:gd name="T74" fmla="*/ 117 w 207"/>
              <a:gd name="T75" fmla="*/ 148 h 189"/>
              <a:gd name="T76" fmla="*/ 125 w 207"/>
              <a:gd name="T77" fmla="*/ 138 h 189"/>
              <a:gd name="T78" fmla="*/ 105 w 207"/>
              <a:gd name="T79" fmla="*/ 178 h 189"/>
              <a:gd name="T80" fmla="*/ 139 w 207"/>
              <a:gd name="T81" fmla="*/ 186 h 189"/>
              <a:gd name="T82" fmla="*/ 137 w 207"/>
              <a:gd name="T83" fmla="*/ 119 h 189"/>
              <a:gd name="T84" fmla="*/ 203 w 207"/>
              <a:gd name="T85" fmla="*/ 72 h 189"/>
              <a:gd name="T86" fmla="*/ 200 w 207"/>
              <a:gd name="T87" fmla="*/ 67 h 189"/>
              <a:gd name="T88" fmla="*/ 184 w 207"/>
              <a:gd name="T89" fmla="*/ 41 h 189"/>
              <a:gd name="T90" fmla="*/ 195 w 207"/>
              <a:gd name="T91" fmla="*/ 84 h 189"/>
              <a:gd name="T92" fmla="*/ 186 w 207"/>
              <a:gd name="T93" fmla="*/ 94 h 189"/>
              <a:gd name="T94" fmla="*/ 168 w 207"/>
              <a:gd name="T95" fmla="*/ 108 h 189"/>
              <a:gd name="T96" fmla="*/ 153 w 207"/>
              <a:gd name="T97" fmla="*/ 107 h 189"/>
              <a:gd name="T98" fmla="*/ 150 w 207"/>
              <a:gd name="T99" fmla="*/ 107 h 189"/>
              <a:gd name="T100" fmla="*/ 146 w 207"/>
              <a:gd name="T101" fmla="*/ 103 h 189"/>
              <a:gd name="T102" fmla="*/ 139 w 207"/>
              <a:gd name="T103" fmla="*/ 106 h 189"/>
              <a:gd name="T104" fmla="*/ 131 w 207"/>
              <a:gd name="T105" fmla="*/ 107 h 189"/>
              <a:gd name="T106" fmla="*/ 132 w 207"/>
              <a:gd name="T107" fmla="*/ 101 h 189"/>
              <a:gd name="T108" fmla="*/ 165 w 207"/>
              <a:gd name="T109" fmla="*/ 40 h 189"/>
              <a:gd name="T110" fmla="*/ 137 w 207"/>
              <a:gd name="T111" fmla="*/ 60 h 189"/>
              <a:gd name="T112" fmla="*/ 121 w 207"/>
              <a:gd name="T113" fmla="*/ 108 h 189"/>
              <a:gd name="T114" fmla="*/ 121 w 207"/>
              <a:gd name="T115" fmla="*/ 105 h 189"/>
              <a:gd name="T116" fmla="*/ 128 w 207"/>
              <a:gd name="T117" fmla="*/ 41 h 18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189"/>
              <a:gd name="T179" fmla="*/ 207 w 207"/>
              <a:gd name="T180" fmla="*/ 189 h 18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189">
                <a:moveTo>
                  <a:pt x="96" y="34"/>
                </a:moveTo>
                <a:cubicBezTo>
                  <a:pt x="86" y="29"/>
                  <a:pt x="75" y="20"/>
                  <a:pt x="62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56" y="3"/>
                  <a:pt x="50" y="0"/>
                  <a:pt x="43" y="0"/>
                </a:cubicBezTo>
                <a:cubicBezTo>
                  <a:pt x="36" y="0"/>
                  <a:pt x="29" y="2"/>
                  <a:pt x="23" y="8"/>
                </a:cubicBezTo>
                <a:cubicBezTo>
                  <a:pt x="15" y="14"/>
                  <a:pt x="9" y="25"/>
                  <a:pt x="6" y="37"/>
                </a:cubicBezTo>
                <a:cubicBezTo>
                  <a:pt x="2" y="48"/>
                  <a:pt x="0" y="62"/>
                  <a:pt x="0" y="73"/>
                </a:cubicBezTo>
                <a:cubicBezTo>
                  <a:pt x="0" y="75"/>
                  <a:pt x="0" y="77"/>
                  <a:pt x="0" y="79"/>
                </a:cubicBezTo>
                <a:cubicBezTo>
                  <a:pt x="1" y="88"/>
                  <a:pt x="3" y="100"/>
                  <a:pt x="8" y="109"/>
                </a:cubicBezTo>
                <a:cubicBezTo>
                  <a:pt x="10" y="114"/>
                  <a:pt x="13" y="118"/>
                  <a:pt x="16" y="121"/>
                </a:cubicBezTo>
                <a:cubicBezTo>
                  <a:pt x="20" y="124"/>
                  <a:pt x="24" y="126"/>
                  <a:pt x="29" y="126"/>
                </a:cubicBezTo>
                <a:cubicBezTo>
                  <a:pt x="33" y="126"/>
                  <a:pt x="36" y="125"/>
                  <a:pt x="40" y="123"/>
                </a:cubicBezTo>
                <a:cubicBezTo>
                  <a:pt x="41" y="123"/>
                  <a:pt x="42" y="122"/>
                  <a:pt x="42" y="122"/>
                </a:cubicBezTo>
                <a:cubicBezTo>
                  <a:pt x="42" y="122"/>
                  <a:pt x="43" y="122"/>
                  <a:pt x="43" y="122"/>
                </a:cubicBezTo>
                <a:cubicBezTo>
                  <a:pt x="64" y="110"/>
                  <a:pt x="79" y="103"/>
                  <a:pt x="100" y="103"/>
                </a:cubicBezTo>
                <a:cubicBezTo>
                  <a:pt x="104" y="103"/>
                  <a:pt x="109" y="104"/>
                  <a:pt x="114" y="104"/>
                </a:cubicBezTo>
                <a:cubicBezTo>
                  <a:pt x="114" y="105"/>
                  <a:pt x="114" y="106"/>
                  <a:pt x="114" y="107"/>
                </a:cubicBezTo>
                <a:cubicBezTo>
                  <a:pt x="114" y="107"/>
                  <a:pt x="115" y="108"/>
                  <a:pt x="115" y="108"/>
                </a:cubicBezTo>
                <a:cubicBezTo>
                  <a:pt x="115" y="109"/>
                  <a:pt x="115" y="109"/>
                  <a:pt x="116" y="110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11"/>
                  <a:pt x="116" y="113"/>
                  <a:pt x="116" y="114"/>
                </a:cubicBezTo>
                <a:cubicBezTo>
                  <a:pt x="116" y="119"/>
                  <a:pt x="115" y="123"/>
                  <a:pt x="115" y="128"/>
                </a:cubicBezTo>
                <a:cubicBezTo>
                  <a:pt x="114" y="129"/>
                  <a:pt x="114" y="129"/>
                  <a:pt x="114" y="130"/>
                </a:cubicBezTo>
                <a:cubicBezTo>
                  <a:pt x="114" y="132"/>
                  <a:pt x="115" y="135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7"/>
                  <a:pt x="117" y="137"/>
                  <a:pt x="117" y="138"/>
                </a:cubicBezTo>
                <a:cubicBezTo>
                  <a:pt x="118" y="139"/>
                  <a:pt x="117" y="141"/>
                  <a:pt x="116" y="143"/>
                </a:cubicBezTo>
                <a:cubicBezTo>
                  <a:pt x="115" y="144"/>
                  <a:pt x="114" y="145"/>
                  <a:pt x="113" y="147"/>
                </a:cubicBezTo>
                <a:cubicBezTo>
                  <a:pt x="111" y="151"/>
                  <a:pt x="108" y="155"/>
                  <a:pt x="105" y="159"/>
                </a:cubicBezTo>
                <a:cubicBezTo>
                  <a:pt x="102" y="163"/>
                  <a:pt x="100" y="166"/>
                  <a:pt x="99" y="169"/>
                </a:cubicBezTo>
                <a:cubicBezTo>
                  <a:pt x="98" y="170"/>
                  <a:pt x="98" y="172"/>
                  <a:pt x="98" y="174"/>
                </a:cubicBezTo>
                <a:cubicBezTo>
                  <a:pt x="98" y="176"/>
                  <a:pt x="98" y="177"/>
                  <a:pt x="99" y="179"/>
                </a:cubicBezTo>
                <a:cubicBezTo>
                  <a:pt x="99" y="179"/>
                  <a:pt x="99" y="179"/>
                  <a:pt x="99" y="179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100" y="180"/>
                  <a:pt x="101" y="180"/>
                  <a:pt x="102" y="181"/>
                </a:cubicBezTo>
                <a:cubicBezTo>
                  <a:pt x="104" y="182"/>
                  <a:pt x="106" y="183"/>
                  <a:pt x="108" y="184"/>
                </a:cubicBezTo>
                <a:cubicBezTo>
                  <a:pt x="108" y="184"/>
                  <a:pt x="109" y="184"/>
                  <a:pt x="110" y="185"/>
                </a:cubicBezTo>
                <a:cubicBezTo>
                  <a:pt x="110" y="185"/>
                  <a:pt x="110" y="185"/>
                  <a:pt x="110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2" y="185"/>
                  <a:pt x="112" y="185"/>
                  <a:pt x="112" y="185"/>
                </a:cubicBezTo>
                <a:cubicBezTo>
                  <a:pt x="121" y="187"/>
                  <a:pt x="130" y="189"/>
                  <a:pt x="139" y="189"/>
                </a:cubicBezTo>
                <a:cubicBezTo>
                  <a:pt x="139" y="189"/>
                  <a:pt x="140" y="189"/>
                  <a:pt x="140" y="189"/>
                </a:cubicBezTo>
                <a:cubicBezTo>
                  <a:pt x="141" y="189"/>
                  <a:pt x="142" y="189"/>
                  <a:pt x="144" y="189"/>
                </a:cubicBezTo>
                <a:cubicBezTo>
                  <a:pt x="145" y="188"/>
                  <a:pt x="145" y="187"/>
                  <a:pt x="146" y="186"/>
                </a:cubicBezTo>
                <a:cubicBezTo>
                  <a:pt x="159" y="163"/>
                  <a:pt x="169" y="138"/>
                  <a:pt x="175" y="112"/>
                </a:cubicBezTo>
                <a:cubicBezTo>
                  <a:pt x="176" y="113"/>
                  <a:pt x="178" y="113"/>
                  <a:pt x="179" y="113"/>
                </a:cubicBezTo>
                <a:cubicBezTo>
                  <a:pt x="179" y="112"/>
                  <a:pt x="179" y="112"/>
                  <a:pt x="179" y="11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3" y="111"/>
                  <a:pt x="187" y="108"/>
                  <a:pt x="190" y="104"/>
                </a:cubicBezTo>
                <a:cubicBezTo>
                  <a:pt x="190" y="105"/>
                  <a:pt x="190" y="105"/>
                  <a:pt x="190" y="105"/>
                </a:cubicBezTo>
                <a:cubicBezTo>
                  <a:pt x="192" y="105"/>
                  <a:pt x="193" y="104"/>
                  <a:pt x="194" y="104"/>
                </a:cubicBezTo>
                <a:cubicBezTo>
                  <a:pt x="196" y="103"/>
                  <a:pt x="197" y="102"/>
                  <a:pt x="199" y="101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205" y="91"/>
                  <a:pt x="207" y="81"/>
                  <a:pt x="207" y="72"/>
                </a:cubicBezTo>
                <a:cubicBezTo>
                  <a:pt x="207" y="66"/>
                  <a:pt x="206" y="59"/>
                  <a:pt x="204" y="53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2" y="51"/>
                  <a:pt x="200" y="50"/>
                  <a:pt x="199" y="50"/>
                </a:cubicBezTo>
                <a:cubicBezTo>
                  <a:pt x="198" y="50"/>
                  <a:pt x="198" y="50"/>
                  <a:pt x="197" y="49"/>
                </a:cubicBezTo>
                <a:cubicBezTo>
                  <a:pt x="195" y="44"/>
                  <a:pt x="192" y="40"/>
                  <a:pt x="187" y="38"/>
                </a:cubicBezTo>
                <a:cubicBezTo>
                  <a:pt x="187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4" y="37"/>
                  <a:pt x="175" y="37"/>
                  <a:pt x="163" y="36"/>
                </a:cubicBezTo>
                <a:cubicBezTo>
                  <a:pt x="152" y="36"/>
                  <a:pt x="139" y="35"/>
                  <a:pt x="130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6" y="35"/>
                  <a:pt x="124" y="35"/>
                  <a:pt x="122" y="37"/>
                </a:cubicBezTo>
                <a:cubicBezTo>
                  <a:pt x="121" y="38"/>
                  <a:pt x="120" y="39"/>
                  <a:pt x="120" y="40"/>
                </a:cubicBezTo>
                <a:cubicBezTo>
                  <a:pt x="111" y="39"/>
                  <a:pt x="104" y="37"/>
                  <a:pt x="96" y="34"/>
                </a:cubicBezTo>
                <a:close/>
                <a:moveTo>
                  <a:pt x="57" y="77"/>
                </a:moveTo>
                <a:cubicBezTo>
                  <a:pt x="53" y="77"/>
                  <a:pt x="50" y="77"/>
                  <a:pt x="47" y="76"/>
                </a:cubicBezTo>
                <a:cubicBezTo>
                  <a:pt x="49" y="72"/>
                  <a:pt x="50" y="68"/>
                  <a:pt x="52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48" y="67"/>
                  <a:pt x="47" y="72"/>
                  <a:pt x="45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3" y="76"/>
                  <a:pt x="42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4"/>
                  <a:pt x="43" y="72"/>
                  <a:pt x="44" y="69"/>
                </a:cubicBezTo>
                <a:cubicBezTo>
                  <a:pt x="45" y="65"/>
                  <a:pt x="46" y="61"/>
                  <a:pt x="46" y="57"/>
                </a:cubicBezTo>
                <a:cubicBezTo>
                  <a:pt x="46" y="56"/>
                  <a:pt x="46" y="55"/>
                  <a:pt x="46" y="54"/>
                </a:cubicBezTo>
                <a:cubicBezTo>
                  <a:pt x="45" y="52"/>
                  <a:pt x="45" y="50"/>
                  <a:pt x="44" y="49"/>
                </a:cubicBezTo>
                <a:cubicBezTo>
                  <a:pt x="49" y="50"/>
                  <a:pt x="53" y="50"/>
                  <a:pt x="58" y="50"/>
                </a:cubicBezTo>
                <a:cubicBezTo>
                  <a:pt x="59" y="50"/>
                  <a:pt x="60" y="50"/>
                  <a:pt x="60" y="50"/>
                </a:cubicBezTo>
                <a:cubicBezTo>
                  <a:pt x="60" y="59"/>
                  <a:pt x="59" y="68"/>
                  <a:pt x="57" y="77"/>
                </a:cubicBezTo>
                <a:close/>
                <a:moveTo>
                  <a:pt x="34" y="77"/>
                </a:moveTo>
                <a:cubicBezTo>
                  <a:pt x="34" y="77"/>
                  <a:pt x="34" y="77"/>
                  <a:pt x="33" y="77"/>
                </a:cubicBezTo>
                <a:cubicBezTo>
                  <a:pt x="33" y="77"/>
                  <a:pt x="32" y="77"/>
                  <a:pt x="31" y="76"/>
                </a:cubicBezTo>
                <a:cubicBezTo>
                  <a:pt x="31" y="75"/>
                  <a:pt x="30" y="74"/>
                  <a:pt x="29" y="72"/>
                </a:cubicBezTo>
                <a:cubicBezTo>
                  <a:pt x="28" y="70"/>
                  <a:pt x="28" y="68"/>
                  <a:pt x="28" y="67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3"/>
                  <a:pt x="28" y="59"/>
                  <a:pt x="29" y="57"/>
                </a:cubicBezTo>
                <a:cubicBezTo>
                  <a:pt x="30" y="54"/>
                  <a:pt x="32" y="51"/>
                  <a:pt x="33" y="50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50"/>
                  <a:pt x="33" y="50"/>
                  <a:pt x="33" y="50"/>
                </a:cubicBezTo>
                <a:cubicBezTo>
                  <a:pt x="34" y="49"/>
                  <a:pt x="36" y="49"/>
                  <a:pt x="37" y="49"/>
                </a:cubicBezTo>
                <a:cubicBezTo>
                  <a:pt x="38" y="49"/>
                  <a:pt x="39" y="49"/>
                  <a:pt x="40" y="50"/>
                </a:cubicBezTo>
                <a:cubicBezTo>
                  <a:pt x="41" y="51"/>
                  <a:pt x="42" y="53"/>
                  <a:pt x="42" y="54"/>
                </a:cubicBezTo>
                <a:cubicBezTo>
                  <a:pt x="42" y="55"/>
                  <a:pt x="42" y="56"/>
                  <a:pt x="42" y="57"/>
                </a:cubicBezTo>
                <a:cubicBezTo>
                  <a:pt x="42" y="61"/>
                  <a:pt x="42" y="65"/>
                  <a:pt x="41" y="68"/>
                </a:cubicBezTo>
                <a:cubicBezTo>
                  <a:pt x="40" y="72"/>
                  <a:pt x="38" y="74"/>
                  <a:pt x="37" y="75"/>
                </a:cubicBezTo>
                <a:cubicBezTo>
                  <a:pt x="36" y="76"/>
                  <a:pt x="35" y="76"/>
                  <a:pt x="35" y="76"/>
                </a:cubicBezTo>
                <a:cubicBezTo>
                  <a:pt x="35" y="76"/>
                  <a:pt x="35" y="76"/>
                  <a:pt x="34" y="77"/>
                </a:cubicBezTo>
                <a:close/>
                <a:moveTo>
                  <a:pt x="61" y="46"/>
                </a:moveTo>
                <a:cubicBezTo>
                  <a:pt x="60" y="46"/>
                  <a:pt x="59" y="46"/>
                  <a:pt x="58" y="46"/>
                </a:cubicBezTo>
                <a:cubicBezTo>
                  <a:pt x="51" y="46"/>
                  <a:pt x="46" y="46"/>
                  <a:pt x="37" y="44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5" y="45"/>
                  <a:pt x="33" y="46"/>
                  <a:pt x="31" y="47"/>
                </a:cubicBezTo>
                <a:cubicBezTo>
                  <a:pt x="28" y="49"/>
                  <a:pt x="27" y="52"/>
                  <a:pt x="26" y="56"/>
                </a:cubicBezTo>
                <a:cubicBezTo>
                  <a:pt x="25" y="59"/>
                  <a:pt x="24" y="62"/>
                  <a:pt x="24" y="65"/>
                </a:cubicBezTo>
                <a:cubicBezTo>
                  <a:pt x="24" y="66"/>
                  <a:pt x="24" y="67"/>
                  <a:pt x="24" y="67"/>
                </a:cubicBezTo>
                <a:cubicBezTo>
                  <a:pt x="25" y="70"/>
                  <a:pt x="25" y="73"/>
                  <a:pt x="26" y="75"/>
                </a:cubicBezTo>
                <a:cubicBezTo>
                  <a:pt x="27" y="77"/>
                  <a:pt x="28" y="78"/>
                  <a:pt x="29" y="79"/>
                </a:cubicBezTo>
                <a:cubicBezTo>
                  <a:pt x="30" y="80"/>
                  <a:pt x="32" y="81"/>
                  <a:pt x="33" y="81"/>
                </a:cubicBezTo>
                <a:cubicBezTo>
                  <a:pt x="34" y="81"/>
                  <a:pt x="35" y="80"/>
                  <a:pt x="35" y="80"/>
                </a:cubicBezTo>
                <a:cubicBezTo>
                  <a:pt x="38" y="80"/>
                  <a:pt x="40" y="80"/>
                  <a:pt x="42" y="80"/>
                </a:cubicBezTo>
                <a:cubicBezTo>
                  <a:pt x="46" y="80"/>
                  <a:pt x="50" y="80"/>
                  <a:pt x="56" y="81"/>
                </a:cubicBezTo>
                <a:cubicBezTo>
                  <a:pt x="56" y="81"/>
                  <a:pt x="56" y="82"/>
                  <a:pt x="56" y="83"/>
                </a:cubicBezTo>
                <a:cubicBezTo>
                  <a:pt x="52" y="95"/>
                  <a:pt x="47" y="105"/>
                  <a:pt x="40" y="110"/>
                </a:cubicBezTo>
                <a:cubicBezTo>
                  <a:pt x="35" y="114"/>
                  <a:pt x="31" y="115"/>
                  <a:pt x="27" y="115"/>
                </a:cubicBezTo>
                <a:cubicBezTo>
                  <a:pt x="23" y="115"/>
                  <a:pt x="20" y="114"/>
                  <a:pt x="18" y="112"/>
                </a:cubicBezTo>
                <a:cubicBezTo>
                  <a:pt x="14" y="109"/>
                  <a:pt x="11" y="103"/>
                  <a:pt x="9" y="96"/>
                </a:cubicBezTo>
                <a:cubicBezTo>
                  <a:pt x="6" y="90"/>
                  <a:pt x="5" y="83"/>
                  <a:pt x="5" y="77"/>
                </a:cubicBezTo>
                <a:cubicBezTo>
                  <a:pt x="5" y="75"/>
                  <a:pt x="5" y="74"/>
                  <a:pt x="5" y="72"/>
                </a:cubicBezTo>
                <a:cubicBezTo>
                  <a:pt x="5" y="62"/>
                  <a:pt x="6" y="51"/>
                  <a:pt x="9" y="40"/>
                </a:cubicBezTo>
                <a:cubicBezTo>
                  <a:pt x="13" y="30"/>
                  <a:pt x="17" y="21"/>
                  <a:pt x="23" y="16"/>
                </a:cubicBezTo>
                <a:cubicBezTo>
                  <a:pt x="28" y="12"/>
                  <a:pt x="34" y="10"/>
                  <a:pt x="39" y="10"/>
                </a:cubicBezTo>
                <a:cubicBezTo>
                  <a:pt x="44" y="10"/>
                  <a:pt x="49" y="13"/>
                  <a:pt x="53" y="17"/>
                </a:cubicBezTo>
                <a:cubicBezTo>
                  <a:pt x="57" y="21"/>
                  <a:pt x="60" y="27"/>
                  <a:pt x="60" y="34"/>
                </a:cubicBezTo>
                <a:cubicBezTo>
                  <a:pt x="61" y="37"/>
                  <a:pt x="61" y="41"/>
                  <a:pt x="61" y="44"/>
                </a:cubicBezTo>
                <a:cubicBezTo>
                  <a:pt x="61" y="45"/>
                  <a:pt x="61" y="46"/>
                  <a:pt x="61" y="46"/>
                </a:cubicBezTo>
                <a:close/>
                <a:moveTo>
                  <a:pt x="19" y="118"/>
                </a:moveTo>
                <a:cubicBezTo>
                  <a:pt x="18" y="118"/>
                  <a:pt x="18" y="117"/>
                  <a:pt x="18" y="117"/>
                </a:cubicBezTo>
                <a:cubicBezTo>
                  <a:pt x="20" y="119"/>
                  <a:pt x="23" y="120"/>
                  <a:pt x="27" y="119"/>
                </a:cubicBezTo>
                <a:cubicBezTo>
                  <a:pt x="32" y="119"/>
                  <a:pt x="37" y="118"/>
                  <a:pt x="43" y="113"/>
                </a:cubicBezTo>
                <a:cubicBezTo>
                  <a:pt x="51" y="107"/>
                  <a:pt x="56" y="96"/>
                  <a:pt x="60" y="84"/>
                </a:cubicBezTo>
                <a:cubicBezTo>
                  <a:pt x="63" y="71"/>
                  <a:pt x="65" y="57"/>
                  <a:pt x="65" y="44"/>
                </a:cubicBezTo>
                <a:cubicBezTo>
                  <a:pt x="65" y="40"/>
                  <a:pt x="65" y="37"/>
                  <a:pt x="64" y="33"/>
                </a:cubicBezTo>
                <a:cubicBezTo>
                  <a:pt x="64" y="26"/>
                  <a:pt x="61" y="19"/>
                  <a:pt x="56" y="14"/>
                </a:cubicBezTo>
                <a:cubicBezTo>
                  <a:pt x="51" y="9"/>
                  <a:pt x="45" y="6"/>
                  <a:pt x="39" y="6"/>
                </a:cubicBezTo>
                <a:cubicBezTo>
                  <a:pt x="35" y="6"/>
                  <a:pt x="31" y="7"/>
                  <a:pt x="27" y="9"/>
                </a:cubicBezTo>
                <a:cubicBezTo>
                  <a:pt x="33" y="5"/>
                  <a:pt x="38" y="4"/>
                  <a:pt x="43" y="4"/>
                </a:cubicBezTo>
                <a:cubicBezTo>
                  <a:pt x="49" y="4"/>
                  <a:pt x="55" y="6"/>
                  <a:pt x="60" y="11"/>
                </a:cubicBezTo>
                <a:cubicBezTo>
                  <a:pt x="64" y="16"/>
                  <a:pt x="67" y="22"/>
                  <a:pt x="68" y="30"/>
                </a:cubicBezTo>
                <a:cubicBezTo>
                  <a:pt x="68" y="34"/>
                  <a:pt x="68" y="38"/>
                  <a:pt x="68" y="42"/>
                </a:cubicBezTo>
                <a:cubicBezTo>
                  <a:pt x="68" y="56"/>
                  <a:pt x="67" y="72"/>
                  <a:pt x="63" y="85"/>
                </a:cubicBezTo>
                <a:cubicBezTo>
                  <a:pt x="59" y="99"/>
                  <a:pt x="53" y="110"/>
                  <a:pt x="45" y="116"/>
                </a:cubicBezTo>
                <a:cubicBezTo>
                  <a:pt x="44" y="117"/>
                  <a:pt x="42" y="118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6" y="121"/>
                  <a:pt x="33" y="122"/>
                  <a:pt x="29" y="122"/>
                </a:cubicBezTo>
                <a:cubicBezTo>
                  <a:pt x="25" y="122"/>
                  <a:pt x="22" y="121"/>
                  <a:pt x="19" y="118"/>
                </a:cubicBezTo>
                <a:close/>
                <a:moveTo>
                  <a:pt x="55" y="111"/>
                </a:moveTo>
                <a:cubicBezTo>
                  <a:pt x="60" y="104"/>
                  <a:pt x="64" y="96"/>
                  <a:pt x="66" y="86"/>
                </a:cubicBezTo>
                <a:cubicBezTo>
                  <a:pt x="70" y="72"/>
                  <a:pt x="72" y="56"/>
                  <a:pt x="72" y="42"/>
                </a:cubicBezTo>
                <a:cubicBezTo>
                  <a:pt x="72" y="38"/>
                  <a:pt x="72" y="34"/>
                  <a:pt x="72" y="30"/>
                </a:cubicBezTo>
                <a:cubicBezTo>
                  <a:pt x="71" y="26"/>
                  <a:pt x="70" y="22"/>
                  <a:pt x="69" y="19"/>
                </a:cubicBezTo>
                <a:cubicBezTo>
                  <a:pt x="78" y="27"/>
                  <a:pt x="86" y="33"/>
                  <a:pt x="94" y="37"/>
                </a:cubicBezTo>
                <a:cubicBezTo>
                  <a:pt x="105" y="42"/>
                  <a:pt x="115" y="44"/>
                  <a:pt x="127" y="45"/>
                </a:cubicBezTo>
                <a:cubicBezTo>
                  <a:pt x="130" y="49"/>
                  <a:pt x="131" y="55"/>
                  <a:pt x="131" y="62"/>
                </a:cubicBezTo>
                <a:cubicBezTo>
                  <a:pt x="131" y="75"/>
                  <a:pt x="126" y="91"/>
                  <a:pt x="120" y="101"/>
                </a:cubicBezTo>
                <a:cubicBezTo>
                  <a:pt x="113" y="100"/>
                  <a:pt x="106" y="100"/>
                  <a:pt x="100" y="100"/>
                </a:cubicBezTo>
                <a:cubicBezTo>
                  <a:pt x="84" y="100"/>
                  <a:pt x="70" y="103"/>
                  <a:pt x="55" y="111"/>
                </a:cubicBezTo>
                <a:close/>
                <a:moveTo>
                  <a:pt x="119" y="111"/>
                </a:moveTo>
                <a:cubicBezTo>
                  <a:pt x="119" y="111"/>
                  <a:pt x="120" y="111"/>
                  <a:pt x="121" y="111"/>
                </a:cubicBezTo>
                <a:cubicBezTo>
                  <a:pt x="120" y="115"/>
                  <a:pt x="119" y="118"/>
                  <a:pt x="117" y="121"/>
                </a:cubicBezTo>
                <a:cubicBezTo>
                  <a:pt x="118" y="119"/>
                  <a:pt x="118" y="116"/>
                  <a:pt x="118" y="114"/>
                </a:cubicBezTo>
                <a:cubicBezTo>
                  <a:pt x="118" y="113"/>
                  <a:pt x="118" y="112"/>
                  <a:pt x="118" y="111"/>
                </a:cubicBezTo>
                <a:cubicBezTo>
                  <a:pt x="118" y="111"/>
                  <a:pt x="118" y="111"/>
                  <a:pt x="119" y="111"/>
                </a:cubicBezTo>
                <a:close/>
                <a:moveTo>
                  <a:pt x="132" y="111"/>
                </a:moveTo>
                <a:cubicBezTo>
                  <a:pt x="133" y="114"/>
                  <a:pt x="134" y="116"/>
                  <a:pt x="134" y="119"/>
                </a:cubicBezTo>
                <a:cubicBezTo>
                  <a:pt x="134" y="121"/>
                  <a:pt x="133" y="124"/>
                  <a:pt x="132" y="128"/>
                </a:cubicBezTo>
                <a:cubicBezTo>
                  <a:pt x="131" y="131"/>
                  <a:pt x="130" y="133"/>
                  <a:pt x="129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28" y="135"/>
                  <a:pt x="127" y="135"/>
                  <a:pt x="126" y="135"/>
                </a:cubicBezTo>
                <a:cubicBezTo>
                  <a:pt x="125" y="134"/>
                  <a:pt x="124" y="134"/>
                  <a:pt x="124" y="134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19" y="133"/>
                  <a:pt x="118" y="132"/>
                  <a:pt x="118" y="130"/>
                </a:cubicBezTo>
                <a:cubicBezTo>
                  <a:pt x="118" y="130"/>
                  <a:pt x="118" y="129"/>
                  <a:pt x="118" y="129"/>
                </a:cubicBezTo>
                <a:cubicBezTo>
                  <a:pt x="121" y="123"/>
                  <a:pt x="123" y="117"/>
                  <a:pt x="125" y="111"/>
                </a:cubicBezTo>
                <a:cubicBezTo>
                  <a:pt x="127" y="111"/>
                  <a:pt x="130" y="111"/>
                  <a:pt x="132" y="111"/>
                </a:cubicBezTo>
                <a:close/>
                <a:moveTo>
                  <a:pt x="129" y="136"/>
                </a:moveTo>
                <a:cubicBezTo>
                  <a:pt x="129" y="136"/>
                  <a:pt x="129" y="136"/>
                  <a:pt x="129" y="136"/>
                </a:cubicBezTo>
                <a:close/>
                <a:moveTo>
                  <a:pt x="102" y="177"/>
                </a:moveTo>
                <a:cubicBezTo>
                  <a:pt x="101" y="176"/>
                  <a:pt x="101" y="175"/>
                  <a:pt x="101" y="174"/>
                </a:cubicBezTo>
                <a:cubicBezTo>
                  <a:pt x="101" y="173"/>
                  <a:pt x="102" y="172"/>
                  <a:pt x="102" y="170"/>
                </a:cubicBezTo>
                <a:cubicBezTo>
                  <a:pt x="103" y="169"/>
                  <a:pt x="104" y="167"/>
                  <a:pt x="106" y="164"/>
                </a:cubicBezTo>
                <a:cubicBezTo>
                  <a:pt x="108" y="161"/>
                  <a:pt x="111" y="157"/>
                  <a:pt x="114" y="153"/>
                </a:cubicBezTo>
                <a:cubicBezTo>
                  <a:pt x="115" y="151"/>
                  <a:pt x="116" y="149"/>
                  <a:pt x="117" y="148"/>
                </a:cubicBezTo>
                <a:cubicBezTo>
                  <a:pt x="118" y="147"/>
                  <a:pt x="119" y="146"/>
                  <a:pt x="119" y="145"/>
                </a:cubicBezTo>
                <a:cubicBezTo>
                  <a:pt x="120" y="143"/>
                  <a:pt x="121" y="140"/>
                  <a:pt x="121" y="138"/>
                </a:cubicBezTo>
                <a:cubicBezTo>
                  <a:pt x="121" y="138"/>
                  <a:pt x="121" y="137"/>
                  <a:pt x="121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3" y="138"/>
                  <a:pt x="124" y="138"/>
                  <a:pt x="125" y="138"/>
                </a:cubicBezTo>
                <a:cubicBezTo>
                  <a:pt x="126" y="138"/>
                  <a:pt x="127" y="139"/>
                  <a:pt x="128" y="139"/>
                </a:cubicBezTo>
                <a:cubicBezTo>
                  <a:pt x="122" y="151"/>
                  <a:pt x="116" y="164"/>
                  <a:pt x="108" y="175"/>
                </a:cubicBezTo>
                <a:cubicBezTo>
                  <a:pt x="107" y="176"/>
                  <a:pt x="107" y="177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6" y="179"/>
                  <a:pt x="106" y="179"/>
                  <a:pt x="105" y="178"/>
                </a:cubicBezTo>
                <a:cubicBezTo>
                  <a:pt x="104" y="178"/>
                  <a:pt x="103" y="177"/>
                  <a:pt x="102" y="177"/>
                </a:cubicBezTo>
                <a:close/>
                <a:moveTo>
                  <a:pt x="143" y="184"/>
                </a:moveTo>
                <a:cubicBezTo>
                  <a:pt x="142" y="185"/>
                  <a:pt x="142" y="185"/>
                  <a:pt x="142" y="185"/>
                </a:cubicBezTo>
                <a:cubicBezTo>
                  <a:pt x="141" y="186"/>
                  <a:pt x="141" y="186"/>
                  <a:pt x="140" y="186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31" y="185"/>
                  <a:pt x="122" y="184"/>
                  <a:pt x="113" y="182"/>
                </a:cubicBezTo>
                <a:cubicBezTo>
                  <a:pt x="112" y="181"/>
                  <a:pt x="111" y="180"/>
                  <a:pt x="111" y="179"/>
                </a:cubicBezTo>
                <a:cubicBezTo>
                  <a:pt x="111" y="178"/>
                  <a:pt x="111" y="178"/>
                  <a:pt x="111" y="177"/>
                </a:cubicBezTo>
                <a:cubicBezTo>
                  <a:pt x="121" y="162"/>
                  <a:pt x="129" y="146"/>
                  <a:pt x="135" y="130"/>
                </a:cubicBezTo>
                <a:cubicBezTo>
                  <a:pt x="137" y="125"/>
                  <a:pt x="137" y="122"/>
                  <a:pt x="137" y="119"/>
                </a:cubicBezTo>
                <a:cubicBezTo>
                  <a:pt x="137" y="116"/>
                  <a:pt x="137" y="113"/>
                  <a:pt x="136" y="111"/>
                </a:cubicBezTo>
                <a:cubicBezTo>
                  <a:pt x="148" y="111"/>
                  <a:pt x="159" y="111"/>
                  <a:pt x="171" y="112"/>
                </a:cubicBezTo>
                <a:cubicBezTo>
                  <a:pt x="165" y="137"/>
                  <a:pt x="156" y="162"/>
                  <a:pt x="143" y="184"/>
                </a:cubicBezTo>
                <a:close/>
                <a:moveTo>
                  <a:pt x="201" y="55"/>
                </a:moveTo>
                <a:cubicBezTo>
                  <a:pt x="202" y="61"/>
                  <a:pt x="203" y="66"/>
                  <a:pt x="203" y="72"/>
                </a:cubicBezTo>
                <a:cubicBezTo>
                  <a:pt x="203" y="81"/>
                  <a:pt x="201" y="89"/>
                  <a:pt x="196" y="98"/>
                </a:cubicBezTo>
                <a:cubicBezTo>
                  <a:pt x="195" y="99"/>
                  <a:pt x="194" y="100"/>
                  <a:pt x="193" y="100"/>
                </a:cubicBezTo>
                <a:cubicBezTo>
                  <a:pt x="193" y="99"/>
                  <a:pt x="194" y="98"/>
                  <a:pt x="195" y="97"/>
                </a:cubicBezTo>
                <a:cubicBezTo>
                  <a:pt x="196" y="94"/>
                  <a:pt x="197" y="89"/>
                  <a:pt x="199" y="84"/>
                </a:cubicBezTo>
                <a:cubicBezTo>
                  <a:pt x="200" y="79"/>
                  <a:pt x="200" y="73"/>
                  <a:pt x="200" y="67"/>
                </a:cubicBezTo>
                <a:cubicBezTo>
                  <a:pt x="200" y="63"/>
                  <a:pt x="200" y="58"/>
                  <a:pt x="199" y="54"/>
                </a:cubicBezTo>
                <a:cubicBezTo>
                  <a:pt x="200" y="54"/>
                  <a:pt x="200" y="54"/>
                  <a:pt x="201" y="55"/>
                </a:cubicBezTo>
                <a:close/>
                <a:moveTo>
                  <a:pt x="165" y="40"/>
                </a:moveTo>
                <a:cubicBezTo>
                  <a:pt x="171" y="40"/>
                  <a:pt x="176" y="41"/>
                  <a:pt x="180" y="41"/>
                </a:cubicBezTo>
                <a:cubicBezTo>
                  <a:pt x="181" y="41"/>
                  <a:pt x="183" y="41"/>
                  <a:pt x="184" y="41"/>
                </a:cubicBezTo>
                <a:cubicBezTo>
                  <a:pt x="184" y="41"/>
                  <a:pt x="185" y="41"/>
                  <a:pt x="185" y="41"/>
                </a:cubicBezTo>
                <a:cubicBezTo>
                  <a:pt x="189" y="43"/>
                  <a:pt x="192" y="47"/>
                  <a:pt x="194" y="51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6" y="57"/>
                  <a:pt x="197" y="62"/>
                  <a:pt x="197" y="67"/>
                </a:cubicBezTo>
                <a:cubicBezTo>
                  <a:pt x="197" y="73"/>
                  <a:pt x="196" y="79"/>
                  <a:pt x="195" y="84"/>
                </a:cubicBezTo>
                <a:cubicBezTo>
                  <a:pt x="194" y="88"/>
                  <a:pt x="193" y="93"/>
                  <a:pt x="191" y="95"/>
                </a:cubicBezTo>
                <a:cubicBezTo>
                  <a:pt x="187" y="103"/>
                  <a:pt x="183" y="107"/>
                  <a:pt x="178" y="109"/>
                </a:cubicBezTo>
                <a:cubicBezTo>
                  <a:pt x="178" y="109"/>
                  <a:pt x="177" y="109"/>
                  <a:pt x="176" y="109"/>
                </a:cubicBezTo>
                <a:cubicBezTo>
                  <a:pt x="179" y="105"/>
                  <a:pt x="181" y="102"/>
                  <a:pt x="184" y="99"/>
                </a:cubicBezTo>
                <a:cubicBezTo>
                  <a:pt x="185" y="97"/>
                  <a:pt x="186" y="96"/>
                  <a:pt x="186" y="94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4" y="93"/>
                  <a:pt x="184" y="93"/>
                  <a:pt x="184" y="93"/>
                </a:cubicBezTo>
                <a:cubicBezTo>
                  <a:pt x="184" y="95"/>
                  <a:pt x="183" y="96"/>
                  <a:pt x="183" y="97"/>
                </a:cubicBezTo>
                <a:cubicBezTo>
                  <a:pt x="180" y="101"/>
                  <a:pt x="177" y="105"/>
                  <a:pt x="174" y="109"/>
                </a:cubicBezTo>
                <a:cubicBezTo>
                  <a:pt x="172" y="109"/>
                  <a:pt x="170" y="108"/>
                  <a:pt x="168" y="108"/>
                </a:cubicBezTo>
                <a:cubicBezTo>
                  <a:pt x="171" y="104"/>
                  <a:pt x="174" y="99"/>
                  <a:pt x="178" y="95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3" y="98"/>
                  <a:pt x="170" y="103"/>
                  <a:pt x="166" y="107"/>
                </a:cubicBezTo>
                <a:cubicBezTo>
                  <a:pt x="168" y="108"/>
                  <a:pt x="168" y="108"/>
                  <a:pt x="168" y="108"/>
                </a:cubicBezTo>
                <a:cubicBezTo>
                  <a:pt x="163" y="108"/>
                  <a:pt x="158" y="108"/>
                  <a:pt x="153" y="107"/>
                </a:cubicBezTo>
                <a:cubicBezTo>
                  <a:pt x="153" y="107"/>
                  <a:pt x="154" y="107"/>
                  <a:pt x="154" y="107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7" y="102"/>
                  <a:pt x="160" y="98"/>
                  <a:pt x="162" y="94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7" y="98"/>
                  <a:pt x="154" y="103"/>
                  <a:pt x="150" y="107"/>
                </a:cubicBezTo>
                <a:cubicBezTo>
                  <a:pt x="149" y="107"/>
                  <a:pt x="147" y="107"/>
                  <a:pt x="145" y="107"/>
                </a:cubicBezTo>
                <a:cubicBezTo>
                  <a:pt x="146" y="106"/>
                  <a:pt x="146" y="105"/>
                  <a:pt x="147" y="105"/>
                </a:cubicBezTo>
                <a:cubicBezTo>
                  <a:pt x="150" y="100"/>
                  <a:pt x="153" y="96"/>
                  <a:pt x="155" y="92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51" y="95"/>
                  <a:pt x="148" y="99"/>
                  <a:pt x="146" y="103"/>
                </a:cubicBezTo>
                <a:cubicBezTo>
                  <a:pt x="145" y="105"/>
                  <a:pt x="144" y="106"/>
                  <a:pt x="143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2" y="107"/>
                  <a:pt x="140" y="107"/>
                  <a:pt x="138" y="107"/>
                </a:cubicBezTo>
                <a:cubicBezTo>
                  <a:pt x="139" y="107"/>
                  <a:pt x="139" y="106"/>
                  <a:pt x="139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2" y="101"/>
                  <a:pt x="145" y="96"/>
                  <a:pt x="148" y="90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3" y="96"/>
                  <a:pt x="140" y="102"/>
                  <a:pt x="136" y="107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3" y="107"/>
                  <a:pt x="132" y="107"/>
                  <a:pt x="131" y="107"/>
                </a:cubicBezTo>
                <a:cubicBezTo>
                  <a:pt x="134" y="103"/>
                  <a:pt x="136" y="98"/>
                  <a:pt x="139" y="94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5" y="98"/>
                  <a:pt x="132" y="102"/>
                  <a:pt x="129" y="107"/>
                </a:cubicBezTo>
                <a:cubicBezTo>
                  <a:pt x="129" y="107"/>
                  <a:pt x="128" y="107"/>
                  <a:pt x="128" y="107"/>
                </a:cubicBezTo>
                <a:cubicBezTo>
                  <a:pt x="129" y="106"/>
                  <a:pt x="131" y="104"/>
                  <a:pt x="132" y="101"/>
                </a:cubicBezTo>
                <a:cubicBezTo>
                  <a:pt x="135" y="96"/>
                  <a:pt x="137" y="88"/>
                  <a:pt x="139" y="75"/>
                </a:cubicBezTo>
                <a:cubicBezTo>
                  <a:pt x="140" y="69"/>
                  <a:pt x="141" y="64"/>
                  <a:pt x="141" y="60"/>
                </a:cubicBezTo>
                <a:cubicBezTo>
                  <a:pt x="141" y="51"/>
                  <a:pt x="139" y="45"/>
                  <a:pt x="136" y="41"/>
                </a:cubicBezTo>
                <a:cubicBezTo>
                  <a:pt x="136" y="40"/>
                  <a:pt x="136" y="39"/>
                  <a:pt x="135" y="39"/>
                </a:cubicBezTo>
                <a:cubicBezTo>
                  <a:pt x="144" y="39"/>
                  <a:pt x="155" y="40"/>
                  <a:pt x="165" y="40"/>
                </a:cubicBezTo>
                <a:close/>
                <a:moveTo>
                  <a:pt x="125" y="39"/>
                </a:moveTo>
                <a:cubicBezTo>
                  <a:pt x="126" y="39"/>
                  <a:pt x="127" y="38"/>
                  <a:pt x="128" y="38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9" y="38"/>
                  <a:pt x="130" y="39"/>
                  <a:pt x="130" y="39"/>
                </a:cubicBezTo>
                <a:cubicBezTo>
                  <a:pt x="133" y="41"/>
                  <a:pt x="137" y="47"/>
                  <a:pt x="137" y="60"/>
                </a:cubicBezTo>
                <a:cubicBezTo>
                  <a:pt x="137" y="64"/>
                  <a:pt x="137" y="69"/>
                  <a:pt x="136" y="74"/>
                </a:cubicBezTo>
                <a:cubicBezTo>
                  <a:pt x="133" y="91"/>
                  <a:pt x="129" y="100"/>
                  <a:pt x="126" y="103"/>
                </a:cubicBezTo>
                <a:cubicBezTo>
                  <a:pt x="125" y="105"/>
                  <a:pt x="124" y="106"/>
                  <a:pt x="123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1" y="107"/>
                  <a:pt x="121" y="107"/>
                  <a:pt x="121" y="108"/>
                </a:cubicBezTo>
                <a:cubicBezTo>
                  <a:pt x="120" y="108"/>
                  <a:pt x="120" y="107"/>
                  <a:pt x="119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8" y="106"/>
                  <a:pt x="118" y="105"/>
                  <a:pt x="117" y="105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8" y="105"/>
                  <a:pt x="119" y="105"/>
                  <a:pt x="121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30" y="93"/>
                  <a:pt x="135" y="76"/>
                  <a:pt x="135" y="62"/>
                </a:cubicBezTo>
                <a:cubicBezTo>
                  <a:pt x="135" y="53"/>
                  <a:pt x="133" y="46"/>
                  <a:pt x="129" y="40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6" y="41"/>
                  <a:pt x="125" y="41"/>
                  <a:pt x="124" y="41"/>
                </a:cubicBezTo>
                <a:cubicBezTo>
                  <a:pt x="124" y="40"/>
                  <a:pt x="124" y="40"/>
                  <a:pt x="125" y="39"/>
                </a:cubicBezTo>
                <a:close/>
              </a:path>
            </a:pathLst>
          </a:custGeom>
          <a:solidFill>
            <a:schemeClr val="bg1"/>
          </a:solidFill>
          <a:ln w="9525" cmpd="sng">
            <a:noFill/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8" name="Freeform 66"/>
          <p:cNvSpPr>
            <a:spLocks noChangeArrowheads="1"/>
          </p:cNvSpPr>
          <p:nvPr/>
        </p:nvSpPr>
        <p:spPr bwMode="auto">
          <a:xfrm>
            <a:off x="9583024" y="1966205"/>
            <a:ext cx="36830" cy="78105"/>
          </a:xfrm>
          <a:custGeom>
            <a:avLst/>
            <a:gdLst>
              <a:gd name="T0" fmla="*/ 5 w 7"/>
              <a:gd name="T1" fmla="*/ 0 h 14"/>
              <a:gd name="T2" fmla="*/ 0 w 7"/>
              <a:gd name="T3" fmla="*/ 13 h 14"/>
              <a:gd name="T4" fmla="*/ 2 w 7"/>
              <a:gd name="T5" fmla="*/ 14 h 14"/>
              <a:gd name="T6" fmla="*/ 7 w 7"/>
              <a:gd name="T7" fmla="*/ 1 h 14"/>
              <a:gd name="T8" fmla="*/ 5 w 7"/>
              <a:gd name="T9" fmla="*/ 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4"/>
              <a:gd name="T17" fmla="*/ 7 w 7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4">
                <a:moveTo>
                  <a:pt x="5" y="0"/>
                </a:moveTo>
                <a:cubicBezTo>
                  <a:pt x="4" y="4"/>
                  <a:pt x="2" y="9"/>
                  <a:pt x="0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4" y="9"/>
                  <a:pt x="5" y="5"/>
                  <a:pt x="7" y="1"/>
                </a:cubicBezTo>
                <a:lnTo>
                  <a:pt x="5" y="0"/>
                </a:lnTo>
                <a:close/>
              </a:path>
            </a:pathLst>
          </a:custGeom>
          <a:noFill/>
          <a:ln w="9525" cmpd="sng">
            <a:solidFill>
              <a:schemeClr val="bg1"/>
            </a:solidFill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9" name="Freeform 323"/>
          <p:cNvSpPr/>
          <p:nvPr/>
        </p:nvSpPr>
        <p:spPr bwMode="auto">
          <a:xfrm>
            <a:off x="10628020" y="1966205"/>
            <a:ext cx="377660" cy="586170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323"/>
          <p:cNvSpPr/>
          <p:nvPr/>
        </p:nvSpPr>
        <p:spPr bwMode="auto">
          <a:xfrm>
            <a:off x="10950529" y="1576351"/>
            <a:ext cx="624177" cy="968792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23"/>
          <p:cNvSpPr/>
          <p:nvPr/>
        </p:nvSpPr>
        <p:spPr bwMode="auto">
          <a:xfrm>
            <a:off x="11344099" y="1340163"/>
            <a:ext cx="711923" cy="1104984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2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4661248" y="3655346"/>
            <a:ext cx="2092445" cy="23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4"/>
          <p:cNvSpPr/>
          <p:nvPr/>
        </p:nvSpPr>
        <p:spPr>
          <a:xfrm rot="5400000">
            <a:off x="5518130" y="2180465"/>
            <a:ext cx="993346" cy="1737827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  <a:gd name="connsiteX0-51" fmla="*/ 0 w 2737127"/>
              <a:gd name="connsiteY0-52" fmla="*/ 0 h 2404900"/>
              <a:gd name="connsiteX1-53" fmla="*/ 2737127 w 2737127"/>
              <a:gd name="connsiteY1-54" fmla="*/ 596766 h 2404900"/>
              <a:gd name="connsiteX2-55" fmla="*/ 2734242 w 2737127"/>
              <a:gd name="connsiteY2-56" fmla="*/ 952243 h 2404900"/>
              <a:gd name="connsiteX3-57" fmla="*/ 64793 w 2737127"/>
              <a:gd name="connsiteY3-58" fmla="*/ 2404900 h 2404900"/>
              <a:gd name="connsiteX4-59" fmla="*/ 0 w 2737127"/>
              <a:gd name="connsiteY4-60" fmla="*/ 0 h 2404900"/>
              <a:gd name="connsiteX0-61" fmla="*/ 0 w 4683477"/>
              <a:gd name="connsiteY0-62" fmla="*/ 0 h 2404900"/>
              <a:gd name="connsiteX1-63" fmla="*/ 2737127 w 4683477"/>
              <a:gd name="connsiteY1-64" fmla="*/ 596766 h 2404900"/>
              <a:gd name="connsiteX2-65" fmla="*/ 4683477 w 4683477"/>
              <a:gd name="connsiteY2-66" fmla="*/ 1647291 h 2404900"/>
              <a:gd name="connsiteX3-67" fmla="*/ 64793 w 4683477"/>
              <a:gd name="connsiteY3-68" fmla="*/ 2404900 h 2404900"/>
              <a:gd name="connsiteX4-69" fmla="*/ 0 w 4683477"/>
              <a:gd name="connsiteY4-70" fmla="*/ 0 h 2404900"/>
              <a:gd name="connsiteX0-71" fmla="*/ 0 w 4683490"/>
              <a:gd name="connsiteY0-72" fmla="*/ 0 h 2404900"/>
              <a:gd name="connsiteX1-73" fmla="*/ 4635066 w 4683490"/>
              <a:gd name="connsiteY1-74" fmla="*/ 974322 h 2404900"/>
              <a:gd name="connsiteX2-75" fmla="*/ 4683477 w 4683490"/>
              <a:gd name="connsiteY2-76" fmla="*/ 1647291 h 2404900"/>
              <a:gd name="connsiteX3-77" fmla="*/ 64793 w 4683490"/>
              <a:gd name="connsiteY3-78" fmla="*/ 2404900 h 2404900"/>
              <a:gd name="connsiteX4-79" fmla="*/ 0 w 4683490"/>
              <a:gd name="connsiteY4-80" fmla="*/ 0 h 2404900"/>
              <a:gd name="connsiteX0-81" fmla="*/ 0 w 4683490"/>
              <a:gd name="connsiteY0-82" fmla="*/ 0 h 2383448"/>
              <a:gd name="connsiteX1-83" fmla="*/ 4635066 w 4683490"/>
              <a:gd name="connsiteY1-84" fmla="*/ 974322 h 2383448"/>
              <a:gd name="connsiteX2-85" fmla="*/ 4683477 w 4683490"/>
              <a:gd name="connsiteY2-86" fmla="*/ 1647291 h 2383448"/>
              <a:gd name="connsiteX3-87" fmla="*/ 470883 w 4683490"/>
              <a:gd name="connsiteY3-88" fmla="*/ 2383448 h 2383448"/>
              <a:gd name="connsiteX4-89" fmla="*/ 0 w 4683490"/>
              <a:gd name="connsiteY4-90" fmla="*/ 0 h 2383448"/>
              <a:gd name="connsiteX0-91" fmla="*/ 0 w 4683490"/>
              <a:gd name="connsiteY0-92" fmla="*/ 0 h 2361996"/>
              <a:gd name="connsiteX1-93" fmla="*/ 4635066 w 4683490"/>
              <a:gd name="connsiteY1-94" fmla="*/ 974322 h 2361996"/>
              <a:gd name="connsiteX2-95" fmla="*/ 4683477 w 4683490"/>
              <a:gd name="connsiteY2-96" fmla="*/ 1647291 h 2361996"/>
              <a:gd name="connsiteX3-97" fmla="*/ 673 w 4683490"/>
              <a:gd name="connsiteY3-98" fmla="*/ 2361996 h 2361996"/>
              <a:gd name="connsiteX4-99" fmla="*/ 0 w 4683490"/>
              <a:gd name="connsiteY4-100" fmla="*/ 0 h 2361996"/>
              <a:gd name="connsiteX0-101" fmla="*/ 0 w 4683490"/>
              <a:gd name="connsiteY0-102" fmla="*/ 0 h 2372722"/>
              <a:gd name="connsiteX1-103" fmla="*/ 4635066 w 4683490"/>
              <a:gd name="connsiteY1-104" fmla="*/ 974322 h 2372722"/>
              <a:gd name="connsiteX2-105" fmla="*/ 4683477 w 4683490"/>
              <a:gd name="connsiteY2-106" fmla="*/ 1647291 h 2372722"/>
              <a:gd name="connsiteX3-107" fmla="*/ 11360 w 4683490"/>
              <a:gd name="connsiteY3-108" fmla="*/ 2372722 h 2372722"/>
              <a:gd name="connsiteX4-109" fmla="*/ 0 w 4683490"/>
              <a:gd name="connsiteY4-110" fmla="*/ 0 h 2372722"/>
              <a:gd name="connsiteX0-111" fmla="*/ 0 w 4683490"/>
              <a:gd name="connsiteY0-112" fmla="*/ 0 h 2383448"/>
              <a:gd name="connsiteX1-113" fmla="*/ 4635066 w 4683490"/>
              <a:gd name="connsiteY1-114" fmla="*/ 974322 h 2383448"/>
              <a:gd name="connsiteX2-115" fmla="*/ 4683477 w 4683490"/>
              <a:gd name="connsiteY2-116" fmla="*/ 1647291 h 2383448"/>
              <a:gd name="connsiteX3-117" fmla="*/ 3346 w 4683490"/>
              <a:gd name="connsiteY3-118" fmla="*/ 2383448 h 2383448"/>
              <a:gd name="connsiteX4-119" fmla="*/ 0 w 4683490"/>
              <a:gd name="connsiteY4-120" fmla="*/ 0 h 2383448"/>
              <a:gd name="connsiteX0-121" fmla="*/ 0 w 4683722"/>
              <a:gd name="connsiteY0-122" fmla="*/ 0 h 2383448"/>
              <a:gd name="connsiteX1-123" fmla="*/ 4683157 w 4683722"/>
              <a:gd name="connsiteY1-124" fmla="*/ 985049 h 2383448"/>
              <a:gd name="connsiteX2-125" fmla="*/ 4683477 w 4683722"/>
              <a:gd name="connsiteY2-126" fmla="*/ 1647291 h 2383448"/>
              <a:gd name="connsiteX3-127" fmla="*/ 3346 w 4683722"/>
              <a:gd name="connsiteY3-128" fmla="*/ 2383448 h 2383448"/>
              <a:gd name="connsiteX4-129" fmla="*/ 0 w 4683722"/>
              <a:gd name="connsiteY4-130" fmla="*/ 0 h 2383448"/>
              <a:gd name="connsiteX0-131" fmla="*/ 0 w 4683722"/>
              <a:gd name="connsiteY0-132" fmla="*/ 0 h 2383448"/>
              <a:gd name="connsiteX1-133" fmla="*/ 4683157 w 4683722"/>
              <a:gd name="connsiteY1-134" fmla="*/ 778572 h 2383448"/>
              <a:gd name="connsiteX2-135" fmla="*/ 4683477 w 4683722"/>
              <a:gd name="connsiteY2-136" fmla="*/ 1647291 h 2383448"/>
              <a:gd name="connsiteX3-137" fmla="*/ 3346 w 4683722"/>
              <a:gd name="connsiteY3-138" fmla="*/ 2383448 h 2383448"/>
              <a:gd name="connsiteX4-139" fmla="*/ 0 w 4683722"/>
              <a:gd name="connsiteY4-140" fmla="*/ 0 h 23834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83722" h="2383448">
                <a:moveTo>
                  <a:pt x="0" y="0"/>
                </a:moveTo>
                <a:lnTo>
                  <a:pt x="4683157" y="778572"/>
                </a:lnTo>
                <a:cubicBezTo>
                  <a:pt x="4682195" y="897064"/>
                  <a:pt x="4684439" y="1528799"/>
                  <a:pt x="4683477" y="1647291"/>
                </a:cubicBezTo>
                <a:lnTo>
                  <a:pt x="3346" y="2383448"/>
                </a:lnTo>
                <a:cubicBezTo>
                  <a:pt x="3122" y="1596116"/>
                  <a:pt x="224" y="787332"/>
                  <a:pt x="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ectangle 5"/>
          <p:cNvSpPr/>
          <p:nvPr/>
        </p:nvSpPr>
        <p:spPr>
          <a:xfrm rot="2700000">
            <a:off x="5398971" y="1938982"/>
            <a:ext cx="1229554" cy="1229554"/>
          </a:xfrm>
          <a:prstGeom prst="rect">
            <a:avLst/>
          </a:prstGeom>
          <a:solidFill>
            <a:srgbClr val="FF5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44"/>
          <p:cNvSpPr/>
          <p:nvPr/>
        </p:nvSpPr>
        <p:spPr>
          <a:xfrm rot="5400000" flipH="1">
            <a:off x="5518130" y="3171701"/>
            <a:ext cx="993346" cy="1737827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  <a:gd name="connsiteX0-51" fmla="*/ 0 w 2737127"/>
              <a:gd name="connsiteY0-52" fmla="*/ 0 h 2404900"/>
              <a:gd name="connsiteX1-53" fmla="*/ 2737127 w 2737127"/>
              <a:gd name="connsiteY1-54" fmla="*/ 596766 h 2404900"/>
              <a:gd name="connsiteX2-55" fmla="*/ 2734242 w 2737127"/>
              <a:gd name="connsiteY2-56" fmla="*/ 952243 h 2404900"/>
              <a:gd name="connsiteX3-57" fmla="*/ 64793 w 2737127"/>
              <a:gd name="connsiteY3-58" fmla="*/ 2404900 h 2404900"/>
              <a:gd name="connsiteX4-59" fmla="*/ 0 w 2737127"/>
              <a:gd name="connsiteY4-60" fmla="*/ 0 h 2404900"/>
              <a:gd name="connsiteX0-61" fmla="*/ 0 w 4683477"/>
              <a:gd name="connsiteY0-62" fmla="*/ 0 h 2404900"/>
              <a:gd name="connsiteX1-63" fmla="*/ 2737127 w 4683477"/>
              <a:gd name="connsiteY1-64" fmla="*/ 596766 h 2404900"/>
              <a:gd name="connsiteX2-65" fmla="*/ 4683477 w 4683477"/>
              <a:gd name="connsiteY2-66" fmla="*/ 1647291 h 2404900"/>
              <a:gd name="connsiteX3-67" fmla="*/ 64793 w 4683477"/>
              <a:gd name="connsiteY3-68" fmla="*/ 2404900 h 2404900"/>
              <a:gd name="connsiteX4-69" fmla="*/ 0 w 4683477"/>
              <a:gd name="connsiteY4-70" fmla="*/ 0 h 2404900"/>
              <a:gd name="connsiteX0-71" fmla="*/ 0 w 4683490"/>
              <a:gd name="connsiteY0-72" fmla="*/ 0 h 2404900"/>
              <a:gd name="connsiteX1-73" fmla="*/ 4635066 w 4683490"/>
              <a:gd name="connsiteY1-74" fmla="*/ 974322 h 2404900"/>
              <a:gd name="connsiteX2-75" fmla="*/ 4683477 w 4683490"/>
              <a:gd name="connsiteY2-76" fmla="*/ 1647291 h 2404900"/>
              <a:gd name="connsiteX3-77" fmla="*/ 64793 w 4683490"/>
              <a:gd name="connsiteY3-78" fmla="*/ 2404900 h 2404900"/>
              <a:gd name="connsiteX4-79" fmla="*/ 0 w 4683490"/>
              <a:gd name="connsiteY4-80" fmla="*/ 0 h 2404900"/>
              <a:gd name="connsiteX0-81" fmla="*/ 0 w 4683490"/>
              <a:gd name="connsiteY0-82" fmla="*/ 0 h 2383448"/>
              <a:gd name="connsiteX1-83" fmla="*/ 4635066 w 4683490"/>
              <a:gd name="connsiteY1-84" fmla="*/ 974322 h 2383448"/>
              <a:gd name="connsiteX2-85" fmla="*/ 4683477 w 4683490"/>
              <a:gd name="connsiteY2-86" fmla="*/ 1647291 h 2383448"/>
              <a:gd name="connsiteX3-87" fmla="*/ 470883 w 4683490"/>
              <a:gd name="connsiteY3-88" fmla="*/ 2383448 h 2383448"/>
              <a:gd name="connsiteX4-89" fmla="*/ 0 w 4683490"/>
              <a:gd name="connsiteY4-90" fmla="*/ 0 h 2383448"/>
              <a:gd name="connsiteX0-91" fmla="*/ 0 w 4683490"/>
              <a:gd name="connsiteY0-92" fmla="*/ 0 h 2361996"/>
              <a:gd name="connsiteX1-93" fmla="*/ 4635066 w 4683490"/>
              <a:gd name="connsiteY1-94" fmla="*/ 974322 h 2361996"/>
              <a:gd name="connsiteX2-95" fmla="*/ 4683477 w 4683490"/>
              <a:gd name="connsiteY2-96" fmla="*/ 1647291 h 2361996"/>
              <a:gd name="connsiteX3-97" fmla="*/ 673 w 4683490"/>
              <a:gd name="connsiteY3-98" fmla="*/ 2361996 h 2361996"/>
              <a:gd name="connsiteX4-99" fmla="*/ 0 w 4683490"/>
              <a:gd name="connsiteY4-100" fmla="*/ 0 h 2361996"/>
              <a:gd name="connsiteX0-101" fmla="*/ 0 w 4683490"/>
              <a:gd name="connsiteY0-102" fmla="*/ 0 h 2372722"/>
              <a:gd name="connsiteX1-103" fmla="*/ 4635066 w 4683490"/>
              <a:gd name="connsiteY1-104" fmla="*/ 974322 h 2372722"/>
              <a:gd name="connsiteX2-105" fmla="*/ 4683477 w 4683490"/>
              <a:gd name="connsiteY2-106" fmla="*/ 1647291 h 2372722"/>
              <a:gd name="connsiteX3-107" fmla="*/ 11360 w 4683490"/>
              <a:gd name="connsiteY3-108" fmla="*/ 2372722 h 2372722"/>
              <a:gd name="connsiteX4-109" fmla="*/ 0 w 4683490"/>
              <a:gd name="connsiteY4-110" fmla="*/ 0 h 2372722"/>
              <a:gd name="connsiteX0-111" fmla="*/ 0 w 4683490"/>
              <a:gd name="connsiteY0-112" fmla="*/ 0 h 2383448"/>
              <a:gd name="connsiteX1-113" fmla="*/ 4635066 w 4683490"/>
              <a:gd name="connsiteY1-114" fmla="*/ 974322 h 2383448"/>
              <a:gd name="connsiteX2-115" fmla="*/ 4683477 w 4683490"/>
              <a:gd name="connsiteY2-116" fmla="*/ 1647291 h 2383448"/>
              <a:gd name="connsiteX3-117" fmla="*/ 3346 w 4683490"/>
              <a:gd name="connsiteY3-118" fmla="*/ 2383448 h 2383448"/>
              <a:gd name="connsiteX4-119" fmla="*/ 0 w 4683490"/>
              <a:gd name="connsiteY4-120" fmla="*/ 0 h 2383448"/>
              <a:gd name="connsiteX0-121" fmla="*/ 0 w 4683722"/>
              <a:gd name="connsiteY0-122" fmla="*/ 0 h 2383448"/>
              <a:gd name="connsiteX1-123" fmla="*/ 4683157 w 4683722"/>
              <a:gd name="connsiteY1-124" fmla="*/ 985049 h 2383448"/>
              <a:gd name="connsiteX2-125" fmla="*/ 4683477 w 4683722"/>
              <a:gd name="connsiteY2-126" fmla="*/ 1647291 h 2383448"/>
              <a:gd name="connsiteX3-127" fmla="*/ 3346 w 4683722"/>
              <a:gd name="connsiteY3-128" fmla="*/ 2383448 h 2383448"/>
              <a:gd name="connsiteX4-129" fmla="*/ 0 w 4683722"/>
              <a:gd name="connsiteY4-130" fmla="*/ 0 h 2383448"/>
              <a:gd name="connsiteX0-131" fmla="*/ 0 w 4683722"/>
              <a:gd name="connsiteY0-132" fmla="*/ 0 h 2383448"/>
              <a:gd name="connsiteX1-133" fmla="*/ 4683157 w 4683722"/>
              <a:gd name="connsiteY1-134" fmla="*/ 778572 h 2383448"/>
              <a:gd name="connsiteX2-135" fmla="*/ 4683477 w 4683722"/>
              <a:gd name="connsiteY2-136" fmla="*/ 1647291 h 2383448"/>
              <a:gd name="connsiteX3-137" fmla="*/ 3346 w 4683722"/>
              <a:gd name="connsiteY3-138" fmla="*/ 2383448 h 2383448"/>
              <a:gd name="connsiteX4-139" fmla="*/ 0 w 4683722"/>
              <a:gd name="connsiteY4-140" fmla="*/ 0 h 23834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83722" h="2383448">
                <a:moveTo>
                  <a:pt x="0" y="0"/>
                </a:moveTo>
                <a:lnTo>
                  <a:pt x="4683157" y="778572"/>
                </a:lnTo>
                <a:cubicBezTo>
                  <a:pt x="4682195" y="897064"/>
                  <a:pt x="4684439" y="1528799"/>
                  <a:pt x="4683477" y="1647291"/>
                </a:cubicBezTo>
                <a:lnTo>
                  <a:pt x="3346" y="2383448"/>
                </a:lnTo>
                <a:cubicBezTo>
                  <a:pt x="3122" y="1596116"/>
                  <a:pt x="224" y="787332"/>
                  <a:pt x="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8"/>
          <p:cNvSpPr/>
          <p:nvPr/>
        </p:nvSpPr>
        <p:spPr>
          <a:xfrm rot="8100000" flipH="1">
            <a:off x="5398971" y="3921455"/>
            <a:ext cx="1229554" cy="1229554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17"/>
          <p:cNvSpPr/>
          <p:nvPr/>
        </p:nvSpPr>
        <p:spPr>
          <a:xfrm rot="5400000">
            <a:off x="6372281" y="2598049"/>
            <a:ext cx="963819" cy="9279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17"/>
          <p:cNvSpPr/>
          <p:nvPr/>
        </p:nvSpPr>
        <p:spPr>
          <a:xfrm rot="5400000" flipH="1">
            <a:off x="6373336" y="3560813"/>
            <a:ext cx="961710" cy="9279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12"/>
          <p:cNvSpPr/>
          <p:nvPr/>
        </p:nvSpPr>
        <p:spPr>
          <a:xfrm rot="8100000" flipH="1">
            <a:off x="6704451" y="2930217"/>
            <a:ext cx="1229554" cy="1229556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7"/>
          <p:cNvSpPr/>
          <p:nvPr/>
        </p:nvSpPr>
        <p:spPr>
          <a:xfrm rot="5400000" flipV="1">
            <a:off x="4672416" y="2598049"/>
            <a:ext cx="963819" cy="9279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7"/>
          <p:cNvSpPr/>
          <p:nvPr/>
        </p:nvSpPr>
        <p:spPr>
          <a:xfrm rot="5400000" flipH="1" flipV="1">
            <a:off x="4673471" y="3560813"/>
            <a:ext cx="961710" cy="9279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16"/>
          <p:cNvSpPr/>
          <p:nvPr/>
        </p:nvSpPr>
        <p:spPr>
          <a:xfrm rot="2700000" flipH="1" flipV="1">
            <a:off x="4076621" y="2930217"/>
            <a:ext cx="1229554" cy="1229556"/>
          </a:xfrm>
          <a:prstGeom prst="rect">
            <a:avLst/>
          </a:prstGeom>
          <a:solidFill>
            <a:srgbClr val="EB5C0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45"/>
          <p:cNvSpPr/>
          <p:nvPr/>
        </p:nvSpPr>
        <p:spPr bwMode="auto">
          <a:xfrm>
            <a:off x="5706887" y="2407183"/>
            <a:ext cx="575760" cy="57576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91262" tIns="45631" rIns="91262" bIns="45631"/>
          <a:lstStyle/>
          <a:p>
            <a:pPr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55"/>
          <p:cNvSpPr>
            <a:spLocks noEditPoints="1"/>
          </p:cNvSpPr>
          <p:nvPr/>
        </p:nvSpPr>
        <p:spPr bwMode="auto">
          <a:xfrm>
            <a:off x="7054546" y="3501761"/>
            <a:ext cx="588415" cy="440784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91262" tIns="45631" rIns="91262" bIns="45631"/>
          <a:lstStyle/>
          <a:p>
            <a:pPr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05"/>
          <p:cNvSpPr>
            <a:spLocks noEditPoints="1"/>
          </p:cNvSpPr>
          <p:nvPr/>
        </p:nvSpPr>
        <p:spPr bwMode="auto">
          <a:xfrm>
            <a:off x="5768048" y="4417073"/>
            <a:ext cx="560998" cy="550453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91262" tIns="45631" rIns="91262" bIns="45631"/>
          <a:lstStyle/>
          <a:p>
            <a:pPr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2AC2AC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4"/>
          <p:cNvSpPr>
            <a:spLocks noEditPoints="1"/>
          </p:cNvSpPr>
          <p:nvPr/>
        </p:nvSpPr>
        <p:spPr bwMode="auto">
          <a:xfrm>
            <a:off x="4468896" y="3472234"/>
            <a:ext cx="482965" cy="48507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91262" tIns="45631" rIns="91262" bIns="45631"/>
          <a:lstStyle/>
          <a:p>
            <a:pPr defTabSz="9131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8075309" y="1589735"/>
            <a:ext cx="7592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8075309" y="1957963"/>
            <a:ext cx="20541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075309" y="4698876"/>
            <a:ext cx="7592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075309" y="5067104"/>
            <a:ext cx="20541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767792" y="1589735"/>
            <a:ext cx="7592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1767792" y="1957963"/>
            <a:ext cx="20541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1767792" y="4698876"/>
            <a:ext cx="7592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1767792" y="5067104"/>
            <a:ext cx="20541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entagon 66"/>
          <p:cNvSpPr/>
          <p:nvPr/>
        </p:nvSpPr>
        <p:spPr>
          <a:xfrm rot="20327205">
            <a:off x="3306763" y="2395538"/>
            <a:ext cx="3460750" cy="506412"/>
          </a:xfrm>
          <a:prstGeom prst="homePlate">
            <a:avLst/>
          </a:prstGeom>
          <a:solidFill>
            <a:srgbClr val="92D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Pentagon 64"/>
          <p:cNvSpPr/>
          <p:nvPr/>
        </p:nvSpPr>
        <p:spPr>
          <a:xfrm rot="20327205">
            <a:off x="3503613" y="2933700"/>
            <a:ext cx="3090862" cy="506413"/>
          </a:xfrm>
          <a:prstGeom prst="homePlate">
            <a:avLst/>
          </a:prstGeom>
          <a:solidFill>
            <a:srgbClr val="FF5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Pentagon 65"/>
          <p:cNvSpPr/>
          <p:nvPr/>
        </p:nvSpPr>
        <p:spPr>
          <a:xfrm rot="20327205">
            <a:off x="3695700" y="3459163"/>
            <a:ext cx="2797175" cy="506412"/>
          </a:xfrm>
          <a:prstGeom prst="homePlate">
            <a:avLst/>
          </a:prstGeom>
          <a:solidFill>
            <a:srgbClr val="EB5C0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Pentagon 76"/>
          <p:cNvSpPr/>
          <p:nvPr/>
        </p:nvSpPr>
        <p:spPr>
          <a:xfrm rot="20327205">
            <a:off x="3884613" y="4064000"/>
            <a:ext cx="2062162" cy="506413"/>
          </a:xfrm>
          <a:prstGeom prst="homePlate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 rot="48873">
            <a:off x="1708150" y="4929188"/>
            <a:ext cx="1290638" cy="110807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160" y="287"/>
              </a:cxn>
              <a:cxn ang="0">
                <a:pos x="342" y="456"/>
              </a:cxn>
              <a:cxn ang="0">
                <a:pos x="453" y="412"/>
              </a:cxn>
              <a:cxn ang="0">
                <a:pos x="531" y="364"/>
              </a:cxn>
              <a:cxn ang="0">
                <a:pos x="457" y="277"/>
              </a:cxn>
              <a:cxn ang="0">
                <a:pos x="390" y="200"/>
              </a:cxn>
              <a:cxn ang="0">
                <a:pos x="304" y="76"/>
              </a:cxn>
              <a:cxn ang="0">
                <a:pos x="285" y="0"/>
              </a:cxn>
              <a:cxn ang="0">
                <a:pos x="0" y="92"/>
              </a:cxn>
            </a:cxnLst>
            <a:rect l="0" t="0" r="r" b="b"/>
            <a:pathLst>
              <a:path w="531" h="456">
                <a:moveTo>
                  <a:pt x="0" y="92"/>
                </a:moveTo>
                <a:cubicBezTo>
                  <a:pt x="0" y="92"/>
                  <a:pt x="84" y="198"/>
                  <a:pt x="160" y="287"/>
                </a:cubicBezTo>
                <a:cubicBezTo>
                  <a:pt x="237" y="376"/>
                  <a:pt x="342" y="456"/>
                  <a:pt x="342" y="456"/>
                </a:cubicBezTo>
                <a:cubicBezTo>
                  <a:pt x="342" y="456"/>
                  <a:pt x="383" y="445"/>
                  <a:pt x="453" y="412"/>
                </a:cubicBezTo>
                <a:cubicBezTo>
                  <a:pt x="524" y="380"/>
                  <a:pt x="531" y="364"/>
                  <a:pt x="531" y="364"/>
                </a:cubicBezTo>
                <a:cubicBezTo>
                  <a:pt x="531" y="364"/>
                  <a:pt x="510" y="279"/>
                  <a:pt x="457" y="277"/>
                </a:cubicBezTo>
                <a:cubicBezTo>
                  <a:pt x="449" y="243"/>
                  <a:pt x="432" y="201"/>
                  <a:pt x="390" y="200"/>
                </a:cubicBezTo>
                <a:cubicBezTo>
                  <a:pt x="386" y="163"/>
                  <a:pt x="358" y="88"/>
                  <a:pt x="304" y="76"/>
                </a:cubicBezTo>
                <a:cubicBezTo>
                  <a:pt x="307" y="35"/>
                  <a:pt x="285" y="0"/>
                  <a:pt x="285" y="0"/>
                </a:cubicBezTo>
                <a:lnTo>
                  <a:pt x="0" y="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6"/>
          <p:cNvSpPr/>
          <p:nvPr/>
        </p:nvSpPr>
        <p:spPr bwMode="auto">
          <a:xfrm rot="48873">
            <a:off x="2435225" y="4897438"/>
            <a:ext cx="306388" cy="320675"/>
          </a:xfrm>
          <a:custGeom>
            <a:avLst/>
            <a:gdLst/>
            <a:ahLst/>
            <a:cxnLst>
              <a:cxn ang="0">
                <a:pos x="77" y="0"/>
              </a:cxn>
              <a:cxn ang="0">
                <a:pos x="126" y="108"/>
              </a:cxn>
              <a:cxn ang="0">
                <a:pos x="94" y="126"/>
              </a:cxn>
              <a:cxn ang="0">
                <a:pos x="22" y="58"/>
              </a:cxn>
              <a:cxn ang="0">
                <a:pos x="0" y="2"/>
              </a:cxn>
              <a:cxn ang="0">
                <a:pos x="77" y="0"/>
              </a:cxn>
            </a:cxnLst>
            <a:rect l="0" t="0" r="r" b="b"/>
            <a:pathLst>
              <a:path w="126" h="131">
                <a:moveTo>
                  <a:pt x="77" y="0"/>
                </a:move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13" y="122"/>
                  <a:pt x="94" y="126"/>
                </a:cubicBezTo>
                <a:cubicBezTo>
                  <a:pt x="75" y="131"/>
                  <a:pt x="34" y="82"/>
                  <a:pt x="22" y="58"/>
                </a:cubicBezTo>
                <a:cubicBezTo>
                  <a:pt x="11" y="34"/>
                  <a:pt x="0" y="2"/>
                  <a:pt x="0" y="2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 rot="48873">
            <a:off x="938213" y="4437063"/>
            <a:ext cx="569912" cy="760412"/>
          </a:xfrm>
          <a:custGeom>
            <a:avLst/>
            <a:gdLst/>
            <a:ahLst/>
            <a:cxnLst>
              <a:cxn ang="0">
                <a:pos x="41" y="54"/>
              </a:cxn>
              <a:cxn ang="0">
                <a:pos x="44" y="101"/>
              </a:cxn>
              <a:cxn ang="0">
                <a:pos x="16" y="213"/>
              </a:cxn>
              <a:cxn ang="0">
                <a:pos x="112" y="276"/>
              </a:cxn>
              <a:cxn ang="0">
                <a:pos x="142" y="313"/>
              </a:cxn>
              <a:cxn ang="0">
                <a:pos x="235" y="301"/>
              </a:cxn>
              <a:cxn ang="0">
                <a:pos x="176" y="150"/>
              </a:cxn>
              <a:cxn ang="0">
                <a:pos x="117" y="0"/>
              </a:cxn>
              <a:cxn ang="0">
                <a:pos x="41" y="54"/>
              </a:cxn>
            </a:cxnLst>
            <a:rect l="0" t="0" r="r" b="b"/>
            <a:pathLst>
              <a:path w="235" h="313">
                <a:moveTo>
                  <a:pt x="41" y="54"/>
                </a:moveTo>
                <a:cubicBezTo>
                  <a:pt x="41" y="54"/>
                  <a:pt x="39" y="70"/>
                  <a:pt x="44" y="101"/>
                </a:cubicBezTo>
                <a:cubicBezTo>
                  <a:pt x="13" y="128"/>
                  <a:pt x="0" y="172"/>
                  <a:pt x="16" y="213"/>
                </a:cubicBezTo>
                <a:cubicBezTo>
                  <a:pt x="32" y="253"/>
                  <a:pt x="71" y="277"/>
                  <a:pt x="112" y="276"/>
                </a:cubicBezTo>
                <a:cubicBezTo>
                  <a:pt x="130" y="302"/>
                  <a:pt x="142" y="313"/>
                  <a:pt x="142" y="313"/>
                </a:cubicBezTo>
                <a:cubicBezTo>
                  <a:pt x="235" y="301"/>
                  <a:pt x="235" y="301"/>
                  <a:pt x="235" y="301"/>
                </a:cubicBezTo>
                <a:cubicBezTo>
                  <a:pt x="176" y="150"/>
                  <a:pt x="176" y="150"/>
                  <a:pt x="176" y="150"/>
                </a:cubicBezTo>
                <a:cubicBezTo>
                  <a:pt x="117" y="0"/>
                  <a:pt x="117" y="0"/>
                  <a:pt x="117" y="0"/>
                </a:cubicBezTo>
                <a:lnTo>
                  <a:pt x="41" y="5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8"/>
          <p:cNvSpPr/>
          <p:nvPr/>
        </p:nvSpPr>
        <p:spPr bwMode="auto">
          <a:xfrm rot="48873">
            <a:off x="1190625" y="2878138"/>
            <a:ext cx="2638425" cy="2349500"/>
          </a:xfrm>
          <a:custGeom>
            <a:avLst/>
            <a:gdLst/>
            <a:ahLst/>
            <a:cxnLst>
              <a:cxn ang="0">
                <a:pos x="564" y="256"/>
              </a:cxn>
              <a:cxn ang="0">
                <a:pos x="164" y="559"/>
              </a:cxn>
              <a:cxn ang="0">
                <a:pos x="20" y="629"/>
              </a:cxn>
              <a:cxn ang="0">
                <a:pos x="60" y="805"/>
              </a:cxn>
              <a:cxn ang="0">
                <a:pos x="151" y="962"/>
              </a:cxn>
              <a:cxn ang="0">
                <a:pos x="303" y="916"/>
              </a:cxn>
              <a:cxn ang="0">
                <a:pos x="803" y="866"/>
              </a:cxn>
              <a:cxn ang="0">
                <a:pos x="1086" y="954"/>
              </a:cxn>
              <a:cxn ang="0">
                <a:pos x="899" y="477"/>
              </a:cxn>
              <a:cxn ang="0">
                <a:pos x="712" y="0"/>
              </a:cxn>
              <a:cxn ang="0">
                <a:pos x="564" y="256"/>
              </a:cxn>
            </a:cxnLst>
            <a:rect l="0" t="0" r="r" b="b"/>
            <a:pathLst>
              <a:path w="1086" h="967">
                <a:moveTo>
                  <a:pt x="564" y="256"/>
                </a:moveTo>
                <a:cubicBezTo>
                  <a:pt x="463" y="422"/>
                  <a:pt x="259" y="518"/>
                  <a:pt x="164" y="559"/>
                </a:cubicBezTo>
                <a:cubicBezTo>
                  <a:pt x="69" y="601"/>
                  <a:pt x="41" y="603"/>
                  <a:pt x="20" y="629"/>
                </a:cubicBezTo>
                <a:cubicBezTo>
                  <a:pt x="0" y="655"/>
                  <a:pt x="60" y="805"/>
                  <a:pt x="60" y="805"/>
                </a:cubicBezTo>
                <a:cubicBezTo>
                  <a:pt x="60" y="805"/>
                  <a:pt x="118" y="956"/>
                  <a:pt x="151" y="962"/>
                </a:cubicBezTo>
                <a:cubicBezTo>
                  <a:pt x="183" y="967"/>
                  <a:pt x="205" y="950"/>
                  <a:pt x="303" y="916"/>
                </a:cubicBezTo>
                <a:cubicBezTo>
                  <a:pt x="401" y="882"/>
                  <a:pt x="616" y="813"/>
                  <a:pt x="803" y="866"/>
                </a:cubicBezTo>
                <a:cubicBezTo>
                  <a:pt x="990" y="920"/>
                  <a:pt x="1086" y="954"/>
                  <a:pt x="1086" y="954"/>
                </a:cubicBezTo>
                <a:cubicBezTo>
                  <a:pt x="899" y="477"/>
                  <a:pt x="899" y="477"/>
                  <a:pt x="899" y="477"/>
                </a:cubicBezTo>
                <a:cubicBezTo>
                  <a:pt x="712" y="0"/>
                  <a:pt x="712" y="0"/>
                  <a:pt x="712" y="0"/>
                </a:cubicBezTo>
                <a:cubicBezTo>
                  <a:pt x="712" y="0"/>
                  <a:pt x="665" y="90"/>
                  <a:pt x="564" y="256"/>
                </a:cubicBezTo>
              </a:path>
            </a:pathLst>
          </a:custGeom>
          <a:solidFill>
            <a:srgbClr val="EB5C0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9"/>
          <p:cNvSpPr/>
          <p:nvPr/>
        </p:nvSpPr>
        <p:spPr bwMode="auto">
          <a:xfrm rot="48873">
            <a:off x="1416050" y="4219575"/>
            <a:ext cx="2403475" cy="1009650"/>
          </a:xfrm>
          <a:custGeom>
            <a:avLst/>
            <a:gdLst/>
            <a:ahLst/>
            <a:cxnLst>
              <a:cxn ang="0">
                <a:pos x="381" y="84"/>
              </a:cxn>
              <a:cxn ang="0">
                <a:pos x="0" y="336"/>
              </a:cxn>
              <a:cxn ang="0">
                <a:pos x="55" y="411"/>
              </a:cxn>
              <a:cxn ang="0">
                <a:pos x="207" y="365"/>
              </a:cxn>
              <a:cxn ang="0">
                <a:pos x="707" y="315"/>
              </a:cxn>
              <a:cxn ang="0">
                <a:pos x="990" y="403"/>
              </a:cxn>
              <a:cxn ang="0">
                <a:pos x="836" y="10"/>
              </a:cxn>
              <a:cxn ang="0">
                <a:pos x="381" y="84"/>
              </a:cxn>
            </a:cxnLst>
            <a:rect l="0" t="0" r="r" b="b"/>
            <a:pathLst>
              <a:path w="990" h="416">
                <a:moveTo>
                  <a:pt x="381" y="84"/>
                </a:moveTo>
                <a:cubicBezTo>
                  <a:pt x="227" y="144"/>
                  <a:pt x="96" y="233"/>
                  <a:pt x="0" y="336"/>
                </a:cubicBezTo>
                <a:cubicBezTo>
                  <a:pt x="18" y="373"/>
                  <a:pt x="39" y="408"/>
                  <a:pt x="55" y="411"/>
                </a:cubicBezTo>
                <a:cubicBezTo>
                  <a:pt x="87" y="416"/>
                  <a:pt x="109" y="399"/>
                  <a:pt x="207" y="365"/>
                </a:cubicBezTo>
                <a:cubicBezTo>
                  <a:pt x="305" y="331"/>
                  <a:pt x="520" y="262"/>
                  <a:pt x="707" y="315"/>
                </a:cubicBezTo>
                <a:cubicBezTo>
                  <a:pt x="894" y="369"/>
                  <a:pt x="990" y="403"/>
                  <a:pt x="990" y="403"/>
                </a:cubicBezTo>
                <a:cubicBezTo>
                  <a:pt x="836" y="10"/>
                  <a:pt x="836" y="10"/>
                  <a:pt x="836" y="10"/>
                </a:cubicBezTo>
                <a:cubicBezTo>
                  <a:pt x="695" y="0"/>
                  <a:pt x="537" y="23"/>
                  <a:pt x="381" y="84"/>
                </a:cubicBezTo>
              </a:path>
            </a:pathLst>
          </a:custGeom>
          <a:solidFill>
            <a:srgbClr val="FCFCFC">
              <a:alpha val="4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0"/>
          <p:cNvSpPr/>
          <p:nvPr/>
        </p:nvSpPr>
        <p:spPr bwMode="auto">
          <a:xfrm rot="48873">
            <a:off x="2871788" y="2794000"/>
            <a:ext cx="1195387" cy="2451100"/>
          </a:xfrm>
          <a:custGeom>
            <a:avLst/>
            <a:gdLst/>
            <a:ahLst/>
            <a:cxnLst>
              <a:cxn ang="0">
                <a:pos x="481" y="878"/>
              </a:cxn>
              <a:cxn ang="0">
                <a:pos x="432" y="991"/>
              </a:cxn>
              <a:cxn ang="0">
                <a:pos x="320" y="941"/>
              </a:cxn>
              <a:cxn ang="0">
                <a:pos x="140" y="544"/>
              </a:cxn>
              <a:cxn ang="0">
                <a:pos x="2" y="130"/>
              </a:cxn>
              <a:cxn ang="0">
                <a:pos x="51" y="17"/>
              </a:cxn>
              <a:cxn ang="0">
                <a:pos x="164" y="67"/>
              </a:cxn>
              <a:cxn ang="0">
                <a:pos x="344" y="464"/>
              </a:cxn>
              <a:cxn ang="0">
                <a:pos x="481" y="878"/>
              </a:cxn>
            </a:cxnLst>
            <a:rect l="0" t="0" r="r" b="b"/>
            <a:pathLst>
              <a:path w="492" h="1008">
                <a:moveTo>
                  <a:pt x="481" y="878"/>
                </a:moveTo>
                <a:cubicBezTo>
                  <a:pt x="492" y="933"/>
                  <a:pt x="477" y="973"/>
                  <a:pt x="432" y="991"/>
                </a:cubicBezTo>
                <a:cubicBezTo>
                  <a:pt x="387" y="1008"/>
                  <a:pt x="349" y="990"/>
                  <a:pt x="320" y="941"/>
                </a:cubicBezTo>
                <a:cubicBezTo>
                  <a:pt x="320" y="941"/>
                  <a:pt x="279" y="900"/>
                  <a:pt x="140" y="544"/>
                </a:cubicBezTo>
                <a:cubicBezTo>
                  <a:pt x="0" y="188"/>
                  <a:pt x="2" y="130"/>
                  <a:pt x="2" y="130"/>
                </a:cubicBezTo>
                <a:cubicBezTo>
                  <a:pt x="0" y="73"/>
                  <a:pt x="7" y="35"/>
                  <a:pt x="51" y="17"/>
                </a:cubicBezTo>
                <a:cubicBezTo>
                  <a:pt x="96" y="0"/>
                  <a:pt x="128" y="17"/>
                  <a:pt x="164" y="67"/>
                </a:cubicBezTo>
                <a:cubicBezTo>
                  <a:pt x="164" y="67"/>
                  <a:pt x="216" y="136"/>
                  <a:pt x="344" y="464"/>
                </a:cubicBezTo>
                <a:cubicBezTo>
                  <a:pt x="472" y="792"/>
                  <a:pt x="481" y="878"/>
                  <a:pt x="481" y="878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108"/>
          <p:cNvSpPr/>
          <p:nvPr/>
        </p:nvSpPr>
        <p:spPr>
          <a:xfrm>
            <a:off x="10036175" y="3108325"/>
            <a:ext cx="668338" cy="649288"/>
          </a:xfrm>
          <a:prstGeom prst="ellipse">
            <a:avLst/>
          </a:prstGeom>
          <a:solidFill>
            <a:srgbClr val="FF5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45"/>
          <p:cNvSpPr/>
          <p:nvPr/>
        </p:nvSpPr>
        <p:spPr bwMode="auto">
          <a:xfrm>
            <a:off x="10217150" y="3279775"/>
            <a:ext cx="306388" cy="30638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3735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45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14"/>
          <p:cNvSpPr/>
          <p:nvPr/>
        </p:nvSpPr>
        <p:spPr>
          <a:xfrm>
            <a:off x="10036175" y="4791075"/>
            <a:ext cx="668338" cy="647700"/>
          </a:xfrm>
          <a:prstGeom prst="ellipse">
            <a:avLst/>
          </a:prstGeom>
          <a:solidFill>
            <a:srgbClr val="92D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6"/>
          <p:cNvSpPr>
            <a:spLocks noEditPoints="1"/>
          </p:cNvSpPr>
          <p:nvPr/>
        </p:nvSpPr>
        <p:spPr bwMode="auto">
          <a:xfrm>
            <a:off x="10233025" y="4914900"/>
            <a:ext cx="274638" cy="400050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3735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45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18"/>
          <p:cNvSpPr/>
          <p:nvPr/>
        </p:nvSpPr>
        <p:spPr>
          <a:xfrm>
            <a:off x="10036175" y="2268538"/>
            <a:ext cx="668338" cy="647700"/>
          </a:xfrm>
          <a:prstGeom prst="ellipse">
            <a:avLst/>
          </a:prstGeom>
          <a:solidFill>
            <a:srgbClr val="EB5C0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17"/>
          <p:cNvSpPr>
            <a:spLocks noEditPoints="1"/>
          </p:cNvSpPr>
          <p:nvPr/>
        </p:nvSpPr>
        <p:spPr bwMode="auto">
          <a:xfrm>
            <a:off x="10196513" y="2460625"/>
            <a:ext cx="349250" cy="26193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3735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45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24"/>
          <p:cNvSpPr/>
          <p:nvPr/>
        </p:nvSpPr>
        <p:spPr>
          <a:xfrm>
            <a:off x="10036175" y="3949700"/>
            <a:ext cx="668338" cy="647700"/>
          </a:xfrm>
          <a:prstGeom prst="ellipse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56"/>
          <p:cNvSpPr>
            <a:spLocks noEditPoints="1"/>
          </p:cNvSpPr>
          <p:nvPr/>
        </p:nvSpPr>
        <p:spPr bwMode="auto">
          <a:xfrm>
            <a:off x="10210800" y="4114800"/>
            <a:ext cx="319088" cy="319088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3735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45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 rot="20314918">
            <a:off x="3835400" y="2851150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 rot="20314918">
            <a:off x="4017963" y="3259138"/>
            <a:ext cx="854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 rot="20314918">
            <a:off x="4222750" y="373856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 rot="20314918">
            <a:off x="4397375" y="421481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7794625" y="22637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7413625" y="25495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7794625" y="3135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7413625" y="34210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7794625" y="4002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413625" y="42878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7794625" y="4792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7413625" y="50784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931519" y="1831172"/>
            <a:ext cx="1443703" cy="754421"/>
            <a:chOff x="0" y="0"/>
            <a:chExt cx="1513646" cy="792087"/>
          </a:xfrm>
          <a:solidFill>
            <a:srgbClr val="FFC000"/>
          </a:solidFill>
        </p:grpSpPr>
        <p:sp>
          <p:nvSpPr>
            <p:cNvPr id="5" name="任意多边形 6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  <p:sp>
          <p:nvSpPr>
            <p:cNvPr id="6" name="文本框 7"/>
            <p:cNvSpPr>
              <a:spLocks noChangeArrowheads="1"/>
            </p:cNvSpPr>
            <p:nvPr/>
          </p:nvSpPr>
          <p:spPr bwMode="auto">
            <a:xfrm>
              <a:off x="176731" y="75750"/>
              <a:ext cx="1173993" cy="460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dirty="0"/>
            </a:p>
          </p:txBody>
        </p:sp>
      </p:grpSp>
      <p:pic>
        <p:nvPicPr>
          <p:cNvPr id="7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39" y="2811315"/>
            <a:ext cx="1277063" cy="127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3"/>
          <p:cNvGrpSpPr/>
          <p:nvPr/>
        </p:nvGrpSpPr>
        <p:grpSpPr bwMode="auto">
          <a:xfrm>
            <a:off x="4185694" y="1831172"/>
            <a:ext cx="1445217" cy="754421"/>
            <a:chOff x="0" y="0"/>
            <a:chExt cx="1513646" cy="792087"/>
          </a:xfrm>
          <a:solidFill>
            <a:srgbClr val="92D050"/>
          </a:solidFill>
        </p:grpSpPr>
        <p:sp>
          <p:nvSpPr>
            <p:cNvPr id="9" name="任意多边形 18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  <p:sp>
          <p:nvSpPr>
            <p:cNvPr id="10" name="文本框 19"/>
            <p:cNvSpPr>
              <a:spLocks noChangeArrowheads="1"/>
            </p:cNvSpPr>
            <p:nvPr/>
          </p:nvSpPr>
          <p:spPr bwMode="auto">
            <a:xfrm>
              <a:off x="215837" y="75750"/>
              <a:ext cx="1080384" cy="460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dirty="0"/>
            </a:p>
          </p:txBody>
        </p:sp>
      </p:grpSp>
      <p:pic>
        <p:nvPicPr>
          <p:cNvPr id="11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58" y="2808284"/>
            <a:ext cx="1267974" cy="127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22"/>
          <p:cNvGrpSpPr/>
          <p:nvPr/>
        </p:nvGrpSpPr>
        <p:grpSpPr bwMode="auto">
          <a:xfrm>
            <a:off x="6439869" y="1822082"/>
            <a:ext cx="1445217" cy="755936"/>
            <a:chOff x="0" y="0"/>
            <a:chExt cx="1513646" cy="792087"/>
          </a:xfrm>
          <a:solidFill>
            <a:srgbClr val="EB5C01"/>
          </a:solidFill>
        </p:grpSpPr>
        <p:sp>
          <p:nvSpPr>
            <p:cNvPr id="13" name="任意多边形 27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  <p:sp>
          <p:nvSpPr>
            <p:cNvPr id="14" name="文本框 28"/>
            <p:cNvSpPr>
              <a:spLocks noChangeArrowheads="1"/>
            </p:cNvSpPr>
            <p:nvPr/>
          </p:nvSpPr>
          <p:spPr bwMode="auto">
            <a:xfrm>
              <a:off x="176285" y="76211"/>
              <a:ext cx="1173995" cy="4595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dirty="0"/>
            </a:p>
          </p:txBody>
        </p:sp>
      </p:grpSp>
      <p:pic>
        <p:nvPicPr>
          <p:cNvPr id="15" name="图片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703" y="2793136"/>
            <a:ext cx="1219497" cy="129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31"/>
          <p:cNvGrpSpPr/>
          <p:nvPr/>
        </p:nvGrpSpPr>
        <p:grpSpPr bwMode="auto">
          <a:xfrm>
            <a:off x="8694045" y="1817538"/>
            <a:ext cx="1445217" cy="755936"/>
            <a:chOff x="0" y="0"/>
            <a:chExt cx="1513646" cy="792087"/>
          </a:xfrm>
          <a:solidFill>
            <a:srgbClr val="FF5050"/>
          </a:solidFill>
        </p:grpSpPr>
        <p:sp>
          <p:nvSpPr>
            <p:cNvPr id="17" name="任意多边形 36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  <p:sp>
          <p:nvSpPr>
            <p:cNvPr id="18" name="文本框 37"/>
            <p:cNvSpPr>
              <a:spLocks noChangeArrowheads="1"/>
            </p:cNvSpPr>
            <p:nvPr/>
          </p:nvSpPr>
          <p:spPr bwMode="auto">
            <a:xfrm>
              <a:off x="150786" y="80973"/>
              <a:ext cx="1173993" cy="4595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dirty="0"/>
            </a:p>
          </p:txBody>
        </p:sp>
      </p:grpSp>
      <p:pic>
        <p:nvPicPr>
          <p:cNvPr id="19" name="图片 3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670" y="2797680"/>
            <a:ext cx="1281608" cy="1283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1931741" y="4729798"/>
            <a:ext cx="1538162" cy="15097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1" name="文本框 17"/>
          <p:cNvSpPr txBox="1">
            <a:spLocks noChangeArrowheads="1"/>
          </p:cNvSpPr>
          <p:nvPr/>
        </p:nvSpPr>
        <p:spPr bwMode="auto">
          <a:xfrm>
            <a:off x="2001486" y="4846669"/>
            <a:ext cx="561731" cy="43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2439609" y="4866317"/>
            <a:ext cx="10480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084426" y="5282105"/>
            <a:ext cx="1176241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278568" y="4729797"/>
            <a:ext cx="1538162" cy="150971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348314" y="4846667"/>
            <a:ext cx="740805" cy="43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748737" y="4892655"/>
            <a:ext cx="10461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429368" y="5282103"/>
            <a:ext cx="1176241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447123" y="4729797"/>
            <a:ext cx="1538162" cy="1509714"/>
          </a:xfrm>
          <a:prstGeom prst="rect">
            <a:avLst/>
          </a:prstGeom>
          <a:solidFill>
            <a:srgbClr val="EB5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9" name="文本框 27"/>
          <p:cNvSpPr txBox="1">
            <a:spLocks noChangeArrowheads="1"/>
          </p:cNvSpPr>
          <p:nvPr/>
        </p:nvSpPr>
        <p:spPr bwMode="auto">
          <a:xfrm>
            <a:off x="6516868" y="4846667"/>
            <a:ext cx="816207" cy="43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8"/>
          <p:cNvSpPr txBox="1">
            <a:spLocks noChangeArrowheads="1"/>
          </p:cNvSpPr>
          <p:nvPr/>
        </p:nvSpPr>
        <p:spPr bwMode="auto">
          <a:xfrm>
            <a:off x="6937695" y="4866317"/>
            <a:ext cx="10480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599808" y="5282103"/>
            <a:ext cx="1176241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694045" y="4729799"/>
            <a:ext cx="1538162" cy="1509714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8763790" y="4846669"/>
            <a:ext cx="631475" cy="43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9185088" y="4866317"/>
            <a:ext cx="10480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8846730" y="5282105"/>
            <a:ext cx="1176241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2071231" y="5341851"/>
            <a:ext cx="1259181" cy="60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情缘素材设计，极致简约风潮流所向，通用设计，完美兼容。</a:t>
            </a: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4365748" y="5341848"/>
            <a:ext cx="1292169" cy="60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情缘素材设计，极致简约风潮流所向，通用设计，完美兼容。</a:t>
            </a: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6599808" y="5341848"/>
            <a:ext cx="1285278" cy="60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情缘素材设计，极致简约风潮流所向，通用设计，完美兼容。</a:t>
            </a: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8850500" y="5344875"/>
            <a:ext cx="1259181" cy="60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情缘素材设计，极致简约风潮流所向，通用设计，完美兼容。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28700"/>
            <a:ext cx="12192000" cy="48006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07147"/>
            <a:ext cx="4538663" cy="370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3"/>
          <p:cNvSpPr txBox="1"/>
          <p:nvPr/>
        </p:nvSpPr>
        <p:spPr>
          <a:xfrm>
            <a:off x="6383338" y="2083372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6792913" y="2370709"/>
            <a:ext cx="407987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6353175" y="3129534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762750" y="3416872"/>
            <a:ext cx="4079875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383338" y="4267772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6792913" y="4555109"/>
            <a:ext cx="407987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" t="18973" r="1794" b="9488"/>
          <a:stretch>
            <a:fillRect/>
          </a:stretch>
        </p:blipFill>
        <p:spPr bwMode="auto">
          <a:xfrm>
            <a:off x="1057650" y="1980732"/>
            <a:ext cx="3814011" cy="246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5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92100" y="258763"/>
            <a:ext cx="297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2313"/>
          <p:cNvGrpSpPr/>
          <p:nvPr/>
        </p:nvGrpSpPr>
        <p:grpSpPr>
          <a:xfrm>
            <a:off x="7713977" y="956988"/>
            <a:ext cx="3157360" cy="3320273"/>
            <a:chOff x="0" y="0"/>
            <a:chExt cx="7436952" cy="7820684"/>
          </a:xfrm>
          <a:solidFill>
            <a:srgbClr val="FFFF00"/>
          </a:solidFill>
        </p:grpSpPr>
        <p:sp>
          <p:nvSpPr>
            <p:cNvPr id="5" name="Shape 2308"/>
            <p:cNvSpPr/>
            <p:nvPr/>
          </p:nvSpPr>
          <p:spPr>
            <a:xfrm>
              <a:off x="1819468" y="638681"/>
              <a:ext cx="4293604" cy="7182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Shape 2309"/>
            <p:cNvSpPr/>
            <p:nvPr/>
          </p:nvSpPr>
          <p:spPr>
            <a:xfrm>
              <a:off x="3734514" y="0"/>
              <a:ext cx="721623" cy="3265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Shape 2310"/>
            <p:cNvSpPr/>
            <p:nvPr/>
          </p:nvSpPr>
          <p:spPr>
            <a:xfrm>
              <a:off x="4834664" y="669296"/>
              <a:ext cx="1603442" cy="3069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Shape 2311"/>
            <p:cNvSpPr/>
            <p:nvPr/>
          </p:nvSpPr>
          <p:spPr>
            <a:xfrm>
              <a:off x="6152077" y="2502230"/>
              <a:ext cx="1284876" cy="1902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Shape 2312"/>
            <p:cNvSpPr/>
            <p:nvPr/>
          </p:nvSpPr>
          <p:spPr>
            <a:xfrm>
              <a:off x="0" y="4256616"/>
              <a:ext cx="1379703" cy="1462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Group 2325"/>
          <p:cNvGrpSpPr/>
          <p:nvPr/>
        </p:nvGrpSpPr>
        <p:grpSpPr>
          <a:xfrm rot="8613539">
            <a:off x="6600679" y="334786"/>
            <a:ext cx="1878757" cy="1975698"/>
            <a:chOff x="0" y="0"/>
            <a:chExt cx="4425289" cy="4653625"/>
          </a:xfrm>
          <a:solidFill>
            <a:srgbClr val="EB5C01"/>
          </a:solidFill>
        </p:grpSpPr>
        <p:sp>
          <p:nvSpPr>
            <p:cNvPr id="11" name="Shape 2320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Shape 2321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Shape 2322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Shape 2323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Shape 2324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6" name="Group 2331"/>
          <p:cNvGrpSpPr/>
          <p:nvPr/>
        </p:nvGrpSpPr>
        <p:grpSpPr>
          <a:xfrm rot="3003138">
            <a:off x="6515095" y="3391181"/>
            <a:ext cx="1878757" cy="1975698"/>
            <a:chOff x="0" y="0"/>
            <a:chExt cx="4425289" cy="4653625"/>
          </a:xfrm>
          <a:solidFill>
            <a:srgbClr val="EB5C01"/>
          </a:solidFill>
        </p:grpSpPr>
        <p:sp>
          <p:nvSpPr>
            <p:cNvPr id="17" name="Shape 2326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Shape 2327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Shape 2328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Shape 2329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Shape 2330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Group 2337"/>
          <p:cNvGrpSpPr/>
          <p:nvPr/>
        </p:nvGrpSpPr>
        <p:grpSpPr>
          <a:xfrm rot="8657693">
            <a:off x="10435030" y="3391181"/>
            <a:ext cx="1878758" cy="1975698"/>
            <a:chOff x="0" y="0"/>
            <a:chExt cx="4425289" cy="4653625"/>
          </a:xfrm>
          <a:solidFill>
            <a:srgbClr val="92D050"/>
          </a:solidFill>
        </p:grpSpPr>
        <p:sp>
          <p:nvSpPr>
            <p:cNvPr id="23" name="Shape 2332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Shape 2333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Shape 2334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Shape 2335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Shape 2336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Group 2349"/>
          <p:cNvGrpSpPr/>
          <p:nvPr/>
        </p:nvGrpSpPr>
        <p:grpSpPr>
          <a:xfrm rot="20456931">
            <a:off x="6301167" y="2326720"/>
            <a:ext cx="1171315" cy="1231753"/>
            <a:chOff x="0" y="0"/>
            <a:chExt cx="2758953" cy="2901309"/>
          </a:xfrm>
          <a:solidFill>
            <a:srgbClr val="FF5050"/>
          </a:solidFill>
        </p:grpSpPr>
        <p:sp>
          <p:nvSpPr>
            <p:cNvPr id="29" name="Shape 2344"/>
            <p:cNvSpPr/>
            <p:nvPr/>
          </p:nvSpPr>
          <p:spPr>
            <a:xfrm rot="21600000">
              <a:off x="674984" y="236937"/>
              <a:ext cx="1592838" cy="266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Shape 2345"/>
            <p:cNvSpPr/>
            <p:nvPr/>
          </p:nvSpPr>
          <p:spPr>
            <a:xfrm rot="21600000">
              <a:off x="1385426" y="-1"/>
              <a:ext cx="267708" cy="121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Shape 2346"/>
            <p:cNvSpPr/>
            <p:nvPr/>
          </p:nvSpPr>
          <p:spPr>
            <a:xfrm rot="21600000">
              <a:off x="1793559" y="248294"/>
              <a:ext cx="594844" cy="11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Shape 2347"/>
            <p:cNvSpPr/>
            <p:nvPr/>
          </p:nvSpPr>
          <p:spPr>
            <a:xfrm rot="21600000">
              <a:off x="2282291" y="928275"/>
              <a:ext cx="476663" cy="705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Shape 2348"/>
            <p:cNvSpPr/>
            <p:nvPr/>
          </p:nvSpPr>
          <p:spPr>
            <a:xfrm rot="21600000">
              <a:off x="-1" y="1579115"/>
              <a:ext cx="511842" cy="542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Group 2355"/>
          <p:cNvGrpSpPr/>
          <p:nvPr/>
        </p:nvGrpSpPr>
        <p:grpSpPr>
          <a:xfrm rot="13254408">
            <a:off x="8120706" y="4370841"/>
            <a:ext cx="2475913" cy="2603665"/>
            <a:chOff x="0" y="0"/>
            <a:chExt cx="5831848" cy="6132760"/>
          </a:xfrm>
          <a:solidFill>
            <a:srgbClr val="92D050"/>
          </a:solidFill>
        </p:grpSpPr>
        <p:sp>
          <p:nvSpPr>
            <p:cNvPr id="35" name="Shape 2350"/>
            <p:cNvSpPr/>
            <p:nvPr/>
          </p:nvSpPr>
          <p:spPr>
            <a:xfrm rot="21600000">
              <a:off x="1426775" y="500836"/>
              <a:ext cx="3366924" cy="563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Shape 2351"/>
            <p:cNvSpPr/>
            <p:nvPr/>
          </p:nvSpPr>
          <p:spPr>
            <a:xfrm rot="21600000">
              <a:off x="2928501" y="-1"/>
              <a:ext cx="565877" cy="256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1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Shape 2352"/>
            <p:cNvSpPr/>
            <p:nvPr/>
          </p:nvSpPr>
          <p:spPr>
            <a:xfrm rot="21600000">
              <a:off x="3791207" y="524843"/>
              <a:ext cx="1257374" cy="2407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Shape 2353"/>
            <p:cNvSpPr/>
            <p:nvPr/>
          </p:nvSpPr>
          <p:spPr>
            <a:xfrm rot="21600000">
              <a:off x="4824285" y="1962178"/>
              <a:ext cx="1007564" cy="149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Shape 2354"/>
            <p:cNvSpPr/>
            <p:nvPr/>
          </p:nvSpPr>
          <p:spPr>
            <a:xfrm rot="21600000">
              <a:off x="-1" y="3337918"/>
              <a:ext cx="1081925" cy="1147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213784" y="4009137"/>
            <a:ext cx="3537330" cy="12795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情缘素材设计，极致简约风潮流所向，通用设计，完美兼容，打造最实用，最具个性的演示方案。情缘素材设计，极致简约风潮流所向，通用设计，完美兼容，打造最实用，最具个性的演示方案。</a:t>
            </a:r>
          </a:p>
        </p:txBody>
      </p:sp>
      <p:sp>
        <p:nvSpPr>
          <p:cNvPr id="41" name="TextBox 13"/>
          <p:cNvSpPr txBox="1"/>
          <p:nvPr/>
        </p:nvSpPr>
        <p:spPr>
          <a:xfrm>
            <a:off x="1213783" y="3114382"/>
            <a:ext cx="2383433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1354875" y="3572060"/>
            <a:ext cx="105676" cy="3878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 rot="16200000">
            <a:off x="1732294" y="3572060"/>
            <a:ext cx="105676" cy="387858"/>
          </a:xfrm>
          <a:prstGeom prst="rect">
            <a:avLst/>
          </a:prstGeom>
          <a:solidFill>
            <a:srgbClr val="EB5C01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 rot="16200000">
            <a:off x="2109712" y="3572060"/>
            <a:ext cx="105676" cy="3878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 rot="16200000">
            <a:off x="2487133" y="3572060"/>
            <a:ext cx="105676" cy="387858"/>
          </a:xfrm>
          <a:prstGeom prst="rect">
            <a:avLst/>
          </a:prstGeom>
          <a:solidFill>
            <a:srgbClr val="EB5C01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 rot="16200000">
            <a:off x="2864556" y="3572060"/>
            <a:ext cx="105676" cy="3878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 rot="16200000">
            <a:off x="3251074" y="3572060"/>
            <a:ext cx="105676" cy="387857"/>
          </a:xfrm>
          <a:prstGeom prst="rect">
            <a:avLst/>
          </a:prstGeom>
          <a:solidFill>
            <a:srgbClr val="EB5C01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6200000">
            <a:off x="3628492" y="3572060"/>
            <a:ext cx="105676" cy="3878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 rot="16200000">
            <a:off x="4005913" y="3572060"/>
            <a:ext cx="105676" cy="387857"/>
          </a:xfrm>
          <a:prstGeom prst="rect">
            <a:avLst/>
          </a:prstGeom>
          <a:solidFill>
            <a:srgbClr val="EB5C01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 rot="16200000">
            <a:off x="4383336" y="3572060"/>
            <a:ext cx="105676" cy="3878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121610" tIns="60805" rIns="121610" bIns="6080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" name="Group 2319"/>
          <p:cNvGrpSpPr/>
          <p:nvPr/>
        </p:nvGrpSpPr>
        <p:grpSpPr>
          <a:xfrm rot="2881097">
            <a:off x="10702923" y="-256387"/>
            <a:ext cx="1878757" cy="1975698"/>
            <a:chOff x="0" y="0"/>
            <a:chExt cx="4425289" cy="4653625"/>
          </a:xfrm>
          <a:solidFill>
            <a:srgbClr val="FF5050"/>
          </a:solidFill>
        </p:grpSpPr>
        <p:sp>
          <p:nvSpPr>
            <p:cNvPr id="52" name="Shape 2314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Shape 2315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Shape 2316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Shape 2317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Shape 2318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7" name="Group 2343"/>
          <p:cNvGrpSpPr/>
          <p:nvPr/>
        </p:nvGrpSpPr>
        <p:grpSpPr>
          <a:xfrm rot="19380659">
            <a:off x="9317710" y="-342317"/>
            <a:ext cx="1171314" cy="1231753"/>
            <a:chOff x="0" y="0"/>
            <a:chExt cx="2758953" cy="2901309"/>
          </a:xfrm>
          <a:solidFill>
            <a:srgbClr val="FFFF00"/>
          </a:solidFill>
        </p:grpSpPr>
        <p:sp>
          <p:nvSpPr>
            <p:cNvPr id="58" name="Shape 2338"/>
            <p:cNvSpPr/>
            <p:nvPr/>
          </p:nvSpPr>
          <p:spPr>
            <a:xfrm rot="21600000">
              <a:off x="674984" y="236937"/>
              <a:ext cx="1592838" cy="266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Shape 2339"/>
            <p:cNvSpPr/>
            <p:nvPr/>
          </p:nvSpPr>
          <p:spPr>
            <a:xfrm rot="21600000">
              <a:off x="1385426" y="-1"/>
              <a:ext cx="267708" cy="121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Shape 2340"/>
            <p:cNvSpPr/>
            <p:nvPr/>
          </p:nvSpPr>
          <p:spPr>
            <a:xfrm rot="21600000">
              <a:off x="1793559" y="248294"/>
              <a:ext cx="594844" cy="11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Shape 2341"/>
            <p:cNvSpPr/>
            <p:nvPr/>
          </p:nvSpPr>
          <p:spPr>
            <a:xfrm rot="21600000">
              <a:off x="2282291" y="928275"/>
              <a:ext cx="476663" cy="705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Shape 2342"/>
            <p:cNvSpPr/>
            <p:nvPr/>
          </p:nvSpPr>
          <p:spPr>
            <a:xfrm rot="21600000">
              <a:off x="-1" y="1579115"/>
              <a:ext cx="511842" cy="542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200000">
            <a:off x="8718950" y="3575851"/>
            <a:ext cx="1844945" cy="2650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0">
            <a:off x="1451145" y="3825347"/>
            <a:ext cx="1808695" cy="24990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 bwMode="auto">
          <a:xfrm flipH="1">
            <a:off x="2837478" y="1104900"/>
            <a:ext cx="5739986" cy="2582391"/>
          </a:xfrm>
          <a:custGeom>
            <a:avLst/>
            <a:gdLst>
              <a:gd name="connsiteX0" fmla="*/ 0 w 3810000"/>
              <a:gd name="connsiteY0" fmla="*/ 0 h 1219200"/>
              <a:gd name="connsiteX1" fmla="*/ 3810000 w 3810000"/>
              <a:gd name="connsiteY1" fmla="*/ 0 h 1219200"/>
              <a:gd name="connsiteX2" fmla="*/ 3810000 w 3810000"/>
              <a:gd name="connsiteY2" fmla="*/ 1219200 h 1219200"/>
              <a:gd name="connsiteX3" fmla="*/ 0 w 3810000"/>
              <a:gd name="connsiteY3" fmla="*/ 1219200 h 1219200"/>
              <a:gd name="connsiteX4" fmla="*/ 0 w 3810000"/>
              <a:gd name="connsiteY4" fmla="*/ 0 h 1219200"/>
              <a:gd name="connsiteX0-1" fmla="*/ 0 w 3810000"/>
              <a:gd name="connsiteY0-2" fmla="*/ 0 h 1219200"/>
              <a:gd name="connsiteX1-3" fmla="*/ 3810000 w 3810000"/>
              <a:gd name="connsiteY1-4" fmla="*/ 213360 h 1219200"/>
              <a:gd name="connsiteX2-5" fmla="*/ 3810000 w 3810000"/>
              <a:gd name="connsiteY2-6" fmla="*/ 1219200 h 1219200"/>
              <a:gd name="connsiteX3-7" fmla="*/ 0 w 3810000"/>
              <a:gd name="connsiteY3-8" fmla="*/ 1219200 h 1219200"/>
              <a:gd name="connsiteX4-9" fmla="*/ 0 w 3810000"/>
              <a:gd name="connsiteY4-10" fmla="*/ 0 h 1219200"/>
              <a:gd name="connsiteX0-11" fmla="*/ 0 w 3840480"/>
              <a:gd name="connsiteY0-12" fmla="*/ 0 h 1219200"/>
              <a:gd name="connsiteX1-13" fmla="*/ 3810000 w 3840480"/>
              <a:gd name="connsiteY1-14" fmla="*/ 213360 h 1219200"/>
              <a:gd name="connsiteX2-15" fmla="*/ 3840480 w 3840480"/>
              <a:gd name="connsiteY2-16" fmla="*/ 1036320 h 1219200"/>
              <a:gd name="connsiteX3-17" fmla="*/ 0 w 3840480"/>
              <a:gd name="connsiteY3-18" fmla="*/ 1219200 h 1219200"/>
              <a:gd name="connsiteX4-19" fmla="*/ 0 w 3840480"/>
              <a:gd name="connsiteY4-20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840480" h="1219200">
                <a:moveTo>
                  <a:pt x="0" y="0"/>
                </a:moveTo>
                <a:lnTo>
                  <a:pt x="3810000" y="213360"/>
                </a:lnTo>
                <a:lnTo>
                  <a:pt x="3840480" y="103632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80000"/>
            </a:srgbClr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520090" y="2332141"/>
            <a:ext cx="419762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6" name="文本框 64"/>
          <p:cNvSpPr txBox="1"/>
          <p:nvPr/>
        </p:nvSpPr>
        <p:spPr>
          <a:xfrm>
            <a:off x="4520090" y="2008381"/>
            <a:ext cx="1793458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183832" y="1870179"/>
            <a:ext cx="133625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68"/>
          <p:cNvGrpSpPr>
            <a:grpSpLocks noChangeAspect="1"/>
          </p:cNvGrpSpPr>
          <p:nvPr/>
        </p:nvGrpSpPr>
        <p:grpSpPr bwMode="auto">
          <a:xfrm rot="-1200000">
            <a:off x="1627643" y="2563508"/>
            <a:ext cx="1190319" cy="1198625"/>
            <a:chOff x="2993" y="56"/>
            <a:chExt cx="430" cy="433"/>
          </a:xfrm>
          <a:solidFill>
            <a:schemeClr val="bg1"/>
          </a:solidFill>
        </p:grpSpPr>
        <p:sp>
          <p:nvSpPr>
            <p:cNvPr id="9" name="Freeform 169"/>
            <p:cNvSpPr/>
            <p:nvPr/>
          </p:nvSpPr>
          <p:spPr bwMode="auto">
            <a:xfrm>
              <a:off x="3075" y="123"/>
              <a:ext cx="240" cy="284"/>
            </a:xfrm>
            <a:custGeom>
              <a:avLst/>
              <a:gdLst>
                <a:gd name="T0" fmla="*/ 35 w 100"/>
                <a:gd name="T1" fmla="*/ 113 h 118"/>
                <a:gd name="T2" fmla="*/ 8 w 100"/>
                <a:gd name="T3" fmla="*/ 54 h 118"/>
                <a:gd name="T4" fmla="*/ 49 w 100"/>
                <a:gd name="T5" fmla="*/ 7 h 118"/>
                <a:gd name="T6" fmla="*/ 86 w 100"/>
                <a:gd name="T7" fmla="*/ 13 h 118"/>
                <a:gd name="T8" fmla="*/ 95 w 100"/>
                <a:gd name="T9" fmla="*/ 55 h 118"/>
                <a:gd name="T10" fmla="*/ 77 w 100"/>
                <a:gd name="T11" fmla="*/ 91 h 118"/>
                <a:gd name="T12" fmla="*/ 68 w 100"/>
                <a:gd name="T13" fmla="*/ 107 h 118"/>
                <a:gd name="T14" fmla="*/ 34 w 100"/>
                <a:gd name="T15" fmla="*/ 113 h 118"/>
                <a:gd name="T16" fmla="*/ 33 w 100"/>
                <a:gd name="T17" fmla="*/ 115 h 118"/>
                <a:gd name="T18" fmla="*/ 68 w 100"/>
                <a:gd name="T19" fmla="*/ 114 h 118"/>
                <a:gd name="T20" fmla="*/ 69 w 100"/>
                <a:gd name="T21" fmla="*/ 113 h 118"/>
                <a:gd name="T22" fmla="*/ 92 w 100"/>
                <a:gd name="T23" fmla="*/ 71 h 118"/>
                <a:gd name="T24" fmla="*/ 98 w 100"/>
                <a:gd name="T25" fmla="*/ 30 h 118"/>
                <a:gd name="T26" fmla="*/ 46 w 100"/>
                <a:gd name="T27" fmla="*/ 4 h 118"/>
                <a:gd name="T28" fmla="*/ 4 w 100"/>
                <a:gd name="T29" fmla="*/ 47 h 118"/>
                <a:gd name="T30" fmla="*/ 33 w 100"/>
                <a:gd name="T31" fmla="*/ 115 h 118"/>
                <a:gd name="T32" fmla="*/ 35 w 100"/>
                <a:gd name="T33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8">
                  <a:moveTo>
                    <a:pt x="35" y="113"/>
                  </a:moveTo>
                  <a:cubicBezTo>
                    <a:pt x="26" y="94"/>
                    <a:pt x="13" y="75"/>
                    <a:pt x="8" y="54"/>
                  </a:cubicBezTo>
                  <a:cubicBezTo>
                    <a:pt x="0" y="25"/>
                    <a:pt x="24" y="12"/>
                    <a:pt x="49" y="7"/>
                  </a:cubicBezTo>
                  <a:cubicBezTo>
                    <a:pt x="62" y="4"/>
                    <a:pt x="76" y="4"/>
                    <a:pt x="86" y="13"/>
                  </a:cubicBezTo>
                  <a:cubicBezTo>
                    <a:pt x="97" y="23"/>
                    <a:pt x="97" y="41"/>
                    <a:pt x="95" y="55"/>
                  </a:cubicBezTo>
                  <a:cubicBezTo>
                    <a:pt x="93" y="68"/>
                    <a:pt x="84" y="79"/>
                    <a:pt x="77" y="91"/>
                  </a:cubicBezTo>
                  <a:cubicBezTo>
                    <a:pt x="73" y="96"/>
                    <a:pt x="70" y="101"/>
                    <a:pt x="68" y="107"/>
                  </a:cubicBezTo>
                  <a:cubicBezTo>
                    <a:pt x="64" y="116"/>
                    <a:pt x="43" y="114"/>
                    <a:pt x="34" y="113"/>
                  </a:cubicBezTo>
                  <a:cubicBezTo>
                    <a:pt x="32" y="112"/>
                    <a:pt x="32" y="115"/>
                    <a:pt x="33" y="115"/>
                  </a:cubicBezTo>
                  <a:cubicBezTo>
                    <a:pt x="45" y="118"/>
                    <a:pt x="56" y="115"/>
                    <a:pt x="68" y="114"/>
                  </a:cubicBezTo>
                  <a:cubicBezTo>
                    <a:pt x="69" y="114"/>
                    <a:pt x="69" y="113"/>
                    <a:pt x="69" y="113"/>
                  </a:cubicBezTo>
                  <a:cubicBezTo>
                    <a:pt x="74" y="97"/>
                    <a:pt x="85" y="85"/>
                    <a:pt x="92" y="71"/>
                  </a:cubicBezTo>
                  <a:cubicBezTo>
                    <a:pt x="99" y="58"/>
                    <a:pt x="100" y="44"/>
                    <a:pt x="98" y="30"/>
                  </a:cubicBezTo>
                  <a:cubicBezTo>
                    <a:pt x="93" y="4"/>
                    <a:pt x="68" y="0"/>
                    <a:pt x="46" y="4"/>
                  </a:cubicBezTo>
                  <a:cubicBezTo>
                    <a:pt x="24" y="9"/>
                    <a:pt x="1" y="21"/>
                    <a:pt x="4" y="47"/>
                  </a:cubicBezTo>
                  <a:cubicBezTo>
                    <a:pt x="6" y="71"/>
                    <a:pt x="23" y="93"/>
                    <a:pt x="33" y="115"/>
                  </a:cubicBezTo>
                  <a:cubicBezTo>
                    <a:pt x="33" y="116"/>
                    <a:pt x="36" y="115"/>
                    <a:pt x="35" y="1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70"/>
            <p:cNvSpPr/>
            <p:nvPr/>
          </p:nvSpPr>
          <p:spPr bwMode="auto">
            <a:xfrm>
              <a:off x="3149" y="282"/>
              <a:ext cx="96" cy="120"/>
            </a:xfrm>
            <a:custGeom>
              <a:avLst/>
              <a:gdLst>
                <a:gd name="T0" fmla="*/ 6 w 40"/>
                <a:gd name="T1" fmla="*/ 50 h 50"/>
                <a:gd name="T2" fmla="*/ 3 w 40"/>
                <a:gd name="T3" fmla="*/ 5 h 50"/>
                <a:gd name="T4" fmla="*/ 2 w 40"/>
                <a:gd name="T5" fmla="*/ 5 h 50"/>
                <a:gd name="T6" fmla="*/ 21 w 40"/>
                <a:gd name="T7" fmla="*/ 17 h 50"/>
                <a:gd name="T8" fmla="*/ 30 w 40"/>
                <a:gd name="T9" fmla="*/ 6 h 50"/>
                <a:gd name="T10" fmla="*/ 18 w 40"/>
                <a:gd name="T11" fmla="*/ 2 h 50"/>
                <a:gd name="T12" fmla="*/ 18 w 40"/>
                <a:gd name="T13" fmla="*/ 2 h 50"/>
                <a:gd name="T14" fmla="*/ 40 w 40"/>
                <a:gd name="T15" fmla="*/ 13 h 50"/>
                <a:gd name="T16" fmla="*/ 40 w 40"/>
                <a:gd name="T17" fmla="*/ 12 h 50"/>
                <a:gd name="T18" fmla="*/ 28 w 40"/>
                <a:gd name="T19" fmla="*/ 22 h 50"/>
                <a:gd name="T20" fmla="*/ 29 w 40"/>
                <a:gd name="T21" fmla="*/ 46 h 50"/>
                <a:gd name="T22" fmla="*/ 5 w 40"/>
                <a:gd name="T23" fmla="*/ 48 h 50"/>
                <a:gd name="T24" fmla="*/ 5 w 40"/>
                <a:gd name="T25" fmla="*/ 50 h 50"/>
                <a:gd name="T26" fmla="*/ 13 w 40"/>
                <a:gd name="T27" fmla="*/ 49 h 50"/>
                <a:gd name="T28" fmla="*/ 32 w 40"/>
                <a:gd name="T29" fmla="*/ 47 h 50"/>
                <a:gd name="T30" fmla="*/ 33 w 40"/>
                <a:gd name="T31" fmla="*/ 46 h 50"/>
                <a:gd name="T32" fmla="*/ 30 w 40"/>
                <a:gd name="T33" fmla="*/ 28 h 50"/>
                <a:gd name="T34" fmla="*/ 30 w 40"/>
                <a:gd name="T35" fmla="*/ 15 h 50"/>
                <a:gd name="T36" fmla="*/ 37 w 40"/>
                <a:gd name="T37" fmla="*/ 11 h 50"/>
                <a:gd name="T38" fmla="*/ 29 w 40"/>
                <a:gd name="T39" fmla="*/ 19 h 50"/>
                <a:gd name="T40" fmla="*/ 26 w 40"/>
                <a:gd name="T41" fmla="*/ 3 h 50"/>
                <a:gd name="T42" fmla="*/ 24 w 40"/>
                <a:gd name="T43" fmla="*/ 13 h 50"/>
                <a:gd name="T44" fmla="*/ 3 w 40"/>
                <a:gd name="T45" fmla="*/ 13 h 50"/>
                <a:gd name="T46" fmla="*/ 3 w 40"/>
                <a:gd name="T47" fmla="*/ 9 h 50"/>
                <a:gd name="T48" fmla="*/ 8 w 40"/>
                <a:gd name="T49" fmla="*/ 11 h 50"/>
                <a:gd name="T50" fmla="*/ 12 w 40"/>
                <a:gd name="T51" fmla="*/ 24 h 50"/>
                <a:gd name="T52" fmla="*/ 5 w 40"/>
                <a:gd name="T53" fmla="*/ 49 h 50"/>
                <a:gd name="T54" fmla="*/ 6 w 40"/>
                <a:gd name="T5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50">
                  <a:moveTo>
                    <a:pt x="6" y="50"/>
                  </a:moveTo>
                  <a:cubicBezTo>
                    <a:pt x="15" y="38"/>
                    <a:pt x="19" y="12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20"/>
                    <a:pt x="9" y="24"/>
                    <a:pt x="21" y="17"/>
                  </a:cubicBezTo>
                  <a:cubicBezTo>
                    <a:pt x="25" y="14"/>
                    <a:pt x="30" y="11"/>
                    <a:pt x="30" y="6"/>
                  </a:cubicBezTo>
                  <a:cubicBezTo>
                    <a:pt x="30" y="1"/>
                    <a:pt x="21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17"/>
                    <a:pt x="31" y="27"/>
                    <a:pt x="40" y="13"/>
                  </a:cubicBezTo>
                  <a:cubicBezTo>
                    <a:pt x="40" y="13"/>
                    <a:pt x="40" y="12"/>
                    <a:pt x="40" y="12"/>
                  </a:cubicBezTo>
                  <a:cubicBezTo>
                    <a:pt x="33" y="2"/>
                    <a:pt x="28" y="15"/>
                    <a:pt x="28" y="22"/>
                  </a:cubicBezTo>
                  <a:cubicBezTo>
                    <a:pt x="28" y="26"/>
                    <a:pt x="33" y="45"/>
                    <a:pt x="29" y="46"/>
                  </a:cubicBezTo>
                  <a:cubicBezTo>
                    <a:pt x="21" y="47"/>
                    <a:pt x="13" y="48"/>
                    <a:pt x="5" y="48"/>
                  </a:cubicBezTo>
                  <a:cubicBezTo>
                    <a:pt x="4" y="49"/>
                    <a:pt x="4" y="50"/>
                    <a:pt x="5" y="50"/>
                  </a:cubicBezTo>
                  <a:cubicBezTo>
                    <a:pt x="8" y="50"/>
                    <a:pt x="10" y="49"/>
                    <a:pt x="13" y="49"/>
                  </a:cubicBezTo>
                  <a:cubicBezTo>
                    <a:pt x="19" y="49"/>
                    <a:pt x="25" y="48"/>
                    <a:pt x="32" y="47"/>
                  </a:cubicBezTo>
                  <a:cubicBezTo>
                    <a:pt x="32" y="47"/>
                    <a:pt x="33" y="47"/>
                    <a:pt x="33" y="46"/>
                  </a:cubicBezTo>
                  <a:cubicBezTo>
                    <a:pt x="32" y="40"/>
                    <a:pt x="31" y="34"/>
                    <a:pt x="30" y="28"/>
                  </a:cubicBezTo>
                  <a:cubicBezTo>
                    <a:pt x="30" y="24"/>
                    <a:pt x="29" y="19"/>
                    <a:pt x="30" y="15"/>
                  </a:cubicBezTo>
                  <a:cubicBezTo>
                    <a:pt x="32" y="10"/>
                    <a:pt x="34" y="9"/>
                    <a:pt x="37" y="11"/>
                  </a:cubicBezTo>
                  <a:cubicBezTo>
                    <a:pt x="40" y="16"/>
                    <a:pt x="31" y="19"/>
                    <a:pt x="29" y="19"/>
                  </a:cubicBezTo>
                  <a:cubicBezTo>
                    <a:pt x="18" y="20"/>
                    <a:pt x="13" y="0"/>
                    <a:pt x="26" y="3"/>
                  </a:cubicBezTo>
                  <a:cubicBezTo>
                    <a:pt x="32" y="5"/>
                    <a:pt x="26" y="11"/>
                    <a:pt x="24" y="13"/>
                  </a:cubicBezTo>
                  <a:cubicBezTo>
                    <a:pt x="18" y="18"/>
                    <a:pt x="5" y="24"/>
                    <a:pt x="3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3"/>
                    <a:pt x="8" y="10"/>
                    <a:pt x="8" y="11"/>
                  </a:cubicBezTo>
                  <a:cubicBezTo>
                    <a:pt x="11" y="15"/>
                    <a:pt x="12" y="20"/>
                    <a:pt x="12" y="24"/>
                  </a:cubicBezTo>
                  <a:cubicBezTo>
                    <a:pt x="13" y="33"/>
                    <a:pt x="10" y="42"/>
                    <a:pt x="5" y="49"/>
                  </a:cubicBezTo>
                  <a:cubicBezTo>
                    <a:pt x="4" y="49"/>
                    <a:pt x="5" y="50"/>
                    <a:pt x="6" y="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71"/>
            <p:cNvSpPr/>
            <p:nvPr/>
          </p:nvSpPr>
          <p:spPr bwMode="auto">
            <a:xfrm>
              <a:off x="3154" y="390"/>
              <a:ext cx="84" cy="99"/>
            </a:xfrm>
            <a:custGeom>
              <a:avLst/>
              <a:gdLst>
                <a:gd name="T0" fmla="*/ 0 w 35"/>
                <a:gd name="T1" fmla="*/ 5 h 41"/>
                <a:gd name="T2" fmla="*/ 5 w 35"/>
                <a:gd name="T3" fmla="*/ 37 h 41"/>
                <a:gd name="T4" fmla="*/ 6 w 35"/>
                <a:gd name="T5" fmla="*/ 39 h 41"/>
                <a:gd name="T6" fmla="*/ 29 w 35"/>
                <a:gd name="T7" fmla="*/ 33 h 41"/>
                <a:gd name="T8" fmla="*/ 35 w 35"/>
                <a:gd name="T9" fmla="*/ 2 h 41"/>
                <a:gd name="T10" fmla="*/ 33 w 35"/>
                <a:gd name="T11" fmla="*/ 1 h 41"/>
                <a:gd name="T12" fmla="*/ 15 w 35"/>
                <a:gd name="T13" fmla="*/ 2 h 41"/>
                <a:gd name="T14" fmla="*/ 1 w 35"/>
                <a:gd name="T15" fmla="*/ 3 h 41"/>
                <a:gd name="T16" fmla="*/ 1 w 35"/>
                <a:gd name="T17" fmla="*/ 6 h 41"/>
                <a:gd name="T18" fmla="*/ 15 w 35"/>
                <a:gd name="T19" fmla="*/ 4 h 41"/>
                <a:gd name="T20" fmla="*/ 34 w 35"/>
                <a:gd name="T21" fmla="*/ 3 h 41"/>
                <a:gd name="T22" fmla="*/ 32 w 35"/>
                <a:gd name="T23" fmla="*/ 2 h 41"/>
                <a:gd name="T24" fmla="*/ 24 w 35"/>
                <a:gd name="T25" fmla="*/ 34 h 41"/>
                <a:gd name="T26" fmla="*/ 16 w 35"/>
                <a:gd name="T27" fmla="*/ 37 h 41"/>
                <a:gd name="T28" fmla="*/ 7 w 35"/>
                <a:gd name="T29" fmla="*/ 30 h 41"/>
                <a:gd name="T30" fmla="*/ 3 w 35"/>
                <a:gd name="T31" fmla="*/ 4 h 41"/>
                <a:gd name="T32" fmla="*/ 0 w 35"/>
                <a:gd name="T3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1">
                  <a:moveTo>
                    <a:pt x="0" y="5"/>
                  </a:moveTo>
                  <a:cubicBezTo>
                    <a:pt x="2" y="16"/>
                    <a:pt x="5" y="26"/>
                    <a:pt x="5" y="37"/>
                  </a:cubicBezTo>
                  <a:cubicBezTo>
                    <a:pt x="5" y="38"/>
                    <a:pt x="6" y="39"/>
                    <a:pt x="6" y="39"/>
                  </a:cubicBezTo>
                  <a:cubicBezTo>
                    <a:pt x="15" y="40"/>
                    <a:pt x="24" y="41"/>
                    <a:pt x="29" y="33"/>
                  </a:cubicBezTo>
                  <a:cubicBezTo>
                    <a:pt x="34" y="24"/>
                    <a:pt x="33" y="12"/>
                    <a:pt x="35" y="2"/>
                  </a:cubicBezTo>
                  <a:cubicBezTo>
                    <a:pt x="35" y="1"/>
                    <a:pt x="34" y="0"/>
                    <a:pt x="33" y="1"/>
                  </a:cubicBezTo>
                  <a:cubicBezTo>
                    <a:pt x="27" y="1"/>
                    <a:pt x="21" y="1"/>
                    <a:pt x="15" y="2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6"/>
                    <a:pt x="10" y="5"/>
                    <a:pt x="15" y="4"/>
                  </a:cubicBezTo>
                  <a:cubicBezTo>
                    <a:pt x="21" y="4"/>
                    <a:pt x="27" y="4"/>
                    <a:pt x="34" y="3"/>
                  </a:cubicBezTo>
                  <a:cubicBezTo>
                    <a:pt x="33" y="3"/>
                    <a:pt x="33" y="2"/>
                    <a:pt x="32" y="2"/>
                  </a:cubicBezTo>
                  <a:cubicBezTo>
                    <a:pt x="30" y="11"/>
                    <a:pt x="32" y="27"/>
                    <a:pt x="24" y="34"/>
                  </a:cubicBezTo>
                  <a:cubicBezTo>
                    <a:pt x="22" y="36"/>
                    <a:pt x="19" y="37"/>
                    <a:pt x="16" y="37"/>
                  </a:cubicBezTo>
                  <a:cubicBezTo>
                    <a:pt x="9" y="37"/>
                    <a:pt x="8" y="36"/>
                    <a:pt x="7" y="30"/>
                  </a:cubicBezTo>
                  <a:cubicBezTo>
                    <a:pt x="7" y="21"/>
                    <a:pt x="4" y="13"/>
                    <a:pt x="3" y="4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72"/>
            <p:cNvSpPr/>
            <p:nvPr/>
          </p:nvSpPr>
          <p:spPr bwMode="auto">
            <a:xfrm>
              <a:off x="3164" y="441"/>
              <a:ext cx="67" cy="17"/>
            </a:xfrm>
            <a:custGeom>
              <a:avLst/>
              <a:gdLst>
                <a:gd name="T0" fmla="*/ 1 w 28"/>
                <a:gd name="T1" fmla="*/ 6 h 7"/>
                <a:gd name="T2" fmla="*/ 27 w 28"/>
                <a:gd name="T3" fmla="*/ 3 h 7"/>
                <a:gd name="T4" fmla="*/ 26 w 28"/>
                <a:gd name="T5" fmla="*/ 0 h 7"/>
                <a:gd name="T6" fmla="*/ 2 w 28"/>
                <a:gd name="T7" fmla="*/ 3 h 7"/>
                <a:gd name="T8" fmla="*/ 1 w 2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1" y="6"/>
                  </a:moveTo>
                  <a:cubicBezTo>
                    <a:pt x="10" y="7"/>
                    <a:pt x="18" y="6"/>
                    <a:pt x="27" y="3"/>
                  </a:cubicBezTo>
                  <a:cubicBezTo>
                    <a:pt x="28" y="3"/>
                    <a:pt x="28" y="0"/>
                    <a:pt x="26" y="0"/>
                  </a:cubicBezTo>
                  <a:cubicBezTo>
                    <a:pt x="18" y="3"/>
                    <a:pt x="10" y="4"/>
                    <a:pt x="2" y="3"/>
                  </a:cubicBezTo>
                  <a:cubicBezTo>
                    <a:pt x="0" y="3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173"/>
            <p:cNvSpPr/>
            <p:nvPr/>
          </p:nvSpPr>
          <p:spPr bwMode="auto">
            <a:xfrm>
              <a:off x="3161" y="414"/>
              <a:ext cx="75" cy="19"/>
            </a:xfrm>
            <a:custGeom>
              <a:avLst/>
              <a:gdLst>
                <a:gd name="T0" fmla="*/ 2 w 31"/>
                <a:gd name="T1" fmla="*/ 8 h 8"/>
                <a:gd name="T2" fmla="*/ 29 w 31"/>
                <a:gd name="T3" fmla="*/ 4 h 8"/>
                <a:gd name="T4" fmla="*/ 28 w 31"/>
                <a:gd name="T5" fmla="*/ 1 h 8"/>
                <a:gd name="T6" fmla="*/ 2 w 31"/>
                <a:gd name="T7" fmla="*/ 5 h 8"/>
                <a:gd name="T8" fmla="*/ 2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2" y="8"/>
                  </a:moveTo>
                  <a:cubicBezTo>
                    <a:pt x="11" y="8"/>
                    <a:pt x="20" y="7"/>
                    <a:pt x="29" y="4"/>
                  </a:cubicBezTo>
                  <a:cubicBezTo>
                    <a:pt x="31" y="3"/>
                    <a:pt x="30" y="0"/>
                    <a:pt x="28" y="1"/>
                  </a:cubicBezTo>
                  <a:cubicBezTo>
                    <a:pt x="20" y="4"/>
                    <a:pt x="11" y="5"/>
                    <a:pt x="2" y="5"/>
                  </a:cubicBezTo>
                  <a:cubicBezTo>
                    <a:pt x="0" y="5"/>
                    <a:pt x="0" y="8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174"/>
            <p:cNvSpPr/>
            <p:nvPr/>
          </p:nvSpPr>
          <p:spPr bwMode="auto">
            <a:xfrm>
              <a:off x="3101" y="174"/>
              <a:ext cx="24" cy="12"/>
            </a:xfrm>
            <a:custGeom>
              <a:avLst/>
              <a:gdLst>
                <a:gd name="T0" fmla="*/ 2 w 10"/>
                <a:gd name="T1" fmla="*/ 4 h 5"/>
                <a:gd name="T2" fmla="*/ 9 w 10"/>
                <a:gd name="T3" fmla="*/ 1 h 5"/>
                <a:gd name="T4" fmla="*/ 8 w 10"/>
                <a:gd name="T5" fmla="*/ 0 h 5"/>
                <a:gd name="T6" fmla="*/ 1 w 10"/>
                <a:gd name="T7" fmla="*/ 3 h 5"/>
                <a:gd name="T8" fmla="*/ 2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2" y="4"/>
                  </a:moveTo>
                  <a:cubicBezTo>
                    <a:pt x="4" y="3"/>
                    <a:pt x="7" y="3"/>
                    <a:pt x="9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2"/>
                    <a:pt x="3" y="2"/>
                    <a:pt x="1" y="3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175"/>
            <p:cNvSpPr/>
            <p:nvPr/>
          </p:nvSpPr>
          <p:spPr bwMode="auto">
            <a:xfrm>
              <a:off x="3092" y="190"/>
              <a:ext cx="33" cy="15"/>
            </a:xfrm>
            <a:custGeom>
              <a:avLst/>
              <a:gdLst>
                <a:gd name="T0" fmla="*/ 2 w 14"/>
                <a:gd name="T1" fmla="*/ 6 h 6"/>
                <a:gd name="T2" fmla="*/ 13 w 14"/>
                <a:gd name="T3" fmla="*/ 2 h 6"/>
                <a:gd name="T4" fmla="*/ 12 w 14"/>
                <a:gd name="T5" fmla="*/ 0 h 6"/>
                <a:gd name="T6" fmla="*/ 1 w 14"/>
                <a:gd name="T7" fmla="*/ 5 h 6"/>
                <a:gd name="T8" fmla="*/ 2 w 1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2" y="6"/>
                  </a:moveTo>
                  <a:cubicBezTo>
                    <a:pt x="5" y="5"/>
                    <a:pt x="9" y="3"/>
                    <a:pt x="13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9" y="2"/>
                    <a:pt x="5" y="3"/>
                    <a:pt x="1" y="5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176"/>
            <p:cNvSpPr/>
            <p:nvPr/>
          </p:nvSpPr>
          <p:spPr bwMode="auto">
            <a:xfrm>
              <a:off x="3092" y="198"/>
              <a:ext cx="36" cy="19"/>
            </a:xfrm>
            <a:custGeom>
              <a:avLst/>
              <a:gdLst>
                <a:gd name="T0" fmla="*/ 2 w 15"/>
                <a:gd name="T1" fmla="*/ 7 h 8"/>
                <a:gd name="T2" fmla="*/ 14 w 15"/>
                <a:gd name="T3" fmla="*/ 2 h 8"/>
                <a:gd name="T4" fmla="*/ 14 w 15"/>
                <a:gd name="T5" fmla="*/ 0 h 8"/>
                <a:gd name="T6" fmla="*/ 1 w 15"/>
                <a:gd name="T7" fmla="*/ 6 h 8"/>
                <a:gd name="T8" fmla="*/ 2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2" y="7"/>
                  </a:moveTo>
                  <a:cubicBezTo>
                    <a:pt x="6" y="6"/>
                    <a:pt x="10" y="4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3"/>
                    <a:pt x="6" y="4"/>
                    <a:pt x="1" y="6"/>
                  </a:cubicBezTo>
                  <a:cubicBezTo>
                    <a:pt x="0" y="6"/>
                    <a:pt x="1" y="8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177"/>
            <p:cNvSpPr/>
            <p:nvPr/>
          </p:nvSpPr>
          <p:spPr bwMode="auto">
            <a:xfrm>
              <a:off x="3082" y="222"/>
              <a:ext cx="31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5" y="3"/>
                    <a:pt x="9" y="2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178"/>
            <p:cNvSpPr/>
            <p:nvPr/>
          </p:nvSpPr>
          <p:spPr bwMode="auto">
            <a:xfrm>
              <a:off x="3087" y="219"/>
              <a:ext cx="53" cy="22"/>
            </a:xfrm>
            <a:custGeom>
              <a:avLst/>
              <a:gdLst>
                <a:gd name="T0" fmla="*/ 1 w 22"/>
                <a:gd name="T1" fmla="*/ 8 h 9"/>
                <a:gd name="T2" fmla="*/ 21 w 22"/>
                <a:gd name="T3" fmla="*/ 1 h 9"/>
                <a:gd name="T4" fmla="*/ 21 w 22"/>
                <a:gd name="T5" fmla="*/ 0 h 9"/>
                <a:gd name="T6" fmla="*/ 1 w 22"/>
                <a:gd name="T7" fmla="*/ 7 h 9"/>
                <a:gd name="T8" fmla="*/ 1 w 22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1" y="8"/>
                  </a:moveTo>
                  <a:cubicBezTo>
                    <a:pt x="8" y="7"/>
                    <a:pt x="15" y="4"/>
                    <a:pt x="21" y="1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14" y="3"/>
                    <a:pt x="8" y="5"/>
                    <a:pt x="1" y="7"/>
                  </a:cubicBezTo>
                  <a:cubicBezTo>
                    <a:pt x="0" y="7"/>
                    <a:pt x="0" y="9"/>
                    <a:pt x="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179"/>
            <p:cNvSpPr/>
            <p:nvPr/>
          </p:nvSpPr>
          <p:spPr bwMode="auto">
            <a:xfrm>
              <a:off x="3089" y="246"/>
              <a:ext cx="32" cy="9"/>
            </a:xfrm>
            <a:custGeom>
              <a:avLst/>
              <a:gdLst>
                <a:gd name="T0" fmla="*/ 1 w 13"/>
                <a:gd name="T1" fmla="*/ 4 h 4"/>
                <a:gd name="T2" fmla="*/ 13 w 13"/>
                <a:gd name="T3" fmla="*/ 1 h 4"/>
                <a:gd name="T4" fmla="*/ 12 w 13"/>
                <a:gd name="T5" fmla="*/ 0 h 4"/>
                <a:gd name="T6" fmla="*/ 1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4"/>
                    <a:pt x="9" y="3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2"/>
                    <a:pt x="5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180"/>
            <p:cNvSpPr/>
            <p:nvPr/>
          </p:nvSpPr>
          <p:spPr bwMode="auto">
            <a:xfrm>
              <a:off x="3097" y="251"/>
              <a:ext cx="31" cy="16"/>
            </a:xfrm>
            <a:custGeom>
              <a:avLst/>
              <a:gdLst>
                <a:gd name="T0" fmla="*/ 1 w 13"/>
                <a:gd name="T1" fmla="*/ 6 h 7"/>
                <a:gd name="T2" fmla="*/ 12 w 13"/>
                <a:gd name="T3" fmla="*/ 2 h 7"/>
                <a:gd name="T4" fmla="*/ 12 w 13"/>
                <a:gd name="T5" fmla="*/ 1 h 7"/>
                <a:gd name="T6" fmla="*/ 1 w 13"/>
                <a:gd name="T7" fmla="*/ 5 h 7"/>
                <a:gd name="T8" fmla="*/ 1 w 13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" y="6"/>
                  </a:moveTo>
                  <a:cubicBezTo>
                    <a:pt x="5" y="5"/>
                    <a:pt x="9" y="4"/>
                    <a:pt x="12" y="2"/>
                  </a:cubicBezTo>
                  <a:cubicBezTo>
                    <a:pt x="13" y="2"/>
                    <a:pt x="13" y="0"/>
                    <a:pt x="12" y="1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0" y="5"/>
                    <a:pt x="0" y="7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181"/>
            <p:cNvSpPr/>
            <p:nvPr/>
          </p:nvSpPr>
          <p:spPr bwMode="auto">
            <a:xfrm>
              <a:off x="3092" y="263"/>
              <a:ext cx="41" cy="14"/>
            </a:xfrm>
            <a:custGeom>
              <a:avLst/>
              <a:gdLst>
                <a:gd name="T0" fmla="*/ 2 w 17"/>
                <a:gd name="T1" fmla="*/ 6 h 6"/>
                <a:gd name="T2" fmla="*/ 16 w 17"/>
                <a:gd name="T3" fmla="*/ 1 h 6"/>
                <a:gd name="T4" fmla="*/ 15 w 17"/>
                <a:gd name="T5" fmla="*/ 0 h 6"/>
                <a:gd name="T6" fmla="*/ 1 w 17"/>
                <a:gd name="T7" fmla="*/ 4 h 6"/>
                <a:gd name="T8" fmla="*/ 2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6" y="4"/>
                    <a:pt x="11" y="3"/>
                    <a:pt x="16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182"/>
            <p:cNvSpPr/>
            <p:nvPr/>
          </p:nvSpPr>
          <p:spPr bwMode="auto">
            <a:xfrm>
              <a:off x="3106" y="275"/>
              <a:ext cx="34" cy="12"/>
            </a:xfrm>
            <a:custGeom>
              <a:avLst/>
              <a:gdLst>
                <a:gd name="T0" fmla="*/ 1 w 14"/>
                <a:gd name="T1" fmla="*/ 5 h 5"/>
                <a:gd name="T2" fmla="*/ 13 w 14"/>
                <a:gd name="T3" fmla="*/ 2 h 5"/>
                <a:gd name="T4" fmla="*/ 12 w 14"/>
                <a:gd name="T5" fmla="*/ 1 h 5"/>
                <a:gd name="T6" fmla="*/ 1 w 14"/>
                <a:gd name="T7" fmla="*/ 4 h 5"/>
                <a:gd name="T8" fmla="*/ 1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5"/>
                  </a:moveTo>
                  <a:cubicBezTo>
                    <a:pt x="5" y="5"/>
                    <a:pt x="9" y="4"/>
                    <a:pt x="13" y="2"/>
                  </a:cubicBezTo>
                  <a:cubicBezTo>
                    <a:pt x="14" y="2"/>
                    <a:pt x="13" y="0"/>
                    <a:pt x="12" y="1"/>
                  </a:cubicBezTo>
                  <a:cubicBezTo>
                    <a:pt x="9" y="2"/>
                    <a:pt x="5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183"/>
            <p:cNvSpPr/>
            <p:nvPr/>
          </p:nvSpPr>
          <p:spPr bwMode="auto">
            <a:xfrm>
              <a:off x="3099" y="166"/>
              <a:ext cx="43" cy="15"/>
            </a:xfrm>
            <a:custGeom>
              <a:avLst/>
              <a:gdLst>
                <a:gd name="T0" fmla="*/ 1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5 h 6"/>
                <a:gd name="T8" fmla="*/ 1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" y="6"/>
                  </a:moveTo>
                  <a:cubicBezTo>
                    <a:pt x="7" y="5"/>
                    <a:pt x="12" y="3"/>
                    <a:pt x="17" y="2"/>
                  </a:cubicBezTo>
                  <a:cubicBezTo>
                    <a:pt x="18" y="2"/>
                    <a:pt x="17" y="0"/>
                    <a:pt x="17" y="0"/>
                  </a:cubicBezTo>
                  <a:cubicBezTo>
                    <a:pt x="11" y="2"/>
                    <a:pt x="6" y="3"/>
                    <a:pt x="1" y="5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184"/>
            <p:cNvSpPr/>
            <p:nvPr/>
          </p:nvSpPr>
          <p:spPr bwMode="auto">
            <a:xfrm>
              <a:off x="3092" y="183"/>
              <a:ext cx="53" cy="15"/>
            </a:xfrm>
            <a:custGeom>
              <a:avLst/>
              <a:gdLst>
                <a:gd name="T0" fmla="*/ 1 w 22"/>
                <a:gd name="T1" fmla="*/ 6 h 6"/>
                <a:gd name="T2" fmla="*/ 21 w 22"/>
                <a:gd name="T3" fmla="*/ 2 h 6"/>
                <a:gd name="T4" fmla="*/ 21 w 22"/>
                <a:gd name="T5" fmla="*/ 1 h 6"/>
                <a:gd name="T6" fmla="*/ 1 w 22"/>
                <a:gd name="T7" fmla="*/ 5 h 6"/>
                <a:gd name="T8" fmla="*/ 1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1" y="6"/>
                  </a:moveTo>
                  <a:cubicBezTo>
                    <a:pt x="8" y="5"/>
                    <a:pt x="14" y="3"/>
                    <a:pt x="21" y="2"/>
                  </a:cubicBezTo>
                  <a:cubicBezTo>
                    <a:pt x="22" y="2"/>
                    <a:pt x="22" y="0"/>
                    <a:pt x="21" y="1"/>
                  </a:cubicBezTo>
                  <a:cubicBezTo>
                    <a:pt x="14" y="2"/>
                    <a:pt x="8" y="3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185"/>
            <p:cNvSpPr/>
            <p:nvPr/>
          </p:nvSpPr>
          <p:spPr bwMode="auto">
            <a:xfrm>
              <a:off x="3092" y="198"/>
              <a:ext cx="43" cy="14"/>
            </a:xfrm>
            <a:custGeom>
              <a:avLst/>
              <a:gdLst>
                <a:gd name="T0" fmla="*/ 2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4 h 6"/>
                <a:gd name="T8" fmla="*/ 2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7" y="4"/>
                    <a:pt x="12" y="3"/>
                    <a:pt x="17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186"/>
            <p:cNvSpPr/>
            <p:nvPr/>
          </p:nvSpPr>
          <p:spPr bwMode="auto">
            <a:xfrm>
              <a:off x="3121" y="56"/>
              <a:ext cx="45" cy="53"/>
            </a:xfrm>
            <a:custGeom>
              <a:avLst/>
              <a:gdLst>
                <a:gd name="T0" fmla="*/ 15 w 19"/>
                <a:gd name="T1" fmla="*/ 21 h 22"/>
                <a:gd name="T2" fmla="*/ 17 w 19"/>
                <a:gd name="T3" fmla="*/ 6 h 22"/>
                <a:gd name="T4" fmla="*/ 4 w 19"/>
                <a:gd name="T5" fmla="*/ 2 h 22"/>
                <a:gd name="T6" fmla="*/ 4 w 19"/>
                <a:gd name="T7" fmla="*/ 13 h 22"/>
                <a:gd name="T8" fmla="*/ 9 w 19"/>
                <a:gd name="T9" fmla="*/ 18 h 22"/>
                <a:gd name="T10" fmla="*/ 13 w 19"/>
                <a:gd name="T11" fmla="*/ 21 h 22"/>
                <a:gd name="T12" fmla="*/ 13 w 19"/>
                <a:gd name="T13" fmla="*/ 22 h 22"/>
                <a:gd name="T14" fmla="*/ 14 w 19"/>
                <a:gd name="T15" fmla="*/ 22 h 22"/>
                <a:gd name="T16" fmla="*/ 14 w 19"/>
                <a:gd name="T17" fmla="*/ 20 h 22"/>
                <a:gd name="T18" fmla="*/ 14 w 19"/>
                <a:gd name="T19" fmla="*/ 20 h 22"/>
                <a:gd name="T20" fmla="*/ 13 w 19"/>
                <a:gd name="T21" fmla="*/ 20 h 22"/>
                <a:gd name="T22" fmla="*/ 10 w 19"/>
                <a:gd name="T23" fmla="*/ 17 h 22"/>
                <a:gd name="T24" fmla="*/ 3 w 19"/>
                <a:gd name="T25" fmla="*/ 7 h 22"/>
                <a:gd name="T26" fmla="*/ 8 w 19"/>
                <a:gd name="T27" fmla="*/ 3 h 22"/>
                <a:gd name="T28" fmla="*/ 16 w 19"/>
                <a:gd name="T29" fmla="*/ 6 h 22"/>
                <a:gd name="T30" fmla="*/ 13 w 19"/>
                <a:gd name="T31" fmla="*/ 21 h 22"/>
                <a:gd name="T32" fmla="*/ 15 w 19"/>
                <a:gd name="T3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22">
                  <a:moveTo>
                    <a:pt x="15" y="21"/>
                  </a:moveTo>
                  <a:cubicBezTo>
                    <a:pt x="16" y="17"/>
                    <a:pt x="19" y="10"/>
                    <a:pt x="17" y="6"/>
                  </a:cubicBezTo>
                  <a:cubicBezTo>
                    <a:pt x="14" y="2"/>
                    <a:pt x="9" y="0"/>
                    <a:pt x="4" y="2"/>
                  </a:cubicBezTo>
                  <a:cubicBezTo>
                    <a:pt x="0" y="4"/>
                    <a:pt x="2" y="9"/>
                    <a:pt x="4" y="13"/>
                  </a:cubicBezTo>
                  <a:cubicBezTo>
                    <a:pt x="5" y="15"/>
                    <a:pt x="7" y="16"/>
                    <a:pt x="9" y="18"/>
                  </a:cubicBezTo>
                  <a:cubicBezTo>
                    <a:pt x="10" y="19"/>
                    <a:pt x="13" y="21"/>
                    <a:pt x="13" y="21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5" y="20"/>
                    <a:pt x="14" y="20"/>
                  </a:cubicBezTo>
                  <a:cubicBezTo>
                    <a:pt x="13" y="20"/>
                    <a:pt x="14" y="21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7" y="14"/>
                    <a:pt x="3" y="11"/>
                    <a:pt x="3" y="7"/>
                  </a:cubicBezTo>
                  <a:cubicBezTo>
                    <a:pt x="3" y="4"/>
                    <a:pt x="6" y="3"/>
                    <a:pt x="8" y="3"/>
                  </a:cubicBezTo>
                  <a:cubicBezTo>
                    <a:pt x="11" y="2"/>
                    <a:pt x="14" y="4"/>
                    <a:pt x="16" y="6"/>
                  </a:cubicBezTo>
                  <a:cubicBezTo>
                    <a:pt x="18" y="10"/>
                    <a:pt x="15" y="17"/>
                    <a:pt x="13" y="21"/>
                  </a:cubicBezTo>
                  <a:cubicBezTo>
                    <a:pt x="13" y="22"/>
                    <a:pt x="14" y="22"/>
                    <a:pt x="15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187"/>
            <p:cNvSpPr/>
            <p:nvPr/>
          </p:nvSpPr>
          <p:spPr bwMode="auto">
            <a:xfrm>
              <a:off x="3269" y="56"/>
              <a:ext cx="49" cy="55"/>
            </a:xfrm>
            <a:custGeom>
              <a:avLst/>
              <a:gdLst>
                <a:gd name="T0" fmla="*/ 2 w 20"/>
                <a:gd name="T1" fmla="*/ 22 h 23"/>
                <a:gd name="T2" fmla="*/ 4 w 20"/>
                <a:gd name="T3" fmla="*/ 9 h 23"/>
                <a:gd name="T4" fmla="*/ 16 w 20"/>
                <a:gd name="T5" fmla="*/ 6 h 23"/>
                <a:gd name="T6" fmla="*/ 10 w 20"/>
                <a:gd name="T7" fmla="*/ 16 h 23"/>
                <a:gd name="T8" fmla="*/ 1 w 20"/>
                <a:gd name="T9" fmla="*/ 21 h 23"/>
                <a:gd name="T10" fmla="*/ 1 w 20"/>
                <a:gd name="T11" fmla="*/ 22 h 23"/>
                <a:gd name="T12" fmla="*/ 13 w 20"/>
                <a:gd name="T13" fmla="*/ 15 h 23"/>
                <a:gd name="T14" fmla="*/ 17 w 20"/>
                <a:gd name="T15" fmla="*/ 4 h 23"/>
                <a:gd name="T16" fmla="*/ 5 w 20"/>
                <a:gd name="T17" fmla="*/ 6 h 23"/>
                <a:gd name="T18" fmla="*/ 0 w 20"/>
                <a:gd name="T19" fmla="*/ 22 h 23"/>
                <a:gd name="T20" fmla="*/ 2 w 20"/>
                <a:gd name="T2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2" y="22"/>
                  </a:moveTo>
                  <a:cubicBezTo>
                    <a:pt x="1" y="17"/>
                    <a:pt x="2" y="13"/>
                    <a:pt x="4" y="9"/>
                  </a:cubicBezTo>
                  <a:cubicBezTo>
                    <a:pt x="6" y="5"/>
                    <a:pt x="12" y="0"/>
                    <a:pt x="16" y="6"/>
                  </a:cubicBezTo>
                  <a:cubicBezTo>
                    <a:pt x="18" y="9"/>
                    <a:pt x="12" y="14"/>
                    <a:pt x="10" y="16"/>
                  </a:cubicBezTo>
                  <a:cubicBezTo>
                    <a:pt x="7" y="18"/>
                    <a:pt x="4" y="21"/>
                    <a:pt x="1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6" y="22"/>
                    <a:pt x="9" y="18"/>
                    <a:pt x="13" y="15"/>
                  </a:cubicBezTo>
                  <a:cubicBezTo>
                    <a:pt x="15" y="13"/>
                    <a:pt x="20" y="8"/>
                    <a:pt x="17" y="4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10"/>
                    <a:pt x="0" y="16"/>
                    <a:pt x="0" y="22"/>
                  </a:cubicBezTo>
                  <a:cubicBezTo>
                    <a:pt x="0" y="23"/>
                    <a:pt x="2" y="23"/>
                    <a:pt x="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188"/>
            <p:cNvSpPr/>
            <p:nvPr/>
          </p:nvSpPr>
          <p:spPr bwMode="auto">
            <a:xfrm>
              <a:off x="2993" y="166"/>
              <a:ext cx="60" cy="36"/>
            </a:xfrm>
            <a:custGeom>
              <a:avLst/>
              <a:gdLst>
                <a:gd name="T0" fmla="*/ 25 w 25"/>
                <a:gd name="T1" fmla="*/ 6 h 15"/>
                <a:gd name="T2" fmla="*/ 11 w 25"/>
                <a:gd name="T3" fmla="*/ 0 h 15"/>
                <a:gd name="T4" fmla="*/ 1 w 25"/>
                <a:gd name="T5" fmla="*/ 6 h 15"/>
                <a:gd name="T6" fmla="*/ 24 w 25"/>
                <a:gd name="T7" fmla="*/ 7 h 15"/>
                <a:gd name="T8" fmla="*/ 23 w 25"/>
                <a:gd name="T9" fmla="*/ 6 h 15"/>
                <a:gd name="T10" fmla="*/ 3 w 25"/>
                <a:gd name="T11" fmla="*/ 8 h 15"/>
                <a:gd name="T12" fmla="*/ 11 w 25"/>
                <a:gd name="T13" fmla="*/ 2 h 15"/>
                <a:gd name="T14" fmla="*/ 23 w 25"/>
                <a:gd name="T15" fmla="*/ 6 h 15"/>
                <a:gd name="T16" fmla="*/ 25 w 25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25" y="6"/>
                  </a:moveTo>
                  <a:cubicBezTo>
                    <a:pt x="21" y="1"/>
                    <a:pt x="16" y="0"/>
                    <a:pt x="11" y="0"/>
                  </a:cubicBezTo>
                  <a:cubicBezTo>
                    <a:pt x="7" y="0"/>
                    <a:pt x="2" y="2"/>
                    <a:pt x="1" y="6"/>
                  </a:cubicBezTo>
                  <a:cubicBezTo>
                    <a:pt x="0" y="15"/>
                    <a:pt x="21" y="10"/>
                    <a:pt x="24" y="7"/>
                  </a:cubicBezTo>
                  <a:cubicBezTo>
                    <a:pt x="25" y="6"/>
                    <a:pt x="24" y="5"/>
                    <a:pt x="23" y="6"/>
                  </a:cubicBezTo>
                  <a:cubicBezTo>
                    <a:pt x="20" y="9"/>
                    <a:pt x="6" y="12"/>
                    <a:pt x="3" y="8"/>
                  </a:cubicBezTo>
                  <a:cubicBezTo>
                    <a:pt x="0" y="4"/>
                    <a:pt x="9" y="2"/>
                    <a:pt x="11" y="2"/>
                  </a:cubicBezTo>
                  <a:cubicBezTo>
                    <a:pt x="16" y="1"/>
                    <a:pt x="21" y="3"/>
                    <a:pt x="23" y="6"/>
                  </a:cubicBezTo>
                  <a:cubicBezTo>
                    <a:pt x="24" y="7"/>
                    <a:pt x="25" y="6"/>
                    <a:pt x="25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189"/>
            <p:cNvSpPr/>
            <p:nvPr/>
          </p:nvSpPr>
          <p:spPr bwMode="auto">
            <a:xfrm>
              <a:off x="3346" y="125"/>
              <a:ext cx="77" cy="58"/>
            </a:xfrm>
            <a:custGeom>
              <a:avLst/>
              <a:gdLst>
                <a:gd name="T0" fmla="*/ 1 w 32"/>
                <a:gd name="T1" fmla="*/ 23 h 24"/>
                <a:gd name="T2" fmla="*/ 25 w 32"/>
                <a:gd name="T3" fmla="*/ 8 h 24"/>
                <a:gd name="T4" fmla="*/ 16 w 32"/>
                <a:gd name="T5" fmla="*/ 20 h 24"/>
                <a:gd name="T6" fmla="*/ 1 w 32"/>
                <a:gd name="T7" fmla="*/ 22 h 24"/>
                <a:gd name="T8" fmla="*/ 0 w 32"/>
                <a:gd name="T9" fmla="*/ 22 h 24"/>
                <a:gd name="T10" fmla="*/ 0 w 32"/>
                <a:gd name="T11" fmla="*/ 23 h 24"/>
                <a:gd name="T12" fmla="*/ 1 w 32"/>
                <a:gd name="T13" fmla="*/ 23 h 24"/>
                <a:gd name="T14" fmla="*/ 12 w 32"/>
                <a:gd name="T15" fmla="*/ 22 h 24"/>
                <a:gd name="T16" fmla="*/ 21 w 32"/>
                <a:gd name="T17" fmla="*/ 19 h 24"/>
                <a:gd name="T18" fmla="*/ 27 w 32"/>
                <a:gd name="T19" fmla="*/ 8 h 24"/>
                <a:gd name="T20" fmla="*/ 0 w 32"/>
                <a:gd name="T21" fmla="*/ 23 h 24"/>
                <a:gd name="T22" fmla="*/ 1 w 32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4">
                  <a:moveTo>
                    <a:pt x="1" y="23"/>
                  </a:moveTo>
                  <a:cubicBezTo>
                    <a:pt x="3" y="15"/>
                    <a:pt x="17" y="3"/>
                    <a:pt x="25" y="8"/>
                  </a:cubicBezTo>
                  <a:cubicBezTo>
                    <a:pt x="32" y="12"/>
                    <a:pt x="20" y="19"/>
                    <a:pt x="16" y="20"/>
                  </a:cubicBezTo>
                  <a:cubicBezTo>
                    <a:pt x="11" y="22"/>
                    <a:pt x="6" y="21"/>
                    <a:pt x="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ubicBezTo>
                    <a:pt x="1" y="23"/>
                    <a:pt x="11" y="23"/>
                    <a:pt x="12" y="22"/>
                  </a:cubicBezTo>
                  <a:cubicBezTo>
                    <a:pt x="15" y="22"/>
                    <a:pt x="18" y="21"/>
                    <a:pt x="21" y="19"/>
                  </a:cubicBezTo>
                  <a:cubicBezTo>
                    <a:pt x="24" y="18"/>
                    <a:pt x="32" y="12"/>
                    <a:pt x="27" y="8"/>
                  </a:cubicBezTo>
                  <a:cubicBezTo>
                    <a:pt x="19" y="0"/>
                    <a:pt x="2" y="1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190"/>
            <p:cNvSpPr/>
            <p:nvPr/>
          </p:nvSpPr>
          <p:spPr bwMode="auto">
            <a:xfrm>
              <a:off x="3097" y="234"/>
              <a:ext cx="38" cy="12"/>
            </a:xfrm>
            <a:custGeom>
              <a:avLst/>
              <a:gdLst>
                <a:gd name="T0" fmla="*/ 1 w 16"/>
                <a:gd name="T1" fmla="*/ 5 h 5"/>
                <a:gd name="T2" fmla="*/ 15 w 16"/>
                <a:gd name="T3" fmla="*/ 1 h 5"/>
                <a:gd name="T4" fmla="*/ 15 w 16"/>
                <a:gd name="T5" fmla="*/ 0 h 5"/>
                <a:gd name="T6" fmla="*/ 1 w 16"/>
                <a:gd name="T7" fmla="*/ 3 h 5"/>
                <a:gd name="T8" fmla="*/ 1 w 1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6" y="5"/>
                    <a:pt x="11" y="3"/>
                    <a:pt x="15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191"/>
            <p:cNvSpPr/>
            <p:nvPr/>
          </p:nvSpPr>
          <p:spPr bwMode="auto">
            <a:xfrm>
              <a:off x="3099" y="243"/>
              <a:ext cx="38" cy="12"/>
            </a:xfrm>
            <a:custGeom>
              <a:avLst/>
              <a:gdLst>
                <a:gd name="T0" fmla="*/ 1 w 16"/>
                <a:gd name="T1" fmla="*/ 4 h 5"/>
                <a:gd name="T2" fmla="*/ 15 w 16"/>
                <a:gd name="T3" fmla="*/ 1 h 5"/>
                <a:gd name="T4" fmla="*/ 14 w 16"/>
                <a:gd name="T5" fmla="*/ 0 h 5"/>
                <a:gd name="T6" fmla="*/ 1 w 16"/>
                <a:gd name="T7" fmla="*/ 3 h 5"/>
                <a:gd name="T8" fmla="*/ 1 w 1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4"/>
                  </a:moveTo>
                  <a:cubicBezTo>
                    <a:pt x="6" y="3"/>
                    <a:pt x="10" y="3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1"/>
                    <a:pt x="5" y="1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192"/>
            <p:cNvSpPr/>
            <p:nvPr/>
          </p:nvSpPr>
          <p:spPr bwMode="auto">
            <a:xfrm>
              <a:off x="3099" y="251"/>
              <a:ext cx="34" cy="12"/>
            </a:xfrm>
            <a:custGeom>
              <a:avLst/>
              <a:gdLst>
                <a:gd name="T0" fmla="*/ 1 w 14"/>
                <a:gd name="T1" fmla="*/ 4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1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4"/>
                  </a:moveTo>
                  <a:cubicBezTo>
                    <a:pt x="5" y="3"/>
                    <a:pt x="9" y="3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193"/>
            <p:cNvSpPr/>
            <p:nvPr/>
          </p:nvSpPr>
          <p:spPr bwMode="auto">
            <a:xfrm>
              <a:off x="3104" y="258"/>
              <a:ext cx="31" cy="9"/>
            </a:xfrm>
            <a:custGeom>
              <a:avLst/>
              <a:gdLst>
                <a:gd name="T0" fmla="*/ 1 w 13"/>
                <a:gd name="T1" fmla="*/ 3 h 4"/>
                <a:gd name="T2" fmla="*/ 6 w 13"/>
                <a:gd name="T3" fmla="*/ 3 h 4"/>
                <a:gd name="T4" fmla="*/ 12 w 13"/>
                <a:gd name="T5" fmla="*/ 2 h 4"/>
                <a:gd name="T6" fmla="*/ 12 w 13"/>
                <a:gd name="T7" fmla="*/ 0 h 4"/>
                <a:gd name="T8" fmla="*/ 7 w 13"/>
                <a:gd name="T9" fmla="*/ 2 h 4"/>
                <a:gd name="T10" fmla="*/ 2 w 13"/>
                <a:gd name="T11" fmla="*/ 2 h 4"/>
                <a:gd name="T12" fmla="*/ 1 w 1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1" y="3"/>
                  </a:moveTo>
                  <a:cubicBezTo>
                    <a:pt x="2" y="4"/>
                    <a:pt x="4" y="4"/>
                    <a:pt x="6" y="3"/>
                  </a:cubicBezTo>
                  <a:cubicBezTo>
                    <a:pt x="8" y="3"/>
                    <a:pt x="10" y="3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1"/>
                    <a:pt x="9" y="1"/>
                    <a:pt x="7" y="2"/>
                  </a:cubicBezTo>
                  <a:cubicBezTo>
                    <a:pt x="6" y="2"/>
                    <a:pt x="3" y="3"/>
                    <a:pt x="2" y="2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194"/>
            <p:cNvSpPr/>
            <p:nvPr/>
          </p:nvSpPr>
          <p:spPr bwMode="auto">
            <a:xfrm>
              <a:off x="3109" y="267"/>
              <a:ext cx="28" cy="10"/>
            </a:xfrm>
            <a:custGeom>
              <a:avLst/>
              <a:gdLst>
                <a:gd name="T0" fmla="*/ 1 w 12"/>
                <a:gd name="T1" fmla="*/ 4 h 4"/>
                <a:gd name="T2" fmla="*/ 11 w 12"/>
                <a:gd name="T3" fmla="*/ 2 h 4"/>
                <a:gd name="T4" fmla="*/ 10 w 12"/>
                <a:gd name="T5" fmla="*/ 0 h 4"/>
                <a:gd name="T6" fmla="*/ 1 w 12"/>
                <a:gd name="T7" fmla="*/ 3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5" y="4"/>
                    <a:pt x="8" y="3"/>
                    <a:pt x="11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195"/>
            <p:cNvSpPr/>
            <p:nvPr/>
          </p:nvSpPr>
          <p:spPr bwMode="auto">
            <a:xfrm>
              <a:off x="3097" y="210"/>
              <a:ext cx="36" cy="7"/>
            </a:xfrm>
            <a:custGeom>
              <a:avLst/>
              <a:gdLst>
                <a:gd name="T0" fmla="*/ 1 w 15"/>
                <a:gd name="T1" fmla="*/ 3 h 3"/>
                <a:gd name="T2" fmla="*/ 15 w 15"/>
                <a:gd name="T3" fmla="*/ 2 h 3"/>
                <a:gd name="T4" fmla="*/ 14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6" y="3"/>
                    <a:pt x="10" y="3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6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196"/>
            <p:cNvSpPr/>
            <p:nvPr/>
          </p:nvSpPr>
          <p:spPr bwMode="auto">
            <a:xfrm>
              <a:off x="3094" y="214"/>
              <a:ext cx="36" cy="13"/>
            </a:xfrm>
            <a:custGeom>
              <a:avLst/>
              <a:gdLst>
                <a:gd name="T0" fmla="*/ 1 w 15"/>
                <a:gd name="T1" fmla="*/ 5 h 5"/>
                <a:gd name="T2" fmla="*/ 15 w 15"/>
                <a:gd name="T3" fmla="*/ 2 h 5"/>
                <a:gd name="T4" fmla="*/ 14 w 15"/>
                <a:gd name="T5" fmla="*/ 1 h 5"/>
                <a:gd name="T6" fmla="*/ 1 w 15"/>
                <a:gd name="T7" fmla="*/ 4 h 5"/>
                <a:gd name="T8" fmla="*/ 1 w 1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6" y="4"/>
                    <a:pt x="10" y="4"/>
                    <a:pt x="15" y="2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10" y="3"/>
                    <a:pt x="5" y="3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197"/>
            <p:cNvSpPr/>
            <p:nvPr/>
          </p:nvSpPr>
          <p:spPr bwMode="auto">
            <a:xfrm>
              <a:off x="3104" y="176"/>
              <a:ext cx="33" cy="12"/>
            </a:xfrm>
            <a:custGeom>
              <a:avLst/>
              <a:gdLst>
                <a:gd name="T0" fmla="*/ 2 w 14"/>
                <a:gd name="T1" fmla="*/ 5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2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2" y="5"/>
                  </a:moveTo>
                  <a:cubicBezTo>
                    <a:pt x="5" y="4"/>
                    <a:pt x="9" y="3"/>
                    <a:pt x="13" y="2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1"/>
                    <a:pt x="5" y="3"/>
                    <a:pt x="1" y="3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198"/>
            <p:cNvSpPr/>
            <p:nvPr/>
          </p:nvSpPr>
          <p:spPr bwMode="auto">
            <a:xfrm>
              <a:off x="3116" y="166"/>
              <a:ext cx="26" cy="8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0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199"/>
            <p:cNvSpPr/>
            <p:nvPr/>
          </p:nvSpPr>
          <p:spPr bwMode="auto">
            <a:xfrm>
              <a:off x="3118" y="162"/>
              <a:ext cx="27" cy="7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2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1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0"/>
                    <a:pt x="3" y="0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200"/>
            <p:cNvSpPr/>
            <p:nvPr/>
          </p:nvSpPr>
          <p:spPr bwMode="auto">
            <a:xfrm>
              <a:off x="3101" y="181"/>
              <a:ext cx="32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4" y="3"/>
                    <a:pt x="8" y="3"/>
                    <a:pt x="12" y="2"/>
                  </a:cubicBezTo>
                  <a:cubicBezTo>
                    <a:pt x="13" y="2"/>
                    <a:pt x="12" y="0"/>
                    <a:pt x="12" y="0"/>
                  </a:cubicBezTo>
                  <a:cubicBezTo>
                    <a:pt x="8" y="1"/>
                    <a:pt x="4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201"/>
            <p:cNvSpPr/>
            <p:nvPr/>
          </p:nvSpPr>
          <p:spPr bwMode="auto">
            <a:xfrm>
              <a:off x="3092" y="202"/>
              <a:ext cx="33" cy="8"/>
            </a:xfrm>
            <a:custGeom>
              <a:avLst/>
              <a:gdLst>
                <a:gd name="T0" fmla="*/ 1 w 14"/>
                <a:gd name="T1" fmla="*/ 3 h 3"/>
                <a:gd name="T2" fmla="*/ 13 w 14"/>
                <a:gd name="T3" fmla="*/ 1 h 3"/>
                <a:gd name="T4" fmla="*/ 13 w 14"/>
                <a:gd name="T5" fmla="*/ 0 h 3"/>
                <a:gd name="T6" fmla="*/ 1 w 14"/>
                <a:gd name="T7" fmla="*/ 1 h 3"/>
                <a:gd name="T8" fmla="*/ 1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" y="3"/>
                  </a:moveTo>
                  <a:cubicBezTo>
                    <a:pt x="5" y="2"/>
                    <a:pt x="9" y="1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0"/>
                    <a:pt x="5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202"/>
            <p:cNvSpPr/>
            <p:nvPr/>
          </p:nvSpPr>
          <p:spPr bwMode="auto">
            <a:xfrm>
              <a:off x="3087" y="219"/>
              <a:ext cx="19" cy="8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2 h 3"/>
                <a:gd name="T4" fmla="*/ 7 w 8"/>
                <a:gd name="T5" fmla="*/ 1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7" y="2"/>
                  </a:cubicBezTo>
                  <a:cubicBezTo>
                    <a:pt x="8" y="2"/>
                    <a:pt x="8" y="0"/>
                    <a:pt x="7" y="1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203"/>
            <p:cNvSpPr/>
            <p:nvPr/>
          </p:nvSpPr>
          <p:spPr bwMode="auto">
            <a:xfrm>
              <a:off x="3089" y="227"/>
              <a:ext cx="51" cy="14"/>
            </a:xfrm>
            <a:custGeom>
              <a:avLst/>
              <a:gdLst>
                <a:gd name="T0" fmla="*/ 2 w 21"/>
                <a:gd name="T1" fmla="*/ 6 h 6"/>
                <a:gd name="T2" fmla="*/ 20 w 21"/>
                <a:gd name="T3" fmla="*/ 2 h 6"/>
                <a:gd name="T4" fmla="*/ 20 w 21"/>
                <a:gd name="T5" fmla="*/ 1 h 6"/>
                <a:gd name="T6" fmla="*/ 1 w 21"/>
                <a:gd name="T7" fmla="*/ 4 h 6"/>
                <a:gd name="T8" fmla="*/ 2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" y="6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1" y="2"/>
                    <a:pt x="21" y="0"/>
                    <a:pt x="20" y="1"/>
                  </a:cubicBezTo>
                  <a:cubicBezTo>
                    <a:pt x="13" y="1"/>
                    <a:pt x="7" y="2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204"/>
            <p:cNvSpPr/>
            <p:nvPr/>
          </p:nvSpPr>
          <p:spPr bwMode="auto">
            <a:xfrm>
              <a:off x="3089" y="243"/>
              <a:ext cx="44" cy="10"/>
            </a:xfrm>
            <a:custGeom>
              <a:avLst/>
              <a:gdLst>
                <a:gd name="T0" fmla="*/ 1 w 18"/>
                <a:gd name="T1" fmla="*/ 4 h 4"/>
                <a:gd name="T2" fmla="*/ 17 w 18"/>
                <a:gd name="T3" fmla="*/ 1 h 4"/>
                <a:gd name="T4" fmla="*/ 17 w 18"/>
                <a:gd name="T5" fmla="*/ 0 h 4"/>
                <a:gd name="T6" fmla="*/ 1 w 18"/>
                <a:gd name="T7" fmla="*/ 2 h 4"/>
                <a:gd name="T8" fmla="*/ 1 w 1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7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1" y="1"/>
                    <a:pt x="6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205"/>
            <p:cNvSpPr/>
            <p:nvPr/>
          </p:nvSpPr>
          <p:spPr bwMode="auto">
            <a:xfrm>
              <a:off x="3094" y="251"/>
              <a:ext cx="41" cy="12"/>
            </a:xfrm>
            <a:custGeom>
              <a:avLst/>
              <a:gdLst>
                <a:gd name="T0" fmla="*/ 1 w 17"/>
                <a:gd name="T1" fmla="*/ 5 h 5"/>
                <a:gd name="T2" fmla="*/ 16 w 17"/>
                <a:gd name="T3" fmla="*/ 2 h 5"/>
                <a:gd name="T4" fmla="*/ 16 w 17"/>
                <a:gd name="T5" fmla="*/ 0 h 5"/>
                <a:gd name="T6" fmla="*/ 1 w 17"/>
                <a:gd name="T7" fmla="*/ 3 h 5"/>
                <a:gd name="T8" fmla="*/ 1 w 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6" y="3"/>
                    <a:pt x="11" y="2"/>
                    <a:pt x="16" y="2"/>
                  </a:cubicBezTo>
                  <a:cubicBezTo>
                    <a:pt x="17" y="2"/>
                    <a:pt x="17" y="0"/>
                    <a:pt x="16" y="0"/>
                  </a:cubicBezTo>
                  <a:cubicBezTo>
                    <a:pt x="11" y="1"/>
                    <a:pt x="6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206"/>
            <p:cNvSpPr/>
            <p:nvPr/>
          </p:nvSpPr>
          <p:spPr bwMode="auto">
            <a:xfrm>
              <a:off x="3104" y="260"/>
              <a:ext cx="31" cy="10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1 w 13"/>
                <a:gd name="T7" fmla="*/ 2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207"/>
            <p:cNvSpPr/>
            <p:nvPr/>
          </p:nvSpPr>
          <p:spPr bwMode="auto">
            <a:xfrm>
              <a:off x="3104" y="272"/>
              <a:ext cx="29" cy="7"/>
            </a:xfrm>
            <a:custGeom>
              <a:avLst/>
              <a:gdLst>
                <a:gd name="T0" fmla="*/ 1 w 12"/>
                <a:gd name="T1" fmla="*/ 3 h 3"/>
                <a:gd name="T2" fmla="*/ 11 w 12"/>
                <a:gd name="T3" fmla="*/ 1 h 3"/>
                <a:gd name="T4" fmla="*/ 11 w 12"/>
                <a:gd name="T5" fmla="*/ 0 h 3"/>
                <a:gd name="T6" fmla="*/ 1 w 12"/>
                <a:gd name="T7" fmla="*/ 2 h 3"/>
                <a:gd name="T8" fmla="*/ 1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3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208"/>
            <p:cNvSpPr/>
            <p:nvPr/>
          </p:nvSpPr>
          <p:spPr bwMode="auto">
            <a:xfrm>
              <a:off x="3109" y="279"/>
              <a:ext cx="26" cy="8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1 h 3"/>
                <a:gd name="T4" fmla="*/ 9 w 11"/>
                <a:gd name="T5" fmla="*/ 0 h 3"/>
                <a:gd name="T6" fmla="*/ 1 w 11"/>
                <a:gd name="T7" fmla="*/ 1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209"/>
            <p:cNvSpPr/>
            <p:nvPr/>
          </p:nvSpPr>
          <p:spPr bwMode="auto">
            <a:xfrm>
              <a:off x="3106" y="282"/>
              <a:ext cx="36" cy="9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4 w 15"/>
                <a:gd name="T5" fmla="*/ 0 h 4"/>
                <a:gd name="T6" fmla="*/ 1 w 15"/>
                <a:gd name="T7" fmla="*/ 3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3"/>
                    <a:pt x="10" y="2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210"/>
            <p:cNvSpPr/>
            <p:nvPr/>
          </p:nvSpPr>
          <p:spPr bwMode="auto">
            <a:xfrm>
              <a:off x="3111" y="287"/>
              <a:ext cx="29" cy="12"/>
            </a:xfrm>
            <a:custGeom>
              <a:avLst/>
              <a:gdLst>
                <a:gd name="T0" fmla="*/ 1 w 12"/>
                <a:gd name="T1" fmla="*/ 5 h 5"/>
                <a:gd name="T2" fmla="*/ 11 w 12"/>
                <a:gd name="T3" fmla="*/ 2 h 5"/>
                <a:gd name="T4" fmla="*/ 11 w 12"/>
                <a:gd name="T5" fmla="*/ 1 h 5"/>
                <a:gd name="T6" fmla="*/ 1 w 12"/>
                <a:gd name="T7" fmla="*/ 3 h 5"/>
                <a:gd name="T8" fmla="*/ 1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4" y="3"/>
                    <a:pt x="8" y="3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211"/>
            <p:cNvSpPr/>
            <p:nvPr/>
          </p:nvSpPr>
          <p:spPr bwMode="auto">
            <a:xfrm>
              <a:off x="3113" y="294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2 h 4"/>
                <a:gd name="T4" fmla="*/ 8 w 9"/>
                <a:gd name="T5" fmla="*/ 1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3" y="3"/>
                    <a:pt x="6" y="3"/>
                    <a:pt x="8" y="2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212"/>
            <p:cNvSpPr/>
            <p:nvPr/>
          </p:nvSpPr>
          <p:spPr bwMode="auto">
            <a:xfrm>
              <a:off x="3118" y="299"/>
              <a:ext cx="15" cy="7"/>
            </a:xfrm>
            <a:custGeom>
              <a:avLst/>
              <a:gdLst>
                <a:gd name="T0" fmla="*/ 1 w 6"/>
                <a:gd name="T1" fmla="*/ 3 h 3"/>
                <a:gd name="T2" fmla="*/ 5 w 6"/>
                <a:gd name="T3" fmla="*/ 2 h 3"/>
                <a:gd name="T4" fmla="*/ 5 w 6"/>
                <a:gd name="T5" fmla="*/ 0 h 3"/>
                <a:gd name="T6" fmla="*/ 0 w 6"/>
                <a:gd name="T7" fmla="*/ 1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53" name="Freeform 65"/>
          <p:cNvSpPr>
            <a:spLocks noEditPoints="1" noChangeArrowheads="1"/>
          </p:cNvSpPr>
          <p:nvPr/>
        </p:nvSpPr>
        <p:spPr bwMode="auto">
          <a:xfrm>
            <a:off x="9056970" y="2140337"/>
            <a:ext cx="1441932" cy="1318035"/>
          </a:xfrm>
          <a:custGeom>
            <a:avLst/>
            <a:gdLst>
              <a:gd name="T0" fmla="*/ 23 w 207"/>
              <a:gd name="T1" fmla="*/ 8 h 189"/>
              <a:gd name="T2" fmla="*/ 16 w 207"/>
              <a:gd name="T3" fmla="*/ 121 h 189"/>
              <a:gd name="T4" fmla="*/ 100 w 207"/>
              <a:gd name="T5" fmla="*/ 103 h 189"/>
              <a:gd name="T6" fmla="*/ 116 w 207"/>
              <a:gd name="T7" fmla="*/ 110 h 189"/>
              <a:gd name="T8" fmla="*/ 117 w 207"/>
              <a:gd name="T9" fmla="*/ 136 h 189"/>
              <a:gd name="T10" fmla="*/ 99 w 207"/>
              <a:gd name="T11" fmla="*/ 169 h 189"/>
              <a:gd name="T12" fmla="*/ 102 w 207"/>
              <a:gd name="T13" fmla="*/ 181 h 189"/>
              <a:gd name="T14" fmla="*/ 111 w 207"/>
              <a:gd name="T15" fmla="*/ 185 h 189"/>
              <a:gd name="T16" fmla="*/ 146 w 207"/>
              <a:gd name="T17" fmla="*/ 186 h 189"/>
              <a:gd name="T18" fmla="*/ 190 w 207"/>
              <a:gd name="T19" fmla="*/ 104 h 189"/>
              <a:gd name="T20" fmla="*/ 199 w 207"/>
              <a:gd name="T21" fmla="*/ 100 h 189"/>
              <a:gd name="T22" fmla="*/ 199 w 207"/>
              <a:gd name="T23" fmla="*/ 50 h 189"/>
              <a:gd name="T24" fmla="*/ 186 w 207"/>
              <a:gd name="T25" fmla="*/ 37 h 189"/>
              <a:gd name="T26" fmla="*/ 120 w 207"/>
              <a:gd name="T27" fmla="*/ 40 h 189"/>
              <a:gd name="T28" fmla="*/ 50 w 207"/>
              <a:gd name="T29" fmla="*/ 63 h 189"/>
              <a:gd name="T30" fmla="*/ 44 w 207"/>
              <a:gd name="T31" fmla="*/ 69 h 189"/>
              <a:gd name="T32" fmla="*/ 60 w 207"/>
              <a:gd name="T33" fmla="*/ 50 h 189"/>
              <a:gd name="T34" fmla="*/ 29 w 207"/>
              <a:gd name="T35" fmla="*/ 72 h 189"/>
              <a:gd name="T36" fmla="*/ 32 w 207"/>
              <a:gd name="T37" fmla="*/ 49 h 189"/>
              <a:gd name="T38" fmla="*/ 42 w 207"/>
              <a:gd name="T39" fmla="*/ 57 h 189"/>
              <a:gd name="T40" fmla="*/ 61 w 207"/>
              <a:gd name="T41" fmla="*/ 46 h 189"/>
              <a:gd name="T42" fmla="*/ 31 w 207"/>
              <a:gd name="T43" fmla="*/ 47 h 189"/>
              <a:gd name="T44" fmla="*/ 29 w 207"/>
              <a:gd name="T45" fmla="*/ 79 h 189"/>
              <a:gd name="T46" fmla="*/ 56 w 207"/>
              <a:gd name="T47" fmla="*/ 83 h 189"/>
              <a:gd name="T48" fmla="*/ 5 w 207"/>
              <a:gd name="T49" fmla="*/ 77 h 189"/>
              <a:gd name="T50" fmla="*/ 53 w 207"/>
              <a:gd name="T51" fmla="*/ 17 h 189"/>
              <a:gd name="T52" fmla="*/ 18 w 207"/>
              <a:gd name="T53" fmla="*/ 117 h 189"/>
              <a:gd name="T54" fmla="*/ 64 w 207"/>
              <a:gd name="T55" fmla="*/ 33 h 189"/>
              <a:gd name="T56" fmla="*/ 60 w 207"/>
              <a:gd name="T57" fmla="*/ 11 h 189"/>
              <a:gd name="T58" fmla="*/ 41 w 207"/>
              <a:gd name="T59" fmla="*/ 119 h 189"/>
              <a:gd name="T60" fmla="*/ 66 w 207"/>
              <a:gd name="T61" fmla="*/ 86 h 189"/>
              <a:gd name="T62" fmla="*/ 127 w 207"/>
              <a:gd name="T63" fmla="*/ 45 h 189"/>
              <a:gd name="T64" fmla="*/ 119 w 207"/>
              <a:gd name="T65" fmla="*/ 111 h 189"/>
              <a:gd name="T66" fmla="*/ 119 w 207"/>
              <a:gd name="T67" fmla="*/ 111 h 189"/>
              <a:gd name="T68" fmla="*/ 129 w 207"/>
              <a:gd name="T69" fmla="*/ 135 h 189"/>
              <a:gd name="T70" fmla="*/ 118 w 207"/>
              <a:gd name="T71" fmla="*/ 129 h 189"/>
              <a:gd name="T72" fmla="*/ 102 w 207"/>
              <a:gd name="T73" fmla="*/ 177 h 189"/>
              <a:gd name="T74" fmla="*/ 117 w 207"/>
              <a:gd name="T75" fmla="*/ 148 h 189"/>
              <a:gd name="T76" fmla="*/ 125 w 207"/>
              <a:gd name="T77" fmla="*/ 138 h 189"/>
              <a:gd name="T78" fmla="*/ 105 w 207"/>
              <a:gd name="T79" fmla="*/ 178 h 189"/>
              <a:gd name="T80" fmla="*/ 139 w 207"/>
              <a:gd name="T81" fmla="*/ 186 h 189"/>
              <a:gd name="T82" fmla="*/ 137 w 207"/>
              <a:gd name="T83" fmla="*/ 119 h 189"/>
              <a:gd name="T84" fmla="*/ 203 w 207"/>
              <a:gd name="T85" fmla="*/ 72 h 189"/>
              <a:gd name="T86" fmla="*/ 200 w 207"/>
              <a:gd name="T87" fmla="*/ 67 h 189"/>
              <a:gd name="T88" fmla="*/ 184 w 207"/>
              <a:gd name="T89" fmla="*/ 41 h 189"/>
              <a:gd name="T90" fmla="*/ 195 w 207"/>
              <a:gd name="T91" fmla="*/ 84 h 189"/>
              <a:gd name="T92" fmla="*/ 186 w 207"/>
              <a:gd name="T93" fmla="*/ 94 h 189"/>
              <a:gd name="T94" fmla="*/ 168 w 207"/>
              <a:gd name="T95" fmla="*/ 108 h 189"/>
              <a:gd name="T96" fmla="*/ 153 w 207"/>
              <a:gd name="T97" fmla="*/ 107 h 189"/>
              <a:gd name="T98" fmla="*/ 150 w 207"/>
              <a:gd name="T99" fmla="*/ 107 h 189"/>
              <a:gd name="T100" fmla="*/ 146 w 207"/>
              <a:gd name="T101" fmla="*/ 103 h 189"/>
              <a:gd name="T102" fmla="*/ 139 w 207"/>
              <a:gd name="T103" fmla="*/ 106 h 189"/>
              <a:gd name="T104" fmla="*/ 131 w 207"/>
              <a:gd name="T105" fmla="*/ 107 h 189"/>
              <a:gd name="T106" fmla="*/ 132 w 207"/>
              <a:gd name="T107" fmla="*/ 101 h 189"/>
              <a:gd name="T108" fmla="*/ 165 w 207"/>
              <a:gd name="T109" fmla="*/ 40 h 189"/>
              <a:gd name="T110" fmla="*/ 137 w 207"/>
              <a:gd name="T111" fmla="*/ 60 h 189"/>
              <a:gd name="T112" fmla="*/ 121 w 207"/>
              <a:gd name="T113" fmla="*/ 108 h 189"/>
              <a:gd name="T114" fmla="*/ 121 w 207"/>
              <a:gd name="T115" fmla="*/ 105 h 189"/>
              <a:gd name="T116" fmla="*/ 128 w 207"/>
              <a:gd name="T117" fmla="*/ 41 h 18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189"/>
              <a:gd name="T179" fmla="*/ 207 w 207"/>
              <a:gd name="T180" fmla="*/ 189 h 18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189">
                <a:moveTo>
                  <a:pt x="96" y="34"/>
                </a:moveTo>
                <a:cubicBezTo>
                  <a:pt x="86" y="29"/>
                  <a:pt x="75" y="20"/>
                  <a:pt x="62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56" y="3"/>
                  <a:pt x="50" y="0"/>
                  <a:pt x="43" y="0"/>
                </a:cubicBezTo>
                <a:cubicBezTo>
                  <a:pt x="36" y="0"/>
                  <a:pt x="29" y="2"/>
                  <a:pt x="23" y="8"/>
                </a:cubicBezTo>
                <a:cubicBezTo>
                  <a:pt x="15" y="14"/>
                  <a:pt x="9" y="25"/>
                  <a:pt x="6" y="37"/>
                </a:cubicBezTo>
                <a:cubicBezTo>
                  <a:pt x="2" y="48"/>
                  <a:pt x="0" y="62"/>
                  <a:pt x="0" y="73"/>
                </a:cubicBezTo>
                <a:cubicBezTo>
                  <a:pt x="0" y="75"/>
                  <a:pt x="0" y="77"/>
                  <a:pt x="0" y="79"/>
                </a:cubicBezTo>
                <a:cubicBezTo>
                  <a:pt x="1" y="88"/>
                  <a:pt x="3" y="100"/>
                  <a:pt x="8" y="109"/>
                </a:cubicBezTo>
                <a:cubicBezTo>
                  <a:pt x="10" y="114"/>
                  <a:pt x="13" y="118"/>
                  <a:pt x="16" y="121"/>
                </a:cubicBezTo>
                <a:cubicBezTo>
                  <a:pt x="20" y="124"/>
                  <a:pt x="24" y="126"/>
                  <a:pt x="29" y="126"/>
                </a:cubicBezTo>
                <a:cubicBezTo>
                  <a:pt x="33" y="126"/>
                  <a:pt x="36" y="125"/>
                  <a:pt x="40" y="123"/>
                </a:cubicBezTo>
                <a:cubicBezTo>
                  <a:pt x="41" y="123"/>
                  <a:pt x="42" y="122"/>
                  <a:pt x="42" y="122"/>
                </a:cubicBezTo>
                <a:cubicBezTo>
                  <a:pt x="42" y="122"/>
                  <a:pt x="43" y="122"/>
                  <a:pt x="43" y="122"/>
                </a:cubicBezTo>
                <a:cubicBezTo>
                  <a:pt x="64" y="110"/>
                  <a:pt x="79" y="103"/>
                  <a:pt x="100" y="103"/>
                </a:cubicBezTo>
                <a:cubicBezTo>
                  <a:pt x="104" y="103"/>
                  <a:pt x="109" y="104"/>
                  <a:pt x="114" y="104"/>
                </a:cubicBezTo>
                <a:cubicBezTo>
                  <a:pt x="114" y="105"/>
                  <a:pt x="114" y="106"/>
                  <a:pt x="114" y="107"/>
                </a:cubicBezTo>
                <a:cubicBezTo>
                  <a:pt x="114" y="107"/>
                  <a:pt x="115" y="108"/>
                  <a:pt x="115" y="108"/>
                </a:cubicBezTo>
                <a:cubicBezTo>
                  <a:pt x="115" y="109"/>
                  <a:pt x="115" y="109"/>
                  <a:pt x="116" y="110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11"/>
                  <a:pt x="116" y="113"/>
                  <a:pt x="116" y="114"/>
                </a:cubicBezTo>
                <a:cubicBezTo>
                  <a:pt x="116" y="119"/>
                  <a:pt x="115" y="123"/>
                  <a:pt x="115" y="128"/>
                </a:cubicBezTo>
                <a:cubicBezTo>
                  <a:pt x="114" y="129"/>
                  <a:pt x="114" y="129"/>
                  <a:pt x="114" y="130"/>
                </a:cubicBezTo>
                <a:cubicBezTo>
                  <a:pt x="114" y="132"/>
                  <a:pt x="115" y="135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7"/>
                  <a:pt x="117" y="137"/>
                  <a:pt x="117" y="138"/>
                </a:cubicBezTo>
                <a:cubicBezTo>
                  <a:pt x="118" y="139"/>
                  <a:pt x="117" y="141"/>
                  <a:pt x="116" y="143"/>
                </a:cubicBezTo>
                <a:cubicBezTo>
                  <a:pt x="115" y="144"/>
                  <a:pt x="114" y="145"/>
                  <a:pt x="113" y="147"/>
                </a:cubicBezTo>
                <a:cubicBezTo>
                  <a:pt x="111" y="151"/>
                  <a:pt x="108" y="155"/>
                  <a:pt x="105" y="159"/>
                </a:cubicBezTo>
                <a:cubicBezTo>
                  <a:pt x="102" y="163"/>
                  <a:pt x="100" y="166"/>
                  <a:pt x="99" y="169"/>
                </a:cubicBezTo>
                <a:cubicBezTo>
                  <a:pt x="98" y="170"/>
                  <a:pt x="98" y="172"/>
                  <a:pt x="98" y="174"/>
                </a:cubicBezTo>
                <a:cubicBezTo>
                  <a:pt x="98" y="176"/>
                  <a:pt x="98" y="177"/>
                  <a:pt x="99" y="179"/>
                </a:cubicBezTo>
                <a:cubicBezTo>
                  <a:pt x="99" y="179"/>
                  <a:pt x="99" y="179"/>
                  <a:pt x="99" y="179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100" y="180"/>
                  <a:pt x="101" y="180"/>
                  <a:pt x="102" y="181"/>
                </a:cubicBezTo>
                <a:cubicBezTo>
                  <a:pt x="104" y="182"/>
                  <a:pt x="106" y="183"/>
                  <a:pt x="108" y="184"/>
                </a:cubicBezTo>
                <a:cubicBezTo>
                  <a:pt x="108" y="184"/>
                  <a:pt x="109" y="184"/>
                  <a:pt x="110" y="185"/>
                </a:cubicBezTo>
                <a:cubicBezTo>
                  <a:pt x="110" y="185"/>
                  <a:pt x="110" y="185"/>
                  <a:pt x="110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2" y="185"/>
                  <a:pt x="112" y="185"/>
                  <a:pt x="112" y="185"/>
                </a:cubicBezTo>
                <a:cubicBezTo>
                  <a:pt x="121" y="187"/>
                  <a:pt x="130" y="189"/>
                  <a:pt x="139" y="189"/>
                </a:cubicBezTo>
                <a:cubicBezTo>
                  <a:pt x="139" y="189"/>
                  <a:pt x="140" y="189"/>
                  <a:pt x="140" y="189"/>
                </a:cubicBezTo>
                <a:cubicBezTo>
                  <a:pt x="141" y="189"/>
                  <a:pt x="142" y="189"/>
                  <a:pt x="144" y="189"/>
                </a:cubicBezTo>
                <a:cubicBezTo>
                  <a:pt x="145" y="188"/>
                  <a:pt x="145" y="187"/>
                  <a:pt x="146" y="186"/>
                </a:cubicBezTo>
                <a:cubicBezTo>
                  <a:pt x="159" y="163"/>
                  <a:pt x="169" y="138"/>
                  <a:pt x="175" y="112"/>
                </a:cubicBezTo>
                <a:cubicBezTo>
                  <a:pt x="176" y="113"/>
                  <a:pt x="178" y="113"/>
                  <a:pt x="179" y="113"/>
                </a:cubicBezTo>
                <a:cubicBezTo>
                  <a:pt x="179" y="112"/>
                  <a:pt x="179" y="112"/>
                  <a:pt x="179" y="11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3" y="111"/>
                  <a:pt x="187" y="108"/>
                  <a:pt x="190" y="104"/>
                </a:cubicBezTo>
                <a:cubicBezTo>
                  <a:pt x="190" y="105"/>
                  <a:pt x="190" y="105"/>
                  <a:pt x="190" y="105"/>
                </a:cubicBezTo>
                <a:cubicBezTo>
                  <a:pt x="192" y="105"/>
                  <a:pt x="193" y="104"/>
                  <a:pt x="194" y="104"/>
                </a:cubicBezTo>
                <a:cubicBezTo>
                  <a:pt x="196" y="103"/>
                  <a:pt x="197" y="102"/>
                  <a:pt x="199" y="101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205" y="91"/>
                  <a:pt x="207" y="81"/>
                  <a:pt x="207" y="72"/>
                </a:cubicBezTo>
                <a:cubicBezTo>
                  <a:pt x="207" y="66"/>
                  <a:pt x="206" y="59"/>
                  <a:pt x="204" y="53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2" y="51"/>
                  <a:pt x="200" y="50"/>
                  <a:pt x="199" y="50"/>
                </a:cubicBezTo>
                <a:cubicBezTo>
                  <a:pt x="198" y="50"/>
                  <a:pt x="198" y="50"/>
                  <a:pt x="197" y="49"/>
                </a:cubicBezTo>
                <a:cubicBezTo>
                  <a:pt x="195" y="44"/>
                  <a:pt x="192" y="40"/>
                  <a:pt x="187" y="38"/>
                </a:cubicBezTo>
                <a:cubicBezTo>
                  <a:pt x="187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4" y="37"/>
                  <a:pt x="175" y="37"/>
                  <a:pt x="163" y="36"/>
                </a:cubicBezTo>
                <a:cubicBezTo>
                  <a:pt x="152" y="36"/>
                  <a:pt x="139" y="35"/>
                  <a:pt x="130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6" y="35"/>
                  <a:pt x="124" y="35"/>
                  <a:pt x="122" y="37"/>
                </a:cubicBezTo>
                <a:cubicBezTo>
                  <a:pt x="121" y="38"/>
                  <a:pt x="120" y="39"/>
                  <a:pt x="120" y="40"/>
                </a:cubicBezTo>
                <a:cubicBezTo>
                  <a:pt x="111" y="39"/>
                  <a:pt x="104" y="37"/>
                  <a:pt x="96" y="34"/>
                </a:cubicBezTo>
                <a:close/>
                <a:moveTo>
                  <a:pt x="57" y="77"/>
                </a:moveTo>
                <a:cubicBezTo>
                  <a:pt x="53" y="77"/>
                  <a:pt x="50" y="77"/>
                  <a:pt x="47" y="76"/>
                </a:cubicBezTo>
                <a:cubicBezTo>
                  <a:pt x="49" y="72"/>
                  <a:pt x="50" y="68"/>
                  <a:pt x="52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48" y="67"/>
                  <a:pt x="47" y="72"/>
                  <a:pt x="45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3" y="76"/>
                  <a:pt x="42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4"/>
                  <a:pt x="43" y="72"/>
                  <a:pt x="44" y="69"/>
                </a:cubicBezTo>
                <a:cubicBezTo>
                  <a:pt x="45" y="65"/>
                  <a:pt x="46" y="61"/>
                  <a:pt x="46" y="57"/>
                </a:cubicBezTo>
                <a:cubicBezTo>
                  <a:pt x="46" y="56"/>
                  <a:pt x="46" y="55"/>
                  <a:pt x="46" y="54"/>
                </a:cubicBezTo>
                <a:cubicBezTo>
                  <a:pt x="45" y="52"/>
                  <a:pt x="45" y="50"/>
                  <a:pt x="44" y="49"/>
                </a:cubicBezTo>
                <a:cubicBezTo>
                  <a:pt x="49" y="50"/>
                  <a:pt x="53" y="50"/>
                  <a:pt x="58" y="50"/>
                </a:cubicBezTo>
                <a:cubicBezTo>
                  <a:pt x="59" y="50"/>
                  <a:pt x="60" y="50"/>
                  <a:pt x="60" y="50"/>
                </a:cubicBezTo>
                <a:cubicBezTo>
                  <a:pt x="60" y="59"/>
                  <a:pt x="59" y="68"/>
                  <a:pt x="57" y="77"/>
                </a:cubicBezTo>
                <a:close/>
                <a:moveTo>
                  <a:pt x="34" y="77"/>
                </a:moveTo>
                <a:cubicBezTo>
                  <a:pt x="34" y="77"/>
                  <a:pt x="34" y="77"/>
                  <a:pt x="33" y="77"/>
                </a:cubicBezTo>
                <a:cubicBezTo>
                  <a:pt x="33" y="77"/>
                  <a:pt x="32" y="77"/>
                  <a:pt x="31" y="76"/>
                </a:cubicBezTo>
                <a:cubicBezTo>
                  <a:pt x="31" y="75"/>
                  <a:pt x="30" y="74"/>
                  <a:pt x="29" y="72"/>
                </a:cubicBezTo>
                <a:cubicBezTo>
                  <a:pt x="28" y="70"/>
                  <a:pt x="28" y="68"/>
                  <a:pt x="28" y="67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3"/>
                  <a:pt x="28" y="59"/>
                  <a:pt x="29" y="57"/>
                </a:cubicBezTo>
                <a:cubicBezTo>
                  <a:pt x="30" y="54"/>
                  <a:pt x="32" y="51"/>
                  <a:pt x="33" y="50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50"/>
                  <a:pt x="33" y="50"/>
                  <a:pt x="33" y="50"/>
                </a:cubicBezTo>
                <a:cubicBezTo>
                  <a:pt x="34" y="49"/>
                  <a:pt x="36" y="49"/>
                  <a:pt x="37" y="49"/>
                </a:cubicBezTo>
                <a:cubicBezTo>
                  <a:pt x="38" y="49"/>
                  <a:pt x="39" y="49"/>
                  <a:pt x="40" y="50"/>
                </a:cubicBezTo>
                <a:cubicBezTo>
                  <a:pt x="41" y="51"/>
                  <a:pt x="42" y="53"/>
                  <a:pt x="42" y="54"/>
                </a:cubicBezTo>
                <a:cubicBezTo>
                  <a:pt x="42" y="55"/>
                  <a:pt x="42" y="56"/>
                  <a:pt x="42" y="57"/>
                </a:cubicBezTo>
                <a:cubicBezTo>
                  <a:pt x="42" y="61"/>
                  <a:pt x="42" y="65"/>
                  <a:pt x="41" y="68"/>
                </a:cubicBezTo>
                <a:cubicBezTo>
                  <a:pt x="40" y="72"/>
                  <a:pt x="38" y="74"/>
                  <a:pt x="37" y="75"/>
                </a:cubicBezTo>
                <a:cubicBezTo>
                  <a:pt x="36" y="76"/>
                  <a:pt x="35" y="76"/>
                  <a:pt x="35" y="76"/>
                </a:cubicBezTo>
                <a:cubicBezTo>
                  <a:pt x="35" y="76"/>
                  <a:pt x="35" y="76"/>
                  <a:pt x="34" y="77"/>
                </a:cubicBezTo>
                <a:close/>
                <a:moveTo>
                  <a:pt x="61" y="46"/>
                </a:moveTo>
                <a:cubicBezTo>
                  <a:pt x="60" y="46"/>
                  <a:pt x="59" y="46"/>
                  <a:pt x="58" y="46"/>
                </a:cubicBezTo>
                <a:cubicBezTo>
                  <a:pt x="51" y="46"/>
                  <a:pt x="46" y="46"/>
                  <a:pt x="37" y="44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5" y="45"/>
                  <a:pt x="33" y="46"/>
                  <a:pt x="31" y="47"/>
                </a:cubicBezTo>
                <a:cubicBezTo>
                  <a:pt x="28" y="49"/>
                  <a:pt x="27" y="52"/>
                  <a:pt x="26" y="56"/>
                </a:cubicBezTo>
                <a:cubicBezTo>
                  <a:pt x="25" y="59"/>
                  <a:pt x="24" y="62"/>
                  <a:pt x="24" y="65"/>
                </a:cubicBezTo>
                <a:cubicBezTo>
                  <a:pt x="24" y="66"/>
                  <a:pt x="24" y="67"/>
                  <a:pt x="24" y="67"/>
                </a:cubicBezTo>
                <a:cubicBezTo>
                  <a:pt x="25" y="70"/>
                  <a:pt x="25" y="73"/>
                  <a:pt x="26" y="75"/>
                </a:cubicBezTo>
                <a:cubicBezTo>
                  <a:pt x="27" y="77"/>
                  <a:pt x="28" y="78"/>
                  <a:pt x="29" y="79"/>
                </a:cubicBezTo>
                <a:cubicBezTo>
                  <a:pt x="30" y="80"/>
                  <a:pt x="32" y="81"/>
                  <a:pt x="33" y="81"/>
                </a:cubicBezTo>
                <a:cubicBezTo>
                  <a:pt x="34" y="81"/>
                  <a:pt x="35" y="80"/>
                  <a:pt x="35" y="80"/>
                </a:cubicBezTo>
                <a:cubicBezTo>
                  <a:pt x="38" y="80"/>
                  <a:pt x="40" y="80"/>
                  <a:pt x="42" y="80"/>
                </a:cubicBezTo>
                <a:cubicBezTo>
                  <a:pt x="46" y="80"/>
                  <a:pt x="50" y="80"/>
                  <a:pt x="56" y="81"/>
                </a:cubicBezTo>
                <a:cubicBezTo>
                  <a:pt x="56" y="81"/>
                  <a:pt x="56" y="82"/>
                  <a:pt x="56" y="83"/>
                </a:cubicBezTo>
                <a:cubicBezTo>
                  <a:pt x="52" y="95"/>
                  <a:pt x="47" y="105"/>
                  <a:pt x="40" y="110"/>
                </a:cubicBezTo>
                <a:cubicBezTo>
                  <a:pt x="35" y="114"/>
                  <a:pt x="31" y="115"/>
                  <a:pt x="27" y="115"/>
                </a:cubicBezTo>
                <a:cubicBezTo>
                  <a:pt x="23" y="115"/>
                  <a:pt x="20" y="114"/>
                  <a:pt x="18" y="112"/>
                </a:cubicBezTo>
                <a:cubicBezTo>
                  <a:pt x="14" y="109"/>
                  <a:pt x="11" y="103"/>
                  <a:pt x="9" y="96"/>
                </a:cubicBezTo>
                <a:cubicBezTo>
                  <a:pt x="6" y="90"/>
                  <a:pt x="5" y="83"/>
                  <a:pt x="5" y="77"/>
                </a:cubicBezTo>
                <a:cubicBezTo>
                  <a:pt x="5" y="75"/>
                  <a:pt x="5" y="74"/>
                  <a:pt x="5" y="72"/>
                </a:cubicBezTo>
                <a:cubicBezTo>
                  <a:pt x="5" y="62"/>
                  <a:pt x="6" y="51"/>
                  <a:pt x="9" y="40"/>
                </a:cubicBezTo>
                <a:cubicBezTo>
                  <a:pt x="13" y="30"/>
                  <a:pt x="17" y="21"/>
                  <a:pt x="23" y="16"/>
                </a:cubicBezTo>
                <a:cubicBezTo>
                  <a:pt x="28" y="12"/>
                  <a:pt x="34" y="10"/>
                  <a:pt x="39" y="10"/>
                </a:cubicBezTo>
                <a:cubicBezTo>
                  <a:pt x="44" y="10"/>
                  <a:pt x="49" y="13"/>
                  <a:pt x="53" y="17"/>
                </a:cubicBezTo>
                <a:cubicBezTo>
                  <a:pt x="57" y="21"/>
                  <a:pt x="60" y="27"/>
                  <a:pt x="60" y="34"/>
                </a:cubicBezTo>
                <a:cubicBezTo>
                  <a:pt x="61" y="37"/>
                  <a:pt x="61" y="41"/>
                  <a:pt x="61" y="44"/>
                </a:cubicBezTo>
                <a:cubicBezTo>
                  <a:pt x="61" y="45"/>
                  <a:pt x="61" y="46"/>
                  <a:pt x="61" y="46"/>
                </a:cubicBezTo>
                <a:close/>
                <a:moveTo>
                  <a:pt x="19" y="118"/>
                </a:moveTo>
                <a:cubicBezTo>
                  <a:pt x="18" y="118"/>
                  <a:pt x="18" y="117"/>
                  <a:pt x="18" y="117"/>
                </a:cubicBezTo>
                <a:cubicBezTo>
                  <a:pt x="20" y="119"/>
                  <a:pt x="23" y="120"/>
                  <a:pt x="27" y="119"/>
                </a:cubicBezTo>
                <a:cubicBezTo>
                  <a:pt x="32" y="119"/>
                  <a:pt x="37" y="118"/>
                  <a:pt x="43" y="113"/>
                </a:cubicBezTo>
                <a:cubicBezTo>
                  <a:pt x="51" y="107"/>
                  <a:pt x="56" y="96"/>
                  <a:pt x="60" y="84"/>
                </a:cubicBezTo>
                <a:cubicBezTo>
                  <a:pt x="63" y="71"/>
                  <a:pt x="65" y="57"/>
                  <a:pt x="65" y="44"/>
                </a:cubicBezTo>
                <a:cubicBezTo>
                  <a:pt x="65" y="40"/>
                  <a:pt x="65" y="37"/>
                  <a:pt x="64" y="33"/>
                </a:cubicBezTo>
                <a:cubicBezTo>
                  <a:pt x="64" y="26"/>
                  <a:pt x="61" y="19"/>
                  <a:pt x="56" y="14"/>
                </a:cubicBezTo>
                <a:cubicBezTo>
                  <a:pt x="51" y="9"/>
                  <a:pt x="45" y="6"/>
                  <a:pt x="39" y="6"/>
                </a:cubicBezTo>
                <a:cubicBezTo>
                  <a:pt x="35" y="6"/>
                  <a:pt x="31" y="7"/>
                  <a:pt x="27" y="9"/>
                </a:cubicBezTo>
                <a:cubicBezTo>
                  <a:pt x="33" y="5"/>
                  <a:pt x="38" y="4"/>
                  <a:pt x="43" y="4"/>
                </a:cubicBezTo>
                <a:cubicBezTo>
                  <a:pt x="49" y="4"/>
                  <a:pt x="55" y="6"/>
                  <a:pt x="60" y="11"/>
                </a:cubicBezTo>
                <a:cubicBezTo>
                  <a:pt x="64" y="16"/>
                  <a:pt x="67" y="22"/>
                  <a:pt x="68" y="30"/>
                </a:cubicBezTo>
                <a:cubicBezTo>
                  <a:pt x="68" y="34"/>
                  <a:pt x="68" y="38"/>
                  <a:pt x="68" y="42"/>
                </a:cubicBezTo>
                <a:cubicBezTo>
                  <a:pt x="68" y="56"/>
                  <a:pt x="67" y="72"/>
                  <a:pt x="63" y="85"/>
                </a:cubicBezTo>
                <a:cubicBezTo>
                  <a:pt x="59" y="99"/>
                  <a:pt x="53" y="110"/>
                  <a:pt x="45" y="116"/>
                </a:cubicBezTo>
                <a:cubicBezTo>
                  <a:pt x="44" y="117"/>
                  <a:pt x="42" y="118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6" y="121"/>
                  <a:pt x="33" y="122"/>
                  <a:pt x="29" y="122"/>
                </a:cubicBezTo>
                <a:cubicBezTo>
                  <a:pt x="25" y="122"/>
                  <a:pt x="22" y="121"/>
                  <a:pt x="19" y="118"/>
                </a:cubicBezTo>
                <a:close/>
                <a:moveTo>
                  <a:pt x="55" y="111"/>
                </a:moveTo>
                <a:cubicBezTo>
                  <a:pt x="60" y="104"/>
                  <a:pt x="64" y="96"/>
                  <a:pt x="66" y="86"/>
                </a:cubicBezTo>
                <a:cubicBezTo>
                  <a:pt x="70" y="72"/>
                  <a:pt x="72" y="56"/>
                  <a:pt x="72" y="42"/>
                </a:cubicBezTo>
                <a:cubicBezTo>
                  <a:pt x="72" y="38"/>
                  <a:pt x="72" y="34"/>
                  <a:pt x="72" y="30"/>
                </a:cubicBezTo>
                <a:cubicBezTo>
                  <a:pt x="71" y="26"/>
                  <a:pt x="70" y="22"/>
                  <a:pt x="69" y="19"/>
                </a:cubicBezTo>
                <a:cubicBezTo>
                  <a:pt x="78" y="27"/>
                  <a:pt x="86" y="33"/>
                  <a:pt x="94" y="37"/>
                </a:cubicBezTo>
                <a:cubicBezTo>
                  <a:pt x="105" y="42"/>
                  <a:pt x="115" y="44"/>
                  <a:pt x="127" y="45"/>
                </a:cubicBezTo>
                <a:cubicBezTo>
                  <a:pt x="130" y="49"/>
                  <a:pt x="131" y="55"/>
                  <a:pt x="131" y="62"/>
                </a:cubicBezTo>
                <a:cubicBezTo>
                  <a:pt x="131" y="75"/>
                  <a:pt x="126" y="91"/>
                  <a:pt x="120" y="101"/>
                </a:cubicBezTo>
                <a:cubicBezTo>
                  <a:pt x="113" y="100"/>
                  <a:pt x="106" y="100"/>
                  <a:pt x="100" y="100"/>
                </a:cubicBezTo>
                <a:cubicBezTo>
                  <a:pt x="84" y="100"/>
                  <a:pt x="70" y="103"/>
                  <a:pt x="55" y="111"/>
                </a:cubicBezTo>
                <a:close/>
                <a:moveTo>
                  <a:pt x="119" y="111"/>
                </a:moveTo>
                <a:cubicBezTo>
                  <a:pt x="119" y="111"/>
                  <a:pt x="120" y="111"/>
                  <a:pt x="121" y="111"/>
                </a:cubicBezTo>
                <a:cubicBezTo>
                  <a:pt x="120" y="115"/>
                  <a:pt x="119" y="118"/>
                  <a:pt x="117" y="121"/>
                </a:cubicBezTo>
                <a:cubicBezTo>
                  <a:pt x="118" y="119"/>
                  <a:pt x="118" y="116"/>
                  <a:pt x="118" y="114"/>
                </a:cubicBezTo>
                <a:cubicBezTo>
                  <a:pt x="118" y="113"/>
                  <a:pt x="118" y="112"/>
                  <a:pt x="118" y="111"/>
                </a:cubicBezTo>
                <a:cubicBezTo>
                  <a:pt x="118" y="111"/>
                  <a:pt x="118" y="111"/>
                  <a:pt x="119" y="111"/>
                </a:cubicBezTo>
                <a:close/>
                <a:moveTo>
                  <a:pt x="132" y="111"/>
                </a:moveTo>
                <a:cubicBezTo>
                  <a:pt x="133" y="114"/>
                  <a:pt x="134" y="116"/>
                  <a:pt x="134" y="119"/>
                </a:cubicBezTo>
                <a:cubicBezTo>
                  <a:pt x="134" y="121"/>
                  <a:pt x="133" y="124"/>
                  <a:pt x="132" y="128"/>
                </a:cubicBezTo>
                <a:cubicBezTo>
                  <a:pt x="131" y="131"/>
                  <a:pt x="130" y="133"/>
                  <a:pt x="129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28" y="135"/>
                  <a:pt x="127" y="135"/>
                  <a:pt x="126" y="135"/>
                </a:cubicBezTo>
                <a:cubicBezTo>
                  <a:pt x="125" y="134"/>
                  <a:pt x="124" y="134"/>
                  <a:pt x="124" y="134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19" y="133"/>
                  <a:pt x="118" y="132"/>
                  <a:pt x="118" y="130"/>
                </a:cubicBezTo>
                <a:cubicBezTo>
                  <a:pt x="118" y="130"/>
                  <a:pt x="118" y="129"/>
                  <a:pt x="118" y="129"/>
                </a:cubicBezTo>
                <a:cubicBezTo>
                  <a:pt x="121" y="123"/>
                  <a:pt x="123" y="117"/>
                  <a:pt x="125" y="111"/>
                </a:cubicBezTo>
                <a:cubicBezTo>
                  <a:pt x="127" y="111"/>
                  <a:pt x="130" y="111"/>
                  <a:pt x="132" y="111"/>
                </a:cubicBezTo>
                <a:close/>
                <a:moveTo>
                  <a:pt x="129" y="136"/>
                </a:moveTo>
                <a:cubicBezTo>
                  <a:pt x="129" y="136"/>
                  <a:pt x="129" y="136"/>
                  <a:pt x="129" y="136"/>
                </a:cubicBezTo>
                <a:close/>
                <a:moveTo>
                  <a:pt x="102" y="177"/>
                </a:moveTo>
                <a:cubicBezTo>
                  <a:pt x="101" y="176"/>
                  <a:pt x="101" y="175"/>
                  <a:pt x="101" y="174"/>
                </a:cubicBezTo>
                <a:cubicBezTo>
                  <a:pt x="101" y="173"/>
                  <a:pt x="102" y="172"/>
                  <a:pt x="102" y="170"/>
                </a:cubicBezTo>
                <a:cubicBezTo>
                  <a:pt x="103" y="169"/>
                  <a:pt x="104" y="167"/>
                  <a:pt x="106" y="164"/>
                </a:cubicBezTo>
                <a:cubicBezTo>
                  <a:pt x="108" y="161"/>
                  <a:pt x="111" y="157"/>
                  <a:pt x="114" y="153"/>
                </a:cubicBezTo>
                <a:cubicBezTo>
                  <a:pt x="115" y="151"/>
                  <a:pt x="116" y="149"/>
                  <a:pt x="117" y="148"/>
                </a:cubicBezTo>
                <a:cubicBezTo>
                  <a:pt x="118" y="147"/>
                  <a:pt x="119" y="146"/>
                  <a:pt x="119" y="145"/>
                </a:cubicBezTo>
                <a:cubicBezTo>
                  <a:pt x="120" y="143"/>
                  <a:pt x="121" y="140"/>
                  <a:pt x="121" y="138"/>
                </a:cubicBezTo>
                <a:cubicBezTo>
                  <a:pt x="121" y="138"/>
                  <a:pt x="121" y="137"/>
                  <a:pt x="121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3" y="138"/>
                  <a:pt x="124" y="138"/>
                  <a:pt x="125" y="138"/>
                </a:cubicBezTo>
                <a:cubicBezTo>
                  <a:pt x="126" y="138"/>
                  <a:pt x="127" y="139"/>
                  <a:pt x="128" y="139"/>
                </a:cubicBezTo>
                <a:cubicBezTo>
                  <a:pt x="122" y="151"/>
                  <a:pt x="116" y="164"/>
                  <a:pt x="108" y="175"/>
                </a:cubicBezTo>
                <a:cubicBezTo>
                  <a:pt x="107" y="176"/>
                  <a:pt x="107" y="177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6" y="179"/>
                  <a:pt x="106" y="179"/>
                  <a:pt x="105" y="178"/>
                </a:cubicBezTo>
                <a:cubicBezTo>
                  <a:pt x="104" y="178"/>
                  <a:pt x="103" y="177"/>
                  <a:pt x="102" y="177"/>
                </a:cubicBezTo>
                <a:close/>
                <a:moveTo>
                  <a:pt x="143" y="184"/>
                </a:moveTo>
                <a:cubicBezTo>
                  <a:pt x="142" y="185"/>
                  <a:pt x="142" y="185"/>
                  <a:pt x="142" y="185"/>
                </a:cubicBezTo>
                <a:cubicBezTo>
                  <a:pt x="141" y="186"/>
                  <a:pt x="141" y="186"/>
                  <a:pt x="140" y="186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31" y="185"/>
                  <a:pt x="122" y="184"/>
                  <a:pt x="113" y="182"/>
                </a:cubicBezTo>
                <a:cubicBezTo>
                  <a:pt x="112" y="181"/>
                  <a:pt x="111" y="180"/>
                  <a:pt x="111" y="179"/>
                </a:cubicBezTo>
                <a:cubicBezTo>
                  <a:pt x="111" y="178"/>
                  <a:pt x="111" y="178"/>
                  <a:pt x="111" y="177"/>
                </a:cubicBezTo>
                <a:cubicBezTo>
                  <a:pt x="121" y="162"/>
                  <a:pt x="129" y="146"/>
                  <a:pt x="135" y="130"/>
                </a:cubicBezTo>
                <a:cubicBezTo>
                  <a:pt x="137" y="125"/>
                  <a:pt x="137" y="122"/>
                  <a:pt x="137" y="119"/>
                </a:cubicBezTo>
                <a:cubicBezTo>
                  <a:pt x="137" y="116"/>
                  <a:pt x="137" y="113"/>
                  <a:pt x="136" y="111"/>
                </a:cubicBezTo>
                <a:cubicBezTo>
                  <a:pt x="148" y="111"/>
                  <a:pt x="159" y="111"/>
                  <a:pt x="171" y="112"/>
                </a:cubicBezTo>
                <a:cubicBezTo>
                  <a:pt x="165" y="137"/>
                  <a:pt x="156" y="162"/>
                  <a:pt x="143" y="184"/>
                </a:cubicBezTo>
                <a:close/>
                <a:moveTo>
                  <a:pt x="201" y="55"/>
                </a:moveTo>
                <a:cubicBezTo>
                  <a:pt x="202" y="61"/>
                  <a:pt x="203" y="66"/>
                  <a:pt x="203" y="72"/>
                </a:cubicBezTo>
                <a:cubicBezTo>
                  <a:pt x="203" y="81"/>
                  <a:pt x="201" y="89"/>
                  <a:pt x="196" y="98"/>
                </a:cubicBezTo>
                <a:cubicBezTo>
                  <a:pt x="195" y="99"/>
                  <a:pt x="194" y="100"/>
                  <a:pt x="193" y="100"/>
                </a:cubicBezTo>
                <a:cubicBezTo>
                  <a:pt x="193" y="99"/>
                  <a:pt x="194" y="98"/>
                  <a:pt x="195" y="97"/>
                </a:cubicBezTo>
                <a:cubicBezTo>
                  <a:pt x="196" y="94"/>
                  <a:pt x="197" y="89"/>
                  <a:pt x="199" y="84"/>
                </a:cubicBezTo>
                <a:cubicBezTo>
                  <a:pt x="200" y="79"/>
                  <a:pt x="200" y="73"/>
                  <a:pt x="200" y="67"/>
                </a:cubicBezTo>
                <a:cubicBezTo>
                  <a:pt x="200" y="63"/>
                  <a:pt x="200" y="58"/>
                  <a:pt x="199" y="54"/>
                </a:cubicBezTo>
                <a:cubicBezTo>
                  <a:pt x="200" y="54"/>
                  <a:pt x="200" y="54"/>
                  <a:pt x="201" y="55"/>
                </a:cubicBezTo>
                <a:close/>
                <a:moveTo>
                  <a:pt x="165" y="40"/>
                </a:moveTo>
                <a:cubicBezTo>
                  <a:pt x="171" y="40"/>
                  <a:pt x="176" y="41"/>
                  <a:pt x="180" y="41"/>
                </a:cubicBezTo>
                <a:cubicBezTo>
                  <a:pt x="181" y="41"/>
                  <a:pt x="183" y="41"/>
                  <a:pt x="184" y="41"/>
                </a:cubicBezTo>
                <a:cubicBezTo>
                  <a:pt x="184" y="41"/>
                  <a:pt x="185" y="41"/>
                  <a:pt x="185" y="41"/>
                </a:cubicBezTo>
                <a:cubicBezTo>
                  <a:pt x="189" y="43"/>
                  <a:pt x="192" y="47"/>
                  <a:pt x="194" y="51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6" y="57"/>
                  <a:pt x="197" y="62"/>
                  <a:pt x="197" y="67"/>
                </a:cubicBezTo>
                <a:cubicBezTo>
                  <a:pt x="197" y="73"/>
                  <a:pt x="196" y="79"/>
                  <a:pt x="195" y="84"/>
                </a:cubicBezTo>
                <a:cubicBezTo>
                  <a:pt x="194" y="88"/>
                  <a:pt x="193" y="93"/>
                  <a:pt x="191" y="95"/>
                </a:cubicBezTo>
                <a:cubicBezTo>
                  <a:pt x="187" y="103"/>
                  <a:pt x="183" y="107"/>
                  <a:pt x="178" y="109"/>
                </a:cubicBezTo>
                <a:cubicBezTo>
                  <a:pt x="178" y="109"/>
                  <a:pt x="177" y="109"/>
                  <a:pt x="176" y="109"/>
                </a:cubicBezTo>
                <a:cubicBezTo>
                  <a:pt x="179" y="105"/>
                  <a:pt x="181" y="102"/>
                  <a:pt x="184" y="99"/>
                </a:cubicBezTo>
                <a:cubicBezTo>
                  <a:pt x="185" y="97"/>
                  <a:pt x="186" y="96"/>
                  <a:pt x="186" y="94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4" y="93"/>
                  <a:pt x="184" y="93"/>
                  <a:pt x="184" y="93"/>
                </a:cubicBezTo>
                <a:cubicBezTo>
                  <a:pt x="184" y="95"/>
                  <a:pt x="183" y="96"/>
                  <a:pt x="183" y="97"/>
                </a:cubicBezTo>
                <a:cubicBezTo>
                  <a:pt x="180" y="101"/>
                  <a:pt x="177" y="105"/>
                  <a:pt x="174" y="109"/>
                </a:cubicBezTo>
                <a:cubicBezTo>
                  <a:pt x="172" y="109"/>
                  <a:pt x="170" y="108"/>
                  <a:pt x="168" y="108"/>
                </a:cubicBezTo>
                <a:cubicBezTo>
                  <a:pt x="171" y="104"/>
                  <a:pt x="174" y="99"/>
                  <a:pt x="178" y="95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3" y="98"/>
                  <a:pt x="170" y="103"/>
                  <a:pt x="166" y="107"/>
                </a:cubicBezTo>
                <a:cubicBezTo>
                  <a:pt x="168" y="108"/>
                  <a:pt x="168" y="108"/>
                  <a:pt x="168" y="108"/>
                </a:cubicBezTo>
                <a:cubicBezTo>
                  <a:pt x="163" y="108"/>
                  <a:pt x="158" y="108"/>
                  <a:pt x="153" y="107"/>
                </a:cubicBezTo>
                <a:cubicBezTo>
                  <a:pt x="153" y="107"/>
                  <a:pt x="154" y="107"/>
                  <a:pt x="154" y="107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7" y="102"/>
                  <a:pt x="160" y="98"/>
                  <a:pt x="162" y="94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7" y="98"/>
                  <a:pt x="154" y="103"/>
                  <a:pt x="150" y="107"/>
                </a:cubicBezTo>
                <a:cubicBezTo>
                  <a:pt x="149" y="107"/>
                  <a:pt x="147" y="107"/>
                  <a:pt x="145" y="107"/>
                </a:cubicBezTo>
                <a:cubicBezTo>
                  <a:pt x="146" y="106"/>
                  <a:pt x="146" y="105"/>
                  <a:pt x="147" y="105"/>
                </a:cubicBezTo>
                <a:cubicBezTo>
                  <a:pt x="150" y="100"/>
                  <a:pt x="153" y="96"/>
                  <a:pt x="155" y="92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51" y="95"/>
                  <a:pt x="148" y="99"/>
                  <a:pt x="146" y="103"/>
                </a:cubicBezTo>
                <a:cubicBezTo>
                  <a:pt x="145" y="105"/>
                  <a:pt x="144" y="106"/>
                  <a:pt x="143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2" y="107"/>
                  <a:pt x="140" y="107"/>
                  <a:pt x="138" y="107"/>
                </a:cubicBezTo>
                <a:cubicBezTo>
                  <a:pt x="139" y="107"/>
                  <a:pt x="139" y="106"/>
                  <a:pt x="139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2" y="101"/>
                  <a:pt x="145" y="96"/>
                  <a:pt x="148" y="90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3" y="96"/>
                  <a:pt x="140" y="102"/>
                  <a:pt x="136" y="107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3" y="107"/>
                  <a:pt x="132" y="107"/>
                  <a:pt x="131" y="107"/>
                </a:cubicBezTo>
                <a:cubicBezTo>
                  <a:pt x="134" y="103"/>
                  <a:pt x="136" y="98"/>
                  <a:pt x="139" y="94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5" y="98"/>
                  <a:pt x="132" y="102"/>
                  <a:pt x="129" y="107"/>
                </a:cubicBezTo>
                <a:cubicBezTo>
                  <a:pt x="129" y="107"/>
                  <a:pt x="128" y="107"/>
                  <a:pt x="128" y="107"/>
                </a:cubicBezTo>
                <a:cubicBezTo>
                  <a:pt x="129" y="106"/>
                  <a:pt x="131" y="104"/>
                  <a:pt x="132" y="101"/>
                </a:cubicBezTo>
                <a:cubicBezTo>
                  <a:pt x="135" y="96"/>
                  <a:pt x="137" y="88"/>
                  <a:pt x="139" y="75"/>
                </a:cubicBezTo>
                <a:cubicBezTo>
                  <a:pt x="140" y="69"/>
                  <a:pt x="141" y="64"/>
                  <a:pt x="141" y="60"/>
                </a:cubicBezTo>
                <a:cubicBezTo>
                  <a:pt x="141" y="51"/>
                  <a:pt x="139" y="45"/>
                  <a:pt x="136" y="41"/>
                </a:cubicBezTo>
                <a:cubicBezTo>
                  <a:pt x="136" y="40"/>
                  <a:pt x="136" y="39"/>
                  <a:pt x="135" y="39"/>
                </a:cubicBezTo>
                <a:cubicBezTo>
                  <a:pt x="144" y="39"/>
                  <a:pt x="155" y="40"/>
                  <a:pt x="165" y="40"/>
                </a:cubicBezTo>
                <a:close/>
                <a:moveTo>
                  <a:pt x="125" y="39"/>
                </a:moveTo>
                <a:cubicBezTo>
                  <a:pt x="126" y="39"/>
                  <a:pt x="127" y="38"/>
                  <a:pt x="128" y="38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9" y="38"/>
                  <a:pt x="130" y="39"/>
                  <a:pt x="130" y="39"/>
                </a:cubicBezTo>
                <a:cubicBezTo>
                  <a:pt x="133" y="41"/>
                  <a:pt x="137" y="47"/>
                  <a:pt x="137" y="60"/>
                </a:cubicBezTo>
                <a:cubicBezTo>
                  <a:pt x="137" y="64"/>
                  <a:pt x="137" y="69"/>
                  <a:pt x="136" y="74"/>
                </a:cubicBezTo>
                <a:cubicBezTo>
                  <a:pt x="133" y="91"/>
                  <a:pt x="129" y="100"/>
                  <a:pt x="126" y="103"/>
                </a:cubicBezTo>
                <a:cubicBezTo>
                  <a:pt x="125" y="105"/>
                  <a:pt x="124" y="106"/>
                  <a:pt x="123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1" y="107"/>
                  <a:pt x="121" y="107"/>
                  <a:pt x="121" y="108"/>
                </a:cubicBezTo>
                <a:cubicBezTo>
                  <a:pt x="120" y="108"/>
                  <a:pt x="120" y="107"/>
                  <a:pt x="119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8" y="106"/>
                  <a:pt x="118" y="105"/>
                  <a:pt x="117" y="105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8" y="105"/>
                  <a:pt x="119" y="105"/>
                  <a:pt x="121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30" y="93"/>
                  <a:pt x="135" y="76"/>
                  <a:pt x="135" y="62"/>
                </a:cubicBezTo>
                <a:cubicBezTo>
                  <a:pt x="135" y="53"/>
                  <a:pt x="133" y="46"/>
                  <a:pt x="129" y="40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6" y="41"/>
                  <a:pt x="125" y="41"/>
                  <a:pt x="124" y="41"/>
                </a:cubicBezTo>
                <a:cubicBezTo>
                  <a:pt x="124" y="40"/>
                  <a:pt x="124" y="40"/>
                  <a:pt x="125" y="39"/>
                </a:cubicBezTo>
                <a:close/>
              </a:path>
            </a:pathLst>
          </a:custGeom>
          <a:solidFill>
            <a:schemeClr val="bg1"/>
          </a:solidFill>
          <a:ln w="9525" cmpd="sng">
            <a:noFill/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4" name="Freeform 323"/>
          <p:cNvSpPr/>
          <p:nvPr/>
        </p:nvSpPr>
        <p:spPr bwMode="auto">
          <a:xfrm>
            <a:off x="10628020" y="1966205"/>
            <a:ext cx="377660" cy="586170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323"/>
          <p:cNvSpPr/>
          <p:nvPr/>
        </p:nvSpPr>
        <p:spPr bwMode="auto">
          <a:xfrm>
            <a:off x="10950529" y="1576351"/>
            <a:ext cx="624177" cy="968792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23"/>
          <p:cNvSpPr/>
          <p:nvPr/>
        </p:nvSpPr>
        <p:spPr bwMode="auto">
          <a:xfrm>
            <a:off x="11344099" y="1340163"/>
            <a:ext cx="711923" cy="1104984"/>
          </a:xfrm>
          <a:custGeom>
            <a:avLst/>
            <a:gdLst>
              <a:gd name="T0" fmla="*/ 4 w 120"/>
              <a:gd name="T1" fmla="*/ 90 h 186"/>
              <a:gd name="T2" fmla="*/ 63 w 120"/>
              <a:gd name="T3" fmla="*/ 97 h 186"/>
              <a:gd name="T4" fmla="*/ 0 w 120"/>
              <a:gd name="T5" fmla="*/ 186 h 186"/>
              <a:gd name="T6" fmla="*/ 120 w 120"/>
              <a:gd name="T7" fmla="*/ 87 h 186"/>
              <a:gd name="T8" fmla="*/ 28 w 120"/>
              <a:gd name="T9" fmla="*/ 75 h 186"/>
              <a:gd name="T10" fmla="*/ 82 w 120"/>
              <a:gd name="T11" fmla="*/ 0 h 186"/>
              <a:gd name="T12" fmla="*/ 4 w 120"/>
              <a:gd name="T13" fmla="*/ 9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6">
                <a:moveTo>
                  <a:pt x="4" y="90"/>
                </a:moveTo>
                <a:cubicBezTo>
                  <a:pt x="26" y="92"/>
                  <a:pt x="44" y="93"/>
                  <a:pt x="63" y="97"/>
                </a:cubicBezTo>
                <a:cubicBezTo>
                  <a:pt x="65" y="110"/>
                  <a:pt x="12" y="176"/>
                  <a:pt x="0" y="186"/>
                </a:cubicBezTo>
                <a:cubicBezTo>
                  <a:pt x="25" y="166"/>
                  <a:pt x="110" y="102"/>
                  <a:pt x="120" y="87"/>
                </a:cubicBezTo>
                <a:cubicBezTo>
                  <a:pt x="103" y="87"/>
                  <a:pt x="42" y="75"/>
                  <a:pt x="28" y="75"/>
                </a:cubicBezTo>
                <a:cubicBezTo>
                  <a:pt x="45" y="50"/>
                  <a:pt x="64" y="20"/>
                  <a:pt x="82" y="0"/>
                </a:cubicBezTo>
                <a:cubicBezTo>
                  <a:pt x="82" y="0"/>
                  <a:pt x="14" y="76"/>
                  <a:pt x="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7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4661248" y="3655346"/>
            <a:ext cx="2092445" cy="23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1259</Words>
  <Application>Microsoft Office PowerPoint</Application>
  <PresentationFormat>宽屏</PresentationFormat>
  <Paragraphs>168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方正静蕾简体</vt:lpstr>
      <vt:lpstr>黑体</vt:lpstr>
      <vt:lpstr>宋体</vt:lpstr>
      <vt:lpstr>微软雅黑</vt:lpstr>
      <vt:lpstr>造字工房朗倩（非商用）粗体</vt:lpstr>
      <vt:lpstr>Arial</vt:lpstr>
      <vt:lpstr>Calibri</vt:lpstr>
      <vt:lpstr>Calibri Light</vt:lpstr>
      <vt:lpstr>Cordia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2</cp:revision>
  <dcterms:created xsi:type="dcterms:W3CDTF">2017-01-26T10:13:00Z</dcterms:created>
  <dcterms:modified xsi:type="dcterms:W3CDTF">2018-05-17T05:59:11Z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